
<file path=[Content_Types].xml><?xml version="1.0" encoding="utf-8"?>
<Types xmlns="http://schemas.openxmlformats.org/package/2006/content-types">
  <Default Extension="jpeg" ContentType="image/jpeg"/>
  <Default Extension="png" ContentType="image/png"/>
  <Default Extension="rels" ContentType="application/vnd.openxmlformats-package.relationships+xml"/>
  <Default Extension="wdp" ContentType="image/vnd.ms-photo"/>
  <Default Extension="xml" ContentType="application/xml"/>
  <Override PartName="/ppt/presentation.xml" ContentType="application/vnd.openxmlformats-officedocument.presentationml.presentation.main+xml"/>
  <Override PartName="/customXml/itemProps1.xml" ContentType="application/vnd.openxmlformats-officedocument.customXmlProperties+xml"/>
  <Override PartName="/customXml/itemProps2.xml" ContentType="application/vnd.openxmlformats-officedocument.customXmlProperties+xml"/>
  <Override PartName="/customXml/itemProps3.xml" ContentType="application/vnd.openxmlformats-officedocument.customXmlProperties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Masters/slideMaster3.xml" ContentType="application/vnd.openxmlformats-officedocument.presentationml.slideMaster+xml"/>
  <Override PartName="/ppt/slideMasters/slideMaster4.xml" ContentType="application/vnd.openxmlformats-officedocument.presentationml.slideMaster+xml"/>
  <Override PartName="/ppt/slideMasters/slideMaster5.xml" ContentType="application/vnd.openxmlformats-officedocument.presentationml.slideMaster+xml"/>
  <Override PartName="/ppt/slideMasters/slideMaster6.xml" ContentType="application/vnd.openxmlformats-officedocument.presentationml.slideMaster+xml"/>
  <Override PartName="/ppt/slideMasters/slideMaster7.xml" ContentType="application/vnd.openxmlformats-officedocument.presentationml.slideMaster+xml"/>
  <Override PartName="/ppt/slideMasters/slideMaster8.xml" ContentType="application/vnd.openxmlformats-officedocument.presentationml.slideMaster+xml"/>
  <Override PartName="/ppt/slideMasters/slideMaster9.xml" ContentType="application/vnd.openxmlformats-officedocument.presentationml.slideMaster+xml"/>
  <Override PartName="/ppt/slideMasters/slideMaster10.xml" ContentType="application/vnd.openxmlformats-officedocument.presentationml.slideMaster+xml"/>
  <Override PartName="/ppt/slideMasters/slideMaster11.xml" ContentType="application/vnd.openxmlformats-officedocument.presentationml.slideMaster+xml"/>
  <Override PartName="/ppt/slideMasters/slideMaster12.xml" ContentType="application/vnd.openxmlformats-officedocument.presentationml.slideMaster+xml"/>
  <Override PartName="/ppt/slideMasters/slideMaster13.xml" ContentType="application/vnd.openxmlformats-officedocument.presentationml.slideMaster+xml"/>
  <Override PartName="/ppt/slideMasters/slideMaster14.xml" ContentType="application/vnd.openxmlformats-officedocument.presentationml.slideMaster+xml"/>
  <Override PartName="/ppt/slideMasters/slideMaster15.xml" ContentType="application/vnd.openxmlformats-officedocument.presentationml.slideMaster+xml"/>
  <Override PartName="/ppt/slideMasters/slideMaster16.xml" ContentType="application/vnd.openxmlformats-officedocument.presentationml.slideMaster+xml"/>
  <Override PartName="/ppt/slideMasters/slideMaster17.xml" ContentType="application/vnd.openxmlformats-officedocument.presentationml.slideMaster+xml"/>
  <Override PartName="/ppt/slideMasters/slideMaster18.xml" ContentType="application/vnd.openxmlformats-officedocument.presentationml.slideMaster+xml"/>
  <Override PartName="/ppt/slideMasters/slideMaster19.xml" ContentType="application/vnd.openxmlformats-officedocument.presentationml.slideMaster+xml"/>
  <Override PartName="/ppt/slideMasters/slideMaster20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notesMasters/notesMaster1.xml" ContentType="application/vnd.openxmlformats-officedocument.presentationml.notesMaster+xml"/>
  <Override PartName="/ppt/tags/tag1.xml" ContentType="application/vnd.openxmlformats-officedocument.presentationml.tags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theme/theme2.xml" ContentType="application/vnd.openxmlformats-officedocument.theme+xml"/>
  <Override PartName="/ppt/slideLayouts/slideLayout4.xml" ContentType="application/vnd.openxmlformats-officedocument.presentationml.slideLayout+xml"/>
  <Override PartName="/ppt/theme/theme3.xml" ContentType="application/vnd.openxmlformats-officedocument.theme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theme/theme4.xml" ContentType="application/vnd.openxmlformats-officedocument.them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theme/theme5.xml" ContentType="application/vnd.openxmlformats-officedocument.theme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theme/theme6.xml" ContentType="application/vnd.openxmlformats-officedocument.theme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theme/theme7.xml" ContentType="application/vnd.openxmlformats-officedocument.theme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theme/theme8.xml" ContentType="application/vnd.openxmlformats-officedocument.theme+xml"/>
  <Override PartName="/ppt/slideLayouts/slideLayout19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23.xml" ContentType="application/vnd.openxmlformats-officedocument.presentationml.slideLayout+xml"/>
  <Override PartName="/ppt/slideLayouts/slideLayout24.xml" ContentType="application/vnd.openxmlformats-officedocument.presentationml.slideLayout+xml"/>
  <Override PartName="/ppt/theme/theme9.xml" ContentType="application/vnd.openxmlformats-officedocument.theme+xml"/>
  <Override PartName="/ppt/slideLayouts/slideLayout25.xml" ContentType="application/vnd.openxmlformats-officedocument.presentationml.slideLayout+xml"/>
  <Override PartName="/ppt/slideLayouts/slideLayout26.xml" ContentType="application/vnd.openxmlformats-officedocument.presentationml.slideLayout+xml"/>
  <Override PartName="/ppt/slideLayouts/slideLayout27.xml" ContentType="application/vnd.openxmlformats-officedocument.presentationml.slideLayout+xml"/>
  <Override PartName="/ppt/slideLayouts/slideLayout28.xml" ContentType="application/vnd.openxmlformats-officedocument.presentationml.slideLayout+xml"/>
  <Override PartName="/ppt/slideLayouts/slideLayout29.xml" ContentType="application/vnd.openxmlformats-officedocument.presentationml.slideLayout+xml"/>
  <Override PartName="/ppt/theme/theme10.xml" ContentType="application/vnd.openxmlformats-officedocument.theme+xml"/>
  <Override PartName="/ppt/slideLayouts/slideLayout30.xml" ContentType="application/vnd.openxmlformats-officedocument.presentationml.slideLayout+xml"/>
  <Override PartName="/ppt/slideLayouts/slideLayout31.xml" ContentType="application/vnd.openxmlformats-officedocument.presentationml.slideLayout+xml"/>
  <Override PartName="/ppt/slideLayouts/slideLayout32.xml" ContentType="application/vnd.openxmlformats-officedocument.presentationml.slideLayout+xml"/>
  <Override PartName="/ppt/slideLayouts/slideLayout33.xml" ContentType="application/vnd.openxmlformats-officedocument.presentationml.slideLayout+xml"/>
  <Override PartName="/ppt/theme/theme11.xml" ContentType="application/vnd.openxmlformats-officedocument.theme+xml"/>
  <Override PartName="/ppt/slideLayouts/slideLayout34.xml" ContentType="application/vnd.openxmlformats-officedocument.presentationml.slideLayout+xml"/>
  <Override PartName="/ppt/slideLayouts/slideLayout35.xml" ContentType="application/vnd.openxmlformats-officedocument.presentationml.slideLayout+xml"/>
  <Override PartName="/ppt/slideLayouts/slideLayout36.xml" ContentType="application/vnd.openxmlformats-officedocument.presentationml.slideLayout+xml"/>
  <Override PartName="/ppt/slideLayouts/slideLayout37.xml" ContentType="application/vnd.openxmlformats-officedocument.presentationml.slideLayout+xml"/>
  <Override PartName="/ppt/theme/theme12.xml" ContentType="application/vnd.openxmlformats-officedocument.theme+xml"/>
  <Override PartName="/ppt/slideLayouts/slideLayout38.xml" ContentType="application/vnd.openxmlformats-officedocument.presentationml.slideLayout+xml"/>
  <Override PartName="/ppt/theme/theme13.xml" ContentType="application/vnd.openxmlformats-officedocument.theme+xml"/>
  <Override PartName="/ppt/slideLayouts/slideLayout39.xml" ContentType="application/vnd.openxmlformats-officedocument.presentationml.slideLayout+xml"/>
  <Override PartName="/ppt/slideLayouts/slideLayout40.xml" ContentType="application/vnd.openxmlformats-officedocument.presentationml.slideLayout+xml"/>
  <Override PartName="/ppt/slideLayouts/slideLayout41.xml" ContentType="application/vnd.openxmlformats-officedocument.presentationml.slideLayout+xml"/>
  <Override PartName="/ppt/slideLayouts/slideLayout42.xml" ContentType="application/vnd.openxmlformats-officedocument.presentationml.slideLayout+xml"/>
  <Override PartName="/ppt/slideLayouts/slideLayout43.xml" ContentType="application/vnd.openxmlformats-officedocument.presentationml.slideLayout+xml"/>
  <Override PartName="/ppt/theme/theme14.xml" ContentType="application/vnd.openxmlformats-officedocument.theme+xml"/>
  <Override PartName="/ppt/slideLayouts/slideLayout44.xml" ContentType="application/vnd.openxmlformats-officedocument.presentationml.slideLayout+xml"/>
  <Override PartName="/ppt/slideLayouts/slideLayout45.xml" ContentType="application/vnd.openxmlformats-officedocument.presentationml.slideLayout+xml"/>
  <Override PartName="/ppt/slideLayouts/slideLayout46.xml" ContentType="application/vnd.openxmlformats-officedocument.presentationml.slideLayout+xml"/>
  <Override PartName="/ppt/slideLayouts/slideLayout47.xml" ContentType="application/vnd.openxmlformats-officedocument.presentationml.slideLayout+xml"/>
  <Override PartName="/ppt/slideLayouts/slideLayout48.xml" ContentType="application/vnd.openxmlformats-officedocument.presentationml.slideLayout+xml"/>
  <Override PartName="/ppt/theme/theme15.xml" ContentType="application/vnd.openxmlformats-officedocument.theme+xml"/>
  <Override PartName="/ppt/slideLayouts/slideLayout49.xml" ContentType="application/vnd.openxmlformats-officedocument.presentationml.slideLayout+xml"/>
  <Override PartName="/ppt/slideLayouts/slideLayout50.xml" ContentType="application/vnd.openxmlformats-officedocument.presentationml.slideLayout+xml"/>
  <Override PartName="/ppt/slideLayouts/slideLayout51.xml" ContentType="application/vnd.openxmlformats-officedocument.presentationml.slideLayout+xml"/>
  <Override PartName="/ppt/slideLayouts/slideLayout52.xml" ContentType="application/vnd.openxmlformats-officedocument.presentationml.slideLayout+xml"/>
  <Override PartName="/ppt/slideLayouts/slideLayout53.xml" ContentType="application/vnd.openxmlformats-officedocument.presentationml.slideLayout+xml"/>
  <Override PartName="/ppt/theme/theme16.xml" ContentType="application/vnd.openxmlformats-officedocument.theme+xml"/>
  <Override PartName="/ppt/slideLayouts/slideLayout54.xml" ContentType="application/vnd.openxmlformats-officedocument.presentationml.slideLayout+xml"/>
  <Override PartName="/ppt/slideLayouts/slideLayout55.xml" ContentType="application/vnd.openxmlformats-officedocument.presentationml.slideLayout+xml"/>
  <Override PartName="/ppt/slideLayouts/slideLayout56.xml" ContentType="application/vnd.openxmlformats-officedocument.presentationml.slideLayout+xml"/>
  <Override PartName="/ppt/slideLayouts/slideLayout57.xml" ContentType="application/vnd.openxmlformats-officedocument.presentationml.slideLayout+xml"/>
  <Override PartName="/ppt/slideLayouts/slideLayout58.xml" ContentType="application/vnd.openxmlformats-officedocument.presentationml.slideLayout+xml"/>
  <Override PartName="/ppt/slideLayouts/slideLayout59.xml" ContentType="application/vnd.openxmlformats-officedocument.presentationml.slideLayout+xml"/>
  <Override PartName="/ppt/slideLayouts/slideLayout60.xml" ContentType="application/vnd.openxmlformats-officedocument.presentationml.slideLayout+xml"/>
  <Override PartName="/ppt/slideLayouts/slideLayout61.xml" ContentType="application/vnd.openxmlformats-officedocument.presentationml.slideLayout+xml"/>
  <Override PartName="/ppt/slideLayouts/slideLayout62.xml" ContentType="application/vnd.openxmlformats-officedocument.presentationml.slideLayout+xml"/>
  <Override PartName="/ppt/slideLayouts/slideLayout63.xml" ContentType="application/vnd.openxmlformats-officedocument.presentationml.slideLayout+xml"/>
  <Override PartName="/ppt/slideLayouts/slideLayout64.xml" ContentType="application/vnd.openxmlformats-officedocument.presentationml.slideLayout+xml"/>
  <Override PartName="/ppt/slideLayouts/slideLayout65.xml" ContentType="application/vnd.openxmlformats-officedocument.presentationml.slideLayout+xml"/>
  <Override PartName="/ppt/slideLayouts/slideLayout66.xml" ContentType="application/vnd.openxmlformats-officedocument.presentationml.slideLayout+xml"/>
  <Override PartName="/ppt/theme/theme17.xml" ContentType="application/vnd.openxmlformats-officedocument.theme+xml"/>
  <Override PartName="/ppt/slideLayouts/slideLayout67.xml" ContentType="application/vnd.openxmlformats-officedocument.presentationml.slideLayout+xml"/>
  <Override PartName="/ppt/slideLayouts/slideLayout68.xml" ContentType="application/vnd.openxmlformats-officedocument.presentationml.slideLayout+xml"/>
  <Override PartName="/ppt/slideLayouts/slideLayout69.xml" ContentType="application/vnd.openxmlformats-officedocument.presentationml.slideLayout+xml"/>
  <Override PartName="/ppt/slideLayouts/slideLayout70.xml" ContentType="application/vnd.openxmlformats-officedocument.presentationml.slideLayout+xml"/>
  <Override PartName="/ppt/slideLayouts/slideLayout71.xml" ContentType="application/vnd.openxmlformats-officedocument.presentationml.slideLayout+xml"/>
  <Override PartName="/ppt/slideLayouts/slideLayout72.xml" ContentType="application/vnd.openxmlformats-officedocument.presentationml.slideLayout+xml"/>
  <Override PartName="/ppt/theme/theme18.xml" ContentType="application/vnd.openxmlformats-officedocument.theme+xml"/>
  <Override PartName="/ppt/slideLayouts/slideLayout73.xml" ContentType="application/vnd.openxmlformats-officedocument.presentationml.slideLayout+xml"/>
  <Override PartName="/ppt/slideLayouts/slideLayout74.xml" ContentType="application/vnd.openxmlformats-officedocument.presentationml.slideLayout+xml"/>
  <Override PartName="/ppt/slideLayouts/slideLayout75.xml" ContentType="application/vnd.openxmlformats-officedocument.presentationml.slideLayout+xml"/>
  <Override PartName="/ppt/slideLayouts/slideLayout76.xml" ContentType="application/vnd.openxmlformats-officedocument.presentationml.slideLayout+xml"/>
  <Override PartName="/ppt/slideLayouts/slideLayout77.xml" ContentType="application/vnd.openxmlformats-officedocument.presentationml.slideLayout+xml"/>
  <Override PartName="/ppt/theme/theme19.xml" ContentType="application/vnd.openxmlformats-officedocument.theme+xml"/>
  <Override PartName="/ppt/slideLayouts/slideLayout78.xml" ContentType="application/vnd.openxmlformats-officedocument.presentationml.slideLayout+xml"/>
  <Override PartName="/ppt/theme/theme20.xml" ContentType="application/vnd.openxmlformats-officedocument.theme+xml"/>
  <Override PartName="/ppt/theme/theme21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changesInfos/changesInfo1.xml" ContentType="application/vnd.ms-powerpoint.changesinfo+xml"/>
  <Override PartName="/ppt/revisionInfo.xml" ContentType="application/vnd.ms-powerpoint.revisioninfo+xml"/>
  <Override PartName="/docProps/core.xml" ContentType="application/vnd.openxmlformats-package.core-properties+xml"/>
  <Override PartName="/docProps/app.xml" ContentType="application/vnd.openxmlformats-officedocument.extended-properties+xml"/>
  <Override PartName="/docProps/custom.xml" ContentType="application/vnd.openxmlformats-officedocument.custom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5" Type="http://schemas.openxmlformats.org/officeDocument/2006/relationships/custom-properties" Target="docProps/custom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51" r:id="rId4"/>
    <p:sldMasterId id="2147483650" r:id="rId5"/>
    <p:sldMasterId id="2147483652" r:id="rId6"/>
    <p:sldMasterId id="2147483653" r:id="rId7"/>
    <p:sldMasterId id="2147483654" r:id="rId8"/>
    <p:sldMasterId id="2147483655" r:id="rId9"/>
    <p:sldMasterId id="2147483656" r:id="rId10"/>
    <p:sldMasterId id="2147483657" r:id="rId11"/>
    <p:sldMasterId id="2147483658" r:id="rId12"/>
    <p:sldMasterId id="2147483660" r:id="rId13"/>
    <p:sldMasterId id="2147483659" r:id="rId14"/>
    <p:sldMasterId id="2147483661" r:id="rId15"/>
    <p:sldMasterId id="2147483662" r:id="rId16"/>
    <p:sldMasterId id="2147483663" r:id="rId17"/>
    <p:sldMasterId id="2147483664" r:id="rId18"/>
    <p:sldMasterId id="2147483665" r:id="rId19"/>
    <p:sldMasterId id="2147483666" r:id="rId20"/>
    <p:sldMasterId id="2147483673" r:id="rId21"/>
    <p:sldMasterId id="2147483670" r:id="rId22"/>
    <p:sldMasterId id="2147483671" r:id="rId23"/>
  </p:sldMasterIdLst>
  <p:notesMasterIdLst>
    <p:notesMasterId r:id="rId38"/>
  </p:notesMasterIdLst>
  <p:sldIdLst>
    <p:sldId id="719" r:id="rId24"/>
    <p:sldId id="756" r:id="rId25"/>
    <p:sldId id="760" r:id="rId26"/>
    <p:sldId id="759" r:id="rId27"/>
    <p:sldId id="761" r:id="rId28"/>
    <p:sldId id="767" r:id="rId29"/>
    <p:sldId id="762" r:id="rId30"/>
    <p:sldId id="763" r:id="rId31"/>
    <p:sldId id="764" r:id="rId32"/>
    <p:sldId id="765" r:id="rId33"/>
    <p:sldId id="766" r:id="rId34"/>
    <p:sldId id="768" r:id="rId35"/>
    <p:sldId id="769" r:id="rId36"/>
    <p:sldId id="732" r:id="rId37"/>
  </p:sldIdLst>
  <p:sldSz cx="12192000" cy="6858000"/>
  <p:notesSz cx="6858000" cy="9144000"/>
  <p:custDataLst>
    <p:tags r:id="rId39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clrMru>
    <a:srgbClr val="E0BC4C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01F13513-3A3A-4BD0-BE1B-F7F552BF90DA}" v="16" dt="2025-10-19T22:46:49.420"/>
  </p1510:revLst>
</p1510:revInfo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Medium Style 2 -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5940675A-B579-460E-94D1-54222C63F5DA}" styleName="No Style, Table Grid">
    <a:wholeTbl>
      <a:tcTxStyle>
        <a:fontRef idx="minor">
          <a:scrgbClr r="0" g="0" b="0"/>
        </a:fontRef>
        <a:schemeClr val="tx1"/>
      </a:tcTxStyle>
      <a:tcStyle>
        <a:tcBdr>
          <a:left>
            <a:ln w="12700" cmpd="sng">
              <a:solidFill>
                <a:schemeClr val="tx1"/>
              </a:solidFill>
            </a:ln>
          </a:left>
          <a:right>
            <a:ln w="12700" cmpd="sng">
              <a:solidFill>
                <a:schemeClr val="tx1"/>
              </a:solidFill>
            </a:ln>
          </a:right>
          <a:top>
            <a:ln w="12700" cmpd="sng">
              <a:solidFill>
                <a:schemeClr val="tx1"/>
              </a:solidFill>
            </a:ln>
          </a:top>
          <a:bottom>
            <a:ln w="12700" cmpd="sng">
              <a:solidFill>
                <a:schemeClr val="tx1"/>
              </a:solidFill>
            </a:ln>
          </a:bottom>
          <a:insideH>
            <a:ln w="12700" cmpd="sng">
              <a:solidFill>
                <a:schemeClr val="tx1"/>
              </a:solidFill>
            </a:ln>
          </a:insideH>
          <a:insideV>
            <a:ln w="12700" cmpd="sng">
              <a:solidFill>
                <a:schemeClr val="tx1"/>
              </a:solidFill>
            </a:ln>
          </a:insideV>
        </a:tcBdr>
        <a:fill>
          <a:noFill/>
        </a:fill>
      </a:tcStyle>
    </a:wholeTbl>
  </a:tblStyle>
  <a:tblStyle styleId="{74C1A8A3-306A-4EB7-A6B1-4F7E0EB9C5D6}" styleName="Medium Style 3 - Accent 5">
    <a:wholeTbl>
      <a:tcTxStyle>
        <a:fontRef idx="minor">
          <a:scrgbClr r="0" g="0" b="0"/>
        </a:fontRef>
        <a:schemeClr val="dk1"/>
      </a:tcTxStyle>
      <a:tcStyle>
        <a:tcBdr>
          <a:left>
            <a:ln>
              <a:noFill/>
            </a:ln>
          </a:left>
          <a:right>
            <a:ln>
              <a:noFill/>
            </a:ln>
          </a:right>
          <a:top>
            <a:ln w="25400" cmpd="sng">
              <a:solidFill>
                <a:schemeClr val="dk1"/>
              </a:solidFill>
            </a:ln>
          </a:top>
          <a:bottom>
            <a:ln w="25400" cmpd="sng">
              <a:solidFill>
                <a:schemeClr val="dk1"/>
              </a:solidFill>
            </a:ln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solidFill>
            <a:schemeClr val="lt1"/>
          </a:solidFill>
        </a:fill>
      </a:tcStyle>
    </a:wholeTbl>
    <a:band1H>
      <a:tcStyle>
        <a:tcBdr/>
        <a:fill>
          <a:solidFill>
            <a:schemeClr val="dk1">
              <a:tint val="20000"/>
            </a:schemeClr>
          </a:solidFill>
        </a:fill>
      </a:tcStyle>
    </a:band1H>
    <a:band1V>
      <a:tcStyle>
        <a:tcBdr/>
        <a:fill>
          <a:solidFill>
            <a:schemeClr val="dk1">
              <a:tint val="20000"/>
            </a:schemeClr>
          </a:solidFill>
        </a:fill>
      </a:tcStyle>
    </a:band1V>
    <a:lastCol>
      <a:tcTxStyle b="on">
        <a:fontRef idx="minor">
          <a:scrgbClr r="0" g="0" b="0"/>
        </a:fontRef>
        <a:schemeClr val="lt1"/>
      </a:tcTxStyle>
      <a:tcStyle>
        <a:tcBdr/>
        <a:fill>
          <a:solidFill>
            <a:schemeClr val="accent5"/>
          </a:solidFill>
        </a:fill>
      </a:tcStyle>
    </a:lastCol>
    <a:firstCol>
      <a:tcTxStyle b="on">
        <a:fontRef idx="minor">
          <a:scrgbClr r="0" g="0" b="0"/>
        </a:fontRef>
        <a:schemeClr val="lt1"/>
      </a:tcTxStyle>
      <a:tcStyle>
        <a:tcBdr/>
        <a:fill>
          <a:solidFill>
            <a:schemeClr val="accent5"/>
          </a:solidFill>
        </a:fill>
      </a:tcStyle>
    </a:firstCol>
    <a:lastRow>
      <a:tcTxStyle b="on"/>
      <a:tcStyle>
        <a:tcBdr>
          <a:top>
            <a:ln w="50800" cmpd="dbl">
              <a:solidFill>
                <a:schemeClr val="dk1"/>
              </a:solidFill>
            </a:ln>
          </a:top>
        </a:tcBdr>
        <a:fill>
          <a:solidFill>
            <a:schemeClr val="lt1"/>
          </a:solidFill>
        </a:fill>
      </a:tcStyle>
    </a:lastRow>
    <a:seCell>
      <a:tcTxStyle b="on">
        <a:fontRef idx="minor">
          <a:scrgbClr r="0" g="0" b="0"/>
        </a:fontRef>
        <a:schemeClr val="dk1"/>
      </a:tcTxStyle>
      <a:tcStyle>
        <a:tcBdr/>
      </a:tcStyle>
    </a:seCell>
    <a:swCell>
      <a:tcTxStyle b="on">
        <a:fontRef idx="minor">
          <a:scrgbClr r="0" g="0" b="0"/>
        </a:fontRef>
        <a:schemeClr val="dk1"/>
      </a:tcTxStyle>
      <a:tcStyle>
        <a:tcBdr/>
      </a:tcStyle>
    </a:swCell>
    <a:firstRow>
      <a:tcTxStyle b="on">
        <a:fontRef idx="minor">
          <a:scrgbClr r="0" g="0" b="0"/>
        </a:fontRef>
        <a:schemeClr val="lt1"/>
      </a:tcTxStyle>
      <a:tcStyle>
        <a:tcBdr>
          <a:bottom>
            <a:ln w="25400" cmpd="sng">
              <a:solidFill>
                <a:schemeClr val="dk1"/>
              </a:solidFill>
            </a:ln>
          </a:bottom>
        </a:tcBdr>
        <a:fill>
          <a:solidFill>
            <a:schemeClr val="accent5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 snapToGrid="0">
      <p:cViewPr varScale="1">
        <p:scale>
          <a:sx n="101" d="100"/>
          <a:sy n="101" d="100"/>
        </p:scale>
        <p:origin x="48" y="48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3" Type="http://schemas.openxmlformats.org/officeDocument/2006/relationships/slideMaster" Target="slideMasters/slideMaster10.xml"/><Relationship Id="rId18" Type="http://schemas.openxmlformats.org/officeDocument/2006/relationships/slideMaster" Target="slideMasters/slideMaster15.xml"/><Relationship Id="rId26" Type="http://schemas.openxmlformats.org/officeDocument/2006/relationships/slide" Target="slides/slide3.xml"/><Relationship Id="rId39" Type="http://schemas.openxmlformats.org/officeDocument/2006/relationships/tags" Target="tags/tag1.xml"/><Relationship Id="rId21" Type="http://schemas.openxmlformats.org/officeDocument/2006/relationships/slideMaster" Target="slideMasters/slideMaster18.xml"/><Relationship Id="rId34" Type="http://schemas.openxmlformats.org/officeDocument/2006/relationships/slide" Target="slides/slide11.xml"/><Relationship Id="rId42" Type="http://schemas.openxmlformats.org/officeDocument/2006/relationships/theme" Target="theme/theme1.xml"/><Relationship Id="rId7" Type="http://schemas.openxmlformats.org/officeDocument/2006/relationships/slideMaster" Target="slideMasters/slideMaster4.xml"/><Relationship Id="rId2" Type="http://schemas.openxmlformats.org/officeDocument/2006/relationships/customXml" Target="../customXml/item2.xml"/><Relationship Id="rId16" Type="http://schemas.openxmlformats.org/officeDocument/2006/relationships/slideMaster" Target="slideMasters/slideMaster13.xml"/><Relationship Id="rId29" Type="http://schemas.openxmlformats.org/officeDocument/2006/relationships/slide" Target="slides/slide6.xml"/><Relationship Id="rId1" Type="http://schemas.openxmlformats.org/officeDocument/2006/relationships/customXml" Target="../customXml/item1.xml"/><Relationship Id="rId6" Type="http://schemas.openxmlformats.org/officeDocument/2006/relationships/slideMaster" Target="slideMasters/slideMaster3.xml"/><Relationship Id="rId11" Type="http://schemas.openxmlformats.org/officeDocument/2006/relationships/slideMaster" Target="slideMasters/slideMaster8.xml"/><Relationship Id="rId24" Type="http://schemas.openxmlformats.org/officeDocument/2006/relationships/slide" Target="slides/slide1.xml"/><Relationship Id="rId32" Type="http://schemas.openxmlformats.org/officeDocument/2006/relationships/slide" Target="slides/slide9.xml"/><Relationship Id="rId37" Type="http://schemas.openxmlformats.org/officeDocument/2006/relationships/slide" Target="slides/slide14.xml"/><Relationship Id="rId40" Type="http://schemas.openxmlformats.org/officeDocument/2006/relationships/presProps" Target="presProps.xml"/><Relationship Id="rId45" Type="http://schemas.microsoft.com/office/2015/10/relationships/revisionInfo" Target="revisionInfo.xml"/><Relationship Id="rId5" Type="http://schemas.openxmlformats.org/officeDocument/2006/relationships/slideMaster" Target="slideMasters/slideMaster2.xml"/><Relationship Id="rId15" Type="http://schemas.openxmlformats.org/officeDocument/2006/relationships/slideMaster" Target="slideMasters/slideMaster12.xml"/><Relationship Id="rId23" Type="http://schemas.openxmlformats.org/officeDocument/2006/relationships/slideMaster" Target="slideMasters/slideMaster20.xml"/><Relationship Id="rId28" Type="http://schemas.openxmlformats.org/officeDocument/2006/relationships/slide" Target="slides/slide5.xml"/><Relationship Id="rId36" Type="http://schemas.openxmlformats.org/officeDocument/2006/relationships/slide" Target="slides/slide13.xml"/><Relationship Id="rId10" Type="http://schemas.openxmlformats.org/officeDocument/2006/relationships/slideMaster" Target="slideMasters/slideMaster7.xml"/><Relationship Id="rId19" Type="http://schemas.openxmlformats.org/officeDocument/2006/relationships/slideMaster" Target="slideMasters/slideMaster16.xml"/><Relationship Id="rId31" Type="http://schemas.openxmlformats.org/officeDocument/2006/relationships/slide" Target="slides/slide8.xml"/><Relationship Id="rId44" Type="http://schemas.microsoft.com/office/2016/11/relationships/changesInfo" Target="changesInfos/changesInfo1.xml"/><Relationship Id="rId4" Type="http://schemas.openxmlformats.org/officeDocument/2006/relationships/slideMaster" Target="slideMasters/slideMaster1.xml"/><Relationship Id="rId9" Type="http://schemas.openxmlformats.org/officeDocument/2006/relationships/slideMaster" Target="slideMasters/slideMaster6.xml"/><Relationship Id="rId14" Type="http://schemas.openxmlformats.org/officeDocument/2006/relationships/slideMaster" Target="slideMasters/slideMaster11.xml"/><Relationship Id="rId22" Type="http://schemas.openxmlformats.org/officeDocument/2006/relationships/slideMaster" Target="slideMasters/slideMaster19.xml"/><Relationship Id="rId27" Type="http://schemas.openxmlformats.org/officeDocument/2006/relationships/slide" Target="slides/slide4.xml"/><Relationship Id="rId30" Type="http://schemas.openxmlformats.org/officeDocument/2006/relationships/slide" Target="slides/slide7.xml"/><Relationship Id="rId35" Type="http://schemas.openxmlformats.org/officeDocument/2006/relationships/slide" Target="slides/slide12.xml"/><Relationship Id="rId43" Type="http://schemas.openxmlformats.org/officeDocument/2006/relationships/tableStyles" Target="tableStyles.xml"/><Relationship Id="rId8" Type="http://schemas.openxmlformats.org/officeDocument/2006/relationships/slideMaster" Target="slideMasters/slideMaster5.xml"/><Relationship Id="rId3" Type="http://schemas.openxmlformats.org/officeDocument/2006/relationships/customXml" Target="../customXml/item3.xml"/><Relationship Id="rId12" Type="http://schemas.openxmlformats.org/officeDocument/2006/relationships/slideMaster" Target="slideMasters/slideMaster9.xml"/><Relationship Id="rId17" Type="http://schemas.openxmlformats.org/officeDocument/2006/relationships/slideMaster" Target="slideMasters/slideMaster14.xml"/><Relationship Id="rId25" Type="http://schemas.openxmlformats.org/officeDocument/2006/relationships/slide" Target="slides/slide2.xml"/><Relationship Id="rId33" Type="http://schemas.openxmlformats.org/officeDocument/2006/relationships/slide" Target="slides/slide10.xml"/><Relationship Id="rId38" Type="http://schemas.openxmlformats.org/officeDocument/2006/relationships/notesMaster" Target="notesMasters/notesMaster1.xml"/><Relationship Id="rId20" Type="http://schemas.openxmlformats.org/officeDocument/2006/relationships/slideMaster" Target="slideMasters/slideMaster17.xml"/><Relationship Id="rId41" Type="http://schemas.openxmlformats.org/officeDocument/2006/relationships/viewProps" Target="viewProps.xml"/></Relationships>
</file>

<file path=ppt/changesInfos/changesInfo1.xml><?xml version="1.0" encoding="utf-8"?>
<pc:chgInfo xmlns:a="http://schemas.openxmlformats.org/drawingml/2006/main" xmlns:r="http://schemas.openxmlformats.org/officeDocument/2006/relationships" xmlns:ac="http://schemas.microsoft.com/office/drawing/2013/main/command" xmlns:pc="http://schemas.microsoft.com/office/powerpoint/2013/main/command">
  <pc:docChgLst>
    <pc:chgData name="Jenifer Prince Devaraj" userId="c3fb109c-09d1-42a6-93f4-69472d709861" providerId="ADAL" clId="{01F13513-3A3A-4BD0-BE1B-F7F552BF90DA}"/>
    <pc:docChg chg="undo custSel addSld delSld modSld sldOrd">
      <pc:chgData name="Jenifer Prince Devaraj" userId="c3fb109c-09d1-42a6-93f4-69472d709861" providerId="ADAL" clId="{01F13513-3A3A-4BD0-BE1B-F7F552BF90DA}" dt="2025-10-20T10:02:42.061" v="367" actId="6549"/>
      <pc:docMkLst>
        <pc:docMk/>
      </pc:docMkLst>
      <pc:sldChg chg="addSp delSp modSp mod">
        <pc:chgData name="Jenifer Prince Devaraj" userId="c3fb109c-09d1-42a6-93f4-69472d709861" providerId="ADAL" clId="{01F13513-3A3A-4BD0-BE1B-F7F552BF90DA}" dt="2025-10-19T20:36:11.447" v="310" actId="21"/>
        <pc:sldMkLst>
          <pc:docMk/>
          <pc:sldMk cId="3119007398" sldId="719"/>
        </pc:sldMkLst>
        <pc:spChg chg="mod">
          <ac:chgData name="Jenifer Prince Devaraj" userId="c3fb109c-09d1-42a6-93f4-69472d709861" providerId="ADAL" clId="{01F13513-3A3A-4BD0-BE1B-F7F552BF90DA}" dt="2025-10-19T19:53:41.682" v="307" actId="20577"/>
          <ac:spMkLst>
            <pc:docMk/>
            <pc:sldMk cId="3119007398" sldId="719"/>
            <ac:spMk id="3" creationId="{B8D71402-7CBC-DCA2-6899-47998E0C8857}"/>
          </ac:spMkLst>
        </pc:spChg>
        <pc:graphicFrameChg chg="add del mod">
          <ac:chgData name="Jenifer Prince Devaraj" userId="c3fb109c-09d1-42a6-93f4-69472d709861" providerId="ADAL" clId="{01F13513-3A3A-4BD0-BE1B-F7F552BF90DA}" dt="2025-10-19T20:36:11.447" v="310" actId="21"/>
          <ac:graphicFrameMkLst>
            <pc:docMk/>
            <pc:sldMk cId="3119007398" sldId="719"/>
            <ac:graphicFrameMk id="2" creationId="{C5F33107-21F5-47C4-975A-6DA835C34D41}"/>
          </ac:graphicFrameMkLst>
        </pc:graphicFrameChg>
      </pc:sldChg>
      <pc:sldChg chg="modSp mod">
        <pc:chgData name="Jenifer Prince Devaraj" userId="c3fb109c-09d1-42a6-93f4-69472d709861" providerId="ADAL" clId="{01F13513-3A3A-4BD0-BE1B-F7F552BF90DA}" dt="2025-10-19T18:37:09.909" v="254" actId="1076"/>
        <pc:sldMkLst>
          <pc:docMk/>
          <pc:sldMk cId="1856619079" sldId="756"/>
        </pc:sldMkLst>
        <pc:spChg chg="mod">
          <ac:chgData name="Jenifer Prince Devaraj" userId="c3fb109c-09d1-42a6-93f4-69472d709861" providerId="ADAL" clId="{01F13513-3A3A-4BD0-BE1B-F7F552BF90DA}" dt="2025-10-19T17:57:36.301" v="31" actId="1076"/>
          <ac:spMkLst>
            <pc:docMk/>
            <pc:sldMk cId="1856619079" sldId="756"/>
            <ac:spMk id="2" creationId="{599D6D5D-84A5-2599-8C62-A39AD58B7439}"/>
          </ac:spMkLst>
        </pc:spChg>
        <pc:spChg chg="mod">
          <ac:chgData name="Jenifer Prince Devaraj" userId="c3fb109c-09d1-42a6-93f4-69472d709861" providerId="ADAL" clId="{01F13513-3A3A-4BD0-BE1B-F7F552BF90DA}" dt="2025-10-19T18:37:09.909" v="254" actId="1076"/>
          <ac:spMkLst>
            <pc:docMk/>
            <pc:sldMk cId="1856619079" sldId="756"/>
            <ac:spMk id="4" creationId="{D5A8CBA3-8AC7-410A-5598-3954622EB88B}"/>
          </ac:spMkLst>
        </pc:spChg>
        <pc:spChg chg="mod">
          <ac:chgData name="Jenifer Prince Devaraj" userId="c3fb109c-09d1-42a6-93f4-69472d709861" providerId="ADAL" clId="{01F13513-3A3A-4BD0-BE1B-F7F552BF90DA}" dt="2025-10-19T17:59:23.873" v="39" actId="14100"/>
          <ac:spMkLst>
            <pc:docMk/>
            <pc:sldMk cId="1856619079" sldId="756"/>
            <ac:spMk id="15" creationId="{85B9DB09-AFF2-ED26-610C-81DB3EC95191}"/>
          </ac:spMkLst>
        </pc:spChg>
      </pc:sldChg>
      <pc:sldChg chg="modSp del">
        <pc:chgData name="Jenifer Prince Devaraj" userId="c3fb109c-09d1-42a6-93f4-69472d709861" providerId="ADAL" clId="{01F13513-3A3A-4BD0-BE1B-F7F552BF90DA}" dt="2025-10-19T18:11:01.943" v="49" actId="47"/>
        <pc:sldMkLst>
          <pc:docMk/>
          <pc:sldMk cId="4112930969" sldId="758"/>
        </pc:sldMkLst>
        <pc:spChg chg="mod">
          <ac:chgData name="Jenifer Prince Devaraj" userId="c3fb109c-09d1-42a6-93f4-69472d709861" providerId="ADAL" clId="{01F13513-3A3A-4BD0-BE1B-F7F552BF90DA}" dt="2025-10-19T17:57:30.029" v="30"/>
          <ac:spMkLst>
            <pc:docMk/>
            <pc:sldMk cId="4112930969" sldId="758"/>
            <ac:spMk id="2" creationId="{599D6D5D-84A5-2599-8C62-A39AD58B7439}"/>
          </ac:spMkLst>
        </pc:spChg>
      </pc:sldChg>
      <pc:sldChg chg="modSp mod modNotesTx">
        <pc:chgData name="Jenifer Prince Devaraj" userId="c3fb109c-09d1-42a6-93f4-69472d709861" providerId="ADAL" clId="{01F13513-3A3A-4BD0-BE1B-F7F552BF90DA}" dt="2025-10-20T10:00:49.050" v="355"/>
        <pc:sldMkLst>
          <pc:docMk/>
          <pc:sldMk cId="3101533935" sldId="759"/>
        </pc:sldMkLst>
        <pc:spChg chg="mod">
          <ac:chgData name="Jenifer Prince Devaraj" userId="c3fb109c-09d1-42a6-93f4-69472d709861" providerId="ADAL" clId="{01F13513-3A3A-4BD0-BE1B-F7F552BF90DA}" dt="2025-10-19T18:37:57.336" v="261" actId="1076"/>
          <ac:spMkLst>
            <pc:docMk/>
            <pc:sldMk cId="3101533935" sldId="759"/>
            <ac:spMk id="2" creationId="{599D6D5D-84A5-2599-8C62-A39AD58B7439}"/>
          </ac:spMkLst>
        </pc:spChg>
        <pc:spChg chg="mod">
          <ac:chgData name="Jenifer Prince Devaraj" userId="c3fb109c-09d1-42a6-93f4-69472d709861" providerId="ADAL" clId="{01F13513-3A3A-4BD0-BE1B-F7F552BF90DA}" dt="2025-10-19T18:39:48.760" v="274" actId="1076"/>
          <ac:spMkLst>
            <pc:docMk/>
            <pc:sldMk cId="3101533935" sldId="759"/>
            <ac:spMk id="4" creationId="{D5A8CBA3-8AC7-410A-5598-3954622EB88B}"/>
          </ac:spMkLst>
        </pc:spChg>
        <pc:spChg chg="mod">
          <ac:chgData name="Jenifer Prince Devaraj" userId="c3fb109c-09d1-42a6-93f4-69472d709861" providerId="ADAL" clId="{01F13513-3A3A-4BD0-BE1B-F7F552BF90DA}" dt="2025-10-20T10:00:13.870" v="351" actId="113"/>
          <ac:spMkLst>
            <pc:docMk/>
            <pc:sldMk cId="3101533935" sldId="759"/>
            <ac:spMk id="15" creationId="{85B9DB09-AFF2-ED26-610C-81DB3EC95191}"/>
          </ac:spMkLst>
        </pc:spChg>
      </pc:sldChg>
      <pc:sldChg chg="addSp delSp modSp add mod ord">
        <pc:chgData name="Jenifer Prince Devaraj" userId="c3fb109c-09d1-42a6-93f4-69472d709861" providerId="ADAL" clId="{01F13513-3A3A-4BD0-BE1B-F7F552BF90DA}" dt="2025-10-20T09:57:48.211" v="338" actId="1076"/>
        <pc:sldMkLst>
          <pc:docMk/>
          <pc:sldMk cId="2589709078" sldId="760"/>
        </pc:sldMkLst>
        <pc:spChg chg="mod">
          <ac:chgData name="Jenifer Prince Devaraj" userId="c3fb109c-09d1-42a6-93f4-69472d709861" providerId="ADAL" clId="{01F13513-3A3A-4BD0-BE1B-F7F552BF90DA}" dt="2025-10-19T18:37:50.150" v="260" actId="1076"/>
          <ac:spMkLst>
            <pc:docMk/>
            <pc:sldMk cId="2589709078" sldId="760"/>
            <ac:spMk id="2" creationId="{599D6D5D-84A5-2599-8C62-A39AD58B7439}"/>
          </ac:spMkLst>
        </pc:spChg>
        <pc:spChg chg="mod">
          <ac:chgData name="Jenifer Prince Devaraj" userId="c3fb109c-09d1-42a6-93f4-69472d709861" providerId="ADAL" clId="{01F13513-3A3A-4BD0-BE1B-F7F552BF90DA}" dt="2025-10-19T18:35:42.719" v="250" actId="1076"/>
          <ac:spMkLst>
            <pc:docMk/>
            <pc:sldMk cId="2589709078" sldId="760"/>
            <ac:spMk id="4" creationId="{D5A8CBA3-8AC7-410A-5598-3954622EB88B}"/>
          </ac:spMkLst>
        </pc:spChg>
        <pc:spChg chg="mod">
          <ac:chgData name="Jenifer Prince Devaraj" userId="c3fb109c-09d1-42a6-93f4-69472d709861" providerId="ADAL" clId="{01F13513-3A3A-4BD0-BE1B-F7F552BF90DA}" dt="2025-10-20T09:57:48.211" v="338" actId="1076"/>
          <ac:spMkLst>
            <pc:docMk/>
            <pc:sldMk cId="2589709078" sldId="760"/>
            <ac:spMk id="15" creationId="{85B9DB09-AFF2-ED26-610C-81DB3EC95191}"/>
          </ac:spMkLst>
        </pc:spChg>
        <pc:picChg chg="add del mod">
          <ac:chgData name="Jenifer Prince Devaraj" userId="c3fb109c-09d1-42a6-93f4-69472d709861" providerId="ADAL" clId="{01F13513-3A3A-4BD0-BE1B-F7F552BF90DA}" dt="2025-10-19T18:15:13.409" v="102" actId="21"/>
          <ac:picMkLst>
            <pc:docMk/>
            <pc:sldMk cId="2589709078" sldId="760"/>
            <ac:picMk id="7" creationId="{076BCD8F-118D-4E2B-9C73-DC52B91D1CED}"/>
          </ac:picMkLst>
        </pc:picChg>
      </pc:sldChg>
      <pc:sldChg chg="modSp del">
        <pc:chgData name="Jenifer Prince Devaraj" userId="c3fb109c-09d1-42a6-93f4-69472d709861" providerId="ADAL" clId="{01F13513-3A3A-4BD0-BE1B-F7F552BF90DA}" dt="2025-10-19T18:11:02.364" v="50" actId="47"/>
        <pc:sldMkLst>
          <pc:docMk/>
          <pc:sldMk cId="2952797990" sldId="760"/>
        </pc:sldMkLst>
        <pc:spChg chg="mod">
          <ac:chgData name="Jenifer Prince Devaraj" userId="c3fb109c-09d1-42a6-93f4-69472d709861" providerId="ADAL" clId="{01F13513-3A3A-4BD0-BE1B-F7F552BF90DA}" dt="2025-10-19T17:57:30.029" v="30"/>
          <ac:spMkLst>
            <pc:docMk/>
            <pc:sldMk cId="2952797990" sldId="760"/>
            <ac:spMk id="2" creationId="{599D6D5D-84A5-2599-8C62-A39AD58B7439}"/>
          </ac:spMkLst>
        </pc:spChg>
      </pc:sldChg>
      <pc:sldChg chg="modSp del">
        <pc:chgData name="Jenifer Prince Devaraj" userId="c3fb109c-09d1-42a6-93f4-69472d709861" providerId="ADAL" clId="{01F13513-3A3A-4BD0-BE1B-F7F552BF90DA}" dt="2025-10-19T18:11:02.691" v="51" actId="47"/>
        <pc:sldMkLst>
          <pc:docMk/>
          <pc:sldMk cId="1822176246" sldId="761"/>
        </pc:sldMkLst>
        <pc:spChg chg="mod">
          <ac:chgData name="Jenifer Prince Devaraj" userId="c3fb109c-09d1-42a6-93f4-69472d709861" providerId="ADAL" clId="{01F13513-3A3A-4BD0-BE1B-F7F552BF90DA}" dt="2025-10-19T17:57:30.029" v="30"/>
          <ac:spMkLst>
            <pc:docMk/>
            <pc:sldMk cId="1822176246" sldId="761"/>
            <ac:spMk id="2" creationId="{599D6D5D-84A5-2599-8C62-A39AD58B7439}"/>
          </ac:spMkLst>
        </pc:spChg>
      </pc:sldChg>
      <pc:sldChg chg="addSp delSp modSp add mod">
        <pc:chgData name="Jenifer Prince Devaraj" userId="c3fb109c-09d1-42a6-93f4-69472d709861" providerId="ADAL" clId="{01F13513-3A3A-4BD0-BE1B-F7F552BF90DA}" dt="2025-10-20T09:59:24.740" v="344" actId="20577"/>
        <pc:sldMkLst>
          <pc:docMk/>
          <pc:sldMk cId="2832239256" sldId="761"/>
        </pc:sldMkLst>
        <pc:spChg chg="mod">
          <ac:chgData name="Jenifer Prince Devaraj" userId="c3fb109c-09d1-42a6-93f4-69472d709861" providerId="ADAL" clId="{01F13513-3A3A-4BD0-BE1B-F7F552BF90DA}" dt="2025-10-19T18:38:01.647" v="262" actId="1076"/>
          <ac:spMkLst>
            <pc:docMk/>
            <pc:sldMk cId="2832239256" sldId="761"/>
            <ac:spMk id="2" creationId="{599D6D5D-84A5-2599-8C62-A39AD58B7439}"/>
          </ac:spMkLst>
        </pc:spChg>
        <pc:spChg chg="mod">
          <ac:chgData name="Jenifer Prince Devaraj" userId="c3fb109c-09d1-42a6-93f4-69472d709861" providerId="ADAL" clId="{01F13513-3A3A-4BD0-BE1B-F7F552BF90DA}" dt="2025-10-19T18:34:44.049" v="231" actId="14100"/>
          <ac:spMkLst>
            <pc:docMk/>
            <pc:sldMk cId="2832239256" sldId="761"/>
            <ac:spMk id="4" creationId="{D5A8CBA3-8AC7-410A-5598-3954622EB88B}"/>
          </ac:spMkLst>
        </pc:spChg>
        <pc:spChg chg="add del mod">
          <ac:chgData name="Jenifer Prince Devaraj" userId="c3fb109c-09d1-42a6-93f4-69472d709861" providerId="ADAL" clId="{01F13513-3A3A-4BD0-BE1B-F7F552BF90DA}" dt="2025-10-19T18:34:29.025" v="224" actId="478"/>
          <ac:spMkLst>
            <pc:docMk/>
            <pc:sldMk cId="2832239256" sldId="761"/>
            <ac:spMk id="10" creationId="{F8D4E9A7-01F3-483D-90CE-5B994271CF47}"/>
          </ac:spMkLst>
        </pc:spChg>
        <pc:spChg chg="add del mod">
          <ac:chgData name="Jenifer Prince Devaraj" userId="c3fb109c-09d1-42a6-93f4-69472d709861" providerId="ADAL" clId="{01F13513-3A3A-4BD0-BE1B-F7F552BF90DA}" dt="2025-10-19T18:34:31.327" v="226" actId="478"/>
          <ac:spMkLst>
            <pc:docMk/>
            <pc:sldMk cId="2832239256" sldId="761"/>
            <ac:spMk id="13" creationId="{C09DC24B-E191-46CB-AEF7-E2BBFB065B7F}"/>
          </ac:spMkLst>
        </pc:spChg>
        <pc:spChg chg="mod">
          <ac:chgData name="Jenifer Prince Devaraj" userId="c3fb109c-09d1-42a6-93f4-69472d709861" providerId="ADAL" clId="{01F13513-3A3A-4BD0-BE1B-F7F552BF90DA}" dt="2025-10-20T09:59:24.740" v="344" actId="20577"/>
          <ac:spMkLst>
            <pc:docMk/>
            <pc:sldMk cId="2832239256" sldId="761"/>
            <ac:spMk id="15" creationId="{85B9DB09-AFF2-ED26-610C-81DB3EC95191}"/>
          </ac:spMkLst>
        </pc:spChg>
        <pc:picChg chg="add mod">
          <ac:chgData name="Jenifer Prince Devaraj" userId="c3fb109c-09d1-42a6-93f4-69472d709861" providerId="ADAL" clId="{01F13513-3A3A-4BD0-BE1B-F7F552BF90DA}" dt="2025-10-19T22:46:49.419" v="330"/>
          <ac:picMkLst>
            <pc:docMk/>
            <pc:sldMk cId="2832239256" sldId="761"/>
            <ac:picMk id="7" creationId="{3B65423B-3690-492D-8F92-3F584E5FF12D}"/>
          </ac:picMkLst>
        </pc:picChg>
        <pc:picChg chg="add del mod">
          <ac:chgData name="Jenifer Prince Devaraj" userId="c3fb109c-09d1-42a6-93f4-69472d709861" providerId="ADAL" clId="{01F13513-3A3A-4BD0-BE1B-F7F552BF90DA}" dt="2025-10-19T18:34:32.713" v="227" actId="478"/>
          <ac:picMkLst>
            <pc:docMk/>
            <pc:sldMk cId="2832239256" sldId="761"/>
            <ac:picMk id="14" creationId="{CCB6C557-3687-4EED-966B-D1FBEE6E8CB6}"/>
          </ac:picMkLst>
        </pc:picChg>
        <pc:cxnChg chg="add del mod">
          <ac:chgData name="Jenifer Prince Devaraj" userId="c3fb109c-09d1-42a6-93f4-69472d709861" providerId="ADAL" clId="{01F13513-3A3A-4BD0-BE1B-F7F552BF90DA}" dt="2025-10-19T18:34:34.403" v="228" actId="478"/>
          <ac:cxnSpMkLst>
            <pc:docMk/>
            <pc:sldMk cId="2832239256" sldId="761"/>
            <ac:cxnSpMk id="8" creationId="{72566928-EF07-45F1-BFE6-148908939D2A}"/>
          </ac:cxnSpMkLst>
        </pc:cxnChg>
      </pc:sldChg>
      <pc:sldChg chg="modSp add mod ord">
        <pc:chgData name="Jenifer Prince Devaraj" userId="c3fb109c-09d1-42a6-93f4-69472d709861" providerId="ADAL" clId="{01F13513-3A3A-4BD0-BE1B-F7F552BF90DA}" dt="2025-10-20T10:01:32.968" v="361" actId="113"/>
        <pc:sldMkLst>
          <pc:docMk/>
          <pc:sldMk cId="1143888566" sldId="762"/>
        </pc:sldMkLst>
        <pc:spChg chg="mod">
          <ac:chgData name="Jenifer Prince Devaraj" userId="c3fb109c-09d1-42a6-93f4-69472d709861" providerId="ADAL" clId="{01F13513-3A3A-4BD0-BE1B-F7F552BF90DA}" dt="2025-10-19T18:38:10.572" v="264" actId="1076"/>
          <ac:spMkLst>
            <pc:docMk/>
            <pc:sldMk cId="1143888566" sldId="762"/>
            <ac:spMk id="2" creationId="{599D6D5D-84A5-2599-8C62-A39AD58B7439}"/>
          </ac:spMkLst>
        </pc:spChg>
        <pc:spChg chg="mod">
          <ac:chgData name="Jenifer Prince Devaraj" userId="c3fb109c-09d1-42a6-93f4-69472d709861" providerId="ADAL" clId="{01F13513-3A3A-4BD0-BE1B-F7F552BF90DA}" dt="2025-10-19T18:22:25.200" v="167" actId="1076"/>
          <ac:spMkLst>
            <pc:docMk/>
            <pc:sldMk cId="1143888566" sldId="762"/>
            <ac:spMk id="4" creationId="{D5A8CBA3-8AC7-410A-5598-3954622EB88B}"/>
          </ac:spMkLst>
        </pc:spChg>
        <pc:spChg chg="mod">
          <ac:chgData name="Jenifer Prince Devaraj" userId="c3fb109c-09d1-42a6-93f4-69472d709861" providerId="ADAL" clId="{01F13513-3A3A-4BD0-BE1B-F7F552BF90DA}" dt="2025-10-20T10:01:32.968" v="361" actId="113"/>
          <ac:spMkLst>
            <pc:docMk/>
            <pc:sldMk cId="1143888566" sldId="762"/>
            <ac:spMk id="15" creationId="{85B9DB09-AFF2-ED26-610C-81DB3EC95191}"/>
          </ac:spMkLst>
        </pc:spChg>
      </pc:sldChg>
      <pc:sldChg chg="modSp del">
        <pc:chgData name="Jenifer Prince Devaraj" userId="c3fb109c-09d1-42a6-93f4-69472d709861" providerId="ADAL" clId="{01F13513-3A3A-4BD0-BE1B-F7F552BF90DA}" dt="2025-10-19T18:11:02.982" v="52" actId="47"/>
        <pc:sldMkLst>
          <pc:docMk/>
          <pc:sldMk cId="2835048529" sldId="762"/>
        </pc:sldMkLst>
        <pc:spChg chg="mod">
          <ac:chgData name="Jenifer Prince Devaraj" userId="c3fb109c-09d1-42a6-93f4-69472d709861" providerId="ADAL" clId="{01F13513-3A3A-4BD0-BE1B-F7F552BF90DA}" dt="2025-10-19T17:57:30.029" v="30"/>
          <ac:spMkLst>
            <pc:docMk/>
            <pc:sldMk cId="2835048529" sldId="762"/>
            <ac:spMk id="2" creationId="{599D6D5D-84A5-2599-8C62-A39AD58B7439}"/>
          </ac:spMkLst>
        </pc:spChg>
      </pc:sldChg>
      <pc:sldChg chg="add del">
        <pc:chgData name="Jenifer Prince Devaraj" userId="c3fb109c-09d1-42a6-93f4-69472d709861" providerId="ADAL" clId="{01F13513-3A3A-4BD0-BE1B-F7F552BF90DA}" dt="2025-10-19T18:21:50.383" v="149" actId="47"/>
        <pc:sldMkLst>
          <pc:docMk/>
          <pc:sldMk cId="3072534554" sldId="762"/>
        </pc:sldMkLst>
      </pc:sldChg>
      <pc:sldChg chg="modSp add mod">
        <pc:chgData name="Jenifer Prince Devaraj" userId="c3fb109c-09d1-42a6-93f4-69472d709861" providerId="ADAL" clId="{01F13513-3A3A-4BD0-BE1B-F7F552BF90DA}" dt="2025-10-19T18:40:17.637" v="277" actId="255"/>
        <pc:sldMkLst>
          <pc:docMk/>
          <pc:sldMk cId="1650498550" sldId="763"/>
        </pc:sldMkLst>
        <pc:spChg chg="mod">
          <ac:chgData name="Jenifer Prince Devaraj" userId="c3fb109c-09d1-42a6-93f4-69472d709861" providerId="ADAL" clId="{01F13513-3A3A-4BD0-BE1B-F7F552BF90DA}" dt="2025-10-19T18:38:15.939" v="265" actId="1076"/>
          <ac:spMkLst>
            <pc:docMk/>
            <pc:sldMk cId="1650498550" sldId="763"/>
            <ac:spMk id="2" creationId="{599D6D5D-84A5-2599-8C62-A39AD58B7439}"/>
          </ac:spMkLst>
        </pc:spChg>
        <pc:spChg chg="mod">
          <ac:chgData name="Jenifer Prince Devaraj" userId="c3fb109c-09d1-42a6-93f4-69472d709861" providerId="ADAL" clId="{01F13513-3A3A-4BD0-BE1B-F7F552BF90DA}" dt="2025-10-19T18:22:39.600" v="169"/>
          <ac:spMkLst>
            <pc:docMk/>
            <pc:sldMk cId="1650498550" sldId="763"/>
            <ac:spMk id="4" creationId="{D5A8CBA3-8AC7-410A-5598-3954622EB88B}"/>
          </ac:spMkLst>
        </pc:spChg>
        <pc:spChg chg="mod">
          <ac:chgData name="Jenifer Prince Devaraj" userId="c3fb109c-09d1-42a6-93f4-69472d709861" providerId="ADAL" clId="{01F13513-3A3A-4BD0-BE1B-F7F552BF90DA}" dt="2025-10-19T18:40:17.637" v="277" actId="255"/>
          <ac:spMkLst>
            <pc:docMk/>
            <pc:sldMk cId="1650498550" sldId="763"/>
            <ac:spMk id="15" creationId="{85B9DB09-AFF2-ED26-610C-81DB3EC95191}"/>
          </ac:spMkLst>
        </pc:spChg>
      </pc:sldChg>
      <pc:sldChg chg="modSp del">
        <pc:chgData name="Jenifer Prince Devaraj" userId="c3fb109c-09d1-42a6-93f4-69472d709861" providerId="ADAL" clId="{01F13513-3A3A-4BD0-BE1B-F7F552BF90DA}" dt="2025-10-19T18:11:03.259" v="53" actId="47"/>
        <pc:sldMkLst>
          <pc:docMk/>
          <pc:sldMk cId="1730322145" sldId="763"/>
        </pc:sldMkLst>
        <pc:spChg chg="mod">
          <ac:chgData name="Jenifer Prince Devaraj" userId="c3fb109c-09d1-42a6-93f4-69472d709861" providerId="ADAL" clId="{01F13513-3A3A-4BD0-BE1B-F7F552BF90DA}" dt="2025-10-19T17:57:30.029" v="30"/>
          <ac:spMkLst>
            <pc:docMk/>
            <pc:sldMk cId="1730322145" sldId="763"/>
            <ac:spMk id="2" creationId="{599D6D5D-84A5-2599-8C62-A39AD58B7439}"/>
          </ac:spMkLst>
        </pc:spChg>
      </pc:sldChg>
      <pc:sldChg chg="addSp delSp modSp add mod modNotesTx">
        <pc:chgData name="Jenifer Prince Devaraj" userId="c3fb109c-09d1-42a6-93f4-69472d709861" providerId="ADAL" clId="{01F13513-3A3A-4BD0-BE1B-F7F552BF90DA}" dt="2025-10-19T22:46:37.346" v="328"/>
        <pc:sldMkLst>
          <pc:docMk/>
          <pc:sldMk cId="344680953" sldId="764"/>
        </pc:sldMkLst>
        <pc:spChg chg="mod">
          <ac:chgData name="Jenifer Prince Devaraj" userId="c3fb109c-09d1-42a6-93f4-69472d709861" providerId="ADAL" clId="{01F13513-3A3A-4BD0-BE1B-F7F552BF90DA}" dt="2025-10-19T18:38:24.204" v="267" actId="1036"/>
          <ac:spMkLst>
            <pc:docMk/>
            <pc:sldMk cId="344680953" sldId="764"/>
            <ac:spMk id="2" creationId="{599D6D5D-84A5-2599-8C62-A39AD58B7439}"/>
          </ac:spMkLst>
        </pc:spChg>
        <pc:spChg chg="mod">
          <ac:chgData name="Jenifer Prince Devaraj" userId="c3fb109c-09d1-42a6-93f4-69472d709861" providerId="ADAL" clId="{01F13513-3A3A-4BD0-BE1B-F7F552BF90DA}" dt="2025-10-19T18:28:28.461" v="206" actId="1076"/>
          <ac:spMkLst>
            <pc:docMk/>
            <pc:sldMk cId="344680953" sldId="764"/>
            <ac:spMk id="4" creationId="{D5A8CBA3-8AC7-410A-5598-3954622EB88B}"/>
          </ac:spMkLst>
        </pc:spChg>
        <pc:spChg chg="del">
          <ac:chgData name="Jenifer Prince Devaraj" userId="c3fb109c-09d1-42a6-93f4-69472d709861" providerId="ADAL" clId="{01F13513-3A3A-4BD0-BE1B-F7F552BF90DA}" dt="2025-10-19T18:25:12.216" v="179" actId="478"/>
          <ac:spMkLst>
            <pc:docMk/>
            <pc:sldMk cId="344680953" sldId="764"/>
            <ac:spMk id="15" creationId="{85B9DB09-AFF2-ED26-610C-81DB3EC95191}"/>
          </ac:spMkLst>
        </pc:spChg>
        <pc:picChg chg="add mod">
          <ac:chgData name="Jenifer Prince Devaraj" userId="c3fb109c-09d1-42a6-93f4-69472d709861" providerId="ADAL" clId="{01F13513-3A3A-4BD0-BE1B-F7F552BF90DA}" dt="2025-10-19T22:46:37.346" v="328"/>
          <ac:picMkLst>
            <pc:docMk/>
            <pc:sldMk cId="344680953" sldId="764"/>
            <ac:picMk id="7" creationId="{F0071839-310B-4A79-B213-6BFC4881DC0E}"/>
          </ac:picMkLst>
        </pc:picChg>
      </pc:sldChg>
      <pc:sldChg chg="modSp del">
        <pc:chgData name="Jenifer Prince Devaraj" userId="c3fb109c-09d1-42a6-93f4-69472d709861" providerId="ADAL" clId="{01F13513-3A3A-4BD0-BE1B-F7F552BF90DA}" dt="2025-10-19T18:11:03.613" v="54" actId="47"/>
        <pc:sldMkLst>
          <pc:docMk/>
          <pc:sldMk cId="1431944616" sldId="764"/>
        </pc:sldMkLst>
        <pc:spChg chg="mod">
          <ac:chgData name="Jenifer Prince Devaraj" userId="c3fb109c-09d1-42a6-93f4-69472d709861" providerId="ADAL" clId="{01F13513-3A3A-4BD0-BE1B-F7F552BF90DA}" dt="2025-10-19T17:57:30.029" v="30"/>
          <ac:spMkLst>
            <pc:docMk/>
            <pc:sldMk cId="1431944616" sldId="764"/>
            <ac:spMk id="2" creationId="{599D6D5D-84A5-2599-8C62-A39AD58B7439}"/>
          </ac:spMkLst>
        </pc:spChg>
      </pc:sldChg>
      <pc:sldChg chg="modSp del">
        <pc:chgData name="Jenifer Prince Devaraj" userId="c3fb109c-09d1-42a6-93f4-69472d709861" providerId="ADAL" clId="{01F13513-3A3A-4BD0-BE1B-F7F552BF90DA}" dt="2025-10-19T18:11:04.599" v="55" actId="47"/>
        <pc:sldMkLst>
          <pc:docMk/>
          <pc:sldMk cId="1129244501" sldId="765"/>
        </pc:sldMkLst>
        <pc:spChg chg="mod">
          <ac:chgData name="Jenifer Prince Devaraj" userId="c3fb109c-09d1-42a6-93f4-69472d709861" providerId="ADAL" clId="{01F13513-3A3A-4BD0-BE1B-F7F552BF90DA}" dt="2025-10-19T17:57:30.029" v="30"/>
          <ac:spMkLst>
            <pc:docMk/>
            <pc:sldMk cId="1129244501" sldId="765"/>
            <ac:spMk id="2" creationId="{599D6D5D-84A5-2599-8C62-A39AD58B7439}"/>
          </ac:spMkLst>
        </pc:spChg>
      </pc:sldChg>
      <pc:sldChg chg="addSp delSp modSp add mod modNotesTx">
        <pc:chgData name="Jenifer Prince Devaraj" userId="c3fb109c-09d1-42a6-93f4-69472d709861" providerId="ADAL" clId="{01F13513-3A3A-4BD0-BE1B-F7F552BF90DA}" dt="2025-10-19T22:46:33.044" v="327"/>
        <pc:sldMkLst>
          <pc:docMk/>
          <pc:sldMk cId="4265808989" sldId="765"/>
        </pc:sldMkLst>
        <pc:spChg chg="mod">
          <ac:chgData name="Jenifer Prince Devaraj" userId="c3fb109c-09d1-42a6-93f4-69472d709861" providerId="ADAL" clId="{01F13513-3A3A-4BD0-BE1B-F7F552BF90DA}" dt="2025-10-19T18:38:31.548" v="269" actId="1036"/>
          <ac:spMkLst>
            <pc:docMk/>
            <pc:sldMk cId="4265808989" sldId="765"/>
            <ac:spMk id="2" creationId="{599D6D5D-84A5-2599-8C62-A39AD58B7439}"/>
          </ac:spMkLst>
        </pc:spChg>
        <pc:spChg chg="mod">
          <ac:chgData name="Jenifer Prince Devaraj" userId="c3fb109c-09d1-42a6-93f4-69472d709861" providerId="ADAL" clId="{01F13513-3A3A-4BD0-BE1B-F7F552BF90DA}" dt="2025-10-19T18:27:08.962" v="202" actId="1076"/>
          <ac:spMkLst>
            <pc:docMk/>
            <pc:sldMk cId="4265808989" sldId="765"/>
            <ac:spMk id="4" creationId="{D5A8CBA3-8AC7-410A-5598-3954622EB88B}"/>
          </ac:spMkLst>
        </pc:spChg>
        <pc:picChg chg="del">
          <ac:chgData name="Jenifer Prince Devaraj" userId="c3fb109c-09d1-42a6-93f4-69472d709861" providerId="ADAL" clId="{01F13513-3A3A-4BD0-BE1B-F7F552BF90DA}" dt="2025-10-19T18:26:27.043" v="191" actId="478"/>
          <ac:picMkLst>
            <pc:docMk/>
            <pc:sldMk cId="4265808989" sldId="765"/>
            <ac:picMk id="7" creationId="{F0071839-310B-4A79-B213-6BFC4881DC0E}"/>
          </ac:picMkLst>
        </pc:picChg>
        <pc:picChg chg="add mod">
          <ac:chgData name="Jenifer Prince Devaraj" userId="c3fb109c-09d1-42a6-93f4-69472d709861" providerId="ADAL" clId="{01F13513-3A3A-4BD0-BE1B-F7F552BF90DA}" dt="2025-10-19T22:46:33.044" v="327"/>
          <ac:picMkLst>
            <pc:docMk/>
            <pc:sldMk cId="4265808989" sldId="765"/>
            <ac:picMk id="8" creationId="{E3CD44D8-2F47-445B-96AA-C901A54D4574}"/>
          </ac:picMkLst>
        </pc:picChg>
      </pc:sldChg>
      <pc:sldChg chg="addSp delSp modSp add mod modNotesTx">
        <pc:chgData name="Jenifer Prince Devaraj" userId="c3fb109c-09d1-42a6-93f4-69472d709861" providerId="ADAL" clId="{01F13513-3A3A-4BD0-BE1B-F7F552BF90DA}" dt="2025-10-20T10:02:22.439" v="365" actId="114"/>
        <pc:sldMkLst>
          <pc:docMk/>
          <pc:sldMk cId="1744685776" sldId="766"/>
        </pc:sldMkLst>
        <pc:spChg chg="mod">
          <ac:chgData name="Jenifer Prince Devaraj" userId="c3fb109c-09d1-42a6-93f4-69472d709861" providerId="ADAL" clId="{01F13513-3A3A-4BD0-BE1B-F7F552BF90DA}" dt="2025-10-19T18:31:58.001" v="221" actId="1076"/>
          <ac:spMkLst>
            <pc:docMk/>
            <pc:sldMk cId="1744685776" sldId="766"/>
            <ac:spMk id="2" creationId="{599D6D5D-84A5-2599-8C62-A39AD58B7439}"/>
          </ac:spMkLst>
        </pc:spChg>
        <pc:spChg chg="mod">
          <ac:chgData name="Jenifer Prince Devaraj" userId="c3fb109c-09d1-42a6-93f4-69472d709861" providerId="ADAL" clId="{01F13513-3A3A-4BD0-BE1B-F7F552BF90DA}" dt="2025-10-19T18:30:07.669" v="219" actId="1076"/>
          <ac:spMkLst>
            <pc:docMk/>
            <pc:sldMk cId="1744685776" sldId="766"/>
            <ac:spMk id="4" creationId="{D5A8CBA3-8AC7-410A-5598-3954622EB88B}"/>
          </ac:spMkLst>
        </pc:spChg>
        <pc:spChg chg="add mod">
          <ac:chgData name="Jenifer Prince Devaraj" userId="c3fb109c-09d1-42a6-93f4-69472d709861" providerId="ADAL" clId="{01F13513-3A3A-4BD0-BE1B-F7F552BF90DA}" dt="2025-10-20T10:02:22.439" v="365" actId="114"/>
          <ac:spMkLst>
            <pc:docMk/>
            <pc:sldMk cId="1744685776" sldId="766"/>
            <ac:spMk id="7" creationId="{930BC8B6-07BA-4D76-AD39-2B0E4B923974}"/>
          </ac:spMkLst>
        </pc:spChg>
        <pc:picChg chg="del">
          <ac:chgData name="Jenifer Prince Devaraj" userId="c3fb109c-09d1-42a6-93f4-69472d709861" providerId="ADAL" clId="{01F13513-3A3A-4BD0-BE1B-F7F552BF90DA}" dt="2025-10-19T18:29:34.168" v="210" actId="478"/>
          <ac:picMkLst>
            <pc:docMk/>
            <pc:sldMk cId="1744685776" sldId="766"/>
            <ac:picMk id="8" creationId="{E3CD44D8-2F47-445B-96AA-C901A54D4574}"/>
          </ac:picMkLst>
        </pc:picChg>
      </pc:sldChg>
      <pc:sldChg chg="delSp modSp add mod">
        <pc:chgData name="Jenifer Prince Devaraj" userId="c3fb109c-09d1-42a6-93f4-69472d709861" providerId="ADAL" clId="{01F13513-3A3A-4BD0-BE1B-F7F552BF90DA}" dt="2025-10-19T22:46:45.226" v="329"/>
        <pc:sldMkLst>
          <pc:docMk/>
          <pc:sldMk cId="2448733247" sldId="767"/>
        </pc:sldMkLst>
        <pc:spChg chg="mod">
          <ac:chgData name="Jenifer Prince Devaraj" userId="c3fb109c-09d1-42a6-93f4-69472d709861" providerId="ADAL" clId="{01F13513-3A3A-4BD0-BE1B-F7F552BF90DA}" dt="2025-10-19T18:38:06.034" v="263" actId="1076"/>
          <ac:spMkLst>
            <pc:docMk/>
            <pc:sldMk cId="2448733247" sldId="767"/>
            <ac:spMk id="2" creationId="{599D6D5D-84A5-2599-8C62-A39AD58B7439}"/>
          </ac:spMkLst>
        </pc:spChg>
        <pc:spChg chg="del mod">
          <ac:chgData name="Jenifer Prince Devaraj" userId="c3fb109c-09d1-42a6-93f4-69472d709861" providerId="ADAL" clId="{01F13513-3A3A-4BD0-BE1B-F7F552BF90DA}" dt="2025-10-19T18:35:03.182" v="238" actId="478"/>
          <ac:spMkLst>
            <pc:docMk/>
            <pc:sldMk cId="2448733247" sldId="767"/>
            <ac:spMk id="4" creationId="{D5A8CBA3-8AC7-410A-5598-3954622EB88B}"/>
          </ac:spMkLst>
        </pc:spChg>
        <pc:spChg chg="mod">
          <ac:chgData name="Jenifer Prince Devaraj" userId="c3fb109c-09d1-42a6-93f4-69472d709861" providerId="ADAL" clId="{01F13513-3A3A-4BD0-BE1B-F7F552BF90DA}" dt="2025-10-19T18:35:14.821" v="243" actId="1076"/>
          <ac:spMkLst>
            <pc:docMk/>
            <pc:sldMk cId="2448733247" sldId="767"/>
            <ac:spMk id="10" creationId="{F8D4E9A7-01F3-483D-90CE-5B994271CF47}"/>
          </ac:spMkLst>
        </pc:spChg>
        <pc:spChg chg="mod">
          <ac:chgData name="Jenifer Prince Devaraj" userId="c3fb109c-09d1-42a6-93f4-69472d709861" providerId="ADAL" clId="{01F13513-3A3A-4BD0-BE1B-F7F552BF90DA}" dt="2025-10-19T18:35:21.495" v="246" actId="14100"/>
          <ac:spMkLst>
            <pc:docMk/>
            <pc:sldMk cId="2448733247" sldId="767"/>
            <ac:spMk id="13" creationId="{C09DC24B-E191-46CB-AEF7-E2BBFB065B7F}"/>
          </ac:spMkLst>
        </pc:spChg>
        <pc:spChg chg="del">
          <ac:chgData name="Jenifer Prince Devaraj" userId="c3fb109c-09d1-42a6-93f4-69472d709861" providerId="ADAL" clId="{01F13513-3A3A-4BD0-BE1B-F7F552BF90DA}" dt="2025-10-19T18:35:06.055" v="239" actId="478"/>
          <ac:spMkLst>
            <pc:docMk/>
            <pc:sldMk cId="2448733247" sldId="767"/>
            <ac:spMk id="15" creationId="{85B9DB09-AFF2-ED26-610C-81DB3EC95191}"/>
          </ac:spMkLst>
        </pc:spChg>
        <pc:picChg chg="del">
          <ac:chgData name="Jenifer Prince Devaraj" userId="c3fb109c-09d1-42a6-93f4-69472d709861" providerId="ADAL" clId="{01F13513-3A3A-4BD0-BE1B-F7F552BF90DA}" dt="2025-10-19T18:35:07.379" v="240" actId="478"/>
          <ac:picMkLst>
            <pc:docMk/>
            <pc:sldMk cId="2448733247" sldId="767"/>
            <ac:picMk id="7" creationId="{3B65423B-3690-492D-8F92-3F584E5FF12D}"/>
          </ac:picMkLst>
        </pc:picChg>
        <pc:picChg chg="mod">
          <ac:chgData name="Jenifer Prince Devaraj" userId="c3fb109c-09d1-42a6-93f4-69472d709861" providerId="ADAL" clId="{01F13513-3A3A-4BD0-BE1B-F7F552BF90DA}" dt="2025-10-19T22:46:45.226" v="329"/>
          <ac:picMkLst>
            <pc:docMk/>
            <pc:sldMk cId="2448733247" sldId="767"/>
            <ac:picMk id="14" creationId="{CCB6C557-3687-4EED-966B-D1FBEE6E8CB6}"/>
          </ac:picMkLst>
        </pc:picChg>
        <pc:cxnChg chg="del">
          <ac:chgData name="Jenifer Prince Devaraj" userId="c3fb109c-09d1-42a6-93f4-69472d709861" providerId="ADAL" clId="{01F13513-3A3A-4BD0-BE1B-F7F552BF90DA}" dt="2025-10-19T18:35:08.936" v="241" actId="478"/>
          <ac:cxnSpMkLst>
            <pc:docMk/>
            <pc:sldMk cId="2448733247" sldId="767"/>
            <ac:cxnSpMk id="8" creationId="{72566928-EF07-45F1-BFE6-148908939D2A}"/>
          </ac:cxnSpMkLst>
        </pc:cxnChg>
      </pc:sldChg>
      <pc:sldChg chg="modSp add mod modNotesTx">
        <pc:chgData name="Jenifer Prince Devaraj" userId="c3fb109c-09d1-42a6-93f4-69472d709861" providerId="ADAL" clId="{01F13513-3A3A-4BD0-BE1B-F7F552BF90DA}" dt="2025-10-20T10:02:36.532" v="366" actId="6549"/>
        <pc:sldMkLst>
          <pc:docMk/>
          <pc:sldMk cId="2523757100" sldId="768"/>
        </pc:sldMkLst>
        <pc:spChg chg="mod">
          <ac:chgData name="Jenifer Prince Devaraj" userId="c3fb109c-09d1-42a6-93f4-69472d709861" providerId="ADAL" clId="{01F13513-3A3A-4BD0-BE1B-F7F552BF90DA}" dt="2025-10-19T18:42:16.753" v="287" actId="20577"/>
          <ac:spMkLst>
            <pc:docMk/>
            <pc:sldMk cId="2523757100" sldId="768"/>
            <ac:spMk id="4" creationId="{D5A8CBA3-8AC7-410A-5598-3954622EB88B}"/>
          </ac:spMkLst>
        </pc:spChg>
        <pc:spChg chg="mod">
          <ac:chgData name="Jenifer Prince Devaraj" userId="c3fb109c-09d1-42a6-93f4-69472d709861" providerId="ADAL" clId="{01F13513-3A3A-4BD0-BE1B-F7F552BF90DA}" dt="2025-10-19T18:43:12.606" v="302" actId="20577"/>
          <ac:spMkLst>
            <pc:docMk/>
            <pc:sldMk cId="2523757100" sldId="768"/>
            <ac:spMk id="7" creationId="{930BC8B6-07BA-4D76-AD39-2B0E4B923974}"/>
          </ac:spMkLst>
        </pc:spChg>
      </pc:sldChg>
      <pc:sldChg chg="modSp add mod modNotesTx">
        <pc:chgData name="Jenifer Prince Devaraj" userId="c3fb109c-09d1-42a6-93f4-69472d709861" providerId="ADAL" clId="{01F13513-3A3A-4BD0-BE1B-F7F552BF90DA}" dt="2025-10-20T10:02:42.061" v="367" actId="6549"/>
        <pc:sldMkLst>
          <pc:docMk/>
          <pc:sldMk cId="3862073921" sldId="769"/>
        </pc:sldMkLst>
        <pc:spChg chg="mod">
          <ac:chgData name="Jenifer Prince Devaraj" userId="c3fb109c-09d1-42a6-93f4-69472d709861" providerId="ADAL" clId="{01F13513-3A3A-4BD0-BE1B-F7F552BF90DA}" dt="2025-10-19T22:46:26.675" v="326" actId="1076"/>
          <ac:spMkLst>
            <pc:docMk/>
            <pc:sldMk cId="3862073921" sldId="769"/>
            <ac:spMk id="4" creationId="{D5A8CBA3-8AC7-410A-5598-3954622EB88B}"/>
          </ac:spMkLst>
        </pc:spChg>
        <pc:spChg chg="mod">
          <ac:chgData name="Jenifer Prince Devaraj" userId="c3fb109c-09d1-42a6-93f4-69472d709861" providerId="ADAL" clId="{01F13513-3A3A-4BD0-BE1B-F7F552BF90DA}" dt="2025-10-19T22:46:24.325" v="325" actId="1076"/>
          <ac:spMkLst>
            <pc:docMk/>
            <pc:sldMk cId="3862073921" sldId="769"/>
            <ac:spMk id="7" creationId="{930BC8B6-07BA-4D76-AD39-2B0E4B923974}"/>
          </ac:spMkLst>
        </pc:spChg>
      </pc:sldChg>
    </pc:docChg>
  </pc:docChgLst>
</pc:chgInfo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1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BB43E031-8EA7-4CC5-A13E-73C0167506AA}" type="datetimeFigureOut">
              <a:rPr lang="en-GB" smtClean="0"/>
              <a:t>20/10/2025</a:t>
            </a:fld>
            <a:endParaRPr lang="en-GB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GB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8374F67A-0874-45E3-BD6B-71B178B0D08F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79015350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6.xml"/><Relationship Id="rId1" Type="http://schemas.openxmlformats.org/officeDocument/2006/relationships/notesMaster" Target="../notesMasters/notesMaster1.xml"/></Relationships>
</file>

<file path=ppt/notesSlides/_rels/notesSlide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7.xml"/><Relationship Id="rId1" Type="http://schemas.openxmlformats.org/officeDocument/2006/relationships/notesMaster" Target="../notesMasters/notesMaster1.xml"/></Relationships>
</file>

<file path=ppt/notesSlides/_rels/notesSlide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8.xml"/><Relationship Id="rId1" Type="http://schemas.openxmlformats.org/officeDocument/2006/relationships/notesMaster" Target="../notesMasters/notesMaster1.xml"/></Relationships>
</file>

<file path=ppt/notesSlides/_rels/notesSlide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9.xml"/><Relationship Id="rId1" Type="http://schemas.openxmlformats.org/officeDocument/2006/relationships/notesMaster" Target="../notesMasters/notesMaster1.xml"/></Relationships>
</file>

<file path=ppt/notesSlides/_rels/notesSlide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0.xml"/><Relationship Id="rId1" Type="http://schemas.openxmlformats.org/officeDocument/2006/relationships/notesMaster" Target="../notesMasters/notesMaster1.xml"/></Relationships>
</file>

<file path=ppt/notesSlides/_rels/notesSlide9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1.xml"/><Relationship Id="rId1" Type="http://schemas.openxmlformats.org/officeDocument/2006/relationships/notesMaster" Target="../notesMasters/notesMaster1.xml"/></Relationships>
</file>

<file path=ppt/notesSlides/_rels/notesSlide10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2.xml"/><Relationship Id="rId1" Type="http://schemas.openxmlformats.org/officeDocument/2006/relationships/notesMaster" Target="../notesMasters/notesMaster1.xml"/></Relationships>
</file>

<file path=ppt/notesSlides/_rels/notesSlide1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3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8374F67A-0874-45E3-BD6B-71B178B0D08F}" type="slidenum">
              <a:rPr lang="en-GB" smtClean="0"/>
              <a:t>3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70628250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dirty="0"/>
              <a:t>A </a:t>
            </a:r>
            <a:r>
              <a:rPr lang="en-GB" b="1" dirty="0"/>
              <a:t>System Analyst</a:t>
            </a:r>
            <a:r>
              <a:rPr lang="en-GB" dirty="0"/>
              <a:t> studies, designs, and plans </a:t>
            </a:r>
            <a:r>
              <a:rPr lang="en-GB" b="1" dirty="0"/>
              <a:t>how a system should work</a:t>
            </a:r>
            <a:r>
              <a:rPr lang="en-GB" dirty="0"/>
              <a:t>.</a:t>
            </a:r>
          </a:p>
          <a:p>
            <a:r>
              <a:rPr lang="en-GB" dirty="0"/>
              <a:t>A </a:t>
            </a:r>
            <a:r>
              <a:rPr lang="en-GB" b="1" dirty="0"/>
              <a:t>Programmer (Developer)</a:t>
            </a:r>
            <a:r>
              <a:rPr lang="en-GB" dirty="0"/>
              <a:t> writes the </a:t>
            </a:r>
            <a:r>
              <a:rPr lang="en-GB" b="1" dirty="0"/>
              <a:t>actual code</a:t>
            </a:r>
            <a:r>
              <a:rPr lang="en-GB" dirty="0"/>
              <a:t> based on the design and requirements provided by the analyst.</a:t>
            </a:r>
          </a:p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8374F67A-0874-45E3-BD6B-71B178B0D08F}" type="slidenum">
              <a:rPr lang="en-GB" smtClean="0"/>
              <a:t>4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354715638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8374F67A-0874-45E3-BD6B-71B178B0D08F}" type="slidenum">
              <a:rPr lang="en-GB" smtClean="0"/>
              <a:t>5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476622693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8374F67A-0874-45E3-BD6B-71B178B0D08F}" type="slidenum">
              <a:rPr lang="en-GB" smtClean="0"/>
              <a:t>6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593608217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8374F67A-0874-45E3-BD6B-71B178B0D08F}" type="slidenum">
              <a:rPr lang="en-GB" smtClean="0"/>
              <a:t>7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157566769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8374F67A-0874-45E3-BD6B-71B178B0D08F}" type="slidenum">
              <a:rPr lang="en-GB" smtClean="0"/>
              <a:t>8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773907650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dirty="0"/>
              <a:t>Decision symbol used for condition (temperature &gt;= 80).</a:t>
            </a:r>
          </a:p>
          <a:p>
            <a:r>
              <a:rPr lang="en-GB" dirty="0"/>
              <a:t>True path → Turn AC on</a:t>
            </a:r>
          </a:p>
          <a:p>
            <a:r>
              <a:rPr lang="en-GB" dirty="0"/>
              <a:t>False path → Turn AC off</a:t>
            </a:r>
          </a:p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8374F67A-0874-45E3-BD6B-71B178B0D08F}" type="slidenum">
              <a:rPr lang="en-GB" smtClean="0"/>
              <a:t>9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177730142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>
              <a:buFont typeface="Arial" panose="020B0604020202020204" pitchFamily="34" charset="0"/>
              <a:buChar char="•"/>
            </a:pPr>
            <a:r>
              <a:rPr lang="en-GB" dirty="0"/>
              <a:t>Decision symbol for checking target hit.</a:t>
            </a:r>
          </a:p>
          <a:p>
            <a:pPr>
              <a:buFont typeface="Arial" panose="020B0604020202020204" pitchFamily="34" charset="0"/>
              <a:buChar char="•"/>
            </a:pPr>
            <a:r>
              <a:rPr lang="en-GB" dirty="0"/>
              <a:t>True path → Increment score.</a:t>
            </a:r>
          </a:p>
          <a:p>
            <a:pPr>
              <a:buFont typeface="Arial" panose="020B0604020202020204" pitchFamily="34" charset="0"/>
              <a:buChar char="•"/>
            </a:pPr>
            <a:r>
              <a:rPr lang="en-GB" dirty="0"/>
              <a:t>False path → End.</a:t>
            </a:r>
          </a:p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8374F67A-0874-45E3-BD6B-71B178B0D08F}" type="slidenum">
              <a:rPr lang="en-GB" smtClean="0"/>
              <a:t>10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865836278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8374F67A-0874-45E3-BD6B-71B178B0D08F}" type="slidenum">
              <a:rPr lang="en-GB" smtClean="0"/>
              <a:t>11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804127864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8374F67A-0874-45E3-BD6B-71B178B0D08F}" type="slidenum">
              <a:rPr lang="en-GB" smtClean="0"/>
              <a:t>12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001633567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8374F67A-0874-45E3-BD6B-71B178B0D08F}" type="slidenum">
              <a:rPr lang="en-GB" smtClean="0"/>
              <a:t>13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980490908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4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4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5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5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6.xml"/></Relationships>
</file>

<file path=ppt/slideLayouts/_rels/slideLayout10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jpeg"/><Relationship Id="rId1" Type="http://schemas.openxmlformats.org/officeDocument/2006/relationships/slideMaster" Target="../slideMasters/slideMaster6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6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6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6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6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7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7.xml"/></Relationships>
</file>

<file path=ppt/slideLayouts/_rels/slideLayout1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8.xml"/></Relationships>
</file>

<file path=ppt/slideLayouts/_rels/slideLayout1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8.xml"/></Relationships>
</file>

<file path=ppt/slideLayouts/_rels/slideLayout1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9.xml"/></Relationships>
</file>

<file path=ppt/slideLayouts/_rels/slideLayout20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jpeg"/><Relationship Id="rId1" Type="http://schemas.openxmlformats.org/officeDocument/2006/relationships/slideMaster" Target="../slideMasters/slideMaster9.xml"/></Relationships>
</file>

<file path=ppt/slideLayouts/_rels/slideLayout2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9.xml"/></Relationships>
</file>

<file path=ppt/slideLayouts/_rels/slideLayout2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9.xml"/></Relationships>
</file>

<file path=ppt/slideLayouts/_rels/slideLayout2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9.xml"/></Relationships>
</file>

<file path=ppt/slideLayouts/_rels/slideLayout2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9.xml"/></Relationships>
</file>

<file path=ppt/slideLayouts/_rels/slideLayout2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0.xml"/></Relationships>
</file>

<file path=ppt/slideLayouts/_rels/slideLayout26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jpeg"/><Relationship Id="rId1" Type="http://schemas.openxmlformats.org/officeDocument/2006/relationships/slideMaster" Target="../slideMasters/slideMaster10.xml"/></Relationships>
</file>

<file path=ppt/slideLayouts/_rels/slideLayout2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0.xml"/></Relationships>
</file>

<file path=ppt/slideLayouts/_rels/slideLayout2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0.xml"/></Relationships>
</file>

<file path=ppt/slideLayouts/_rels/slideLayout2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0.xml"/></Relationships>
</file>

<file path=ppt/slideLayouts/_rels/slideLayout3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1.xml"/></Relationships>
</file>

<file path=ppt/slideLayouts/_rels/slideLayout31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jpeg"/><Relationship Id="rId1" Type="http://schemas.openxmlformats.org/officeDocument/2006/relationships/slideMaster" Target="../slideMasters/slideMaster11.xml"/></Relationships>
</file>

<file path=ppt/slideLayouts/_rels/slideLayout3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1.xml"/></Relationships>
</file>

<file path=ppt/slideLayouts/_rels/slideLayout3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1.xml"/></Relationships>
</file>

<file path=ppt/slideLayouts/_rels/slideLayout3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2.xml"/></Relationships>
</file>

<file path=ppt/slideLayouts/_rels/slideLayout3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2.xml"/></Relationships>
</file>

<file path=ppt/slideLayouts/_rels/slideLayout3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2.xml"/></Relationships>
</file>

<file path=ppt/slideLayouts/_rels/slideLayout3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2.xml"/></Relationships>
</file>

<file path=ppt/slideLayouts/_rels/slideLayout3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3.xml"/></Relationships>
</file>

<file path=ppt/slideLayouts/_rels/slideLayout3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4.xml"/></Relationships>
</file>

<file path=ppt/slideLayouts/_rels/slideLayout40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jpeg"/><Relationship Id="rId1" Type="http://schemas.openxmlformats.org/officeDocument/2006/relationships/slideMaster" Target="../slideMasters/slideMaster14.xml"/></Relationships>
</file>

<file path=ppt/slideLayouts/_rels/slideLayout4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4.xml"/></Relationships>
</file>

<file path=ppt/slideLayouts/_rels/slideLayout4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4.xml"/></Relationships>
</file>

<file path=ppt/slideLayouts/_rels/slideLayout4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4.xml"/></Relationships>
</file>

<file path=ppt/slideLayouts/_rels/slideLayout4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5.xml"/></Relationships>
</file>

<file path=ppt/slideLayouts/_rels/slideLayout45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jpeg"/><Relationship Id="rId1" Type="http://schemas.openxmlformats.org/officeDocument/2006/relationships/slideMaster" Target="../slideMasters/slideMaster15.xml"/></Relationships>
</file>

<file path=ppt/slideLayouts/_rels/slideLayout4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5.xml"/></Relationships>
</file>

<file path=ppt/slideLayouts/_rels/slideLayout4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5.xml"/></Relationships>
</file>

<file path=ppt/slideLayouts/_rels/slideLayout4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5.xml"/></Relationships>
</file>

<file path=ppt/slideLayouts/_rels/slideLayout4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6.xml"/></Relationships>
</file>

<file path=ppt/slideLayouts/_rels/slideLayout50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jpeg"/><Relationship Id="rId1" Type="http://schemas.openxmlformats.org/officeDocument/2006/relationships/slideMaster" Target="../slideMasters/slideMaster16.xml"/></Relationships>
</file>

<file path=ppt/slideLayouts/_rels/slideLayout5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6.xml"/></Relationships>
</file>

<file path=ppt/slideLayouts/_rels/slideLayout5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6.xml"/></Relationships>
</file>

<file path=ppt/slideLayouts/_rels/slideLayout5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6.xml"/></Relationships>
</file>

<file path=ppt/slideLayouts/_rels/slideLayout54.xml.rels><?xml version="1.0" encoding="UTF-8" standalone="yes"?>
<Relationships xmlns="http://schemas.openxmlformats.org/package/2006/relationships"><Relationship Id="rId2" Type="http://schemas.openxmlformats.org/officeDocument/2006/relationships/image" Target="../media/image18.png"/><Relationship Id="rId1" Type="http://schemas.openxmlformats.org/officeDocument/2006/relationships/slideMaster" Target="../slideMasters/slideMaster17.xml"/></Relationships>
</file>

<file path=ppt/slideLayouts/_rels/slideLayout55.xml.rels><?xml version="1.0" encoding="UTF-8" standalone="yes"?>
<Relationships xmlns="http://schemas.openxmlformats.org/package/2006/relationships"><Relationship Id="rId2" Type="http://schemas.openxmlformats.org/officeDocument/2006/relationships/image" Target="../media/image19.png"/><Relationship Id="rId1" Type="http://schemas.openxmlformats.org/officeDocument/2006/relationships/slideMaster" Target="../slideMasters/slideMaster17.xml"/></Relationships>
</file>

<file path=ppt/slideLayouts/_rels/slideLayout56.xml.rels><?xml version="1.0" encoding="UTF-8" standalone="yes"?>
<Relationships xmlns="http://schemas.openxmlformats.org/package/2006/relationships"><Relationship Id="rId2" Type="http://schemas.openxmlformats.org/officeDocument/2006/relationships/image" Target="../media/image20.png"/><Relationship Id="rId1" Type="http://schemas.openxmlformats.org/officeDocument/2006/relationships/slideMaster" Target="../slideMasters/slideMaster17.xml"/></Relationships>
</file>

<file path=ppt/slideLayouts/_rels/slideLayout57.xml.rels><?xml version="1.0" encoding="UTF-8" standalone="yes"?>
<Relationships xmlns="http://schemas.openxmlformats.org/package/2006/relationships"><Relationship Id="rId2" Type="http://schemas.openxmlformats.org/officeDocument/2006/relationships/image" Target="../media/image21.png"/><Relationship Id="rId1" Type="http://schemas.openxmlformats.org/officeDocument/2006/relationships/slideMaster" Target="../slideMasters/slideMaster17.xml"/></Relationships>
</file>

<file path=ppt/slideLayouts/_rels/slideLayout58.xml.rels><?xml version="1.0" encoding="UTF-8" standalone="yes"?>
<Relationships xmlns="http://schemas.openxmlformats.org/package/2006/relationships"><Relationship Id="rId2" Type="http://schemas.openxmlformats.org/officeDocument/2006/relationships/image" Target="../media/image22.png"/><Relationship Id="rId1" Type="http://schemas.openxmlformats.org/officeDocument/2006/relationships/slideMaster" Target="../slideMasters/slideMaster17.xml"/></Relationships>
</file>

<file path=ppt/slideLayouts/_rels/slideLayout59.xml.rels><?xml version="1.0" encoding="UTF-8" standalone="yes"?>
<Relationships xmlns="http://schemas.openxmlformats.org/package/2006/relationships"><Relationship Id="rId2" Type="http://schemas.openxmlformats.org/officeDocument/2006/relationships/image" Target="../media/image23.png"/><Relationship Id="rId1" Type="http://schemas.openxmlformats.org/officeDocument/2006/relationships/slideMaster" Target="../slideMasters/slideMaster17.xml"/></Relationships>
</file>

<file path=ppt/slideLayouts/_rels/slideLayout60.xml.rels><?xml version="1.0" encoding="UTF-8" standalone="yes"?>
<Relationships xmlns="http://schemas.openxmlformats.org/package/2006/relationships"><Relationship Id="rId2" Type="http://schemas.openxmlformats.org/officeDocument/2006/relationships/image" Target="../media/image24.png"/><Relationship Id="rId1" Type="http://schemas.openxmlformats.org/officeDocument/2006/relationships/slideMaster" Target="../slideMasters/slideMaster17.xml"/></Relationships>
</file>

<file path=ppt/slideLayouts/_rels/slideLayout6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5.png"/><Relationship Id="rId1" Type="http://schemas.openxmlformats.org/officeDocument/2006/relationships/slideMaster" Target="../slideMasters/slideMaster17.xml"/></Relationships>
</file>

<file path=ppt/slideLayouts/_rels/slideLayout62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jpeg"/><Relationship Id="rId1" Type="http://schemas.openxmlformats.org/officeDocument/2006/relationships/slideMaster" Target="../slideMasters/slideMaster17.xml"/></Relationships>
</file>

<file path=ppt/slideLayouts/_rels/slideLayout6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7.xml"/></Relationships>
</file>

<file path=ppt/slideLayouts/_rels/slideLayout6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7.xml"/></Relationships>
</file>

<file path=ppt/slideLayouts/_rels/slideLayout6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7.xml"/></Relationships>
</file>

<file path=ppt/slideLayouts/_rels/slideLayout6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7.xml"/></Relationships>
</file>

<file path=ppt/slideLayouts/_rels/slideLayout6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8.xml"/></Relationships>
</file>

<file path=ppt/slideLayouts/_rels/slideLayout68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jpeg"/><Relationship Id="rId1" Type="http://schemas.openxmlformats.org/officeDocument/2006/relationships/slideMaster" Target="../slideMasters/slideMaster18.xml"/></Relationships>
</file>

<file path=ppt/slideLayouts/_rels/slideLayout6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8.xml"/></Relationships>
</file>

<file path=ppt/slideLayouts/_rels/slideLayout7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8.xml"/></Relationships>
</file>

<file path=ppt/slideLayouts/_rels/slideLayout7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8.xml"/></Relationships>
</file>

<file path=ppt/slideLayouts/_rels/slideLayout7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8.xml"/></Relationships>
</file>

<file path=ppt/slideLayouts/_rels/slideLayout7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9.xml"/></Relationships>
</file>

<file path=ppt/slideLayouts/_rels/slideLayout74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jpeg"/><Relationship Id="rId1" Type="http://schemas.openxmlformats.org/officeDocument/2006/relationships/slideMaster" Target="../slideMasters/slideMaster19.xml"/></Relationships>
</file>

<file path=ppt/slideLayouts/_rels/slideLayout7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9.xml"/></Relationships>
</file>

<file path=ppt/slideLayouts/_rels/slideLayout7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9.xml"/></Relationships>
</file>

<file path=ppt/slideLayouts/_rels/slideLayout7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9.xml"/></Relationships>
</file>

<file path=ppt/slideLayouts/_rels/slideLayout7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0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  <p:extLst>
      <p:ext uri="{BB962C8B-B14F-4D97-AF65-F5344CB8AC3E}">
        <p14:creationId xmlns:p14="http://schemas.microsoft.com/office/powerpoint/2010/main" val="1273137694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  <p:extLst>
      <p:ext uri="{BB962C8B-B14F-4D97-AF65-F5344CB8AC3E}">
        <p14:creationId xmlns:p14="http://schemas.microsoft.com/office/powerpoint/2010/main" val="3329800859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E3367D72-5AB2-8643-8633-40F3233CA8FA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30810" y="1470582"/>
            <a:ext cx="5213809" cy="3751868"/>
          </a:xfrm>
          <a:prstGeom prst="rect">
            <a:avLst/>
          </a:prstGeom>
        </p:spPr>
        <p:txBody>
          <a:bodyPr vert="horz" wrap="none" lIns="0" tIns="0" rIns="0" bIns="0" rtlCol="0" anchor="t" anchorCtr="0">
            <a:noAutofit/>
          </a:bodyPr>
          <a:lstStyle>
            <a:lvl1pPr>
              <a:defRPr>
                <a:solidFill>
                  <a:schemeClr val="bg1"/>
                </a:solidFill>
              </a:defRPr>
            </a:lvl1pPr>
          </a:lstStyle>
          <a:p>
            <a:pPr lvl="0"/>
            <a:r>
              <a:rPr lang="en-GB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4175462874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DF497BB8-93F1-3841-8173-4DF1241A59EB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30810" y="1470581"/>
            <a:ext cx="4535079" cy="3864989"/>
          </a:xfrm>
          <a:prstGeom prst="rect">
            <a:avLst/>
          </a:prstGeom>
        </p:spPr>
        <p:txBody>
          <a:bodyPr vert="horz" wrap="none" lIns="0" tIns="0" rIns="0" bIns="0" rtlCol="0" anchor="t" anchorCtr="0">
            <a:noAutofit/>
          </a:bodyPr>
          <a:lstStyle>
            <a:lvl1pPr>
              <a:defRPr>
                <a:solidFill>
                  <a:schemeClr val="bg1"/>
                </a:solidFill>
              </a:defRPr>
            </a:lvl1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Text Placeholder 2">
            <a:extLst>
              <a:ext uri="{FF2B5EF4-FFF2-40B4-BE49-F238E27FC236}">
                <a16:creationId xmlns:a16="http://schemas.microsoft.com/office/drawing/2014/main" id="{01F42012-9474-4F46-BD54-028036C91EB5}"/>
              </a:ext>
            </a:extLst>
          </p:cNvPr>
          <p:cNvSpPr>
            <a:spLocks noGrp="1"/>
          </p:cNvSpPr>
          <p:nvPr>
            <p:ph idx="10"/>
          </p:nvPr>
        </p:nvSpPr>
        <p:spPr>
          <a:xfrm>
            <a:off x="7026111" y="1470581"/>
            <a:ext cx="4535079" cy="3864989"/>
          </a:xfrm>
          <a:prstGeom prst="rect">
            <a:avLst/>
          </a:prstGeom>
        </p:spPr>
        <p:txBody>
          <a:bodyPr vert="horz" wrap="none" lIns="0" tIns="0" rIns="0" bIns="0" rtlCol="0" anchor="t" anchorCtr="0">
            <a:noAutofit/>
          </a:bodyPr>
          <a:lstStyle>
            <a:lvl1pPr>
              <a:defRPr>
                <a:solidFill>
                  <a:schemeClr val="bg1"/>
                </a:solidFill>
              </a:defRPr>
            </a:lvl1pPr>
          </a:lstStyle>
          <a:p>
            <a:pPr lvl="0"/>
            <a:r>
              <a:rPr lang="en-GB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114797263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2DAB39B9-1950-2646-9CCB-5BADF16EFB52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7192652" y="1470581"/>
            <a:ext cx="4242061" cy="4166648"/>
          </a:xfrm>
          <a:prstGeom prst="rect">
            <a:avLst/>
          </a:prstGeom>
        </p:spPr>
        <p:txBody>
          <a:bodyPr vert="horz" wrap="none" lIns="0" tIns="0" rIns="0" bIns="0" rtlCol="0" anchor="t" anchorCtr="0">
            <a:noAutofit/>
          </a:bodyPr>
          <a:lstStyle>
            <a:lvl1pPr>
              <a:defRPr>
                <a:solidFill>
                  <a:schemeClr val="bg1"/>
                </a:solidFill>
              </a:defRPr>
            </a:lvl1pPr>
          </a:lstStyle>
          <a:p>
            <a:pPr lvl="0"/>
            <a:r>
              <a:rPr lang="en-GB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4216905086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  <p:extLst>
      <p:ext uri="{BB962C8B-B14F-4D97-AF65-F5344CB8AC3E}">
        <p14:creationId xmlns:p14="http://schemas.microsoft.com/office/powerpoint/2010/main" val="3429399808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ED6D3499-4F82-EB48-9C14-EEBFDE131237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30810" y="1470581"/>
            <a:ext cx="10803903" cy="3864989"/>
          </a:xfrm>
          <a:prstGeom prst="rect">
            <a:avLst/>
          </a:prstGeom>
        </p:spPr>
        <p:txBody>
          <a:bodyPr vert="horz" wrap="none" lIns="0" tIns="0" rIns="0" bIns="0" rtlCol="0" anchor="t" anchorCtr="0">
            <a:noAutofit/>
          </a:bodyPr>
          <a:lstStyle/>
          <a:p>
            <a:pPr lvl="0"/>
            <a:r>
              <a:rPr lang="en-GB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94923803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  <p:extLst>
      <p:ext uri="{BB962C8B-B14F-4D97-AF65-F5344CB8AC3E}">
        <p14:creationId xmlns:p14="http://schemas.microsoft.com/office/powerpoint/2010/main" val="1921644782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D816A415-C468-5944-85A1-00EECAE1DE21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30810" y="1470581"/>
            <a:ext cx="10803903" cy="3864989"/>
          </a:xfrm>
          <a:prstGeom prst="rect">
            <a:avLst/>
          </a:prstGeom>
        </p:spPr>
        <p:txBody>
          <a:bodyPr vert="horz" wrap="none" lIns="0" tIns="0" rIns="0" bIns="0" rtlCol="0" anchor="t" anchorCtr="0">
            <a:noAutofit/>
          </a:bodyPr>
          <a:lstStyle/>
          <a:p>
            <a:pPr lvl="0"/>
            <a:r>
              <a:rPr lang="en-GB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408938655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>
  <p:cSld name="Title Slide">
    <p:bg>
      <p:bgPr>
        <a:blipFill dpi="0" rotWithShape="1">
          <a:blip r:embed="rId2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911424" y="1988841"/>
            <a:ext cx="10363200" cy="1470025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825824" y="3744615"/>
            <a:ext cx="85344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527382" y="6525344"/>
            <a:ext cx="1294837" cy="218522"/>
          </a:xfrm>
        </p:spPr>
        <p:txBody>
          <a:bodyPr/>
          <a:lstStyle/>
          <a:p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5519936" y="6381329"/>
            <a:ext cx="3860800" cy="365125"/>
          </a:xfrm>
          <a:prstGeom prst="rect">
            <a:avLst/>
          </a:prstGeom>
        </p:spPr>
        <p:txBody>
          <a:bodyPr/>
          <a:lstStyle/>
          <a:p>
            <a:r>
              <a:rPr lang="en-GB"/>
              <a:t>EC 1- L8_Data Acquisition Systems_Part2</a:t>
            </a: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520429917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obj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609600" y="1600201"/>
            <a:ext cx="10972800" cy="3917032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4175787" y="6461781"/>
            <a:ext cx="3860800" cy="365125"/>
          </a:xfrm>
          <a:prstGeom prst="rect">
            <a:avLst/>
          </a:prstGeom>
        </p:spPr>
        <p:txBody>
          <a:bodyPr/>
          <a:lstStyle/>
          <a:p>
            <a:r>
              <a:rPr lang="en-GB"/>
              <a:t>EC 1- L8_Data Acquisition Systems_Part2</a:t>
            </a: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604176099"/>
      </p:ext>
    </p:extLst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GB"/>
              <a:t>EC 1- L8_Data Acquisition Systems_Part2</a:t>
            </a:r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80BD717-F643-F042-9830-F1AF085B69D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372047442"/>
      </p:ext>
    </p:extLst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1_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Placeholder 1">
            <a:extLst>
              <a:ext uri="{FF2B5EF4-FFF2-40B4-BE49-F238E27FC236}">
                <a16:creationId xmlns:a16="http://schemas.microsoft.com/office/drawing/2014/main" id="{594AE048-867B-9A4B-9A50-CA9AED7B45B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58219" y="365125"/>
            <a:ext cx="11481847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4" name="Text Placeholder 2">
            <a:extLst>
              <a:ext uri="{FF2B5EF4-FFF2-40B4-BE49-F238E27FC236}">
                <a16:creationId xmlns:a16="http://schemas.microsoft.com/office/drawing/2014/main" id="{4F9D5FEE-F4AC-D64A-9EE2-89DD7CCAA62A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58219" y="1825625"/>
            <a:ext cx="11481847" cy="3575934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732156385"/>
      </p:ext>
    </p:extLst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1_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  <p:extLst>
      <p:ext uri="{BB962C8B-B14F-4D97-AF65-F5344CB8AC3E}">
        <p14:creationId xmlns:p14="http://schemas.microsoft.com/office/powerpoint/2010/main" val="2955417579"/>
      </p:ext>
    </p:extLst>
  </p:cSld>
  <p:clrMapOvr>
    <a:masterClrMapping/>
  </p:clrMapOvr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670920AB-AA6F-3D43-B3EC-0910E10972C9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30810" y="1470581"/>
            <a:ext cx="4535079" cy="3864989"/>
          </a:xfrm>
          <a:prstGeom prst="rect">
            <a:avLst/>
          </a:prstGeom>
        </p:spPr>
        <p:txBody>
          <a:bodyPr vert="horz" wrap="none" lIns="0" tIns="0" rIns="0" bIns="0" rtlCol="0" anchor="t" anchorCtr="0">
            <a:noAutofit/>
          </a:bodyPr>
          <a:lstStyle/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Text Placeholder 2">
            <a:extLst>
              <a:ext uri="{FF2B5EF4-FFF2-40B4-BE49-F238E27FC236}">
                <a16:creationId xmlns:a16="http://schemas.microsoft.com/office/drawing/2014/main" id="{C4FD0158-1FCA-E74C-B123-8A32383F3E85}"/>
              </a:ext>
            </a:extLst>
          </p:cNvPr>
          <p:cNvSpPr>
            <a:spLocks noGrp="1"/>
          </p:cNvSpPr>
          <p:nvPr>
            <p:ph idx="10"/>
          </p:nvPr>
        </p:nvSpPr>
        <p:spPr>
          <a:xfrm>
            <a:off x="7026111" y="1470581"/>
            <a:ext cx="4535079" cy="3864989"/>
          </a:xfrm>
          <a:prstGeom prst="rect">
            <a:avLst/>
          </a:prstGeom>
        </p:spPr>
        <p:txBody>
          <a:bodyPr vert="horz" wrap="none" lIns="0" tIns="0" rIns="0" bIns="0" rtlCol="0" anchor="t" anchorCtr="0">
            <a:noAutofit/>
          </a:bodyPr>
          <a:lstStyle>
            <a:lvl1pPr>
              <a:defRPr>
                <a:solidFill>
                  <a:schemeClr val="tx1"/>
                </a:solidFill>
              </a:defRPr>
            </a:lvl1pPr>
          </a:lstStyle>
          <a:p>
            <a:pPr lvl="0"/>
            <a:r>
              <a:rPr lang="en-GB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3130719715"/>
      </p:ext>
    </p:extLst>
  </p:cSld>
  <p:clrMapOvr>
    <a:masterClrMapping/>
  </p:clrMapOvr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1_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  <p:extLst>
      <p:ext uri="{BB962C8B-B14F-4D97-AF65-F5344CB8AC3E}">
        <p14:creationId xmlns:p14="http://schemas.microsoft.com/office/powerpoint/2010/main" val="1227884356"/>
      </p:ext>
    </p:extLst>
  </p:cSld>
  <p:clrMapOvr>
    <a:masterClrMapping/>
  </p:clrMapOvr>
</p:sldLayout>
</file>

<file path=ppt/slideLayouts/slideLayout17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2BAABAF2-22C1-AC4B-8333-FD1A2385CB98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30810" y="1470581"/>
            <a:ext cx="4535079" cy="3864989"/>
          </a:xfrm>
          <a:prstGeom prst="rect">
            <a:avLst/>
          </a:prstGeom>
        </p:spPr>
        <p:txBody>
          <a:bodyPr vert="horz" wrap="none" lIns="0" tIns="0" rIns="0" bIns="0" rtlCol="0" anchor="t" anchorCtr="0">
            <a:noAutofit/>
          </a:bodyPr>
          <a:lstStyle/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Text Placeholder 2">
            <a:extLst>
              <a:ext uri="{FF2B5EF4-FFF2-40B4-BE49-F238E27FC236}">
                <a16:creationId xmlns:a16="http://schemas.microsoft.com/office/drawing/2014/main" id="{BDBEAAAA-701D-1142-BD3E-4627645949BB}"/>
              </a:ext>
            </a:extLst>
          </p:cNvPr>
          <p:cNvSpPr>
            <a:spLocks noGrp="1"/>
          </p:cNvSpPr>
          <p:nvPr>
            <p:ph idx="10"/>
          </p:nvPr>
        </p:nvSpPr>
        <p:spPr>
          <a:xfrm>
            <a:off x="7026111" y="1470581"/>
            <a:ext cx="4535079" cy="3864989"/>
          </a:xfrm>
          <a:prstGeom prst="rect">
            <a:avLst/>
          </a:prstGeom>
        </p:spPr>
        <p:txBody>
          <a:bodyPr vert="horz" wrap="none" lIns="0" tIns="0" rIns="0" bIns="0" rtlCol="0" anchor="t" anchorCtr="0">
            <a:noAutofit/>
          </a:bodyPr>
          <a:lstStyle>
            <a:lvl1pPr>
              <a:defRPr>
                <a:solidFill>
                  <a:schemeClr val="tx1"/>
                </a:solidFill>
              </a:defRPr>
            </a:lvl1pPr>
          </a:lstStyle>
          <a:p>
            <a:pPr lvl="0"/>
            <a:r>
              <a:rPr lang="en-GB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2783529864"/>
      </p:ext>
    </p:extLst>
  </p:cSld>
  <p:clrMapOvr>
    <a:masterClrMapping/>
  </p:clrMapOvr>
</p:sldLayout>
</file>

<file path=ppt/slideLayouts/slideLayout18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1_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  <p:extLst>
      <p:ext uri="{BB962C8B-B14F-4D97-AF65-F5344CB8AC3E}">
        <p14:creationId xmlns:p14="http://schemas.microsoft.com/office/powerpoint/2010/main" val="2064262031"/>
      </p:ext>
    </p:extLst>
  </p:cSld>
  <p:clrMapOvr>
    <a:masterClrMapping/>
  </p:clrMapOvr>
</p:sldLayout>
</file>

<file path=ppt/slideLayouts/slideLayout19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Placeholder 1">
            <a:extLst>
              <a:ext uri="{FF2B5EF4-FFF2-40B4-BE49-F238E27FC236}">
                <a16:creationId xmlns:a16="http://schemas.microsoft.com/office/drawing/2014/main" id="{594AE048-867B-9A4B-9A50-CA9AED7B45B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58219" y="365125"/>
            <a:ext cx="11481847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4" name="Text Placeholder 2">
            <a:extLst>
              <a:ext uri="{FF2B5EF4-FFF2-40B4-BE49-F238E27FC236}">
                <a16:creationId xmlns:a16="http://schemas.microsoft.com/office/drawing/2014/main" id="{4F9D5FEE-F4AC-D64A-9EE2-89DD7CCAA62A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58219" y="1825625"/>
            <a:ext cx="11481847" cy="3575934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556723426"/>
      </p:ext>
    </p:extLst>
  </p:cSld>
  <p:clrMapOvr>
    <a:masterClrMapping/>
  </p:clrMapOvr>
</p:sldLayout>
</file>

<file path=ppt/slideLayouts/slideLayout20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>
  <p:cSld name="Title Slide">
    <p:bg>
      <p:bgPr>
        <a:blipFill dpi="0" rotWithShape="1">
          <a:blip r:embed="rId2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911424" y="1988841"/>
            <a:ext cx="10363200" cy="1470025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825824" y="3744615"/>
            <a:ext cx="85344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527382" y="6525344"/>
            <a:ext cx="1294837" cy="218522"/>
          </a:xfrm>
        </p:spPr>
        <p:txBody>
          <a:bodyPr/>
          <a:lstStyle/>
          <a:p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5519936" y="6381329"/>
            <a:ext cx="3860800" cy="365125"/>
          </a:xfrm>
          <a:prstGeom prst="rect">
            <a:avLst/>
          </a:prstGeom>
        </p:spPr>
        <p:txBody>
          <a:bodyPr/>
          <a:lstStyle/>
          <a:p>
            <a:r>
              <a:rPr lang="en-GB"/>
              <a:t>EC 1- L8_Data Acquisition Systems_Part2</a:t>
            </a: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714267788"/>
      </p:ext>
    </p:extLst>
  </p:cSld>
  <p:clrMapOvr>
    <a:masterClrMapping/>
  </p:clrMapOvr>
</p:sldLayout>
</file>

<file path=ppt/slideLayouts/slideLayout21.xml><?xml version="1.0" encoding="utf-8"?>
<p:sldLayout xmlns:a="http://schemas.openxmlformats.org/drawingml/2006/main" xmlns:r="http://schemas.openxmlformats.org/officeDocument/2006/relationships" xmlns:p="http://schemas.openxmlformats.org/presentationml/2006/main" type="obj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609600" y="1600201"/>
            <a:ext cx="10972800" cy="3917032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4175787" y="6461781"/>
            <a:ext cx="3860800" cy="365125"/>
          </a:xfrm>
          <a:prstGeom prst="rect">
            <a:avLst/>
          </a:prstGeom>
        </p:spPr>
        <p:txBody>
          <a:bodyPr/>
          <a:lstStyle/>
          <a:p>
            <a:r>
              <a:rPr lang="en-GB"/>
              <a:t>EC 1- L8_Data Acquisition Systems_Part2</a:t>
            </a: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640983984"/>
      </p:ext>
    </p:extLst>
  </p:cSld>
  <p:clrMapOvr>
    <a:masterClrMapping/>
  </p:clrMapOvr>
</p:sldLayout>
</file>

<file path=ppt/slideLayouts/slideLayout22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GB"/>
              <a:t>EC 1- L8_Data Acquisition Systems_Part2</a:t>
            </a:r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80BD717-F643-F042-9830-F1AF085B69D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240026675"/>
      </p:ext>
    </p:extLst>
  </p:cSld>
  <p:clrMapOvr>
    <a:masterClrMapping/>
  </p:clrMapOvr>
</p:sldLayout>
</file>

<file path=ppt/slideLayouts/slideLayout23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1_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Placeholder 1">
            <a:extLst>
              <a:ext uri="{FF2B5EF4-FFF2-40B4-BE49-F238E27FC236}">
                <a16:creationId xmlns:a16="http://schemas.microsoft.com/office/drawing/2014/main" id="{3769E6E2-2C3C-634F-A2E7-89D13D5132E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58219" y="365125"/>
            <a:ext cx="11481847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4" name="Text Placeholder 2">
            <a:extLst>
              <a:ext uri="{FF2B5EF4-FFF2-40B4-BE49-F238E27FC236}">
                <a16:creationId xmlns:a16="http://schemas.microsoft.com/office/drawing/2014/main" id="{FC0E9760-8394-E24C-A197-D2A1FDDE5E28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58219" y="1825625"/>
            <a:ext cx="11481847" cy="3575934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068811434"/>
      </p:ext>
    </p:extLst>
  </p:cSld>
  <p:clrMapOvr>
    <a:masterClrMapping/>
  </p:clrMapOvr>
</p:sldLayout>
</file>

<file path=ppt/slideLayouts/slideLayout24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1_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73" name="Straight Connector 72">
            <a:extLst>
              <a:ext uri="{FF2B5EF4-FFF2-40B4-BE49-F238E27FC236}">
                <a16:creationId xmlns:a16="http://schemas.microsoft.com/office/drawing/2014/main" id="{3B25E3D6-2A2E-464A-8CB9-910A73E922D2}"/>
              </a:ext>
            </a:extLst>
          </p:cNvPr>
          <p:cNvCxnSpPr/>
          <p:nvPr userDrawn="1"/>
        </p:nvCxnSpPr>
        <p:spPr>
          <a:xfrm>
            <a:off x="1226359" y="4878388"/>
            <a:ext cx="9736242" cy="0"/>
          </a:xfrm>
          <a:prstGeom prst="line">
            <a:avLst/>
          </a:prstGeom>
          <a:ln w="36068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grpSp>
        <p:nvGrpSpPr>
          <p:cNvPr id="80" name="Group 79">
            <a:extLst>
              <a:ext uri="{FF2B5EF4-FFF2-40B4-BE49-F238E27FC236}">
                <a16:creationId xmlns:a16="http://schemas.microsoft.com/office/drawing/2014/main" id="{7AC1507B-4D7E-4A03-BD68-719F3B4FFFFE}"/>
              </a:ext>
            </a:extLst>
          </p:cNvPr>
          <p:cNvGrpSpPr/>
          <p:nvPr userDrawn="1"/>
        </p:nvGrpSpPr>
        <p:grpSpPr>
          <a:xfrm>
            <a:off x="1098343" y="3580937"/>
            <a:ext cx="256032" cy="1426311"/>
            <a:chOff x="1098343" y="3580937"/>
            <a:chExt cx="256032" cy="1426311"/>
          </a:xfrm>
        </p:grpSpPr>
        <p:cxnSp>
          <p:nvCxnSpPr>
            <p:cNvPr id="36" name="Straight Connector 35">
              <a:extLst>
                <a:ext uri="{FF2B5EF4-FFF2-40B4-BE49-F238E27FC236}">
                  <a16:creationId xmlns:a16="http://schemas.microsoft.com/office/drawing/2014/main" id="{F344BED5-CC6A-4BE9-A525-8E8D0064488A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563419" y="4243877"/>
              <a:ext cx="1325880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37" name="Oval 36">
              <a:extLst>
                <a:ext uri="{FF2B5EF4-FFF2-40B4-BE49-F238E27FC236}">
                  <a16:creationId xmlns:a16="http://schemas.microsoft.com/office/drawing/2014/main" id="{A2C7B801-E8A3-4356-8E6E-5A82DA9E1443}"/>
                </a:ext>
              </a:extLst>
            </p:cNvPr>
            <p:cNvSpPr/>
            <p:nvPr userDrawn="1"/>
          </p:nvSpPr>
          <p:spPr>
            <a:xfrm>
              <a:off x="1098343" y="4751216"/>
              <a:ext cx="256032" cy="256032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38" name="Group 37">
            <a:extLst>
              <a:ext uri="{FF2B5EF4-FFF2-40B4-BE49-F238E27FC236}">
                <a16:creationId xmlns:a16="http://schemas.microsoft.com/office/drawing/2014/main" id="{BEB49D06-EF63-4C3A-910B-CB6831B16C9D}"/>
              </a:ext>
            </a:extLst>
          </p:cNvPr>
          <p:cNvGrpSpPr/>
          <p:nvPr userDrawn="1"/>
        </p:nvGrpSpPr>
        <p:grpSpPr>
          <a:xfrm>
            <a:off x="1995041" y="4439619"/>
            <a:ext cx="128016" cy="502920"/>
            <a:chOff x="1973856" y="4439619"/>
            <a:chExt cx="128016" cy="502920"/>
          </a:xfrm>
        </p:grpSpPr>
        <p:cxnSp>
          <p:nvCxnSpPr>
            <p:cNvPr id="32" name="Straight Connector 31">
              <a:extLst>
                <a:ext uri="{FF2B5EF4-FFF2-40B4-BE49-F238E27FC236}">
                  <a16:creationId xmlns:a16="http://schemas.microsoft.com/office/drawing/2014/main" id="{327E53F1-5E20-4EC7-87CF-EB6E9FDE9F12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33" name="Oval 32">
              <a:extLst>
                <a:ext uri="{FF2B5EF4-FFF2-40B4-BE49-F238E27FC236}">
                  <a16:creationId xmlns:a16="http://schemas.microsoft.com/office/drawing/2014/main" id="{4C87D9C1-E63A-4E7F-A2F2-B9441DFAFE6B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39" name="Group 38">
            <a:extLst>
              <a:ext uri="{FF2B5EF4-FFF2-40B4-BE49-F238E27FC236}">
                <a16:creationId xmlns:a16="http://schemas.microsoft.com/office/drawing/2014/main" id="{4FA409AA-6816-4FFF-BA25-BAD4447A906F}"/>
              </a:ext>
            </a:extLst>
          </p:cNvPr>
          <p:cNvGrpSpPr/>
          <p:nvPr userDrawn="1"/>
        </p:nvGrpSpPr>
        <p:grpSpPr>
          <a:xfrm>
            <a:off x="2785120" y="4439619"/>
            <a:ext cx="128016" cy="502920"/>
            <a:chOff x="1973856" y="4439619"/>
            <a:chExt cx="128016" cy="502920"/>
          </a:xfrm>
        </p:grpSpPr>
        <p:cxnSp>
          <p:nvCxnSpPr>
            <p:cNvPr id="40" name="Straight Connector 39">
              <a:extLst>
                <a:ext uri="{FF2B5EF4-FFF2-40B4-BE49-F238E27FC236}">
                  <a16:creationId xmlns:a16="http://schemas.microsoft.com/office/drawing/2014/main" id="{5CA6520F-1760-430A-B65E-C626CFF2F72B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41" name="Oval 40">
              <a:extLst>
                <a:ext uri="{FF2B5EF4-FFF2-40B4-BE49-F238E27FC236}">
                  <a16:creationId xmlns:a16="http://schemas.microsoft.com/office/drawing/2014/main" id="{39843C49-812F-4AC4-8759-BFA1B2C480FD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42" name="Group 41">
            <a:extLst>
              <a:ext uri="{FF2B5EF4-FFF2-40B4-BE49-F238E27FC236}">
                <a16:creationId xmlns:a16="http://schemas.microsoft.com/office/drawing/2014/main" id="{4C21F7E2-F666-48FA-AABB-65E011391734}"/>
              </a:ext>
            </a:extLst>
          </p:cNvPr>
          <p:cNvGrpSpPr/>
          <p:nvPr userDrawn="1"/>
        </p:nvGrpSpPr>
        <p:grpSpPr>
          <a:xfrm>
            <a:off x="4411766" y="4439619"/>
            <a:ext cx="128016" cy="502920"/>
            <a:chOff x="1973856" y="4439619"/>
            <a:chExt cx="128016" cy="502920"/>
          </a:xfrm>
        </p:grpSpPr>
        <p:cxnSp>
          <p:nvCxnSpPr>
            <p:cNvPr id="43" name="Straight Connector 42">
              <a:extLst>
                <a:ext uri="{FF2B5EF4-FFF2-40B4-BE49-F238E27FC236}">
                  <a16:creationId xmlns:a16="http://schemas.microsoft.com/office/drawing/2014/main" id="{D8569AFA-3030-46B5-8C96-BBA5D82A9D78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44" name="Oval 43">
              <a:extLst>
                <a:ext uri="{FF2B5EF4-FFF2-40B4-BE49-F238E27FC236}">
                  <a16:creationId xmlns:a16="http://schemas.microsoft.com/office/drawing/2014/main" id="{5F0F0204-329B-4C59-9376-DA2E190A41F2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45" name="Group 44">
            <a:extLst>
              <a:ext uri="{FF2B5EF4-FFF2-40B4-BE49-F238E27FC236}">
                <a16:creationId xmlns:a16="http://schemas.microsoft.com/office/drawing/2014/main" id="{FD9007D7-5B92-4731-A39C-F5A6EBB39A0F}"/>
              </a:ext>
            </a:extLst>
          </p:cNvPr>
          <p:cNvGrpSpPr/>
          <p:nvPr userDrawn="1"/>
        </p:nvGrpSpPr>
        <p:grpSpPr>
          <a:xfrm>
            <a:off x="5219453" y="4439619"/>
            <a:ext cx="128016" cy="502920"/>
            <a:chOff x="1973856" y="4439619"/>
            <a:chExt cx="128016" cy="502920"/>
          </a:xfrm>
        </p:grpSpPr>
        <p:cxnSp>
          <p:nvCxnSpPr>
            <p:cNvPr id="46" name="Straight Connector 45">
              <a:extLst>
                <a:ext uri="{FF2B5EF4-FFF2-40B4-BE49-F238E27FC236}">
                  <a16:creationId xmlns:a16="http://schemas.microsoft.com/office/drawing/2014/main" id="{EEEC3455-89C8-487D-A4AD-5C3E0D6D7378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47" name="Oval 46">
              <a:extLst>
                <a:ext uri="{FF2B5EF4-FFF2-40B4-BE49-F238E27FC236}">
                  <a16:creationId xmlns:a16="http://schemas.microsoft.com/office/drawing/2014/main" id="{60D5132D-9C05-4BA1-9DC5-047AD05AFCAD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75" name="Group 74">
            <a:extLst>
              <a:ext uri="{FF2B5EF4-FFF2-40B4-BE49-F238E27FC236}">
                <a16:creationId xmlns:a16="http://schemas.microsoft.com/office/drawing/2014/main" id="{E298C5F6-9A26-42A5-8CE6-0AB714917758}"/>
              </a:ext>
            </a:extLst>
          </p:cNvPr>
          <p:cNvGrpSpPr/>
          <p:nvPr userDrawn="1"/>
        </p:nvGrpSpPr>
        <p:grpSpPr>
          <a:xfrm>
            <a:off x="6841493" y="4439619"/>
            <a:ext cx="128016" cy="502920"/>
            <a:chOff x="6841493" y="4439619"/>
            <a:chExt cx="128016" cy="502920"/>
          </a:xfrm>
        </p:grpSpPr>
        <p:cxnSp>
          <p:nvCxnSpPr>
            <p:cNvPr id="49" name="Straight Connector 48">
              <a:extLst>
                <a:ext uri="{FF2B5EF4-FFF2-40B4-BE49-F238E27FC236}">
                  <a16:creationId xmlns:a16="http://schemas.microsoft.com/office/drawing/2014/main" id="{EECD6B90-8AB5-404B-8C47-296EACB3A748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6686045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50" name="Oval 49">
              <a:extLst>
                <a:ext uri="{FF2B5EF4-FFF2-40B4-BE49-F238E27FC236}">
                  <a16:creationId xmlns:a16="http://schemas.microsoft.com/office/drawing/2014/main" id="{019B7AA1-FBFB-4467-A894-A8493F7A6AA8}"/>
                </a:ext>
              </a:extLst>
            </p:cNvPr>
            <p:cNvSpPr/>
            <p:nvPr userDrawn="1"/>
          </p:nvSpPr>
          <p:spPr>
            <a:xfrm>
              <a:off x="6841493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51" name="Group 50">
            <a:extLst>
              <a:ext uri="{FF2B5EF4-FFF2-40B4-BE49-F238E27FC236}">
                <a16:creationId xmlns:a16="http://schemas.microsoft.com/office/drawing/2014/main" id="{37A216D3-B10A-49A2-91E7-6B15001A3FB0}"/>
              </a:ext>
            </a:extLst>
          </p:cNvPr>
          <p:cNvGrpSpPr/>
          <p:nvPr userDrawn="1"/>
        </p:nvGrpSpPr>
        <p:grpSpPr>
          <a:xfrm>
            <a:off x="7653514" y="4439619"/>
            <a:ext cx="128016" cy="502920"/>
            <a:chOff x="1973856" y="4439619"/>
            <a:chExt cx="128016" cy="502920"/>
          </a:xfrm>
        </p:grpSpPr>
        <p:cxnSp>
          <p:nvCxnSpPr>
            <p:cNvPr id="52" name="Straight Connector 51">
              <a:extLst>
                <a:ext uri="{FF2B5EF4-FFF2-40B4-BE49-F238E27FC236}">
                  <a16:creationId xmlns:a16="http://schemas.microsoft.com/office/drawing/2014/main" id="{C9539913-F5B6-46CE-8254-5D926DEA5760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53" name="Oval 52">
              <a:extLst>
                <a:ext uri="{FF2B5EF4-FFF2-40B4-BE49-F238E27FC236}">
                  <a16:creationId xmlns:a16="http://schemas.microsoft.com/office/drawing/2014/main" id="{111FC251-CB3D-4E38-ACB7-A62B2D60EB47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54" name="Group 53">
            <a:extLst>
              <a:ext uri="{FF2B5EF4-FFF2-40B4-BE49-F238E27FC236}">
                <a16:creationId xmlns:a16="http://schemas.microsoft.com/office/drawing/2014/main" id="{33A48BF4-E5AF-426C-B91A-E2874F887DFC}"/>
              </a:ext>
            </a:extLst>
          </p:cNvPr>
          <p:cNvGrpSpPr/>
          <p:nvPr userDrawn="1"/>
        </p:nvGrpSpPr>
        <p:grpSpPr>
          <a:xfrm>
            <a:off x="9275553" y="4439619"/>
            <a:ext cx="128016" cy="502920"/>
            <a:chOff x="1973856" y="4439619"/>
            <a:chExt cx="128016" cy="502920"/>
          </a:xfrm>
        </p:grpSpPr>
        <p:cxnSp>
          <p:nvCxnSpPr>
            <p:cNvPr id="55" name="Straight Connector 54">
              <a:extLst>
                <a:ext uri="{FF2B5EF4-FFF2-40B4-BE49-F238E27FC236}">
                  <a16:creationId xmlns:a16="http://schemas.microsoft.com/office/drawing/2014/main" id="{43156CFF-0844-4928-96F2-9B7989831CB0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56" name="Oval 55">
              <a:extLst>
                <a:ext uri="{FF2B5EF4-FFF2-40B4-BE49-F238E27FC236}">
                  <a16:creationId xmlns:a16="http://schemas.microsoft.com/office/drawing/2014/main" id="{0B7D5F2D-1085-4523-9A56-C2B16A2F0464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57" name="Group 56">
            <a:extLst>
              <a:ext uri="{FF2B5EF4-FFF2-40B4-BE49-F238E27FC236}">
                <a16:creationId xmlns:a16="http://schemas.microsoft.com/office/drawing/2014/main" id="{B2166A5C-6403-42D7-8962-0052BEA0363E}"/>
              </a:ext>
            </a:extLst>
          </p:cNvPr>
          <p:cNvGrpSpPr/>
          <p:nvPr userDrawn="1"/>
        </p:nvGrpSpPr>
        <p:grpSpPr>
          <a:xfrm>
            <a:off x="10087574" y="4439619"/>
            <a:ext cx="128016" cy="502920"/>
            <a:chOff x="1973856" y="4439619"/>
            <a:chExt cx="128016" cy="502920"/>
          </a:xfrm>
        </p:grpSpPr>
        <p:cxnSp>
          <p:nvCxnSpPr>
            <p:cNvPr id="58" name="Straight Connector 57">
              <a:extLst>
                <a:ext uri="{FF2B5EF4-FFF2-40B4-BE49-F238E27FC236}">
                  <a16:creationId xmlns:a16="http://schemas.microsoft.com/office/drawing/2014/main" id="{6BDD4C7A-BAE9-4341-ACA2-BC09D58B2EB2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59" name="Oval 58">
              <a:extLst>
                <a:ext uri="{FF2B5EF4-FFF2-40B4-BE49-F238E27FC236}">
                  <a16:creationId xmlns:a16="http://schemas.microsoft.com/office/drawing/2014/main" id="{2092417B-AC2A-401B-90D8-62AA0CC234E7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81" name="Group 80">
            <a:extLst>
              <a:ext uri="{FF2B5EF4-FFF2-40B4-BE49-F238E27FC236}">
                <a16:creationId xmlns:a16="http://schemas.microsoft.com/office/drawing/2014/main" id="{575A635E-0C3E-4F07-842B-60231D9875D4}"/>
              </a:ext>
            </a:extLst>
          </p:cNvPr>
          <p:cNvGrpSpPr/>
          <p:nvPr userDrawn="1"/>
        </p:nvGrpSpPr>
        <p:grpSpPr>
          <a:xfrm>
            <a:off x="3532404" y="3580937"/>
            <a:ext cx="256032" cy="1426311"/>
            <a:chOff x="3532404" y="3580937"/>
            <a:chExt cx="256032" cy="1426311"/>
          </a:xfrm>
        </p:grpSpPr>
        <p:cxnSp>
          <p:nvCxnSpPr>
            <p:cNvPr id="61" name="Straight Connector 60">
              <a:extLst>
                <a:ext uri="{FF2B5EF4-FFF2-40B4-BE49-F238E27FC236}">
                  <a16:creationId xmlns:a16="http://schemas.microsoft.com/office/drawing/2014/main" id="{CC9D07EB-53D6-4BBA-ACB6-E8F63F9A0835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2997480" y="4243877"/>
              <a:ext cx="1325880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62" name="Oval 61">
              <a:extLst>
                <a:ext uri="{FF2B5EF4-FFF2-40B4-BE49-F238E27FC236}">
                  <a16:creationId xmlns:a16="http://schemas.microsoft.com/office/drawing/2014/main" id="{45616335-BCB9-464C-BEA1-A1E7E74FD8BE}"/>
                </a:ext>
              </a:extLst>
            </p:cNvPr>
            <p:cNvSpPr/>
            <p:nvPr userDrawn="1"/>
          </p:nvSpPr>
          <p:spPr>
            <a:xfrm>
              <a:off x="3532404" y="4751216"/>
              <a:ext cx="256032" cy="256032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78" name="Group 77">
            <a:extLst>
              <a:ext uri="{FF2B5EF4-FFF2-40B4-BE49-F238E27FC236}">
                <a16:creationId xmlns:a16="http://schemas.microsoft.com/office/drawing/2014/main" id="{9703DC63-2401-4AD3-8B32-193667CD897E}"/>
              </a:ext>
            </a:extLst>
          </p:cNvPr>
          <p:cNvGrpSpPr/>
          <p:nvPr userDrawn="1"/>
        </p:nvGrpSpPr>
        <p:grpSpPr>
          <a:xfrm>
            <a:off x="5966465" y="3580937"/>
            <a:ext cx="256032" cy="1426311"/>
            <a:chOff x="5966465" y="3580937"/>
            <a:chExt cx="256032" cy="1426311"/>
          </a:xfrm>
        </p:grpSpPr>
        <p:cxnSp>
          <p:nvCxnSpPr>
            <p:cNvPr id="64" name="Straight Connector 63">
              <a:extLst>
                <a:ext uri="{FF2B5EF4-FFF2-40B4-BE49-F238E27FC236}">
                  <a16:creationId xmlns:a16="http://schemas.microsoft.com/office/drawing/2014/main" id="{16A6E3F7-6319-4441-AFD9-C3D4F2972FA5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5431541" y="4243877"/>
              <a:ext cx="1325880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65" name="Oval 64">
              <a:extLst>
                <a:ext uri="{FF2B5EF4-FFF2-40B4-BE49-F238E27FC236}">
                  <a16:creationId xmlns:a16="http://schemas.microsoft.com/office/drawing/2014/main" id="{4C9D2D7D-12CB-4802-999B-1D1F87BE0FA5}"/>
                </a:ext>
              </a:extLst>
            </p:cNvPr>
            <p:cNvSpPr/>
            <p:nvPr userDrawn="1"/>
          </p:nvSpPr>
          <p:spPr>
            <a:xfrm>
              <a:off x="5966465" y="4751216"/>
              <a:ext cx="256032" cy="256032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77" name="Group 76">
            <a:extLst>
              <a:ext uri="{FF2B5EF4-FFF2-40B4-BE49-F238E27FC236}">
                <a16:creationId xmlns:a16="http://schemas.microsoft.com/office/drawing/2014/main" id="{24158274-99B6-424C-9DB7-4B178174FCD6}"/>
              </a:ext>
            </a:extLst>
          </p:cNvPr>
          <p:cNvGrpSpPr/>
          <p:nvPr userDrawn="1"/>
        </p:nvGrpSpPr>
        <p:grpSpPr>
          <a:xfrm>
            <a:off x="8400525" y="3580937"/>
            <a:ext cx="256032" cy="1426311"/>
            <a:chOff x="8400525" y="3580937"/>
            <a:chExt cx="256032" cy="1426311"/>
          </a:xfrm>
        </p:grpSpPr>
        <p:cxnSp>
          <p:nvCxnSpPr>
            <p:cNvPr id="67" name="Straight Connector 66">
              <a:extLst>
                <a:ext uri="{FF2B5EF4-FFF2-40B4-BE49-F238E27FC236}">
                  <a16:creationId xmlns:a16="http://schemas.microsoft.com/office/drawing/2014/main" id="{8E62A3E4-AE49-44CE-8671-D9E2E7A149F4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7865601" y="4243877"/>
              <a:ext cx="1325880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68" name="Oval 67">
              <a:extLst>
                <a:ext uri="{FF2B5EF4-FFF2-40B4-BE49-F238E27FC236}">
                  <a16:creationId xmlns:a16="http://schemas.microsoft.com/office/drawing/2014/main" id="{D1DACA3F-BDD7-46A1-9FFC-5C9E3DC0319B}"/>
                </a:ext>
              </a:extLst>
            </p:cNvPr>
            <p:cNvSpPr/>
            <p:nvPr userDrawn="1"/>
          </p:nvSpPr>
          <p:spPr>
            <a:xfrm>
              <a:off x="8400525" y="4751216"/>
              <a:ext cx="256032" cy="256032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76" name="Group 75">
            <a:extLst>
              <a:ext uri="{FF2B5EF4-FFF2-40B4-BE49-F238E27FC236}">
                <a16:creationId xmlns:a16="http://schemas.microsoft.com/office/drawing/2014/main" id="{CDBF36D1-D00D-4D0E-A137-B0C1518AA950}"/>
              </a:ext>
            </a:extLst>
          </p:cNvPr>
          <p:cNvGrpSpPr/>
          <p:nvPr userDrawn="1"/>
        </p:nvGrpSpPr>
        <p:grpSpPr>
          <a:xfrm>
            <a:off x="10834585" y="3580937"/>
            <a:ext cx="256032" cy="1431463"/>
            <a:chOff x="10834585" y="3580937"/>
            <a:chExt cx="256032" cy="1431463"/>
          </a:xfrm>
        </p:grpSpPr>
        <p:cxnSp>
          <p:nvCxnSpPr>
            <p:cNvPr id="70" name="Straight Connector 69">
              <a:extLst>
                <a:ext uri="{FF2B5EF4-FFF2-40B4-BE49-F238E27FC236}">
                  <a16:creationId xmlns:a16="http://schemas.microsoft.com/office/drawing/2014/main" id="{FA69A115-43BB-4F45-8737-8989918E4F3D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0299661" y="4243877"/>
              <a:ext cx="1325880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71" name="Oval 70">
              <a:extLst>
                <a:ext uri="{FF2B5EF4-FFF2-40B4-BE49-F238E27FC236}">
                  <a16:creationId xmlns:a16="http://schemas.microsoft.com/office/drawing/2014/main" id="{F08C80E3-AE2D-440D-A9D5-30C4A542F095}"/>
                </a:ext>
              </a:extLst>
            </p:cNvPr>
            <p:cNvSpPr/>
            <p:nvPr userDrawn="1"/>
          </p:nvSpPr>
          <p:spPr>
            <a:xfrm>
              <a:off x="10834585" y="4756368"/>
              <a:ext cx="256032" cy="256032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sp>
        <p:nvSpPr>
          <p:cNvPr id="2" name="Title 1">
            <a:extLst>
              <a:ext uri="{FF2B5EF4-FFF2-40B4-BE49-F238E27FC236}">
                <a16:creationId xmlns:a16="http://schemas.microsoft.com/office/drawing/2014/main" id="{43FA2CB5-635E-4CF6-B11D-F2C5041ADBEA}"/>
              </a:ext>
            </a:extLst>
          </p:cNvPr>
          <p:cNvSpPr>
            <a:spLocks noGrp="1"/>
          </p:cNvSpPr>
          <p:nvPr userDrawn="1">
            <p:ph type="ctrTitle"/>
          </p:nvPr>
        </p:nvSpPr>
        <p:spPr>
          <a:xfrm>
            <a:off x="1524000" y="509764"/>
            <a:ext cx="9144000" cy="685801"/>
          </a:xfrm>
        </p:spPr>
        <p:txBody>
          <a:bodyPr rtlCol="0" anchor="t" anchorCtr="0">
            <a:normAutofit/>
          </a:bodyPr>
          <a:lstStyle>
            <a:lvl1pPr algn="ctr">
              <a:defRPr sz="4400"/>
            </a:lvl1pPr>
          </a:lstStyle>
          <a:p>
            <a:pPr rtl="0"/>
            <a:r>
              <a:rPr lang="en-US" noProof="0"/>
              <a:t>Click to edit Master title style</a:t>
            </a:r>
            <a:endParaRPr lang="en-GB" noProof="0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69C4E9CB-8B65-4E12-967D-06EAE4393B42}"/>
              </a:ext>
            </a:extLst>
          </p:cNvPr>
          <p:cNvSpPr>
            <a:spLocks noGrp="1"/>
          </p:cNvSpPr>
          <p:nvPr userDrawn="1">
            <p:ph type="subTitle" idx="1"/>
          </p:nvPr>
        </p:nvSpPr>
        <p:spPr>
          <a:xfrm>
            <a:off x="1524000" y="1240970"/>
            <a:ext cx="9144000" cy="492294"/>
          </a:xfrm>
        </p:spPr>
        <p:txBody>
          <a:bodyPr rtlCol="0">
            <a:normAutofit/>
          </a:bodyPr>
          <a:lstStyle>
            <a:lvl1pPr marL="0" indent="0" algn="ctr">
              <a:buNone/>
              <a:defRPr sz="28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pPr rtl="0"/>
            <a:r>
              <a:rPr lang="en-US" noProof="0"/>
              <a:t>Click to edit Master subtitle style</a:t>
            </a:r>
            <a:endParaRPr lang="en-GB" noProof="0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2B3FA692-96F4-4A7F-8487-22F20A708F1C}"/>
              </a:ext>
            </a:extLst>
          </p:cNvPr>
          <p:cNvSpPr>
            <a:spLocks noGrp="1"/>
          </p:cNvSpPr>
          <p:nvPr userDrawn="1">
            <p:ph type="dt" sz="half" idx="10"/>
          </p:nvPr>
        </p:nvSpPr>
        <p:spPr/>
        <p:txBody>
          <a:bodyPr rtlCol="0"/>
          <a:lstStyle>
            <a:lvl1pPr>
              <a:defRPr/>
            </a:lvl1pPr>
          </a:lstStyle>
          <a:p>
            <a:endParaRPr lang="en-GB" noProof="0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1792D85A-DF1E-4EFB-B064-60EF7F601D7D}"/>
              </a:ext>
            </a:extLst>
          </p:cNvPr>
          <p:cNvSpPr>
            <a:spLocks noGrp="1"/>
          </p:cNvSpPr>
          <p:nvPr userDrawn="1">
            <p:ph type="ftr" sz="quarter" idx="11"/>
          </p:nvPr>
        </p:nvSpPr>
        <p:spPr/>
        <p:txBody>
          <a:bodyPr rtlCol="0"/>
          <a:lstStyle/>
          <a:p>
            <a:pPr rtl="0"/>
            <a:r>
              <a:rPr lang="en-GB" noProof="0"/>
              <a:t>EC 1- L8_Data Acquisition Systems_Part2</a:t>
            </a:r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CAE20109-909E-4186-BEE5-888E05F28C67}"/>
              </a:ext>
            </a:extLst>
          </p:cNvPr>
          <p:cNvSpPr>
            <a:spLocks noGrp="1"/>
          </p:cNvSpPr>
          <p:nvPr userDrawn="1">
            <p:ph type="sldNum" sz="quarter" idx="12"/>
          </p:nvPr>
        </p:nvSpPr>
        <p:spPr/>
        <p:txBody>
          <a:bodyPr rtlCol="0"/>
          <a:lstStyle/>
          <a:p>
            <a:pPr rtl="0"/>
            <a:fld id="{06075B66-BB0A-40EC-93F2-D831CFF2799C}" type="slidenum">
              <a:rPr lang="en-GB" noProof="0" smtClean="0"/>
              <a:t>‹#›</a:t>
            </a:fld>
            <a:endParaRPr lang="en-GB" noProof="0"/>
          </a:p>
        </p:txBody>
      </p:sp>
      <p:sp>
        <p:nvSpPr>
          <p:cNvPr id="8" name="Picture Placeholder 7">
            <a:extLst>
              <a:ext uri="{FF2B5EF4-FFF2-40B4-BE49-F238E27FC236}">
                <a16:creationId xmlns:a16="http://schemas.microsoft.com/office/drawing/2014/main" id="{42249841-1B5B-4DCB-8182-96027C01CEF4}"/>
              </a:ext>
            </a:extLst>
          </p:cNvPr>
          <p:cNvSpPr>
            <a:spLocks noGrp="1"/>
          </p:cNvSpPr>
          <p:nvPr userDrawn="1">
            <p:ph type="pic" sz="quarter" idx="13"/>
          </p:nvPr>
        </p:nvSpPr>
        <p:spPr>
          <a:xfrm>
            <a:off x="442913" y="633829"/>
            <a:ext cx="960120" cy="685800"/>
          </a:xfrm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400"/>
            </a:lvl1pPr>
          </a:lstStyle>
          <a:p>
            <a:pPr rtl="0"/>
            <a:r>
              <a:rPr lang="en-US" noProof="0"/>
              <a:t>Click icon to add picture</a:t>
            </a:r>
            <a:endParaRPr lang="en-GB" noProof="0"/>
          </a:p>
        </p:txBody>
      </p:sp>
      <p:sp>
        <p:nvSpPr>
          <p:cNvPr id="11" name="Text Placeholder 10">
            <a:extLst>
              <a:ext uri="{FF2B5EF4-FFF2-40B4-BE49-F238E27FC236}">
                <a16:creationId xmlns:a16="http://schemas.microsoft.com/office/drawing/2014/main" id="{1005C338-76FB-4C4F-9EB1-183CFD6B9075}"/>
              </a:ext>
            </a:extLst>
          </p:cNvPr>
          <p:cNvSpPr>
            <a:spLocks noGrp="1"/>
          </p:cNvSpPr>
          <p:nvPr userDrawn="1">
            <p:ph type="body" sz="quarter" idx="14" hasCustomPrompt="1"/>
          </p:nvPr>
        </p:nvSpPr>
        <p:spPr>
          <a:xfrm>
            <a:off x="442913" y="1953305"/>
            <a:ext cx="1655064" cy="1627632"/>
          </a:xfrm>
          <a:solidFill>
            <a:schemeClr val="accent2"/>
          </a:solidFill>
        </p:spPr>
        <p:txBody>
          <a:bodyPr lIns="180000" rtlCol="0" anchor="ctr" anchorCtr="0">
            <a:noAutofit/>
          </a:bodyPr>
          <a:lstStyle>
            <a:lvl1pPr marL="144000" marR="0" indent="-144000" algn="l" defTabSz="914400" rtl="0" eaLnBrk="1" fontAlgn="auto" latinLnBrk="0" hangingPunct="1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Clr>
                <a:schemeClr val="tx1"/>
              </a:buClr>
              <a:buSzTx/>
              <a:buFont typeface="Arial" panose="020B0604020202020204" pitchFamily="34" charset="0"/>
              <a:buChar char="•"/>
              <a:tabLst/>
              <a:defRPr sz="1400"/>
            </a:lvl1pPr>
            <a:lvl2pPr>
              <a:defRPr sz="14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</a:lstStyle>
          <a:p>
            <a:pPr lvl="0" rtl="0"/>
            <a:r>
              <a:rPr lang="en-GB" noProof="0"/>
              <a:t>Edit Master text styles</a:t>
            </a:r>
          </a:p>
          <a:p>
            <a:pPr lvl="0" rtl="0"/>
            <a:endParaRPr lang="en-GB" noProof="0"/>
          </a:p>
        </p:txBody>
      </p:sp>
      <p:sp>
        <p:nvSpPr>
          <p:cNvPr id="13" name="Text Placeholder 12">
            <a:extLst>
              <a:ext uri="{FF2B5EF4-FFF2-40B4-BE49-F238E27FC236}">
                <a16:creationId xmlns:a16="http://schemas.microsoft.com/office/drawing/2014/main" id="{49C02438-F5BE-4F73-A18D-18ABFEC5C49B}"/>
              </a:ext>
            </a:extLst>
          </p:cNvPr>
          <p:cNvSpPr>
            <a:spLocks noGrp="1"/>
          </p:cNvSpPr>
          <p:nvPr userDrawn="1">
            <p:ph type="body" sz="quarter" idx="15" hasCustomPrompt="1"/>
          </p:nvPr>
        </p:nvSpPr>
        <p:spPr>
          <a:xfrm>
            <a:off x="93832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00</a:t>
            </a:r>
          </a:p>
        </p:txBody>
      </p:sp>
      <p:sp>
        <p:nvSpPr>
          <p:cNvPr id="14" name="Text Placeholder 10">
            <a:extLst>
              <a:ext uri="{FF2B5EF4-FFF2-40B4-BE49-F238E27FC236}">
                <a16:creationId xmlns:a16="http://schemas.microsoft.com/office/drawing/2014/main" id="{6E96343E-2D2B-4C87-A7F9-DCCCCB97AF0E}"/>
              </a:ext>
            </a:extLst>
          </p:cNvPr>
          <p:cNvSpPr>
            <a:spLocks noGrp="1"/>
          </p:cNvSpPr>
          <p:nvPr userDrawn="1">
            <p:ph type="body" sz="quarter" idx="16" hasCustomPrompt="1"/>
          </p:nvPr>
        </p:nvSpPr>
        <p:spPr>
          <a:xfrm>
            <a:off x="2430495" y="1953305"/>
            <a:ext cx="2221992" cy="1627632"/>
          </a:xfrm>
          <a:solidFill>
            <a:schemeClr val="accent2"/>
          </a:solidFill>
        </p:spPr>
        <p:txBody>
          <a:bodyPr lIns="180000" rtlCol="0" anchor="ctr" anchorCtr="0">
            <a:noAutofit/>
          </a:bodyPr>
          <a:lstStyle>
            <a:lvl1pPr marL="144000" marR="0" indent="-144000" algn="l" defTabSz="914400" rtl="0" eaLnBrk="1" fontAlgn="auto" latinLnBrk="0" hangingPunct="1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Clr>
                <a:schemeClr val="tx1"/>
              </a:buClr>
              <a:buSzTx/>
              <a:buFont typeface="Arial" panose="020B0604020202020204" pitchFamily="34" charset="0"/>
              <a:buChar char="•"/>
              <a:tabLst/>
              <a:defRPr sz="1400"/>
            </a:lvl1pPr>
            <a:lvl2pPr>
              <a:defRPr sz="14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</a:lstStyle>
          <a:p>
            <a:pPr lvl="0" rtl="0"/>
            <a:r>
              <a:rPr lang="en-GB" noProof="0"/>
              <a:t>Edit Master text styles</a:t>
            </a:r>
          </a:p>
          <a:p>
            <a:pPr lvl="0" rtl="0"/>
            <a:endParaRPr lang="en-GB" noProof="0"/>
          </a:p>
        </p:txBody>
      </p:sp>
      <p:sp>
        <p:nvSpPr>
          <p:cNvPr id="15" name="Text Placeholder 10">
            <a:extLst>
              <a:ext uri="{FF2B5EF4-FFF2-40B4-BE49-F238E27FC236}">
                <a16:creationId xmlns:a16="http://schemas.microsoft.com/office/drawing/2014/main" id="{7BB84FDB-D513-4AC9-B712-08F2B06C1329}"/>
              </a:ext>
            </a:extLst>
          </p:cNvPr>
          <p:cNvSpPr>
            <a:spLocks noGrp="1"/>
          </p:cNvSpPr>
          <p:nvPr userDrawn="1">
            <p:ph type="body" sz="quarter" idx="17" hasCustomPrompt="1"/>
          </p:nvPr>
        </p:nvSpPr>
        <p:spPr>
          <a:xfrm>
            <a:off x="4985005" y="1953305"/>
            <a:ext cx="2221992" cy="1627632"/>
          </a:xfrm>
          <a:solidFill>
            <a:schemeClr val="accent2"/>
          </a:solidFill>
        </p:spPr>
        <p:txBody>
          <a:bodyPr lIns="180000" rtlCol="0" anchor="ctr" anchorCtr="0">
            <a:noAutofit/>
          </a:bodyPr>
          <a:lstStyle>
            <a:lvl1pPr marL="144000" marR="0" indent="-144000" algn="l" defTabSz="914400" rtl="0" eaLnBrk="1" fontAlgn="auto" latinLnBrk="0" hangingPunct="1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Clr>
                <a:schemeClr val="tx1"/>
              </a:buClr>
              <a:buSzTx/>
              <a:buFont typeface="Arial" panose="020B0604020202020204" pitchFamily="34" charset="0"/>
              <a:buChar char="•"/>
              <a:tabLst/>
              <a:defRPr sz="1400"/>
            </a:lvl1pPr>
            <a:lvl2pPr>
              <a:defRPr sz="14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</a:lstStyle>
          <a:p>
            <a:pPr lvl="0" rtl="0"/>
            <a:r>
              <a:rPr lang="en-GB" noProof="0"/>
              <a:t>Edit Master text styles</a:t>
            </a:r>
          </a:p>
          <a:p>
            <a:pPr lvl="0" rtl="0"/>
            <a:endParaRPr lang="en-GB" noProof="0"/>
          </a:p>
        </p:txBody>
      </p:sp>
      <p:sp>
        <p:nvSpPr>
          <p:cNvPr id="16" name="Text Placeholder 10">
            <a:extLst>
              <a:ext uri="{FF2B5EF4-FFF2-40B4-BE49-F238E27FC236}">
                <a16:creationId xmlns:a16="http://schemas.microsoft.com/office/drawing/2014/main" id="{FEA35609-E644-4DF0-8982-873C46185163}"/>
              </a:ext>
            </a:extLst>
          </p:cNvPr>
          <p:cNvSpPr>
            <a:spLocks noGrp="1"/>
          </p:cNvSpPr>
          <p:nvPr userDrawn="1">
            <p:ph type="body" sz="quarter" idx="18" hasCustomPrompt="1"/>
          </p:nvPr>
        </p:nvSpPr>
        <p:spPr>
          <a:xfrm>
            <a:off x="7539515" y="1953305"/>
            <a:ext cx="2221992" cy="1627632"/>
          </a:xfrm>
          <a:solidFill>
            <a:schemeClr val="accent2"/>
          </a:solidFill>
        </p:spPr>
        <p:txBody>
          <a:bodyPr lIns="180000" rtlCol="0" anchor="ctr" anchorCtr="0">
            <a:noAutofit/>
          </a:bodyPr>
          <a:lstStyle>
            <a:lvl1pPr marL="144000" marR="0" indent="-144000" algn="l" defTabSz="914400" rtl="0" eaLnBrk="1" fontAlgn="auto" latinLnBrk="0" hangingPunct="1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Clr>
                <a:schemeClr val="tx1"/>
              </a:buClr>
              <a:buSzTx/>
              <a:buFont typeface="Arial" panose="020B0604020202020204" pitchFamily="34" charset="0"/>
              <a:buChar char="•"/>
              <a:tabLst/>
              <a:defRPr sz="1400"/>
            </a:lvl1pPr>
            <a:lvl2pPr>
              <a:defRPr sz="14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</a:lstStyle>
          <a:p>
            <a:pPr lvl="0" rtl="0"/>
            <a:r>
              <a:rPr lang="en-GB" noProof="0"/>
              <a:t>Edit Master text styles</a:t>
            </a:r>
          </a:p>
          <a:p>
            <a:pPr lvl="0" rtl="0"/>
            <a:endParaRPr lang="en-GB" noProof="0"/>
          </a:p>
        </p:txBody>
      </p:sp>
      <p:sp>
        <p:nvSpPr>
          <p:cNvPr id="17" name="Text Placeholder 10">
            <a:extLst>
              <a:ext uri="{FF2B5EF4-FFF2-40B4-BE49-F238E27FC236}">
                <a16:creationId xmlns:a16="http://schemas.microsoft.com/office/drawing/2014/main" id="{56BC7BD0-6D40-4DA2-9119-3D744AC98825}"/>
              </a:ext>
            </a:extLst>
          </p:cNvPr>
          <p:cNvSpPr>
            <a:spLocks noGrp="1"/>
          </p:cNvSpPr>
          <p:nvPr userDrawn="1">
            <p:ph type="body" sz="quarter" idx="19" hasCustomPrompt="1"/>
          </p:nvPr>
        </p:nvSpPr>
        <p:spPr>
          <a:xfrm>
            <a:off x="10094024" y="1953305"/>
            <a:ext cx="1655064" cy="1627632"/>
          </a:xfrm>
          <a:solidFill>
            <a:schemeClr val="accent2"/>
          </a:solidFill>
        </p:spPr>
        <p:txBody>
          <a:bodyPr lIns="144000" rtlCol="0" anchor="ctr" anchorCtr="0">
            <a:noAutofit/>
          </a:bodyPr>
          <a:lstStyle>
            <a:lvl1pPr marL="144000" marR="0" indent="-144000" algn="l" defTabSz="914400" rtl="0" eaLnBrk="1" fontAlgn="auto" latinLnBrk="0" hangingPunct="1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Clr>
                <a:schemeClr val="tx1"/>
              </a:buClr>
              <a:buSzTx/>
              <a:buFont typeface="Arial" panose="020B0604020202020204" pitchFamily="34" charset="0"/>
              <a:buChar char="•"/>
              <a:tabLst/>
              <a:defRPr sz="1400"/>
            </a:lvl1pPr>
            <a:lvl2pPr>
              <a:defRPr sz="14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</a:lstStyle>
          <a:p>
            <a:pPr lvl="0" rtl="0"/>
            <a:r>
              <a:rPr lang="en-GB" noProof="0"/>
              <a:t>Edit Master text styles</a:t>
            </a:r>
          </a:p>
          <a:p>
            <a:pPr lvl="0" rtl="0"/>
            <a:endParaRPr lang="en-GB" noProof="0"/>
          </a:p>
        </p:txBody>
      </p:sp>
      <p:sp>
        <p:nvSpPr>
          <p:cNvPr id="19" name="Text Placeholder 12">
            <a:extLst>
              <a:ext uri="{FF2B5EF4-FFF2-40B4-BE49-F238E27FC236}">
                <a16:creationId xmlns:a16="http://schemas.microsoft.com/office/drawing/2014/main" id="{804D7697-ED6C-474A-BC1C-AC319C4D1111}"/>
              </a:ext>
            </a:extLst>
          </p:cNvPr>
          <p:cNvSpPr>
            <a:spLocks noGrp="1"/>
          </p:cNvSpPr>
          <p:nvPr userDrawn="1">
            <p:ph type="body" sz="quarter" idx="20" hasCustomPrompt="1"/>
          </p:nvPr>
        </p:nvSpPr>
        <p:spPr>
          <a:xfrm>
            <a:off x="10676389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12</a:t>
            </a:r>
          </a:p>
        </p:txBody>
      </p:sp>
      <p:sp>
        <p:nvSpPr>
          <p:cNvPr id="20" name="Text Placeholder 12">
            <a:extLst>
              <a:ext uri="{FF2B5EF4-FFF2-40B4-BE49-F238E27FC236}">
                <a16:creationId xmlns:a16="http://schemas.microsoft.com/office/drawing/2014/main" id="{F096A408-4C73-43FA-9BB3-9715B82B3D2B}"/>
              </a:ext>
            </a:extLst>
          </p:cNvPr>
          <p:cNvSpPr>
            <a:spLocks noGrp="1"/>
          </p:cNvSpPr>
          <p:nvPr userDrawn="1">
            <p:ph type="body" sz="quarter" idx="21" hasCustomPrompt="1"/>
          </p:nvPr>
        </p:nvSpPr>
        <p:spPr>
          <a:xfrm>
            <a:off x="1749828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01</a:t>
            </a:r>
          </a:p>
        </p:txBody>
      </p:sp>
      <p:sp>
        <p:nvSpPr>
          <p:cNvPr id="21" name="Text Placeholder 12">
            <a:extLst>
              <a:ext uri="{FF2B5EF4-FFF2-40B4-BE49-F238E27FC236}">
                <a16:creationId xmlns:a16="http://schemas.microsoft.com/office/drawing/2014/main" id="{C5B11A21-C8C4-419F-851D-CD63CACCAEC4}"/>
              </a:ext>
            </a:extLst>
          </p:cNvPr>
          <p:cNvSpPr>
            <a:spLocks noGrp="1"/>
          </p:cNvSpPr>
          <p:nvPr userDrawn="1">
            <p:ph type="body" sz="quarter" idx="22" hasCustomPrompt="1"/>
          </p:nvPr>
        </p:nvSpPr>
        <p:spPr>
          <a:xfrm>
            <a:off x="256133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02</a:t>
            </a:r>
          </a:p>
        </p:txBody>
      </p:sp>
      <p:sp>
        <p:nvSpPr>
          <p:cNvPr id="22" name="Text Placeholder 12">
            <a:extLst>
              <a:ext uri="{FF2B5EF4-FFF2-40B4-BE49-F238E27FC236}">
                <a16:creationId xmlns:a16="http://schemas.microsoft.com/office/drawing/2014/main" id="{C61FE761-D585-4D37-9741-3F2923A03B01}"/>
              </a:ext>
            </a:extLst>
          </p:cNvPr>
          <p:cNvSpPr>
            <a:spLocks noGrp="1"/>
          </p:cNvSpPr>
          <p:nvPr userDrawn="1">
            <p:ph type="body" sz="quarter" idx="23" hasCustomPrompt="1"/>
          </p:nvPr>
        </p:nvSpPr>
        <p:spPr>
          <a:xfrm>
            <a:off x="9864879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11</a:t>
            </a:r>
          </a:p>
        </p:txBody>
      </p:sp>
      <p:sp>
        <p:nvSpPr>
          <p:cNvPr id="23" name="Text Placeholder 12">
            <a:extLst>
              <a:ext uri="{FF2B5EF4-FFF2-40B4-BE49-F238E27FC236}">
                <a16:creationId xmlns:a16="http://schemas.microsoft.com/office/drawing/2014/main" id="{AEF88759-07E7-421C-98C4-6C5962899D05}"/>
              </a:ext>
            </a:extLst>
          </p:cNvPr>
          <p:cNvSpPr>
            <a:spLocks noGrp="1"/>
          </p:cNvSpPr>
          <p:nvPr userDrawn="1">
            <p:ph type="body" sz="quarter" idx="24" hasCustomPrompt="1"/>
          </p:nvPr>
        </p:nvSpPr>
        <p:spPr>
          <a:xfrm>
            <a:off x="8241868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09</a:t>
            </a:r>
          </a:p>
        </p:txBody>
      </p:sp>
      <p:sp>
        <p:nvSpPr>
          <p:cNvPr id="24" name="Text Placeholder 12">
            <a:extLst>
              <a:ext uri="{FF2B5EF4-FFF2-40B4-BE49-F238E27FC236}">
                <a16:creationId xmlns:a16="http://schemas.microsoft.com/office/drawing/2014/main" id="{46CC2679-5DDB-45BD-AFC4-C0E40C90A9F1}"/>
              </a:ext>
            </a:extLst>
          </p:cNvPr>
          <p:cNvSpPr>
            <a:spLocks noGrp="1"/>
          </p:cNvSpPr>
          <p:nvPr userDrawn="1">
            <p:ph type="body" sz="quarter" idx="25" hasCustomPrompt="1"/>
          </p:nvPr>
        </p:nvSpPr>
        <p:spPr>
          <a:xfrm>
            <a:off x="6618858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07</a:t>
            </a:r>
          </a:p>
        </p:txBody>
      </p:sp>
      <p:sp>
        <p:nvSpPr>
          <p:cNvPr id="25" name="Text Placeholder 12">
            <a:extLst>
              <a:ext uri="{FF2B5EF4-FFF2-40B4-BE49-F238E27FC236}">
                <a16:creationId xmlns:a16="http://schemas.microsoft.com/office/drawing/2014/main" id="{02ABD78C-73AA-439C-A5BE-17644A96282B}"/>
              </a:ext>
            </a:extLst>
          </p:cNvPr>
          <p:cNvSpPr>
            <a:spLocks noGrp="1"/>
          </p:cNvSpPr>
          <p:nvPr userDrawn="1">
            <p:ph type="body" sz="quarter" idx="26" hasCustomPrompt="1"/>
          </p:nvPr>
        </p:nvSpPr>
        <p:spPr>
          <a:xfrm>
            <a:off x="580735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06</a:t>
            </a:r>
          </a:p>
        </p:txBody>
      </p:sp>
      <p:sp>
        <p:nvSpPr>
          <p:cNvPr id="26" name="Text Placeholder 12">
            <a:extLst>
              <a:ext uri="{FF2B5EF4-FFF2-40B4-BE49-F238E27FC236}">
                <a16:creationId xmlns:a16="http://schemas.microsoft.com/office/drawing/2014/main" id="{272124E2-B2DD-45A6-ABE6-459C7038FBB5}"/>
              </a:ext>
            </a:extLst>
          </p:cNvPr>
          <p:cNvSpPr>
            <a:spLocks noGrp="1"/>
          </p:cNvSpPr>
          <p:nvPr userDrawn="1">
            <p:ph type="body" sz="quarter" idx="27" hasCustomPrompt="1"/>
          </p:nvPr>
        </p:nvSpPr>
        <p:spPr>
          <a:xfrm>
            <a:off x="4995848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05</a:t>
            </a:r>
          </a:p>
        </p:txBody>
      </p:sp>
      <p:sp>
        <p:nvSpPr>
          <p:cNvPr id="27" name="Text Placeholder 12">
            <a:extLst>
              <a:ext uri="{FF2B5EF4-FFF2-40B4-BE49-F238E27FC236}">
                <a16:creationId xmlns:a16="http://schemas.microsoft.com/office/drawing/2014/main" id="{37660DC0-4623-45A5-84FE-A8AB30FB91DF}"/>
              </a:ext>
            </a:extLst>
          </p:cNvPr>
          <p:cNvSpPr>
            <a:spLocks noGrp="1"/>
          </p:cNvSpPr>
          <p:nvPr userDrawn="1">
            <p:ph type="body" sz="quarter" idx="28" hasCustomPrompt="1"/>
          </p:nvPr>
        </p:nvSpPr>
        <p:spPr>
          <a:xfrm>
            <a:off x="418434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04</a:t>
            </a:r>
          </a:p>
        </p:txBody>
      </p:sp>
      <p:sp>
        <p:nvSpPr>
          <p:cNvPr id="28" name="Text Placeholder 12">
            <a:extLst>
              <a:ext uri="{FF2B5EF4-FFF2-40B4-BE49-F238E27FC236}">
                <a16:creationId xmlns:a16="http://schemas.microsoft.com/office/drawing/2014/main" id="{1324C94E-2600-4373-9B3A-E70E6F6E3EAE}"/>
              </a:ext>
            </a:extLst>
          </p:cNvPr>
          <p:cNvSpPr>
            <a:spLocks noGrp="1"/>
          </p:cNvSpPr>
          <p:nvPr userDrawn="1">
            <p:ph type="body" sz="quarter" idx="29" hasCustomPrompt="1"/>
          </p:nvPr>
        </p:nvSpPr>
        <p:spPr>
          <a:xfrm>
            <a:off x="3372838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03</a:t>
            </a:r>
          </a:p>
        </p:txBody>
      </p:sp>
      <p:sp>
        <p:nvSpPr>
          <p:cNvPr id="29" name="Text Placeholder 12">
            <a:extLst>
              <a:ext uri="{FF2B5EF4-FFF2-40B4-BE49-F238E27FC236}">
                <a16:creationId xmlns:a16="http://schemas.microsoft.com/office/drawing/2014/main" id="{C1ED5B50-C717-4ECD-9434-0C486B1FA95B}"/>
              </a:ext>
            </a:extLst>
          </p:cNvPr>
          <p:cNvSpPr>
            <a:spLocks noGrp="1"/>
          </p:cNvSpPr>
          <p:nvPr userDrawn="1">
            <p:ph type="body" sz="quarter" idx="30" hasCustomPrompt="1"/>
          </p:nvPr>
        </p:nvSpPr>
        <p:spPr>
          <a:xfrm>
            <a:off x="743036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08</a:t>
            </a:r>
          </a:p>
        </p:txBody>
      </p:sp>
      <p:sp>
        <p:nvSpPr>
          <p:cNvPr id="30" name="Text Placeholder 12">
            <a:extLst>
              <a:ext uri="{FF2B5EF4-FFF2-40B4-BE49-F238E27FC236}">
                <a16:creationId xmlns:a16="http://schemas.microsoft.com/office/drawing/2014/main" id="{E91BD8A6-461F-4EAC-82F8-A744495D6BFF}"/>
              </a:ext>
            </a:extLst>
          </p:cNvPr>
          <p:cNvSpPr>
            <a:spLocks noGrp="1"/>
          </p:cNvSpPr>
          <p:nvPr userDrawn="1">
            <p:ph type="body" sz="quarter" idx="31" hasCustomPrompt="1"/>
          </p:nvPr>
        </p:nvSpPr>
        <p:spPr>
          <a:xfrm>
            <a:off x="905337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10</a:t>
            </a:r>
          </a:p>
        </p:txBody>
      </p:sp>
      <p:sp>
        <p:nvSpPr>
          <p:cNvPr id="83" name="Text Placeholder 82">
            <a:extLst>
              <a:ext uri="{FF2B5EF4-FFF2-40B4-BE49-F238E27FC236}">
                <a16:creationId xmlns:a16="http://schemas.microsoft.com/office/drawing/2014/main" id="{3070E194-AAC8-4E23-9F2B-5946DF5D2178}"/>
              </a:ext>
            </a:extLst>
          </p:cNvPr>
          <p:cNvSpPr>
            <a:spLocks noGrp="1"/>
          </p:cNvSpPr>
          <p:nvPr>
            <p:ph type="body" sz="quarter" idx="32" hasCustomPrompt="1"/>
          </p:nvPr>
        </p:nvSpPr>
        <p:spPr>
          <a:xfrm>
            <a:off x="896857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Dec</a:t>
            </a:r>
          </a:p>
        </p:txBody>
      </p:sp>
      <p:sp>
        <p:nvSpPr>
          <p:cNvPr id="84" name="Text Placeholder 82">
            <a:extLst>
              <a:ext uri="{FF2B5EF4-FFF2-40B4-BE49-F238E27FC236}">
                <a16:creationId xmlns:a16="http://schemas.microsoft.com/office/drawing/2014/main" id="{53A9E9CF-C53C-41F0-8DEE-872DBB4377F5}"/>
              </a:ext>
            </a:extLst>
          </p:cNvPr>
          <p:cNvSpPr>
            <a:spLocks noGrp="1"/>
          </p:cNvSpPr>
          <p:nvPr>
            <p:ph type="body" sz="quarter" idx="33" hasCustomPrompt="1"/>
          </p:nvPr>
        </p:nvSpPr>
        <p:spPr>
          <a:xfrm>
            <a:off x="10630020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Dec</a:t>
            </a:r>
          </a:p>
        </p:txBody>
      </p:sp>
      <p:sp>
        <p:nvSpPr>
          <p:cNvPr id="85" name="Text Placeholder 82">
            <a:extLst>
              <a:ext uri="{FF2B5EF4-FFF2-40B4-BE49-F238E27FC236}">
                <a16:creationId xmlns:a16="http://schemas.microsoft.com/office/drawing/2014/main" id="{72AE6501-3FB0-4A7D-9A36-B350AEC3CAED}"/>
              </a:ext>
            </a:extLst>
          </p:cNvPr>
          <p:cNvSpPr>
            <a:spLocks noGrp="1"/>
          </p:cNvSpPr>
          <p:nvPr>
            <p:ph type="body" sz="quarter" idx="34" hasCustomPrompt="1"/>
          </p:nvPr>
        </p:nvSpPr>
        <p:spPr>
          <a:xfrm>
            <a:off x="1707954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Jan</a:t>
            </a:r>
          </a:p>
        </p:txBody>
      </p:sp>
      <p:sp>
        <p:nvSpPr>
          <p:cNvPr id="86" name="Text Placeholder 82">
            <a:extLst>
              <a:ext uri="{FF2B5EF4-FFF2-40B4-BE49-F238E27FC236}">
                <a16:creationId xmlns:a16="http://schemas.microsoft.com/office/drawing/2014/main" id="{CB3FC7F1-097D-46A1-B741-A527899C4866}"/>
              </a:ext>
            </a:extLst>
          </p:cNvPr>
          <p:cNvSpPr>
            <a:spLocks noGrp="1"/>
          </p:cNvSpPr>
          <p:nvPr>
            <p:ph type="body" sz="quarter" idx="35" hasCustomPrompt="1"/>
          </p:nvPr>
        </p:nvSpPr>
        <p:spPr>
          <a:xfrm>
            <a:off x="2519051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Feb</a:t>
            </a:r>
          </a:p>
        </p:txBody>
      </p:sp>
      <p:sp>
        <p:nvSpPr>
          <p:cNvPr id="87" name="Text Placeholder 82">
            <a:extLst>
              <a:ext uri="{FF2B5EF4-FFF2-40B4-BE49-F238E27FC236}">
                <a16:creationId xmlns:a16="http://schemas.microsoft.com/office/drawing/2014/main" id="{FC859E34-D208-4716-9A67-734A70457550}"/>
              </a:ext>
            </a:extLst>
          </p:cNvPr>
          <p:cNvSpPr>
            <a:spLocks noGrp="1"/>
          </p:cNvSpPr>
          <p:nvPr>
            <p:ph type="body" sz="quarter" idx="36" hasCustomPrompt="1"/>
          </p:nvPr>
        </p:nvSpPr>
        <p:spPr>
          <a:xfrm>
            <a:off x="3330148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Mar</a:t>
            </a:r>
          </a:p>
        </p:txBody>
      </p:sp>
      <p:sp>
        <p:nvSpPr>
          <p:cNvPr id="88" name="Text Placeholder 82">
            <a:extLst>
              <a:ext uri="{FF2B5EF4-FFF2-40B4-BE49-F238E27FC236}">
                <a16:creationId xmlns:a16="http://schemas.microsoft.com/office/drawing/2014/main" id="{049E8B34-6A64-4BBD-A35C-22A6CA41E353}"/>
              </a:ext>
            </a:extLst>
          </p:cNvPr>
          <p:cNvSpPr>
            <a:spLocks noGrp="1"/>
          </p:cNvSpPr>
          <p:nvPr>
            <p:ph type="body" sz="quarter" idx="37" hasCustomPrompt="1"/>
          </p:nvPr>
        </p:nvSpPr>
        <p:spPr>
          <a:xfrm>
            <a:off x="4141245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Apr</a:t>
            </a:r>
          </a:p>
        </p:txBody>
      </p:sp>
      <p:sp>
        <p:nvSpPr>
          <p:cNvPr id="89" name="Text Placeholder 82">
            <a:extLst>
              <a:ext uri="{FF2B5EF4-FFF2-40B4-BE49-F238E27FC236}">
                <a16:creationId xmlns:a16="http://schemas.microsoft.com/office/drawing/2014/main" id="{97904633-5897-42A4-AF0F-2EA51A800CF5}"/>
              </a:ext>
            </a:extLst>
          </p:cNvPr>
          <p:cNvSpPr>
            <a:spLocks noGrp="1"/>
          </p:cNvSpPr>
          <p:nvPr>
            <p:ph type="body" sz="quarter" idx="38" hasCustomPrompt="1"/>
          </p:nvPr>
        </p:nvSpPr>
        <p:spPr>
          <a:xfrm>
            <a:off x="4952342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May</a:t>
            </a:r>
          </a:p>
        </p:txBody>
      </p:sp>
      <p:sp>
        <p:nvSpPr>
          <p:cNvPr id="90" name="Text Placeholder 82">
            <a:extLst>
              <a:ext uri="{FF2B5EF4-FFF2-40B4-BE49-F238E27FC236}">
                <a16:creationId xmlns:a16="http://schemas.microsoft.com/office/drawing/2014/main" id="{79DD194B-FCD9-41BA-9509-A8B90C84FE97}"/>
              </a:ext>
            </a:extLst>
          </p:cNvPr>
          <p:cNvSpPr>
            <a:spLocks noGrp="1"/>
          </p:cNvSpPr>
          <p:nvPr>
            <p:ph type="body" sz="quarter" idx="39" hasCustomPrompt="1"/>
          </p:nvPr>
        </p:nvSpPr>
        <p:spPr>
          <a:xfrm>
            <a:off x="5763439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Jun</a:t>
            </a:r>
          </a:p>
        </p:txBody>
      </p:sp>
      <p:sp>
        <p:nvSpPr>
          <p:cNvPr id="91" name="Text Placeholder 82">
            <a:extLst>
              <a:ext uri="{FF2B5EF4-FFF2-40B4-BE49-F238E27FC236}">
                <a16:creationId xmlns:a16="http://schemas.microsoft.com/office/drawing/2014/main" id="{DB6D9DFF-FF4C-4CE7-8978-80DBC6D9C1AD}"/>
              </a:ext>
            </a:extLst>
          </p:cNvPr>
          <p:cNvSpPr>
            <a:spLocks noGrp="1"/>
          </p:cNvSpPr>
          <p:nvPr>
            <p:ph type="body" sz="quarter" idx="40" hasCustomPrompt="1"/>
          </p:nvPr>
        </p:nvSpPr>
        <p:spPr>
          <a:xfrm>
            <a:off x="6574536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Jul</a:t>
            </a:r>
          </a:p>
        </p:txBody>
      </p:sp>
      <p:sp>
        <p:nvSpPr>
          <p:cNvPr id="92" name="Text Placeholder 82">
            <a:extLst>
              <a:ext uri="{FF2B5EF4-FFF2-40B4-BE49-F238E27FC236}">
                <a16:creationId xmlns:a16="http://schemas.microsoft.com/office/drawing/2014/main" id="{1AF51762-8702-4718-B74C-51EF4D498495}"/>
              </a:ext>
            </a:extLst>
          </p:cNvPr>
          <p:cNvSpPr>
            <a:spLocks noGrp="1"/>
          </p:cNvSpPr>
          <p:nvPr>
            <p:ph type="body" sz="quarter" idx="41" hasCustomPrompt="1"/>
          </p:nvPr>
        </p:nvSpPr>
        <p:spPr>
          <a:xfrm>
            <a:off x="7385633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Aug</a:t>
            </a:r>
          </a:p>
        </p:txBody>
      </p:sp>
      <p:sp>
        <p:nvSpPr>
          <p:cNvPr id="93" name="Text Placeholder 82">
            <a:extLst>
              <a:ext uri="{FF2B5EF4-FFF2-40B4-BE49-F238E27FC236}">
                <a16:creationId xmlns:a16="http://schemas.microsoft.com/office/drawing/2014/main" id="{B94382F6-3287-40E9-A2C6-E28B5F7F051C}"/>
              </a:ext>
            </a:extLst>
          </p:cNvPr>
          <p:cNvSpPr>
            <a:spLocks noGrp="1"/>
          </p:cNvSpPr>
          <p:nvPr>
            <p:ph type="body" sz="quarter" idx="42" hasCustomPrompt="1"/>
          </p:nvPr>
        </p:nvSpPr>
        <p:spPr>
          <a:xfrm>
            <a:off x="8196730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Sep</a:t>
            </a:r>
          </a:p>
        </p:txBody>
      </p:sp>
      <p:sp>
        <p:nvSpPr>
          <p:cNvPr id="94" name="Text Placeholder 82">
            <a:extLst>
              <a:ext uri="{FF2B5EF4-FFF2-40B4-BE49-F238E27FC236}">
                <a16:creationId xmlns:a16="http://schemas.microsoft.com/office/drawing/2014/main" id="{138544EE-C7F5-4BEA-B814-148F88843B81}"/>
              </a:ext>
            </a:extLst>
          </p:cNvPr>
          <p:cNvSpPr>
            <a:spLocks noGrp="1"/>
          </p:cNvSpPr>
          <p:nvPr>
            <p:ph type="body" sz="quarter" idx="43" hasCustomPrompt="1"/>
          </p:nvPr>
        </p:nvSpPr>
        <p:spPr>
          <a:xfrm>
            <a:off x="9007827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Oct</a:t>
            </a:r>
          </a:p>
        </p:txBody>
      </p:sp>
      <p:sp>
        <p:nvSpPr>
          <p:cNvPr id="95" name="Text Placeholder 82">
            <a:extLst>
              <a:ext uri="{FF2B5EF4-FFF2-40B4-BE49-F238E27FC236}">
                <a16:creationId xmlns:a16="http://schemas.microsoft.com/office/drawing/2014/main" id="{D4154B6A-8576-4E34-B9F7-848562D0FAC9}"/>
              </a:ext>
            </a:extLst>
          </p:cNvPr>
          <p:cNvSpPr>
            <a:spLocks noGrp="1"/>
          </p:cNvSpPr>
          <p:nvPr>
            <p:ph type="body" sz="quarter" idx="44" hasCustomPrompt="1"/>
          </p:nvPr>
        </p:nvSpPr>
        <p:spPr>
          <a:xfrm>
            <a:off x="9818924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Nov</a:t>
            </a:r>
          </a:p>
        </p:txBody>
      </p:sp>
      <p:sp>
        <p:nvSpPr>
          <p:cNvPr id="96" name="Text Placeholder 82">
            <a:extLst>
              <a:ext uri="{FF2B5EF4-FFF2-40B4-BE49-F238E27FC236}">
                <a16:creationId xmlns:a16="http://schemas.microsoft.com/office/drawing/2014/main" id="{50E931AF-D6F2-4AD6-AAD8-8472B8635808}"/>
              </a:ext>
            </a:extLst>
          </p:cNvPr>
          <p:cNvSpPr>
            <a:spLocks noGrp="1"/>
          </p:cNvSpPr>
          <p:nvPr>
            <p:ph type="body" sz="quarter" idx="45" hasCustomPrompt="1"/>
          </p:nvPr>
        </p:nvSpPr>
        <p:spPr>
          <a:xfrm>
            <a:off x="896857" y="5311873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Start</a:t>
            </a:r>
          </a:p>
        </p:txBody>
      </p:sp>
      <p:sp>
        <p:nvSpPr>
          <p:cNvPr id="97" name="Text Placeholder 82">
            <a:extLst>
              <a:ext uri="{FF2B5EF4-FFF2-40B4-BE49-F238E27FC236}">
                <a16:creationId xmlns:a16="http://schemas.microsoft.com/office/drawing/2014/main" id="{AAEA2E2F-AB4C-462B-B9B9-07B4AA406A4B}"/>
              </a:ext>
            </a:extLst>
          </p:cNvPr>
          <p:cNvSpPr>
            <a:spLocks noGrp="1"/>
          </p:cNvSpPr>
          <p:nvPr>
            <p:ph type="body" sz="quarter" idx="46" hasCustomPrompt="1"/>
          </p:nvPr>
        </p:nvSpPr>
        <p:spPr>
          <a:xfrm>
            <a:off x="10630020" y="5311873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Q4</a:t>
            </a:r>
          </a:p>
        </p:txBody>
      </p:sp>
      <p:sp>
        <p:nvSpPr>
          <p:cNvPr id="98" name="Text Placeholder 82">
            <a:extLst>
              <a:ext uri="{FF2B5EF4-FFF2-40B4-BE49-F238E27FC236}">
                <a16:creationId xmlns:a16="http://schemas.microsoft.com/office/drawing/2014/main" id="{791F5FE7-9124-491C-AD14-8CD8442EEDBB}"/>
              </a:ext>
            </a:extLst>
          </p:cNvPr>
          <p:cNvSpPr>
            <a:spLocks noGrp="1"/>
          </p:cNvSpPr>
          <p:nvPr>
            <p:ph type="body" sz="quarter" idx="47" hasCustomPrompt="1"/>
          </p:nvPr>
        </p:nvSpPr>
        <p:spPr>
          <a:xfrm>
            <a:off x="3330148" y="5311873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Q1</a:t>
            </a:r>
          </a:p>
        </p:txBody>
      </p:sp>
      <p:sp>
        <p:nvSpPr>
          <p:cNvPr id="99" name="Text Placeholder 82">
            <a:extLst>
              <a:ext uri="{FF2B5EF4-FFF2-40B4-BE49-F238E27FC236}">
                <a16:creationId xmlns:a16="http://schemas.microsoft.com/office/drawing/2014/main" id="{AF9DDE50-FB12-4681-9F64-FAEEEE893267}"/>
              </a:ext>
            </a:extLst>
          </p:cNvPr>
          <p:cNvSpPr>
            <a:spLocks noGrp="1"/>
          </p:cNvSpPr>
          <p:nvPr>
            <p:ph type="body" sz="quarter" idx="48" hasCustomPrompt="1"/>
          </p:nvPr>
        </p:nvSpPr>
        <p:spPr>
          <a:xfrm>
            <a:off x="5763439" y="5311873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Q2</a:t>
            </a:r>
          </a:p>
        </p:txBody>
      </p:sp>
      <p:sp>
        <p:nvSpPr>
          <p:cNvPr id="100" name="Text Placeholder 82">
            <a:extLst>
              <a:ext uri="{FF2B5EF4-FFF2-40B4-BE49-F238E27FC236}">
                <a16:creationId xmlns:a16="http://schemas.microsoft.com/office/drawing/2014/main" id="{817AE0D5-8EF1-44A0-8F15-FBFA1111DCA0}"/>
              </a:ext>
            </a:extLst>
          </p:cNvPr>
          <p:cNvSpPr>
            <a:spLocks noGrp="1"/>
          </p:cNvSpPr>
          <p:nvPr>
            <p:ph type="body" sz="quarter" idx="49" hasCustomPrompt="1"/>
          </p:nvPr>
        </p:nvSpPr>
        <p:spPr>
          <a:xfrm>
            <a:off x="8196730" y="5311873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Q3</a:t>
            </a:r>
          </a:p>
        </p:txBody>
      </p:sp>
      <p:sp>
        <p:nvSpPr>
          <p:cNvPr id="101" name="Text Placeholder 82">
            <a:extLst>
              <a:ext uri="{FF2B5EF4-FFF2-40B4-BE49-F238E27FC236}">
                <a16:creationId xmlns:a16="http://schemas.microsoft.com/office/drawing/2014/main" id="{6664E19C-3384-49DD-BD5F-2E39375D444C}"/>
              </a:ext>
            </a:extLst>
          </p:cNvPr>
          <p:cNvSpPr>
            <a:spLocks noGrp="1"/>
          </p:cNvSpPr>
          <p:nvPr>
            <p:ph type="body" sz="quarter" idx="50" hasCustomPrompt="1"/>
          </p:nvPr>
        </p:nvSpPr>
        <p:spPr>
          <a:xfrm>
            <a:off x="10806794" y="473961"/>
            <a:ext cx="958856" cy="551102"/>
          </a:xfrm>
        </p:spPr>
        <p:txBody>
          <a:bodyPr lIns="0" tIns="0" rIns="0" bIns="0" rtlCol="0" anchor="ctr" anchorCtr="0">
            <a:noAutofit/>
          </a:bodyPr>
          <a:lstStyle>
            <a:lvl1pPr marL="0" indent="0" algn="r">
              <a:buNone/>
              <a:defRPr sz="2800">
                <a:solidFill>
                  <a:schemeClr val="tx1"/>
                </a:solidFill>
                <a:latin typeface="+mn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20XX</a:t>
            </a:r>
          </a:p>
        </p:txBody>
      </p:sp>
    </p:spTree>
    <p:extLst>
      <p:ext uri="{BB962C8B-B14F-4D97-AF65-F5344CB8AC3E}">
        <p14:creationId xmlns:p14="http://schemas.microsoft.com/office/powerpoint/2010/main" val="734961849"/>
      </p:ext>
    </p:extLst>
  </p:cSld>
  <p:clrMapOvr>
    <a:masterClrMapping/>
  </p:clrMapOvr>
</p:sldLayout>
</file>

<file path=ppt/slideLayouts/slideLayout2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Placeholder 1">
            <a:extLst>
              <a:ext uri="{FF2B5EF4-FFF2-40B4-BE49-F238E27FC236}">
                <a16:creationId xmlns:a16="http://schemas.microsoft.com/office/drawing/2014/main" id="{3769E6E2-2C3C-634F-A2E7-89D13D5132E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58219" y="365125"/>
            <a:ext cx="11481847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4" name="Text Placeholder 2">
            <a:extLst>
              <a:ext uri="{FF2B5EF4-FFF2-40B4-BE49-F238E27FC236}">
                <a16:creationId xmlns:a16="http://schemas.microsoft.com/office/drawing/2014/main" id="{FC0E9760-8394-E24C-A197-D2A1FDDE5E28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58219" y="1825625"/>
            <a:ext cx="11481847" cy="3575934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475296125"/>
      </p:ext>
    </p:extLst>
  </p:cSld>
  <p:clrMapOvr>
    <a:masterClrMapping/>
  </p:clrMapOvr>
</p:sldLayout>
</file>

<file path=ppt/slideLayouts/slideLayout2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>
  <p:cSld name="Title Slide">
    <p:bg>
      <p:bgPr>
        <a:blipFill dpi="0" rotWithShape="1">
          <a:blip r:embed="rId2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911424" y="1988841"/>
            <a:ext cx="10363200" cy="1470025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825824" y="3744615"/>
            <a:ext cx="85344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527382" y="6525344"/>
            <a:ext cx="1294837" cy="218522"/>
          </a:xfrm>
        </p:spPr>
        <p:txBody>
          <a:bodyPr/>
          <a:lstStyle/>
          <a:p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5519936" y="6381329"/>
            <a:ext cx="3860800" cy="365125"/>
          </a:xfrm>
          <a:prstGeom prst="rect">
            <a:avLst/>
          </a:prstGeom>
        </p:spPr>
        <p:txBody>
          <a:bodyPr/>
          <a:lstStyle/>
          <a:p>
            <a:r>
              <a:rPr lang="en-GB"/>
              <a:t>EC 1- L8_Data Acquisition Systems_Part2</a:t>
            </a: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081925057"/>
      </p:ext>
    </p:extLst>
  </p:cSld>
  <p:clrMapOvr>
    <a:masterClrMapping/>
  </p:clrMapOvr>
</p:sldLayout>
</file>

<file path=ppt/slideLayouts/slideLayout27.xml><?xml version="1.0" encoding="utf-8"?>
<p:sldLayout xmlns:a="http://schemas.openxmlformats.org/drawingml/2006/main" xmlns:r="http://schemas.openxmlformats.org/officeDocument/2006/relationships" xmlns:p="http://schemas.openxmlformats.org/presentationml/2006/main" type="obj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609600" y="1600201"/>
            <a:ext cx="10972800" cy="3917032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4175787" y="6461781"/>
            <a:ext cx="3860800" cy="365125"/>
          </a:xfrm>
          <a:prstGeom prst="rect">
            <a:avLst/>
          </a:prstGeom>
        </p:spPr>
        <p:txBody>
          <a:bodyPr/>
          <a:lstStyle/>
          <a:p>
            <a:r>
              <a:rPr lang="en-GB"/>
              <a:t>EC 1- L8_Data Acquisition Systems_Part2</a:t>
            </a: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127137421"/>
      </p:ext>
    </p:extLst>
  </p:cSld>
  <p:clrMapOvr>
    <a:masterClrMapping/>
  </p:clrMapOvr>
</p:sldLayout>
</file>

<file path=ppt/slideLayouts/slideLayout28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GB"/>
              <a:t>EC 1- L8_Data Acquisition Systems_Part2</a:t>
            </a:r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80BD717-F643-F042-9830-F1AF085B69D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245223601"/>
      </p:ext>
    </p:extLst>
  </p:cSld>
  <p:clrMapOvr>
    <a:masterClrMapping/>
  </p:clrMapOvr>
</p:sldLayout>
</file>

<file path=ppt/slideLayouts/slideLayout29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1_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73" name="Straight Connector 72">
            <a:extLst>
              <a:ext uri="{FF2B5EF4-FFF2-40B4-BE49-F238E27FC236}">
                <a16:creationId xmlns:a16="http://schemas.microsoft.com/office/drawing/2014/main" id="{3B25E3D6-2A2E-464A-8CB9-910A73E922D2}"/>
              </a:ext>
            </a:extLst>
          </p:cNvPr>
          <p:cNvCxnSpPr/>
          <p:nvPr userDrawn="1"/>
        </p:nvCxnSpPr>
        <p:spPr>
          <a:xfrm>
            <a:off x="1226359" y="4878388"/>
            <a:ext cx="9736242" cy="0"/>
          </a:xfrm>
          <a:prstGeom prst="line">
            <a:avLst/>
          </a:prstGeom>
          <a:ln w="36068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grpSp>
        <p:nvGrpSpPr>
          <p:cNvPr id="80" name="Group 79">
            <a:extLst>
              <a:ext uri="{FF2B5EF4-FFF2-40B4-BE49-F238E27FC236}">
                <a16:creationId xmlns:a16="http://schemas.microsoft.com/office/drawing/2014/main" id="{7AC1507B-4D7E-4A03-BD68-719F3B4FFFFE}"/>
              </a:ext>
            </a:extLst>
          </p:cNvPr>
          <p:cNvGrpSpPr/>
          <p:nvPr userDrawn="1"/>
        </p:nvGrpSpPr>
        <p:grpSpPr>
          <a:xfrm>
            <a:off x="1098343" y="3580937"/>
            <a:ext cx="256032" cy="1426311"/>
            <a:chOff x="1098343" y="3580937"/>
            <a:chExt cx="256032" cy="1426311"/>
          </a:xfrm>
        </p:grpSpPr>
        <p:cxnSp>
          <p:nvCxnSpPr>
            <p:cNvPr id="36" name="Straight Connector 35">
              <a:extLst>
                <a:ext uri="{FF2B5EF4-FFF2-40B4-BE49-F238E27FC236}">
                  <a16:creationId xmlns:a16="http://schemas.microsoft.com/office/drawing/2014/main" id="{F344BED5-CC6A-4BE9-A525-8E8D0064488A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563419" y="4243877"/>
              <a:ext cx="1325880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37" name="Oval 36">
              <a:extLst>
                <a:ext uri="{FF2B5EF4-FFF2-40B4-BE49-F238E27FC236}">
                  <a16:creationId xmlns:a16="http://schemas.microsoft.com/office/drawing/2014/main" id="{A2C7B801-E8A3-4356-8E6E-5A82DA9E1443}"/>
                </a:ext>
              </a:extLst>
            </p:cNvPr>
            <p:cNvSpPr/>
            <p:nvPr userDrawn="1"/>
          </p:nvSpPr>
          <p:spPr>
            <a:xfrm>
              <a:off x="1098343" y="4751216"/>
              <a:ext cx="256032" cy="256032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38" name="Group 37">
            <a:extLst>
              <a:ext uri="{FF2B5EF4-FFF2-40B4-BE49-F238E27FC236}">
                <a16:creationId xmlns:a16="http://schemas.microsoft.com/office/drawing/2014/main" id="{BEB49D06-EF63-4C3A-910B-CB6831B16C9D}"/>
              </a:ext>
            </a:extLst>
          </p:cNvPr>
          <p:cNvGrpSpPr/>
          <p:nvPr userDrawn="1"/>
        </p:nvGrpSpPr>
        <p:grpSpPr>
          <a:xfrm>
            <a:off x="1995041" y="4439619"/>
            <a:ext cx="128016" cy="502920"/>
            <a:chOff x="1973856" y="4439619"/>
            <a:chExt cx="128016" cy="502920"/>
          </a:xfrm>
        </p:grpSpPr>
        <p:cxnSp>
          <p:nvCxnSpPr>
            <p:cNvPr id="32" name="Straight Connector 31">
              <a:extLst>
                <a:ext uri="{FF2B5EF4-FFF2-40B4-BE49-F238E27FC236}">
                  <a16:creationId xmlns:a16="http://schemas.microsoft.com/office/drawing/2014/main" id="{327E53F1-5E20-4EC7-87CF-EB6E9FDE9F12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33" name="Oval 32">
              <a:extLst>
                <a:ext uri="{FF2B5EF4-FFF2-40B4-BE49-F238E27FC236}">
                  <a16:creationId xmlns:a16="http://schemas.microsoft.com/office/drawing/2014/main" id="{4C87D9C1-E63A-4E7F-A2F2-B9441DFAFE6B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39" name="Group 38">
            <a:extLst>
              <a:ext uri="{FF2B5EF4-FFF2-40B4-BE49-F238E27FC236}">
                <a16:creationId xmlns:a16="http://schemas.microsoft.com/office/drawing/2014/main" id="{4FA409AA-6816-4FFF-BA25-BAD4447A906F}"/>
              </a:ext>
            </a:extLst>
          </p:cNvPr>
          <p:cNvGrpSpPr/>
          <p:nvPr userDrawn="1"/>
        </p:nvGrpSpPr>
        <p:grpSpPr>
          <a:xfrm>
            <a:off x="2785120" y="4439619"/>
            <a:ext cx="128016" cy="502920"/>
            <a:chOff x="1973856" y="4439619"/>
            <a:chExt cx="128016" cy="502920"/>
          </a:xfrm>
        </p:grpSpPr>
        <p:cxnSp>
          <p:nvCxnSpPr>
            <p:cNvPr id="40" name="Straight Connector 39">
              <a:extLst>
                <a:ext uri="{FF2B5EF4-FFF2-40B4-BE49-F238E27FC236}">
                  <a16:creationId xmlns:a16="http://schemas.microsoft.com/office/drawing/2014/main" id="{5CA6520F-1760-430A-B65E-C626CFF2F72B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41" name="Oval 40">
              <a:extLst>
                <a:ext uri="{FF2B5EF4-FFF2-40B4-BE49-F238E27FC236}">
                  <a16:creationId xmlns:a16="http://schemas.microsoft.com/office/drawing/2014/main" id="{39843C49-812F-4AC4-8759-BFA1B2C480FD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42" name="Group 41">
            <a:extLst>
              <a:ext uri="{FF2B5EF4-FFF2-40B4-BE49-F238E27FC236}">
                <a16:creationId xmlns:a16="http://schemas.microsoft.com/office/drawing/2014/main" id="{4C21F7E2-F666-48FA-AABB-65E011391734}"/>
              </a:ext>
            </a:extLst>
          </p:cNvPr>
          <p:cNvGrpSpPr/>
          <p:nvPr userDrawn="1"/>
        </p:nvGrpSpPr>
        <p:grpSpPr>
          <a:xfrm>
            <a:off x="4411766" y="4439619"/>
            <a:ext cx="128016" cy="502920"/>
            <a:chOff x="1973856" y="4439619"/>
            <a:chExt cx="128016" cy="502920"/>
          </a:xfrm>
        </p:grpSpPr>
        <p:cxnSp>
          <p:nvCxnSpPr>
            <p:cNvPr id="43" name="Straight Connector 42">
              <a:extLst>
                <a:ext uri="{FF2B5EF4-FFF2-40B4-BE49-F238E27FC236}">
                  <a16:creationId xmlns:a16="http://schemas.microsoft.com/office/drawing/2014/main" id="{D8569AFA-3030-46B5-8C96-BBA5D82A9D78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44" name="Oval 43">
              <a:extLst>
                <a:ext uri="{FF2B5EF4-FFF2-40B4-BE49-F238E27FC236}">
                  <a16:creationId xmlns:a16="http://schemas.microsoft.com/office/drawing/2014/main" id="{5F0F0204-329B-4C59-9376-DA2E190A41F2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45" name="Group 44">
            <a:extLst>
              <a:ext uri="{FF2B5EF4-FFF2-40B4-BE49-F238E27FC236}">
                <a16:creationId xmlns:a16="http://schemas.microsoft.com/office/drawing/2014/main" id="{FD9007D7-5B92-4731-A39C-F5A6EBB39A0F}"/>
              </a:ext>
            </a:extLst>
          </p:cNvPr>
          <p:cNvGrpSpPr/>
          <p:nvPr userDrawn="1"/>
        </p:nvGrpSpPr>
        <p:grpSpPr>
          <a:xfrm>
            <a:off x="5219453" y="4439619"/>
            <a:ext cx="128016" cy="502920"/>
            <a:chOff x="1973856" y="4439619"/>
            <a:chExt cx="128016" cy="502920"/>
          </a:xfrm>
        </p:grpSpPr>
        <p:cxnSp>
          <p:nvCxnSpPr>
            <p:cNvPr id="46" name="Straight Connector 45">
              <a:extLst>
                <a:ext uri="{FF2B5EF4-FFF2-40B4-BE49-F238E27FC236}">
                  <a16:creationId xmlns:a16="http://schemas.microsoft.com/office/drawing/2014/main" id="{EEEC3455-89C8-487D-A4AD-5C3E0D6D7378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47" name="Oval 46">
              <a:extLst>
                <a:ext uri="{FF2B5EF4-FFF2-40B4-BE49-F238E27FC236}">
                  <a16:creationId xmlns:a16="http://schemas.microsoft.com/office/drawing/2014/main" id="{60D5132D-9C05-4BA1-9DC5-047AD05AFCAD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75" name="Group 74">
            <a:extLst>
              <a:ext uri="{FF2B5EF4-FFF2-40B4-BE49-F238E27FC236}">
                <a16:creationId xmlns:a16="http://schemas.microsoft.com/office/drawing/2014/main" id="{E298C5F6-9A26-42A5-8CE6-0AB714917758}"/>
              </a:ext>
            </a:extLst>
          </p:cNvPr>
          <p:cNvGrpSpPr/>
          <p:nvPr userDrawn="1"/>
        </p:nvGrpSpPr>
        <p:grpSpPr>
          <a:xfrm>
            <a:off x="6841493" y="4439619"/>
            <a:ext cx="128016" cy="502920"/>
            <a:chOff x="6841493" y="4439619"/>
            <a:chExt cx="128016" cy="502920"/>
          </a:xfrm>
        </p:grpSpPr>
        <p:cxnSp>
          <p:nvCxnSpPr>
            <p:cNvPr id="49" name="Straight Connector 48">
              <a:extLst>
                <a:ext uri="{FF2B5EF4-FFF2-40B4-BE49-F238E27FC236}">
                  <a16:creationId xmlns:a16="http://schemas.microsoft.com/office/drawing/2014/main" id="{EECD6B90-8AB5-404B-8C47-296EACB3A748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6686045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50" name="Oval 49">
              <a:extLst>
                <a:ext uri="{FF2B5EF4-FFF2-40B4-BE49-F238E27FC236}">
                  <a16:creationId xmlns:a16="http://schemas.microsoft.com/office/drawing/2014/main" id="{019B7AA1-FBFB-4467-A894-A8493F7A6AA8}"/>
                </a:ext>
              </a:extLst>
            </p:cNvPr>
            <p:cNvSpPr/>
            <p:nvPr userDrawn="1"/>
          </p:nvSpPr>
          <p:spPr>
            <a:xfrm>
              <a:off x="6841493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51" name="Group 50">
            <a:extLst>
              <a:ext uri="{FF2B5EF4-FFF2-40B4-BE49-F238E27FC236}">
                <a16:creationId xmlns:a16="http://schemas.microsoft.com/office/drawing/2014/main" id="{37A216D3-B10A-49A2-91E7-6B15001A3FB0}"/>
              </a:ext>
            </a:extLst>
          </p:cNvPr>
          <p:cNvGrpSpPr/>
          <p:nvPr userDrawn="1"/>
        </p:nvGrpSpPr>
        <p:grpSpPr>
          <a:xfrm>
            <a:off x="7653514" y="4439619"/>
            <a:ext cx="128016" cy="502920"/>
            <a:chOff x="1973856" y="4439619"/>
            <a:chExt cx="128016" cy="502920"/>
          </a:xfrm>
        </p:grpSpPr>
        <p:cxnSp>
          <p:nvCxnSpPr>
            <p:cNvPr id="52" name="Straight Connector 51">
              <a:extLst>
                <a:ext uri="{FF2B5EF4-FFF2-40B4-BE49-F238E27FC236}">
                  <a16:creationId xmlns:a16="http://schemas.microsoft.com/office/drawing/2014/main" id="{C9539913-F5B6-46CE-8254-5D926DEA5760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53" name="Oval 52">
              <a:extLst>
                <a:ext uri="{FF2B5EF4-FFF2-40B4-BE49-F238E27FC236}">
                  <a16:creationId xmlns:a16="http://schemas.microsoft.com/office/drawing/2014/main" id="{111FC251-CB3D-4E38-ACB7-A62B2D60EB47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54" name="Group 53">
            <a:extLst>
              <a:ext uri="{FF2B5EF4-FFF2-40B4-BE49-F238E27FC236}">
                <a16:creationId xmlns:a16="http://schemas.microsoft.com/office/drawing/2014/main" id="{33A48BF4-E5AF-426C-B91A-E2874F887DFC}"/>
              </a:ext>
            </a:extLst>
          </p:cNvPr>
          <p:cNvGrpSpPr/>
          <p:nvPr userDrawn="1"/>
        </p:nvGrpSpPr>
        <p:grpSpPr>
          <a:xfrm>
            <a:off x="9275553" y="4439619"/>
            <a:ext cx="128016" cy="502920"/>
            <a:chOff x="1973856" y="4439619"/>
            <a:chExt cx="128016" cy="502920"/>
          </a:xfrm>
        </p:grpSpPr>
        <p:cxnSp>
          <p:nvCxnSpPr>
            <p:cNvPr id="55" name="Straight Connector 54">
              <a:extLst>
                <a:ext uri="{FF2B5EF4-FFF2-40B4-BE49-F238E27FC236}">
                  <a16:creationId xmlns:a16="http://schemas.microsoft.com/office/drawing/2014/main" id="{43156CFF-0844-4928-96F2-9B7989831CB0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56" name="Oval 55">
              <a:extLst>
                <a:ext uri="{FF2B5EF4-FFF2-40B4-BE49-F238E27FC236}">
                  <a16:creationId xmlns:a16="http://schemas.microsoft.com/office/drawing/2014/main" id="{0B7D5F2D-1085-4523-9A56-C2B16A2F0464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57" name="Group 56">
            <a:extLst>
              <a:ext uri="{FF2B5EF4-FFF2-40B4-BE49-F238E27FC236}">
                <a16:creationId xmlns:a16="http://schemas.microsoft.com/office/drawing/2014/main" id="{B2166A5C-6403-42D7-8962-0052BEA0363E}"/>
              </a:ext>
            </a:extLst>
          </p:cNvPr>
          <p:cNvGrpSpPr/>
          <p:nvPr userDrawn="1"/>
        </p:nvGrpSpPr>
        <p:grpSpPr>
          <a:xfrm>
            <a:off x="10087574" y="4439619"/>
            <a:ext cx="128016" cy="502920"/>
            <a:chOff x="1973856" y="4439619"/>
            <a:chExt cx="128016" cy="502920"/>
          </a:xfrm>
        </p:grpSpPr>
        <p:cxnSp>
          <p:nvCxnSpPr>
            <p:cNvPr id="58" name="Straight Connector 57">
              <a:extLst>
                <a:ext uri="{FF2B5EF4-FFF2-40B4-BE49-F238E27FC236}">
                  <a16:creationId xmlns:a16="http://schemas.microsoft.com/office/drawing/2014/main" id="{6BDD4C7A-BAE9-4341-ACA2-BC09D58B2EB2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59" name="Oval 58">
              <a:extLst>
                <a:ext uri="{FF2B5EF4-FFF2-40B4-BE49-F238E27FC236}">
                  <a16:creationId xmlns:a16="http://schemas.microsoft.com/office/drawing/2014/main" id="{2092417B-AC2A-401B-90D8-62AA0CC234E7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81" name="Group 80">
            <a:extLst>
              <a:ext uri="{FF2B5EF4-FFF2-40B4-BE49-F238E27FC236}">
                <a16:creationId xmlns:a16="http://schemas.microsoft.com/office/drawing/2014/main" id="{575A635E-0C3E-4F07-842B-60231D9875D4}"/>
              </a:ext>
            </a:extLst>
          </p:cNvPr>
          <p:cNvGrpSpPr/>
          <p:nvPr userDrawn="1"/>
        </p:nvGrpSpPr>
        <p:grpSpPr>
          <a:xfrm>
            <a:off x="3532404" y="3580937"/>
            <a:ext cx="256032" cy="1426311"/>
            <a:chOff x="3532404" y="3580937"/>
            <a:chExt cx="256032" cy="1426311"/>
          </a:xfrm>
        </p:grpSpPr>
        <p:cxnSp>
          <p:nvCxnSpPr>
            <p:cNvPr id="61" name="Straight Connector 60">
              <a:extLst>
                <a:ext uri="{FF2B5EF4-FFF2-40B4-BE49-F238E27FC236}">
                  <a16:creationId xmlns:a16="http://schemas.microsoft.com/office/drawing/2014/main" id="{CC9D07EB-53D6-4BBA-ACB6-E8F63F9A0835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2997480" y="4243877"/>
              <a:ext cx="1325880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62" name="Oval 61">
              <a:extLst>
                <a:ext uri="{FF2B5EF4-FFF2-40B4-BE49-F238E27FC236}">
                  <a16:creationId xmlns:a16="http://schemas.microsoft.com/office/drawing/2014/main" id="{45616335-BCB9-464C-BEA1-A1E7E74FD8BE}"/>
                </a:ext>
              </a:extLst>
            </p:cNvPr>
            <p:cNvSpPr/>
            <p:nvPr userDrawn="1"/>
          </p:nvSpPr>
          <p:spPr>
            <a:xfrm>
              <a:off x="3532404" y="4751216"/>
              <a:ext cx="256032" cy="256032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78" name="Group 77">
            <a:extLst>
              <a:ext uri="{FF2B5EF4-FFF2-40B4-BE49-F238E27FC236}">
                <a16:creationId xmlns:a16="http://schemas.microsoft.com/office/drawing/2014/main" id="{9703DC63-2401-4AD3-8B32-193667CD897E}"/>
              </a:ext>
            </a:extLst>
          </p:cNvPr>
          <p:cNvGrpSpPr/>
          <p:nvPr userDrawn="1"/>
        </p:nvGrpSpPr>
        <p:grpSpPr>
          <a:xfrm>
            <a:off x="5966465" y="3580937"/>
            <a:ext cx="256032" cy="1426311"/>
            <a:chOff x="5966465" y="3580937"/>
            <a:chExt cx="256032" cy="1426311"/>
          </a:xfrm>
        </p:grpSpPr>
        <p:cxnSp>
          <p:nvCxnSpPr>
            <p:cNvPr id="64" name="Straight Connector 63">
              <a:extLst>
                <a:ext uri="{FF2B5EF4-FFF2-40B4-BE49-F238E27FC236}">
                  <a16:creationId xmlns:a16="http://schemas.microsoft.com/office/drawing/2014/main" id="{16A6E3F7-6319-4441-AFD9-C3D4F2972FA5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5431541" y="4243877"/>
              <a:ext cx="1325880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65" name="Oval 64">
              <a:extLst>
                <a:ext uri="{FF2B5EF4-FFF2-40B4-BE49-F238E27FC236}">
                  <a16:creationId xmlns:a16="http://schemas.microsoft.com/office/drawing/2014/main" id="{4C9D2D7D-12CB-4802-999B-1D1F87BE0FA5}"/>
                </a:ext>
              </a:extLst>
            </p:cNvPr>
            <p:cNvSpPr/>
            <p:nvPr userDrawn="1"/>
          </p:nvSpPr>
          <p:spPr>
            <a:xfrm>
              <a:off x="5966465" y="4751216"/>
              <a:ext cx="256032" cy="256032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77" name="Group 76">
            <a:extLst>
              <a:ext uri="{FF2B5EF4-FFF2-40B4-BE49-F238E27FC236}">
                <a16:creationId xmlns:a16="http://schemas.microsoft.com/office/drawing/2014/main" id="{24158274-99B6-424C-9DB7-4B178174FCD6}"/>
              </a:ext>
            </a:extLst>
          </p:cNvPr>
          <p:cNvGrpSpPr/>
          <p:nvPr userDrawn="1"/>
        </p:nvGrpSpPr>
        <p:grpSpPr>
          <a:xfrm>
            <a:off x="8400525" y="3580937"/>
            <a:ext cx="256032" cy="1426311"/>
            <a:chOff x="8400525" y="3580937"/>
            <a:chExt cx="256032" cy="1426311"/>
          </a:xfrm>
        </p:grpSpPr>
        <p:cxnSp>
          <p:nvCxnSpPr>
            <p:cNvPr id="67" name="Straight Connector 66">
              <a:extLst>
                <a:ext uri="{FF2B5EF4-FFF2-40B4-BE49-F238E27FC236}">
                  <a16:creationId xmlns:a16="http://schemas.microsoft.com/office/drawing/2014/main" id="{8E62A3E4-AE49-44CE-8671-D9E2E7A149F4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7865601" y="4243877"/>
              <a:ext cx="1325880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68" name="Oval 67">
              <a:extLst>
                <a:ext uri="{FF2B5EF4-FFF2-40B4-BE49-F238E27FC236}">
                  <a16:creationId xmlns:a16="http://schemas.microsoft.com/office/drawing/2014/main" id="{D1DACA3F-BDD7-46A1-9FFC-5C9E3DC0319B}"/>
                </a:ext>
              </a:extLst>
            </p:cNvPr>
            <p:cNvSpPr/>
            <p:nvPr userDrawn="1"/>
          </p:nvSpPr>
          <p:spPr>
            <a:xfrm>
              <a:off x="8400525" y="4751216"/>
              <a:ext cx="256032" cy="256032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76" name="Group 75">
            <a:extLst>
              <a:ext uri="{FF2B5EF4-FFF2-40B4-BE49-F238E27FC236}">
                <a16:creationId xmlns:a16="http://schemas.microsoft.com/office/drawing/2014/main" id="{CDBF36D1-D00D-4D0E-A137-B0C1518AA950}"/>
              </a:ext>
            </a:extLst>
          </p:cNvPr>
          <p:cNvGrpSpPr/>
          <p:nvPr userDrawn="1"/>
        </p:nvGrpSpPr>
        <p:grpSpPr>
          <a:xfrm>
            <a:off x="10834585" y="3580937"/>
            <a:ext cx="256032" cy="1431463"/>
            <a:chOff x="10834585" y="3580937"/>
            <a:chExt cx="256032" cy="1431463"/>
          </a:xfrm>
        </p:grpSpPr>
        <p:cxnSp>
          <p:nvCxnSpPr>
            <p:cNvPr id="70" name="Straight Connector 69">
              <a:extLst>
                <a:ext uri="{FF2B5EF4-FFF2-40B4-BE49-F238E27FC236}">
                  <a16:creationId xmlns:a16="http://schemas.microsoft.com/office/drawing/2014/main" id="{FA69A115-43BB-4F45-8737-8989918E4F3D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0299661" y="4243877"/>
              <a:ext cx="1325880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71" name="Oval 70">
              <a:extLst>
                <a:ext uri="{FF2B5EF4-FFF2-40B4-BE49-F238E27FC236}">
                  <a16:creationId xmlns:a16="http://schemas.microsoft.com/office/drawing/2014/main" id="{F08C80E3-AE2D-440D-A9D5-30C4A542F095}"/>
                </a:ext>
              </a:extLst>
            </p:cNvPr>
            <p:cNvSpPr/>
            <p:nvPr userDrawn="1"/>
          </p:nvSpPr>
          <p:spPr>
            <a:xfrm>
              <a:off x="10834585" y="4756368"/>
              <a:ext cx="256032" cy="256032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sp>
        <p:nvSpPr>
          <p:cNvPr id="2" name="Title 1">
            <a:extLst>
              <a:ext uri="{FF2B5EF4-FFF2-40B4-BE49-F238E27FC236}">
                <a16:creationId xmlns:a16="http://schemas.microsoft.com/office/drawing/2014/main" id="{43FA2CB5-635E-4CF6-B11D-F2C5041ADBEA}"/>
              </a:ext>
            </a:extLst>
          </p:cNvPr>
          <p:cNvSpPr>
            <a:spLocks noGrp="1"/>
          </p:cNvSpPr>
          <p:nvPr userDrawn="1">
            <p:ph type="ctrTitle"/>
          </p:nvPr>
        </p:nvSpPr>
        <p:spPr>
          <a:xfrm>
            <a:off x="1524000" y="509764"/>
            <a:ext cx="9144000" cy="685801"/>
          </a:xfrm>
        </p:spPr>
        <p:txBody>
          <a:bodyPr rtlCol="0" anchor="t" anchorCtr="0">
            <a:normAutofit/>
          </a:bodyPr>
          <a:lstStyle>
            <a:lvl1pPr algn="ctr">
              <a:defRPr sz="4400"/>
            </a:lvl1pPr>
          </a:lstStyle>
          <a:p>
            <a:pPr rtl="0"/>
            <a:r>
              <a:rPr lang="en-US" noProof="0"/>
              <a:t>Click to edit Master title style</a:t>
            </a:r>
            <a:endParaRPr lang="en-GB" noProof="0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69C4E9CB-8B65-4E12-967D-06EAE4393B42}"/>
              </a:ext>
            </a:extLst>
          </p:cNvPr>
          <p:cNvSpPr>
            <a:spLocks noGrp="1"/>
          </p:cNvSpPr>
          <p:nvPr userDrawn="1">
            <p:ph type="subTitle" idx="1"/>
          </p:nvPr>
        </p:nvSpPr>
        <p:spPr>
          <a:xfrm>
            <a:off x="1524000" y="1240970"/>
            <a:ext cx="9144000" cy="492294"/>
          </a:xfrm>
        </p:spPr>
        <p:txBody>
          <a:bodyPr rtlCol="0">
            <a:normAutofit/>
          </a:bodyPr>
          <a:lstStyle>
            <a:lvl1pPr marL="0" indent="0" algn="ctr">
              <a:buNone/>
              <a:defRPr sz="28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pPr rtl="0"/>
            <a:r>
              <a:rPr lang="en-US" noProof="0"/>
              <a:t>Click to edit Master subtitle style</a:t>
            </a:r>
            <a:endParaRPr lang="en-GB" noProof="0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2B3FA692-96F4-4A7F-8487-22F20A708F1C}"/>
              </a:ext>
            </a:extLst>
          </p:cNvPr>
          <p:cNvSpPr>
            <a:spLocks noGrp="1"/>
          </p:cNvSpPr>
          <p:nvPr userDrawn="1">
            <p:ph type="dt" sz="half" idx="10"/>
          </p:nvPr>
        </p:nvSpPr>
        <p:spPr/>
        <p:txBody>
          <a:bodyPr rtlCol="0"/>
          <a:lstStyle>
            <a:lvl1pPr>
              <a:defRPr/>
            </a:lvl1pPr>
          </a:lstStyle>
          <a:p>
            <a:endParaRPr lang="en-GB" noProof="0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1792D85A-DF1E-4EFB-B064-60EF7F601D7D}"/>
              </a:ext>
            </a:extLst>
          </p:cNvPr>
          <p:cNvSpPr>
            <a:spLocks noGrp="1"/>
          </p:cNvSpPr>
          <p:nvPr userDrawn="1">
            <p:ph type="ftr" sz="quarter" idx="11"/>
          </p:nvPr>
        </p:nvSpPr>
        <p:spPr/>
        <p:txBody>
          <a:bodyPr rtlCol="0"/>
          <a:lstStyle/>
          <a:p>
            <a:pPr rtl="0"/>
            <a:r>
              <a:rPr lang="en-GB" noProof="0"/>
              <a:t>EC 1- L8_Data Acquisition Systems_Part2</a:t>
            </a:r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CAE20109-909E-4186-BEE5-888E05F28C67}"/>
              </a:ext>
            </a:extLst>
          </p:cNvPr>
          <p:cNvSpPr>
            <a:spLocks noGrp="1"/>
          </p:cNvSpPr>
          <p:nvPr userDrawn="1">
            <p:ph type="sldNum" sz="quarter" idx="12"/>
          </p:nvPr>
        </p:nvSpPr>
        <p:spPr/>
        <p:txBody>
          <a:bodyPr rtlCol="0"/>
          <a:lstStyle/>
          <a:p>
            <a:pPr rtl="0"/>
            <a:fld id="{06075B66-BB0A-40EC-93F2-D831CFF2799C}" type="slidenum">
              <a:rPr lang="en-GB" noProof="0" smtClean="0"/>
              <a:t>‹#›</a:t>
            </a:fld>
            <a:endParaRPr lang="en-GB" noProof="0"/>
          </a:p>
        </p:txBody>
      </p:sp>
      <p:sp>
        <p:nvSpPr>
          <p:cNvPr id="8" name="Picture Placeholder 7">
            <a:extLst>
              <a:ext uri="{FF2B5EF4-FFF2-40B4-BE49-F238E27FC236}">
                <a16:creationId xmlns:a16="http://schemas.microsoft.com/office/drawing/2014/main" id="{42249841-1B5B-4DCB-8182-96027C01CEF4}"/>
              </a:ext>
            </a:extLst>
          </p:cNvPr>
          <p:cNvSpPr>
            <a:spLocks noGrp="1"/>
          </p:cNvSpPr>
          <p:nvPr userDrawn="1">
            <p:ph type="pic" sz="quarter" idx="13"/>
          </p:nvPr>
        </p:nvSpPr>
        <p:spPr>
          <a:xfrm>
            <a:off x="442913" y="633829"/>
            <a:ext cx="960120" cy="685800"/>
          </a:xfrm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400"/>
            </a:lvl1pPr>
          </a:lstStyle>
          <a:p>
            <a:pPr rtl="0"/>
            <a:r>
              <a:rPr lang="en-US" noProof="0"/>
              <a:t>Click icon to add picture</a:t>
            </a:r>
            <a:endParaRPr lang="en-GB" noProof="0"/>
          </a:p>
        </p:txBody>
      </p:sp>
      <p:sp>
        <p:nvSpPr>
          <p:cNvPr id="11" name="Text Placeholder 10">
            <a:extLst>
              <a:ext uri="{FF2B5EF4-FFF2-40B4-BE49-F238E27FC236}">
                <a16:creationId xmlns:a16="http://schemas.microsoft.com/office/drawing/2014/main" id="{1005C338-76FB-4C4F-9EB1-183CFD6B9075}"/>
              </a:ext>
            </a:extLst>
          </p:cNvPr>
          <p:cNvSpPr>
            <a:spLocks noGrp="1"/>
          </p:cNvSpPr>
          <p:nvPr userDrawn="1">
            <p:ph type="body" sz="quarter" idx="14" hasCustomPrompt="1"/>
          </p:nvPr>
        </p:nvSpPr>
        <p:spPr>
          <a:xfrm>
            <a:off x="442913" y="1953305"/>
            <a:ext cx="1655064" cy="1627632"/>
          </a:xfrm>
          <a:solidFill>
            <a:schemeClr val="accent2"/>
          </a:solidFill>
        </p:spPr>
        <p:txBody>
          <a:bodyPr lIns="180000" rtlCol="0" anchor="ctr" anchorCtr="0">
            <a:noAutofit/>
          </a:bodyPr>
          <a:lstStyle>
            <a:lvl1pPr marL="144000" marR="0" indent="-144000" algn="l" defTabSz="914400" rtl="0" eaLnBrk="1" fontAlgn="auto" latinLnBrk="0" hangingPunct="1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Clr>
                <a:schemeClr val="tx1"/>
              </a:buClr>
              <a:buSzTx/>
              <a:buFont typeface="Arial" panose="020B0604020202020204" pitchFamily="34" charset="0"/>
              <a:buChar char="•"/>
              <a:tabLst/>
              <a:defRPr sz="1400"/>
            </a:lvl1pPr>
            <a:lvl2pPr>
              <a:defRPr sz="14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</a:lstStyle>
          <a:p>
            <a:pPr lvl="0" rtl="0"/>
            <a:r>
              <a:rPr lang="en-GB" noProof="0"/>
              <a:t>Edit Master text styles</a:t>
            </a:r>
          </a:p>
          <a:p>
            <a:pPr lvl="0" rtl="0"/>
            <a:endParaRPr lang="en-GB" noProof="0"/>
          </a:p>
        </p:txBody>
      </p:sp>
      <p:sp>
        <p:nvSpPr>
          <p:cNvPr id="13" name="Text Placeholder 12">
            <a:extLst>
              <a:ext uri="{FF2B5EF4-FFF2-40B4-BE49-F238E27FC236}">
                <a16:creationId xmlns:a16="http://schemas.microsoft.com/office/drawing/2014/main" id="{49C02438-F5BE-4F73-A18D-18ABFEC5C49B}"/>
              </a:ext>
            </a:extLst>
          </p:cNvPr>
          <p:cNvSpPr>
            <a:spLocks noGrp="1"/>
          </p:cNvSpPr>
          <p:nvPr userDrawn="1">
            <p:ph type="body" sz="quarter" idx="15" hasCustomPrompt="1"/>
          </p:nvPr>
        </p:nvSpPr>
        <p:spPr>
          <a:xfrm>
            <a:off x="93832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00</a:t>
            </a:r>
          </a:p>
        </p:txBody>
      </p:sp>
      <p:sp>
        <p:nvSpPr>
          <p:cNvPr id="14" name="Text Placeholder 10">
            <a:extLst>
              <a:ext uri="{FF2B5EF4-FFF2-40B4-BE49-F238E27FC236}">
                <a16:creationId xmlns:a16="http://schemas.microsoft.com/office/drawing/2014/main" id="{6E96343E-2D2B-4C87-A7F9-DCCCCB97AF0E}"/>
              </a:ext>
            </a:extLst>
          </p:cNvPr>
          <p:cNvSpPr>
            <a:spLocks noGrp="1"/>
          </p:cNvSpPr>
          <p:nvPr userDrawn="1">
            <p:ph type="body" sz="quarter" idx="16" hasCustomPrompt="1"/>
          </p:nvPr>
        </p:nvSpPr>
        <p:spPr>
          <a:xfrm>
            <a:off x="2430495" y="1953305"/>
            <a:ext cx="2221992" cy="1627632"/>
          </a:xfrm>
          <a:solidFill>
            <a:schemeClr val="accent2"/>
          </a:solidFill>
        </p:spPr>
        <p:txBody>
          <a:bodyPr lIns="180000" rtlCol="0" anchor="ctr" anchorCtr="0">
            <a:noAutofit/>
          </a:bodyPr>
          <a:lstStyle>
            <a:lvl1pPr marL="144000" marR="0" indent="-144000" algn="l" defTabSz="914400" rtl="0" eaLnBrk="1" fontAlgn="auto" latinLnBrk="0" hangingPunct="1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Clr>
                <a:schemeClr val="tx1"/>
              </a:buClr>
              <a:buSzTx/>
              <a:buFont typeface="Arial" panose="020B0604020202020204" pitchFamily="34" charset="0"/>
              <a:buChar char="•"/>
              <a:tabLst/>
              <a:defRPr sz="1400"/>
            </a:lvl1pPr>
            <a:lvl2pPr>
              <a:defRPr sz="14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</a:lstStyle>
          <a:p>
            <a:pPr lvl="0" rtl="0"/>
            <a:r>
              <a:rPr lang="en-GB" noProof="0"/>
              <a:t>Edit Master text styles</a:t>
            </a:r>
          </a:p>
          <a:p>
            <a:pPr lvl="0" rtl="0"/>
            <a:endParaRPr lang="en-GB" noProof="0"/>
          </a:p>
        </p:txBody>
      </p:sp>
      <p:sp>
        <p:nvSpPr>
          <p:cNvPr id="15" name="Text Placeholder 10">
            <a:extLst>
              <a:ext uri="{FF2B5EF4-FFF2-40B4-BE49-F238E27FC236}">
                <a16:creationId xmlns:a16="http://schemas.microsoft.com/office/drawing/2014/main" id="{7BB84FDB-D513-4AC9-B712-08F2B06C1329}"/>
              </a:ext>
            </a:extLst>
          </p:cNvPr>
          <p:cNvSpPr>
            <a:spLocks noGrp="1"/>
          </p:cNvSpPr>
          <p:nvPr userDrawn="1">
            <p:ph type="body" sz="quarter" idx="17" hasCustomPrompt="1"/>
          </p:nvPr>
        </p:nvSpPr>
        <p:spPr>
          <a:xfrm>
            <a:off x="4985005" y="1953305"/>
            <a:ext cx="2221992" cy="1627632"/>
          </a:xfrm>
          <a:solidFill>
            <a:schemeClr val="accent2"/>
          </a:solidFill>
        </p:spPr>
        <p:txBody>
          <a:bodyPr lIns="180000" rtlCol="0" anchor="ctr" anchorCtr="0">
            <a:noAutofit/>
          </a:bodyPr>
          <a:lstStyle>
            <a:lvl1pPr marL="144000" marR="0" indent="-144000" algn="l" defTabSz="914400" rtl="0" eaLnBrk="1" fontAlgn="auto" latinLnBrk="0" hangingPunct="1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Clr>
                <a:schemeClr val="tx1"/>
              </a:buClr>
              <a:buSzTx/>
              <a:buFont typeface="Arial" panose="020B0604020202020204" pitchFamily="34" charset="0"/>
              <a:buChar char="•"/>
              <a:tabLst/>
              <a:defRPr sz="1400"/>
            </a:lvl1pPr>
            <a:lvl2pPr>
              <a:defRPr sz="14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</a:lstStyle>
          <a:p>
            <a:pPr lvl="0" rtl="0"/>
            <a:r>
              <a:rPr lang="en-GB" noProof="0"/>
              <a:t>Edit Master text styles</a:t>
            </a:r>
          </a:p>
          <a:p>
            <a:pPr lvl="0" rtl="0"/>
            <a:endParaRPr lang="en-GB" noProof="0"/>
          </a:p>
        </p:txBody>
      </p:sp>
      <p:sp>
        <p:nvSpPr>
          <p:cNvPr id="16" name="Text Placeholder 10">
            <a:extLst>
              <a:ext uri="{FF2B5EF4-FFF2-40B4-BE49-F238E27FC236}">
                <a16:creationId xmlns:a16="http://schemas.microsoft.com/office/drawing/2014/main" id="{FEA35609-E644-4DF0-8982-873C46185163}"/>
              </a:ext>
            </a:extLst>
          </p:cNvPr>
          <p:cNvSpPr>
            <a:spLocks noGrp="1"/>
          </p:cNvSpPr>
          <p:nvPr userDrawn="1">
            <p:ph type="body" sz="quarter" idx="18" hasCustomPrompt="1"/>
          </p:nvPr>
        </p:nvSpPr>
        <p:spPr>
          <a:xfrm>
            <a:off x="7539515" y="1953305"/>
            <a:ext cx="2221992" cy="1627632"/>
          </a:xfrm>
          <a:solidFill>
            <a:schemeClr val="accent2"/>
          </a:solidFill>
        </p:spPr>
        <p:txBody>
          <a:bodyPr lIns="180000" rtlCol="0" anchor="ctr" anchorCtr="0">
            <a:noAutofit/>
          </a:bodyPr>
          <a:lstStyle>
            <a:lvl1pPr marL="144000" marR="0" indent="-144000" algn="l" defTabSz="914400" rtl="0" eaLnBrk="1" fontAlgn="auto" latinLnBrk="0" hangingPunct="1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Clr>
                <a:schemeClr val="tx1"/>
              </a:buClr>
              <a:buSzTx/>
              <a:buFont typeface="Arial" panose="020B0604020202020204" pitchFamily="34" charset="0"/>
              <a:buChar char="•"/>
              <a:tabLst/>
              <a:defRPr sz="1400"/>
            </a:lvl1pPr>
            <a:lvl2pPr>
              <a:defRPr sz="14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</a:lstStyle>
          <a:p>
            <a:pPr lvl="0" rtl="0"/>
            <a:r>
              <a:rPr lang="en-GB" noProof="0"/>
              <a:t>Edit Master text styles</a:t>
            </a:r>
          </a:p>
          <a:p>
            <a:pPr lvl="0" rtl="0"/>
            <a:endParaRPr lang="en-GB" noProof="0"/>
          </a:p>
        </p:txBody>
      </p:sp>
      <p:sp>
        <p:nvSpPr>
          <p:cNvPr id="17" name="Text Placeholder 10">
            <a:extLst>
              <a:ext uri="{FF2B5EF4-FFF2-40B4-BE49-F238E27FC236}">
                <a16:creationId xmlns:a16="http://schemas.microsoft.com/office/drawing/2014/main" id="{56BC7BD0-6D40-4DA2-9119-3D744AC98825}"/>
              </a:ext>
            </a:extLst>
          </p:cNvPr>
          <p:cNvSpPr>
            <a:spLocks noGrp="1"/>
          </p:cNvSpPr>
          <p:nvPr userDrawn="1">
            <p:ph type="body" sz="quarter" idx="19" hasCustomPrompt="1"/>
          </p:nvPr>
        </p:nvSpPr>
        <p:spPr>
          <a:xfrm>
            <a:off x="10094024" y="1953305"/>
            <a:ext cx="1655064" cy="1627632"/>
          </a:xfrm>
          <a:solidFill>
            <a:schemeClr val="accent2"/>
          </a:solidFill>
        </p:spPr>
        <p:txBody>
          <a:bodyPr lIns="144000" rtlCol="0" anchor="ctr" anchorCtr="0">
            <a:noAutofit/>
          </a:bodyPr>
          <a:lstStyle>
            <a:lvl1pPr marL="144000" marR="0" indent="-144000" algn="l" defTabSz="914400" rtl="0" eaLnBrk="1" fontAlgn="auto" latinLnBrk="0" hangingPunct="1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Clr>
                <a:schemeClr val="tx1"/>
              </a:buClr>
              <a:buSzTx/>
              <a:buFont typeface="Arial" panose="020B0604020202020204" pitchFamily="34" charset="0"/>
              <a:buChar char="•"/>
              <a:tabLst/>
              <a:defRPr sz="1400"/>
            </a:lvl1pPr>
            <a:lvl2pPr>
              <a:defRPr sz="14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</a:lstStyle>
          <a:p>
            <a:pPr lvl="0" rtl="0"/>
            <a:r>
              <a:rPr lang="en-GB" noProof="0"/>
              <a:t>Edit Master text styles</a:t>
            </a:r>
          </a:p>
          <a:p>
            <a:pPr lvl="0" rtl="0"/>
            <a:endParaRPr lang="en-GB" noProof="0"/>
          </a:p>
        </p:txBody>
      </p:sp>
      <p:sp>
        <p:nvSpPr>
          <p:cNvPr id="19" name="Text Placeholder 12">
            <a:extLst>
              <a:ext uri="{FF2B5EF4-FFF2-40B4-BE49-F238E27FC236}">
                <a16:creationId xmlns:a16="http://schemas.microsoft.com/office/drawing/2014/main" id="{804D7697-ED6C-474A-BC1C-AC319C4D1111}"/>
              </a:ext>
            </a:extLst>
          </p:cNvPr>
          <p:cNvSpPr>
            <a:spLocks noGrp="1"/>
          </p:cNvSpPr>
          <p:nvPr userDrawn="1">
            <p:ph type="body" sz="quarter" idx="20" hasCustomPrompt="1"/>
          </p:nvPr>
        </p:nvSpPr>
        <p:spPr>
          <a:xfrm>
            <a:off x="10676389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12</a:t>
            </a:r>
          </a:p>
        </p:txBody>
      </p:sp>
      <p:sp>
        <p:nvSpPr>
          <p:cNvPr id="20" name="Text Placeholder 12">
            <a:extLst>
              <a:ext uri="{FF2B5EF4-FFF2-40B4-BE49-F238E27FC236}">
                <a16:creationId xmlns:a16="http://schemas.microsoft.com/office/drawing/2014/main" id="{F096A408-4C73-43FA-9BB3-9715B82B3D2B}"/>
              </a:ext>
            </a:extLst>
          </p:cNvPr>
          <p:cNvSpPr>
            <a:spLocks noGrp="1"/>
          </p:cNvSpPr>
          <p:nvPr userDrawn="1">
            <p:ph type="body" sz="quarter" idx="21" hasCustomPrompt="1"/>
          </p:nvPr>
        </p:nvSpPr>
        <p:spPr>
          <a:xfrm>
            <a:off x="1749828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01</a:t>
            </a:r>
          </a:p>
        </p:txBody>
      </p:sp>
      <p:sp>
        <p:nvSpPr>
          <p:cNvPr id="21" name="Text Placeholder 12">
            <a:extLst>
              <a:ext uri="{FF2B5EF4-FFF2-40B4-BE49-F238E27FC236}">
                <a16:creationId xmlns:a16="http://schemas.microsoft.com/office/drawing/2014/main" id="{C5B11A21-C8C4-419F-851D-CD63CACCAEC4}"/>
              </a:ext>
            </a:extLst>
          </p:cNvPr>
          <p:cNvSpPr>
            <a:spLocks noGrp="1"/>
          </p:cNvSpPr>
          <p:nvPr userDrawn="1">
            <p:ph type="body" sz="quarter" idx="22" hasCustomPrompt="1"/>
          </p:nvPr>
        </p:nvSpPr>
        <p:spPr>
          <a:xfrm>
            <a:off x="256133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02</a:t>
            </a:r>
          </a:p>
        </p:txBody>
      </p:sp>
      <p:sp>
        <p:nvSpPr>
          <p:cNvPr id="22" name="Text Placeholder 12">
            <a:extLst>
              <a:ext uri="{FF2B5EF4-FFF2-40B4-BE49-F238E27FC236}">
                <a16:creationId xmlns:a16="http://schemas.microsoft.com/office/drawing/2014/main" id="{C61FE761-D585-4D37-9741-3F2923A03B01}"/>
              </a:ext>
            </a:extLst>
          </p:cNvPr>
          <p:cNvSpPr>
            <a:spLocks noGrp="1"/>
          </p:cNvSpPr>
          <p:nvPr userDrawn="1">
            <p:ph type="body" sz="quarter" idx="23" hasCustomPrompt="1"/>
          </p:nvPr>
        </p:nvSpPr>
        <p:spPr>
          <a:xfrm>
            <a:off x="9864879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11</a:t>
            </a:r>
          </a:p>
        </p:txBody>
      </p:sp>
      <p:sp>
        <p:nvSpPr>
          <p:cNvPr id="23" name="Text Placeholder 12">
            <a:extLst>
              <a:ext uri="{FF2B5EF4-FFF2-40B4-BE49-F238E27FC236}">
                <a16:creationId xmlns:a16="http://schemas.microsoft.com/office/drawing/2014/main" id="{AEF88759-07E7-421C-98C4-6C5962899D05}"/>
              </a:ext>
            </a:extLst>
          </p:cNvPr>
          <p:cNvSpPr>
            <a:spLocks noGrp="1"/>
          </p:cNvSpPr>
          <p:nvPr userDrawn="1">
            <p:ph type="body" sz="quarter" idx="24" hasCustomPrompt="1"/>
          </p:nvPr>
        </p:nvSpPr>
        <p:spPr>
          <a:xfrm>
            <a:off x="8241868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09</a:t>
            </a:r>
          </a:p>
        </p:txBody>
      </p:sp>
      <p:sp>
        <p:nvSpPr>
          <p:cNvPr id="24" name="Text Placeholder 12">
            <a:extLst>
              <a:ext uri="{FF2B5EF4-FFF2-40B4-BE49-F238E27FC236}">
                <a16:creationId xmlns:a16="http://schemas.microsoft.com/office/drawing/2014/main" id="{46CC2679-5DDB-45BD-AFC4-C0E40C90A9F1}"/>
              </a:ext>
            </a:extLst>
          </p:cNvPr>
          <p:cNvSpPr>
            <a:spLocks noGrp="1"/>
          </p:cNvSpPr>
          <p:nvPr userDrawn="1">
            <p:ph type="body" sz="quarter" idx="25" hasCustomPrompt="1"/>
          </p:nvPr>
        </p:nvSpPr>
        <p:spPr>
          <a:xfrm>
            <a:off x="6618858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07</a:t>
            </a:r>
          </a:p>
        </p:txBody>
      </p:sp>
      <p:sp>
        <p:nvSpPr>
          <p:cNvPr id="25" name="Text Placeholder 12">
            <a:extLst>
              <a:ext uri="{FF2B5EF4-FFF2-40B4-BE49-F238E27FC236}">
                <a16:creationId xmlns:a16="http://schemas.microsoft.com/office/drawing/2014/main" id="{02ABD78C-73AA-439C-A5BE-17644A96282B}"/>
              </a:ext>
            </a:extLst>
          </p:cNvPr>
          <p:cNvSpPr>
            <a:spLocks noGrp="1"/>
          </p:cNvSpPr>
          <p:nvPr userDrawn="1">
            <p:ph type="body" sz="quarter" idx="26" hasCustomPrompt="1"/>
          </p:nvPr>
        </p:nvSpPr>
        <p:spPr>
          <a:xfrm>
            <a:off x="580735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06</a:t>
            </a:r>
          </a:p>
        </p:txBody>
      </p:sp>
      <p:sp>
        <p:nvSpPr>
          <p:cNvPr id="26" name="Text Placeholder 12">
            <a:extLst>
              <a:ext uri="{FF2B5EF4-FFF2-40B4-BE49-F238E27FC236}">
                <a16:creationId xmlns:a16="http://schemas.microsoft.com/office/drawing/2014/main" id="{272124E2-B2DD-45A6-ABE6-459C7038FBB5}"/>
              </a:ext>
            </a:extLst>
          </p:cNvPr>
          <p:cNvSpPr>
            <a:spLocks noGrp="1"/>
          </p:cNvSpPr>
          <p:nvPr userDrawn="1">
            <p:ph type="body" sz="quarter" idx="27" hasCustomPrompt="1"/>
          </p:nvPr>
        </p:nvSpPr>
        <p:spPr>
          <a:xfrm>
            <a:off x="4995848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05</a:t>
            </a:r>
          </a:p>
        </p:txBody>
      </p:sp>
      <p:sp>
        <p:nvSpPr>
          <p:cNvPr id="27" name="Text Placeholder 12">
            <a:extLst>
              <a:ext uri="{FF2B5EF4-FFF2-40B4-BE49-F238E27FC236}">
                <a16:creationId xmlns:a16="http://schemas.microsoft.com/office/drawing/2014/main" id="{37660DC0-4623-45A5-84FE-A8AB30FB91DF}"/>
              </a:ext>
            </a:extLst>
          </p:cNvPr>
          <p:cNvSpPr>
            <a:spLocks noGrp="1"/>
          </p:cNvSpPr>
          <p:nvPr userDrawn="1">
            <p:ph type="body" sz="quarter" idx="28" hasCustomPrompt="1"/>
          </p:nvPr>
        </p:nvSpPr>
        <p:spPr>
          <a:xfrm>
            <a:off x="418434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04</a:t>
            </a:r>
          </a:p>
        </p:txBody>
      </p:sp>
      <p:sp>
        <p:nvSpPr>
          <p:cNvPr id="28" name="Text Placeholder 12">
            <a:extLst>
              <a:ext uri="{FF2B5EF4-FFF2-40B4-BE49-F238E27FC236}">
                <a16:creationId xmlns:a16="http://schemas.microsoft.com/office/drawing/2014/main" id="{1324C94E-2600-4373-9B3A-E70E6F6E3EAE}"/>
              </a:ext>
            </a:extLst>
          </p:cNvPr>
          <p:cNvSpPr>
            <a:spLocks noGrp="1"/>
          </p:cNvSpPr>
          <p:nvPr userDrawn="1">
            <p:ph type="body" sz="quarter" idx="29" hasCustomPrompt="1"/>
          </p:nvPr>
        </p:nvSpPr>
        <p:spPr>
          <a:xfrm>
            <a:off x="3372838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03</a:t>
            </a:r>
          </a:p>
        </p:txBody>
      </p:sp>
      <p:sp>
        <p:nvSpPr>
          <p:cNvPr id="29" name="Text Placeholder 12">
            <a:extLst>
              <a:ext uri="{FF2B5EF4-FFF2-40B4-BE49-F238E27FC236}">
                <a16:creationId xmlns:a16="http://schemas.microsoft.com/office/drawing/2014/main" id="{C1ED5B50-C717-4ECD-9434-0C486B1FA95B}"/>
              </a:ext>
            </a:extLst>
          </p:cNvPr>
          <p:cNvSpPr>
            <a:spLocks noGrp="1"/>
          </p:cNvSpPr>
          <p:nvPr userDrawn="1">
            <p:ph type="body" sz="quarter" idx="30" hasCustomPrompt="1"/>
          </p:nvPr>
        </p:nvSpPr>
        <p:spPr>
          <a:xfrm>
            <a:off x="743036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08</a:t>
            </a:r>
          </a:p>
        </p:txBody>
      </p:sp>
      <p:sp>
        <p:nvSpPr>
          <p:cNvPr id="30" name="Text Placeholder 12">
            <a:extLst>
              <a:ext uri="{FF2B5EF4-FFF2-40B4-BE49-F238E27FC236}">
                <a16:creationId xmlns:a16="http://schemas.microsoft.com/office/drawing/2014/main" id="{E91BD8A6-461F-4EAC-82F8-A744495D6BFF}"/>
              </a:ext>
            </a:extLst>
          </p:cNvPr>
          <p:cNvSpPr>
            <a:spLocks noGrp="1"/>
          </p:cNvSpPr>
          <p:nvPr userDrawn="1">
            <p:ph type="body" sz="quarter" idx="31" hasCustomPrompt="1"/>
          </p:nvPr>
        </p:nvSpPr>
        <p:spPr>
          <a:xfrm>
            <a:off x="905337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10</a:t>
            </a:r>
          </a:p>
        </p:txBody>
      </p:sp>
      <p:sp>
        <p:nvSpPr>
          <p:cNvPr id="83" name="Text Placeholder 82">
            <a:extLst>
              <a:ext uri="{FF2B5EF4-FFF2-40B4-BE49-F238E27FC236}">
                <a16:creationId xmlns:a16="http://schemas.microsoft.com/office/drawing/2014/main" id="{3070E194-AAC8-4E23-9F2B-5946DF5D2178}"/>
              </a:ext>
            </a:extLst>
          </p:cNvPr>
          <p:cNvSpPr>
            <a:spLocks noGrp="1"/>
          </p:cNvSpPr>
          <p:nvPr>
            <p:ph type="body" sz="quarter" idx="32" hasCustomPrompt="1"/>
          </p:nvPr>
        </p:nvSpPr>
        <p:spPr>
          <a:xfrm>
            <a:off x="896857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Dec</a:t>
            </a:r>
          </a:p>
        </p:txBody>
      </p:sp>
      <p:sp>
        <p:nvSpPr>
          <p:cNvPr id="84" name="Text Placeholder 82">
            <a:extLst>
              <a:ext uri="{FF2B5EF4-FFF2-40B4-BE49-F238E27FC236}">
                <a16:creationId xmlns:a16="http://schemas.microsoft.com/office/drawing/2014/main" id="{53A9E9CF-C53C-41F0-8DEE-872DBB4377F5}"/>
              </a:ext>
            </a:extLst>
          </p:cNvPr>
          <p:cNvSpPr>
            <a:spLocks noGrp="1"/>
          </p:cNvSpPr>
          <p:nvPr>
            <p:ph type="body" sz="quarter" idx="33" hasCustomPrompt="1"/>
          </p:nvPr>
        </p:nvSpPr>
        <p:spPr>
          <a:xfrm>
            <a:off x="10630020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Dec</a:t>
            </a:r>
          </a:p>
        </p:txBody>
      </p:sp>
      <p:sp>
        <p:nvSpPr>
          <p:cNvPr id="85" name="Text Placeholder 82">
            <a:extLst>
              <a:ext uri="{FF2B5EF4-FFF2-40B4-BE49-F238E27FC236}">
                <a16:creationId xmlns:a16="http://schemas.microsoft.com/office/drawing/2014/main" id="{72AE6501-3FB0-4A7D-9A36-B350AEC3CAED}"/>
              </a:ext>
            </a:extLst>
          </p:cNvPr>
          <p:cNvSpPr>
            <a:spLocks noGrp="1"/>
          </p:cNvSpPr>
          <p:nvPr>
            <p:ph type="body" sz="quarter" idx="34" hasCustomPrompt="1"/>
          </p:nvPr>
        </p:nvSpPr>
        <p:spPr>
          <a:xfrm>
            <a:off x="1707954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Jan</a:t>
            </a:r>
          </a:p>
        </p:txBody>
      </p:sp>
      <p:sp>
        <p:nvSpPr>
          <p:cNvPr id="86" name="Text Placeholder 82">
            <a:extLst>
              <a:ext uri="{FF2B5EF4-FFF2-40B4-BE49-F238E27FC236}">
                <a16:creationId xmlns:a16="http://schemas.microsoft.com/office/drawing/2014/main" id="{CB3FC7F1-097D-46A1-B741-A527899C4866}"/>
              </a:ext>
            </a:extLst>
          </p:cNvPr>
          <p:cNvSpPr>
            <a:spLocks noGrp="1"/>
          </p:cNvSpPr>
          <p:nvPr>
            <p:ph type="body" sz="quarter" idx="35" hasCustomPrompt="1"/>
          </p:nvPr>
        </p:nvSpPr>
        <p:spPr>
          <a:xfrm>
            <a:off x="2519051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Feb</a:t>
            </a:r>
          </a:p>
        </p:txBody>
      </p:sp>
      <p:sp>
        <p:nvSpPr>
          <p:cNvPr id="87" name="Text Placeholder 82">
            <a:extLst>
              <a:ext uri="{FF2B5EF4-FFF2-40B4-BE49-F238E27FC236}">
                <a16:creationId xmlns:a16="http://schemas.microsoft.com/office/drawing/2014/main" id="{FC859E34-D208-4716-9A67-734A70457550}"/>
              </a:ext>
            </a:extLst>
          </p:cNvPr>
          <p:cNvSpPr>
            <a:spLocks noGrp="1"/>
          </p:cNvSpPr>
          <p:nvPr>
            <p:ph type="body" sz="quarter" idx="36" hasCustomPrompt="1"/>
          </p:nvPr>
        </p:nvSpPr>
        <p:spPr>
          <a:xfrm>
            <a:off x="3330148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Mar</a:t>
            </a:r>
          </a:p>
        </p:txBody>
      </p:sp>
      <p:sp>
        <p:nvSpPr>
          <p:cNvPr id="88" name="Text Placeholder 82">
            <a:extLst>
              <a:ext uri="{FF2B5EF4-FFF2-40B4-BE49-F238E27FC236}">
                <a16:creationId xmlns:a16="http://schemas.microsoft.com/office/drawing/2014/main" id="{049E8B34-6A64-4BBD-A35C-22A6CA41E353}"/>
              </a:ext>
            </a:extLst>
          </p:cNvPr>
          <p:cNvSpPr>
            <a:spLocks noGrp="1"/>
          </p:cNvSpPr>
          <p:nvPr>
            <p:ph type="body" sz="quarter" idx="37" hasCustomPrompt="1"/>
          </p:nvPr>
        </p:nvSpPr>
        <p:spPr>
          <a:xfrm>
            <a:off x="4141245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Apr</a:t>
            </a:r>
          </a:p>
        </p:txBody>
      </p:sp>
      <p:sp>
        <p:nvSpPr>
          <p:cNvPr id="89" name="Text Placeholder 82">
            <a:extLst>
              <a:ext uri="{FF2B5EF4-FFF2-40B4-BE49-F238E27FC236}">
                <a16:creationId xmlns:a16="http://schemas.microsoft.com/office/drawing/2014/main" id="{97904633-5897-42A4-AF0F-2EA51A800CF5}"/>
              </a:ext>
            </a:extLst>
          </p:cNvPr>
          <p:cNvSpPr>
            <a:spLocks noGrp="1"/>
          </p:cNvSpPr>
          <p:nvPr>
            <p:ph type="body" sz="quarter" idx="38" hasCustomPrompt="1"/>
          </p:nvPr>
        </p:nvSpPr>
        <p:spPr>
          <a:xfrm>
            <a:off x="4952342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May</a:t>
            </a:r>
          </a:p>
        </p:txBody>
      </p:sp>
      <p:sp>
        <p:nvSpPr>
          <p:cNvPr id="90" name="Text Placeholder 82">
            <a:extLst>
              <a:ext uri="{FF2B5EF4-FFF2-40B4-BE49-F238E27FC236}">
                <a16:creationId xmlns:a16="http://schemas.microsoft.com/office/drawing/2014/main" id="{79DD194B-FCD9-41BA-9509-A8B90C84FE97}"/>
              </a:ext>
            </a:extLst>
          </p:cNvPr>
          <p:cNvSpPr>
            <a:spLocks noGrp="1"/>
          </p:cNvSpPr>
          <p:nvPr>
            <p:ph type="body" sz="quarter" idx="39" hasCustomPrompt="1"/>
          </p:nvPr>
        </p:nvSpPr>
        <p:spPr>
          <a:xfrm>
            <a:off x="5763439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Jun</a:t>
            </a:r>
          </a:p>
        </p:txBody>
      </p:sp>
      <p:sp>
        <p:nvSpPr>
          <p:cNvPr id="91" name="Text Placeholder 82">
            <a:extLst>
              <a:ext uri="{FF2B5EF4-FFF2-40B4-BE49-F238E27FC236}">
                <a16:creationId xmlns:a16="http://schemas.microsoft.com/office/drawing/2014/main" id="{DB6D9DFF-FF4C-4CE7-8978-80DBC6D9C1AD}"/>
              </a:ext>
            </a:extLst>
          </p:cNvPr>
          <p:cNvSpPr>
            <a:spLocks noGrp="1"/>
          </p:cNvSpPr>
          <p:nvPr>
            <p:ph type="body" sz="quarter" idx="40" hasCustomPrompt="1"/>
          </p:nvPr>
        </p:nvSpPr>
        <p:spPr>
          <a:xfrm>
            <a:off x="6574536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Jul</a:t>
            </a:r>
          </a:p>
        </p:txBody>
      </p:sp>
      <p:sp>
        <p:nvSpPr>
          <p:cNvPr id="92" name="Text Placeholder 82">
            <a:extLst>
              <a:ext uri="{FF2B5EF4-FFF2-40B4-BE49-F238E27FC236}">
                <a16:creationId xmlns:a16="http://schemas.microsoft.com/office/drawing/2014/main" id="{1AF51762-8702-4718-B74C-51EF4D498495}"/>
              </a:ext>
            </a:extLst>
          </p:cNvPr>
          <p:cNvSpPr>
            <a:spLocks noGrp="1"/>
          </p:cNvSpPr>
          <p:nvPr>
            <p:ph type="body" sz="quarter" idx="41" hasCustomPrompt="1"/>
          </p:nvPr>
        </p:nvSpPr>
        <p:spPr>
          <a:xfrm>
            <a:off x="7385633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Aug</a:t>
            </a:r>
          </a:p>
        </p:txBody>
      </p:sp>
      <p:sp>
        <p:nvSpPr>
          <p:cNvPr id="93" name="Text Placeholder 82">
            <a:extLst>
              <a:ext uri="{FF2B5EF4-FFF2-40B4-BE49-F238E27FC236}">
                <a16:creationId xmlns:a16="http://schemas.microsoft.com/office/drawing/2014/main" id="{B94382F6-3287-40E9-A2C6-E28B5F7F051C}"/>
              </a:ext>
            </a:extLst>
          </p:cNvPr>
          <p:cNvSpPr>
            <a:spLocks noGrp="1"/>
          </p:cNvSpPr>
          <p:nvPr>
            <p:ph type="body" sz="quarter" idx="42" hasCustomPrompt="1"/>
          </p:nvPr>
        </p:nvSpPr>
        <p:spPr>
          <a:xfrm>
            <a:off x="8196730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Sep</a:t>
            </a:r>
          </a:p>
        </p:txBody>
      </p:sp>
      <p:sp>
        <p:nvSpPr>
          <p:cNvPr id="94" name="Text Placeholder 82">
            <a:extLst>
              <a:ext uri="{FF2B5EF4-FFF2-40B4-BE49-F238E27FC236}">
                <a16:creationId xmlns:a16="http://schemas.microsoft.com/office/drawing/2014/main" id="{138544EE-C7F5-4BEA-B814-148F88843B81}"/>
              </a:ext>
            </a:extLst>
          </p:cNvPr>
          <p:cNvSpPr>
            <a:spLocks noGrp="1"/>
          </p:cNvSpPr>
          <p:nvPr>
            <p:ph type="body" sz="quarter" idx="43" hasCustomPrompt="1"/>
          </p:nvPr>
        </p:nvSpPr>
        <p:spPr>
          <a:xfrm>
            <a:off x="9007827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Oct</a:t>
            </a:r>
          </a:p>
        </p:txBody>
      </p:sp>
      <p:sp>
        <p:nvSpPr>
          <p:cNvPr id="95" name="Text Placeholder 82">
            <a:extLst>
              <a:ext uri="{FF2B5EF4-FFF2-40B4-BE49-F238E27FC236}">
                <a16:creationId xmlns:a16="http://schemas.microsoft.com/office/drawing/2014/main" id="{D4154B6A-8576-4E34-B9F7-848562D0FAC9}"/>
              </a:ext>
            </a:extLst>
          </p:cNvPr>
          <p:cNvSpPr>
            <a:spLocks noGrp="1"/>
          </p:cNvSpPr>
          <p:nvPr>
            <p:ph type="body" sz="quarter" idx="44" hasCustomPrompt="1"/>
          </p:nvPr>
        </p:nvSpPr>
        <p:spPr>
          <a:xfrm>
            <a:off x="9818924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Nov</a:t>
            </a:r>
          </a:p>
        </p:txBody>
      </p:sp>
      <p:sp>
        <p:nvSpPr>
          <p:cNvPr id="96" name="Text Placeholder 82">
            <a:extLst>
              <a:ext uri="{FF2B5EF4-FFF2-40B4-BE49-F238E27FC236}">
                <a16:creationId xmlns:a16="http://schemas.microsoft.com/office/drawing/2014/main" id="{50E931AF-D6F2-4AD6-AAD8-8472B8635808}"/>
              </a:ext>
            </a:extLst>
          </p:cNvPr>
          <p:cNvSpPr>
            <a:spLocks noGrp="1"/>
          </p:cNvSpPr>
          <p:nvPr>
            <p:ph type="body" sz="quarter" idx="45" hasCustomPrompt="1"/>
          </p:nvPr>
        </p:nvSpPr>
        <p:spPr>
          <a:xfrm>
            <a:off x="896857" y="5311873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Start</a:t>
            </a:r>
          </a:p>
        </p:txBody>
      </p:sp>
      <p:sp>
        <p:nvSpPr>
          <p:cNvPr id="97" name="Text Placeholder 82">
            <a:extLst>
              <a:ext uri="{FF2B5EF4-FFF2-40B4-BE49-F238E27FC236}">
                <a16:creationId xmlns:a16="http://schemas.microsoft.com/office/drawing/2014/main" id="{AAEA2E2F-AB4C-462B-B9B9-07B4AA406A4B}"/>
              </a:ext>
            </a:extLst>
          </p:cNvPr>
          <p:cNvSpPr>
            <a:spLocks noGrp="1"/>
          </p:cNvSpPr>
          <p:nvPr>
            <p:ph type="body" sz="quarter" idx="46" hasCustomPrompt="1"/>
          </p:nvPr>
        </p:nvSpPr>
        <p:spPr>
          <a:xfrm>
            <a:off x="10630020" y="5311873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Q4</a:t>
            </a:r>
          </a:p>
        </p:txBody>
      </p:sp>
      <p:sp>
        <p:nvSpPr>
          <p:cNvPr id="98" name="Text Placeholder 82">
            <a:extLst>
              <a:ext uri="{FF2B5EF4-FFF2-40B4-BE49-F238E27FC236}">
                <a16:creationId xmlns:a16="http://schemas.microsoft.com/office/drawing/2014/main" id="{791F5FE7-9124-491C-AD14-8CD8442EEDBB}"/>
              </a:ext>
            </a:extLst>
          </p:cNvPr>
          <p:cNvSpPr>
            <a:spLocks noGrp="1"/>
          </p:cNvSpPr>
          <p:nvPr>
            <p:ph type="body" sz="quarter" idx="47" hasCustomPrompt="1"/>
          </p:nvPr>
        </p:nvSpPr>
        <p:spPr>
          <a:xfrm>
            <a:off x="3330148" y="5311873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Q1</a:t>
            </a:r>
          </a:p>
        </p:txBody>
      </p:sp>
      <p:sp>
        <p:nvSpPr>
          <p:cNvPr id="99" name="Text Placeholder 82">
            <a:extLst>
              <a:ext uri="{FF2B5EF4-FFF2-40B4-BE49-F238E27FC236}">
                <a16:creationId xmlns:a16="http://schemas.microsoft.com/office/drawing/2014/main" id="{AF9DDE50-FB12-4681-9F64-FAEEEE893267}"/>
              </a:ext>
            </a:extLst>
          </p:cNvPr>
          <p:cNvSpPr>
            <a:spLocks noGrp="1"/>
          </p:cNvSpPr>
          <p:nvPr>
            <p:ph type="body" sz="quarter" idx="48" hasCustomPrompt="1"/>
          </p:nvPr>
        </p:nvSpPr>
        <p:spPr>
          <a:xfrm>
            <a:off x="5763439" y="5311873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Q2</a:t>
            </a:r>
          </a:p>
        </p:txBody>
      </p:sp>
      <p:sp>
        <p:nvSpPr>
          <p:cNvPr id="100" name="Text Placeholder 82">
            <a:extLst>
              <a:ext uri="{FF2B5EF4-FFF2-40B4-BE49-F238E27FC236}">
                <a16:creationId xmlns:a16="http://schemas.microsoft.com/office/drawing/2014/main" id="{817AE0D5-8EF1-44A0-8F15-FBFA1111DCA0}"/>
              </a:ext>
            </a:extLst>
          </p:cNvPr>
          <p:cNvSpPr>
            <a:spLocks noGrp="1"/>
          </p:cNvSpPr>
          <p:nvPr>
            <p:ph type="body" sz="quarter" idx="49" hasCustomPrompt="1"/>
          </p:nvPr>
        </p:nvSpPr>
        <p:spPr>
          <a:xfrm>
            <a:off x="8196730" y="5311873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Q3</a:t>
            </a:r>
          </a:p>
        </p:txBody>
      </p:sp>
      <p:sp>
        <p:nvSpPr>
          <p:cNvPr id="101" name="Text Placeholder 82">
            <a:extLst>
              <a:ext uri="{FF2B5EF4-FFF2-40B4-BE49-F238E27FC236}">
                <a16:creationId xmlns:a16="http://schemas.microsoft.com/office/drawing/2014/main" id="{6664E19C-3384-49DD-BD5F-2E39375D444C}"/>
              </a:ext>
            </a:extLst>
          </p:cNvPr>
          <p:cNvSpPr>
            <a:spLocks noGrp="1"/>
          </p:cNvSpPr>
          <p:nvPr>
            <p:ph type="body" sz="quarter" idx="50" hasCustomPrompt="1"/>
          </p:nvPr>
        </p:nvSpPr>
        <p:spPr>
          <a:xfrm>
            <a:off x="10806794" y="473961"/>
            <a:ext cx="958856" cy="551102"/>
          </a:xfrm>
        </p:spPr>
        <p:txBody>
          <a:bodyPr lIns="0" tIns="0" rIns="0" bIns="0" rtlCol="0" anchor="ctr" anchorCtr="0">
            <a:noAutofit/>
          </a:bodyPr>
          <a:lstStyle>
            <a:lvl1pPr marL="0" indent="0" algn="r">
              <a:buNone/>
              <a:defRPr sz="2800">
                <a:solidFill>
                  <a:schemeClr val="tx1"/>
                </a:solidFill>
                <a:latin typeface="+mn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20XX</a:t>
            </a:r>
          </a:p>
        </p:txBody>
      </p:sp>
    </p:spTree>
    <p:extLst>
      <p:ext uri="{BB962C8B-B14F-4D97-AF65-F5344CB8AC3E}">
        <p14:creationId xmlns:p14="http://schemas.microsoft.com/office/powerpoint/2010/main" val="414174743"/>
      </p:ext>
    </p:extLst>
  </p:cSld>
  <p:clrMapOvr>
    <a:masterClrMapping/>
  </p:clrMapOvr>
</p:sldLayout>
</file>

<file path=ppt/slideLayouts/slideLayout3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Placeholder 1">
            <a:extLst>
              <a:ext uri="{FF2B5EF4-FFF2-40B4-BE49-F238E27FC236}">
                <a16:creationId xmlns:a16="http://schemas.microsoft.com/office/drawing/2014/main" id="{BA0C2117-DFB0-B54B-BDD0-012C8CCE958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01657" y="1420926"/>
            <a:ext cx="11594969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4" name="Text Placeholder 2">
            <a:extLst>
              <a:ext uri="{FF2B5EF4-FFF2-40B4-BE49-F238E27FC236}">
                <a16:creationId xmlns:a16="http://schemas.microsoft.com/office/drawing/2014/main" id="{09628F5D-9BAE-634B-AE20-8E87CB48908E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01657" y="2881426"/>
            <a:ext cx="11594969" cy="3651349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597148504"/>
      </p:ext>
    </p:extLst>
  </p:cSld>
  <p:clrMapOvr>
    <a:masterClrMapping/>
  </p:clrMapOvr>
</p:sldLayout>
</file>

<file path=ppt/slideLayouts/slideLayout3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>
  <p:cSld name="Title Slide">
    <p:bg>
      <p:bgPr>
        <a:blipFill dpi="0" rotWithShape="1">
          <a:blip r:embed="rId2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911424" y="1988841"/>
            <a:ext cx="10363200" cy="1470025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825824" y="3744615"/>
            <a:ext cx="85344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527382" y="6525344"/>
            <a:ext cx="1294837" cy="218522"/>
          </a:xfrm>
        </p:spPr>
        <p:txBody>
          <a:bodyPr/>
          <a:lstStyle/>
          <a:p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5519936" y="6381329"/>
            <a:ext cx="3860800" cy="365125"/>
          </a:xfrm>
          <a:prstGeom prst="rect">
            <a:avLst/>
          </a:prstGeom>
        </p:spPr>
        <p:txBody>
          <a:bodyPr/>
          <a:lstStyle/>
          <a:p>
            <a:r>
              <a:rPr lang="en-GB"/>
              <a:t>EC 1- L8_Data Acquisition Systems_Part2</a:t>
            </a: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399777694"/>
      </p:ext>
    </p:extLst>
  </p:cSld>
  <p:clrMapOvr>
    <a:masterClrMapping/>
  </p:clrMapOvr>
</p:sldLayout>
</file>

<file path=ppt/slideLayouts/slideLayout32.xml><?xml version="1.0" encoding="utf-8"?>
<p:sldLayout xmlns:a="http://schemas.openxmlformats.org/drawingml/2006/main" xmlns:r="http://schemas.openxmlformats.org/officeDocument/2006/relationships" xmlns:p="http://schemas.openxmlformats.org/presentationml/2006/main" type="obj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609600" y="1600201"/>
            <a:ext cx="10972800" cy="3917032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4175787" y="6461781"/>
            <a:ext cx="3860800" cy="365125"/>
          </a:xfrm>
          <a:prstGeom prst="rect">
            <a:avLst/>
          </a:prstGeom>
        </p:spPr>
        <p:txBody>
          <a:bodyPr/>
          <a:lstStyle/>
          <a:p>
            <a:r>
              <a:rPr lang="en-GB"/>
              <a:t>EC 1- L8_Data Acquisition Systems_Part2</a:t>
            </a: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188795946"/>
      </p:ext>
    </p:extLst>
  </p:cSld>
  <p:clrMapOvr>
    <a:masterClrMapping/>
  </p:clrMapOvr>
</p:sldLayout>
</file>

<file path=ppt/slideLayouts/slideLayout33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GB"/>
              <a:t>EC 1- L8_Data Acquisition Systems_Part2</a:t>
            </a:r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80BD717-F643-F042-9830-F1AF085B69D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599698923"/>
      </p:ext>
    </p:extLst>
  </p:cSld>
  <p:clrMapOvr>
    <a:masterClrMapping/>
  </p:clrMapOvr>
</p:sldLayout>
</file>

<file path=ppt/slideLayouts/slideLayout3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Placeholder 1">
            <a:extLst>
              <a:ext uri="{FF2B5EF4-FFF2-40B4-BE49-F238E27FC236}">
                <a16:creationId xmlns:a16="http://schemas.microsoft.com/office/drawing/2014/main" id="{738CBCBA-DB53-6A4F-BFAA-F2617D64B96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01657" y="1420926"/>
            <a:ext cx="11594969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4" name="Text Placeholder 2">
            <a:extLst>
              <a:ext uri="{FF2B5EF4-FFF2-40B4-BE49-F238E27FC236}">
                <a16:creationId xmlns:a16="http://schemas.microsoft.com/office/drawing/2014/main" id="{3EFA7E1F-A405-5E4D-B3BE-1635EAA19E3F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01657" y="2881426"/>
            <a:ext cx="11594969" cy="3651349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724236427"/>
      </p:ext>
    </p:extLst>
  </p:cSld>
  <p:clrMapOvr>
    <a:masterClrMapping/>
  </p:clrMapOvr>
</p:sldLayout>
</file>

<file path=ppt/slideLayouts/slideLayout35.xml><?xml version="1.0" encoding="utf-8"?>
<p:sldLayout xmlns:a="http://schemas.openxmlformats.org/drawingml/2006/main" xmlns:r="http://schemas.openxmlformats.org/officeDocument/2006/relationships" xmlns:p="http://schemas.openxmlformats.org/presentationml/2006/main" type="obj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609600" y="1600201"/>
            <a:ext cx="10972800" cy="3917032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4175787" y="6461781"/>
            <a:ext cx="3860800" cy="365125"/>
          </a:xfrm>
          <a:prstGeom prst="rect">
            <a:avLst/>
          </a:prstGeom>
        </p:spPr>
        <p:txBody>
          <a:bodyPr/>
          <a:lstStyle/>
          <a:p>
            <a:r>
              <a:rPr lang="en-GB"/>
              <a:t>EC 1- L8_Data Acquisition Systems_Part2</a:t>
            </a: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385637312"/>
      </p:ext>
    </p:extLst>
  </p:cSld>
  <p:clrMapOvr>
    <a:masterClrMapping/>
  </p:clrMapOvr>
</p:sldLayout>
</file>

<file path=ppt/slideLayouts/slideLayout36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1_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Placeholder 1">
            <a:extLst>
              <a:ext uri="{FF2B5EF4-FFF2-40B4-BE49-F238E27FC236}">
                <a16:creationId xmlns:a16="http://schemas.microsoft.com/office/drawing/2014/main" id="{594AE048-867B-9A4B-9A50-CA9AED7B45B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58219" y="365125"/>
            <a:ext cx="11481847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4" name="Text Placeholder 2">
            <a:extLst>
              <a:ext uri="{FF2B5EF4-FFF2-40B4-BE49-F238E27FC236}">
                <a16:creationId xmlns:a16="http://schemas.microsoft.com/office/drawing/2014/main" id="{4F9D5FEE-F4AC-D64A-9EE2-89DD7CCAA62A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58219" y="1825625"/>
            <a:ext cx="11481847" cy="3575934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054719700"/>
      </p:ext>
    </p:extLst>
  </p:cSld>
  <p:clrMapOvr>
    <a:masterClrMapping/>
  </p:clrMapOvr>
</p:sldLayout>
</file>

<file path=ppt/slideLayouts/slideLayout3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  <p:extLst>
      <p:ext uri="{BB962C8B-B14F-4D97-AF65-F5344CB8AC3E}">
        <p14:creationId xmlns:p14="http://schemas.microsoft.com/office/powerpoint/2010/main" val="1383776281"/>
      </p:ext>
    </p:extLst>
  </p:cSld>
  <p:clrMapOvr>
    <a:masterClrMapping/>
  </p:clrMapOvr>
</p:sldLayout>
</file>

<file path=ppt/slideLayouts/slideLayout38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Placeholder 1">
            <a:extLst>
              <a:ext uri="{FF2B5EF4-FFF2-40B4-BE49-F238E27FC236}">
                <a16:creationId xmlns:a16="http://schemas.microsoft.com/office/drawing/2014/main" id="{3AD7AE1B-CAB1-FF45-8F86-0600ABC4696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780148" y="365125"/>
            <a:ext cx="7956222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4" name="Text Placeholder 2">
            <a:extLst>
              <a:ext uri="{FF2B5EF4-FFF2-40B4-BE49-F238E27FC236}">
                <a16:creationId xmlns:a16="http://schemas.microsoft.com/office/drawing/2014/main" id="{AABF4F5A-6240-3A4F-AE33-F19CDD7FB82F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780148" y="1825625"/>
            <a:ext cx="7956222" cy="466725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96634507"/>
      </p:ext>
    </p:extLst>
  </p:cSld>
  <p:clrMapOvr>
    <a:masterClrMapping/>
  </p:clrMapOvr>
</p:sldLayout>
</file>

<file path=ppt/slideLayouts/slideLayout39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Placeholder 1">
            <a:extLst>
              <a:ext uri="{FF2B5EF4-FFF2-40B4-BE49-F238E27FC236}">
                <a16:creationId xmlns:a16="http://schemas.microsoft.com/office/drawing/2014/main" id="{946B8C49-F046-7544-B210-8A57A47EE12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780148" y="365125"/>
            <a:ext cx="7956222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4" name="Text Placeholder 2">
            <a:extLst>
              <a:ext uri="{FF2B5EF4-FFF2-40B4-BE49-F238E27FC236}">
                <a16:creationId xmlns:a16="http://schemas.microsoft.com/office/drawing/2014/main" id="{0C7AD169-458D-844F-87D0-E86ADE994969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780148" y="1825625"/>
            <a:ext cx="7956222" cy="466725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317885063"/>
      </p:ext>
    </p:extLst>
  </p:cSld>
  <p:clrMapOvr>
    <a:masterClrMapping/>
  </p:clrMapOvr>
</p:sldLayout>
</file>

<file path=ppt/slideLayouts/slideLayout40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>
  <p:cSld name="1_Title Slide">
    <p:bg>
      <p:bgPr>
        <a:blipFill dpi="0" rotWithShape="1">
          <a:blip r:embed="rId2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911424" y="1988841"/>
            <a:ext cx="10363200" cy="1470025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825824" y="3744615"/>
            <a:ext cx="85344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527382" y="6525344"/>
            <a:ext cx="1294837" cy="218522"/>
          </a:xfrm>
        </p:spPr>
        <p:txBody>
          <a:bodyPr/>
          <a:lstStyle/>
          <a:p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5519936" y="6381329"/>
            <a:ext cx="3860800" cy="365125"/>
          </a:xfrm>
          <a:prstGeom prst="rect">
            <a:avLst/>
          </a:prstGeom>
        </p:spPr>
        <p:txBody>
          <a:bodyPr/>
          <a:lstStyle/>
          <a:p>
            <a:r>
              <a:rPr lang="en-GB"/>
              <a:t>EC 1- L8_Data Acquisition Systems_Part2</a:t>
            </a: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686166945"/>
      </p:ext>
    </p:extLst>
  </p:cSld>
  <p:clrMapOvr>
    <a:masterClrMapping/>
  </p:clrMapOvr>
</p:sldLayout>
</file>

<file path=ppt/slideLayouts/slideLayout41.xml><?xml version="1.0" encoding="utf-8"?>
<p:sldLayout xmlns:a="http://schemas.openxmlformats.org/drawingml/2006/main" xmlns:r="http://schemas.openxmlformats.org/officeDocument/2006/relationships" xmlns:p="http://schemas.openxmlformats.org/presentationml/2006/main" type="obj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609600" y="1600201"/>
            <a:ext cx="10972800" cy="3917032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4175787" y="6461781"/>
            <a:ext cx="3860800" cy="365125"/>
          </a:xfrm>
          <a:prstGeom prst="rect">
            <a:avLst/>
          </a:prstGeom>
        </p:spPr>
        <p:txBody>
          <a:bodyPr/>
          <a:lstStyle/>
          <a:p>
            <a:r>
              <a:rPr lang="en-GB"/>
              <a:t>EC 1- L8_Data Acquisition Systems_Part2</a:t>
            </a: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140485730"/>
      </p:ext>
    </p:extLst>
  </p:cSld>
  <p:clrMapOvr>
    <a:masterClrMapping/>
  </p:clrMapOvr>
</p:sldLayout>
</file>

<file path=ppt/slideLayouts/slideLayout42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GB"/>
              <a:t>EC 1- L8_Data Acquisition Systems_Part2</a:t>
            </a:r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80BD717-F643-F042-9830-F1AF085B69D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897876703"/>
      </p:ext>
    </p:extLst>
  </p:cSld>
  <p:clrMapOvr>
    <a:masterClrMapping/>
  </p:clrMapOvr>
</p:sldLayout>
</file>

<file path=ppt/slideLayouts/slideLayout43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73" name="Straight Connector 72">
            <a:extLst>
              <a:ext uri="{FF2B5EF4-FFF2-40B4-BE49-F238E27FC236}">
                <a16:creationId xmlns:a16="http://schemas.microsoft.com/office/drawing/2014/main" id="{3B25E3D6-2A2E-464A-8CB9-910A73E922D2}"/>
              </a:ext>
            </a:extLst>
          </p:cNvPr>
          <p:cNvCxnSpPr/>
          <p:nvPr userDrawn="1"/>
        </p:nvCxnSpPr>
        <p:spPr>
          <a:xfrm>
            <a:off x="1226359" y="4878388"/>
            <a:ext cx="9736242" cy="0"/>
          </a:xfrm>
          <a:prstGeom prst="line">
            <a:avLst/>
          </a:prstGeom>
          <a:ln w="36068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grpSp>
        <p:nvGrpSpPr>
          <p:cNvPr id="80" name="Group 79">
            <a:extLst>
              <a:ext uri="{FF2B5EF4-FFF2-40B4-BE49-F238E27FC236}">
                <a16:creationId xmlns:a16="http://schemas.microsoft.com/office/drawing/2014/main" id="{7AC1507B-4D7E-4A03-BD68-719F3B4FFFFE}"/>
              </a:ext>
            </a:extLst>
          </p:cNvPr>
          <p:cNvGrpSpPr/>
          <p:nvPr userDrawn="1"/>
        </p:nvGrpSpPr>
        <p:grpSpPr>
          <a:xfrm>
            <a:off x="1098343" y="3580937"/>
            <a:ext cx="256032" cy="1426311"/>
            <a:chOff x="1098343" y="3580937"/>
            <a:chExt cx="256032" cy="1426311"/>
          </a:xfrm>
        </p:grpSpPr>
        <p:cxnSp>
          <p:nvCxnSpPr>
            <p:cNvPr id="36" name="Straight Connector 35">
              <a:extLst>
                <a:ext uri="{FF2B5EF4-FFF2-40B4-BE49-F238E27FC236}">
                  <a16:creationId xmlns:a16="http://schemas.microsoft.com/office/drawing/2014/main" id="{F344BED5-CC6A-4BE9-A525-8E8D0064488A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563419" y="4243877"/>
              <a:ext cx="1325880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37" name="Oval 36">
              <a:extLst>
                <a:ext uri="{FF2B5EF4-FFF2-40B4-BE49-F238E27FC236}">
                  <a16:creationId xmlns:a16="http://schemas.microsoft.com/office/drawing/2014/main" id="{A2C7B801-E8A3-4356-8E6E-5A82DA9E1443}"/>
                </a:ext>
              </a:extLst>
            </p:cNvPr>
            <p:cNvSpPr/>
            <p:nvPr userDrawn="1"/>
          </p:nvSpPr>
          <p:spPr>
            <a:xfrm>
              <a:off x="1098343" y="4751216"/>
              <a:ext cx="256032" cy="256032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38" name="Group 37">
            <a:extLst>
              <a:ext uri="{FF2B5EF4-FFF2-40B4-BE49-F238E27FC236}">
                <a16:creationId xmlns:a16="http://schemas.microsoft.com/office/drawing/2014/main" id="{BEB49D06-EF63-4C3A-910B-CB6831B16C9D}"/>
              </a:ext>
            </a:extLst>
          </p:cNvPr>
          <p:cNvGrpSpPr/>
          <p:nvPr userDrawn="1"/>
        </p:nvGrpSpPr>
        <p:grpSpPr>
          <a:xfrm>
            <a:off x="1995041" y="4439619"/>
            <a:ext cx="128016" cy="502920"/>
            <a:chOff x="1973856" y="4439619"/>
            <a:chExt cx="128016" cy="502920"/>
          </a:xfrm>
        </p:grpSpPr>
        <p:cxnSp>
          <p:nvCxnSpPr>
            <p:cNvPr id="32" name="Straight Connector 31">
              <a:extLst>
                <a:ext uri="{FF2B5EF4-FFF2-40B4-BE49-F238E27FC236}">
                  <a16:creationId xmlns:a16="http://schemas.microsoft.com/office/drawing/2014/main" id="{327E53F1-5E20-4EC7-87CF-EB6E9FDE9F12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33" name="Oval 32">
              <a:extLst>
                <a:ext uri="{FF2B5EF4-FFF2-40B4-BE49-F238E27FC236}">
                  <a16:creationId xmlns:a16="http://schemas.microsoft.com/office/drawing/2014/main" id="{4C87D9C1-E63A-4E7F-A2F2-B9441DFAFE6B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39" name="Group 38">
            <a:extLst>
              <a:ext uri="{FF2B5EF4-FFF2-40B4-BE49-F238E27FC236}">
                <a16:creationId xmlns:a16="http://schemas.microsoft.com/office/drawing/2014/main" id="{4FA409AA-6816-4FFF-BA25-BAD4447A906F}"/>
              </a:ext>
            </a:extLst>
          </p:cNvPr>
          <p:cNvGrpSpPr/>
          <p:nvPr userDrawn="1"/>
        </p:nvGrpSpPr>
        <p:grpSpPr>
          <a:xfrm>
            <a:off x="2785120" y="4439619"/>
            <a:ext cx="128016" cy="502920"/>
            <a:chOff x="1973856" y="4439619"/>
            <a:chExt cx="128016" cy="502920"/>
          </a:xfrm>
        </p:grpSpPr>
        <p:cxnSp>
          <p:nvCxnSpPr>
            <p:cNvPr id="40" name="Straight Connector 39">
              <a:extLst>
                <a:ext uri="{FF2B5EF4-FFF2-40B4-BE49-F238E27FC236}">
                  <a16:creationId xmlns:a16="http://schemas.microsoft.com/office/drawing/2014/main" id="{5CA6520F-1760-430A-B65E-C626CFF2F72B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41" name="Oval 40">
              <a:extLst>
                <a:ext uri="{FF2B5EF4-FFF2-40B4-BE49-F238E27FC236}">
                  <a16:creationId xmlns:a16="http://schemas.microsoft.com/office/drawing/2014/main" id="{39843C49-812F-4AC4-8759-BFA1B2C480FD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42" name="Group 41">
            <a:extLst>
              <a:ext uri="{FF2B5EF4-FFF2-40B4-BE49-F238E27FC236}">
                <a16:creationId xmlns:a16="http://schemas.microsoft.com/office/drawing/2014/main" id="{4C21F7E2-F666-48FA-AABB-65E011391734}"/>
              </a:ext>
            </a:extLst>
          </p:cNvPr>
          <p:cNvGrpSpPr/>
          <p:nvPr userDrawn="1"/>
        </p:nvGrpSpPr>
        <p:grpSpPr>
          <a:xfrm>
            <a:off x="4411766" y="4439619"/>
            <a:ext cx="128016" cy="502920"/>
            <a:chOff x="1973856" y="4439619"/>
            <a:chExt cx="128016" cy="502920"/>
          </a:xfrm>
        </p:grpSpPr>
        <p:cxnSp>
          <p:nvCxnSpPr>
            <p:cNvPr id="43" name="Straight Connector 42">
              <a:extLst>
                <a:ext uri="{FF2B5EF4-FFF2-40B4-BE49-F238E27FC236}">
                  <a16:creationId xmlns:a16="http://schemas.microsoft.com/office/drawing/2014/main" id="{D8569AFA-3030-46B5-8C96-BBA5D82A9D78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44" name="Oval 43">
              <a:extLst>
                <a:ext uri="{FF2B5EF4-FFF2-40B4-BE49-F238E27FC236}">
                  <a16:creationId xmlns:a16="http://schemas.microsoft.com/office/drawing/2014/main" id="{5F0F0204-329B-4C59-9376-DA2E190A41F2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45" name="Group 44">
            <a:extLst>
              <a:ext uri="{FF2B5EF4-FFF2-40B4-BE49-F238E27FC236}">
                <a16:creationId xmlns:a16="http://schemas.microsoft.com/office/drawing/2014/main" id="{FD9007D7-5B92-4731-A39C-F5A6EBB39A0F}"/>
              </a:ext>
            </a:extLst>
          </p:cNvPr>
          <p:cNvGrpSpPr/>
          <p:nvPr userDrawn="1"/>
        </p:nvGrpSpPr>
        <p:grpSpPr>
          <a:xfrm>
            <a:off x="5219453" y="4439619"/>
            <a:ext cx="128016" cy="502920"/>
            <a:chOff x="1973856" y="4439619"/>
            <a:chExt cx="128016" cy="502920"/>
          </a:xfrm>
        </p:grpSpPr>
        <p:cxnSp>
          <p:nvCxnSpPr>
            <p:cNvPr id="46" name="Straight Connector 45">
              <a:extLst>
                <a:ext uri="{FF2B5EF4-FFF2-40B4-BE49-F238E27FC236}">
                  <a16:creationId xmlns:a16="http://schemas.microsoft.com/office/drawing/2014/main" id="{EEEC3455-89C8-487D-A4AD-5C3E0D6D7378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47" name="Oval 46">
              <a:extLst>
                <a:ext uri="{FF2B5EF4-FFF2-40B4-BE49-F238E27FC236}">
                  <a16:creationId xmlns:a16="http://schemas.microsoft.com/office/drawing/2014/main" id="{60D5132D-9C05-4BA1-9DC5-047AD05AFCAD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75" name="Group 74">
            <a:extLst>
              <a:ext uri="{FF2B5EF4-FFF2-40B4-BE49-F238E27FC236}">
                <a16:creationId xmlns:a16="http://schemas.microsoft.com/office/drawing/2014/main" id="{E298C5F6-9A26-42A5-8CE6-0AB714917758}"/>
              </a:ext>
            </a:extLst>
          </p:cNvPr>
          <p:cNvGrpSpPr/>
          <p:nvPr userDrawn="1"/>
        </p:nvGrpSpPr>
        <p:grpSpPr>
          <a:xfrm>
            <a:off x="6841493" y="4439619"/>
            <a:ext cx="128016" cy="502920"/>
            <a:chOff x="6841493" y="4439619"/>
            <a:chExt cx="128016" cy="502920"/>
          </a:xfrm>
        </p:grpSpPr>
        <p:cxnSp>
          <p:nvCxnSpPr>
            <p:cNvPr id="49" name="Straight Connector 48">
              <a:extLst>
                <a:ext uri="{FF2B5EF4-FFF2-40B4-BE49-F238E27FC236}">
                  <a16:creationId xmlns:a16="http://schemas.microsoft.com/office/drawing/2014/main" id="{EECD6B90-8AB5-404B-8C47-296EACB3A748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6686045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50" name="Oval 49">
              <a:extLst>
                <a:ext uri="{FF2B5EF4-FFF2-40B4-BE49-F238E27FC236}">
                  <a16:creationId xmlns:a16="http://schemas.microsoft.com/office/drawing/2014/main" id="{019B7AA1-FBFB-4467-A894-A8493F7A6AA8}"/>
                </a:ext>
              </a:extLst>
            </p:cNvPr>
            <p:cNvSpPr/>
            <p:nvPr userDrawn="1"/>
          </p:nvSpPr>
          <p:spPr>
            <a:xfrm>
              <a:off x="6841493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51" name="Group 50">
            <a:extLst>
              <a:ext uri="{FF2B5EF4-FFF2-40B4-BE49-F238E27FC236}">
                <a16:creationId xmlns:a16="http://schemas.microsoft.com/office/drawing/2014/main" id="{37A216D3-B10A-49A2-91E7-6B15001A3FB0}"/>
              </a:ext>
            </a:extLst>
          </p:cNvPr>
          <p:cNvGrpSpPr/>
          <p:nvPr userDrawn="1"/>
        </p:nvGrpSpPr>
        <p:grpSpPr>
          <a:xfrm>
            <a:off x="7653514" y="4439619"/>
            <a:ext cx="128016" cy="502920"/>
            <a:chOff x="1973856" y="4439619"/>
            <a:chExt cx="128016" cy="502920"/>
          </a:xfrm>
        </p:grpSpPr>
        <p:cxnSp>
          <p:nvCxnSpPr>
            <p:cNvPr id="52" name="Straight Connector 51">
              <a:extLst>
                <a:ext uri="{FF2B5EF4-FFF2-40B4-BE49-F238E27FC236}">
                  <a16:creationId xmlns:a16="http://schemas.microsoft.com/office/drawing/2014/main" id="{C9539913-F5B6-46CE-8254-5D926DEA5760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53" name="Oval 52">
              <a:extLst>
                <a:ext uri="{FF2B5EF4-FFF2-40B4-BE49-F238E27FC236}">
                  <a16:creationId xmlns:a16="http://schemas.microsoft.com/office/drawing/2014/main" id="{111FC251-CB3D-4E38-ACB7-A62B2D60EB47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54" name="Group 53">
            <a:extLst>
              <a:ext uri="{FF2B5EF4-FFF2-40B4-BE49-F238E27FC236}">
                <a16:creationId xmlns:a16="http://schemas.microsoft.com/office/drawing/2014/main" id="{33A48BF4-E5AF-426C-B91A-E2874F887DFC}"/>
              </a:ext>
            </a:extLst>
          </p:cNvPr>
          <p:cNvGrpSpPr/>
          <p:nvPr userDrawn="1"/>
        </p:nvGrpSpPr>
        <p:grpSpPr>
          <a:xfrm>
            <a:off x="9275553" y="4439619"/>
            <a:ext cx="128016" cy="502920"/>
            <a:chOff x="1973856" y="4439619"/>
            <a:chExt cx="128016" cy="502920"/>
          </a:xfrm>
        </p:grpSpPr>
        <p:cxnSp>
          <p:nvCxnSpPr>
            <p:cNvPr id="55" name="Straight Connector 54">
              <a:extLst>
                <a:ext uri="{FF2B5EF4-FFF2-40B4-BE49-F238E27FC236}">
                  <a16:creationId xmlns:a16="http://schemas.microsoft.com/office/drawing/2014/main" id="{43156CFF-0844-4928-96F2-9B7989831CB0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56" name="Oval 55">
              <a:extLst>
                <a:ext uri="{FF2B5EF4-FFF2-40B4-BE49-F238E27FC236}">
                  <a16:creationId xmlns:a16="http://schemas.microsoft.com/office/drawing/2014/main" id="{0B7D5F2D-1085-4523-9A56-C2B16A2F0464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57" name="Group 56">
            <a:extLst>
              <a:ext uri="{FF2B5EF4-FFF2-40B4-BE49-F238E27FC236}">
                <a16:creationId xmlns:a16="http://schemas.microsoft.com/office/drawing/2014/main" id="{B2166A5C-6403-42D7-8962-0052BEA0363E}"/>
              </a:ext>
            </a:extLst>
          </p:cNvPr>
          <p:cNvGrpSpPr/>
          <p:nvPr userDrawn="1"/>
        </p:nvGrpSpPr>
        <p:grpSpPr>
          <a:xfrm>
            <a:off x="10087574" y="4439619"/>
            <a:ext cx="128016" cy="502920"/>
            <a:chOff x="1973856" y="4439619"/>
            <a:chExt cx="128016" cy="502920"/>
          </a:xfrm>
        </p:grpSpPr>
        <p:cxnSp>
          <p:nvCxnSpPr>
            <p:cNvPr id="58" name="Straight Connector 57">
              <a:extLst>
                <a:ext uri="{FF2B5EF4-FFF2-40B4-BE49-F238E27FC236}">
                  <a16:creationId xmlns:a16="http://schemas.microsoft.com/office/drawing/2014/main" id="{6BDD4C7A-BAE9-4341-ACA2-BC09D58B2EB2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59" name="Oval 58">
              <a:extLst>
                <a:ext uri="{FF2B5EF4-FFF2-40B4-BE49-F238E27FC236}">
                  <a16:creationId xmlns:a16="http://schemas.microsoft.com/office/drawing/2014/main" id="{2092417B-AC2A-401B-90D8-62AA0CC234E7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81" name="Group 80">
            <a:extLst>
              <a:ext uri="{FF2B5EF4-FFF2-40B4-BE49-F238E27FC236}">
                <a16:creationId xmlns:a16="http://schemas.microsoft.com/office/drawing/2014/main" id="{575A635E-0C3E-4F07-842B-60231D9875D4}"/>
              </a:ext>
            </a:extLst>
          </p:cNvPr>
          <p:cNvGrpSpPr/>
          <p:nvPr userDrawn="1"/>
        </p:nvGrpSpPr>
        <p:grpSpPr>
          <a:xfrm>
            <a:off x="3532404" y="3580937"/>
            <a:ext cx="256032" cy="1426311"/>
            <a:chOff x="3532404" y="3580937"/>
            <a:chExt cx="256032" cy="1426311"/>
          </a:xfrm>
        </p:grpSpPr>
        <p:cxnSp>
          <p:nvCxnSpPr>
            <p:cNvPr id="61" name="Straight Connector 60">
              <a:extLst>
                <a:ext uri="{FF2B5EF4-FFF2-40B4-BE49-F238E27FC236}">
                  <a16:creationId xmlns:a16="http://schemas.microsoft.com/office/drawing/2014/main" id="{CC9D07EB-53D6-4BBA-ACB6-E8F63F9A0835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2997480" y="4243877"/>
              <a:ext cx="1325880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62" name="Oval 61">
              <a:extLst>
                <a:ext uri="{FF2B5EF4-FFF2-40B4-BE49-F238E27FC236}">
                  <a16:creationId xmlns:a16="http://schemas.microsoft.com/office/drawing/2014/main" id="{45616335-BCB9-464C-BEA1-A1E7E74FD8BE}"/>
                </a:ext>
              </a:extLst>
            </p:cNvPr>
            <p:cNvSpPr/>
            <p:nvPr userDrawn="1"/>
          </p:nvSpPr>
          <p:spPr>
            <a:xfrm>
              <a:off x="3532404" y="4751216"/>
              <a:ext cx="256032" cy="256032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78" name="Group 77">
            <a:extLst>
              <a:ext uri="{FF2B5EF4-FFF2-40B4-BE49-F238E27FC236}">
                <a16:creationId xmlns:a16="http://schemas.microsoft.com/office/drawing/2014/main" id="{9703DC63-2401-4AD3-8B32-193667CD897E}"/>
              </a:ext>
            </a:extLst>
          </p:cNvPr>
          <p:cNvGrpSpPr/>
          <p:nvPr userDrawn="1"/>
        </p:nvGrpSpPr>
        <p:grpSpPr>
          <a:xfrm>
            <a:off x="5966465" y="3580937"/>
            <a:ext cx="256032" cy="1426311"/>
            <a:chOff x="5966465" y="3580937"/>
            <a:chExt cx="256032" cy="1426311"/>
          </a:xfrm>
        </p:grpSpPr>
        <p:cxnSp>
          <p:nvCxnSpPr>
            <p:cNvPr id="64" name="Straight Connector 63">
              <a:extLst>
                <a:ext uri="{FF2B5EF4-FFF2-40B4-BE49-F238E27FC236}">
                  <a16:creationId xmlns:a16="http://schemas.microsoft.com/office/drawing/2014/main" id="{16A6E3F7-6319-4441-AFD9-C3D4F2972FA5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5431541" y="4243877"/>
              <a:ext cx="1325880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65" name="Oval 64">
              <a:extLst>
                <a:ext uri="{FF2B5EF4-FFF2-40B4-BE49-F238E27FC236}">
                  <a16:creationId xmlns:a16="http://schemas.microsoft.com/office/drawing/2014/main" id="{4C9D2D7D-12CB-4802-999B-1D1F87BE0FA5}"/>
                </a:ext>
              </a:extLst>
            </p:cNvPr>
            <p:cNvSpPr/>
            <p:nvPr userDrawn="1"/>
          </p:nvSpPr>
          <p:spPr>
            <a:xfrm>
              <a:off x="5966465" y="4751216"/>
              <a:ext cx="256032" cy="256032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77" name="Group 76">
            <a:extLst>
              <a:ext uri="{FF2B5EF4-FFF2-40B4-BE49-F238E27FC236}">
                <a16:creationId xmlns:a16="http://schemas.microsoft.com/office/drawing/2014/main" id="{24158274-99B6-424C-9DB7-4B178174FCD6}"/>
              </a:ext>
            </a:extLst>
          </p:cNvPr>
          <p:cNvGrpSpPr/>
          <p:nvPr userDrawn="1"/>
        </p:nvGrpSpPr>
        <p:grpSpPr>
          <a:xfrm>
            <a:off x="8400525" y="3580937"/>
            <a:ext cx="256032" cy="1426311"/>
            <a:chOff x="8400525" y="3580937"/>
            <a:chExt cx="256032" cy="1426311"/>
          </a:xfrm>
        </p:grpSpPr>
        <p:cxnSp>
          <p:nvCxnSpPr>
            <p:cNvPr id="67" name="Straight Connector 66">
              <a:extLst>
                <a:ext uri="{FF2B5EF4-FFF2-40B4-BE49-F238E27FC236}">
                  <a16:creationId xmlns:a16="http://schemas.microsoft.com/office/drawing/2014/main" id="{8E62A3E4-AE49-44CE-8671-D9E2E7A149F4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7865601" y="4243877"/>
              <a:ext cx="1325880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68" name="Oval 67">
              <a:extLst>
                <a:ext uri="{FF2B5EF4-FFF2-40B4-BE49-F238E27FC236}">
                  <a16:creationId xmlns:a16="http://schemas.microsoft.com/office/drawing/2014/main" id="{D1DACA3F-BDD7-46A1-9FFC-5C9E3DC0319B}"/>
                </a:ext>
              </a:extLst>
            </p:cNvPr>
            <p:cNvSpPr/>
            <p:nvPr userDrawn="1"/>
          </p:nvSpPr>
          <p:spPr>
            <a:xfrm>
              <a:off x="8400525" y="4751216"/>
              <a:ext cx="256032" cy="256032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76" name="Group 75">
            <a:extLst>
              <a:ext uri="{FF2B5EF4-FFF2-40B4-BE49-F238E27FC236}">
                <a16:creationId xmlns:a16="http://schemas.microsoft.com/office/drawing/2014/main" id="{CDBF36D1-D00D-4D0E-A137-B0C1518AA950}"/>
              </a:ext>
            </a:extLst>
          </p:cNvPr>
          <p:cNvGrpSpPr/>
          <p:nvPr userDrawn="1"/>
        </p:nvGrpSpPr>
        <p:grpSpPr>
          <a:xfrm>
            <a:off x="10834585" y="3580937"/>
            <a:ext cx="256032" cy="1431463"/>
            <a:chOff x="10834585" y="3580937"/>
            <a:chExt cx="256032" cy="1431463"/>
          </a:xfrm>
        </p:grpSpPr>
        <p:cxnSp>
          <p:nvCxnSpPr>
            <p:cNvPr id="70" name="Straight Connector 69">
              <a:extLst>
                <a:ext uri="{FF2B5EF4-FFF2-40B4-BE49-F238E27FC236}">
                  <a16:creationId xmlns:a16="http://schemas.microsoft.com/office/drawing/2014/main" id="{FA69A115-43BB-4F45-8737-8989918E4F3D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0299661" y="4243877"/>
              <a:ext cx="1325880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71" name="Oval 70">
              <a:extLst>
                <a:ext uri="{FF2B5EF4-FFF2-40B4-BE49-F238E27FC236}">
                  <a16:creationId xmlns:a16="http://schemas.microsoft.com/office/drawing/2014/main" id="{F08C80E3-AE2D-440D-A9D5-30C4A542F095}"/>
                </a:ext>
              </a:extLst>
            </p:cNvPr>
            <p:cNvSpPr/>
            <p:nvPr userDrawn="1"/>
          </p:nvSpPr>
          <p:spPr>
            <a:xfrm>
              <a:off x="10834585" y="4756368"/>
              <a:ext cx="256032" cy="256032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sp>
        <p:nvSpPr>
          <p:cNvPr id="2" name="Title 1">
            <a:extLst>
              <a:ext uri="{FF2B5EF4-FFF2-40B4-BE49-F238E27FC236}">
                <a16:creationId xmlns:a16="http://schemas.microsoft.com/office/drawing/2014/main" id="{43FA2CB5-635E-4CF6-B11D-F2C5041ADBEA}"/>
              </a:ext>
            </a:extLst>
          </p:cNvPr>
          <p:cNvSpPr>
            <a:spLocks noGrp="1"/>
          </p:cNvSpPr>
          <p:nvPr userDrawn="1">
            <p:ph type="ctrTitle"/>
          </p:nvPr>
        </p:nvSpPr>
        <p:spPr>
          <a:xfrm>
            <a:off x="1524000" y="509764"/>
            <a:ext cx="9144000" cy="685801"/>
          </a:xfrm>
        </p:spPr>
        <p:txBody>
          <a:bodyPr rtlCol="0" anchor="t" anchorCtr="0">
            <a:normAutofit/>
          </a:bodyPr>
          <a:lstStyle>
            <a:lvl1pPr algn="ctr">
              <a:defRPr sz="4400"/>
            </a:lvl1pPr>
          </a:lstStyle>
          <a:p>
            <a:pPr rtl="0"/>
            <a:r>
              <a:rPr lang="en-US" noProof="0"/>
              <a:t>Click to edit Master title style</a:t>
            </a:r>
            <a:endParaRPr lang="en-GB" noProof="0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69C4E9CB-8B65-4E12-967D-06EAE4393B42}"/>
              </a:ext>
            </a:extLst>
          </p:cNvPr>
          <p:cNvSpPr>
            <a:spLocks noGrp="1"/>
          </p:cNvSpPr>
          <p:nvPr userDrawn="1">
            <p:ph type="subTitle" idx="1"/>
          </p:nvPr>
        </p:nvSpPr>
        <p:spPr>
          <a:xfrm>
            <a:off x="1524000" y="1240970"/>
            <a:ext cx="9144000" cy="492294"/>
          </a:xfrm>
        </p:spPr>
        <p:txBody>
          <a:bodyPr rtlCol="0">
            <a:normAutofit/>
          </a:bodyPr>
          <a:lstStyle>
            <a:lvl1pPr marL="0" indent="0" algn="ctr">
              <a:buNone/>
              <a:defRPr sz="28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pPr rtl="0"/>
            <a:r>
              <a:rPr lang="en-US" noProof="0"/>
              <a:t>Click to edit Master subtitle style</a:t>
            </a:r>
            <a:endParaRPr lang="en-GB" noProof="0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2B3FA692-96F4-4A7F-8487-22F20A708F1C}"/>
              </a:ext>
            </a:extLst>
          </p:cNvPr>
          <p:cNvSpPr>
            <a:spLocks noGrp="1"/>
          </p:cNvSpPr>
          <p:nvPr userDrawn="1">
            <p:ph type="dt" sz="half" idx="10"/>
          </p:nvPr>
        </p:nvSpPr>
        <p:spPr/>
        <p:txBody>
          <a:bodyPr rtlCol="0"/>
          <a:lstStyle>
            <a:lvl1pPr>
              <a:defRPr/>
            </a:lvl1pPr>
          </a:lstStyle>
          <a:p>
            <a:endParaRPr lang="en-GB" noProof="0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1792D85A-DF1E-4EFB-B064-60EF7F601D7D}"/>
              </a:ext>
            </a:extLst>
          </p:cNvPr>
          <p:cNvSpPr>
            <a:spLocks noGrp="1"/>
          </p:cNvSpPr>
          <p:nvPr userDrawn="1">
            <p:ph type="ftr" sz="quarter" idx="11"/>
          </p:nvPr>
        </p:nvSpPr>
        <p:spPr/>
        <p:txBody>
          <a:bodyPr rtlCol="0"/>
          <a:lstStyle/>
          <a:p>
            <a:pPr rtl="0"/>
            <a:r>
              <a:rPr lang="en-GB" noProof="0"/>
              <a:t>EC 1- L8_Data Acquisition Systems_Part2</a:t>
            </a:r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CAE20109-909E-4186-BEE5-888E05F28C67}"/>
              </a:ext>
            </a:extLst>
          </p:cNvPr>
          <p:cNvSpPr>
            <a:spLocks noGrp="1"/>
          </p:cNvSpPr>
          <p:nvPr userDrawn="1">
            <p:ph type="sldNum" sz="quarter" idx="12"/>
          </p:nvPr>
        </p:nvSpPr>
        <p:spPr/>
        <p:txBody>
          <a:bodyPr rtlCol="0"/>
          <a:lstStyle/>
          <a:p>
            <a:pPr rtl="0"/>
            <a:fld id="{06075B66-BB0A-40EC-93F2-D831CFF2799C}" type="slidenum">
              <a:rPr lang="en-GB" noProof="0" smtClean="0"/>
              <a:t>‹#›</a:t>
            </a:fld>
            <a:endParaRPr lang="en-GB" noProof="0"/>
          </a:p>
        </p:txBody>
      </p:sp>
      <p:sp>
        <p:nvSpPr>
          <p:cNvPr id="8" name="Picture Placeholder 7">
            <a:extLst>
              <a:ext uri="{FF2B5EF4-FFF2-40B4-BE49-F238E27FC236}">
                <a16:creationId xmlns:a16="http://schemas.microsoft.com/office/drawing/2014/main" id="{42249841-1B5B-4DCB-8182-96027C01CEF4}"/>
              </a:ext>
            </a:extLst>
          </p:cNvPr>
          <p:cNvSpPr>
            <a:spLocks noGrp="1"/>
          </p:cNvSpPr>
          <p:nvPr userDrawn="1">
            <p:ph type="pic" sz="quarter" idx="13"/>
          </p:nvPr>
        </p:nvSpPr>
        <p:spPr>
          <a:xfrm>
            <a:off x="442913" y="633829"/>
            <a:ext cx="960120" cy="685800"/>
          </a:xfrm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400"/>
            </a:lvl1pPr>
          </a:lstStyle>
          <a:p>
            <a:pPr rtl="0"/>
            <a:r>
              <a:rPr lang="en-US" noProof="0"/>
              <a:t>Click icon to add picture</a:t>
            </a:r>
            <a:endParaRPr lang="en-GB" noProof="0"/>
          </a:p>
        </p:txBody>
      </p:sp>
      <p:sp>
        <p:nvSpPr>
          <p:cNvPr id="11" name="Text Placeholder 10">
            <a:extLst>
              <a:ext uri="{FF2B5EF4-FFF2-40B4-BE49-F238E27FC236}">
                <a16:creationId xmlns:a16="http://schemas.microsoft.com/office/drawing/2014/main" id="{1005C338-76FB-4C4F-9EB1-183CFD6B9075}"/>
              </a:ext>
            </a:extLst>
          </p:cNvPr>
          <p:cNvSpPr>
            <a:spLocks noGrp="1"/>
          </p:cNvSpPr>
          <p:nvPr userDrawn="1">
            <p:ph type="body" sz="quarter" idx="14" hasCustomPrompt="1"/>
          </p:nvPr>
        </p:nvSpPr>
        <p:spPr>
          <a:xfrm>
            <a:off x="442913" y="1953305"/>
            <a:ext cx="1655064" cy="1627632"/>
          </a:xfrm>
          <a:solidFill>
            <a:schemeClr val="accent2"/>
          </a:solidFill>
        </p:spPr>
        <p:txBody>
          <a:bodyPr lIns="180000" rtlCol="0" anchor="ctr" anchorCtr="0">
            <a:noAutofit/>
          </a:bodyPr>
          <a:lstStyle>
            <a:lvl1pPr marL="144000" marR="0" indent="-144000" algn="l" defTabSz="914400" rtl="0" eaLnBrk="1" fontAlgn="auto" latinLnBrk="0" hangingPunct="1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Clr>
                <a:schemeClr val="tx1"/>
              </a:buClr>
              <a:buSzTx/>
              <a:buFont typeface="Arial" panose="020B0604020202020204" pitchFamily="34" charset="0"/>
              <a:buChar char="•"/>
              <a:tabLst/>
              <a:defRPr sz="1400"/>
            </a:lvl1pPr>
            <a:lvl2pPr>
              <a:defRPr sz="14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</a:lstStyle>
          <a:p>
            <a:pPr lvl="0" rtl="0"/>
            <a:r>
              <a:rPr lang="en-GB" noProof="0"/>
              <a:t>Edit Master text styles</a:t>
            </a:r>
          </a:p>
          <a:p>
            <a:pPr lvl="0" rtl="0"/>
            <a:endParaRPr lang="en-GB" noProof="0"/>
          </a:p>
        </p:txBody>
      </p:sp>
      <p:sp>
        <p:nvSpPr>
          <p:cNvPr id="13" name="Text Placeholder 12">
            <a:extLst>
              <a:ext uri="{FF2B5EF4-FFF2-40B4-BE49-F238E27FC236}">
                <a16:creationId xmlns:a16="http://schemas.microsoft.com/office/drawing/2014/main" id="{49C02438-F5BE-4F73-A18D-18ABFEC5C49B}"/>
              </a:ext>
            </a:extLst>
          </p:cNvPr>
          <p:cNvSpPr>
            <a:spLocks noGrp="1"/>
          </p:cNvSpPr>
          <p:nvPr userDrawn="1">
            <p:ph type="body" sz="quarter" idx="15" hasCustomPrompt="1"/>
          </p:nvPr>
        </p:nvSpPr>
        <p:spPr>
          <a:xfrm>
            <a:off x="93832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00</a:t>
            </a:r>
          </a:p>
        </p:txBody>
      </p:sp>
      <p:sp>
        <p:nvSpPr>
          <p:cNvPr id="14" name="Text Placeholder 10">
            <a:extLst>
              <a:ext uri="{FF2B5EF4-FFF2-40B4-BE49-F238E27FC236}">
                <a16:creationId xmlns:a16="http://schemas.microsoft.com/office/drawing/2014/main" id="{6E96343E-2D2B-4C87-A7F9-DCCCCB97AF0E}"/>
              </a:ext>
            </a:extLst>
          </p:cNvPr>
          <p:cNvSpPr>
            <a:spLocks noGrp="1"/>
          </p:cNvSpPr>
          <p:nvPr userDrawn="1">
            <p:ph type="body" sz="quarter" idx="16" hasCustomPrompt="1"/>
          </p:nvPr>
        </p:nvSpPr>
        <p:spPr>
          <a:xfrm>
            <a:off x="2430495" y="1953305"/>
            <a:ext cx="2221992" cy="1627632"/>
          </a:xfrm>
          <a:solidFill>
            <a:schemeClr val="accent2"/>
          </a:solidFill>
        </p:spPr>
        <p:txBody>
          <a:bodyPr lIns="180000" rtlCol="0" anchor="ctr" anchorCtr="0">
            <a:noAutofit/>
          </a:bodyPr>
          <a:lstStyle>
            <a:lvl1pPr marL="144000" marR="0" indent="-144000" algn="l" defTabSz="914400" rtl="0" eaLnBrk="1" fontAlgn="auto" latinLnBrk="0" hangingPunct="1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Clr>
                <a:schemeClr val="tx1"/>
              </a:buClr>
              <a:buSzTx/>
              <a:buFont typeface="Arial" panose="020B0604020202020204" pitchFamily="34" charset="0"/>
              <a:buChar char="•"/>
              <a:tabLst/>
              <a:defRPr sz="1400"/>
            </a:lvl1pPr>
            <a:lvl2pPr>
              <a:defRPr sz="14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</a:lstStyle>
          <a:p>
            <a:pPr lvl="0" rtl="0"/>
            <a:r>
              <a:rPr lang="en-GB" noProof="0"/>
              <a:t>Edit Master text styles</a:t>
            </a:r>
          </a:p>
          <a:p>
            <a:pPr lvl="0" rtl="0"/>
            <a:endParaRPr lang="en-GB" noProof="0"/>
          </a:p>
        </p:txBody>
      </p:sp>
      <p:sp>
        <p:nvSpPr>
          <p:cNvPr id="15" name="Text Placeholder 10">
            <a:extLst>
              <a:ext uri="{FF2B5EF4-FFF2-40B4-BE49-F238E27FC236}">
                <a16:creationId xmlns:a16="http://schemas.microsoft.com/office/drawing/2014/main" id="{7BB84FDB-D513-4AC9-B712-08F2B06C1329}"/>
              </a:ext>
            </a:extLst>
          </p:cNvPr>
          <p:cNvSpPr>
            <a:spLocks noGrp="1"/>
          </p:cNvSpPr>
          <p:nvPr userDrawn="1">
            <p:ph type="body" sz="quarter" idx="17" hasCustomPrompt="1"/>
          </p:nvPr>
        </p:nvSpPr>
        <p:spPr>
          <a:xfrm>
            <a:off x="4985005" y="1953305"/>
            <a:ext cx="2221992" cy="1627632"/>
          </a:xfrm>
          <a:solidFill>
            <a:schemeClr val="accent2"/>
          </a:solidFill>
        </p:spPr>
        <p:txBody>
          <a:bodyPr lIns="180000" rtlCol="0" anchor="ctr" anchorCtr="0">
            <a:noAutofit/>
          </a:bodyPr>
          <a:lstStyle>
            <a:lvl1pPr marL="144000" marR="0" indent="-144000" algn="l" defTabSz="914400" rtl="0" eaLnBrk="1" fontAlgn="auto" latinLnBrk="0" hangingPunct="1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Clr>
                <a:schemeClr val="tx1"/>
              </a:buClr>
              <a:buSzTx/>
              <a:buFont typeface="Arial" panose="020B0604020202020204" pitchFamily="34" charset="0"/>
              <a:buChar char="•"/>
              <a:tabLst/>
              <a:defRPr sz="1400"/>
            </a:lvl1pPr>
            <a:lvl2pPr>
              <a:defRPr sz="14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</a:lstStyle>
          <a:p>
            <a:pPr lvl="0" rtl="0"/>
            <a:r>
              <a:rPr lang="en-GB" noProof="0"/>
              <a:t>Edit Master text styles</a:t>
            </a:r>
          </a:p>
          <a:p>
            <a:pPr lvl="0" rtl="0"/>
            <a:endParaRPr lang="en-GB" noProof="0"/>
          </a:p>
        </p:txBody>
      </p:sp>
      <p:sp>
        <p:nvSpPr>
          <p:cNvPr id="16" name="Text Placeholder 10">
            <a:extLst>
              <a:ext uri="{FF2B5EF4-FFF2-40B4-BE49-F238E27FC236}">
                <a16:creationId xmlns:a16="http://schemas.microsoft.com/office/drawing/2014/main" id="{FEA35609-E644-4DF0-8982-873C46185163}"/>
              </a:ext>
            </a:extLst>
          </p:cNvPr>
          <p:cNvSpPr>
            <a:spLocks noGrp="1"/>
          </p:cNvSpPr>
          <p:nvPr userDrawn="1">
            <p:ph type="body" sz="quarter" idx="18" hasCustomPrompt="1"/>
          </p:nvPr>
        </p:nvSpPr>
        <p:spPr>
          <a:xfrm>
            <a:off x="7539515" y="1953305"/>
            <a:ext cx="2221992" cy="1627632"/>
          </a:xfrm>
          <a:solidFill>
            <a:schemeClr val="accent2"/>
          </a:solidFill>
        </p:spPr>
        <p:txBody>
          <a:bodyPr lIns="180000" rtlCol="0" anchor="ctr" anchorCtr="0">
            <a:noAutofit/>
          </a:bodyPr>
          <a:lstStyle>
            <a:lvl1pPr marL="144000" marR="0" indent="-144000" algn="l" defTabSz="914400" rtl="0" eaLnBrk="1" fontAlgn="auto" latinLnBrk="0" hangingPunct="1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Clr>
                <a:schemeClr val="tx1"/>
              </a:buClr>
              <a:buSzTx/>
              <a:buFont typeface="Arial" panose="020B0604020202020204" pitchFamily="34" charset="0"/>
              <a:buChar char="•"/>
              <a:tabLst/>
              <a:defRPr sz="1400"/>
            </a:lvl1pPr>
            <a:lvl2pPr>
              <a:defRPr sz="14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</a:lstStyle>
          <a:p>
            <a:pPr lvl="0" rtl="0"/>
            <a:r>
              <a:rPr lang="en-GB" noProof="0"/>
              <a:t>Edit Master text styles</a:t>
            </a:r>
          </a:p>
          <a:p>
            <a:pPr lvl="0" rtl="0"/>
            <a:endParaRPr lang="en-GB" noProof="0"/>
          </a:p>
        </p:txBody>
      </p:sp>
      <p:sp>
        <p:nvSpPr>
          <p:cNvPr id="17" name="Text Placeholder 10">
            <a:extLst>
              <a:ext uri="{FF2B5EF4-FFF2-40B4-BE49-F238E27FC236}">
                <a16:creationId xmlns:a16="http://schemas.microsoft.com/office/drawing/2014/main" id="{56BC7BD0-6D40-4DA2-9119-3D744AC98825}"/>
              </a:ext>
            </a:extLst>
          </p:cNvPr>
          <p:cNvSpPr>
            <a:spLocks noGrp="1"/>
          </p:cNvSpPr>
          <p:nvPr userDrawn="1">
            <p:ph type="body" sz="quarter" idx="19" hasCustomPrompt="1"/>
          </p:nvPr>
        </p:nvSpPr>
        <p:spPr>
          <a:xfrm>
            <a:off x="10094024" y="1953305"/>
            <a:ext cx="1655064" cy="1627632"/>
          </a:xfrm>
          <a:solidFill>
            <a:schemeClr val="accent2"/>
          </a:solidFill>
        </p:spPr>
        <p:txBody>
          <a:bodyPr lIns="144000" rtlCol="0" anchor="ctr" anchorCtr="0">
            <a:noAutofit/>
          </a:bodyPr>
          <a:lstStyle>
            <a:lvl1pPr marL="144000" marR="0" indent="-144000" algn="l" defTabSz="914400" rtl="0" eaLnBrk="1" fontAlgn="auto" latinLnBrk="0" hangingPunct="1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Clr>
                <a:schemeClr val="tx1"/>
              </a:buClr>
              <a:buSzTx/>
              <a:buFont typeface="Arial" panose="020B0604020202020204" pitchFamily="34" charset="0"/>
              <a:buChar char="•"/>
              <a:tabLst/>
              <a:defRPr sz="1400"/>
            </a:lvl1pPr>
            <a:lvl2pPr>
              <a:defRPr sz="14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</a:lstStyle>
          <a:p>
            <a:pPr lvl="0" rtl="0"/>
            <a:r>
              <a:rPr lang="en-GB" noProof="0"/>
              <a:t>Edit Master text styles</a:t>
            </a:r>
          </a:p>
          <a:p>
            <a:pPr lvl="0" rtl="0"/>
            <a:endParaRPr lang="en-GB" noProof="0"/>
          </a:p>
        </p:txBody>
      </p:sp>
      <p:sp>
        <p:nvSpPr>
          <p:cNvPr id="19" name="Text Placeholder 12">
            <a:extLst>
              <a:ext uri="{FF2B5EF4-FFF2-40B4-BE49-F238E27FC236}">
                <a16:creationId xmlns:a16="http://schemas.microsoft.com/office/drawing/2014/main" id="{804D7697-ED6C-474A-BC1C-AC319C4D1111}"/>
              </a:ext>
            </a:extLst>
          </p:cNvPr>
          <p:cNvSpPr>
            <a:spLocks noGrp="1"/>
          </p:cNvSpPr>
          <p:nvPr userDrawn="1">
            <p:ph type="body" sz="quarter" idx="20" hasCustomPrompt="1"/>
          </p:nvPr>
        </p:nvSpPr>
        <p:spPr>
          <a:xfrm>
            <a:off x="10676389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12</a:t>
            </a:r>
          </a:p>
        </p:txBody>
      </p:sp>
      <p:sp>
        <p:nvSpPr>
          <p:cNvPr id="20" name="Text Placeholder 12">
            <a:extLst>
              <a:ext uri="{FF2B5EF4-FFF2-40B4-BE49-F238E27FC236}">
                <a16:creationId xmlns:a16="http://schemas.microsoft.com/office/drawing/2014/main" id="{F096A408-4C73-43FA-9BB3-9715B82B3D2B}"/>
              </a:ext>
            </a:extLst>
          </p:cNvPr>
          <p:cNvSpPr>
            <a:spLocks noGrp="1"/>
          </p:cNvSpPr>
          <p:nvPr userDrawn="1">
            <p:ph type="body" sz="quarter" idx="21" hasCustomPrompt="1"/>
          </p:nvPr>
        </p:nvSpPr>
        <p:spPr>
          <a:xfrm>
            <a:off x="1749828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01</a:t>
            </a:r>
          </a:p>
        </p:txBody>
      </p:sp>
      <p:sp>
        <p:nvSpPr>
          <p:cNvPr id="21" name="Text Placeholder 12">
            <a:extLst>
              <a:ext uri="{FF2B5EF4-FFF2-40B4-BE49-F238E27FC236}">
                <a16:creationId xmlns:a16="http://schemas.microsoft.com/office/drawing/2014/main" id="{C5B11A21-C8C4-419F-851D-CD63CACCAEC4}"/>
              </a:ext>
            </a:extLst>
          </p:cNvPr>
          <p:cNvSpPr>
            <a:spLocks noGrp="1"/>
          </p:cNvSpPr>
          <p:nvPr userDrawn="1">
            <p:ph type="body" sz="quarter" idx="22" hasCustomPrompt="1"/>
          </p:nvPr>
        </p:nvSpPr>
        <p:spPr>
          <a:xfrm>
            <a:off x="256133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02</a:t>
            </a:r>
          </a:p>
        </p:txBody>
      </p:sp>
      <p:sp>
        <p:nvSpPr>
          <p:cNvPr id="22" name="Text Placeholder 12">
            <a:extLst>
              <a:ext uri="{FF2B5EF4-FFF2-40B4-BE49-F238E27FC236}">
                <a16:creationId xmlns:a16="http://schemas.microsoft.com/office/drawing/2014/main" id="{C61FE761-D585-4D37-9741-3F2923A03B01}"/>
              </a:ext>
            </a:extLst>
          </p:cNvPr>
          <p:cNvSpPr>
            <a:spLocks noGrp="1"/>
          </p:cNvSpPr>
          <p:nvPr userDrawn="1">
            <p:ph type="body" sz="quarter" idx="23" hasCustomPrompt="1"/>
          </p:nvPr>
        </p:nvSpPr>
        <p:spPr>
          <a:xfrm>
            <a:off x="9864879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11</a:t>
            </a:r>
          </a:p>
        </p:txBody>
      </p:sp>
      <p:sp>
        <p:nvSpPr>
          <p:cNvPr id="23" name="Text Placeholder 12">
            <a:extLst>
              <a:ext uri="{FF2B5EF4-FFF2-40B4-BE49-F238E27FC236}">
                <a16:creationId xmlns:a16="http://schemas.microsoft.com/office/drawing/2014/main" id="{AEF88759-07E7-421C-98C4-6C5962899D05}"/>
              </a:ext>
            </a:extLst>
          </p:cNvPr>
          <p:cNvSpPr>
            <a:spLocks noGrp="1"/>
          </p:cNvSpPr>
          <p:nvPr userDrawn="1">
            <p:ph type="body" sz="quarter" idx="24" hasCustomPrompt="1"/>
          </p:nvPr>
        </p:nvSpPr>
        <p:spPr>
          <a:xfrm>
            <a:off x="8241868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09</a:t>
            </a:r>
          </a:p>
        </p:txBody>
      </p:sp>
      <p:sp>
        <p:nvSpPr>
          <p:cNvPr id="24" name="Text Placeholder 12">
            <a:extLst>
              <a:ext uri="{FF2B5EF4-FFF2-40B4-BE49-F238E27FC236}">
                <a16:creationId xmlns:a16="http://schemas.microsoft.com/office/drawing/2014/main" id="{46CC2679-5DDB-45BD-AFC4-C0E40C90A9F1}"/>
              </a:ext>
            </a:extLst>
          </p:cNvPr>
          <p:cNvSpPr>
            <a:spLocks noGrp="1"/>
          </p:cNvSpPr>
          <p:nvPr userDrawn="1">
            <p:ph type="body" sz="quarter" idx="25" hasCustomPrompt="1"/>
          </p:nvPr>
        </p:nvSpPr>
        <p:spPr>
          <a:xfrm>
            <a:off x="6618858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07</a:t>
            </a:r>
          </a:p>
        </p:txBody>
      </p:sp>
      <p:sp>
        <p:nvSpPr>
          <p:cNvPr id="25" name="Text Placeholder 12">
            <a:extLst>
              <a:ext uri="{FF2B5EF4-FFF2-40B4-BE49-F238E27FC236}">
                <a16:creationId xmlns:a16="http://schemas.microsoft.com/office/drawing/2014/main" id="{02ABD78C-73AA-439C-A5BE-17644A96282B}"/>
              </a:ext>
            </a:extLst>
          </p:cNvPr>
          <p:cNvSpPr>
            <a:spLocks noGrp="1"/>
          </p:cNvSpPr>
          <p:nvPr userDrawn="1">
            <p:ph type="body" sz="quarter" idx="26" hasCustomPrompt="1"/>
          </p:nvPr>
        </p:nvSpPr>
        <p:spPr>
          <a:xfrm>
            <a:off x="580735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06</a:t>
            </a:r>
          </a:p>
        </p:txBody>
      </p:sp>
      <p:sp>
        <p:nvSpPr>
          <p:cNvPr id="26" name="Text Placeholder 12">
            <a:extLst>
              <a:ext uri="{FF2B5EF4-FFF2-40B4-BE49-F238E27FC236}">
                <a16:creationId xmlns:a16="http://schemas.microsoft.com/office/drawing/2014/main" id="{272124E2-B2DD-45A6-ABE6-459C7038FBB5}"/>
              </a:ext>
            </a:extLst>
          </p:cNvPr>
          <p:cNvSpPr>
            <a:spLocks noGrp="1"/>
          </p:cNvSpPr>
          <p:nvPr userDrawn="1">
            <p:ph type="body" sz="quarter" idx="27" hasCustomPrompt="1"/>
          </p:nvPr>
        </p:nvSpPr>
        <p:spPr>
          <a:xfrm>
            <a:off x="4995848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05</a:t>
            </a:r>
          </a:p>
        </p:txBody>
      </p:sp>
      <p:sp>
        <p:nvSpPr>
          <p:cNvPr id="27" name="Text Placeholder 12">
            <a:extLst>
              <a:ext uri="{FF2B5EF4-FFF2-40B4-BE49-F238E27FC236}">
                <a16:creationId xmlns:a16="http://schemas.microsoft.com/office/drawing/2014/main" id="{37660DC0-4623-45A5-84FE-A8AB30FB91DF}"/>
              </a:ext>
            </a:extLst>
          </p:cNvPr>
          <p:cNvSpPr>
            <a:spLocks noGrp="1"/>
          </p:cNvSpPr>
          <p:nvPr userDrawn="1">
            <p:ph type="body" sz="quarter" idx="28" hasCustomPrompt="1"/>
          </p:nvPr>
        </p:nvSpPr>
        <p:spPr>
          <a:xfrm>
            <a:off x="418434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04</a:t>
            </a:r>
          </a:p>
        </p:txBody>
      </p:sp>
      <p:sp>
        <p:nvSpPr>
          <p:cNvPr id="28" name="Text Placeholder 12">
            <a:extLst>
              <a:ext uri="{FF2B5EF4-FFF2-40B4-BE49-F238E27FC236}">
                <a16:creationId xmlns:a16="http://schemas.microsoft.com/office/drawing/2014/main" id="{1324C94E-2600-4373-9B3A-E70E6F6E3EAE}"/>
              </a:ext>
            </a:extLst>
          </p:cNvPr>
          <p:cNvSpPr>
            <a:spLocks noGrp="1"/>
          </p:cNvSpPr>
          <p:nvPr userDrawn="1">
            <p:ph type="body" sz="quarter" idx="29" hasCustomPrompt="1"/>
          </p:nvPr>
        </p:nvSpPr>
        <p:spPr>
          <a:xfrm>
            <a:off x="3372838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03</a:t>
            </a:r>
          </a:p>
        </p:txBody>
      </p:sp>
      <p:sp>
        <p:nvSpPr>
          <p:cNvPr id="29" name="Text Placeholder 12">
            <a:extLst>
              <a:ext uri="{FF2B5EF4-FFF2-40B4-BE49-F238E27FC236}">
                <a16:creationId xmlns:a16="http://schemas.microsoft.com/office/drawing/2014/main" id="{C1ED5B50-C717-4ECD-9434-0C486B1FA95B}"/>
              </a:ext>
            </a:extLst>
          </p:cNvPr>
          <p:cNvSpPr>
            <a:spLocks noGrp="1"/>
          </p:cNvSpPr>
          <p:nvPr userDrawn="1">
            <p:ph type="body" sz="quarter" idx="30" hasCustomPrompt="1"/>
          </p:nvPr>
        </p:nvSpPr>
        <p:spPr>
          <a:xfrm>
            <a:off x="743036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08</a:t>
            </a:r>
          </a:p>
        </p:txBody>
      </p:sp>
      <p:sp>
        <p:nvSpPr>
          <p:cNvPr id="30" name="Text Placeholder 12">
            <a:extLst>
              <a:ext uri="{FF2B5EF4-FFF2-40B4-BE49-F238E27FC236}">
                <a16:creationId xmlns:a16="http://schemas.microsoft.com/office/drawing/2014/main" id="{E91BD8A6-461F-4EAC-82F8-A744495D6BFF}"/>
              </a:ext>
            </a:extLst>
          </p:cNvPr>
          <p:cNvSpPr>
            <a:spLocks noGrp="1"/>
          </p:cNvSpPr>
          <p:nvPr userDrawn="1">
            <p:ph type="body" sz="quarter" idx="31" hasCustomPrompt="1"/>
          </p:nvPr>
        </p:nvSpPr>
        <p:spPr>
          <a:xfrm>
            <a:off x="905337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10</a:t>
            </a:r>
          </a:p>
        </p:txBody>
      </p:sp>
      <p:sp>
        <p:nvSpPr>
          <p:cNvPr id="83" name="Text Placeholder 82">
            <a:extLst>
              <a:ext uri="{FF2B5EF4-FFF2-40B4-BE49-F238E27FC236}">
                <a16:creationId xmlns:a16="http://schemas.microsoft.com/office/drawing/2014/main" id="{3070E194-AAC8-4E23-9F2B-5946DF5D2178}"/>
              </a:ext>
            </a:extLst>
          </p:cNvPr>
          <p:cNvSpPr>
            <a:spLocks noGrp="1"/>
          </p:cNvSpPr>
          <p:nvPr>
            <p:ph type="body" sz="quarter" idx="32" hasCustomPrompt="1"/>
          </p:nvPr>
        </p:nvSpPr>
        <p:spPr>
          <a:xfrm>
            <a:off x="896857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Dec</a:t>
            </a:r>
          </a:p>
        </p:txBody>
      </p:sp>
      <p:sp>
        <p:nvSpPr>
          <p:cNvPr id="84" name="Text Placeholder 82">
            <a:extLst>
              <a:ext uri="{FF2B5EF4-FFF2-40B4-BE49-F238E27FC236}">
                <a16:creationId xmlns:a16="http://schemas.microsoft.com/office/drawing/2014/main" id="{53A9E9CF-C53C-41F0-8DEE-872DBB4377F5}"/>
              </a:ext>
            </a:extLst>
          </p:cNvPr>
          <p:cNvSpPr>
            <a:spLocks noGrp="1"/>
          </p:cNvSpPr>
          <p:nvPr>
            <p:ph type="body" sz="quarter" idx="33" hasCustomPrompt="1"/>
          </p:nvPr>
        </p:nvSpPr>
        <p:spPr>
          <a:xfrm>
            <a:off x="10630020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Dec</a:t>
            </a:r>
          </a:p>
        </p:txBody>
      </p:sp>
      <p:sp>
        <p:nvSpPr>
          <p:cNvPr id="85" name="Text Placeholder 82">
            <a:extLst>
              <a:ext uri="{FF2B5EF4-FFF2-40B4-BE49-F238E27FC236}">
                <a16:creationId xmlns:a16="http://schemas.microsoft.com/office/drawing/2014/main" id="{72AE6501-3FB0-4A7D-9A36-B350AEC3CAED}"/>
              </a:ext>
            </a:extLst>
          </p:cNvPr>
          <p:cNvSpPr>
            <a:spLocks noGrp="1"/>
          </p:cNvSpPr>
          <p:nvPr>
            <p:ph type="body" sz="quarter" idx="34" hasCustomPrompt="1"/>
          </p:nvPr>
        </p:nvSpPr>
        <p:spPr>
          <a:xfrm>
            <a:off x="1707954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Jan</a:t>
            </a:r>
          </a:p>
        </p:txBody>
      </p:sp>
      <p:sp>
        <p:nvSpPr>
          <p:cNvPr id="86" name="Text Placeholder 82">
            <a:extLst>
              <a:ext uri="{FF2B5EF4-FFF2-40B4-BE49-F238E27FC236}">
                <a16:creationId xmlns:a16="http://schemas.microsoft.com/office/drawing/2014/main" id="{CB3FC7F1-097D-46A1-B741-A527899C4866}"/>
              </a:ext>
            </a:extLst>
          </p:cNvPr>
          <p:cNvSpPr>
            <a:spLocks noGrp="1"/>
          </p:cNvSpPr>
          <p:nvPr>
            <p:ph type="body" sz="quarter" idx="35" hasCustomPrompt="1"/>
          </p:nvPr>
        </p:nvSpPr>
        <p:spPr>
          <a:xfrm>
            <a:off x="2519051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Feb</a:t>
            </a:r>
          </a:p>
        </p:txBody>
      </p:sp>
      <p:sp>
        <p:nvSpPr>
          <p:cNvPr id="87" name="Text Placeholder 82">
            <a:extLst>
              <a:ext uri="{FF2B5EF4-FFF2-40B4-BE49-F238E27FC236}">
                <a16:creationId xmlns:a16="http://schemas.microsoft.com/office/drawing/2014/main" id="{FC859E34-D208-4716-9A67-734A70457550}"/>
              </a:ext>
            </a:extLst>
          </p:cNvPr>
          <p:cNvSpPr>
            <a:spLocks noGrp="1"/>
          </p:cNvSpPr>
          <p:nvPr>
            <p:ph type="body" sz="quarter" idx="36" hasCustomPrompt="1"/>
          </p:nvPr>
        </p:nvSpPr>
        <p:spPr>
          <a:xfrm>
            <a:off x="3330148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Mar</a:t>
            </a:r>
          </a:p>
        </p:txBody>
      </p:sp>
      <p:sp>
        <p:nvSpPr>
          <p:cNvPr id="88" name="Text Placeholder 82">
            <a:extLst>
              <a:ext uri="{FF2B5EF4-FFF2-40B4-BE49-F238E27FC236}">
                <a16:creationId xmlns:a16="http://schemas.microsoft.com/office/drawing/2014/main" id="{049E8B34-6A64-4BBD-A35C-22A6CA41E353}"/>
              </a:ext>
            </a:extLst>
          </p:cNvPr>
          <p:cNvSpPr>
            <a:spLocks noGrp="1"/>
          </p:cNvSpPr>
          <p:nvPr>
            <p:ph type="body" sz="quarter" idx="37" hasCustomPrompt="1"/>
          </p:nvPr>
        </p:nvSpPr>
        <p:spPr>
          <a:xfrm>
            <a:off x="4141245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Apr</a:t>
            </a:r>
          </a:p>
        </p:txBody>
      </p:sp>
      <p:sp>
        <p:nvSpPr>
          <p:cNvPr id="89" name="Text Placeholder 82">
            <a:extLst>
              <a:ext uri="{FF2B5EF4-FFF2-40B4-BE49-F238E27FC236}">
                <a16:creationId xmlns:a16="http://schemas.microsoft.com/office/drawing/2014/main" id="{97904633-5897-42A4-AF0F-2EA51A800CF5}"/>
              </a:ext>
            </a:extLst>
          </p:cNvPr>
          <p:cNvSpPr>
            <a:spLocks noGrp="1"/>
          </p:cNvSpPr>
          <p:nvPr>
            <p:ph type="body" sz="quarter" idx="38" hasCustomPrompt="1"/>
          </p:nvPr>
        </p:nvSpPr>
        <p:spPr>
          <a:xfrm>
            <a:off x="4952342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May</a:t>
            </a:r>
          </a:p>
        </p:txBody>
      </p:sp>
      <p:sp>
        <p:nvSpPr>
          <p:cNvPr id="90" name="Text Placeholder 82">
            <a:extLst>
              <a:ext uri="{FF2B5EF4-FFF2-40B4-BE49-F238E27FC236}">
                <a16:creationId xmlns:a16="http://schemas.microsoft.com/office/drawing/2014/main" id="{79DD194B-FCD9-41BA-9509-A8B90C84FE97}"/>
              </a:ext>
            </a:extLst>
          </p:cNvPr>
          <p:cNvSpPr>
            <a:spLocks noGrp="1"/>
          </p:cNvSpPr>
          <p:nvPr>
            <p:ph type="body" sz="quarter" idx="39" hasCustomPrompt="1"/>
          </p:nvPr>
        </p:nvSpPr>
        <p:spPr>
          <a:xfrm>
            <a:off x="5763439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Jun</a:t>
            </a:r>
          </a:p>
        </p:txBody>
      </p:sp>
      <p:sp>
        <p:nvSpPr>
          <p:cNvPr id="91" name="Text Placeholder 82">
            <a:extLst>
              <a:ext uri="{FF2B5EF4-FFF2-40B4-BE49-F238E27FC236}">
                <a16:creationId xmlns:a16="http://schemas.microsoft.com/office/drawing/2014/main" id="{DB6D9DFF-FF4C-4CE7-8978-80DBC6D9C1AD}"/>
              </a:ext>
            </a:extLst>
          </p:cNvPr>
          <p:cNvSpPr>
            <a:spLocks noGrp="1"/>
          </p:cNvSpPr>
          <p:nvPr>
            <p:ph type="body" sz="quarter" idx="40" hasCustomPrompt="1"/>
          </p:nvPr>
        </p:nvSpPr>
        <p:spPr>
          <a:xfrm>
            <a:off x="6574536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Jul</a:t>
            </a:r>
          </a:p>
        </p:txBody>
      </p:sp>
      <p:sp>
        <p:nvSpPr>
          <p:cNvPr id="92" name="Text Placeholder 82">
            <a:extLst>
              <a:ext uri="{FF2B5EF4-FFF2-40B4-BE49-F238E27FC236}">
                <a16:creationId xmlns:a16="http://schemas.microsoft.com/office/drawing/2014/main" id="{1AF51762-8702-4718-B74C-51EF4D498495}"/>
              </a:ext>
            </a:extLst>
          </p:cNvPr>
          <p:cNvSpPr>
            <a:spLocks noGrp="1"/>
          </p:cNvSpPr>
          <p:nvPr>
            <p:ph type="body" sz="quarter" idx="41" hasCustomPrompt="1"/>
          </p:nvPr>
        </p:nvSpPr>
        <p:spPr>
          <a:xfrm>
            <a:off x="7385633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Aug</a:t>
            </a:r>
          </a:p>
        </p:txBody>
      </p:sp>
      <p:sp>
        <p:nvSpPr>
          <p:cNvPr id="93" name="Text Placeholder 82">
            <a:extLst>
              <a:ext uri="{FF2B5EF4-FFF2-40B4-BE49-F238E27FC236}">
                <a16:creationId xmlns:a16="http://schemas.microsoft.com/office/drawing/2014/main" id="{B94382F6-3287-40E9-A2C6-E28B5F7F051C}"/>
              </a:ext>
            </a:extLst>
          </p:cNvPr>
          <p:cNvSpPr>
            <a:spLocks noGrp="1"/>
          </p:cNvSpPr>
          <p:nvPr>
            <p:ph type="body" sz="quarter" idx="42" hasCustomPrompt="1"/>
          </p:nvPr>
        </p:nvSpPr>
        <p:spPr>
          <a:xfrm>
            <a:off x="8196730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Sep</a:t>
            </a:r>
          </a:p>
        </p:txBody>
      </p:sp>
      <p:sp>
        <p:nvSpPr>
          <p:cNvPr id="94" name="Text Placeholder 82">
            <a:extLst>
              <a:ext uri="{FF2B5EF4-FFF2-40B4-BE49-F238E27FC236}">
                <a16:creationId xmlns:a16="http://schemas.microsoft.com/office/drawing/2014/main" id="{138544EE-C7F5-4BEA-B814-148F88843B81}"/>
              </a:ext>
            </a:extLst>
          </p:cNvPr>
          <p:cNvSpPr>
            <a:spLocks noGrp="1"/>
          </p:cNvSpPr>
          <p:nvPr>
            <p:ph type="body" sz="quarter" idx="43" hasCustomPrompt="1"/>
          </p:nvPr>
        </p:nvSpPr>
        <p:spPr>
          <a:xfrm>
            <a:off x="9007827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Oct</a:t>
            </a:r>
          </a:p>
        </p:txBody>
      </p:sp>
      <p:sp>
        <p:nvSpPr>
          <p:cNvPr id="95" name="Text Placeholder 82">
            <a:extLst>
              <a:ext uri="{FF2B5EF4-FFF2-40B4-BE49-F238E27FC236}">
                <a16:creationId xmlns:a16="http://schemas.microsoft.com/office/drawing/2014/main" id="{D4154B6A-8576-4E34-B9F7-848562D0FAC9}"/>
              </a:ext>
            </a:extLst>
          </p:cNvPr>
          <p:cNvSpPr>
            <a:spLocks noGrp="1"/>
          </p:cNvSpPr>
          <p:nvPr>
            <p:ph type="body" sz="quarter" idx="44" hasCustomPrompt="1"/>
          </p:nvPr>
        </p:nvSpPr>
        <p:spPr>
          <a:xfrm>
            <a:off x="9818924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Nov</a:t>
            </a:r>
          </a:p>
        </p:txBody>
      </p:sp>
      <p:sp>
        <p:nvSpPr>
          <p:cNvPr id="96" name="Text Placeholder 82">
            <a:extLst>
              <a:ext uri="{FF2B5EF4-FFF2-40B4-BE49-F238E27FC236}">
                <a16:creationId xmlns:a16="http://schemas.microsoft.com/office/drawing/2014/main" id="{50E931AF-D6F2-4AD6-AAD8-8472B8635808}"/>
              </a:ext>
            </a:extLst>
          </p:cNvPr>
          <p:cNvSpPr>
            <a:spLocks noGrp="1"/>
          </p:cNvSpPr>
          <p:nvPr>
            <p:ph type="body" sz="quarter" idx="45" hasCustomPrompt="1"/>
          </p:nvPr>
        </p:nvSpPr>
        <p:spPr>
          <a:xfrm>
            <a:off x="896857" y="5311873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Start</a:t>
            </a:r>
          </a:p>
        </p:txBody>
      </p:sp>
      <p:sp>
        <p:nvSpPr>
          <p:cNvPr id="97" name="Text Placeholder 82">
            <a:extLst>
              <a:ext uri="{FF2B5EF4-FFF2-40B4-BE49-F238E27FC236}">
                <a16:creationId xmlns:a16="http://schemas.microsoft.com/office/drawing/2014/main" id="{AAEA2E2F-AB4C-462B-B9B9-07B4AA406A4B}"/>
              </a:ext>
            </a:extLst>
          </p:cNvPr>
          <p:cNvSpPr>
            <a:spLocks noGrp="1"/>
          </p:cNvSpPr>
          <p:nvPr>
            <p:ph type="body" sz="quarter" idx="46" hasCustomPrompt="1"/>
          </p:nvPr>
        </p:nvSpPr>
        <p:spPr>
          <a:xfrm>
            <a:off x="10630020" y="5311873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Q4</a:t>
            </a:r>
          </a:p>
        </p:txBody>
      </p:sp>
      <p:sp>
        <p:nvSpPr>
          <p:cNvPr id="98" name="Text Placeholder 82">
            <a:extLst>
              <a:ext uri="{FF2B5EF4-FFF2-40B4-BE49-F238E27FC236}">
                <a16:creationId xmlns:a16="http://schemas.microsoft.com/office/drawing/2014/main" id="{791F5FE7-9124-491C-AD14-8CD8442EEDBB}"/>
              </a:ext>
            </a:extLst>
          </p:cNvPr>
          <p:cNvSpPr>
            <a:spLocks noGrp="1"/>
          </p:cNvSpPr>
          <p:nvPr>
            <p:ph type="body" sz="quarter" idx="47" hasCustomPrompt="1"/>
          </p:nvPr>
        </p:nvSpPr>
        <p:spPr>
          <a:xfrm>
            <a:off x="3330148" y="5311873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Q1</a:t>
            </a:r>
          </a:p>
        </p:txBody>
      </p:sp>
      <p:sp>
        <p:nvSpPr>
          <p:cNvPr id="99" name="Text Placeholder 82">
            <a:extLst>
              <a:ext uri="{FF2B5EF4-FFF2-40B4-BE49-F238E27FC236}">
                <a16:creationId xmlns:a16="http://schemas.microsoft.com/office/drawing/2014/main" id="{AF9DDE50-FB12-4681-9F64-FAEEEE893267}"/>
              </a:ext>
            </a:extLst>
          </p:cNvPr>
          <p:cNvSpPr>
            <a:spLocks noGrp="1"/>
          </p:cNvSpPr>
          <p:nvPr>
            <p:ph type="body" sz="quarter" idx="48" hasCustomPrompt="1"/>
          </p:nvPr>
        </p:nvSpPr>
        <p:spPr>
          <a:xfrm>
            <a:off x="5763439" y="5311873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Q2</a:t>
            </a:r>
          </a:p>
        </p:txBody>
      </p:sp>
      <p:sp>
        <p:nvSpPr>
          <p:cNvPr id="100" name="Text Placeholder 82">
            <a:extLst>
              <a:ext uri="{FF2B5EF4-FFF2-40B4-BE49-F238E27FC236}">
                <a16:creationId xmlns:a16="http://schemas.microsoft.com/office/drawing/2014/main" id="{817AE0D5-8EF1-44A0-8F15-FBFA1111DCA0}"/>
              </a:ext>
            </a:extLst>
          </p:cNvPr>
          <p:cNvSpPr>
            <a:spLocks noGrp="1"/>
          </p:cNvSpPr>
          <p:nvPr>
            <p:ph type="body" sz="quarter" idx="49" hasCustomPrompt="1"/>
          </p:nvPr>
        </p:nvSpPr>
        <p:spPr>
          <a:xfrm>
            <a:off x="8196730" y="5311873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Q3</a:t>
            </a:r>
          </a:p>
        </p:txBody>
      </p:sp>
      <p:sp>
        <p:nvSpPr>
          <p:cNvPr id="101" name="Text Placeholder 82">
            <a:extLst>
              <a:ext uri="{FF2B5EF4-FFF2-40B4-BE49-F238E27FC236}">
                <a16:creationId xmlns:a16="http://schemas.microsoft.com/office/drawing/2014/main" id="{6664E19C-3384-49DD-BD5F-2E39375D444C}"/>
              </a:ext>
            </a:extLst>
          </p:cNvPr>
          <p:cNvSpPr>
            <a:spLocks noGrp="1"/>
          </p:cNvSpPr>
          <p:nvPr>
            <p:ph type="body" sz="quarter" idx="50" hasCustomPrompt="1"/>
          </p:nvPr>
        </p:nvSpPr>
        <p:spPr>
          <a:xfrm>
            <a:off x="10806794" y="473961"/>
            <a:ext cx="958856" cy="551102"/>
          </a:xfrm>
        </p:spPr>
        <p:txBody>
          <a:bodyPr lIns="0" tIns="0" rIns="0" bIns="0" rtlCol="0" anchor="ctr" anchorCtr="0">
            <a:noAutofit/>
          </a:bodyPr>
          <a:lstStyle>
            <a:lvl1pPr marL="0" indent="0" algn="r">
              <a:buNone/>
              <a:defRPr sz="2800">
                <a:solidFill>
                  <a:schemeClr val="tx1"/>
                </a:solidFill>
                <a:latin typeface="+mn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20XX</a:t>
            </a:r>
          </a:p>
        </p:txBody>
      </p:sp>
    </p:spTree>
    <p:extLst>
      <p:ext uri="{BB962C8B-B14F-4D97-AF65-F5344CB8AC3E}">
        <p14:creationId xmlns:p14="http://schemas.microsoft.com/office/powerpoint/2010/main" val="1612919501"/>
      </p:ext>
    </p:extLst>
  </p:cSld>
  <p:clrMapOvr>
    <a:masterClrMapping/>
  </p:clrMapOvr>
</p:sldLayout>
</file>

<file path=ppt/slideLayouts/slideLayout4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Placeholder 1">
            <a:extLst>
              <a:ext uri="{FF2B5EF4-FFF2-40B4-BE49-F238E27FC236}">
                <a16:creationId xmlns:a16="http://schemas.microsoft.com/office/drawing/2014/main" id="{4A92ADF8-47B7-6B4A-B238-A057A73B01F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67646" y="365125"/>
            <a:ext cx="8295588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4" name="Text Placeholder 2">
            <a:extLst>
              <a:ext uri="{FF2B5EF4-FFF2-40B4-BE49-F238E27FC236}">
                <a16:creationId xmlns:a16="http://schemas.microsoft.com/office/drawing/2014/main" id="{0773D9E3-3B36-3040-8C61-C6D71B056A8A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67646" y="1825625"/>
            <a:ext cx="8295588" cy="466725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763020717"/>
      </p:ext>
    </p:extLst>
  </p:cSld>
  <p:clrMapOvr>
    <a:masterClrMapping/>
  </p:clrMapOvr>
</p:sldLayout>
</file>

<file path=ppt/slideLayouts/slideLayout45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>
  <p:cSld name="1_Title Slide">
    <p:bg>
      <p:bgPr>
        <a:blipFill dpi="0" rotWithShape="1">
          <a:blip r:embed="rId2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911424" y="1988841"/>
            <a:ext cx="10363200" cy="1470025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825824" y="3744615"/>
            <a:ext cx="85344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527382" y="6525344"/>
            <a:ext cx="1294837" cy="218522"/>
          </a:xfrm>
        </p:spPr>
        <p:txBody>
          <a:bodyPr/>
          <a:lstStyle/>
          <a:p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5519936" y="6381329"/>
            <a:ext cx="3860800" cy="365125"/>
          </a:xfrm>
          <a:prstGeom prst="rect">
            <a:avLst/>
          </a:prstGeom>
        </p:spPr>
        <p:txBody>
          <a:bodyPr/>
          <a:lstStyle/>
          <a:p>
            <a:r>
              <a:rPr lang="en-GB"/>
              <a:t>EC 1- L8_Data Acquisition Systems_Part2</a:t>
            </a: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711080307"/>
      </p:ext>
    </p:extLst>
  </p:cSld>
  <p:clrMapOvr>
    <a:masterClrMapping/>
  </p:clrMapOvr>
</p:sldLayout>
</file>

<file path=ppt/slideLayouts/slideLayout46.xml><?xml version="1.0" encoding="utf-8"?>
<p:sldLayout xmlns:a="http://schemas.openxmlformats.org/drawingml/2006/main" xmlns:r="http://schemas.openxmlformats.org/officeDocument/2006/relationships" xmlns:p="http://schemas.openxmlformats.org/presentationml/2006/main" type="obj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609600" y="1600201"/>
            <a:ext cx="10972800" cy="3917032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4175787" y="6461781"/>
            <a:ext cx="3860800" cy="365125"/>
          </a:xfrm>
          <a:prstGeom prst="rect">
            <a:avLst/>
          </a:prstGeom>
        </p:spPr>
        <p:txBody>
          <a:bodyPr/>
          <a:lstStyle/>
          <a:p>
            <a:r>
              <a:rPr lang="en-GB"/>
              <a:t>EC 1- L8_Data Acquisition Systems_Part2</a:t>
            </a: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550498683"/>
      </p:ext>
    </p:extLst>
  </p:cSld>
  <p:clrMapOvr>
    <a:masterClrMapping/>
  </p:clrMapOvr>
</p:sldLayout>
</file>

<file path=ppt/slideLayouts/slideLayout47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GB"/>
              <a:t>EC 1- L8_Data Acquisition Systems_Part2</a:t>
            </a:r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80BD717-F643-F042-9830-F1AF085B69D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641454918"/>
      </p:ext>
    </p:extLst>
  </p:cSld>
  <p:clrMapOvr>
    <a:masterClrMapping/>
  </p:clrMapOvr>
</p:sldLayout>
</file>

<file path=ppt/slideLayouts/slideLayout48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73" name="Straight Connector 72">
            <a:extLst>
              <a:ext uri="{FF2B5EF4-FFF2-40B4-BE49-F238E27FC236}">
                <a16:creationId xmlns:a16="http://schemas.microsoft.com/office/drawing/2014/main" id="{3B25E3D6-2A2E-464A-8CB9-910A73E922D2}"/>
              </a:ext>
            </a:extLst>
          </p:cNvPr>
          <p:cNvCxnSpPr/>
          <p:nvPr userDrawn="1"/>
        </p:nvCxnSpPr>
        <p:spPr>
          <a:xfrm>
            <a:off x="1226359" y="4878388"/>
            <a:ext cx="9736242" cy="0"/>
          </a:xfrm>
          <a:prstGeom prst="line">
            <a:avLst/>
          </a:prstGeom>
          <a:ln w="36068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grpSp>
        <p:nvGrpSpPr>
          <p:cNvPr id="80" name="Group 79">
            <a:extLst>
              <a:ext uri="{FF2B5EF4-FFF2-40B4-BE49-F238E27FC236}">
                <a16:creationId xmlns:a16="http://schemas.microsoft.com/office/drawing/2014/main" id="{7AC1507B-4D7E-4A03-BD68-719F3B4FFFFE}"/>
              </a:ext>
            </a:extLst>
          </p:cNvPr>
          <p:cNvGrpSpPr/>
          <p:nvPr userDrawn="1"/>
        </p:nvGrpSpPr>
        <p:grpSpPr>
          <a:xfrm>
            <a:off x="1098343" y="3580937"/>
            <a:ext cx="256032" cy="1426311"/>
            <a:chOff x="1098343" y="3580937"/>
            <a:chExt cx="256032" cy="1426311"/>
          </a:xfrm>
        </p:grpSpPr>
        <p:cxnSp>
          <p:nvCxnSpPr>
            <p:cNvPr id="36" name="Straight Connector 35">
              <a:extLst>
                <a:ext uri="{FF2B5EF4-FFF2-40B4-BE49-F238E27FC236}">
                  <a16:creationId xmlns:a16="http://schemas.microsoft.com/office/drawing/2014/main" id="{F344BED5-CC6A-4BE9-A525-8E8D0064488A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563419" y="4243877"/>
              <a:ext cx="1325880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37" name="Oval 36">
              <a:extLst>
                <a:ext uri="{FF2B5EF4-FFF2-40B4-BE49-F238E27FC236}">
                  <a16:creationId xmlns:a16="http://schemas.microsoft.com/office/drawing/2014/main" id="{A2C7B801-E8A3-4356-8E6E-5A82DA9E1443}"/>
                </a:ext>
              </a:extLst>
            </p:cNvPr>
            <p:cNvSpPr/>
            <p:nvPr userDrawn="1"/>
          </p:nvSpPr>
          <p:spPr>
            <a:xfrm>
              <a:off x="1098343" y="4751216"/>
              <a:ext cx="256032" cy="256032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38" name="Group 37">
            <a:extLst>
              <a:ext uri="{FF2B5EF4-FFF2-40B4-BE49-F238E27FC236}">
                <a16:creationId xmlns:a16="http://schemas.microsoft.com/office/drawing/2014/main" id="{BEB49D06-EF63-4C3A-910B-CB6831B16C9D}"/>
              </a:ext>
            </a:extLst>
          </p:cNvPr>
          <p:cNvGrpSpPr/>
          <p:nvPr userDrawn="1"/>
        </p:nvGrpSpPr>
        <p:grpSpPr>
          <a:xfrm>
            <a:off x="1995041" y="4439619"/>
            <a:ext cx="128016" cy="502920"/>
            <a:chOff x="1973856" y="4439619"/>
            <a:chExt cx="128016" cy="502920"/>
          </a:xfrm>
        </p:grpSpPr>
        <p:cxnSp>
          <p:nvCxnSpPr>
            <p:cNvPr id="32" name="Straight Connector 31">
              <a:extLst>
                <a:ext uri="{FF2B5EF4-FFF2-40B4-BE49-F238E27FC236}">
                  <a16:creationId xmlns:a16="http://schemas.microsoft.com/office/drawing/2014/main" id="{327E53F1-5E20-4EC7-87CF-EB6E9FDE9F12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33" name="Oval 32">
              <a:extLst>
                <a:ext uri="{FF2B5EF4-FFF2-40B4-BE49-F238E27FC236}">
                  <a16:creationId xmlns:a16="http://schemas.microsoft.com/office/drawing/2014/main" id="{4C87D9C1-E63A-4E7F-A2F2-B9441DFAFE6B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39" name="Group 38">
            <a:extLst>
              <a:ext uri="{FF2B5EF4-FFF2-40B4-BE49-F238E27FC236}">
                <a16:creationId xmlns:a16="http://schemas.microsoft.com/office/drawing/2014/main" id="{4FA409AA-6816-4FFF-BA25-BAD4447A906F}"/>
              </a:ext>
            </a:extLst>
          </p:cNvPr>
          <p:cNvGrpSpPr/>
          <p:nvPr userDrawn="1"/>
        </p:nvGrpSpPr>
        <p:grpSpPr>
          <a:xfrm>
            <a:off x="2785120" y="4439619"/>
            <a:ext cx="128016" cy="502920"/>
            <a:chOff x="1973856" y="4439619"/>
            <a:chExt cx="128016" cy="502920"/>
          </a:xfrm>
        </p:grpSpPr>
        <p:cxnSp>
          <p:nvCxnSpPr>
            <p:cNvPr id="40" name="Straight Connector 39">
              <a:extLst>
                <a:ext uri="{FF2B5EF4-FFF2-40B4-BE49-F238E27FC236}">
                  <a16:creationId xmlns:a16="http://schemas.microsoft.com/office/drawing/2014/main" id="{5CA6520F-1760-430A-B65E-C626CFF2F72B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41" name="Oval 40">
              <a:extLst>
                <a:ext uri="{FF2B5EF4-FFF2-40B4-BE49-F238E27FC236}">
                  <a16:creationId xmlns:a16="http://schemas.microsoft.com/office/drawing/2014/main" id="{39843C49-812F-4AC4-8759-BFA1B2C480FD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42" name="Group 41">
            <a:extLst>
              <a:ext uri="{FF2B5EF4-FFF2-40B4-BE49-F238E27FC236}">
                <a16:creationId xmlns:a16="http://schemas.microsoft.com/office/drawing/2014/main" id="{4C21F7E2-F666-48FA-AABB-65E011391734}"/>
              </a:ext>
            </a:extLst>
          </p:cNvPr>
          <p:cNvGrpSpPr/>
          <p:nvPr userDrawn="1"/>
        </p:nvGrpSpPr>
        <p:grpSpPr>
          <a:xfrm>
            <a:off x="4411766" y="4439619"/>
            <a:ext cx="128016" cy="502920"/>
            <a:chOff x="1973856" y="4439619"/>
            <a:chExt cx="128016" cy="502920"/>
          </a:xfrm>
        </p:grpSpPr>
        <p:cxnSp>
          <p:nvCxnSpPr>
            <p:cNvPr id="43" name="Straight Connector 42">
              <a:extLst>
                <a:ext uri="{FF2B5EF4-FFF2-40B4-BE49-F238E27FC236}">
                  <a16:creationId xmlns:a16="http://schemas.microsoft.com/office/drawing/2014/main" id="{D8569AFA-3030-46B5-8C96-BBA5D82A9D78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44" name="Oval 43">
              <a:extLst>
                <a:ext uri="{FF2B5EF4-FFF2-40B4-BE49-F238E27FC236}">
                  <a16:creationId xmlns:a16="http://schemas.microsoft.com/office/drawing/2014/main" id="{5F0F0204-329B-4C59-9376-DA2E190A41F2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45" name="Group 44">
            <a:extLst>
              <a:ext uri="{FF2B5EF4-FFF2-40B4-BE49-F238E27FC236}">
                <a16:creationId xmlns:a16="http://schemas.microsoft.com/office/drawing/2014/main" id="{FD9007D7-5B92-4731-A39C-F5A6EBB39A0F}"/>
              </a:ext>
            </a:extLst>
          </p:cNvPr>
          <p:cNvGrpSpPr/>
          <p:nvPr userDrawn="1"/>
        </p:nvGrpSpPr>
        <p:grpSpPr>
          <a:xfrm>
            <a:off x="5219453" y="4439619"/>
            <a:ext cx="128016" cy="502920"/>
            <a:chOff x="1973856" y="4439619"/>
            <a:chExt cx="128016" cy="502920"/>
          </a:xfrm>
        </p:grpSpPr>
        <p:cxnSp>
          <p:nvCxnSpPr>
            <p:cNvPr id="46" name="Straight Connector 45">
              <a:extLst>
                <a:ext uri="{FF2B5EF4-FFF2-40B4-BE49-F238E27FC236}">
                  <a16:creationId xmlns:a16="http://schemas.microsoft.com/office/drawing/2014/main" id="{EEEC3455-89C8-487D-A4AD-5C3E0D6D7378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47" name="Oval 46">
              <a:extLst>
                <a:ext uri="{FF2B5EF4-FFF2-40B4-BE49-F238E27FC236}">
                  <a16:creationId xmlns:a16="http://schemas.microsoft.com/office/drawing/2014/main" id="{60D5132D-9C05-4BA1-9DC5-047AD05AFCAD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75" name="Group 74">
            <a:extLst>
              <a:ext uri="{FF2B5EF4-FFF2-40B4-BE49-F238E27FC236}">
                <a16:creationId xmlns:a16="http://schemas.microsoft.com/office/drawing/2014/main" id="{E298C5F6-9A26-42A5-8CE6-0AB714917758}"/>
              </a:ext>
            </a:extLst>
          </p:cNvPr>
          <p:cNvGrpSpPr/>
          <p:nvPr userDrawn="1"/>
        </p:nvGrpSpPr>
        <p:grpSpPr>
          <a:xfrm>
            <a:off x="6841493" y="4439619"/>
            <a:ext cx="128016" cy="502920"/>
            <a:chOff x="6841493" y="4439619"/>
            <a:chExt cx="128016" cy="502920"/>
          </a:xfrm>
        </p:grpSpPr>
        <p:cxnSp>
          <p:nvCxnSpPr>
            <p:cNvPr id="49" name="Straight Connector 48">
              <a:extLst>
                <a:ext uri="{FF2B5EF4-FFF2-40B4-BE49-F238E27FC236}">
                  <a16:creationId xmlns:a16="http://schemas.microsoft.com/office/drawing/2014/main" id="{EECD6B90-8AB5-404B-8C47-296EACB3A748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6686045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50" name="Oval 49">
              <a:extLst>
                <a:ext uri="{FF2B5EF4-FFF2-40B4-BE49-F238E27FC236}">
                  <a16:creationId xmlns:a16="http://schemas.microsoft.com/office/drawing/2014/main" id="{019B7AA1-FBFB-4467-A894-A8493F7A6AA8}"/>
                </a:ext>
              </a:extLst>
            </p:cNvPr>
            <p:cNvSpPr/>
            <p:nvPr userDrawn="1"/>
          </p:nvSpPr>
          <p:spPr>
            <a:xfrm>
              <a:off x="6841493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51" name="Group 50">
            <a:extLst>
              <a:ext uri="{FF2B5EF4-FFF2-40B4-BE49-F238E27FC236}">
                <a16:creationId xmlns:a16="http://schemas.microsoft.com/office/drawing/2014/main" id="{37A216D3-B10A-49A2-91E7-6B15001A3FB0}"/>
              </a:ext>
            </a:extLst>
          </p:cNvPr>
          <p:cNvGrpSpPr/>
          <p:nvPr userDrawn="1"/>
        </p:nvGrpSpPr>
        <p:grpSpPr>
          <a:xfrm>
            <a:off x="7653514" y="4439619"/>
            <a:ext cx="128016" cy="502920"/>
            <a:chOff x="1973856" y="4439619"/>
            <a:chExt cx="128016" cy="502920"/>
          </a:xfrm>
        </p:grpSpPr>
        <p:cxnSp>
          <p:nvCxnSpPr>
            <p:cNvPr id="52" name="Straight Connector 51">
              <a:extLst>
                <a:ext uri="{FF2B5EF4-FFF2-40B4-BE49-F238E27FC236}">
                  <a16:creationId xmlns:a16="http://schemas.microsoft.com/office/drawing/2014/main" id="{C9539913-F5B6-46CE-8254-5D926DEA5760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53" name="Oval 52">
              <a:extLst>
                <a:ext uri="{FF2B5EF4-FFF2-40B4-BE49-F238E27FC236}">
                  <a16:creationId xmlns:a16="http://schemas.microsoft.com/office/drawing/2014/main" id="{111FC251-CB3D-4E38-ACB7-A62B2D60EB47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54" name="Group 53">
            <a:extLst>
              <a:ext uri="{FF2B5EF4-FFF2-40B4-BE49-F238E27FC236}">
                <a16:creationId xmlns:a16="http://schemas.microsoft.com/office/drawing/2014/main" id="{33A48BF4-E5AF-426C-B91A-E2874F887DFC}"/>
              </a:ext>
            </a:extLst>
          </p:cNvPr>
          <p:cNvGrpSpPr/>
          <p:nvPr userDrawn="1"/>
        </p:nvGrpSpPr>
        <p:grpSpPr>
          <a:xfrm>
            <a:off x="9275553" y="4439619"/>
            <a:ext cx="128016" cy="502920"/>
            <a:chOff x="1973856" y="4439619"/>
            <a:chExt cx="128016" cy="502920"/>
          </a:xfrm>
        </p:grpSpPr>
        <p:cxnSp>
          <p:nvCxnSpPr>
            <p:cNvPr id="55" name="Straight Connector 54">
              <a:extLst>
                <a:ext uri="{FF2B5EF4-FFF2-40B4-BE49-F238E27FC236}">
                  <a16:creationId xmlns:a16="http://schemas.microsoft.com/office/drawing/2014/main" id="{43156CFF-0844-4928-96F2-9B7989831CB0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56" name="Oval 55">
              <a:extLst>
                <a:ext uri="{FF2B5EF4-FFF2-40B4-BE49-F238E27FC236}">
                  <a16:creationId xmlns:a16="http://schemas.microsoft.com/office/drawing/2014/main" id="{0B7D5F2D-1085-4523-9A56-C2B16A2F0464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57" name="Group 56">
            <a:extLst>
              <a:ext uri="{FF2B5EF4-FFF2-40B4-BE49-F238E27FC236}">
                <a16:creationId xmlns:a16="http://schemas.microsoft.com/office/drawing/2014/main" id="{B2166A5C-6403-42D7-8962-0052BEA0363E}"/>
              </a:ext>
            </a:extLst>
          </p:cNvPr>
          <p:cNvGrpSpPr/>
          <p:nvPr userDrawn="1"/>
        </p:nvGrpSpPr>
        <p:grpSpPr>
          <a:xfrm>
            <a:off x="10087574" y="4439619"/>
            <a:ext cx="128016" cy="502920"/>
            <a:chOff x="1973856" y="4439619"/>
            <a:chExt cx="128016" cy="502920"/>
          </a:xfrm>
        </p:grpSpPr>
        <p:cxnSp>
          <p:nvCxnSpPr>
            <p:cNvPr id="58" name="Straight Connector 57">
              <a:extLst>
                <a:ext uri="{FF2B5EF4-FFF2-40B4-BE49-F238E27FC236}">
                  <a16:creationId xmlns:a16="http://schemas.microsoft.com/office/drawing/2014/main" id="{6BDD4C7A-BAE9-4341-ACA2-BC09D58B2EB2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59" name="Oval 58">
              <a:extLst>
                <a:ext uri="{FF2B5EF4-FFF2-40B4-BE49-F238E27FC236}">
                  <a16:creationId xmlns:a16="http://schemas.microsoft.com/office/drawing/2014/main" id="{2092417B-AC2A-401B-90D8-62AA0CC234E7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81" name="Group 80">
            <a:extLst>
              <a:ext uri="{FF2B5EF4-FFF2-40B4-BE49-F238E27FC236}">
                <a16:creationId xmlns:a16="http://schemas.microsoft.com/office/drawing/2014/main" id="{575A635E-0C3E-4F07-842B-60231D9875D4}"/>
              </a:ext>
            </a:extLst>
          </p:cNvPr>
          <p:cNvGrpSpPr/>
          <p:nvPr userDrawn="1"/>
        </p:nvGrpSpPr>
        <p:grpSpPr>
          <a:xfrm>
            <a:off x="3532404" y="3580937"/>
            <a:ext cx="256032" cy="1426311"/>
            <a:chOff x="3532404" y="3580937"/>
            <a:chExt cx="256032" cy="1426311"/>
          </a:xfrm>
        </p:grpSpPr>
        <p:cxnSp>
          <p:nvCxnSpPr>
            <p:cNvPr id="61" name="Straight Connector 60">
              <a:extLst>
                <a:ext uri="{FF2B5EF4-FFF2-40B4-BE49-F238E27FC236}">
                  <a16:creationId xmlns:a16="http://schemas.microsoft.com/office/drawing/2014/main" id="{CC9D07EB-53D6-4BBA-ACB6-E8F63F9A0835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2997480" y="4243877"/>
              <a:ext cx="1325880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62" name="Oval 61">
              <a:extLst>
                <a:ext uri="{FF2B5EF4-FFF2-40B4-BE49-F238E27FC236}">
                  <a16:creationId xmlns:a16="http://schemas.microsoft.com/office/drawing/2014/main" id="{45616335-BCB9-464C-BEA1-A1E7E74FD8BE}"/>
                </a:ext>
              </a:extLst>
            </p:cNvPr>
            <p:cNvSpPr/>
            <p:nvPr userDrawn="1"/>
          </p:nvSpPr>
          <p:spPr>
            <a:xfrm>
              <a:off x="3532404" y="4751216"/>
              <a:ext cx="256032" cy="256032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78" name="Group 77">
            <a:extLst>
              <a:ext uri="{FF2B5EF4-FFF2-40B4-BE49-F238E27FC236}">
                <a16:creationId xmlns:a16="http://schemas.microsoft.com/office/drawing/2014/main" id="{9703DC63-2401-4AD3-8B32-193667CD897E}"/>
              </a:ext>
            </a:extLst>
          </p:cNvPr>
          <p:cNvGrpSpPr/>
          <p:nvPr userDrawn="1"/>
        </p:nvGrpSpPr>
        <p:grpSpPr>
          <a:xfrm>
            <a:off x="5966465" y="3580937"/>
            <a:ext cx="256032" cy="1426311"/>
            <a:chOff x="5966465" y="3580937"/>
            <a:chExt cx="256032" cy="1426311"/>
          </a:xfrm>
        </p:grpSpPr>
        <p:cxnSp>
          <p:nvCxnSpPr>
            <p:cNvPr id="64" name="Straight Connector 63">
              <a:extLst>
                <a:ext uri="{FF2B5EF4-FFF2-40B4-BE49-F238E27FC236}">
                  <a16:creationId xmlns:a16="http://schemas.microsoft.com/office/drawing/2014/main" id="{16A6E3F7-6319-4441-AFD9-C3D4F2972FA5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5431541" y="4243877"/>
              <a:ext cx="1325880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65" name="Oval 64">
              <a:extLst>
                <a:ext uri="{FF2B5EF4-FFF2-40B4-BE49-F238E27FC236}">
                  <a16:creationId xmlns:a16="http://schemas.microsoft.com/office/drawing/2014/main" id="{4C9D2D7D-12CB-4802-999B-1D1F87BE0FA5}"/>
                </a:ext>
              </a:extLst>
            </p:cNvPr>
            <p:cNvSpPr/>
            <p:nvPr userDrawn="1"/>
          </p:nvSpPr>
          <p:spPr>
            <a:xfrm>
              <a:off x="5966465" y="4751216"/>
              <a:ext cx="256032" cy="256032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77" name="Group 76">
            <a:extLst>
              <a:ext uri="{FF2B5EF4-FFF2-40B4-BE49-F238E27FC236}">
                <a16:creationId xmlns:a16="http://schemas.microsoft.com/office/drawing/2014/main" id="{24158274-99B6-424C-9DB7-4B178174FCD6}"/>
              </a:ext>
            </a:extLst>
          </p:cNvPr>
          <p:cNvGrpSpPr/>
          <p:nvPr userDrawn="1"/>
        </p:nvGrpSpPr>
        <p:grpSpPr>
          <a:xfrm>
            <a:off x="8400525" y="3580937"/>
            <a:ext cx="256032" cy="1426311"/>
            <a:chOff x="8400525" y="3580937"/>
            <a:chExt cx="256032" cy="1426311"/>
          </a:xfrm>
        </p:grpSpPr>
        <p:cxnSp>
          <p:nvCxnSpPr>
            <p:cNvPr id="67" name="Straight Connector 66">
              <a:extLst>
                <a:ext uri="{FF2B5EF4-FFF2-40B4-BE49-F238E27FC236}">
                  <a16:creationId xmlns:a16="http://schemas.microsoft.com/office/drawing/2014/main" id="{8E62A3E4-AE49-44CE-8671-D9E2E7A149F4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7865601" y="4243877"/>
              <a:ext cx="1325880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68" name="Oval 67">
              <a:extLst>
                <a:ext uri="{FF2B5EF4-FFF2-40B4-BE49-F238E27FC236}">
                  <a16:creationId xmlns:a16="http://schemas.microsoft.com/office/drawing/2014/main" id="{D1DACA3F-BDD7-46A1-9FFC-5C9E3DC0319B}"/>
                </a:ext>
              </a:extLst>
            </p:cNvPr>
            <p:cNvSpPr/>
            <p:nvPr userDrawn="1"/>
          </p:nvSpPr>
          <p:spPr>
            <a:xfrm>
              <a:off x="8400525" y="4751216"/>
              <a:ext cx="256032" cy="256032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76" name="Group 75">
            <a:extLst>
              <a:ext uri="{FF2B5EF4-FFF2-40B4-BE49-F238E27FC236}">
                <a16:creationId xmlns:a16="http://schemas.microsoft.com/office/drawing/2014/main" id="{CDBF36D1-D00D-4D0E-A137-B0C1518AA950}"/>
              </a:ext>
            </a:extLst>
          </p:cNvPr>
          <p:cNvGrpSpPr/>
          <p:nvPr userDrawn="1"/>
        </p:nvGrpSpPr>
        <p:grpSpPr>
          <a:xfrm>
            <a:off x="10834585" y="3580937"/>
            <a:ext cx="256032" cy="1431463"/>
            <a:chOff x="10834585" y="3580937"/>
            <a:chExt cx="256032" cy="1431463"/>
          </a:xfrm>
        </p:grpSpPr>
        <p:cxnSp>
          <p:nvCxnSpPr>
            <p:cNvPr id="70" name="Straight Connector 69">
              <a:extLst>
                <a:ext uri="{FF2B5EF4-FFF2-40B4-BE49-F238E27FC236}">
                  <a16:creationId xmlns:a16="http://schemas.microsoft.com/office/drawing/2014/main" id="{FA69A115-43BB-4F45-8737-8989918E4F3D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0299661" y="4243877"/>
              <a:ext cx="1325880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71" name="Oval 70">
              <a:extLst>
                <a:ext uri="{FF2B5EF4-FFF2-40B4-BE49-F238E27FC236}">
                  <a16:creationId xmlns:a16="http://schemas.microsoft.com/office/drawing/2014/main" id="{F08C80E3-AE2D-440D-A9D5-30C4A542F095}"/>
                </a:ext>
              </a:extLst>
            </p:cNvPr>
            <p:cNvSpPr/>
            <p:nvPr userDrawn="1"/>
          </p:nvSpPr>
          <p:spPr>
            <a:xfrm>
              <a:off x="10834585" y="4756368"/>
              <a:ext cx="256032" cy="256032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sp>
        <p:nvSpPr>
          <p:cNvPr id="2" name="Title 1">
            <a:extLst>
              <a:ext uri="{FF2B5EF4-FFF2-40B4-BE49-F238E27FC236}">
                <a16:creationId xmlns:a16="http://schemas.microsoft.com/office/drawing/2014/main" id="{43FA2CB5-635E-4CF6-B11D-F2C5041ADBEA}"/>
              </a:ext>
            </a:extLst>
          </p:cNvPr>
          <p:cNvSpPr>
            <a:spLocks noGrp="1"/>
          </p:cNvSpPr>
          <p:nvPr userDrawn="1">
            <p:ph type="ctrTitle"/>
          </p:nvPr>
        </p:nvSpPr>
        <p:spPr>
          <a:xfrm>
            <a:off x="1524000" y="509764"/>
            <a:ext cx="9144000" cy="685801"/>
          </a:xfrm>
        </p:spPr>
        <p:txBody>
          <a:bodyPr rtlCol="0" anchor="t" anchorCtr="0">
            <a:normAutofit/>
          </a:bodyPr>
          <a:lstStyle>
            <a:lvl1pPr algn="ctr">
              <a:defRPr sz="4400"/>
            </a:lvl1pPr>
          </a:lstStyle>
          <a:p>
            <a:pPr rtl="0"/>
            <a:r>
              <a:rPr lang="en-US" noProof="0"/>
              <a:t>Click to edit Master title style</a:t>
            </a:r>
            <a:endParaRPr lang="en-GB" noProof="0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69C4E9CB-8B65-4E12-967D-06EAE4393B42}"/>
              </a:ext>
            </a:extLst>
          </p:cNvPr>
          <p:cNvSpPr>
            <a:spLocks noGrp="1"/>
          </p:cNvSpPr>
          <p:nvPr userDrawn="1">
            <p:ph type="subTitle" idx="1"/>
          </p:nvPr>
        </p:nvSpPr>
        <p:spPr>
          <a:xfrm>
            <a:off x="1524000" y="1240970"/>
            <a:ext cx="9144000" cy="492294"/>
          </a:xfrm>
        </p:spPr>
        <p:txBody>
          <a:bodyPr rtlCol="0">
            <a:normAutofit/>
          </a:bodyPr>
          <a:lstStyle>
            <a:lvl1pPr marL="0" indent="0" algn="ctr">
              <a:buNone/>
              <a:defRPr sz="28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pPr rtl="0"/>
            <a:r>
              <a:rPr lang="en-US" noProof="0"/>
              <a:t>Click to edit Master subtitle style</a:t>
            </a:r>
            <a:endParaRPr lang="en-GB" noProof="0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2B3FA692-96F4-4A7F-8487-22F20A708F1C}"/>
              </a:ext>
            </a:extLst>
          </p:cNvPr>
          <p:cNvSpPr>
            <a:spLocks noGrp="1"/>
          </p:cNvSpPr>
          <p:nvPr userDrawn="1">
            <p:ph type="dt" sz="half" idx="10"/>
          </p:nvPr>
        </p:nvSpPr>
        <p:spPr/>
        <p:txBody>
          <a:bodyPr rtlCol="0"/>
          <a:lstStyle>
            <a:lvl1pPr>
              <a:defRPr/>
            </a:lvl1pPr>
          </a:lstStyle>
          <a:p>
            <a:endParaRPr lang="en-GB" noProof="0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1792D85A-DF1E-4EFB-B064-60EF7F601D7D}"/>
              </a:ext>
            </a:extLst>
          </p:cNvPr>
          <p:cNvSpPr>
            <a:spLocks noGrp="1"/>
          </p:cNvSpPr>
          <p:nvPr userDrawn="1">
            <p:ph type="ftr" sz="quarter" idx="11"/>
          </p:nvPr>
        </p:nvSpPr>
        <p:spPr/>
        <p:txBody>
          <a:bodyPr rtlCol="0"/>
          <a:lstStyle/>
          <a:p>
            <a:pPr rtl="0"/>
            <a:r>
              <a:rPr lang="en-GB" noProof="0"/>
              <a:t>EC 1- L8_Data Acquisition Systems_Part2</a:t>
            </a:r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CAE20109-909E-4186-BEE5-888E05F28C67}"/>
              </a:ext>
            </a:extLst>
          </p:cNvPr>
          <p:cNvSpPr>
            <a:spLocks noGrp="1"/>
          </p:cNvSpPr>
          <p:nvPr userDrawn="1">
            <p:ph type="sldNum" sz="quarter" idx="12"/>
          </p:nvPr>
        </p:nvSpPr>
        <p:spPr/>
        <p:txBody>
          <a:bodyPr rtlCol="0"/>
          <a:lstStyle/>
          <a:p>
            <a:pPr rtl="0"/>
            <a:fld id="{06075B66-BB0A-40EC-93F2-D831CFF2799C}" type="slidenum">
              <a:rPr lang="en-GB" noProof="0" smtClean="0"/>
              <a:t>‹#›</a:t>
            </a:fld>
            <a:endParaRPr lang="en-GB" noProof="0"/>
          </a:p>
        </p:txBody>
      </p:sp>
      <p:sp>
        <p:nvSpPr>
          <p:cNvPr id="8" name="Picture Placeholder 7">
            <a:extLst>
              <a:ext uri="{FF2B5EF4-FFF2-40B4-BE49-F238E27FC236}">
                <a16:creationId xmlns:a16="http://schemas.microsoft.com/office/drawing/2014/main" id="{42249841-1B5B-4DCB-8182-96027C01CEF4}"/>
              </a:ext>
            </a:extLst>
          </p:cNvPr>
          <p:cNvSpPr>
            <a:spLocks noGrp="1"/>
          </p:cNvSpPr>
          <p:nvPr userDrawn="1">
            <p:ph type="pic" sz="quarter" idx="13"/>
          </p:nvPr>
        </p:nvSpPr>
        <p:spPr>
          <a:xfrm>
            <a:off x="442913" y="633829"/>
            <a:ext cx="960120" cy="685800"/>
          </a:xfrm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400"/>
            </a:lvl1pPr>
          </a:lstStyle>
          <a:p>
            <a:pPr rtl="0"/>
            <a:r>
              <a:rPr lang="en-US" noProof="0"/>
              <a:t>Click icon to add picture</a:t>
            </a:r>
            <a:endParaRPr lang="en-GB" noProof="0"/>
          </a:p>
        </p:txBody>
      </p:sp>
      <p:sp>
        <p:nvSpPr>
          <p:cNvPr id="11" name="Text Placeholder 10">
            <a:extLst>
              <a:ext uri="{FF2B5EF4-FFF2-40B4-BE49-F238E27FC236}">
                <a16:creationId xmlns:a16="http://schemas.microsoft.com/office/drawing/2014/main" id="{1005C338-76FB-4C4F-9EB1-183CFD6B9075}"/>
              </a:ext>
            </a:extLst>
          </p:cNvPr>
          <p:cNvSpPr>
            <a:spLocks noGrp="1"/>
          </p:cNvSpPr>
          <p:nvPr userDrawn="1">
            <p:ph type="body" sz="quarter" idx="14" hasCustomPrompt="1"/>
          </p:nvPr>
        </p:nvSpPr>
        <p:spPr>
          <a:xfrm>
            <a:off x="442913" y="1953305"/>
            <a:ext cx="1655064" cy="1627632"/>
          </a:xfrm>
          <a:solidFill>
            <a:schemeClr val="accent2"/>
          </a:solidFill>
        </p:spPr>
        <p:txBody>
          <a:bodyPr lIns="180000" rtlCol="0" anchor="ctr" anchorCtr="0">
            <a:noAutofit/>
          </a:bodyPr>
          <a:lstStyle>
            <a:lvl1pPr marL="144000" marR="0" indent="-144000" algn="l" defTabSz="914400" rtl="0" eaLnBrk="1" fontAlgn="auto" latinLnBrk="0" hangingPunct="1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Clr>
                <a:schemeClr val="tx1"/>
              </a:buClr>
              <a:buSzTx/>
              <a:buFont typeface="Arial" panose="020B0604020202020204" pitchFamily="34" charset="0"/>
              <a:buChar char="•"/>
              <a:tabLst/>
              <a:defRPr sz="1400"/>
            </a:lvl1pPr>
            <a:lvl2pPr>
              <a:defRPr sz="14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</a:lstStyle>
          <a:p>
            <a:pPr lvl="0" rtl="0"/>
            <a:r>
              <a:rPr lang="en-GB" noProof="0"/>
              <a:t>Edit Master text styles</a:t>
            </a:r>
          </a:p>
          <a:p>
            <a:pPr lvl="0" rtl="0"/>
            <a:endParaRPr lang="en-GB" noProof="0"/>
          </a:p>
        </p:txBody>
      </p:sp>
      <p:sp>
        <p:nvSpPr>
          <p:cNvPr id="13" name="Text Placeholder 12">
            <a:extLst>
              <a:ext uri="{FF2B5EF4-FFF2-40B4-BE49-F238E27FC236}">
                <a16:creationId xmlns:a16="http://schemas.microsoft.com/office/drawing/2014/main" id="{49C02438-F5BE-4F73-A18D-18ABFEC5C49B}"/>
              </a:ext>
            </a:extLst>
          </p:cNvPr>
          <p:cNvSpPr>
            <a:spLocks noGrp="1"/>
          </p:cNvSpPr>
          <p:nvPr userDrawn="1">
            <p:ph type="body" sz="quarter" idx="15" hasCustomPrompt="1"/>
          </p:nvPr>
        </p:nvSpPr>
        <p:spPr>
          <a:xfrm>
            <a:off x="93832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00</a:t>
            </a:r>
          </a:p>
        </p:txBody>
      </p:sp>
      <p:sp>
        <p:nvSpPr>
          <p:cNvPr id="14" name="Text Placeholder 10">
            <a:extLst>
              <a:ext uri="{FF2B5EF4-FFF2-40B4-BE49-F238E27FC236}">
                <a16:creationId xmlns:a16="http://schemas.microsoft.com/office/drawing/2014/main" id="{6E96343E-2D2B-4C87-A7F9-DCCCCB97AF0E}"/>
              </a:ext>
            </a:extLst>
          </p:cNvPr>
          <p:cNvSpPr>
            <a:spLocks noGrp="1"/>
          </p:cNvSpPr>
          <p:nvPr userDrawn="1">
            <p:ph type="body" sz="quarter" idx="16" hasCustomPrompt="1"/>
          </p:nvPr>
        </p:nvSpPr>
        <p:spPr>
          <a:xfrm>
            <a:off x="2430495" y="1953305"/>
            <a:ext cx="2221992" cy="1627632"/>
          </a:xfrm>
          <a:solidFill>
            <a:schemeClr val="accent2"/>
          </a:solidFill>
        </p:spPr>
        <p:txBody>
          <a:bodyPr lIns="180000" rtlCol="0" anchor="ctr" anchorCtr="0">
            <a:noAutofit/>
          </a:bodyPr>
          <a:lstStyle>
            <a:lvl1pPr marL="144000" marR="0" indent="-144000" algn="l" defTabSz="914400" rtl="0" eaLnBrk="1" fontAlgn="auto" latinLnBrk="0" hangingPunct="1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Clr>
                <a:schemeClr val="tx1"/>
              </a:buClr>
              <a:buSzTx/>
              <a:buFont typeface="Arial" panose="020B0604020202020204" pitchFamily="34" charset="0"/>
              <a:buChar char="•"/>
              <a:tabLst/>
              <a:defRPr sz="1400"/>
            </a:lvl1pPr>
            <a:lvl2pPr>
              <a:defRPr sz="14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</a:lstStyle>
          <a:p>
            <a:pPr lvl="0" rtl="0"/>
            <a:r>
              <a:rPr lang="en-GB" noProof="0"/>
              <a:t>Edit Master text styles</a:t>
            </a:r>
          </a:p>
          <a:p>
            <a:pPr lvl="0" rtl="0"/>
            <a:endParaRPr lang="en-GB" noProof="0"/>
          </a:p>
        </p:txBody>
      </p:sp>
      <p:sp>
        <p:nvSpPr>
          <p:cNvPr id="15" name="Text Placeholder 10">
            <a:extLst>
              <a:ext uri="{FF2B5EF4-FFF2-40B4-BE49-F238E27FC236}">
                <a16:creationId xmlns:a16="http://schemas.microsoft.com/office/drawing/2014/main" id="{7BB84FDB-D513-4AC9-B712-08F2B06C1329}"/>
              </a:ext>
            </a:extLst>
          </p:cNvPr>
          <p:cNvSpPr>
            <a:spLocks noGrp="1"/>
          </p:cNvSpPr>
          <p:nvPr userDrawn="1">
            <p:ph type="body" sz="quarter" idx="17" hasCustomPrompt="1"/>
          </p:nvPr>
        </p:nvSpPr>
        <p:spPr>
          <a:xfrm>
            <a:off x="4985005" y="1953305"/>
            <a:ext cx="2221992" cy="1627632"/>
          </a:xfrm>
          <a:solidFill>
            <a:schemeClr val="accent2"/>
          </a:solidFill>
        </p:spPr>
        <p:txBody>
          <a:bodyPr lIns="180000" rtlCol="0" anchor="ctr" anchorCtr="0">
            <a:noAutofit/>
          </a:bodyPr>
          <a:lstStyle>
            <a:lvl1pPr marL="144000" marR="0" indent="-144000" algn="l" defTabSz="914400" rtl="0" eaLnBrk="1" fontAlgn="auto" latinLnBrk="0" hangingPunct="1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Clr>
                <a:schemeClr val="tx1"/>
              </a:buClr>
              <a:buSzTx/>
              <a:buFont typeface="Arial" panose="020B0604020202020204" pitchFamily="34" charset="0"/>
              <a:buChar char="•"/>
              <a:tabLst/>
              <a:defRPr sz="1400"/>
            </a:lvl1pPr>
            <a:lvl2pPr>
              <a:defRPr sz="14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</a:lstStyle>
          <a:p>
            <a:pPr lvl="0" rtl="0"/>
            <a:r>
              <a:rPr lang="en-GB" noProof="0"/>
              <a:t>Edit Master text styles</a:t>
            </a:r>
          </a:p>
          <a:p>
            <a:pPr lvl="0" rtl="0"/>
            <a:endParaRPr lang="en-GB" noProof="0"/>
          </a:p>
        </p:txBody>
      </p:sp>
      <p:sp>
        <p:nvSpPr>
          <p:cNvPr id="16" name="Text Placeholder 10">
            <a:extLst>
              <a:ext uri="{FF2B5EF4-FFF2-40B4-BE49-F238E27FC236}">
                <a16:creationId xmlns:a16="http://schemas.microsoft.com/office/drawing/2014/main" id="{FEA35609-E644-4DF0-8982-873C46185163}"/>
              </a:ext>
            </a:extLst>
          </p:cNvPr>
          <p:cNvSpPr>
            <a:spLocks noGrp="1"/>
          </p:cNvSpPr>
          <p:nvPr userDrawn="1">
            <p:ph type="body" sz="quarter" idx="18" hasCustomPrompt="1"/>
          </p:nvPr>
        </p:nvSpPr>
        <p:spPr>
          <a:xfrm>
            <a:off x="7539515" y="1953305"/>
            <a:ext cx="2221992" cy="1627632"/>
          </a:xfrm>
          <a:solidFill>
            <a:schemeClr val="accent2"/>
          </a:solidFill>
        </p:spPr>
        <p:txBody>
          <a:bodyPr lIns="180000" rtlCol="0" anchor="ctr" anchorCtr="0">
            <a:noAutofit/>
          </a:bodyPr>
          <a:lstStyle>
            <a:lvl1pPr marL="144000" marR="0" indent="-144000" algn="l" defTabSz="914400" rtl="0" eaLnBrk="1" fontAlgn="auto" latinLnBrk="0" hangingPunct="1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Clr>
                <a:schemeClr val="tx1"/>
              </a:buClr>
              <a:buSzTx/>
              <a:buFont typeface="Arial" panose="020B0604020202020204" pitchFamily="34" charset="0"/>
              <a:buChar char="•"/>
              <a:tabLst/>
              <a:defRPr sz="1400"/>
            </a:lvl1pPr>
            <a:lvl2pPr>
              <a:defRPr sz="14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</a:lstStyle>
          <a:p>
            <a:pPr lvl="0" rtl="0"/>
            <a:r>
              <a:rPr lang="en-GB" noProof="0"/>
              <a:t>Edit Master text styles</a:t>
            </a:r>
          </a:p>
          <a:p>
            <a:pPr lvl="0" rtl="0"/>
            <a:endParaRPr lang="en-GB" noProof="0"/>
          </a:p>
        </p:txBody>
      </p:sp>
      <p:sp>
        <p:nvSpPr>
          <p:cNvPr id="17" name="Text Placeholder 10">
            <a:extLst>
              <a:ext uri="{FF2B5EF4-FFF2-40B4-BE49-F238E27FC236}">
                <a16:creationId xmlns:a16="http://schemas.microsoft.com/office/drawing/2014/main" id="{56BC7BD0-6D40-4DA2-9119-3D744AC98825}"/>
              </a:ext>
            </a:extLst>
          </p:cNvPr>
          <p:cNvSpPr>
            <a:spLocks noGrp="1"/>
          </p:cNvSpPr>
          <p:nvPr userDrawn="1">
            <p:ph type="body" sz="quarter" idx="19" hasCustomPrompt="1"/>
          </p:nvPr>
        </p:nvSpPr>
        <p:spPr>
          <a:xfrm>
            <a:off x="10094024" y="1953305"/>
            <a:ext cx="1655064" cy="1627632"/>
          </a:xfrm>
          <a:solidFill>
            <a:schemeClr val="accent2"/>
          </a:solidFill>
        </p:spPr>
        <p:txBody>
          <a:bodyPr lIns="144000" rtlCol="0" anchor="ctr" anchorCtr="0">
            <a:noAutofit/>
          </a:bodyPr>
          <a:lstStyle>
            <a:lvl1pPr marL="144000" marR="0" indent="-144000" algn="l" defTabSz="914400" rtl="0" eaLnBrk="1" fontAlgn="auto" latinLnBrk="0" hangingPunct="1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Clr>
                <a:schemeClr val="tx1"/>
              </a:buClr>
              <a:buSzTx/>
              <a:buFont typeface="Arial" panose="020B0604020202020204" pitchFamily="34" charset="0"/>
              <a:buChar char="•"/>
              <a:tabLst/>
              <a:defRPr sz="1400"/>
            </a:lvl1pPr>
            <a:lvl2pPr>
              <a:defRPr sz="14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</a:lstStyle>
          <a:p>
            <a:pPr lvl="0" rtl="0"/>
            <a:r>
              <a:rPr lang="en-GB" noProof="0"/>
              <a:t>Edit Master text styles</a:t>
            </a:r>
          </a:p>
          <a:p>
            <a:pPr lvl="0" rtl="0"/>
            <a:endParaRPr lang="en-GB" noProof="0"/>
          </a:p>
        </p:txBody>
      </p:sp>
      <p:sp>
        <p:nvSpPr>
          <p:cNvPr id="19" name="Text Placeholder 12">
            <a:extLst>
              <a:ext uri="{FF2B5EF4-FFF2-40B4-BE49-F238E27FC236}">
                <a16:creationId xmlns:a16="http://schemas.microsoft.com/office/drawing/2014/main" id="{804D7697-ED6C-474A-BC1C-AC319C4D1111}"/>
              </a:ext>
            </a:extLst>
          </p:cNvPr>
          <p:cNvSpPr>
            <a:spLocks noGrp="1"/>
          </p:cNvSpPr>
          <p:nvPr userDrawn="1">
            <p:ph type="body" sz="quarter" idx="20" hasCustomPrompt="1"/>
          </p:nvPr>
        </p:nvSpPr>
        <p:spPr>
          <a:xfrm>
            <a:off x="10676389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12</a:t>
            </a:r>
          </a:p>
        </p:txBody>
      </p:sp>
      <p:sp>
        <p:nvSpPr>
          <p:cNvPr id="20" name="Text Placeholder 12">
            <a:extLst>
              <a:ext uri="{FF2B5EF4-FFF2-40B4-BE49-F238E27FC236}">
                <a16:creationId xmlns:a16="http://schemas.microsoft.com/office/drawing/2014/main" id="{F096A408-4C73-43FA-9BB3-9715B82B3D2B}"/>
              </a:ext>
            </a:extLst>
          </p:cNvPr>
          <p:cNvSpPr>
            <a:spLocks noGrp="1"/>
          </p:cNvSpPr>
          <p:nvPr userDrawn="1">
            <p:ph type="body" sz="quarter" idx="21" hasCustomPrompt="1"/>
          </p:nvPr>
        </p:nvSpPr>
        <p:spPr>
          <a:xfrm>
            <a:off x="1749828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01</a:t>
            </a:r>
          </a:p>
        </p:txBody>
      </p:sp>
      <p:sp>
        <p:nvSpPr>
          <p:cNvPr id="21" name="Text Placeholder 12">
            <a:extLst>
              <a:ext uri="{FF2B5EF4-FFF2-40B4-BE49-F238E27FC236}">
                <a16:creationId xmlns:a16="http://schemas.microsoft.com/office/drawing/2014/main" id="{C5B11A21-C8C4-419F-851D-CD63CACCAEC4}"/>
              </a:ext>
            </a:extLst>
          </p:cNvPr>
          <p:cNvSpPr>
            <a:spLocks noGrp="1"/>
          </p:cNvSpPr>
          <p:nvPr userDrawn="1">
            <p:ph type="body" sz="quarter" idx="22" hasCustomPrompt="1"/>
          </p:nvPr>
        </p:nvSpPr>
        <p:spPr>
          <a:xfrm>
            <a:off x="256133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02</a:t>
            </a:r>
          </a:p>
        </p:txBody>
      </p:sp>
      <p:sp>
        <p:nvSpPr>
          <p:cNvPr id="22" name="Text Placeholder 12">
            <a:extLst>
              <a:ext uri="{FF2B5EF4-FFF2-40B4-BE49-F238E27FC236}">
                <a16:creationId xmlns:a16="http://schemas.microsoft.com/office/drawing/2014/main" id="{C61FE761-D585-4D37-9741-3F2923A03B01}"/>
              </a:ext>
            </a:extLst>
          </p:cNvPr>
          <p:cNvSpPr>
            <a:spLocks noGrp="1"/>
          </p:cNvSpPr>
          <p:nvPr userDrawn="1">
            <p:ph type="body" sz="quarter" idx="23" hasCustomPrompt="1"/>
          </p:nvPr>
        </p:nvSpPr>
        <p:spPr>
          <a:xfrm>
            <a:off x="9864879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11</a:t>
            </a:r>
          </a:p>
        </p:txBody>
      </p:sp>
      <p:sp>
        <p:nvSpPr>
          <p:cNvPr id="23" name="Text Placeholder 12">
            <a:extLst>
              <a:ext uri="{FF2B5EF4-FFF2-40B4-BE49-F238E27FC236}">
                <a16:creationId xmlns:a16="http://schemas.microsoft.com/office/drawing/2014/main" id="{AEF88759-07E7-421C-98C4-6C5962899D05}"/>
              </a:ext>
            </a:extLst>
          </p:cNvPr>
          <p:cNvSpPr>
            <a:spLocks noGrp="1"/>
          </p:cNvSpPr>
          <p:nvPr userDrawn="1">
            <p:ph type="body" sz="quarter" idx="24" hasCustomPrompt="1"/>
          </p:nvPr>
        </p:nvSpPr>
        <p:spPr>
          <a:xfrm>
            <a:off x="8241868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09</a:t>
            </a:r>
          </a:p>
        </p:txBody>
      </p:sp>
      <p:sp>
        <p:nvSpPr>
          <p:cNvPr id="24" name="Text Placeholder 12">
            <a:extLst>
              <a:ext uri="{FF2B5EF4-FFF2-40B4-BE49-F238E27FC236}">
                <a16:creationId xmlns:a16="http://schemas.microsoft.com/office/drawing/2014/main" id="{46CC2679-5DDB-45BD-AFC4-C0E40C90A9F1}"/>
              </a:ext>
            </a:extLst>
          </p:cNvPr>
          <p:cNvSpPr>
            <a:spLocks noGrp="1"/>
          </p:cNvSpPr>
          <p:nvPr userDrawn="1">
            <p:ph type="body" sz="quarter" idx="25" hasCustomPrompt="1"/>
          </p:nvPr>
        </p:nvSpPr>
        <p:spPr>
          <a:xfrm>
            <a:off x="6618858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07</a:t>
            </a:r>
          </a:p>
        </p:txBody>
      </p:sp>
      <p:sp>
        <p:nvSpPr>
          <p:cNvPr id="25" name="Text Placeholder 12">
            <a:extLst>
              <a:ext uri="{FF2B5EF4-FFF2-40B4-BE49-F238E27FC236}">
                <a16:creationId xmlns:a16="http://schemas.microsoft.com/office/drawing/2014/main" id="{02ABD78C-73AA-439C-A5BE-17644A96282B}"/>
              </a:ext>
            </a:extLst>
          </p:cNvPr>
          <p:cNvSpPr>
            <a:spLocks noGrp="1"/>
          </p:cNvSpPr>
          <p:nvPr userDrawn="1">
            <p:ph type="body" sz="quarter" idx="26" hasCustomPrompt="1"/>
          </p:nvPr>
        </p:nvSpPr>
        <p:spPr>
          <a:xfrm>
            <a:off x="580735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06</a:t>
            </a:r>
          </a:p>
        </p:txBody>
      </p:sp>
      <p:sp>
        <p:nvSpPr>
          <p:cNvPr id="26" name="Text Placeholder 12">
            <a:extLst>
              <a:ext uri="{FF2B5EF4-FFF2-40B4-BE49-F238E27FC236}">
                <a16:creationId xmlns:a16="http://schemas.microsoft.com/office/drawing/2014/main" id="{272124E2-B2DD-45A6-ABE6-459C7038FBB5}"/>
              </a:ext>
            </a:extLst>
          </p:cNvPr>
          <p:cNvSpPr>
            <a:spLocks noGrp="1"/>
          </p:cNvSpPr>
          <p:nvPr userDrawn="1">
            <p:ph type="body" sz="quarter" idx="27" hasCustomPrompt="1"/>
          </p:nvPr>
        </p:nvSpPr>
        <p:spPr>
          <a:xfrm>
            <a:off x="4995848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05</a:t>
            </a:r>
          </a:p>
        </p:txBody>
      </p:sp>
      <p:sp>
        <p:nvSpPr>
          <p:cNvPr id="27" name="Text Placeholder 12">
            <a:extLst>
              <a:ext uri="{FF2B5EF4-FFF2-40B4-BE49-F238E27FC236}">
                <a16:creationId xmlns:a16="http://schemas.microsoft.com/office/drawing/2014/main" id="{37660DC0-4623-45A5-84FE-A8AB30FB91DF}"/>
              </a:ext>
            </a:extLst>
          </p:cNvPr>
          <p:cNvSpPr>
            <a:spLocks noGrp="1"/>
          </p:cNvSpPr>
          <p:nvPr userDrawn="1">
            <p:ph type="body" sz="quarter" idx="28" hasCustomPrompt="1"/>
          </p:nvPr>
        </p:nvSpPr>
        <p:spPr>
          <a:xfrm>
            <a:off x="418434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04</a:t>
            </a:r>
          </a:p>
        </p:txBody>
      </p:sp>
      <p:sp>
        <p:nvSpPr>
          <p:cNvPr id="28" name="Text Placeholder 12">
            <a:extLst>
              <a:ext uri="{FF2B5EF4-FFF2-40B4-BE49-F238E27FC236}">
                <a16:creationId xmlns:a16="http://schemas.microsoft.com/office/drawing/2014/main" id="{1324C94E-2600-4373-9B3A-E70E6F6E3EAE}"/>
              </a:ext>
            </a:extLst>
          </p:cNvPr>
          <p:cNvSpPr>
            <a:spLocks noGrp="1"/>
          </p:cNvSpPr>
          <p:nvPr userDrawn="1">
            <p:ph type="body" sz="quarter" idx="29" hasCustomPrompt="1"/>
          </p:nvPr>
        </p:nvSpPr>
        <p:spPr>
          <a:xfrm>
            <a:off x="3372838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03</a:t>
            </a:r>
          </a:p>
        </p:txBody>
      </p:sp>
      <p:sp>
        <p:nvSpPr>
          <p:cNvPr id="29" name="Text Placeholder 12">
            <a:extLst>
              <a:ext uri="{FF2B5EF4-FFF2-40B4-BE49-F238E27FC236}">
                <a16:creationId xmlns:a16="http://schemas.microsoft.com/office/drawing/2014/main" id="{C1ED5B50-C717-4ECD-9434-0C486B1FA95B}"/>
              </a:ext>
            </a:extLst>
          </p:cNvPr>
          <p:cNvSpPr>
            <a:spLocks noGrp="1"/>
          </p:cNvSpPr>
          <p:nvPr userDrawn="1">
            <p:ph type="body" sz="quarter" idx="30" hasCustomPrompt="1"/>
          </p:nvPr>
        </p:nvSpPr>
        <p:spPr>
          <a:xfrm>
            <a:off x="743036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08</a:t>
            </a:r>
          </a:p>
        </p:txBody>
      </p:sp>
      <p:sp>
        <p:nvSpPr>
          <p:cNvPr id="30" name="Text Placeholder 12">
            <a:extLst>
              <a:ext uri="{FF2B5EF4-FFF2-40B4-BE49-F238E27FC236}">
                <a16:creationId xmlns:a16="http://schemas.microsoft.com/office/drawing/2014/main" id="{E91BD8A6-461F-4EAC-82F8-A744495D6BFF}"/>
              </a:ext>
            </a:extLst>
          </p:cNvPr>
          <p:cNvSpPr>
            <a:spLocks noGrp="1"/>
          </p:cNvSpPr>
          <p:nvPr userDrawn="1">
            <p:ph type="body" sz="quarter" idx="31" hasCustomPrompt="1"/>
          </p:nvPr>
        </p:nvSpPr>
        <p:spPr>
          <a:xfrm>
            <a:off x="905337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10</a:t>
            </a:r>
          </a:p>
        </p:txBody>
      </p:sp>
      <p:sp>
        <p:nvSpPr>
          <p:cNvPr id="83" name="Text Placeholder 82">
            <a:extLst>
              <a:ext uri="{FF2B5EF4-FFF2-40B4-BE49-F238E27FC236}">
                <a16:creationId xmlns:a16="http://schemas.microsoft.com/office/drawing/2014/main" id="{3070E194-AAC8-4E23-9F2B-5946DF5D2178}"/>
              </a:ext>
            </a:extLst>
          </p:cNvPr>
          <p:cNvSpPr>
            <a:spLocks noGrp="1"/>
          </p:cNvSpPr>
          <p:nvPr>
            <p:ph type="body" sz="quarter" idx="32" hasCustomPrompt="1"/>
          </p:nvPr>
        </p:nvSpPr>
        <p:spPr>
          <a:xfrm>
            <a:off x="896857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Dec</a:t>
            </a:r>
          </a:p>
        </p:txBody>
      </p:sp>
      <p:sp>
        <p:nvSpPr>
          <p:cNvPr id="84" name="Text Placeholder 82">
            <a:extLst>
              <a:ext uri="{FF2B5EF4-FFF2-40B4-BE49-F238E27FC236}">
                <a16:creationId xmlns:a16="http://schemas.microsoft.com/office/drawing/2014/main" id="{53A9E9CF-C53C-41F0-8DEE-872DBB4377F5}"/>
              </a:ext>
            </a:extLst>
          </p:cNvPr>
          <p:cNvSpPr>
            <a:spLocks noGrp="1"/>
          </p:cNvSpPr>
          <p:nvPr>
            <p:ph type="body" sz="quarter" idx="33" hasCustomPrompt="1"/>
          </p:nvPr>
        </p:nvSpPr>
        <p:spPr>
          <a:xfrm>
            <a:off x="10630020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Dec</a:t>
            </a:r>
          </a:p>
        </p:txBody>
      </p:sp>
      <p:sp>
        <p:nvSpPr>
          <p:cNvPr id="85" name="Text Placeholder 82">
            <a:extLst>
              <a:ext uri="{FF2B5EF4-FFF2-40B4-BE49-F238E27FC236}">
                <a16:creationId xmlns:a16="http://schemas.microsoft.com/office/drawing/2014/main" id="{72AE6501-3FB0-4A7D-9A36-B350AEC3CAED}"/>
              </a:ext>
            </a:extLst>
          </p:cNvPr>
          <p:cNvSpPr>
            <a:spLocks noGrp="1"/>
          </p:cNvSpPr>
          <p:nvPr>
            <p:ph type="body" sz="quarter" idx="34" hasCustomPrompt="1"/>
          </p:nvPr>
        </p:nvSpPr>
        <p:spPr>
          <a:xfrm>
            <a:off x="1707954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Jan</a:t>
            </a:r>
          </a:p>
        </p:txBody>
      </p:sp>
      <p:sp>
        <p:nvSpPr>
          <p:cNvPr id="86" name="Text Placeholder 82">
            <a:extLst>
              <a:ext uri="{FF2B5EF4-FFF2-40B4-BE49-F238E27FC236}">
                <a16:creationId xmlns:a16="http://schemas.microsoft.com/office/drawing/2014/main" id="{CB3FC7F1-097D-46A1-B741-A527899C4866}"/>
              </a:ext>
            </a:extLst>
          </p:cNvPr>
          <p:cNvSpPr>
            <a:spLocks noGrp="1"/>
          </p:cNvSpPr>
          <p:nvPr>
            <p:ph type="body" sz="quarter" idx="35" hasCustomPrompt="1"/>
          </p:nvPr>
        </p:nvSpPr>
        <p:spPr>
          <a:xfrm>
            <a:off x="2519051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Feb</a:t>
            </a:r>
          </a:p>
        </p:txBody>
      </p:sp>
      <p:sp>
        <p:nvSpPr>
          <p:cNvPr id="87" name="Text Placeholder 82">
            <a:extLst>
              <a:ext uri="{FF2B5EF4-FFF2-40B4-BE49-F238E27FC236}">
                <a16:creationId xmlns:a16="http://schemas.microsoft.com/office/drawing/2014/main" id="{FC859E34-D208-4716-9A67-734A70457550}"/>
              </a:ext>
            </a:extLst>
          </p:cNvPr>
          <p:cNvSpPr>
            <a:spLocks noGrp="1"/>
          </p:cNvSpPr>
          <p:nvPr>
            <p:ph type="body" sz="quarter" idx="36" hasCustomPrompt="1"/>
          </p:nvPr>
        </p:nvSpPr>
        <p:spPr>
          <a:xfrm>
            <a:off x="3330148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Mar</a:t>
            </a:r>
          </a:p>
        </p:txBody>
      </p:sp>
      <p:sp>
        <p:nvSpPr>
          <p:cNvPr id="88" name="Text Placeholder 82">
            <a:extLst>
              <a:ext uri="{FF2B5EF4-FFF2-40B4-BE49-F238E27FC236}">
                <a16:creationId xmlns:a16="http://schemas.microsoft.com/office/drawing/2014/main" id="{049E8B34-6A64-4BBD-A35C-22A6CA41E353}"/>
              </a:ext>
            </a:extLst>
          </p:cNvPr>
          <p:cNvSpPr>
            <a:spLocks noGrp="1"/>
          </p:cNvSpPr>
          <p:nvPr>
            <p:ph type="body" sz="quarter" idx="37" hasCustomPrompt="1"/>
          </p:nvPr>
        </p:nvSpPr>
        <p:spPr>
          <a:xfrm>
            <a:off x="4141245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Apr</a:t>
            </a:r>
          </a:p>
        </p:txBody>
      </p:sp>
      <p:sp>
        <p:nvSpPr>
          <p:cNvPr id="89" name="Text Placeholder 82">
            <a:extLst>
              <a:ext uri="{FF2B5EF4-FFF2-40B4-BE49-F238E27FC236}">
                <a16:creationId xmlns:a16="http://schemas.microsoft.com/office/drawing/2014/main" id="{97904633-5897-42A4-AF0F-2EA51A800CF5}"/>
              </a:ext>
            </a:extLst>
          </p:cNvPr>
          <p:cNvSpPr>
            <a:spLocks noGrp="1"/>
          </p:cNvSpPr>
          <p:nvPr>
            <p:ph type="body" sz="quarter" idx="38" hasCustomPrompt="1"/>
          </p:nvPr>
        </p:nvSpPr>
        <p:spPr>
          <a:xfrm>
            <a:off x="4952342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May</a:t>
            </a:r>
          </a:p>
        </p:txBody>
      </p:sp>
      <p:sp>
        <p:nvSpPr>
          <p:cNvPr id="90" name="Text Placeholder 82">
            <a:extLst>
              <a:ext uri="{FF2B5EF4-FFF2-40B4-BE49-F238E27FC236}">
                <a16:creationId xmlns:a16="http://schemas.microsoft.com/office/drawing/2014/main" id="{79DD194B-FCD9-41BA-9509-A8B90C84FE97}"/>
              </a:ext>
            </a:extLst>
          </p:cNvPr>
          <p:cNvSpPr>
            <a:spLocks noGrp="1"/>
          </p:cNvSpPr>
          <p:nvPr>
            <p:ph type="body" sz="quarter" idx="39" hasCustomPrompt="1"/>
          </p:nvPr>
        </p:nvSpPr>
        <p:spPr>
          <a:xfrm>
            <a:off x="5763439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Jun</a:t>
            </a:r>
          </a:p>
        </p:txBody>
      </p:sp>
      <p:sp>
        <p:nvSpPr>
          <p:cNvPr id="91" name="Text Placeholder 82">
            <a:extLst>
              <a:ext uri="{FF2B5EF4-FFF2-40B4-BE49-F238E27FC236}">
                <a16:creationId xmlns:a16="http://schemas.microsoft.com/office/drawing/2014/main" id="{DB6D9DFF-FF4C-4CE7-8978-80DBC6D9C1AD}"/>
              </a:ext>
            </a:extLst>
          </p:cNvPr>
          <p:cNvSpPr>
            <a:spLocks noGrp="1"/>
          </p:cNvSpPr>
          <p:nvPr>
            <p:ph type="body" sz="quarter" idx="40" hasCustomPrompt="1"/>
          </p:nvPr>
        </p:nvSpPr>
        <p:spPr>
          <a:xfrm>
            <a:off x="6574536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Jul</a:t>
            </a:r>
          </a:p>
        </p:txBody>
      </p:sp>
      <p:sp>
        <p:nvSpPr>
          <p:cNvPr id="92" name="Text Placeholder 82">
            <a:extLst>
              <a:ext uri="{FF2B5EF4-FFF2-40B4-BE49-F238E27FC236}">
                <a16:creationId xmlns:a16="http://schemas.microsoft.com/office/drawing/2014/main" id="{1AF51762-8702-4718-B74C-51EF4D498495}"/>
              </a:ext>
            </a:extLst>
          </p:cNvPr>
          <p:cNvSpPr>
            <a:spLocks noGrp="1"/>
          </p:cNvSpPr>
          <p:nvPr>
            <p:ph type="body" sz="quarter" idx="41" hasCustomPrompt="1"/>
          </p:nvPr>
        </p:nvSpPr>
        <p:spPr>
          <a:xfrm>
            <a:off x="7385633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Aug</a:t>
            </a:r>
          </a:p>
        </p:txBody>
      </p:sp>
      <p:sp>
        <p:nvSpPr>
          <p:cNvPr id="93" name="Text Placeholder 82">
            <a:extLst>
              <a:ext uri="{FF2B5EF4-FFF2-40B4-BE49-F238E27FC236}">
                <a16:creationId xmlns:a16="http://schemas.microsoft.com/office/drawing/2014/main" id="{B94382F6-3287-40E9-A2C6-E28B5F7F051C}"/>
              </a:ext>
            </a:extLst>
          </p:cNvPr>
          <p:cNvSpPr>
            <a:spLocks noGrp="1"/>
          </p:cNvSpPr>
          <p:nvPr>
            <p:ph type="body" sz="quarter" idx="42" hasCustomPrompt="1"/>
          </p:nvPr>
        </p:nvSpPr>
        <p:spPr>
          <a:xfrm>
            <a:off x="8196730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Sep</a:t>
            </a:r>
          </a:p>
        </p:txBody>
      </p:sp>
      <p:sp>
        <p:nvSpPr>
          <p:cNvPr id="94" name="Text Placeholder 82">
            <a:extLst>
              <a:ext uri="{FF2B5EF4-FFF2-40B4-BE49-F238E27FC236}">
                <a16:creationId xmlns:a16="http://schemas.microsoft.com/office/drawing/2014/main" id="{138544EE-C7F5-4BEA-B814-148F88843B81}"/>
              </a:ext>
            </a:extLst>
          </p:cNvPr>
          <p:cNvSpPr>
            <a:spLocks noGrp="1"/>
          </p:cNvSpPr>
          <p:nvPr>
            <p:ph type="body" sz="quarter" idx="43" hasCustomPrompt="1"/>
          </p:nvPr>
        </p:nvSpPr>
        <p:spPr>
          <a:xfrm>
            <a:off x="9007827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Oct</a:t>
            </a:r>
          </a:p>
        </p:txBody>
      </p:sp>
      <p:sp>
        <p:nvSpPr>
          <p:cNvPr id="95" name="Text Placeholder 82">
            <a:extLst>
              <a:ext uri="{FF2B5EF4-FFF2-40B4-BE49-F238E27FC236}">
                <a16:creationId xmlns:a16="http://schemas.microsoft.com/office/drawing/2014/main" id="{D4154B6A-8576-4E34-B9F7-848562D0FAC9}"/>
              </a:ext>
            </a:extLst>
          </p:cNvPr>
          <p:cNvSpPr>
            <a:spLocks noGrp="1"/>
          </p:cNvSpPr>
          <p:nvPr>
            <p:ph type="body" sz="quarter" idx="44" hasCustomPrompt="1"/>
          </p:nvPr>
        </p:nvSpPr>
        <p:spPr>
          <a:xfrm>
            <a:off x="9818924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Nov</a:t>
            </a:r>
          </a:p>
        </p:txBody>
      </p:sp>
      <p:sp>
        <p:nvSpPr>
          <p:cNvPr id="96" name="Text Placeholder 82">
            <a:extLst>
              <a:ext uri="{FF2B5EF4-FFF2-40B4-BE49-F238E27FC236}">
                <a16:creationId xmlns:a16="http://schemas.microsoft.com/office/drawing/2014/main" id="{50E931AF-D6F2-4AD6-AAD8-8472B8635808}"/>
              </a:ext>
            </a:extLst>
          </p:cNvPr>
          <p:cNvSpPr>
            <a:spLocks noGrp="1"/>
          </p:cNvSpPr>
          <p:nvPr>
            <p:ph type="body" sz="quarter" idx="45" hasCustomPrompt="1"/>
          </p:nvPr>
        </p:nvSpPr>
        <p:spPr>
          <a:xfrm>
            <a:off x="896857" y="5311873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Start</a:t>
            </a:r>
          </a:p>
        </p:txBody>
      </p:sp>
      <p:sp>
        <p:nvSpPr>
          <p:cNvPr id="97" name="Text Placeholder 82">
            <a:extLst>
              <a:ext uri="{FF2B5EF4-FFF2-40B4-BE49-F238E27FC236}">
                <a16:creationId xmlns:a16="http://schemas.microsoft.com/office/drawing/2014/main" id="{AAEA2E2F-AB4C-462B-B9B9-07B4AA406A4B}"/>
              </a:ext>
            </a:extLst>
          </p:cNvPr>
          <p:cNvSpPr>
            <a:spLocks noGrp="1"/>
          </p:cNvSpPr>
          <p:nvPr>
            <p:ph type="body" sz="quarter" idx="46" hasCustomPrompt="1"/>
          </p:nvPr>
        </p:nvSpPr>
        <p:spPr>
          <a:xfrm>
            <a:off x="10630020" y="5311873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Q4</a:t>
            </a:r>
          </a:p>
        </p:txBody>
      </p:sp>
      <p:sp>
        <p:nvSpPr>
          <p:cNvPr id="98" name="Text Placeholder 82">
            <a:extLst>
              <a:ext uri="{FF2B5EF4-FFF2-40B4-BE49-F238E27FC236}">
                <a16:creationId xmlns:a16="http://schemas.microsoft.com/office/drawing/2014/main" id="{791F5FE7-9124-491C-AD14-8CD8442EEDBB}"/>
              </a:ext>
            </a:extLst>
          </p:cNvPr>
          <p:cNvSpPr>
            <a:spLocks noGrp="1"/>
          </p:cNvSpPr>
          <p:nvPr>
            <p:ph type="body" sz="quarter" idx="47" hasCustomPrompt="1"/>
          </p:nvPr>
        </p:nvSpPr>
        <p:spPr>
          <a:xfrm>
            <a:off x="3330148" y="5311873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Q1</a:t>
            </a:r>
          </a:p>
        </p:txBody>
      </p:sp>
      <p:sp>
        <p:nvSpPr>
          <p:cNvPr id="99" name="Text Placeholder 82">
            <a:extLst>
              <a:ext uri="{FF2B5EF4-FFF2-40B4-BE49-F238E27FC236}">
                <a16:creationId xmlns:a16="http://schemas.microsoft.com/office/drawing/2014/main" id="{AF9DDE50-FB12-4681-9F64-FAEEEE893267}"/>
              </a:ext>
            </a:extLst>
          </p:cNvPr>
          <p:cNvSpPr>
            <a:spLocks noGrp="1"/>
          </p:cNvSpPr>
          <p:nvPr>
            <p:ph type="body" sz="quarter" idx="48" hasCustomPrompt="1"/>
          </p:nvPr>
        </p:nvSpPr>
        <p:spPr>
          <a:xfrm>
            <a:off x="5763439" y="5311873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Q2</a:t>
            </a:r>
          </a:p>
        </p:txBody>
      </p:sp>
      <p:sp>
        <p:nvSpPr>
          <p:cNvPr id="100" name="Text Placeholder 82">
            <a:extLst>
              <a:ext uri="{FF2B5EF4-FFF2-40B4-BE49-F238E27FC236}">
                <a16:creationId xmlns:a16="http://schemas.microsoft.com/office/drawing/2014/main" id="{817AE0D5-8EF1-44A0-8F15-FBFA1111DCA0}"/>
              </a:ext>
            </a:extLst>
          </p:cNvPr>
          <p:cNvSpPr>
            <a:spLocks noGrp="1"/>
          </p:cNvSpPr>
          <p:nvPr>
            <p:ph type="body" sz="quarter" idx="49" hasCustomPrompt="1"/>
          </p:nvPr>
        </p:nvSpPr>
        <p:spPr>
          <a:xfrm>
            <a:off x="8196730" y="5311873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Q3</a:t>
            </a:r>
          </a:p>
        </p:txBody>
      </p:sp>
      <p:sp>
        <p:nvSpPr>
          <p:cNvPr id="101" name="Text Placeholder 82">
            <a:extLst>
              <a:ext uri="{FF2B5EF4-FFF2-40B4-BE49-F238E27FC236}">
                <a16:creationId xmlns:a16="http://schemas.microsoft.com/office/drawing/2014/main" id="{6664E19C-3384-49DD-BD5F-2E39375D444C}"/>
              </a:ext>
            </a:extLst>
          </p:cNvPr>
          <p:cNvSpPr>
            <a:spLocks noGrp="1"/>
          </p:cNvSpPr>
          <p:nvPr>
            <p:ph type="body" sz="quarter" idx="50" hasCustomPrompt="1"/>
          </p:nvPr>
        </p:nvSpPr>
        <p:spPr>
          <a:xfrm>
            <a:off x="10806794" y="473961"/>
            <a:ext cx="958856" cy="551102"/>
          </a:xfrm>
        </p:spPr>
        <p:txBody>
          <a:bodyPr lIns="0" tIns="0" rIns="0" bIns="0" rtlCol="0" anchor="ctr" anchorCtr="0">
            <a:noAutofit/>
          </a:bodyPr>
          <a:lstStyle>
            <a:lvl1pPr marL="0" indent="0" algn="r">
              <a:buNone/>
              <a:defRPr sz="2800">
                <a:solidFill>
                  <a:schemeClr val="tx1"/>
                </a:solidFill>
                <a:latin typeface="+mn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20XX</a:t>
            </a:r>
          </a:p>
        </p:txBody>
      </p:sp>
    </p:spTree>
    <p:extLst>
      <p:ext uri="{BB962C8B-B14F-4D97-AF65-F5344CB8AC3E}">
        <p14:creationId xmlns:p14="http://schemas.microsoft.com/office/powerpoint/2010/main" val="3304689771"/>
      </p:ext>
    </p:extLst>
  </p:cSld>
  <p:clrMapOvr>
    <a:masterClrMapping/>
  </p:clrMapOvr>
</p:sldLayout>
</file>

<file path=ppt/slideLayouts/slideLayout49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Placeholder 1">
            <a:extLst>
              <a:ext uri="{FF2B5EF4-FFF2-40B4-BE49-F238E27FC236}">
                <a16:creationId xmlns:a16="http://schemas.microsoft.com/office/drawing/2014/main" id="{D221C0F8-8767-7347-8567-33EC2C43A16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67646" y="365125"/>
            <a:ext cx="8295588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4" name="Text Placeholder 2">
            <a:extLst>
              <a:ext uri="{FF2B5EF4-FFF2-40B4-BE49-F238E27FC236}">
                <a16:creationId xmlns:a16="http://schemas.microsoft.com/office/drawing/2014/main" id="{C47C00D9-A76E-0A47-9B36-E891DB84A9C7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67646" y="1825625"/>
            <a:ext cx="8295588" cy="466725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624528723"/>
      </p:ext>
    </p:extLst>
  </p:cSld>
  <p:clrMapOvr>
    <a:masterClrMapping/>
  </p:clrMapOvr>
</p:sldLayout>
</file>

<file path=ppt/slideLayouts/slideLayout50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>
  <p:cSld name="1_Title Slide">
    <p:bg>
      <p:bgPr>
        <a:blipFill dpi="0" rotWithShape="1">
          <a:blip r:embed="rId2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911424" y="1988841"/>
            <a:ext cx="10363200" cy="1470025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825824" y="3744615"/>
            <a:ext cx="85344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527382" y="6525344"/>
            <a:ext cx="1294837" cy="218522"/>
          </a:xfrm>
        </p:spPr>
        <p:txBody>
          <a:bodyPr/>
          <a:lstStyle/>
          <a:p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5519936" y="6381329"/>
            <a:ext cx="3860800" cy="365125"/>
          </a:xfrm>
          <a:prstGeom prst="rect">
            <a:avLst/>
          </a:prstGeom>
        </p:spPr>
        <p:txBody>
          <a:bodyPr/>
          <a:lstStyle/>
          <a:p>
            <a:r>
              <a:rPr lang="en-GB"/>
              <a:t>EC 1- L8_Data Acquisition Systems_Part2</a:t>
            </a: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989207104"/>
      </p:ext>
    </p:extLst>
  </p:cSld>
  <p:clrMapOvr>
    <a:masterClrMapping/>
  </p:clrMapOvr>
</p:sldLayout>
</file>

<file path=ppt/slideLayouts/slideLayout51.xml><?xml version="1.0" encoding="utf-8"?>
<p:sldLayout xmlns:a="http://schemas.openxmlformats.org/drawingml/2006/main" xmlns:r="http://schemas.openxmlformats.org/officeDocument/2006/relationships" xmlns:p="http://schemas.openxmlformats.org/presentationml/2006/main" type="obj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609600" y="1600201"/>
            <a:ext cx="10972800" cy="3917032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4175787" y="6461781"/>
            <a:ext cx="3860800" cy="365125"/>
          </a:xfrm>
          <a:prstGeom prst="rect">
            <a:avLst/>
          </a:prstGeom>
        </p:spPr>
        <p:txBody>
          <a:bodyPr/>
          <a:lstStyle/>
          <a:p>
            <a:r>
              <a:rPr lang="en-GB"/>
              <a:t>EC 1- L8_Data Acquisition Systems_Part2</a:t>
            </a: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162675532"/>
      </p:ext>
    </p:extLst>
  </p:cSld>
  <p:clrMapOvr>
    <a:masterClrMapping/>
  </p:clrMapOvr>
</p:sldLayout>
</file>

<file path=ppt/slideLayouts/slideLayout52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GB"/>
              <a:t>EC 1- L8_Data Acquisition Systems_Part2</a:t>
            </a:r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80BD717-F643-F042-9830-F1AF085B69D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671023767"/>
      </p:ext>
    </p:extLst>
  </p:cSld>
  <p:clrMapOvr>
    <a:masterClrMapping/>
  </p:clrMapOvr>
</p:sldLayout>
</file>

<file path=ppt/slideLayouts/slideLayout53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73" name="Straight Connector 72">
            <a:extLst>
              <a:ext uri="{FF2B5EF4-FFF2-40B4-BE49-F238E27FC236}">
                <a16:creationId xmlns:a16="http://schemas.microsoft.com/office/drawing/2014/main" id="{3B25E3D6-2A2E-464A-8CB9-910A73E922D2}"/>
              </a:ext>
            </a:extLst>
          </p:cNvPr>
          <p:cNvCxnSpPr/>
          <p:nvPr userDrawn="1"/>
        </p:nvCxnSpPr>
        <p:spPr>
          <a:xfrm>
            <a:off x="1226359" y="4878388"/>
            <a:ext cx="9736242" cy="0"/>
          </a:xfrm>
          <a:prstGeom prst="line">
            <a:avLst/>
          </a:prstGeom>
          <a:ln w="36068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grpSp>
        <p:nvGrpSpPr>
          <p:cNvPr id="80" name="Group 79">
            <a:extLst>
              <a:ext uri="{FF2B5EF4-FFF2-40B4-BE49-F238E27FC236}">
                <a16:creationId xmlns:a16="http://schemas.microsoft.com/office/drawing/2014/main" id="{7AC1507B-4D7E-4A03-BD68-719F3B4FFFFE}"/>
              </a:ext>
            </a:extLst>
          </p:cNvPr>
          <p:cNvGrpSpPr/>
          <p:nvPr userDrawn="1"/>
        </p:nvGrpSpPr>
        <p:grpSpPr>
          <a:xfrm>
            <a:off x="1098343" y="3580937"/>
            <a:ext cx="256032" cy="1426311"/>
            <a:chOff x="1098343" y="3580937"/>
            <a:chExt cx="256032" cy="1426311"/>
          </a:xfrm>
        </p:grpSpPr>
        <p:cxnSp>
          <p:nvCxnSpPr>
            <p:cNvPr id="36" name="Straight Connector 35">
              <a:extLst>
                <a:ext uri="{FF2B5EF4-FFF2-40B4-BE49-F238E27FC236}">
                  <a16:creationId xmlns:a16="http://schemas.microsoft.com/office/drawing/2014/main" id="{F344BED5-CC6A-4BE9-A525-8E8D0064488A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563419" y="4243877"/>
              <a:ext cx="1325880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37" name="Oval 36">
              <a:extLst>
                <a:ext uri="{FF2B5EF4-FFF2-40B4-BE49-F238E27FC236}">
                  <a16:creationId xmlns:a16="http://schemas.microsoft.com/office/drawing/2014/main" id="{A2C7B801-E8A3-4356-8E6E-5A82DA9E1443}"/>
                </a:ext>
              </a:extLst>
            </p:cNvPr>
            <p:cNvSpPr/>
            <p:nvPr userDrawn="1"/>
          </p:nvSpPr>
          <p:spPr>
            <a:xfrm>
              <a:off x="1098343" y="4751216"/>
              <a:ext cx="256032" cy="256032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38" name="Group 37">
            <a:extLst>
              <a:ext uri="{FF2B5EF4-FFF2-40B4-BE49-F238E27FC236}">
                <a16:creationId xmlns:a16="http://schemas.microsoft.com/office/drawing/2014/main" id="{BEB49D06-EF63-4C3A-910B-CB6831B16C9D}"/>
              </a:ext>
            </a:extLst>
          </p:cNvPr>
          <p:cNvGrpSpPr/>
          <p:nvPr userDrawn="1"/>
        </p:nvGrpSpPr>
        <p:grpSpPr>
          <a:xfrm>
            <a:off x="1995041" y="4439619"/>
            <a:ext cx="128016" cy="502920"/>
            <a:chOff x="1973856" y="4439619"/>
            <a:chExt cx="128016" cy="502920"/>
          </a:xfrm>
        </p:grpSpPr>
        <p:cxnSp>
          <p:nvCxnSpPr>
            <p:cNvPr id="32" name="Straight Connector 31">
              <a:extLst>
                <a:ext uri="{FF2B5EF4-FFF2-40B4-BE49-F238E27FC236}">
                  <a16:creationId xmlns:a16="http://schemas.microsoft.com/office/drawing/2014/main" id="{327E53F1-5E20-4EC7-87CF-EB6E9FDE9F12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33" name="Oval 32">
              <a:extLst>
                <a:ext uri="{FF2B5EF4-FFF2-40B4-BE49-F238E27FC236}">
                  <a16:creationId xmlns:a16="http://schemas.microsoft.com/office/drawing/2014/main" id="{4C87D9C1-E63A-4E7F-A2F2-B9441DFAFE6B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39" name="Group 38">
            <a:extLst>
              <a:ext uri="{FF2B5EF4-FFF2-40B4-BE49-F238E27FC236}">
                <a16:creationId xmlns:a16="http://schemas.microsoft.com/office/drawing/2014/main" id="{4FA409AA-6816-4FFF-BA25-BAD4447A906F}"/>
              </a:ext>
            </a:extLst>
          </p:cNvPr>
          <p:cNvGrpSpPr/>
          <p:nvPr userDrawn="1"/>
        </p:nvGrpSpPr>
        <p:grpSpPr>
          <a:xfrm>
            <a:off x="2785120" y="4439619"/>
            <a:ext cx="128016" cy="502920"/>
            <a:chOff x="1973856" y="4439619"/>
            <a:chExt cx="128016" cy="502920"/>
          </a:xfrm>
        </p:grpSpPr>
        <p:cxnSp>
          <p:nvCxnSpPr>
            <p:cNvPr id="40" name="Straight Connector 39">
              <a:extLst>
                <a:ext uri="{FF2B5EF4-FFF2-40B4-BE49-F238E27FC236}">
                  <a16:creationId xmlns:a16="http://schemas.microsoft.com/office/drawing/2014/main" id="{5CA6520F-1760-430A-B65E-C626CFF2F72B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41" name="Oval 40">
              <a:extLst>
                <a:ext uri="{FF2B5EF4-FFF2-40B4-BE49-F238E27FC236}">
                  <a16:creationId xmlns:a16="http://schemas.microsoft.com/office/drawing/2014/main" id="{39843C49-812F-4AC4-8759-BFA1B2C480FD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42" name="Group 41">
            <a:extLst>
              <a:ext uri="{FF2B5EF4-FFF2-40B4-BE49-F238E27FC236}">
                <a16:creationId xmlns:a16="http://schemas.microsoft.com/office/drawing/2014/main" id="{4C21F7E2-F666-48FA-AABB-65E011391734}"/>
              </a:ext>
            </a:extLst>
          </p:cNvPr>
          <p:cNvGrpSpPr/>
          <p:nvPr userDrawn="1"/>
        </p:nvGrpSpPr>
        <p:grpSpPr>
          <a:xfrm>
            <a:off x="4411766" y="4439619"/>
            <a:ext cx="128016" cy="502920"/>
            <a:chOff x="1973856" y="4439619"/>
            <a:chExt cx="128016" cy="502920"/>
          </a:xfrm>
        </p:grpSpPr>
        <p:cxnSp>
          <p:nvCxnSpPr>
            <p:cNvPr id="43" name="Straight Connector 42">
              <a:extLst>
                <a:ext uri="{FF2B5EF4-FFF2-40B4-BE49-F238E27FC236}">
                  <a16:creationId xmlns:a16="http://schemas.microsoft.com/office/drawing/2014/main" id="{D8569AFA-3030-46B5-8C96-BBA5D82A9D78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44" name="Oval 43">
              <a:extLst>
                <a:ext uri="{FF2B5EF4-FFF2-40B4-BE49-F238E27FC236}">
                  <a16:creationId xmlns:a16="http://schemas.microsoft.com/office/drawing/2014/main" id="{5F0F0204-329B-4C59-9376-DA2E190A41F2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45" name="Group 44">
            <a:extLst>
              <a:ext uri="{FF2B5EF4-FFF2-40B4-BE49-F238E27FC236}">
                <a16:creationId xmlns:a16="http://schemas.microsoft.com/office/drawing/2014/main" id="{FD9007D7-5B92-4731-A39C-F5A6EBB39A0F}"/>
              </a:ext>
            </a:extLst>
          </p:cNvPr>
          <p:cNvGrpSpPr/>
          <p:nvPr userDrawn="1"/>
        </p:nvGrpSpPr>
        <p:grpSpPr>
          <a:xfrm>
            <a:off x="5219453" y="4439619"/>
            <a:ext cx="128016" cy="502920"/>
            <a:chOff x="1973856" y="4439619"/>
            <a:chExt cx="128016" cy="502920"/>
          </a:xfrm>
        </p:grpSpPr>
        <p:cxnSp>
          <p:nvCxnSpPr>
            <p:cNvPr id="46" name="Straight Connector 45">
              <a:extLst>
                <a:ext uri="{FF2B5EF4-FFF2-40B4-BE49-F238E27FC236}">
                  <a16:creationId xmlns:a16="http://schemas.microsoft.com/office/drawing/2014/main" id="{EEEC3455-89C8-487D-A4AD-5C3E0D6D7378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47" name="Oval 46">
              <a:extLst>
                <a:ext uri="{FF2B5EF4-FFF2-40B4-BE49-F238E27FC236}">
                  <a16:creationId xmlns:a16="http://schemas.microsoft.com/office/drawing/2014/main" id="{60D5132D-9C05-4BA1-9DC5-047AD05AFCAD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75" name="Group 74">
            <a:extLst>
              <a:ext uri="{FF2B5EF4-FFF2-40B4-BE49-F238E27FC236}">
                <a16:creationId xmlns:a16="http://schemas.microsoft.com/office/drawing/2014/main" id="{E298C5F6-9A26-42A5-8CE6-0AB714917758}"/>
              </a:ext>
            </a:extLst>
          </p:cNvPr>
          <p:cNvGrpSpPr/>
          <p:nvPr userDrawn="1"/>
        </p:nvGrpSpPr>
        <p:grpSpPr>
          <a:xfrm>
            <a:off x="6841493" y="4439619"/>
            <a:ext cx="128016" cy="502920"/>
            <a:chOff x="6841493" y="4439619"/>
            <a:chExt cx="128016" cy="502920"/>
          </a:xfrm>
        </p:grpSpPr>
        <p:cxnSp>
          <p:nvCxnSpPr>
            <p:cNvPr id="49" name="Straight Connector 48">
              <a:extLst>
                <a:ext uri="{FF2B5EF4-FFF2-40B4-BE49-F238E27FC236}">
                  <a16:creationId xmlns:a16="http://schemas.microsoft.com/office/drawing/2014/main" id="{EECD6B90-8AB5-404B-8C47-296EACB3A748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6686045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50" name="Oval 49">
              <a:extLst>
                <a:ext uri="{FF2B5EF4-FFF2-40B4-BE49-F238E27FC236}">
                  <a16:creationId xmlns:a16="http://schemas.microsoft.com/office/drawing/2014/main" id="{019B7AA1-FBFB-4467-A894-A8493F7A6AA8}"/>
                </a:ext>
              </a:extLst>
            </p:cNvPr>
            <p:cNvSpPr/>
            <p:nvPr userDrawn="1"/>
          </p:nvSpPr>
          <p:spPr>
            <a:xfrm>
              <a:off x="6841493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51" name="Group 50">
            <a:extLst>
              <a:ext uri="{FF2B5EF4-FFF2-40B4-BE49-F238E27FC236}">
                <a16:creationId xmlns:a16="http://schemas.microsoft.com/office/drawing/2014/main" id="{37A216D3-B10A-49A2-91E7-6B15001A3FB0}"/>
              </a:ext>
            </a:extLst>
          </p:cNvPr>
          <p:cNvGrpSpPr/>
          <p:nvPr userDrawn="1"/>
        </p:nvGrpSpPr>
        <p:grpSpPr>
          <a:xfrm>
            <a:off x="7653514" y="4439619"/>
            <a:ext cx="128016" cy="502920"/>
            <a:chOff x="1973856" y="4439619"/>
            <a:chExt cx="128016" cy="502920"/>
          </a:xfrm>
        </p:grpSpPr>
        <p:cxnSp>
          <p:nvCxnSpPr>
            <p:cNvPr id="52" name="Straight Connector 51">
              <a:extLst>
                <a:ext uri="{FF2B5EF4-FFF2-40B4-BE49-F238E27FC236}">
                  <a16:creationId xmlns:a16="http://schemas.microsoft.com/office/drawing/2014/main" id="{C9539913-F5B6-46CE-8254-5D926DEA5760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53" name="Oval 52">
              <a:extLst>
                <a:ext uri="{FF2B5EF4-FFF2-40B4-BE49-F238E27FC236}">
                  <a16:creationId xmlns:a16="http://schemas.microsoft.com/office/drawing/2014/main" id="{111FC251-CB3D-4E38-ACB7-A62B2D60EB47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54" name="Group 53">
            <a:extLst>
              <a:ext uri="{FF2B5EF4-FFF2-40B4-BE49-F238E27FC236}">
                <a16:creationId xmlns:a16="http://schemas.microsoft.com/office/drawing/2014/main" id="{33A48BF4-E5AF-426C-B91A-E2874F887DFC}"/>
              </a:ext>
            </a:extLst>
          </p:cNvPr>
          <p:cNvGrpSpPr/>
          <p:nvPr userDrawn="1"/>
        </p:nvGrpSpPr>
        <p:grpSpPr>
          <a:xfrm>
            <a:off x="9275553" y="4439619"/>
            <a:ext cx="128016" cy="502920"/>
            <a:chOff x="1973856" y="4439619"/>
            <a:chExt cx="128016" cy="502920"/>
          </a:xfrm>
        </p:grpSpPr>
        <p:cxnSp>
          <p:nvCxnSpPr>
            <p:cNvPr id="55" name="Straight Connector 54">
              <a:extLst>
                <a:ext uri="{FF2B5EF4-FFF2-40B4-BE49-F238E27FC236}">
                  <a16:creationId xmlns:a16="http://schemas.microsoft.com/office/drawing/2014/main" id="{43156CFF-0844-4928-96F2-9B7989831CB0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56" name="Oval 55">
              <a:extLst>
                <a:ext uri="{FF2B5EF4-FFF2-40B4-BE49-F238E27FC236}">
                  <a16:creationId xmlns:a16="http://schemas.microsoft.com/office/drawing/2014/main" id="{0B7D5F2D-1085-4523-9A56-C2B16A2F0464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57" name="Group 56">
            <a:extLst>
              <a:ext uri="{FF2B5EF4-FFF2-40B4-BE49-F238E27FC236}">
                <a16:creationId xmlns:a16="http://schemas.microsoft.com/office/drawing/2014/main" id="{B2166A5C-6403-42D7-8962-0052BEA0363E}"/>
              </a:ext>
            </a:extLst>
          </p:cNvPr>
          <p:cNvGrpSpPr/>
          <p:nvPr userDrawn="1"/>
        </p:nvGrpSpPr>
        <p:grpSpPr>
          <a:xfrm>
            <a:off x="10087574" y="4439619"/>
            <a:ext cx="128016" cy="502920"/>
            <a:chOff x="1973856" y="4439619"/>
            <a:chExt cx="128016" cy="502920"/>
          </a:xfrm>
        </p:grpSpPr>
        <p:cxnSp>
          <p:nvCxnSpPr>
            <p:cNvPr id="58" name="Straight Connector 57">
              <a:extLst>
                <a:ext uri="{FF2B5EF4-FFF2-40B4-BE49-F238E27FC236}">
                  <a16:creationId xmlns:a16="http://schemas.microsoft.com/office/drawing/2014/main" id="{6BDD4C7A-BAE9-4341-ACA2-BC09D58B2EB2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59" name="Oval 58">
              <a:extLst>
                <a:ext uri="{FF2B5EF4-FFF2-40B4-BE49-F238E27FC236}">
                  <a16:creationId xmlns:a16="http://schemas.microsoft.com/office/drawing/2014/main" id="{2092417B-AC2A-401B-90D8-62AA0CC234E7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81" name="Group 80">
            <a:extLst>
              <a:ext uri="{FF2B5EF4-FFF2-40B4-BE49-F238E27FC236}">
                <a16:creationId xmlns:a16="http://schemas.microsoft.com/office/drawing/2014/main" id="{575A635E-0C3E-4F07-842B-60231D9875D4}"/>
              </a:ext>
            </a:extLst>
          </p:cNvPr>
          <p:cNvGrpSpPr/>
          <p:nvPr userDrawn="1"/>
        </p:nvGrpSpPr>
        <p:grpSpPr>
          <a:xfrm>
            <a:off x="3532404" y="3580937"/>
            <a:ext cx="256032" cy="1426311"/>
            <a:chOff x="3532404" y="3580937"/>
            <a:chExt cx="256032" cy="1426311"/>
          </a:xfrm>
        </p:grpSpPr>
        <p:cxnSp>
          <p:nvCxnSpPr>
            <p:cNvPr id="61" name="Straight Connector 60">
              <a:extLst>
                <a:ext uri="{FF2B5EF4-FFF2-40B4-BE49-F238E27FC236}">
                  <a16:creationId xmlns:a16="http://schemas.microsoft.com/office/drawing/2014/main" id="{CC9D07EB-53D6-4BBA-ACB6-E8F63F9A0835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2997480" y="4243877"/>
              <a:ext cx="1325880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62" name="Oval 61">
              <a:extLst>
                <a:ext uri="{FF2B5EF4-FFF2-40B4-BE49-F238E27FC236}">
                  <a16:creationId xmlns:a16="http://schemas.microsoft.com/office/drawing/2014/main" id="{45616335-BCB9-464C-BEA1-A1E7E74FD8BE}"/>
                </a:ext>
              </a:extLst>
            </p:cNvPr>
            <p:cNvSpPr/>
            <p:nvPr userDrawn="1"/>
          </p:nvSpPr>
          <p:spPr>
            <a:xfrm>
              <a:off x="3532404" y="4751216"/>
              <a:ext cx="256032" cy="256032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78" name="Group 77">
            <a:extLst>
              <a:ext uri="{FF2B5EF4-FFF2-40B4-BE49-F238E27FC236}">
                <a16:creationId xmlns:a16="http://schemas.microsoft.com/office/drawing/2014/main" id="{9703DC63-2401-4AD3-8B32-193667CD897E}"/>
              </a:ext>
            </a:extLst>
          </p:cNvPr>
          <p:cNvGrpSpPr/>
          <p:nvPr userDrawn="1"/>
        </p:nvGrpSpPr>
        <p:grpSpPr>
          <a:xfrm>
            <a:off x="5966465" y="3580937"/>
            <a:ext cx="256032" cy="1426311"/>
            <a:chOff x="5966465" y="3580937"/>
            <a:chExt cx="256032" cy="1426311"/>
          </a:xfrm>
        </p:grpSpPr>
        <p:cxnSp>
          <p:nvCxnSpPr>
            <p:cNvPr id="64" name="Straight Connector 63">
              <a:extLst>
                <a:ext uri="{FF2B5EF4-FFF2-40B4-BE49-F238E27FC236}">
                  <a16:creationId xmlns:a16="http://schemas.microsoft.com/office/drawing/2014/main" id="{16A6E3F7-6319-4441-AFD9-C3D4F2972FA5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5431541" y="4243877"/>
              <a:ext cx="1325880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65" name="Oval 64">
              <a:extLst>
                <a:ext uri="{FF2B5EF4-FFF2-40B4-BE49-F238E27FC236}">
                  <a16:creationId xmlns:a16="http://schemas.microsoft.com/office/drawing/2014/main" id="{4C9D2D7D-12CB-4802-999B-1D1F87BE0FA5}"/>
                </a:ext>
              </a:extLst>
            </p:cNvPr>
            <p:cNvSpPr/>
            <p:nvPr userDrawn="1"/>
          </p:nvSpPr>
          <p:spPr>
            <a:xfrm>
              <a:off x="5966465" y="4751216"/>
              <a:ext cx="256032" cy="256032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77" name="Group 76">
            <a:extLst>
              <a:ext uri="{FF2B5EF4-FFF2-40B4-BE49-F238E27FC236}">
                <a16:creationId xmlns:a16="http://schemas.microsoft.com/office/drawing/2014/main" id="{24158274-99B6-424C-9DB7-4B178174FCD6}"/>
              </a:ext>
            </a:extLst>
          </p:cNvPr>
          <p:cNvGrpSpPr/>
          <p:nvPr userDrawn="1"/>
        </p:nvGrpSpPr>
        <p:grpSpPr>
          <a:xfrm>
            <a:off x="8400525" y="3580937"/>
            <a:ext cx="256032" cy="1426311"/>
            <a:chOff x="8400525" y="3580937"/>
            <a:chExt cx="256032" cy="1426311"/>
          </a:xfrm>
        </p:grpSpPr>
        <p:cxnSp>
          <p:nvCxnSpPr>
            <p:cNvPr id="67" name="Straight Connector 66">
              <a:extLst>
                <a:ext uri="{FF2B5EF4-FFF2-40B4-BE49-F238E27FC236}">
                  <a16:creationId xmlns:a16="http://schemas.microsoft.com/office/drawing/2014/main" id="{8E62A3E4-AE49-44CE-8671-D9E2E7A149F4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7865601" y="4243877"/>
              <a:ext cx="1325880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68" name="Oval 67">
              <a:extLst>
                <a:ext uri="{FF2B5EF4-FFF2-40B4-BE49-F238E27FC236}">
                  <a16:creationId xmlns:a16="http://schemas.microsoft.com/office/drawing/2014/main" id="{D1DACA3F-BDD7-46A1-9FFC-5C9E3DC0319B}"/>
                </a:ext>
              </a:extLst>
            </p:cNvPr>
            <p:cNvSpPr/>
            <p:nvPr userDrawn="1"/>
          </p:nvSpPr>
          <p:spPr>
            <a:xfrm>
              <a:off x="8400525" y="4751216"/>
              <a:ext cx="256032" cy="256032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76" name="Group 75">
            <a:extLst>
              <a:ext uri="{FF2B5EF4-FFF2-40B4-BE49-F238E27FC236}">
                <a16:creationId xmlns:a16="http://schemas.microsoft.com/office/drawing/2014/main" id="{CDBF36D1-D00D-4D0E-A137-B0C1518AA950}"/>
              </a:ext>
            </a:extLst>
          </p:cNvPr>
          <p:cNvGrpSpPr/>
          <p:nvPr userDrawn="1"/>
        </p:nvGrpSpPr>
        <p:grpSpPr>
          <a:xfrm>
            <a:off x="10834585" y="3580937"/>
            <a:ext cx="256032" cy="1431463"/>
            <a:chOff x="10834585" y="3580937"/>
            <a:chExt cx="256032" cy="1431463"/>
          </a:xfrm>
        </p:grpSpPr>
        <p:cxnSp>
          <p:nvCxnSpPr>
            <p:cNvPr id="70" name="Straight Connector 69">
              <a:extLst>
                <a:ext uri="{FF2B5EF4-FFF2-40B4-BE49-F238E27FC236}">
                  <a16:creationId xmlns:a16="http://schemas.microsoft.com/office/drawing/2014/main" id="{FA69A115-43BB-4F45-8737-8989918E4F3D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0299661" y="4243877"/>
              <a:ext cx="1325880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71" name="Oval 70">
              <a:extLst>
                <a:ext uri="{FF2B5EF4-FFF2-40B4-BE49-F238E27FC236}">
                  <a16:creationId xmlns:a16="http://schemas.microsoft.com/office/drawing/2014/main" id="{F08C80E3-AE2D-440D-A9D5-30C4A542F095}"/>
                </a:ext>
              </a:extLst>
            </p:cNvPr>
            <p:cNvSpPr/>
            <p:nvPr userDrawn="1"/>
          </p:nvSpPr>
          <p:spPr>
            <a:xfrm>
              <a:off x="10834585" y="4756368"/>
              <a:ext cx="256032" cy="256032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sp>
        <p:nvSpPr>
          <p:cNvPr id="2" name="Title 1">
            <a:extLst>
              <a:ext uri="{FF2B5EF4-FFF2-40B4-BE49-F238E27FC236}">
                <a16:creationId xmlns:a16="http://schemas.microsoft.com/office/drawing/2014/main" id="{43FA2CB5-635E-4CF6-B11D-F2C5041ADBEA}"/>
              </a:ext>
            </a:extLst>
          </p:cNvPr>
          <p:cNvSpPr>
            <a:spLocks noGrp="1"/>
          </p:cNvSpPr>
          <p:nvPr userDrawn="1">
            <p:ph type="ctrTitle"/>
          </p:nvPr>
        </p:nvSpPr>
        <p:spPr>
          <a:xfrm>
            <a:off x="1524000" y="509764"/>
            <a:ext cx="9144000" cy="685801"/>
          </a:xfrm>
        </p:spPr>
        <p:txBody>
          <a:bodyPr rtlCol="0" anchor="t" anchorCtr="0">
            <a:normAutofit/>
          </a:bodyPr>
          <a:lstStyle>
            <a:lvl1pPr algn="ctr">
              <a:defRPr sz="4400"/>
            </a:lvl1pPr>
          </a:lstStyle>
          <a:p>
            <a:pPr rtl="0"/>
            <a:r>
              <a:rPr lang="en-US" noProof="0"/>
              <a:t>Click to edit Master title style</a:t>
            </a:r>
            <a:endParaRPr lang="en-GB" noProof="0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69C4E9CB-8B65-4E12-967D-06EAE4393B42}"/>
              </a:ext>
            </a:extLst>
          </p:cNvPr>
          <p:cNvSpPr>
            <a:spLocks noGrp="1"/>
          </p:cNvSpPr>
          <p:nvPr userDrawn="1">
            <p:ph type="subTitle" idx="1"/>
          </p:nvPr>
        </p:nvSpPr>
        <p:spPr>
          <a:xfrm>
            <a:off x="1524000" y="1240970"/>
            <a:ext cx="9144000" cy="492294"/>
          </a:xfrm>
        </p:spPr>
        <p:txBody>
          <a:bodyPr rtlCol="0">
            <a:normAutofit/>
          </a:bodyPr>
          <a:lstStyle>
            <a:lvl1pPr marL="0" indent="0" algn="ctr">
              <a:buNone/>
              <a:defRPr sz="28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pPr rtl="0"/>
            <a:r>
              <a:rPr lang="en-US" noProof="0"/>
              <a:t>Click to edit Master subtitle style</a:t>
            </a:r>
            <a:endParaRPr lang="en-GB" noProof="0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2B3FA692-96F4-4A7F-8487-22F20A708F1C}"/>
              </a:ext>
            </a:extLst>
          </p:cNvPr>
          <p:cNvSpPr>
            <a:spLocks noGrp="1"/>
          </p:cNvSpPr>
          <p:nvPr userDrawn="1">
            <p:ph type="dt" sz="half" idx="10"/>
          </p:nvPr>
        </p:nvSpPr>
        <p:spPr/>
        <p:txBody>
          <a:bodyPr rtlCol="0"/>
          <a:lstStyle>
            <a:lvl1pPr>
              <a:defRPr/>
            </a:lvl1pPr>
          </a:lstStyle>
          <a:p>
            <a:endParaRPr lang="en-GB" noProof="0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1792D85A-DF1E-4EFB-B064-60EF7F601D7D}"/>
              </a:ext>
            </a:extLst>
          </p:cNvPr>
          <p:cNvSpPr>
            <a:spLocks noGrp="1"/>
          </p:cNvSpPr>
          <p:nvPr userDrawn="1">
            <p:ph type="ftr" sz="quarter" idx="11"/>
          </p:nvPr>
        </p:nvSpPr>
        <p:spPr/>
        <p:txBody>
          <a:bodyPr rtlCol="0"/>
          <a:lstStyle/>
          <a:p>
            <a:pPr rtl="0"/>
            <a:r>
              <a:rPr lang="en-GB" noProof="0"/>
              <a:t>EC 1- L8_Data Acquisition Systems_Part2</a:t>
            </a:r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CAE20109-909E-4186-BEE5-888E05F28C67}"/>
              </a:ext>
            </a:extLst>
          </p:cNvPr>
          <p:cNvSpPr>
            <a:spLocks noGrp="1"/>
          </p:cNvSpPr>
          <p:nvPr userDrawn="1">
            <p:ph type="sldNum" sz="quarter" idx="12"/>
          </p:nvPr>
        </p:nvSpPr>
        <p:spPr/>
        <p:txBody>
          <a:bodyPr rtlCol="0"/>
          <a:lstStyle/>
          <a:p>
            <a:pPr rtl="0"/>
            <a:fld id="{06075B66-BB0A-40EC-93F2-D831CFF2799C}" type="slidenum">
              <a:rPr lang="en-GB" noProof="0" smtClean="0"/>
              <a:t>‹#›</a:t>
            </a:fld>
            <a:endParaRPr lang="en-GB" noProof="0"/>
          </a:p>
        </p:txBody>
      </p:sp>
      <p:sp>
        <p:nvSpPr>
          <p:cNvPr id="8" name="Picture Placeholder 7">
            <a:extLst>
              <a:ext uri="{FF2B5EF4-FFF2-40B4-BE49-F238E27FC236}">
                <a16:creationId xmlns:a16="http://schemas.microsoft.com/office/drawing/2014/main" id="{42249841-1B5B-4DCB-8182-96027C01CEF4}"/>
              </a:ext>
            </a:extLst>
          </p:cNvPr>
          <p:cNvSpPr>
            <a:spLocks noGrp="1"/>
          </p:cNvSpPr>
          <p:nvPr userDrawn="1">
            <p:ph type="pic" sz="quarter" idx="13"/>
          </p:nvPr>
        </p:nvSpPr>
        <p:spPr>
          <a:xfrm>
            <a:off x="442913" y="633829"/>
            <a:ext cx="960120" cy="685800"/>
          </a:xfrm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400"/>
            </a:lvl1pPr>
          </a:lstStyle>
          <a:p>
            <a:pPr rtl="0"/>
            <a:r>
              <a:rPr lang="en-US" noProof="0"/>
              <a:t>Click icon to add picture</a:t>
            </a:r>
            <a:endParaRPr lang="en-GB" noProof="0"/>
          </a:p>
        </p:txBody>
      </p:sp>
      <p:sp>
        <p:nvSpPr>
          <p:cNvPr id="11" name="Text Placeholder 10">
            <a:extLst>
              <a:ext uri="{FF2B5EF4-FFF2-40B4-BE49-F238E27FC236}">
                <a16:creationId xmlns:a16="http://schemas.microsoft.com/office/drawing/2014/main" id="{1005C338-76FB-4C4F-9EB1-183CFD6B9075}"/>
              </a:ext>
            </a:extLst>
          </p:cNvPr>
          <p:cNvSpPr>
            <a:spLocks noGrp="1"/>
          </p:cNvSpPr>
          <p:nvPr userDrawn="1">
            <p:ph type="body" sz="quarter" idx="14" hasCustomPrompt="1"/>
          </p:nvPr>
        </p:nvSpPr>
        <p:spPr>
          <a:xfrm>
            <a:off x="442913" y="1953305"/>
            <a:ext cx="1655064" cy="1627632"/>
          </a:xfrm>
          <a:solidFill>
            <a:schemeClr val="accent2"/>
          </a:solidFill>
        </p:spPr>
        <p:txBody>
          <a:bodyPr lIns="180000" rtlCol="0" anchor="ctr" anchorCtr="0">
            <a:noAutofit/>
          </a:bodyPr>
          <a:lstStyle>
            <a:lvl1pPr marL="144000" marR="0" indent="-144000" algn="l" defTabSz="914400" rtl="0" eaLnBrk="1" fontAlgn="auto" latinLnBrk="0" hangingPunct="1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Clr>
                <a:schemeClr val="tx1"/>
              </a:buClr>
              <a:buSzTx/>
              <a:buFont typeface="Arial" panose="020B0604020202020204" pitchFamily="34" charset="0"/>
              <a:buChar char="•"/>
              <a:tabLst/>
              <a:defRPr sz="1400"/>
            </a:lvl1pPr>
            <a:lvl2pPr>
              <a:defRPr sz="14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</a:lstStyle>
          <a:p>
            <a:pPr lvl="0" rtl="0"/>
            <a:r>
              <a:rPr lang="en-GB" noProof="0"/>
              <a:t>Edit Master text styles</a:t>
            </a:r>
          </a:p>
          <a:p>
            <a:pPr lvl="0" rtl="0"/>
            <a:endParaRPr lang="en-GB" noProof="0"/>
          </a:p>
        </p:txBody>
      </p:sp>
      <p:sp>
        <p:nvSpPr>
          <p:cNvPr id="13" name="Text Placeholder 12">
            <a:extLst>
              <a:ext uri="{FF2B5EF4-FFF2-40B4-BE49-F238E27FC236}">
                <a16:creationId xmlns:a16="http://schemas.microsoft.com/office/drawing/2014/main" id="{49C02438-F5BE-4F73-A18D-18ABFEC5C49B}"/>
              </a:ext>
            </a:extLst>
          </p:cNvPr>
          <p:cNvSpPr>
            <a:spLocks noGrp="1"/>
          </p:cNvSpPr>
          <p:nvPr userDrawn="1">
            <p:ph type="body" sz="quarter" idx="15" hasCustomPrompt="1"/>
          </p:nvPr>
        </p:nvSpPr>
        <p:spPr>
          <a:xfrm>
            <a:off x="93832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00</a:t>
            </a:r>
          </a:p>
        </p:txBody>
      </p:sp>
      <p:sp>
        <p:nvSpPr>
          <p:cNvPr id="14" name="Text Placeholder 10">
            <a:extLst>
              <a:ext uri="{FF2B5EF4-FFF2-40B4-BE49-F238E27FC236}">
                <a16:creationId xmlns:a16="http://schemas.microsoft.com/office/drawing/2014/main" id="{6E96343E-2D2B-4C87-A7F9-DCCCCB97AF0E}"/>
              </a:ext>
            </a:extLst>
          </p:cNvPr>
          <p:cNvSpPr>
            <a:spLocks noGrp="1"/>
          </p:cNvSpPr>
          <p:nvPr userDrawn="1">
            <p:ph type="body" sz="quarter" idx="16" hasCustomPrompt="1"/>
          </p:nvPr>
        </p:nvSpPr>
        <p:spPr>
          <a:xfrm>
            <a:off x="2430495" y="1953305"/>
            <a:ext cx="2221992" cy="1627632"/>
          </a:xfrm>
          <a:solidFill>
            <a:schemeClr val="accent2"/>
          </a:solidFill>
        </p:spPr>
        <p:txBody>
          <a:bodyPr lIns="180000" rtlCol="0" anchor="ctr" anchorCtr="0">
            <a:noAutofit/>
          </a:bodyPr>
          <a:lstStyle>
            <a:lvl1pPr marL="144000" marR="0" indent="-144000" algn="l" defTabSz="914400" rtl="0" eaLnBrk="1" fontAlgn="auto" latinLnBrk="0" hangingPunct="1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Clr>
                <a:schemeClr val="tx1"/>
              </a:buClr>
              <a:buSzTx/>
              <a:buFont typeface="Arial" panose="020B0604020202020204" pitchFamily="34" charset="0"/>
              <a:buChar char="•"/>
              <a:tabLst/>
              <a:defRPr sz="1400"/>
            </a:lvl1pPr>
            <a:lvl2pPr>
              <a:defRPr sz="14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</a:lstStyle>
          <a:p>
            <a:pPr lvl="0" rtl="0"/>
            <a:r>
              <a:rPr lang="en-GB" noProof="0"/>
              <a:t>Edit Master text styles</a:t>
            </a:r>
          </a:p>
          <a:p>
            <a:pPr lvl="0" rtl="0"/>
            <a:endParaRPr lang="en-GB" noProof="0"/>
          </a:p>
        </p:txBody>
      </p:sp>
      <p:sp>
        <p:nvSpPr>
          <p:cNvPr id="15" name="Text Placeholder 10">
            <a:extLst>
              <a:ext uri="{FF2B5EF4-FFF2-40B4-BE49-F238E27FC236}">
                <a16:creationId xmlns:a16="http://schemas.microsoft.com/office/drawing/2014/main" id="{7BB84FDB-D513-4AC9-B712-08F2B06C1329}"/>
              </a:ext>
            </a:extLst>
          </p:cNvPr>
          <p:cNvSpPr>
            <a:spLocks noGrp="1"/>
          </p:cNvSpPr>
          <p:nvPr userDrawn="1">
            <p:ph type="body" sz="quarter" idx="17" hasCustomPrompt="1"/>
          </p:nvPr>
        </p:nvSpPr>
        <p:spPr>
          <a:xfrm>
            <a:off x="4985005" y="1953305"/>
            <a:ext cx="2221992" cy="1627632"/>
          </a:xfrm>
          <a:solidFill>
            <a:schemeClr val="accent2"/>
          </a:solidFill>
        </p:spPr>
        <p:txBody>
          <a:bodyPr lIns="180000" rtlCol="0" anchor="ctr" anchorCtr="0">
            <a:noAutofit/>
          </a:bodyPr>
          <a:lstStyle>
            <a:lvl1pPr marL="144000" marR="0" indent="-144000" algn="l" defTabSz="914400" rtl="0" eaLnBrk="1" fontAlgn="auto" latinLnBrk="0" hangingPunct="1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Clr>
                <a:schemeClr val="tx1"/>
              </a:buClr>
              <a:buSzTx/>
              <a:buFont typeface="Arial" panose="020B0604020202020204" pitchFamily="34" charset="0"/>
              <a:buChar char="•"/>
              <a:tabLst/>
              <a:defRPr sz="1400"/>
            </a:lvl1pPr>
            <a:lvl2pPr>
              <a:defRPr sz="14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</a:lstStyle>
          <a:p>
            <a:pPr lvl="0" rtl="0"/>
            <a:r>
              <a:rPr lang="en-GB" noProof="0"/>
              <a:t>Edit Master text styles</a:t>
            </a:r>
          </a:p>
          <a:p>
            <a:pPr lvl="0" rtl="0"/>
            <a:endParaRPr lang="en-GB" noProof="0"/>
          </a:p>
        </p:txBody>
      </p:sp>
      <p:sp>
        <p:nvSpPr>
          <p:cNvPr id="16" name="Text Placeholder 10">
            <a:extLst>
              <a:ext uri="{FF2B5EF4-FFF2-40B4-BE49-F238E27FC236}">
                <a16:creationId xmlns:a16="http://schemas.microsoft.com/office/drawing/2014/main" id="{FEA35609-E644-4DF0-8982-873C46185163}"/>
              </a:ext>
            </a:extLst>
          </p:cNvPr>
          <p:cNvSpPr>
            <a:spLocks noGrp="1"/>
          </p:cNvSpPr>
          <p:nvPr userDrawn="1">
            <p:ph type="body" sz="quarter" idx="18" hasCustomPrompt="1"/>
          </p:nvPr>
        </p:nvSpPr>
        <p:spPr>
          <a:xfrm>
            <a:off x="7539515" y="1953305"/>
            <a:ext cx="2221992" cy="1627632"/>
          </a:xfrm>
          <a:solidFill>
            <a:schemeClr val="accent2"/>
          </a:solidFill>
        </p:spPr>
        <p:txBody>
          <a:bodyPr lIns="180000" rtlCol="0" anchor="ctr" anchorCtr="0">
            <a:noAutofit/>
          </a:bodyPr>
          <a:lstStyle>
            <a:lvl1pPr marL="144000" marR="0" indent="-144000" algn="l" defTabSz="914400" rtl="0" eaLnBrk="1" fontAlgn="auto" latinLnBrk="0" hangingPunct="1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Clr>
                <a:schemeClr val="tx1"/>
              </a:buClr>
              <a:buSzTx/>
              <a:buFont typeface="Arial" panose="020B0604020202020204" pitchFamily="34" charset="0"/>
              <a:buChar char="•"/>
              <a:tabLst/>
              <a:defRPr sz="1400"/>
            </a:lvl1pPr>
            <a:lvl2pPr>
              <a:defRPr sz="14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</a:lstStyle>
          <a:p>
            <a:pPr lvl="0" rtl="0"/>
            <a:r>
              <a:rPr lang="en-GB" noProof="0"/>
              <a:t>Edit Master text styles</a:t>
            </a:r>
          </a:p>
          <a:p>
            <a:pPr lvl="0" rtl="0"/>
            <a:endParaRPr lang="en-GB" noProof="0"/>
          </a:p>
        </p:txBody>
      </p:sp>
      <p:sp>
        <p:nvSpPr>
          <p:cNvPr id="17" name="Text Placeholder 10">
            <a:extLst>
              <a:ext uri="{FF2B5EF4-FFF2-40B4-BE49-F238E27FC236}">
                <a16:creationId xmlns:a16="http://schemas.microsoft.com/office/drawing/2014/main" id="{56BC7BD0-6D40-4DA2-9119-3D744AC98825}"/>
              </a:ext>
            </a:extLst>
          </p:cNvPr>
          <p:cNvSpPr>
            <a:spLocks noGrp="1"/>
          </p:cNvSpPr>
          <p:nvPr userDrawn="1">
            <p:ph type="body" sz="quarter" idx="19" hasCustomPrompt="1"/>
          </p:nvPr>
        </p:nvSpPr>
        <p:spPr>
          <a:xfrm>
            <a:off x="10094024" y="1953305"/>
            <a:ext cx="1655064" cy="1627632"/>
          </a:xfrm>
          <a:solidFill>
            <a:schemeClr val="accent2"/>
          </a:solidFill>
        </p:spPr>
        <p:txBody>
          <a:bodyPr lIns="144000" rtlCol="0" anchor="ctr" anchorCtr="0">
            <a:noAutofit/>
          </a:bodyPr>
          <a:lstStyle>
            <a:lvl1pPr marL="144000" marR="0" indent="-144000" algn="l" defTabSz="914400" rtl="0" eaLnBrk="1" fontAlgn="auto" latinLnBrk="0" hangingPunct="1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Clr>
                <a:schemeClr val="tx1"/>
              </a:buClr>
              <a:buSzTx/>
              <a:buFont typeface="Arial" panose="020B0604020202020204" pitchFamily="34" charset="0"/>
              <a:buChar char="•"/>
              <a:tabLst/>
              <a:defRPr sz="1400"/>
            </a:lvl1pPr>
            <a:lvl2pPr>
              <a:defRPr sz="14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</a:lstStyle>
          <a:p>
            <a:pPr lvl="0" rtl="0"/>
            <a:r>
              <a:rPr lang="en-GB" noProof="0"/>
              <a:t>Edit Master text styles</a:t>
            </a:r>
          </a:p>
          <a:p>
            <a:pPr lvl="0" rtl="0"/>
            <a:endParaRPr lang="en-GB" noProof="0"/>
          </a:p>
        </p:txBody>
      </p:sp>
      <p:sp>
        <p:nvSpPr>
          <p:cNvPr id="19" name="Text Placeholder 12">
            <a:extLst>
              <a:ext uri="{FF2B5EF4-FFF2-40B4-BE49-F238E27FC236}">
                <a16:creationId xmlns:a16="http://schemas.microsoft.com/office/drawing/2014/main" id="{804D7697-ED6C-474A-BC1C-AC319C4D1111}"/>
              </a:ext>
            </a:extLst>
          </p:cNvPr>
          <p:cNvSpPr>
            <a:spLocks noGrp="1"/>
          </p:cNvSpPr>
          <p:nvPr userDrawn="1">
            <p:ph type="body" sz="quarter" idx="20" hasCustomPrompt="1"/>
          </p:nvPr>
        </p:nvSpPr>
        <p:spPr>
          <a:xfrm>
            <a:off x="10676389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12</a:t>
            </a:r>
          </a:p>
        </p:txBody>
      </p:sp>
      <p:sp>
        <p:nvSpPr>
          <p:cNvPr id="20" name="Text Placeholder 12">
            <a:extLst>
              <a:ext uri="{FF2B5EF4-FFF2-40B4-BE49-F238E27FC236}">
                <a16:creationId xmlns:a16="http://schemas.microsoft.com/office/drawing/2014/main" id="{F096A408-4C73-43FA-9BB3-9715B82B3D2B}"/>
              </a:ext>
            </a:extLst>
          </p:cNvPr>
          <p:cNvSpPr>
            <a:spLocks noGrp="1"/>
          </p:cNvSpPr>
          <p:nvPr userDrawn="1">
            <p:ph type="body" sz="quarter" idx="21" hasCustomPrompt="1"/>
          </p:nvPr>
        </p:nvSpPr>
        <p:spPr>
          <a:xfrm>
            <a:off x="1749828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01</a:t>
            </a:r>
          </a:p>
        </p:txBody>
      </p:sp>
      <p:sp>
        <p:nvSpPr>
          <p:cNvPr id="21" name="Text Placeholder 12">
            <a:extLst>
              <a:ext uri="{FF2B5EF4-FFF2-40B4-BE49-F238E27FC236}">
                <a16:creationId xmlns:a16="http://schemas.microsoft.com/office/drawing/2014/main" id="{C5B11A21-C8C4-419F-851D-CD63CACCAEC4}"/>
              </a:ext>
            </a:extLst>
          </p:cNvPr>
          <p:cNvSpPr>
            <a:spLocks noGrp="1"/>
          </p:cNvSpPr>
          <p:nvPr userDrawn="1">
            <p:ph type="body" sz="quarter" idx="22" hasCustomPrompt="1"/>
          </p:nvPr>
        </p:nvSpPr>
        <p:spPr>
          <a:xfrm>
            <a:off x="256133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02</a:t>
            </a:r>
          </a:p>
        </p:txBody>
      </p:sp>
      <p:sp>
        <p:nvSpPr>
          <p:cNvPr id="22" name="Text Placeholder 12">
            <a:extLst>
              <a:ext uri="{FF2B5EF4-FFF2-40B4-BE49-F238E27FC236}">
                <a16:creationId xmlns:a16="http://schemas.microsoft.com/office/drawing/2014/main" id="{C61FE761-D585-4D37-9741-3F2923A03B01}"/>
              </a:ext>
            </a:extLst>
          </p:cNvPr>
          <p:cNvSpPr>
            <a:spLocks noGrp="1"/>
          </p:cNvSpPr>
          <p:nvPr userDrawn="1">
            <p:ph type="body" sz="quarter" idx="23" hasCustomPrompt="1"/>
          </p:nvPr>
        </p:nvSpPr>
        <p:spPr>
          <a:xfrm>
            <a:off x="9864879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11</a:t>
            </a:r>
          </a:p>
        </p:txBody>
      </p:sp>
      <p:sp>
        <p:nvSpPr>
          <p:cNvPr id="23" name="Text Placeholder 12">
            <a:extLst>
              <a:ext uri="{FF2B5EF4-FFF2-40B4-BE49-F238E27FC236}">
                <a16:creationId xmlns:a16="http://schemas.microsoft.com/office/drawing/2014/main" id="{AEF88759-07E7-421C-98C4-6C5962899D05}"/>
              </a:ext>
            </a:extLst>
          </p:cNvPr>
          <p:cNvSpPr>
            <a:spLocks noGrp="1"/>
          </p:cNvSpPr>
          <p:nvPr userDrawn="1">
            <p:ph type="body" sz="quarter" idx="24" hasCustomPrompt="1"/>
          </p:nvPr>
        </p:nvSpPr>
        <p:spPr>
          <a:xfrm>
            <a:off x="8241868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09</a:t>
            </a:r>
          </a:p>
        </p:txBody>
      </p:sp>
      <p:sp>
        <p:nvSpPr>
          <p:cNvPr id="24" name="Text Placeholder 12">
            <a:extLst>
              <a:ext uri="{FF2B5EF4-FFF2-40B4-BE49-F238E27FC236}">
                <a16:creationId xmlns:a16="http://schemas.microsoft.com/office/drawing/2014/main" id="{46CC2679-5DDB-45BD-AFC4-C0E40C90A9F1}"/>
              </a:ext>
            </a:extLst>
          </p:cNvPr>
          <p:cNvSpPr>
            <a:spLocks noGrp="1"/>
          </p:cNvSpPr>
          <p:nvPr userDrawn="1">
            <p:ph type="body" sz="quarter" idx="25" hasCustomPrompt="1"/>
          </p:nvPr>
        </p:nvSpPr>
        <p:spPr>
          <a:xfrm>
            <a:off x="6618858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07</a:t>
            </a:r>
          </a:p>
        </p:txBody>
      </p:sp>
      <p:sp>
        <p:nvSpPr>
          <p:cNvPr id="25" name="Text Placeholder 12">
            <a:extLst>
              <a:ext uri="{FF2B5EF4-FFF2-40B4-BE49-F238E27FC236}">
                <a16:creationId xmlns:a16="http://schemas.microsoft.com/office/drawing/2014/main" id="{02ABD78C-73AA-439C-A5BE-17644A96282B}"/>
              </a:ext>
            </a:extLst>
          </p:cNvPr>
          <p:cNvSpPr>
            <a:spLocks noGrp="1"/>
          </p:cNvSpPr>
          <p:nvPr userDrawn="1">
            <p:ph type="body" sz="quarter" idx="26" hasCustomPrompt="1"/>
          </p:nvPr>
        </p:nvSpPr>
        <p:spPr>
          <a:xfrm>
            <a:off x="580735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06</a:t>
            </a:r>
          </a:p>
        </p:txBody>
      </p:sp>
      <p:sp>
        <p:nvSpPr>
          <p:cNvPr id="26" name="Text Placeholder 12">
            <a:extLst>
              <a:ext uri="{FF2B5EF4-FFF2-40B4-BE49-F238E27FC236}">
                <a16:creationId xmlns:a16="http://schemas.microsoft.com/office/drawing/2014/main" id="{272124E2-B2DD-45A6-ABE6-459C7038FBB5}"/>
              </a:ext>
            </a:extLst>
          </p:cNvPr>
          <p:cNvSpPr>
            <a:spLocks noGrp="1"/>
          </p:cNvSpPr>
          <p:nvPr userDrawn="1">
            <p:ph type="body" sz="quarter" idx="27" hasCustomPrompt="1"/>
          </p:nvPr>
        </p:nvSpPr>
        <p:spPr>
          <a:xfrm>
            <a:off x="4995848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05</a:t>
            </a:r>
          </a:p>
        </p:txBody>
      </p:sp>
      <p:sp>
        <p:nvSpPr>
          <p:cNvPr id="27" name="Text Placeholder 12">
            <a:extLst>
              <a:ext uri="{FF2B5EF4-FFF2-40B4-BE49-F238E27FC236}">
                <a16:creationId xmlns:a16="http://schemas.microsoft.com/office/drawing/2014/main" id="{37660DC0-4623-45A5-84FE-A8AB30FB91DF}"/>
              </a:ext>
            </a:extLst>
          </p:cNvPr>
          <p:cNvSpPr>
            <a:spLocks noGrp="1"/>
          </p:cNvSpPr>
          <p:nvPr userDrawn="1">
            <p:ph type="body" sz="quarter" idx="28" hasCustomPrompt="1"/>
          </p:nvPr>
        </p:nvSpPr>
        <p:spPr>
          <a:xfrm>
            <a:off x="418434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04</a:t>
            </a:r>
          </a:p>
        </p:txBody>
      </p:sp>
      <p:sp>
        <p:nvSpPr>
          <p:cNvPr id="28" name="Text Placeholder 12">
            <a:extLst>
              <a:ext uri="{FF2B5EF4-FFF2-40B4-BE49-F238E27FC236}">
                <a16:creationId xmlns:a16="http://schemas.microsoft.com/office/drawing/2014/main" id="{1324C94E-2600-4373-9B3A-E70E6F6E3EAE}"/>
              </a:ext>
            </a:extLst>
          </p:cNvPr>
          <p:cNvSpPr>
            <a:spLocks noGrp="1"/>
          </p:cNvSpPr>
          <p:nvPr userDrawn="1">
            <p:ph type="body" sz="quarter" idx="29" hasCustomPrompt="1"/>
          </p:nvPr>
        </p:nvSpPr>
        <p:spPr>
          <a:xfrm>
            <a:off x="3372838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03</a:t>
            </a:r>
          </a:p>
        </p:txBody>
      </p:sp>
      <p:sp>
        <p:nvSpPr>
          <p:cNvPr id="29" name="Text Placeholder 12">
            <a:extLst>
              <a:ext uri="{FF2B5EF4-FFF2-40B4-BE49-F238E27FC236}">
                <a16:creationId xmlns:a16="http://schemas.microsoft.com/office/drawing/2014/main" id="{C1ED5B50-C717-4ECD-9434-0C486B1FA95B}"/>
              </a:ext>
            </a:extLst>
          </p:cNvPr>
          <p:cNvSpPr>
            <a:spLocks noGrp="1"/>
          </p:cNvSpPr>
          <p:nvPr userDrawn="1">
            <p:ph type="body" sz="quarter" idx="30" hasCustomPrompt="1"/>
          </p:nvPr>
        </p:nvSpPr>
        <p:spPr>
          <a:xfrm>
            <a:off x="743036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08</a:t>
            </a:r>
          </a:p>
        </p:txBody>
      </p:sp>
      <p:sp>
        <p:nvSpPr>
          <p:cNvPr id="30" name="Text Placeholder 12">
            <a:extLst>
              <a:ext uri="{FF2B5EF4-FFF2-40B4-BE49-F238E27FC236}">
                <a16:creationId xmlns:a16="http://schemas.microsoft.com/office/drawing/2014/main" id="{E91BD8A6-461F-4EAC-82F8-A744495D6BFF}"/>
              </a:ext>
            </a:extLst>
          </p:cNvPr>
          <p:cNvSpPr>
            <a:spLocks noGrp="1"/>
          </p:cNvSpPr>
          <p:nvPr userDrawn="1">
            <p:ph type="body" sz="quarter" idx="31" hasCustomPrompt="1"/>
          </p:nvPr>
        </p:nvSpPr>
        <p:spPr>
          <a:xfrm>
            <a:off x="905337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10</a:t>
            </a:r>
          </a:p>
        </p:txBody>
      </p:sp>
      <p:sp>
        <p:nvSpPr>
          <p:cNvPr id="83" name="Text Placeholder 82">
            <a:extLst>
              <a:ext uri="{FF2B5EF4-FFF2-40B4-BE49-F238E27FC236}">
                <a16:creationId xmlns:a16="http://schemas.microsoft.com/office/drawing/2014/main" id="{3070E194-AAC8-4E23-9F2B-5946DF5D2178}"/>
              </a:ext>
            </a:extLst>
          </p:cNvPr>
          <p:cNvSpPr>
            <a:spLocks noGrp="1"/>
          </p:cNvSpPr>
          <p:nvPr>
            <p:ph type="body" sz="quarter" idx="32" hasCustomPrompt="1"/>
          </p:nvPr>
        </p:nvSpPr>
        <p:spPr>
          <a:xfrm>
            <a:off x="896857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Dec</a:t>
            </a:r>
          </a:p>
        </p:txBody>
      </p:sp>
      <p:sp>
        <p:nvSpPr>
          <p:cNvPr id="84" name="Text Placeholder 82">
            <a:extLst>
              <a:ext uri="{FF2B5EF4-FFF2-40B4-BE49-F238E27FC236}">
                <a16:creationId xmlns:a16="http://schemas.microsoft.com/office/drawing/2014/main" id="{53A9E9CF-C53C-41F0-8DEE-872DBB4377F5}"/>
              </a:ext>
            </a:extLst>
          </p:cNvPr>
          <p:cNvSpPr>
            <a:spLocks noGrp="1"/>
          </p:cNvSpPr>
          <p:nvPr>
            <p:ph type="body" sz="quarter" idx="33" hasCustomPrompt="1"/>
          </p:nvPr>
        </p:nvSpPr>
        <p:spPr>
          <a:xfrm>
            <a:off x="10630020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Dec</a:t>
            </a:r>
          </a:p>
        </p:txBody>
      </p:sp>
      <p:sp>
        <p:nvSpPr>
          <p:cNvPr id="85" name="Text Placeholder 82">
            <a:extLst>
              <a:ext uri="{FF2B5EF4-FFF2-40B4-BE49-F238E27FC236}">
                <a16:creationId xmlns:a16="http://schemas.microsoft.com/office/drawing/2014/main" id="{72AE6501-3FB0-4A7D-9A36-B350AEC3CAED}"/>
              </a:ext>
            </a:extLst>
          </p:cNvPr>
          <p:cNvSpPr>
            <a:spLocks noGrp="1"/>
          </p:cNvSpPr>
          <p:nvPr>
            <p:ph type="body" sz="quarter" idx="34" hasCustomPrompt="1"/>
          </p:nvPr>
        </p:nvSpPr>
        <p:spPr>
          <a:xfrm>
            <a:off x="1707954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Jan</a:t>
            </a:r>
          </a:p>
        </p:txBody>
      </p:sp>
      <p:sp>
        <p:nvSpPr>
          <p:cNvPr id="86" name="Text Placeholder 82">
            <a:extLst>
              <a:ext uri="{FF2B5EF4-FFF2-40B4-BE49-F238E27FC236}">
                <a16:creationId xmlns:a16="http://schemas.microsoft.com/office/drawing/2014/main" id="{CB3FC7F1-097D-46A1-B741-A527899C4866}"/>
              </a:ext>
            </a:extLst>
          </p:cNvPr>
          <p:cNvSpPr>
            <a:spLocks noGrp="1"/>
          </p:cNvSpPr>
          <p:nvPr>
            <p:ph type="body" sz="quarter" idx="35" hasCustomPrompt="1"/>
          </p:nvPr>
        </p:nvSpPr>
        <p:spPr>
          <a:xfrm>
            <a:off x="2519051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Feb</a:t>
            </a:r>
          </a:p>
        </p:txBody>
      </p:sp>
      <p:sp>
        <p:nvSpPr>
          <p:cNvPr id="87" name="Text Placeholder 82">
            <a:extLst>
              <a:ext uri="{FF2B5EF4-FFF2-40B4-BE49-F238E27FC236}">
                <a16:creationId xmlns:a16="http://schemas.microsoft.com/office/drawing/2014/main" id="{FC859E34-D208-4716-9A67-734A70457550}"/>
              </a:ext>
            </a:extLst>
          </p:cNvPr>
          <p:cNvSpPr>
            <a:spLocks noGrp="1"/>
          </p:cNvSpPr>
          <p:nvPr>
            <p:ph type="body" sz="quarter" idx="36" hasCustomPrompt="1"/>
          </p:nvPr>
        </p:nvSpPr>
        <p:spPr>
          <a:xfrm>
            <a:off x="3330148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Mar</a:t>
            </a:r>
          </a:p>
        </p:txBody>
      </p:sp>
      <p:sp>
        <p:nvSpPr>
          <p:cNvPr id="88" name="Text Placeholder 82">
            <a:extLst>
              <a:ext uri="{FF2B5EF4-FFF2-40B4-BE49-F238E27FC236}">
                <a16:creationId xmlns:a16="http://schemas.microsoft.com/office/drawing/2014/main" id="{049E8B34-6A64-4BBD-A35C-22A6CA41E353}"/>
              </a:ext>
            </a:extLst>
          </p:cNvPr>
          <p:cNvSpPr>
            <a:spLocks noGrp="1"/>
          </p:cNvSpPr>
          <p:nvPr>
            <p:ph type="body" sz="quarter" idx="37" hasCustomPrompt="1"/>
          </p:nvPr>
        </p:nvSpPr>
        <p:spPr>
          <a:xfrm>
            <a:off x="4141245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Apr</a:t>
            </a:r>
          </a:p>
        </p:txBody>
      </p:sp>
      <p:sp>
        <p:nvSpPr>
          <p:cNvPr id="89" name="Text Placeholder 82">
            <a:extLst>
              <a:ext uri="{FF2B5EF4-FFF2-40B4-BE49-F238E27FC236}">
                <a16:creationId xmlns:a16="http://schemas.microsoft.com/office/drawing/2014/main" id="{97904633-5897-42A4-AF0F-2EA51A800CF5}"/>
              </a:ext>
            </a:extLst>
          </p:cNvPr>
          <p:cNvSpPr>
            <a:spLocks noGrp="1"/>
          </p:cNvSpPr>
          <p:nvPr>
            <p:ph type="body" sz="quarter" idx="38" hasCustomPrompt="1"/>
          </p:nvPr>
        </p:nvSpPr>
        <p:spPr>
          <a:xfrm>
            <a:off x="4952342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May</a:t>
            </a:r>
          </a:p>
        </p:txBody>
      </p:sp>
      <p:sp>
        <p:nvSpPr>
          <p:cNvPr id="90" name="Text Placeholder 82">
            <a:extLst>
              <a:ext uri="{FF2B5EF4-FFF2-40B4-BE49-F238E27FC236}">
                <a16:creationId xmlns:a16="http://schemas.microsoft.com/office/drawing/2014/main" id="{79DD194B-FCD9-41BA-9509-A8B90C84FE97}"/>
              </a:ext>
            </a:extLst>
          </p:cNvPr>
          <p:cNvSpPr>
            <a:spLocks noGrp="1"/>
          </p:cNvSpPr>
          <p:nvPr>
            <p:ph type="body" sz="quarter" idx="39" hasCustomPrompt="1"/>
          </p:nvPr>
        </p:nvSpPr>
        <p:spPr>
          <a:xfrm>
            <a:off x="5763439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Jun</a:t>
            </a:r>
          </a:p>
        </p:txBody>
      </p:sp>
      <p:sp>
        <p:nvSpPr>
          <p:cNvPr id="91" name="Text Placeholder 82">
            <a:extLst>
              <a:ext uri="{FF2B5EF4-FFF2-40B4-BE49-F238E27FC236}">
                <a16:creationId xmlns:a16="http://schemas.microsoft.com/office/drawing/2014/main" id="{DB6D9DFF-FF4C-4CE7-8978-80DBC6D9C1AD}"/>
              </a:ext>
            </a:extLst>
          </p:cNvPr>
          <p:cNvSpPr>
            <a:spLocks noGrp="1"/>
          </p:cNvSpPr>
          <p:nvPr>
            <p:ph type="body" sz="quarter" idx="40" hasCustomPrompt="1"/>
          </p:nvPr>
        </p:nvSpPr>
        <p:spPr>
          <a:xfrm>
            <a:off x="6574536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Jul</a:t>
            </a:r>
          </a:p>
        </p:txBody>
      </p:sp>
      <p:sp>
        <p:nvSpPr>
          <p:cNvPr id="92" name="Text Placeholder 82">
            <a:extLst>
              <a:ext uri="{FF2B5EF4-FFF2-40B4-BE49-F238E27FC236}">
                <a16:creationId xmlns:a16="http://schemas.microsoft.com/office/drawing/2014/main" id="{1AF51762-8702-4718-B74C-51EF4D498495}"/>
              </a:ext>
            </a:extLst>
          </p:cNvPr>
          <p:cNvSpPr>
            <a:spLocks noGrp="1"/>
          </p:cNvSpPr>
          <p:nvPr>
            <p:ph type="body" sz="quarter" idx="41" hasCustomPrompt="1"/>
          </p:nvPr>
        </p:nvSpPr>
        <p:spPr>
          <a:xfrm>
            <a:off x="7385633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Aug</a:t>
            </a:r>
          </a:p>
        </p:txBody>
      </p:sp>
      <p:sp>
        <p:nvSpPr>
          <p:cNvPr id="93" name="Text Placeholder 82">
            <a:extLst>
              <a:ext uri="{FF2B5EF4-FFF2-40B4-BE49-F238E27FC236}">
                <a16:creationId xmlns:a16="http://schemas.microsoft.com/office/drawing/2014/main" id="{B94382F6-3287-40E9-A2C6-E28B5F7F051C}"/>
              </a:ext>
            </a:extLst>
          </p:cNvPr>
          <p:cNvSpPr>
            <a:spLocks noGrp="1"/>
          </p:cNvSpPr>
          <p:nvPr>
            <p:ph type="body" sz="quarter" idx="42" hasCustomPrompt="1"/>
          </p:nvPr>
        </p:nvSpPr>
        <p:spPr>
          <a:xfrm>
            <a:off x="8196730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Sep</a:t>
            </a:r>
          </a:p>
        </p:txBody>
      </p:sp>
      <p:sp>
        <p:nvSpPr>
          <p:cNvPr id="94" name="Text Placeholder 82">
            <a:extLst>
              <a:ext uri="{FF2B5EF4-FFF2-40B4-BE49-F238E27FC236}">
                <a16:creationId xmlns:a16="http://schemas.microsoft.com/office/drawing/2014/main" id="{138544EE-C7F5-4BEA-B814-148F88843B81}"/>
              </a:ext>
            </a:extLst>
          </p:cNvPr>
          <p:cNvSpPr>
            <a:spLocks noGrp="1"/>
          </p:cNvSpPr>
          <p:nvPr>
            <p:ph type="body" sz="quarter" idx="43" hasCustomPrompt="1"/>
          </p:nvPr>
        </p:nvSpPr>
        <p:spPr>
          <a:xfrm>
            <a:off x="9007827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Oct</a:t>
            </a:r>
          </a:p>
        </p:txBody>
      </p:sp>
      <p:sp>
        <p:nvSpPr>
          <p:cNvPr id="95" name="Text Placeholder 82">
            <a:extLst>
              <a:ext uri="{FF2B5EF4-FFF2-40B4-BE49-F238E27FC236}">
                <a16:creationId xmlns:a16="http://schemas.microsoft.com/office/drawing/2014/main" id="{D4154B6A-8576-4E34-B9F7-848562D0FAC9}"/>
              </a:ext>
            </a:extLst>
          </p:cNvPr>
          <p:cNvSpPr>
            <a:spLocks noGrp="1"/>
          </p:cNvSpPr>
          <p:nvPr>
            <p:ph type="body" sz="quarter" idx="44" hasCustomPrompt="1"/>
          </p:nvPr>
        </p:nvSpPr>
        <p:spPr>
          <a:xfrm>
            <a:off x="9818924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Nov</a:t>
            </a:r>
          </a:p>
        </p:txBody>
      </p:sp>
      <p:sp>
        <p:nvSpPr>
          <p:cNvPr id="96" name="Text Placeholder 82">
            <a:extLst>
              <a:ext uri="{FF2B5EF4-FFF2-40B4-BE49-F238E27FC236}">
                <a16:creationId xmlns:a16="http://schemas.microsoft.com/office/drawing/2014/main" id="{50E931AF-D6F2-4AD6-AAD8-8472B8635808}"/>
              </a:ext>
            </a:extLst>
          </p:cNvPr>
          <p:cNvSpPr>
            <a:spLocks noGrp="1"/>
          </p:cNvSpPr>
          <p:nvPr>
            <p:ph type="body" sz="quarter" idx="45" hasCustomPrompt="1"/>
          </p:nvPr>
        </p:nvSpPr>
        <p:spPr>
          <a:xfrm>
            <a:off x="896857" y="5311873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Start</a:t>
            </a:r>
          </a:p>
        </p:txBody>
      </p:sp>
      <p:sp>
        <p:nvSpPr>
          <p:cNvPr id="97" name="Text Placeholder 82">
            <a:extLst>
              <a:ext uri="{FF2B5EF4-FFF2-40B4-BE49-F238E27FC236}">
                <a16:creationId xmlns:a16="http://schemas.microsoft.com/office/drawing/2014/main" id="{AAEA2E2F-AB4C-462B-B9B9-07B4AA406A4B}"/>
              </a:ext>
            </a:extLst>
          </p:cNvPr>
          <p:cNvSpPr>
            <a:spLocks noGrp="1"/>
          </p:cNvSpPr>
          <p:nvPr>
            <p:ph type="body" sz="quarter" idx="46" hasCustomPrompt="1"/>
          </p:nvPr>
        </p:nvSpPr>
        <p:spPr>
          <a:xfrm>
            <a:off x="10630020" y="5311873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Q4</a:t>
            </a:r>
          </a:p>
        </p:txBody>
      </p:sp>
      <p:sp>
        <p:nvSpPr>
          <p:cNvPr id="98" name="Text Placeholder 82">
            <a:extLst>
              <a:ext uri="{FF2B5EF4-FFF2-40B4-BE49-F238E27FC236}">
                <a16:creationId xmlns:a16="http://schemas.microsoft.com/office/drawing/2014/main" id="{791F5FE7-9124-491C-AD14-8CD8442EEDBB}"/>
              </a:ext>
            </a:extLst>
          </p:cNvPr>
          <p:cNvSpPr>
            <a:spLocks noGrp="1"/>
          </p:cNvSpPr>
          <p:nvPr>
            <p:ph type="body" sz="quarter" idx="47" hasCustomPrompt="1"/>
          </p:nvPr>
        </p:nvSpPr>
        <p:spPr>
          <a:xfrm>
            <a:off x="3330148" y="5311873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Q1</a:t>
            </a:r>
          </a:p>
        </p:txBody>
      </p:sp>
      <p:sp>
        <p:nvSpPr>
          <p:cNvPr id="99" name="Text Placeholder 82">
            <a:extLst>
              <a:ext uri="{FF2B5EF4-FFF2-40B4-BE49-F238E27FC236}">
                <a16:creationId xmlns:a16="http://schemas.microsoft.com/office/drawing/2014/main" id="{AF9DDE50-FB12-4681-9F64-FAEEEE893267}"/>
              </a:ext>
            </a:extLst>
          </p:cNvPr>
          <p:cNvSpPr>
            <a:spLocks noGrp="1"/>
          </p:cNvSpPr>
          <p:nvPr>
            <p:ph type="body" sz="quarter" idx="48" hasCustomPrompt="1"/>
          </p:nvPr>
        </p:nvSpPr>
        <p:spPr>
          <a:xfrm>
            <a:off x="5763439" y="5311873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Q2</a:t>
            </a:r>
          </a:p>
        </p:txBody>
      </p:sp>
      <p:sp>
        <p:nvSpPr>
          <p:cNvPr id="100" name="Text Placeholder 82">
            <a:extLst>
              <a:ext uri="{FF2B5EF4-FFF2-40B4-BE49-F238E27FC236}">
                <a16:creationId xmlns:a16="http://schemas.microsoft.com/office/drawing/2014/main" id="{817AE0D5-8EF1-44A0-8F15-FBFA1111DCA0}"/>
              </a:ext>
            </a:extLst>
          </p:cNvPr>
          <p:cNvSpPr>
            <a:spLocks noGrp="1"/>
          </p:cNvSpPr>
          <p:nvPr>
            <p:ph type="body" sz="quarter" idx="49" hasCustomPrompt="1"/>
          </p:nvPr>
        </p:nvSpPr>
        <p:spPr>
          <a:xfrm>
            <a:off x="8196730" y="5311873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Q3</a:t>
            </a:r>
          </a:p>
        </p:txBody>
      </p:sp>
      <p:sp>
        <p:nvSpPr>
          <p:cNvPr id="101" name="Text Placeholder 82">
            <a:extLst>
              <a:ext uri="{FF2B5EF4-FFF2-40B4-BE49-F238E27FC236}">
                <a16:creationId xmlns:a16="http://schemas.microsoft.com/office/drawing/2014/main" id="{6664E19C-3384-49DD-BD5F-2E39375D444C}"/>
              </a:ext>
            </a:extLst>
          </p:cNvPr>
          <p:cNvSpPr>
            <a:spLocks noGrp="1"/>
          </p:cNvSpPr>
          <p:nvPr>
            <p:ph type="body" sz="quarter" idx="50" hasCustomPrompt="1"/>
          </p:nvPr>
        </p:nvSpPr>
        <p:spPr>
          <a:xfrm>
            <a:off x="10806794" y="473961"/>
            <a:ext cx="958856" cy="551102"/>
          </a:xfrm>
        </p:spPr>
        <p:txBody>
          <a:bodyPr lIns="0" tIns="0" rIns="0" bIns="0" rtlCol="0" anchor="ctr" anchorCtr="0">
            <a:noAutofit/>
          </a:bodyPr>
          <a:lstStyle>
            <a:lvl1pPr marL="0" indent="0" algn="r">
              <a:buNone/>
              <a:defRPr sz="2800">
                <a:solidFill>
                  <a:schemeClr val="tx1"/>
                </a:solidFill>
                <a:latin typeface="+mn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20XX</a:t>
            </a:r>
          </a:p>
        </p:txBody>
      </p:sp>
    </p:spTree>
    <p:extLst>
      <p:ext uri="{BB962C8B-B14F-4D97-AF65-F5344CB8AC3E}">
        <p14:creationId xmlns:p14="http://schemas.microsoft.com/office/powerpoint/2010/main" val="3914582648"/>
      </p:ext>
    </p:extLst>
  </p:cSld>
  <p:clrMapOvr>
    <a:masterClrMapping/>
  </p:clrMapOvr>
</p:sldLayout>
</file>

<file path=ppt/slideLayouts/slideLayout5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logo white text_image bckgrn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Picture Placeholder 5">
            <a:extLst>
              <a:ext uri="{FF2B5EF4-FFF2-40B4-BE49-F238E27FC236}">
                <a16:creationId xmlns:a16="http://schemas.microsoft.com/office/drawing/2014/main" id="{2DCBFE8A-C6F7-A544-8F31-0CCDED409EB0}"/>
              </a:ext>
            </a:extLst>
          </p:cNvPr>
          <p:cNvSpPr>
            <a:spLocks noGrp="1"/>
          </p:cNvSpPr>
          <p:nvPr>
            <p:ph type="pic" sz="quarter" idx="11"/>
          </p:nvPr>
        </p:nvSpPr>
        <p:spPr>
          <a:xfrm>
            <a:off x="0" y="0"/>
            <a:ext cx="12192000" cy="6858000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pic>
        <p:nvPicPr>
          <p:cNvPr id="7" name="Picture 6" descr="A picture containing text&#10;&#10;Description automatically generated">
            <a:extLst>
              <a:ext uri="{FF2B5EF4-FFF2-40B4-BE49-F238E27FC236}">
                <a16:creationId xmlns:a16="http://schemas.microsoft.com/office/drawing/2014/main" id="{FA6CC141-D3C3-CF46-8806-6EF9ECBF04AB}"/>
              </a:ext>
            </a:extLst>
          </p:cNvPr>
          <p:cNvPicPr>
            <a:picLocks noChangeAspect="1"/>
          </p:cNvPicPr>
          <p:nvPr userDrawn="1"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132846485"/>
      </p:ext>
    </p:extLst>
  </p:cSld>
  <p:clrMapOvr>
    <a:masterClrMapping/>
  </p:clrMapOvr>
</p:sldLayout>
</file>

<file path=ppt/slideLayouts/slideLayout5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logo white text_image bckgrnd 2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Picture Placeholder 5">
            <a:extLst>
              <a:ext uri="{FF2B5EF4-FFF2-40B4-BE49-F238E27FC236}">
                <a16:creationId xmlns:a16="http://schemas.microsoft.com/office/drawing/2014/main" id="{37C85027-557F-564E-B900-62504E7DC9C7}"/>
              </a:ext>
            </a:extLst>
          </p:cNvPr>
          <p:cNvSpPr>
            <a:spLocks noGrp="1"/>
          </p:cNvSpPr>
          <p:nvPr>
            <p:ph type="pic" sz="quarter" idx="11"/>
          </p:nvPr>
        </p:nvSpPr>
        <p:spPr>
          <a:xfrm>
            <a:off x="0" y="0"/>
            <a:ext cx="12192000" cy="6858000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pic>
        <p:nvPicPr>
          <p:cNvPr id="3" name="Picture 2" descr="A picture containing text&#10;&#10;Description automatically generated">
            <a:extLst>
              <a:ext uri="{FF2B5EF4-FFF2-40B4-BE49-F238E27FC236}">
                <a16:creationId xmlns:a16="http://schemas.microsoft.com/office/drawing/2014/main" id="{01604F21-C270-C641-937C-5D69615E4757}"/>
              </a:ext>
            </a:extLst>
          </p:cNvPr>
          <p:cNvPicPr>
            <a:picLocks noChangeAspect="1"/>
          </p:cNvPicPr>
          <p:nvPr userDrawn="1"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638318787"/>
      </p:ext>
    </p:extLst>
  </p:cSld>
  <p:clrMapOvr>
    <a:masterClrMapping/>
  </p:clrMapOvr>
</p:sldLayout>
</file>

<file path=ppt/slideLayouts/slideLayout56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logo colour_image bckgrn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Picture Placeholder 5">
            <a:extLst>
              <a:ext uri="{FF2B5EF4-FFF2-40B4-BE49-F238E27FC236}">
                <a16:creationId xmlns:a16="http://schemas.microsoft.com/office/drawing/2014/main" id="{FE220BDD-125F-5949-A76F-2CBFD2ED60DB}"/>
              </a:ext>
            </a:extLst>
          </p:cNvPr>
          <p:cNvSpPr>
            <a:spLocks noGrp="1"/>
          </p:cNvSpPr>
          <p:nvPr>
            <p:ph type="pic" sz="quarter" idx="11"/>
          </p:nvPr>
        </p:nvSpPr>
        <p:spPr>
          <a:xfrm>
            <a:off x="0" y="0"/>
            <a:ext cx="12192000" cy="6858000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pic>
        <p:nvPicPr>
          <p:cNvPr id="3" name="Picture 2" descr="A picture containing text&#10;&#10;Description automatically generated">
            <a:extLst>
              <a:ext uri="{FF2B5EF4-FFF2-40B4-BE49-F238E27FC236}">
                <a16:creationId xmlns:a16="http://schemas.microsoft.com/office/drawing/2014/main" id="{DF0ADC39-9337-C84C-96D4-EC36AD5080A5}"/>
              </a:ext>
            </a:extLst>
          </p:cNvPr>
          <p:cNvPicPr>
            <a:picLocks noChangeAspect="1"/>
          </p:cNvPicPr>
          <p:nvPr userDrawn="1"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988994691"/>
      </p:ext>
    </p:extLst>
  </p:cSld>
  <p:clrMapOvr>
    <a:masterClrMapping/>
  </p:clrMapOvr>
</p:sldLayout>
</file>

<file path=ppt/slideLayouts/slideLayout57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logo colour_image bckgrnd 2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Picture Placeholder 5">
            <a:extLst>
              <a:ext uri="{FF2B5EF4-FFF2-40B4-BE49-F238E27FC236}">
                <a16:creationId xmlns:a16="http://schemas.microsoft.com/office/drawing/2014/main" id="{FE220BDD-125F-5949-A76F-2CBFD2ED60DB}"/>
              </a:ext>
            </a:extLst>
          </p:cNvPr>
          <p:cNvSpPr>
            <a:spLocks noGrp="1"/>
          </p:cNvSpPr>
          <p:nvPr>
            <p:ph type="pic" sz="quarter" idx="11"/>
          </p:nvPr>
        </p:nvSpPr>
        <p:spPr>
          <a:xfrm>
            <a:off x="0" y="0"/>
            <a:ext cx="12192000" cy="6858000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pic>
        <p:nvPicPr>
          <p:cNvPr id="5" name="Picture 4" descr="A picture containing text&#10;&#10;Description automatically generated">
            <a:extLst>
              <a:ext uri="{FF2B5EF4-FFF2-40B4-BE49-F238E27FC236}">
                <a16:creationId xmlns:a16="http://schemas.microsoft.com/office/drawing/2014/main" id="{CD7CB20A-5151-0345-9977-F500A5DBB68F}"/>
              </a:ext>
            </a:extLst>
          </p:cNvPr>
          <p:cNvPicPr>
            <a:picLocks noChangeAspect="1"/>
          </p:cNvPicPr>
          <p:nvPr userDrawn="1"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668414652"/>
      </p:ext>
    </p:extLst>
  </p:cSld>
  <p:clrMapOvr>
    <a:masterClrMapping/>
  </p:clrMapOvr>
</p:sldLayout>
</file>

<file path=ppt/slideLayouts/slideLayout58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logo white_image bckgrn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Picture Placeholder 5">
            <a:extLst>
              <a:ext uri="{FF2B5EF4-FFF2-40B4-BE49-F238E27FC236}">
                <a16:creationId xmlns:a16="http://schemas.microsoft.com/office/drawing/2014/main" id="{FE220BDD-125F-5949-A76F-2CBFD2ED60DB}"/>
              </a:ext>
            </a:extLst>
          </p:cNvPr>
          <p:cNvSpPr>
            <a:spLocks noGrp="1"/>
          </p:cNvSpPr>
          <p:nvPr>
            <p:ph type="pic" sz="quarter" idx="11"/>
          </p:nvPr>
        </p:nvSpPr>
        <p:spPr>
          <a:xfrm>
            <a:off x="0" y="0"/>
            <a:ext cx="12192000" cy="6858000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pic>
        <p:nvPicPr>
          <p:cNvPr id="6" name="Picture 5" descr="A picture containing text&#10;&#10;Description automatically generated">
            <a:extLst>
              <a:ext uri="{FF2B5EF4-FFF2-40B4-BE49-F238E27FC236}">
                <a16:creationId xmlns:a16="http://schemas.microsoft.com/office/drawing/2014/main" id="{6F16E7EC-321A-E845-A511-9309819FB9FB}"/>
              </a:ext>
            </a:extLst>
          </p:cNvPr>
          <p:cNvPicPr>
            <a:picLocks noChangeAspect="1"/>
          </p:cNvPicPr>
          <p:nvPr userDrawn="1"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376813219"/>
      </p:ext>
    </p:extLst>
  </p:cSld>
  <p:clrMapOvr>
    <a:masterClrMapping/>
  </p:clrMapOvr>
</p:sldLayout>
</file>

<file path=ppt/slideLayouts/slideLayout59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logo white_image bckgrnd 2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Picture Placeholder 5">
            <a:extLst>
              <a:ext uri="{FF2B5EF4-FFF2-40B4-BE49-F238E27FC236}">
                <a16:creationId xmlns:a16="http://schemas.microsoft.com/office/drawing/2014/main" id="{FE220BDD-125F-5949-A76F-2CBFD2ED60DB}"/>
              </a:ext>
            </a:extLst>
          </p:cNvPr>
          <p:cNvSpPr>
            <a:spLocks noGrp="1"/>
          </p:cNvSpPr>
          <p:nvPr>
            <p:ph type="pic" sz="quarter" idx="11"/>
          </p:nvPr>
        </p:nvSpPr>
        <p:spPr>
          <a:xfrm>
            <a:off x="0" y="0"/>
            <a:ext cx="12192000" cy="6858000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pic>
        <p:nvPicPr>
          <p:cNvPr id="5" name="Picture 4" descr="A picture containing text&#10;&#10;Description automatically generated">
            <a:extLst>
              <a:ext uri="{FF2B5EF4-FFF2-40B4-BE49-F238E27FC236}">
                <a16:creationId xmlns:a16="http://schemas.microsoft.com/office/drawing/2014/main" id="{727A1AA7-7246-A143-9534-34C47E4562E8}"/>
              </a:ext>
            </a:extLst>
          </p:cNvPr>
          <p:cNvPicPr>
            <a:picLocks noChangeAspect="1"/>
          </p:cNvPicPr>
          <p:nvPr userDrawn="1"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322761775"/>
      </p:ext>
    </p:extLst>
  </p:cSld>
  <p:clrMapOvr>
    <a:masterClrMapping/>
  </p:clrMapOvr>
</p:sldLayout>
</file>

<file path=ppt/slideLayouts/slideLayout6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logo mono_image bckgrn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Picture Placeholder 5">
            <a:extLst>
              <a:ext uri="{FF2B5EF4-FFF2-40B4-BE49-F238E27FC236}">
                <a16:creationId xmlns:a16="http://schemas.microsoft.com/office/drawing/2014/main" id="{FE220BDD-125F-5949-A76F-2CBFD2ED60DB}"/>
              </a:ext>
            </a:extLst>
          </p:cNvPr>
          <p:cNvSpPr>
            <a:spLocks noGrp="1"/>
          </p:cNvSpPr>
          <p:nvPr>
            <p:ph type="pic" sz="quarter" idx="11"/>
          </p:nvPr>
        </p:nvSpPr>
        <p:spPr>
          <a:xfrm>
            <a:off x="0" y="0"/>
            <a:ext cx="12192000" cy="6858000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pic>
        <p:nvPicPr>
          <p:cNvPr id="6" name="Picture 5" descr="Shape&#10;&#10;Description automatically generated with medium confidence">
            <a:extLst>
              <a:ext uri="{FF2B5EF4-FFF2-40B4-BE49-F238E27FC236}">
                <a16:creationId xmlns:a16="http://schemas.microsoft.com/office/drawing/2014/main" id="{DF7E1276-06FD-3A4E-A9FD-24D0E92EAD0D}"/>
              </a:ext>
            </a:extLst>
          </p:cNvPr>
          <p:cNvPicPr>
            <a:picLocks noChangeAspect="1"/>
          </p:cNvPicPr>
          <p:nvPr userDrawn="1"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402491513"/>
      </p:ext>
    </p:extLst>
  </p:cSld>
  <p:clrMapOvr>
    <a:masterClrMapping/>
  </p:clrMapOvr>
</p:sldLayout>
</file>

<file path=ppt/slideLayouts/slideLayout6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logo mono_image bckgrnd 2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Picture Placeholder 5">
            <a:extLst>
              <a:ext uri="{FF2B5EF4-FFF2-40B4-BE49-F238E27FC236}">
                <a16:creationId xmlns:a16="http://schemas.microsoft.com/office/drawing/2014/main" id="{FE220BDD-125F-5949-A76F-2CBFD2ED60DB}"/>
              </a:ext>
            </a:extLst>
          </p:cNvPr>
          <p:cNvSpPr>
            <a:spLocks noGrp="1"/>
          </p:cNvSpPr>
          <p:nvPr>
            <p:ph type="pic" sz="quarter" idx="11"/>
          </p:nvPr>
        </p:nvSpPr>
        <p:spPr>
          <a:xfrm>
            <a:off x="0" y="0"/>
            <a:ext cx="12192000" cy="6858000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pic>
        <p:nvPicPr>
          <p:cNvPr id="5" name="Picture 4" descr="Shape&#10;&#10;Description automatically generated with medium confidence">
            <a:extLst>
              <a:ext uri="{FF2B5EF4-FFF2-40B4-BE49-F238E27FC236}">
                <a16:creationId xmlns:a16="http://schemas.microsoft.com/office/drawing/2014/main" id="{71967FB5-4373-9146-B347-1A00A0CD5A53}"/>
              </a:ext>
            </a:extLst>
          </p:cNvPr>
          <p:cNvPicPr>
            <a:picLocks noChangeAspect="1"/>
          </p:cNvPicPr>
          <p:nvPr userDrawn="1"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661865558"/>
      </p:ext>
    </p:extLst>
  </p:cSld>
  <p:clrMapOvr>
    <a:masterClrMapping/>
  </p:clrMapOvr>
</p:sldLayout>
</file>

<file path=ppt/slideLayouts/slideLayout62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>
  <p:cSld name="1_Title Slide">
    <p:bg>
      <p:bgPr>
        <a:blipFill dpi="0" rotWithShape="1">
          <a:blip r:embed="rId2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911424" y="1988841"/>
            <a:ext cx="10363200" cy="1470025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825824" y="3744615"/>
            <a:ext cx="85344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527382" y="6525344"/>
            <a:ext cx="1294837" cy="218522"/>
          </a:xfrm>
        </p:spPr>
        <p:txBody>
          <a:bodyPr/>
          <a:lstStyle/>
          <a:p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5519936" y="6381329"/>
            <a:ext cx="3860800" cy="365125"/>
          </a:xfrm>
          <a:prstGeom prst="rect">
            <a:avLst/>
          </a:prstGeom>
        </p:spPr>
        <p:txBody>
          <a:bodyPr/>
          <a:lstStyle/>
          <a:p>
            <a:r>
              <a:rPr lang="en-GB"/>
              <a:t>EC 1- L8_Data Acquisition Systems_Part2</a:t>
            </a: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007840193"/>
      </p:ext>
    </p:extLst>
  </p:cSld>
  <p:clrMapOvr>
    <a:masterClrMapping/>
  </p:clrMapOvr>
</p:sldLayout>
</file>

<file path=ppt/slideLayouts/slideLayout63.xml><?xml version="1.0" encoding="utf-8"?>
<p:sldLayout xmlns:a="http://schemas.openxmlformats.org/drawingml/2006/main" xmlns:r="http://schemas.openxmlformats.org/officeDocument/2006/relationships" xmlns:p="http://schemas.openxmlformats.org/presentationml/2006/main" type="obj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609600" y="1600201"/>
            <a:ext cx="10972800" cy="3917032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4175787" y="6461781"/>
            <a:ext cx="3860800" cy="365125"/>
          </a:xfrm>
          <a:prstGeom prst="rect">
            <a:avLst/>
          </a:prstGeom>
        </p:spPr>
        <p:txBody>
          <a:bodyPr/>
          <a:lstStyle/>
          <a:p>
            <a:r>
              <a:rPr lang="en-GB"/>
              <a:t>EC 1- L8_Data Acquisition Systems_Part2</a:t>
            </a: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405973259"/>
      </p:ext>
    </p:extLst>
  </p:cSld>
  <p:clrMapOvr>
    <a:masterClrMapping/>
  </p:clrMapOvr>
</p:sldLayout>
</file>

<file path=ppt/slideLayouts/slideLayout64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Placeholder 1">
            <a:extLst>
              <a:ext uri="{FF2B5EF4-FFF2-40B4-BE49-F238E27FC236}">
                <a16:creationId xmlns:a16="http://schemas.microsoft.com/office/drawing/2014/main" id="{BA0C2117-DFB0-B54B-BDD0-012C8CCE958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01657" y="1420926"/>
            <a:ext cx="11594969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4" name="Text Placeholder 2">
            <a:extLst>
              <a:ext uri="{FF2B5EF4-FFF2-40B4-BE49-F238E27FC236}">
                <a16:creationId xmlns:a16="http://schemas.microsoft.com/office/drawing/2014/main" id="{09628F5D-9BAE-634B-AE20-8E87CB48908E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01657" y="2881426"/>
            <a:ext cx="11594969" cy="3651349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035460473"/>
      </p:ext>
    </p:extLst>
  </p:cSld>
  <p:clrMapOvr>
    <a:masterClrMapping/>
  </p:clrMapOvr>
</p:sldLayout>
</file>

<file path=ppt/slideLayouts/slideLayout65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GB"/>
              <a:t>EC 1- L8_Data Acquisition Systems_Part2</a:t>
            </a:r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80BD717-F643-F042-9830-F1AF085B69D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871081314"/>
      </p:ext>
    </p:extLst>
  </p:cSld>
  <p:clrMapOvr>
    <a:masterClrMapping/>
  </p:clrMapOvr>
</p:sldLayout>
</file>

<file path=ppt/slideLayouts/slideLayout66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73" name="Straight Connector 72">
            <a:extLst>
              <a:ext uri="{FF2B5EF4-FFF2-40B4-BE49-F238E27FC236}">
                <a16:creationId xmlns:a16="http://schemas.microsoft.com/office/drawing/2014/main" id="{3B25E3D6-2A2E-464A-8CB9-910A73E922D2}"/>
              </a:ext>
            </a:extLst>
          </p:cNvPr>
          <p:cNvCxnSpPr/>
          <p:nvPr userDrawn="1"/>
        </p:nvCxnSpPr>
        <p:spPr>
          <a:xfrm>
            <a:off x="1226359" y="4878388"/>
            <a:ext cx="9736242" cy="0"/>
          </a:xfrm>
          <a:prstGeom prst="line">
            <a:avLst/>
          </a:prstGeom>
          <a:ln w="36068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grpSp>
        <p:nvGrpSpPr>
          <p:cNvPr id="80" name="Group 79">
            <a:extLst>
              <a:ext uri="{FF2B5EF4-FFF2-40B4-BE49-F238E27FC236}">
                <a16:creationId xmlns:a16="http://schemas.microsoft.com/office/drawing/2014/main" id="{7AC1507B-4D7E-4A03-BD68-719F3B4FFFFE}"/>
              </a:ext>
            </a:extLst>
          </p:cNvPr>
          <p:cNvGrpSpPr/>
          <p:nvPr userDrawn="1"/>
        </p:nvGrpSpPr>
        <p:grpSpPr>
          <a:xfrm>
            <a:off x="1098343" y="3580937"/>
            <a:ext cx="256032" cy="1426311"/>
            <a:chOff x="1098343" y="3580937"/>
            <a:chExt cx="256032" cy="1426311"/>
          </a:xfrm>
        </p:grpSpPr>
        <p:cxnSp>
          <p:nvCxnSpPr>
            <p:cNvPr id="36" name="Straight Connector 35">
              <a:extLst>
                <a:ext uri="{FF2B5EF4-FFF2-40B4-BE49-F238E27FC236}">
                  <a16:creationId xmlns:a16="http://schemas.microsoft.com/office/drawing/2014/main" id="{F344BED5-CC6A-4BE9-A525-8E8D0064488A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563419" y="4243877"/>
              <a:ext cx="1325880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37" name="Oval 36">
              <a:extLst>
                <a:ext uri="{FF2B5EF4-FFF2-40B4-BE49-F238E27FC236}">
                  <a16:creationId xmlns:a16="http://schemas.microsoft.com/office/drawing/2014/main" id="{A2C7B801-E8A3-4356-8E6E-5A82DA9E1443}"/>
                </a:ext>
              </a:extLst>
            </p:cNvPr>
            <p:cNvSpPr/>
            <p:nvPr userDrawn="1"/>
          </p:nvSpPr>
          <p:spPr>
            <a:xfrm>
              <a:off x="1098343" y="4751216"/>
              <a:ext cx="256032" cy="256032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38" name="Group 37">
            <a:extLst>
              <a:ext uri="{FF2B5EF4-FFF2-40B4-BE49-F238E27FC236}">
                <a16:creationId xmlns:a16="http://schemas.microsoft.com/office/drawing/2014/main" id="{BEB49D06-EF63-4C3A-910B-CB6831B16C9D}"/>
              </a:ext>
            </a:extLst>
          </p:cNvPr>
          <p:cNvGrpSpPr/>
          <p:nvPr userDrawn="1"/>
        </p:nvGrpSpPr>
        <p:grpSpPr>
          <a:xfrm>
            <a:off x="1995041" y="4439619"/>
            <a:ext cx="128016" cy="502920"/>
            <a:chOff x="1973856" y="4439619"/>
            <a:chExt cx="128016" cy="502920"/>
          </a:xfrm>
        </p:grpSpPr>
        <p:cxnSp>
          <p:nvCxnSpPr>
            <p:cNvPr id="32" name="Straight Connector 31">
              <a:extLst>
                <a:ext uri="{FF2B5EF4-FFF2-40B4-BE49-F238E27FC236}">
                  <a16:creationId xmlns:a16="http://schemas.microsoft.com/office/drawing/2014/main" id="{327E53F1-5E20-4EC7-87CF-EB6E9FDE9F12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33" name="Oval 32">
              <a:extLst>
                <a:ext uri="{FF2B5EF4-FFF2-40B4-BE49-F238E27FC236}">
                  <a16:creationId xmlns:a16="http://schemas.microsoft.com/office/drawing/2014/main" id="{4C87D9C1-E63A-4E7F-A2F2-B9441DFAFE6B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39" name="Group 38">
            <a:extLst>
              <a:ext uri="{FF2B5EF4-FFF2-40B4-BE49-F238E27FC236}">
                <a16:creationId xmlns:a16="http://schemas.microsoft.com/office/drawing/2014/main" id="{4FA409AA-6816-4FFF-BA25-BAD4447A906F}"/>
              </a:ext>
            </a:extLst>
          </p:cNvPr>
          <p:cNvGrpSpPr/>
          <p:nvPr userDrawn="1"/>
        </p:nvGrpSpPr>
        <p:grpSpPr>
          <a:xfrm>
            <a:off x="2785120" y="4439619"/>
            <a:ext cx="128016" cy="502920"/>
            <a:chOff x="1973856" y="4439619"/>
            <a:chExt cx="128016" cy="502920"/>
          </a:xfrm>
        </p:grpSpPr>
        <p:cxnSp>
          <p:nvCxnSpPr>
            <p:cNvPr id="40" name="Straight Connector 39">
              <a:extLst>
                <a:ext uri="{FF2B5EF4-FFF2-40B4-BE49-F238E27FC236}">
                  <a16:creationId xmlns:a16="http://schemas.microsoft.com/office/drawing/2014/main" id="{5CA6520F-1760-430A-B65E-C626CFF2F72B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41" name="Oval 40">
              <a:extLst>
                <a:ext uri="{FF2B5EF4-FFF2-40B4-BE49-F238E27FC236}">
                  <a16:creationId xmlns:a16="http://schemas.microsoft.com/office/drawing/2014/main" id="{39843C49-812F-4AC4-8759-BFA1B2C480FD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42" name="Group 41">
            <a:extLst>
              <a:ext uri="{FF2B5EF4-FFF2-40B4-BE49-F238E27FC236}">
                <a16:creationId xmlns:a16="http://schemas.microsoft.com/office/drawing/2014/main" id="{4C21F7E2-F666-48FA-AABB-65E011391734}"/>
              </a:ext>
            </a:extLst>
          </p:cNvPr>
          <p:cNvGrpSpPr/>
          <p:nvPr userDrawn="1"/>
        </p:nvGrpSpPr>
        <p:grpSpPr>
          <a:xfrm>
            <a:off x="4411766" y="4439619"/>
            <a:ext cx="128016" cy="502920"/>
            <a:chOff x="1973856" y="4439619"/>
            <a:chExt cx="128016" cy="502920"/>
          </a:xfrm>
        </p:grpSpPr>
        <p:cxnSp>
          <p:nvCxnSpPr>
            <p:cNvPr id="43" name="Straight Connector 42">
              <a:extLst>
                <a:ext uri="{FF2B5EF4-FFF2-40B4-BE49-F238E27FC236}">
                  <a16:creationId xmlns:a16="http://schemas.microsoft.com/office/drawing/2014/main" id="{D8569AFA-3030-46B5-8C96-BBA5D82A9D78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44" name="Oval 43">
              <a:extLst>
                <a:ext uri="{FF2B5EF4-FFF2-40B4-BE49-F238E27FC236}">
                  <a16:creationId xmlns:a16="http://schemas.microsoft.com/office/drawing/2014/main" id="{5F0F0204-329B-4C59-9376-DA2E190A41F2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45" name="Group 44">
            <a:extLst>
              <a:ext uri="{FF2B5EF4-FFF2-40B4-BE49-F238E27FC236}">
                <a16:creationId xmlns:a16="http://schemas.microsoft.com/office/drawing/2014/main" id="{FD9007D7-5B92-4731-A39C-F5A6EBB39A0F}"/>
              </a:ext>
            </a:extLst>
          </p:cNvPr>
          <p:cNvGrpSpPr/>
          <p:nvPr userDrawn="1"/>
        </p:nvGrpSpPr>
        <p:grpSpPr>
          <a:xfrm>
            <a:off x="5219453" y="4439619"/>
            <a:ext cx="128016" cy="502920"/>
            <a:chOff x="1973856" y="4439619"/>
            <a:chExt cx="128016" cy="502920"/>
          </a:xfrm>
        </p:grpSpPr>
        <p:cxnSp>
          <p:nvCxnSpPr>
            <p:cNvPr id="46" name="Straight Connector 45">
              <a:extLst>
                <a:ext uri="{FF2B5EF4-FFF2-40B4-BE49-F238E27FC236}">
                  <a16:creationId xmlns:a16="http://schemas.microsoft.com/office/drawing/2014/main" id="{EEEC3455-89C8-487D-A4AD-5C3E0D6D7378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47" name="Oval 46">
              <a:extLst>
                <a:ext uri="{FF2B5EF4-FFF2-40B4-BE49-F238E27FC236}">
                  <a16:creationId xmlns:a16="http://schemas.microsoft.com/office/drawing/2014/main" id="{60D5132D-9C05-4BA1-9DC5-047AD05AFCAD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75" name="Group 74">
            <a:extLst>
              <a:ext uri="{FF2B5EF4-FFF2-40B4-BE49-F238E27FC236}">
                <a16:creationId xmlns:a16="http://schemas.microsoft.com/office/drawing/2014/main" id="{E298C5F6-9A26-42A5-8CE6-0AB714917758}"/>
              </a:ext>
            </a:extLst>
          </p:cNvPr>
          <p:cNvGrpSpPr/>
          <p:nvPr userDrawn="1"/>
        </p:nvGrpSpPr>
        <p:grpSpPr>
          <a:xfrm>
            <a:off x="6841493" y="4439619"/>
            <a:ext cx="128016" cy="502920"/>
            <a:chOff x="6841493" y="4439619"/>
            <a:chExt cx="128016" cy="502920"/>
          </a:xfrm>
        </p:grpSpPr>
        <p:cxnSp>
          <p:nvCxnSpPr>
            <p:cNvPr id="49" name="Straight Connector 48">
              <a:extLst>
                <a:ext uri="{FF2B5EF4-FFF2-40B4-BE49-F238E27FC236}">
                  <a16:creationId xmlns:a16="http://schemas.microsoft.com/office/drawing/2014/main" id="{EECD6B90-8AB5-404B-8C47-296EACB3A748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6686045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50" name="Oval 49">
              <a:extLst>
                <a:ext uri="{FF2B5EF4-FFF2-40B4-BE49-F238E27FC236}">
                  <a16:creationId xmlns:a16="http://schemas.microsoft.com/office/drawing/2014/main" id="{019B7AA1-FBFB-4467-A894-A8493F7A6AA8}"/>
                </a:ext>
              </a:extLst>
            </p:cNvPr>
            <p:cNvSpPr/>
            <p:nvPr userDrawn="1"/>
          </p:nvSpPr>
          <p:spPr>
            <a:xfrm>
              <a:off x="6841493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51" name="Group 50">
            <a:extLst>
              <a:ext uri="{FF2B5EF4-FFF2-40B4-BE49-F238E27FC236}">
                <a16:creationId xmlns:a16="http://schemas.microsoft.com/office/drawing/2014/main" id="{37A216D3-B10A-49A2-91E7-6B15001A3FB0}"/>
              </a:ext>
            </a:extLst>
          </p:cNvPr>
          <p:cNvGrpSpPr/>
          <p:nvPr userDrawn="1"/>
        </p:nvGrpSpPr>
        <p:grpSpPr>
          <a:xfrm>
            <a:off x="7653514" y="4439619"/>
            <a:ext cx="128016" cy="502920"/>
            <a:chOff x="1973856" y="4439619"/>
            <a:chExt cx="128016" cy="502920"/>
          </a:xfrm>
        </p:grpSpPr>
        <p:cxnSp>
          <p:nvCxnSpPr>
            <p:cNvPr id="52" name="Straight Connector 51">
              <a:extLst>
                <a:ext uri="{FF2B5EF4-FFF2-40B4-BE49-F238E27FC236}">
                  <a16:creationId xmlns:a16="http://schemas.microsoft.com/office/drawing/2014/main" id="{C9539913-F5B6-46CE-8254-5D926DEA5760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53" name="Oval 52">
              <a:extLst>
                <a:ext uri="{FF2B5EF4-FFF2-40B4-BE49-F238E27FC236}">
                  <a16:creationId xmlns:a16="http://schemas.microsoft.com/office/drawing/2014/main" id="{111FC251-CB3D-4E38-ACB7-A62B2D60EB47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54" name="Group 53">
            <a:extLst>
              <a:ext uri="{FF2B5EF4-FFF2-40B4-BE49-F238E27FC236}">
                <a16:creationId xmlns:a16="http://schemas.microsoft.com/office/drawing/2014/main" id="{33A48BF4-E5AF-426C-B91A-E2874F887DFC}"/>
              </a:ext>
            </a:extLst>
          </p:cNvPr>
          <p:cNvGrpSpPr/>
          <p:nvPr userDrawn="1"/>
        </p:nvGrpSpPr>
        <p:grpSpPr>
          <a:xfrm>
            <a:off x="9275553" y="4439619"/>
            <a:ext cx="128016" cy="502920"/>
            <a:chOff x="1973856" y="4439619"/>
            <a:chExt cx="128016" cy="502920"/>
          </a:xfrm>
        </p:grpSpPr>
        <p:cxnSp>
          <p:nvCxnSpPr>
            <p:cNvPr id="55" name="Straight Connector 54">
              <a:extLst>
                <a:ext uri="{FF2B5EF4-FFF2-40B4-BE49-F238E27FC236}">
                  <a16:creationId xmlns:a16="http://schemas.microsoft.com/office/drawing/2014/main" id="{43156CFF-0844-4928-96F2-9B7989831CB0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56" name="Oval 55">
              <a:extLst>
                <a:ext uri="{FF2B5EF4-FFF2-40B4-BE49-F238E27FC236}">
                  <a16:creationId xmlns:a16="http://schemas.microsoft.com/office/drawing/2014/main" id="{0B7D5F2D-1085-4523-9A56-C2B16A2F0464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57" name="Group 56">
            <a:extLst>
              <a:ext uri="{FF2B5EF4-FFF2-40B4-BE49-F238E27FC236}">
                <a16:creationId xmlns:a16="http://schemas.microsoft.com/office/drawing/2014/main" id="{B2166A5C-6403-42D7-8962-0052BEA0363E}"/>
              </a:ext>
            </a:extLst>
          </p:cNvPr>
          <p:cNvGrpSpPr/>
          <p:nvPr userDrawn="1"/>
        </p:nvGrpSpPr>
        <p:grpSpPr>
          <a:xfrm>
            <a:off x="10087574" y="4439619"/>
            <a:ext cx="128016" cy="502920"/>
            <a:chOff x="1973856" y="4439619"/>
            <a:chExt cx="128016" cy="502920"/>
          </a:xfrm>
        </p:grpSpPr>
        <p:cxnSp>
          <p:nvCxnSpPr>
            <p:cNvPr id="58" name="Straight Connector 57">
              <a:extLst>
                <a:ext uri="{FF2B5EF4-FFF2-40B4-BE49-F238E27FC236}">
                  <a16:creationId xmlns:a16="http://schemas.microsoft.com/office/drawing/2014/main" id="{6BDD4C7A-BAE9-4341-ACA2-BC09D58B2EB2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59" name="Oval 58">
              <a:extLst>
                <a:ext uri="{FF2B5EF4-FFF2-40B4-BE49-F238E27FC236}">
                  <a16:creationId xmlns:a16="http://schemas.microsoft.com/office/drawing/2014/main" id="{2092417B-AC2A-401B-90D8-62AA0CC234E7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81" name="Group 80">
            <a:extLst>
              <a:ext uri="{FF2B5EF4-FFF2-40B4-BE49-F238E27FC236}">
                <a16:creationId xmlns:a16="http://schemas.microsoft.com/office/drawing/2014/main" id="{575A635E-0C3E-4F07-842B-60231D9875D4}"/>
              </a:ext>
            </a:extLst>
          </p:cNvPr>
          <p:cNvGrpSpPr/>
          <p:nvPr userDrawn="1"/>
        </p:nvGrpSpPr>
        <p:grpSpPr>
          <a:xfrm>
            <a:off x="3532404" y="3580937"/>
            <a:ext cx="256032" cy="1426311"/>
            <a:chOff x="3532404" y="3580937"/>
            <a:chExt cx="256032" cy="1426311"/>
          </a:xfrm>
        </p:grpSpPr>
        <p:cxnSp>
          <p:nvCxnSpPr>
            <p:cNvPr id="61" name="Straight Connector 60">
              <a:extLst>
                <a:ext uri="{FF2B5EF4-FFF2-40B4-BE49-F238E27FC236}">
                  <a16:creationId xmlns:a16="http://schemas.microsoft.com/office/drawing/2014/main" id="{CC9D07EB-53D6-4BBA-ACB6-E8F63F9A0835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2997480" y="4243877"/>
              <a:ext cx="1325880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62" name="Oval 61">
              <a:extLst>
                <a:ext uri="{FF2B5EF4-FFF2-40B4-BE49-F238E27FC236}">
                  <a16:creationId xmlns:a16="http://schemas.microsoft.com/office/drawing/2014/main" id="{45616335-BCB9-464C-BEA1-A1E7E74FD8BE}"/>
                </a:ext>
              </a:extLst>
            </p:cNvPr>
            <p:cNvSpPr/>
            <p:nvPr userDrawn="1"/>
          </p:nvSpPr>
          <p:spPr>
            <a:xfrm>
              <a:off x="3532404" y="4751216"/>
              <a:ext cx="256032" cy="256032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78" name="Group 77">
            <a:extLst>
              <a:ext uri="{FF2B5EF4-FFF2-40B4-BE49-F238E27FC236}">
                <a16:creationId xmlns:a16="http://schemas.microsoft.com/office/drawing/2014/main" id="{9703DC63-2401-4AD3-8B32-193667CD897E}"/>
              </a:ext>
            </a:extLst>
          </p:cNvPr>
          <p:cNvGrpSpPr/>
          <p:nvPr userDrawn="1"/>
        </p:nvGrpSpPr>
        <p:grpSpPr>
          <a:xfrm>
            <a:off x="5966465" y="3580937"/>
            <a:ext cx="256032" cy="1426311"/>
            <a:chOff x="5966465" y="3580937"/>
            <a:chExt cx="256032" cy="1426311"/>
          </a:xfrm>
        </p:grpSpPr>
        <p:cxnSp>
          <p:nvCxnSpPr>
            <p:cNvPr id="64" name="Straight Connector 63">
              <a:extLst>
                <a:ext uri="{FF2B5EF4-FFF2-40B4-BE49-F238E27FC236}">
                  <a16:creationId xmlns:a16="http://schemas.microsoft.com/office/drawing/2014/main" id="{16A6E3F7-6319-4441-AFD9-C3D4F2972FA5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5431541" y="4243877"/>
              <a:ext cx="1325880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65" name="Oval 64">
              <a:extLst>
                <a:ext uri="{FF2B5EF4-FFF2-40B4-BE49-F238E27FC236}">
                  <a16:creationId xmlns:a16="http://schemas.microsoft.com/office/drawing/2014/main" id="{4C9D2D7D-12CB-4802-999B-1D1F87BE0FA5}"/>
                </a:ext>
              </a:extLst>
            </p:cNvPr>
            <p:cNvSpPr/>
            <p:nvPr userDrawn="1"/>
          </p:nvSpPr>
          <p:spPr>
            <a:xfrm>
              <a:off x="5966465" y="4751216"/>
              <a:ext cx="256032" cy="256032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77" name="Group 76">
            <a:extLst>
              <a:ext uri="{FF2B5EF4-FFF2-40B4-BE49-F238E27FC236}">
                <a16:creationId xmlns:a16="http://schemas.microsoft.com/office/drawing/2014/main" id="{24158274-99B6-424C-9DB7-4B178174FCD6}"/>
              </a:ext>
            </a:extLst>
          </p:cNvPr>
          <p:cNvGrpSpPr/>
          <p:nvPr userDrawn="1"/>
        </p:nvGrpSpPr>
        <p:grpSpPr>
          <a:xfrm>
            <a:off x="8400525" y="3580937"/>
            <a:ext cx="256032" cy="1426311"/>
            <a:chOff x="8400525" y="3580937"/>
            <a:chExt cx="256032" cy="1426311"/>
          </a:xfrm>
        </p:grpSpPr>
        <p:cxnSp>
          <p:nvCxnSpPr>
            <p:cNvPr id="67" name="Straight Connector 66">
              <a:extLst>
                <a:ext uri="{FF2B5EF4-FFF2-40B4-BE49-F238E27FC236}">
                  <a16:creationId xmlns:a16="http://schemas.microsoft.com/office/drawing/2014/main" id="{8E62A3E4-AE49-44CE-8671-D9E2E7A149F4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7865601" y="4243877"/>
              <a:ext cx="1325880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68" name="Oval 67">
              <a:extLst>
                <a:ext uri="{FF2B5EF4-FFF2-40B4-BE49-F238E27FC236}">
                  <a16:creationId xmlns:a16="http://schemas.microsoft.com/office/drawing/2014/main" id="{D1DACA3F-BDD7-46A1-9FFC-5C9E3DC0319B}"/>
                </a:ext>
              </a:extLst>
            </p:cNvPr>
            <p:cNvSpPr/>
            <p:nvPr userDrawn="1"/>
          </p:nvSpPr>
          <p:spPr>
            <a:xfrm>
              <a:off x="8400525" y="4751216"/>
              <a:ext cx="256032" cy="256032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76" name="Group 75">
            <a:extLst>
              <a:ext uri="{FF2B5EF4-FFF2-40B4-BE49-F238E27FC236}">
                <a16:creationId xmlns:a16="http://schemas.microsoft.com/office/drawing/2014/main" id="{CDBF36D1-D00D-4D0E-A137-B0C1518AA950}"/>
              </a:ext>
            </a:extLst>
          </p:cNvPr>
          <p:cNvGrpSpPr/>
          <p:nvPr userDrawn="1"/>
        </p:nvGrpSpPr>
        <p:grpSpPr>
          <a:xfrm>
            <a:off x="10834585" y="3580937"/>
            <a:ext cx="256032" cy="1431463"/>
            <a:chOff x="10834585" y="3580937"/>
            <a:chExt cx="256032" cy="1431463"/>
          </a:xfrm>
        </p:grpSpPr>
        <p:cxnSp>
          <p:nvCxnSpPr>
            <p:cNvPr id="70" name="Straight Connector 69">
              <a:extLst>
                <a:ext uri="{FF2B5EF4-FFF2-40B4-BE49-F238E27FC236}">
                  <a16:creationId xmlns:a16="http://schemas.microsoft.com/office/drawing/2014/main" id="{FA69A115-43BB-4F45-8737-8989918E4F3D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0299661" y="4243877"/>
              <a:ext cx="1325880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71" name="Oval 70">
              <a:extLst>
                <a:ext uri="{FF2B5EF4-FFF2-40B4-BE49-F238E27FC236}">
                  <a16:creationId xmlns:a16="http://schemas.microsoft.com/office/drawing/2014/main" id="{F08C80E3-AE2D-440D-A9D5-30C4A542F095}"/>
                </a:ext>
              </a:extLst>
            </p:cNvPr>
            <p:cNvSpPr/>
            <p:nvPr userDrawn="1"/>
          </p:nvSpPr>
          <p:spPr>
            <a:xfrm>
              <a:off x="10834585" y="4756368"/>
              <a:ext cx="256032" cy="256032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sp>
        <p:nvSpPr>
          <p:cNvPr id="2" name="Title 1">
            <a:extLst>
              <a:ext uri="{FF2B5EF4-FFF2-40B4-BE49-F238E27FC236}">
                <a16:creationId xmlns:a16="http://schemas.microsoft.com/office/drawing/2014/main" id="{43FA2CB5-635E-4CF6-B11D-F2C5041ADBEA}"/>
              </a:ext>
            </a:extLst>
          </p:cNvPr>
          <p:cNvSpPr>
            <a:spLocks noGrp="1"/>
          </p:cNvSpPr>
          <p:nvPr userDrawn="1">
            <p:ph type="ctrTitle"/>
          </p:nvPr>
        </p:nvSpPr>
        <p:spPr>
          <a:xfrm>
            <a:off x="1524000" y="509764"/>
            <a:ext cx="9144000" cy="685801"/>
          </a:xfrm>
        </p:spPr>
        <p:txBody>
          <a:bodyPr rtlCol="0" anchor="t" anchorCtr="0">
            <a:normAutofit/>
          </a:bodyPr>
          <a:lstStyle>
            <a:lvl1pPr algn="ctr">
              <a:defRPr sz="4400"/>
            </a:lvl1pPr>
          </a:lstStyle>
          <a:p>
            <a:pPr rtl="0"/>
            <a:r>
              <a:rPr lang="en-US" noProof="0"/>
              <a:t>Click to edit Master title style</a:t>
            </a:r>
            <a:endParaRPr lang="en-GB" noProof="0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69C4E9CB-8B65-4E12-967D-06EAE4393B42}"/>
              </a:ext>
            </a:extLst>
          </p:cNvPr>
          <p:cNvSpPr>
            <a:spLocks noGrp="1"/>
          </p:cNvSpPr>
          <p:nvPr userDrawn="1">
            <p:ph type="subTitle" idx="1"/>
          </p:nvPr>
        </p:nvSpPr>
        <p:spPr>
          <a:xfrm>
            <a:off x="1524000" y="1240970"/>
            <a:ext cx="9144000" cy="492294"/>
          </a:xfrm>
        </p:spPr>
        <p:txBody>
          <a:bodyPr rtlCol="0">
            <a:normAutofit/>
          </a:bodyPr>
          <a:lstStyle>
            <a:lvl1pPr marL="0" indent="0" algn="ctr">
              <a:buNone/>
              <a:defRPr sz="28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pPr rtl="0"/>
            <a:r>
              <a:rPr lang="en-US" noProof="0"/>
              <a:t>Click to edit Master subtitle style</a:t>
            </a:r>
            <a:endParaRPr lang="en-GB" noProof="0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2B3FA692-96F4-4A7F-8487-22F20A708F1C}"/>
              </a:ext>
            </a:extLst>
          </p:cNvPr>
          <p:cNvSpPr>
            <a:spLocks noGrp="1"/>
          </p:cNvSpPr>
          <p:nvPr userDrawn="1">
            <p:ph type="dt" sz="half" idx="10"/>
          </p:nvPr>
        </p:nvSpPr>
        <p:spPr/>
        <p:txBody>
          <a:bodyPr rtlCol="0"/>
          <a:lstStyle>
            <a:lvl1pPr>
              <a:defRPr/>
            </a:lvl1pPr>
          </a:lstStyle>
          <a:p>
            <a:endParaRPr lang="en-GB" noProof="0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1792D85A-DF1E-4EFB-B064-60EF7F601D7D}"/>
              </a:ext>
            </a:extLst>
          </p:cNvPr>
          <p:cNvSpPr>
            <a:spLocks noGrp="1"/>
          </p:cNvSpPr>
          <p:nvPr userDrawn="1">
            <p:ph type="ftr" sz="quarter" idx="11"/>
          </p:nvPr>
        </p:nvSpPr>
        <p:spPr/>
        <p:txBody>
          <a:bodyPr rtlCol="0"/>
          <a:lstStyle/>
          <a:p>
            <a:pPr rtl="0"/>
            <a:r>
              <a:rPr lang="en-GB" noProof="0"/>
              <a:t>EC 1- L8_Data Acquisition Systems_Part2</a:t>
            </a:r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CAE20109-909E-4186-BEE5-888E05F28C67}"/>
              </a:ext>
            </a:extLst>
          </p:cNvPr>
          <p:cNvSpPr>
            <a:spLocks noGrp="1"/>
          </p:cNvSpPr>
          <p:nvPr userDrawn="1">
            <p:ph type="sldNum" sz="quarter" idx="12"/>
          </p:nvPr>
        </p:nvSpPr>
        <p:spPr/>
        <p:txBody>
          <a:bodyPr rtlCol="0"/>
          <a:lstStyle/>
          <a:p>
            <a:pPr rtl="0"/>
            <a:fld id="{06075B66-BB0A-40EC-93F2-D831CFF2799C}" type="slidenum">
              <a:rPr lang="en-GB" noProof="0" smtClean="0"/>
              <a:t>‹#›</a:t>
            </a:fld>
            <a:endParaRPr lang="en-GB" noProof="0"/>
          </a:p>
        </p:txBody>
      </p:sp>
      <p:sp>
        <p:nvSpPr>
          <p:cNvPr id="8" name="Picture Placeholder 7">
            <a:extLst>
              <a:ext uri="{FF2B5EF4-FFF2-40B4-BE49-F238E27FC236}">
                <a16:creationId xmlns:a16="http://schemas.microsoft.com/office/drawing/2014/main" id="{42249841-1B5B-4DCB-8182-96027C01CEF4}"/>
              </a:ext>
            </a:extLst>
          </p:cNvPr>
          <p:cNvSpPr>
            <a:spLocks noGrp="1"/>
          </p:cNvSpPr>
          <p:nvPr userDrawn="1">
            <p:ph type="pic" sz="quarter" idx="13"/>
          </p:nvPr>
        </p:nvSpPr>
        <p:spPr>
          <a:xfrm>
            <a:off x="442913" y="633829"/>
            <a:ext cx="960120" cy="685800"/>
          </a:xfrm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400"/>
            </a:lvl1pPr>
          </a:lstStyle>
          <a:p>
            <a:pPr rtl="0"/>
            <a:r>
              <a:rPr lang="en-US" noProof="0"/>
              <a:t>Click icon to add picture</a:t>
            </a:r>
            <a:endParaRPr lang="en-GB" noProof="0"/>
          </a:p>
        </p:txBody>
      </p:sp>
      <p:sp>
        <p:nvSpPr>
          <p:cNvPr id="11" name="Text Placeholder 10">
            <a:extLst>
              <a:ext uri="{FF2B5EF4-FFF2-40B4-BE49-F238E27FC236}">
                <a16:creationId xmlns:a16="http://schemas.microsoft.com/office/drawing/2014/main" id="{1005C338-76FB-4C4F-9EB1-183CFD6B9075}"/>
              </a:ext>
            </a:extLst>
          </p:cNvPr>
          <p:cNvSpPr>
            <a:spLocks noGrp="1"/>
          </p:cNvSpPr>
          <p:nvPr userDrawn="1">
            <p:ph type="body" sz="quarter" idx="14" hasCustomPrompt="1"/>
          </p:nvPr>
        </p:nvSpPr>
        <p:spPr>
          <a:xfrm>
            <a:off x="442913" y="1953305"/>
            <a:ext cx="1655064" cy="1627632"/>
          </a:xfrm>
          <a:solidFill>
            <a:schemeClr val="accent2"/>
          </a:solidFill>
        </p:spPr>
        <p:txBody>
          <a:bodyPr lIns="180000" rtlCol="0" anchor="ctr" anchorCtr="0">
            <a:noAutofit/>
          </a:bodyPr>
          <a:lstStyle>
            <a:lvl1pPr marL="144000" marR="0" indent="-144000" algn="l" defTabSz="914400" rtl="0" eaLnBrk="1" fontAlgn="auto" latinLnBrk="0" hangingPunct="1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Clr>
                <a:schemeClr val="tx1"/>
              </a:buClr>
              <a:buSzTx/>
              <a:buFont typeface="Arial" panose="020B0604020202020204" pitchFamily="34" charset="0"/>
              <a:buChar char="•"/>
              <a:tabLst/>
              <a:defRPr sz="1400"/>
            </a:lvl1pPr>
            <a:lvl2pPr>
              <a:defRPr sz="14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</a:lstStyle>
          <a:p>
            <a:pPr lvl="0" rtl="0"/>
            <a:r>
              <a:rPr lang="en-GB" noProof="0"/>
              <a:t>Edit Master text styles</a:t>
            </a:r>
          </a:p>
          <a:p>
            <a:pPr lvl="0" rtl="0"/>
            <a:endParaRPr lang="en-GB" noProof="0"/>
          </a:p>
        </p:txBody>
      </p:sp>
      <p:sp>
        <p:nvSpPr>
          <p:cNvPr id="13" name="Text Placeholder 12">
            <a:extLst>
              <a:ext uri="{FF2B5EF4-FFF2-40B4-BE49-F238E27FC236}">
                <a16:creationId xmlns:a16="http://schemas.microsoft.com/office/drawing/2014/main" id="{49C02438-F5BE-4F73-A18D-18ABFEC5C49B}"/>
              </a:ext>
            </a:extLst>
          </p:cNvPr>
          <p:cNvSpPr>
            <a:spLocks noGrp="1"/>
          </p:cNvSpPr>
          <p:nvPr userDrawn="1">
            <p:ph type="body" sz="quarter" idx="15" hasCustomPrompt="1"/>
          </p:nvPr>
        </p:nvSpPr>
        <p:spPr>
          <a:xfrm>
            <a:off x="93832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00</a:t>
            </a:r>
          </a:p>
        </p:txBody>
      </p:sp>
      <p:sp>
        <p:nvSpPr>
          <p:cNvPr id="14" name="Text Placeholder 10">
            <a:extLst>
              <a:ext uri="{FF2B5EF4-FFF2-40B4-BE49-F238E27FC236}">
                <a16:creationId xmlns:a16="http://schemas.microsoft.com/office/drawing/2014/main" id="{6E96343E-2D2B-4C87-A7F9-DCCCCB97AF0E}"/>
              </a:ext>
            </a:extLst>
          </p:cNvPr>
          <p:cNvSpPr>
            <a:spLocks noGrp="1"/>
          </p:cNvSpPr>
          <p:nvPr userDrawn="1">
            <p:ph type="body" sz="quarter" idx="16" hasCustomPrompt="1"/>
          </p:nvPr>
        </p:nvSpPr>
        <p:spPr>
          <a:xfrm>
            <a:off x="2430495" y="1953305"/>
            <a:ext cx="2221992" cy="1627632"/>
          </a:xfrm>
          <a:solidFill>
            <a:schemeClr val="accent2"/>
          </a:solidFill>
        </p:spPr>
        <p:txBody>
          <a:bodyPr lIns="180000" rtlCol="0" anchor="ctr" anchorCtr="0">
            <a:noAutofit/>
          </a:bodyPr>
          <a:lstStyle>
            <a:lvl1pPr marL="144000" marR="0" indent="-144000" algn="l" defTabSz="914400" rtl="0" eaLnBrk="1" fontAlgn="auto" latinLnBrk="0" hangingPunct="1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Clr>
                <a:schemeClr val="tx1"/>
              </a:buClr>
              <a:buSzTx/>
              <a:buFont typeface="Arial" panose="020B0604020202020204" pitchFamily="34" charset="0"/>
              <a:buChar char="•"/>
              <a:tabLst/>
              <a:defRPr sz="1400"/>
            </a:lvl1pPr>
            <a:lvl2pPr>
              <a:defRPr sz="14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</a:lstStyle>
          <a:p>
            <a:pPr lvl="0" rtl="0"/>
            <a:r>
              <a:rPr lang="en-GB" noProof="0"/>
              <a:t>Edit Master text styles</a:t>
            </a:r>
          </a:p>
          <a:p>
            <a:pPr lvl="0" rtl="0"/>
            <a:endParaRPr lang="en-GB" noProof="0"/>
          </a:p>
        </p:txBody>
      </p:sp>
      <p:sp>
        <p:nvSpPr>
          <p:cNvPr id="15" name="Text Placeholder 10">
            <a:extLst>
              <a:ext uri="{FF2B5EF4-FFF2-40B4-BE49-F238E27FC236}">
                <a16:creationId xmlns:a16="http://schemas.microsoft.com/office/drawing/2014/main" id="{7BB84FDB-D513-4AC9-B712-08F2B06C1329}"/>
              </a:ext>
            </a:extLst>
          </p:cNvPr>
          <p:cNvSpPr>
            <a:spLocks noGrp="1"/>
          </p:cNvSpPr>
          <p:nvPr userDrawn="1">
            <p:ph type="body" sz="quarter" idx="17" hasCustomPrompt="1"/>
          </p:nvPr>
        </p:nvSpPr>
        <p:spPr>
          <a:xfrm>
            <a:off x="4985005" y="1953305"/>
            <a:ext cx="2221992" cy="1627632"/>
          </a:xfrm>
          <a:solidFill>
            <a:schemeClr val="accent2"/>
          </a:solidFill>
        </p:spPr>
        <p:txBody>
          <a:bodyPr lIns="180000" rtlCol="0" anchor="ctr" anchorCtr="0">
            <a:noAutofit/>
          </a:bodyPr>
          <a:lstStyle>
            <a:lvl1pPr marL="144000" marR="0" indent="-144000" algn="l" defTabSz="914400" rtl="0" eaLnBrk="1" fontAlgn="auto" latinLnBrk="0" hangingPunct="1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Clr>
                <a:schemeClr val="tx1"/>
              </a:buClr>
              <a:buSzTx/>
              <a:buFont typeface="Arial" panose="020B0604020202020204" pitchFamily="34" charset="0"/>
              <a:buChar char="•"/>
              <a:tabLst/>
              <a:defRPr sz="1400"/>
            </a:lvl1pPr>
            <a:lvl2pPr>
              <a:defRPr sz="14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</a:lstStyle>
          <a:p>
            <a:pPr lvl="0" rtl="0"/>
            <a:r>
              <a:rPr lang="en-GB" noProof="0"/>
              <a:t>Edit Master text styles</a:t>
            </a:r>
          </a:p>
          <a:p>
            <a:pPr lvl="0" rtl="0"/>
            <a:endParaRPr lang="en-GB" noProof="0"/>
          </a:p>
        </p:txBody>
      </p:sp>
      <p:sp>
        <p:nvSpPr>
          <p:cNvPr id="16" name="Text Placeholder 10">
            <a:extLst>
              <a:ext uri="{FF2B5EF4-FFF2-40B4-BE49-F238E27FC236}">
                <a16:creationId xmlns:a16="http://schemas.microsoft.com/office/drawing/2014/main" id="{FEA35609-E644-4DF0-8982-873C46185163}"/>
              </a:ext>
            </a:extLst>
          </p:cNvPr>
          <p:cNvSpPr>
            <a:spLocks noGrp="1"/>
          </p:cNvSpPr>
          <p:nvPr userDrawn="1">
            <p:ph type="body" sz="quarter" idx="18" hasCustomPrompt="1"/>
          </p:nvPr>
        </p:nvSpPr>
        <p:spPr>
          <a:xfrm>
            <a:off x="7539515" y="1953305"/>
            <a:ext cx="2221992" cy="1627632"/>
          </a:xfrm>
          <a:solidFill>
            <a:schemeClr val="accent2"/>
          </a:solidFill>
        </p:spPr>
        <p:txBody>
          <a:bodyPr lIns="180000" rtlCol="0" anchor="ctr" anchorCtr="0">
            <a:noAutofit/>
          </a:bodyPr>
          <a:lstStyle>
            <a:lvl1pPr marL="144000" marR="0" indent="-144000" algn="l" defTabSz="914400" rtl="0" eaLnBrk="1" fontAlgn="auto" latinLnBrk="0" hangingPunct="1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Clr>
                <a:schemeClr val="tx1"/>
              </a:buClr>
              <a:buSzTx/>
              <a:buFont typeface="Arial" panose="020B0604020202020204" pitchFamily="34" charset="0"/>
              <a:buChar char="•"/>
              <a:tabLst/>
              <a:defRPr sz="1400"/>
            </a:lvl1pPr>
            <a:lvl2pPr>
              <a:defRPr sz="14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</a:lstStyle>
          <a:p>
            <a:pPr lvl="0" rtl="0"/>
            <a:r>
              <a:rPr lang="en-GB" noProof="0"/>
              <a:t>Edit Master text styles</a:t>
            </a:r>
          </a:p>
          <a:p>
            <a:pPr lvl="0" rtl="0"/>
            <a:endParaRPr lang="en-GB" noProof="0"/>
          </a:p>
        </p:txBody>
      </p:sp>
      <p:sp>
        <p:nvSpPr>
          <p:cNvPr id="17" name="Text Placeholder 10">
            <a:extLst>
              <a:ext uri="{FF2B5EF4-FFF2-40B4-BE49-F238E27FC236}">
                <a16:creationId xmlns:a16="http://schemas.microsoft.com/office/drawing/2014/main" id="{56BC7BD0-6D40-4DA2-9119-3D744AC98825}"/>
              </a:ext>
            </a:extLst>
          </p:cNvPr>
          <p:cNvSpPr>
            <a:spLocks noGrp="1"/>
          </p:cNvSpPr>
          <p:nvPr userDrawn="1">
            <p:ph type="body" sz="quarter" idx="19" hasCustomPrompt="1"/>
          </p:nvPr>
        </p:nvSpPr>
        <p:spPr>
          <a:xfrm>
            <a:off x="10094024" y="1953305"/>
            <a:ext cx="1655064" cy="1627632"/>
          </a:xfrm>
          <a:solidFill>
            <a:schemeClr val="accent2"/>
          </a:solidFill>
        </p:spPr>
        <p:txBody>
          <a:bodyPr lIns="144000" rtlCol="0" anchor="ctr" anchorCtr="0">
            <a:noAutofit/>
          </a:bodyPr>
          <a:lstStyle>
            <a:lvl1pPr marL="144000" marR="0" indent="-144000" algn="l" defTabSz="914400" rtl="0" eaLnBrk="1" fontAlgn="auto" latinLnBrk="0" hangingPunct="1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Clr>
                <a:schemeClr val="tx1"/>
              </a:buClr>
              <a:buSzTx/>
              <a:buFont typeface="Arial" panose="020B0604020202020204" pitchFamily="34" charset="0"/>
              <a:buChar char="•"/>
              <a:tabLst/>
              <a:defRPr sz="1400"/>
            </a:lvl1pPr>
            <a:lvl2pPr>
              <a:defRPr sz="14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</a:lstStyle>
          <a:p>
            <a:pPr lvl="0" rtl="0"/>
            <a:r>
              <a:rPr lang="en-GB" noProof="0"/>
              <a:t>Edit Master text styles</a:t>
            </a:r>
          </a:p>
          <a:p>
            <a:pPr lvl="0" rtl="0"/>
            <a:endParaRPr lang="en-GB" noProof="0"/>
          </a:p>
        </p:txBody>
      </p:sp>
      <p:sp>
        <p:nvSpPr>
          <p:cNvPr id="19" name="Text Placeholder 12">
            <a:extLst>
              <a:ext uri="{FF2B5EF4-FFF2-40B4-BE49-F238E27FC236}">
                <a16:creationId xmlns:a16="http://schemas.microsoft.com/office/drawing/2014/main" id="{804D7697-ED6C-474A-BC1C-AC319C4D1111}"/>
              </a:ext>
            </a:extLst>
          </p:cNvPr>
          <p:cNvSpPr>
            <a:spLocks noGrp="1"/>
          </p:cNvSpPr>
          <p:nvPr userDrawn="1">
            <p:ph type="body" sz="quarter" idx="20" hasCustomPrompt="1"/>
          </p:nvPr>
        </p:nvSpPr>
        <p:spPr>
          <a:xfrm>
            <a:off x="10676389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12</a:t>
            </a:r>
          </a:p>
        </p:txBody>
      </p:sp>
      <p:sp>
        <p:nvSpPr>
          <p:cNvPr id="20" name="Text Placeholder 12">
            <a:extLst>
              <a:ext uri="{FF2B5EF4-FFF2-40B4-BE49-F238E27FC236}">
                <a16:creationId xmlns:a16="http://schemas.microsoft.com/office/drawing/2014/main" id="{F096A408-4C73-43FA-9BB3-9715B82B3D2B}"/>
              </a:ext>
            </a:extLst>
          </p:cNvPr>
          <p:cNvSpPr>
            <a:spLocks noGrp="1"/>
          </p:cNvSpPr>
          <p:nvPr userDrawn="1">
            <p:ph type="body" sz="quarter" idx="21" hasCustomPrompt="1"/>
          </p:nvPr>
        </p:nvSpPr>
        <p:spPr>
          <a:xfrm>
            <a:off x="1749828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01</a:t>
            </a:r>
          </a:p>
        </p:txBody>
      </p:sp>
      <p:sp>
        <p:nvSpPr>
          <p:cNvPr id="21" name="Text Placeholder 12">
            <a:extLst>
              <a:ext uri="{FF2B5EF4-FFF2-40B4-BE49-F238E27FC236}">
                <a16:creationId xmlns:a16="http://schemas.microsoft.com/office/drawing/2014/main" id="{C5B11A21-C8C4-419F-851D-CD63CACCAEC4}"/>
              </a:ext>
            </a:extLst>
          </p:cNvPr>
          <p:cNvSpPr>
            <a:spLocks noGrp="1"/>
          </p:cNvSpPr>
          <p:nvPr userDrawn="1">
            <p:ph type="body" sz="quarter" idx="22" hasCustomPrompt="1"/>
          </p:nvPr>
        </p:nvSpPr>
        <p:spPr>
          <a:xfrm>
            <a:off x="256133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02</a:t>
            </a:r>
          </a:p>
        </p:txBody>
      </p:sp>
      <p:sp>
        <p:nvSpPr>
          <p:cNvPr id="22" name="Text Placeholder 12">
            <a:extLst>
              <a:ext uri="{FF2B5EF4-FFF2-40B4-BE49-F238E27FC236}">
                <a16:creationId xmlns:a16="http://schemas.microsoft.com/office/drawing/2014/main" id="{C61FE761-D585-4D37-9741-3F2923A03B01}"/>
              </a:ext>
            </a:extLst>
          </p:cNvPr>
          <p:cNvSpPr>
            <a:spLocks noGrp="1"/>
          </p:cNvSpPr>
          <p:nvPr userDrawn="1">
            <p:ph type="body" sz="quarter" idx="23" hasCustomPrompt="1"/>
          </p:nvPr>
        </p:nvSpPr>
        <p:spPr>
          <a:xfrm>
            <a:off x="9864879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11</a:t>
            </a:r>
          </a:p>
        </p:txBody>
      </p:sp>
      <p:sp>
        <p:nvSpPr>
          <p:cNvPr id="23" name="Text Placeholder 12">
            <a:extLst>
              <a:ext uri="{FF2B5EF4-FFF2-40B4-BE49-F238E27FC236}">
                <a16:creationId xmlns:a16="http://schemas.microsoft.com/office/drawing/2014/main" id="{AEF88759-07E7-421C-98C4-6C5962899D05}"/>
              </a:ext>
            </a:extLst>
          </p:cNvPr>
          <p:cNvSpPr>
            <a:spLocks noGrp="1"/>
          </p:cNvSpPr>
          <p:nvPr userDrawn="1">
            <p:ph type="body" sz="quarter" idx="24" hasCustomPrompt="1"/>
          </p:nvPr>
        </p:nvSpPr>
        <p:spPr>
          <a:xfrm>
            <a:off x="8241868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09</a:t>
            </a:r>
          </a:p>
        </p:txBody>
      </p:sp>
      <p:sp>
        <p:nvSpPr>
          <p:cNvPr id="24" name="Text Placeholder 12">
            <a:extLst>
              <a:ext uri="{FF2B5EF4-FFF2-40B4-BE49-F238E27FC236}">
                <a16:creationId xmlns:a16="http://schemas.microsoft.com/office/drawing/2014/main" id="{46CC2679-5DDB-45BD-AFC4-C0E40C90A9F1}"/>
              </a:ext>
            </a:extLst>
          </p:cNvPr>
          <p:cNvSpPr>
            <a:spLocks noGrp="1"/>
          </p:cNvSpPr>
          <p:nvPr userDrawn="1">
            <p:ph type="body" sz="quarter" idx="25" hasCustomPrompt="1"/>
          </p:nvPr>
        </p:nvSpPr>
        <p:spPr>
          <a:xfrm>
            <a:off x="6618858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07</a:t>
            </a:r>
          </a:p>
        </p:txBody>
      </p:sp>
      <p:sp>
        <p:nvSpPr>
          <p:cNvPr id="25" name="Text Placeholder 12">
            <a:extLst>
              <a:ext uri="{FF2B5EF4-FFF2-40B4-BE49-F238E27FC236}">
                <a16:creationId xmlns:a16="http://schemas.microsoft.com/office/drawing/2014/main" id="{02ABD78C-73AA-439C-A5BE-17644A96282B}"/>
              </a:ext>
            </a:extLst>
          </p:cNvPr>
          <p:cNvSpPr>
            <a:spLocks noGrp="1"/>
          </p:cNvSpPr>
          <p:nvPr userDrawn="1">
            <p:ph type="body" sz="quarter" idx="26" hasCustomPrompt="1"/>
          </p:nvPr>
        </p:nvSpPr>
        <p:spPr>
          <a:xfrm>
            <a:off x="580735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06</a:t>
            </a:r>
          </a:p>
        </p:txBody>
      </p:sp>
      <p:sp>
        <p:nvSpPr>
          <p:cNvPr id="26" name="Text Placeholder 12">
            <a:extLst>
              <a:ext uri="{FF2B5EF4-FFF2-40B4-BE49-F238E27FC236}">
                <a16:creationId xmlns:a16="http://schemas.microsoft.com/office/drawing/2014/main" id="{272124E2-B2DD-45A6-ABE6-459C7038FBB5}"/>
              </a:ext>
            </a:extLst>
          </p:cNvPr>
          <p:cNvSpPr>
            <a:spLocks noGrp="1"/>
          </p:cNvSpPr>
          <p:nvPr userDrawn="1">
            <p:ph type="body" sz="quarter" idx="27" hasCustomPrompt="1"/>
          </p:nvPr>
        </p:nvSpPr>
        <p:spPr>
          <a:xfrm>
            <a:off x="4995848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05</a:t>
            </a:r>
          </a:p>
        </p:txBody>
      </p:sp>
      <p:sp>
        <p:nvSpPr>
          <p:cNvPr id="27" name="Text Placeholder 12">
            <a:extLst>
              <a:ext uri="{FF2B5EF4-FFF2-40B4-BE49-F238E27FC236}">
                <a16:creationId xmlns:a16="http://schemas.microsoft.com/office/drawing/2014/main" id="{37660DC0-4623-45A5-84FE-A8AB30FB91DF}"/>
              </a:ext>
            </a:extLst>
          </p:cNvPr>
          <p:cNvSpPr>
            <a:spLocks noGrp="1"/>
          </p:cNvSpPr>
          <p:nvPr userDrawn="1">
            <p:ph type="body" sz="quarter" idx="28" hasCustomPrompt="1"/>
          </p:nvPr>
        </p:nvSpPr>
        <p:spPr>
          <a:xfrm>
            <a:off x="418434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04</a:t>
            </a:r>
          </a:p>
        </p:txBody>
      </p:sp>
      <p:sp>
        <p:nvSpPr>
          <p:cNvPr id="28" name="Text Placeholder 12">
            <a:extLst>
              <a:ext uri="{FF2B5EF4-FFF2-40B4-BE49-F238E27FC236}">
                <a16:creationId xmlns:a16="http://schemas.microsoft.com/office/drawing/2014/main" id="{1324C94E-2600-4373-9B3A-E70E6F6E3EAE}"/>
              </a:ext>
            </a:extLst>
          </p:cNvPr>
          <p:cNvSpPr>
            <a:spLocks noGrp="1"/>
          </p:cNvSpPr>
          <p:nvPr userDrawn="1">
            <p:ph type="body" sz="quarter" idx="29" hasCustomPrompt="1"/>
          </p:nvPr>
        </p:nvSpPr>
        <p:spPr>
          <a:xfrm>
            <a:off x="3372838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03</a:t>
            </a:r>
          </a:p>
        </p:txBody>
      </p:sp>
      <p:sp>
        <p:nvSpPr>
          <p:cNvPr id="29" name="Text Placeholder 12">
            <a:extLst>
              <a:ext uri="{FF2B5EF4-FFF2-40B4-BE49-F238E27FC236}">
                <a16:creationId xmlns:a16="http://schemas.microsoft.com/office/drawing/2014/main" id="{C1ED5B50-C717-4ECD-9434-0C486B1FA95B}"/>
              </a:ext>
            </a:extLst>
          </p:cNvPr>
          <p:cNvSpPr>
            <a:spLocks noGrp="1"/>
          </p:cNvSpPr>
          <p:nvPr userDrawn="1">
            <p:ph type="body" sz="quarter" idx="30" hasCustomPrompt="1"/>
          </p:nvPr>
        </p:nvSpPr>
        <p:spPr>
          <a:xfrm>
            <a:off x="743036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08</a:t>
            </a:r>
          </a:p>
        </p:txBody>
      </p:sp>
      <p:sp>
        <p:nvSpPr>
          <p:cNvPr id="30" name="Text Placeholder 12">
            <a:extLst>
              <a:ext uri="{FF2B5EF4-FFF2-40B4-BE49-F238E27FC236}">
                <a16:creationId xmlns:a16="http://schemas.microsoft.com/office/drawing/2014/main" id="{E91BD8A6-461F-4EAC-82F8-A744495D6BFF}"/>
              </a:ext>
            </a:extLst>
          </p:cNvPr>
          <p:cNvSpPr>
            <a:spLocks noGrp="1"/>
          </p:cNvSpPr>
          <p:nvPr userDrawn="1">
            <p:ph type="body" sz="quarter" idx="31" hasCustomPrompt="1"/>
          </p:nvPr>
        </p:nvSpPr>
        <p:spPr>
          <a:xfrm>
            <a:off x="905337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10</a:t>
            </a:r>
          </a:p>
        </p:txBody>
      </p:sp>
      <p:sp>
        <p:nvSpPr>
          <p:cNvPr id="83" name="Text Placeholder 82">
            <a:extLst>
              <a:ext uri="{FF2B5EF4-FFF2-40B4-BE49-F238E27FC236}">
                <a16:creationId xmlns:a16="http://schemas.microsoft.com/office/drawing/2014/main" id="{3070E194-AAC8-4E23-9F2B-5946DF5D2178}"/>
              </a:ext>
            </a:extLst>
          </p:cNvPr>
          <p:cNvSpPr>
            <a:spLocks noGrp="1"/>
          </p:cNvSpPr>
          <p:nvPr>
            <p:ph type="body" sz="quarter" idx="32" hasCustomPrompt="1"/>
          </p:nvPr>
        </p:nvSpPr>
        <p:spPr>
          <a:xfrm>
            <a:off x="896857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Dec</a:t>
            </a:r>
          </a:p>
        </p:txBody>
      </p:sp>
      <p:sp>
        <p:nvSpPr>
          <p:cNvPr id="84" name="Text Placeholder 82">
            <a:extLst>
              <a:ext uri="{FF2B5EF4-FFF2-40B4-BE49-F238E27FC236}">
                <a16:creationId xmlns:a16="http://schemas.microsoft.com/office/drawing/2014/main" id="{53A9E9CF-C53C-41F0-8DEE-872DBB4377F5}"/>
              </a:ext>
            </a:extLst>
          </p:cNvPr>
          <p:cNvSpPr>
            <a:spLocks noGrp="1"/>
          </p:cNvSpPr>
          <p:nvPr>
            <p:ph type="body" sz="quarter" idx="33" hasCustomPrompt="1"/>
          </p:nvPr>
        </p:nvSpPr>
        <p:spPr>
          <a:xfrm>
            <a:off x="10630020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Dec</a:t>
            </a:r>
          </a:p>
        </p:txBody>
      </p:sp>
      <p:sp>
        <p:nvSpPr>
          <p:cNvPr id="85" name="Text Placeholder 82">
            <a:extLst>
              <a:ext uri="{FF2B5EF4-FFF2-40B4-BE49-F238E27FC236}">
                <a16:creationId xmlns:a16="http://schemas.microsoft.com/office/drawing/2014/main" id="{72AE6501-3FB0-4A7D-9A36-B350AEC3CAED}"/>
              </a:ext>
            </a:extLst>
          </p:cNvPr>
          <p:cNvSpPr>
            <a:spLocks noGrp="1"/>
          </p:cNvSpPr>
          <p:nvPr>
            <p:ph type="body" sz="quarter" idx="34" hasCustomPrompt="1"/>
          </p:nvPr>
        </p:nvSpPr>
        <p:spPr>
          <a:xfrm>
            <a:off x="1707954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Jan</a:t>
            </a:r>
          </a:p>
        </p:txBody>
      </p:sp>
      <p:sp>
        <p:nvSpPr>
          <p:cNvPr id="86" name="Text Placeholder 82">
            <a:extLst>
              <a:ext uri="{FF2B5EF4-FFF2-40B4-BE49-F238E27FC236}">
                <a16:creationId xmlns:a16="http://schemas.microsoft.com/office/drawing/2014/main" id="{CB3FC7F1-097D-46A1-B741-A527899C4866}"/>
              </a:ext>
            </a:extLst>
          </p:cNvPr>
          <p:cNvSpPr>
            <a:spLocks noGrp="1"/>
          </p:cNvSpPr>
          <p:nvPr>
            <p:ph type="body" sz="quarter" idx="35" hasCustomPrompt="1"/>
          </p:nvPr>
        </p:nvSpPr>
        <p:spPr>
          <a:xfrm>
            <a:off x="2519051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Feb</a:t>
            </a:r>
          </a:p>
        </p:txBody>
      </p:sp>
      <p:sp>
        <p:nvSpPr>
          <p:cNvPr id="87" name="Text Placeholder 82">
            <a:extLst>
              <a:ext uri="{FF2B5EF4-FFF2-40B4-BE49-F238E27FC236}">
                <a16:creationId xmlns:a16="http://schemas.microsoft.com/office/drawing/2014/main" id="{FC859E34-D208-4716-9A67-734A70457550}"/>
              </a:ext>
            </a:extLst>
          </p:cNvPr>
          <p:cNvSpPr>
            <a:spLocks noGrp="1"/>
          </p:cNvSpPr>
          <p:nvPr>
            <p:ph type="body" sz="quarter" idx="36" hasCustomPrompt="1"/>
          </p:nvPr>
        </p:nvSpPr>
        <p:spPr>
          <a:xfrm>
            <a:off x="3330148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Mar</a:t>
            </a:r>
          </a:p>
        </p:txBody>
      </p:sp>
      <p:sp>
        <p:nvSpPr>
          <p:cNvPr id="88" name="Text Placeholder 82">
            <a:extLst>
              <a:ext uri="{FF2B5EF4-FFF2-40B4-BE49-F238E27FC236}">
                <a16:creationId xmlns:a16="http://schemas.microsoft.com/office/drawing/2014/main" id="{049E8B34-6A64-4BBD-A35C-22A6CA41E353}"/>
              </a:ext>
            </a:extLst>
          </p:cNvPr>
          <p:cNvSpPr>
            <a:spLocks noGrp="1"/>
          </p:cNvSpPr>
          <p:nvPr>
            <p:ph type="body" sz="quarter" idx="37" hasCustomPrompt="1"/>
          </p:nvPr>
        </p:nvSpPr>
        <p:spPr>
          <a:xfrm>
            <a:off x="4141245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Apr</a:t>
            </a:r>
          </a:p>
        </p:txBody>
      </p:sp>
      <p:sp>
        <p:nvSpPr>
          <p:cNvPr id="89" name="Text Placeholder 82">
            <a:extLst>
              <a:ext uri="{FF2B5EF4-FFF2-40B4-BE49-F238E27FC236}">
                <a16:creationId xmlns:a16="http://schemas.microsoft.com/office/drawing/2014/main" id="{97904633-5897-42A4-AF0F-2EA51A800CF5}"/>
              </a:ext>
            </a:extLst>
          </p:cNvPr>
          <p:cNvSpPr>
            <a:spLocks noGrp="1"/>
          </p:cNvSpPr>
          <p:nvPr>
            <p:ph type="body" sz="quarter" idx="38" hasCustomPrompt="1"/>
          </p:nvPr>
        </p:nvSpPr>
        <p:spPr>
          <a:xfrm>
            <a:off x="4952342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May</a:t>
            </a:r>
          </a:p>
        </p:txBody>
      </p:sp>
      <p:sp>
        <p:nvSpPr>
          <p:cNvPr id="90" name="Text Placeholder 82">
            <a:extLst>
              <a:ext uri="{FF2B5EF4-FFF2-40B4-BE49-F238E27FC236}">
                <a16:creationId xmlns:a16="http://schemas.microsoft.com/office/drawing/2014/main" id="{79DD194B-FCD9-41BA-9509-A8B90C84FE97}"/>
              </a:ext>
            </a:extLst>
          </p:cNvPr>
          <p:cNvSpPr>
            <a:spLocks noGrp="1"/>
          </p:cNvSpPr>
          <p:nvPr>
            <p:ph type="body" sz="quarter" idx="39" hasCustomPrompt="1"/>
          </p:nvPr>
        </p:nvSpPr>
        <p:spPr>
          <a:xfrm>
            <a:off x="5763439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Jun</a:t>
            </a:r>
          </a:p>
        </p:txBody>
      </p:sp>
      <p:sp>
        <p:nvSpPr>
          <p:cNvPr id="91" name="Text Placeholder 82">
            <a:extLst>
              <a:ext uri="{FF2B5EF4-FFF2-40B4-BE49-F238E27FC236}">
                <a16:creationId xmlns:a16="http://schemas.microsoft.com/office/drawing/2014/main" id="{DB6D9DFF-FF4C-4CE7-8978-80DBC6D9C1AD}"/>
              </a:ext>
            </a:extLst>
          </p:cNvPr>
          <p:cNvSpPr>
            <a:spLocks noGrp="1"/>
          </p:cNvSpPr>
          <p:nvPr>
            <p:ph type="body" sz="quarter" idx="40" hasCustomPrompt="1"/>
          </p:nvPr>
        </p:nvSpPr>
        <p:spPr>
          <a:xfrm>
            <a:off x="6574536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Jul</a:t>
            </a:r>
          </a:p>
        </p:txBody>
      </p:sp>
      <p:sp>
        <p:nvSpPr>
          <p:cNvPr id="92" name="Text Placeholder 82">
            <a:extLst>
              <a:ext uri="{FF2B5EF4-FFF2-40B4-BE49-F238E27FC236}">
                <a16:creationId xmlns:a16="http://schemas.microsoft.com/office/drawing/2014/main" id="{1AF51762-8702-4718-B74C-51EF4D498495}"/>
              </a:ext>
            </a:extLst>
          </p:cNvPr>
          <p:cNvSpPr>
            <a:spLocks noGrp="1"/>
          </p:cNvSpPr>
          <p:nvPr>
            <p:ph type="body" sz="quarter" idx="41" hasCustomPrompt="1"/>
          </p:nvPr>
        </p:nvSpPr>
        <p:spPr>
          <a:xfrm>
            <a:off x="7385633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Aug</a:t>
            </a:r>
          </a:p>
        </p:txBody>
      </p:sp>
      <p:sp>
        <p:nvSpPr>
          <p:cNvPr id="93" name="Text Placeholder 82">
            <a:extLst>
              <a:ext uri="{FF2B5EF4-FFF2-40B4-BE49-F238E27FC236}">
                <a16:creationId xmlns:a16="http://schemas.microsoft.com/office/drawing/2014/main" id="{B94382F6-3287-40E9-A2C6-E28B5F7F051C}"/>
              </a:ext>
            </a:extLst>
          </p:cNvPr>
          <p:cNvSpPr>
            <a:spLocks noGrp="1"/>
          </p:cNvSpPr>
          <p:nvPr>
            <p:ph type="body" sz="quarter" idx="42" hasCustomPrompt="1"/>
          </p:nvPr>
        </p:nvSpPr>
        <p:spPr>
          <a:xfrm>
            <a:off x="8196730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Sep</a:t>
            </a:r>
          </a:p>
        </p:txBody>
      </p:sp>
      <p:sp>
        <p:nvSpPr>
          <p:cNvPr id="94" name="Text Placeholder 82">
            <a:extLst>
              <a:ext uri="{FF2B5EF4-FFF2-40B4-BE49-F238E27FC236}">
                <a16:creationId xmlns:a16="http://schemas.microsoft.com/office/drawing/2014/main" id="{138544EE-C7F5-4BEA-B814-148F88843B81}"/>
              </a:ext>
            </a:extLst>
          </p:cNvPr>
          <p:cNvSpPr>
            <a:spLocks noGrp="1"/>
          </p:cNvSpPr>
          <p:nvPr>
            <p:ph type="body" sz="quarter" idx="43" hasCustomPrompt="1"/>
          </p:nvPr>
        </p:nvSpPr>
        <p:spPr>
          <a:xfrm>
            <a:off x="9007827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Oct</a:t>
            </a:r>
          </a:p>
        </p:txBody>
      </p:sp>
      <p:sp>
        <p:nvSpPr>
          <p:cNvPr id="95" name="Text Placeholder 82">
            <a:extLst>
              <a:ext uri="{FF2B5EF4-FFF2-40B4-BE49-F238E27FC236}">
                <a16:creationId xmlns:a16="http://schemas.microsoft.com/office/drawing/2014/main" id="{D4154B6A-8576-4E34-B9F7-848562D0FAC9}"/>
              </a:ext>
            </a:extLst>
          </p:cNvPr>
          <p:cNvSpPr>
            <a:spLocks noGrp="1"/>
          </p:cNvSpPr>
          <p:nvPr>
            <p:ph type="body" sz="quarter" idx="44" hasCustomPrompt="1"/>
          </p:nvPr>
        </p:nvSpPr>
        <p:spPr>
          <a:xfrm>
            <a:off x="9818924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Nov</a:t>
            </a:r>
          </a:p>
        </p:txBody>
      </p:sp>
      <p:sp>
        <p:nvSpPr>
          <p:cNvPr id="96" name="Text Placeholder 82">
            <a:extLst>
              <a:ext uri="{FF2B5EF4-FFF2-40B4-BE49-F238E27FC236}">
                <a16:creationId xmlns:a16="http://schemas.microsoft.com/office/drawing/2014/main" id="{50E931AF-D6F2-4AD6-AAD8-8472B8635808}"/>
              </a:ext>
            </a:extLst>
          </p:cNvPr>
          <p:cNvSpPr>
            <a:spLocks noGrp="1"/>
          </p:cNvSpPr>
          <p:nvPr>
            <p:ph type="body" sz="quarter" idx="45" hasCustomPrompt="1"/>
          </p:nvPr>
        </p:nvSpPr>
        <p:spPr>
          <a:xfrm>
            <a:off x="896857" y="5311873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Start</a:t>
            </a:r>
          </a:p>
        </p:txBody>
      </p:sp>
      <p:sp>
        <p:nvSpPr>
          <p:cNvPr id="97" name="Text Placeholder 82">
            <a:extLst>
              <a:ext uri="{FF2B5EF4-FFF2-40B4-BE49-F238E27FC236}">
                <a16:creationId xmlns:a16="http://schemas.microsoft.com/office/drawing/2014/main" id="{AAEA2E2F-AB4C-462B-B9B9-07B4AA406A4B}"/>
              </a:ext>
            </a:extLst>
          </p:cNvPr>
          <p:cNvSpPr>
            <a:spLocks noGrp="1"/>
          </p:cNvSpPr>
          <p:nvPr>
            <p:ph type="body" sz="quarter" idx="46" hasCustomPrompt="1"/>
          </p:nvPr>
        </p:nvSpPr>
        <p:spPr>
          <a:xfrm>
            <a:off x="10630020" y="5311873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Q4</a:t>
            </a:r>
          </a:p>
        </p:txBody>
      </p:sp>
      <p:sp>
        <p:nvSpPr>
          <p:cNvPr id="98" name="Text Placeholder 82">
            <a:extLst>
              <a:ext uri="{FF2B5EF4-FFF2-40B4-BE49-F238E27FC236}">
                <a16:creationId xmlns:a16="http://schemas.microsoft.com/office/drawing/2014/main" id="{791F5FE7-9124-491C-AD14-8CD8442EEDBB}"/>
              </a:ext>
            </a:extLst>
          </p:cNvPr>
          <p:cNvSpPr>
            <a:spLocks noGrp="1"/>
          </p:cNvSpPr>
          <p:nvPr>
            <p:ph type="body" sz="quarter" idx="47" hasCustomPrompt="1"/>
          </p:nvPr>
        </p:nvSpPr>
        <p:spPr>
          <a:xfrm>
            <a:off x="3330148" y="5311873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Q1</a:t>
            </a:r>
          </a:p>
        </p:txBody>
      </p:sp>
      <p:sp>
        <p:nvSpPr>
          <p:cNvPr id="99" name="Text Placeholder 82">
            <a:extLst>
              <a:ext uri="{FF2B5EF4-FFF2-40B4-BE49-F238E27FC236}">
                <a16:creationId xmlns:a16="http://schemas.microsoft.com/office/drawing/2014/main" id="{AF9DDE50-FB12-4681-9F64-FAEEEE893267}"/>
              </a:ext>
            </a:extLst>
          </p:cNvPr>
          <p:cNvSpPr>
            <a:spLocks noGrp="1"/>
          </p:cNvSpPr>
          <p:nvPr>
            <p:ph type="body" sz="quarter" idx="48" hasCustomPrompt="1"/>
          </p:nvPr>
        </p:nvSpPr>
        <p:spPr>
          <a:xfrm>
            <a:off x="5763439" y="5311873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Q2</a:t>
            </a:r>
          </a:p>
        </p:txBody>
      </p:sp>
      <p:sp>
        <p:nvSpPr>
          <p:cNvPr id="100" name="Text Placeholder 82">
            <a:extLst>
              <a:ext uri="{FF2B5EF4-FFF2-40B4-BE49-F238E27FC236}">
                <a16:creationId xmlns:a16="http://schemas.microsoft.com/office/drawing/2014/main" id="{817AE0D5-8EF1-44A0-8F15-FBFA1111DCA0}"/>
              </a:ext>
            </a:extLst>
          </p:cNvPr>
          <p:cNvSpPr>
            <a:spLocks noGrp="1"/>
          </p:cNvSpPr>
          <p:nvPr>
            <p:ph type="body" sz="quarter" idx="49" hasCustomPrompt="1"/>
          </p:nvPr>
        </p:nvSpPr>
        <p:spPr>
          <a:xfrm>
            <a:off x="8196730" y="5311873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Q3</a:t>
            </a:r>
          </a:p>
        </p:txBody>
      </p:sp>
      <p:sp>
        <p:nvSpPr>
          <p:cNvPr id="101" name="Text Placeholder 82">
            <a:extLst>
              <a:ext uri="{FF2B5EF4-FFF2-40B4-BE49-F238E27FC236}">
                <a16:creationId xmlns:a16="http://schemas.microsoft.com/office/drawing/2014/main" id="{6664E19C-3384-49DD-BD5F-2E39375D444C}"/>
              </a:ext>
            </a:extLst>
          </p:cNvPr>
          <p:cNvSpPr>
            <a:spLocks noGrp="1"/>
          </p:cNvSpPr>
          <p:nvPr>
            <p:ph type="body" sz="quarter" idx="50" hasCustomPrompt="1"/>
          </p:nvPr>
        </p:nvSpPr>
        <p:spPr>
          <a:xfrm>
            <a:off x="10806794" y="473961"/>
            <a:ext cx="958856" cy="551102"/>
          </a:xfrm>
        </p:spPr>
        <p:txBody>
          <a:bodyPr lIns="0" tIns="0" rIns="0" bIns="0" rtlCol="0" anchor="ctr" anchorCtr="0">
            <a:noAutofit/>
          </a:bodyPr>
          <a:lstStyle>
            <a:lvl1pPr marL="0" indent="0" algn="r">
              <a:buNone/>
              <a:defRPr sz="2800">
                <a:solidFill>
                  <a:schemeClr val="tx1"/>
                </a:solidFill>
                <a:latin typeface="+mn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20XX</a:t>
            </a:r>
          </a:p>
        </p:txBody>
      </p:sp>
    </p:spTree>
    <p:extLst>
      <p:ext uri="{BB962C8B-B14F-4D97-AF65-F5344CB8AC3E}">
        <p14:creationId xmlns:p14="http://schemas.microsoft.com/office/powerpoint/2010/main" val="1668421069"/>
      </p:ext>
    </p:extLst>
  </p:cSld>
  <p:clrMapOvr>
    <a:masterClrMapping/>
  </p:clrMapOvr>
</p:sldLayout>
</file>

<file path=ppt/slideLayouts/slideLayout67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  <p:extLst>
      <p:ext uri="{BB962C8B-B14F-4D97-AF65-F5344CB8AC3E}">
        <p14:creationId xmlns:p14="http://schemas.microsoft.com/office/powerpoint/2010/main" val="324980695"/>
      </p:ext>
    </p:extLst>
  </p:cSld>
  <p:clrMapOvr>
    <a:masterClrMapping/>
  </p:clrMapOvr>
</p:sldLayout>
</file>

<file path=ppt/slideLayouts/slideLayout68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>
  <p:cSld name="Title Slide">
    <p:bg>
      <p:bgPr>
        <a:blipFill dpi="0" rotWithShape="1">
          <a:blip r:embed="rId2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911424" y="1988841"/>
            <a:ext cx="10363200" cy="1470025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825824" y="3744615"/>
            <a:ext cx="85344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527382" y="6525344"/>
            <a:ext cx="1294837" cy="218522"/>
          </a:xfrm>
        </p:spPr>
        <p:txBody>
          <a:bodyPr/>
          <a:lstStyle/>
          <a:p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5519936" y="6381329"/>
            <a:ext cx="3860800" cy="365125"/>
          </a:xfrm>
          <a:prstGeom prst="rect">
            <a:avLst/>
          </a:prstGeom>
        </p:spPr>
        <p:txBody>
          <a:bodyPr/>
          <a:lstStyle/>
          <a:p>
            <a:r>
              <a:rPr lang="en-GB"/>
              <a:t>EC 1- L8_Data Acquisition Systems_Part2</a:t>
            </a: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663674427"/>
      </p:ext>
    </p:extLst>
  </p:cSld>
  <p:clrMapOvr>
    <a:masterClrMapping/>
  </p:clrMapOvr>
</p:sldLayout>
</file>

<file path=ppt/slideLayouts/slideLayout69.xml><?xml version="1.0" encoding="utf-8"?>
<p:sldLayout xmlns:a="http://schemas.openxmlformats.org/drawingml/2006/main" xmlns:r="http://schemas.openxmlformats.org/officeDocument/2006/relationships" xmlns:p="http://schemas.openxmlformats.org/presentationml/2006/main" type="obj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609600" y="1600201"/>
            <a:ext cx="10972800" cy="3917032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4175787" y="6461781"/>
            <a:ext cx="3860800" cy="365125"/>
          </a:xfrm>
          <a:prstGeom prst="rect">
            <a:avLst/>
          </a:prstGeom>
        </p:spPr>
        <p:txBody>
          <a:bodyPr/>
          <a:lstStyle/>
          <a:p>
            <a:r>
              <a:rPr lang="en-GB"/>
              <a:t>EC 1- L8_Data Acquisition Systems_Part2</a:t>
            </a: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928645816"/>
      </p:ext>
    </p:extLst>
  </p:cSld>
  <p:clrMapOvr>
    <a:masterClrMapping/>
  </p:clrMapOvr>
</p:sldLayout>
</file>

<file path=ppt/slideLayouts/slideLayout70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1_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Placeholder 1">
            <a:extLst>
              <a:ext uri="{FF2B5EF4-FFF2-40B4-BE49-F238E27FC236}">
                <a16:creationId xmlns:a16="http://schemas.microsoft.com/office/drawing/2014/main" id="{3769E6E2-2C3C-634F-A2E7-89D13D5132E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58219" y="365125"/>
            <a:ext cx="11481847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4" name="Text Placeholder 2">
            <a:extLst>
              <a:ext uri="{FF2B5EF4-FFF2-40B4-BE49-F238E27FC236}">
                <a16:creationId xmlns:a16="http://schemas.microsoft.com/office/drawing/2014/main" id="{FC0E9760-8394-E24C-A197-D2A1FDDE5E28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58219" y="1825625"/>
            <a:ext cx="11481847" cy="3575934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277840142"/>
      </p:ext>
    </p:extLst>
  </p:cSld>
  <p:clrMapOvr>
    <a:masterClrMapping/>
  </p:clrMapOvr>
</p:sldLayout>
</file>

<file path=ppt/slideLayouts/slideLayout7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GB"/>
              <a:t>EC 1- L8_Data Acquisition Systems_Part2</a:t>
            </a:r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80BD717-F643-F042-9830-F1AF085B69D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951448030"/>
      </p:ext>
    </p:extLst>
  </p:cSld>
  <p:clrMapOvr>
    <a:masterClrMapping/>
  </p:clrMapOvr>
</p:sldLayout>
</file>

<file path=ppt/slideLayouts/slideLayout72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1_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73" name="Straight Connector 72">
            <a:extLst>
              <a:ext uri="{FF2B5EF4-FFF2-40B4-BE49-F238E27FC236}">
                <a16:creationId xmlns:a16="http://schemas.microsoft.com/office/drawing/2014/main" id="{3B25E3D6-2A2E-464A-8CB9-910A73E922D2}"/>
              </a:ext>
            </a:extLst>
          </p:cNvPr>
          <p:cNvCxnSpPr/>
          <p:nvPr userDrawn="1"/>
        </p:nvCxnSpPr>
        <p:spPr>
          <a:xfrm>
            <a:off x="1226359" y="4878388"/>
            <a:ext cx="9736242" cy="0"/>
          </a:xfrm>
          <a:prstGeom prst="line">
            <a:avLst/>
          </a:prstGeom>
          <a:ln w="36068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grpSp>
        <p:nvGrpSpPr>
          <p:cNvPr id="80" name="Group 79">
            <a:extLst>
              <a:ext uri="{FF2B5EF4-FFF2-40B4-BE49-F238E27FC236}">
                <a16:creationId xmlns:a16="http://schemas.microsoft.com/office/drawing/2014/main" id="{7AC1507B-4D7E-4A03-BD68-719F3B4FFFFE}"/>
              </a:ext>
            </a:extLst>
          </p:cNvPr>
          <p:cNvGrpSpPr/>
          <p:nvPr userDrawn="1"/>
        </p:nvGrpSpPr>
        <p:grpSpPr>
          <a:xfrm>
            <a:off x="1098343" y="3580937"/>
            <a:ext cx="256032" cy="1426311"/>
            <a:chOff x="1098343" y="3580937"/>
            <a:chExt cx="256032" cy="1426311"/>
          </a:xfrm>
        </p:grpSpPr>
        <p:cxnSp>
          <p:nvCxnSpPr>
            <p:cNvPr id="36" name="Straight Connector 35">
              <a:extLst>
                <a:ext uri="{FF2B5EF4-FFF2-40B4-BE49-F238E27FC236}">
                  <a16:creationId xmlns:a16="http://schemas.microsoft.com/office/drawing/2014/main" id="{F344BED5-CC6A-4BE9-A525-8E8D0064488A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563419" y="4243877"/>
              <a:ext cx="1325880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37" name="Oval 36">
              <a:extLst>
                <a:ext uri="{FF2B5EF4-FFF2-40B4-BE49-F238E27FC236}">
                  <a16:creationId xmlns:a16="http://schemas.microsoft.com/office/drawing/2014/main" id="{A2C7B801-E8A3-4356-8E6E-5A82DA9E1443}"/>
                </a:ext>
              </a:extLst>
            </p:cNvPr>
            <p:cNvSpPr/>
            <p:nvPr userDrawn="1"/>
          </p:nvSpPr>
          <p:spPr>
            <a:xfrm>
              <a:off x="1098343" y="4751216"/>
              <a:ext cx="256032" cy="256032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38" name="Group 37">
            <a:extLst>
              <a:ext uri="{FF2B5EF4-FFF2-40B4-BE49-F238E27FC236}">
                <a16:creationId xmlns:a16="http://schemas.microsoft.com/office/drawing/2014/main" id="{BEB49D06-EF63-4C3A-910B-CB6831B16C9D}"/>
              </a:ext>
            </a:extLst>
          </p:cNvPr>
          <p:cNvGrpSpPr/>
          <p:nvPr userDrawn="1"/>
        </p:nvGrpSpPr>
        <p:grpSpPr>
          <a:xfrm>
            <a:off x="1995041" y="4439619"/>
            <a:ext cx="128016" cy="502920"/>
            <a:chOff x="1973856" y="4439619"/>
            <a:chExt cx="128016" cy="502920"/>
          </a:xfrm>
        </p:grpSpPr>
        <p:cxnSp>
          <p:nvCxnSpPr>
            <p:cNvPr id="32" name="Straight Connector 31">
              <a:extLst>
                <a:ext uri="{FF2B5EF4-FFF2-40B4-BE49-F238E27FC236}">
                  <a16:creationId xmlns:a16="http://schemas.microsoft.com/office/drawing/2014/main" id="{327E53F1-5E20-4EC7-87CF-EB6E9FDE9F12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33" name="Oval 32">
              <a:extLst>
                <a:ext uri="{FF2B5EF4-FFF2-40B4-BE49-F238E27FC236}">
                  <a16:creationId xmlns:a16="http://schemas.microsoft.com/office/drawing/2014/main" id="{4C87D9C1-E63A-4E7F-A2F2-B9441DFAFE6B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39" name="Group 38">
            <a:extLst>
              <a:ext uri="{FF2B5EF4-FFF2-40B4-BE49-F238E27FC236}">
                <a16:creationId xmlns:a16="http://schemas.microsoft.com/office/drawing/2014/main" id="{4FA409AA-6816-4FFF-BA25-BAD4447A906F}"/>
              </a:ext>
            </a:extLst>
          </p:cNvPr>
          <p:cNvGrpSpPr/>
          <p:nvPr userDrawn="1"/>
        </p:nvGrpSpPr>
        <p:grpSpPr>
          <a:xfrm>
            <a:off x="2785120" y="4439619"/>
            <a:ext cx="128016" cy="502920"/>
            <a:chOff x="1973856" y="4439619"/>
            <a:chExt cx="128016" cy="502920"/>
          </a:xfrm>
        </p:grpSpPr>
        <p:cxnSp>
          <p:nvCxnSpPr>
            <p:cNvPr id="40" name="Straight Connector 39">
              <a:extLst>
                <a:ext uri="{FF2B5EF4-FFF2-40B4-BE49-F238E27FC236}">
                  <a16:creationId xmlns:a16="http://schemas.microsoft.com/office/drawing/2014/main" id="{5CA6520F-1760-430A-B65E-C626CFF2F72B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41" name="Oval 40">
              <a:extLst>
                <a:ext uri="{FF2B5EF4-FFF2-40B4-BE49-F238E27FC236}">
                  <a16:creationId xmlns:a16="http://schemas.microsoft.com/office/drawing/2014/main" id="{39843C49-812F-4AC4-8759-BFA1B2C480FD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42" name="Group 41">
            <a:extLst>
              <a:ext uri="{FF2B5EF4-FFF2-40B4-BE49-F238E27FC236}">
                <a16:creationId xmlns:a16="http://schemas.microsoft.com/office/drawing/2014/main" id="{4C21F7E2-F666-48FA-AABB-65E011391734}"/>
              </a:ext>
            </a:extLst>
          </p:cNvPr>
          <p:cNvGrpSpPr/>
          <p:nvPr userDrawn="1"/>
        </p:nvGrpSpPr>
        <p:grpSpPr>
          <a:xfrm>
            <a:off x="4411766" y="4439619"/>
            <a:ext cx="128016" cy="502920"/>
            <a:chOff x="1973856" y="4439619"/>
            <a:chExt cx="128016" cy="502920"/>
          </a:xfrm>
        </p:grpSpPr>
        <p:cxnSp>
          <p:nvCxnSpPr>
            <p:cNvPr id="43" name="Straight Connector 42">
              <a:extLst>
                <a:ext uri="{FF2B5EF4-FFF2-40B4-BE49-F238E27FC236}">
                  <a16:creationId xmlns:a16="http://schemas.microsoft.com/office/drawing/2014/main" id="{D8569AFA-3030-46B5-8C96-BBA5D82A9D78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44" name="Oval 43">
              <a:extLst>
                <a:ext uri="{FF2B5EF4-FFF2-40B4-BE49-F238E27FC236}">
                  <a16:creationId xmlns:a16="http://schemas.microsoft.com/office/drawing/2014/main" id="{5F0F0204-329B-4C59-9376-DA2E190A41F2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45" name="Group 44">
            <a:extLst>
              <a:ext uri="{FF2B5EF4-FFF2-40B4-BE49-F238E27FC236}">
                <a16:creationId xmlns:a16="http://schemas.microsoft.com/office/drawing/2014/main" id="{FD9007D7-5B92-4731-A39C-F5A6EBB39A0F}"/>
              </a:ext>
            </a:extLst>
          </p:cNvPr>
          <p:cNvGrpSpPr/>
          <p:nvPr userDrawn="1"/>
        </p:nvGrpSpPr>
        <p:grpSpPr>
          <a:xfrm>
            <a:off x="5219453" y="4439619"/>
            <a:ext cx="128016" cy="502920"/>
            <a:chOff x="1973856" y="4439619"/>
            <a:chExt cx="128016" cy="502920"/>
          </a:xfrm>
        </p:grpSpPr>
        <p:cxnSp>
          <p:nvCxnSpPr>
            <p:cNvPr id="46" name="Straight Connector 45">
              <a:extLst>
                <a:ext uri="{FF2B5EF4-FFF2-40B4-BE49-F238E27FC236}">
                  <a16:creationId xmlns:a16="http://schemas.microsoft.com/office/drawing/2014/main" id="{EEEC3455-89C8-487D-A4AD-5C3E0D6D7378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47" name="Oval 46">
              <a:extLst>
                <a:ext uri="{FF2B5EF4-FFF2-40B4-BE49-F238E27FC236}">
                  <a16:creationId xmlns:a16="http://schemas.microsoft.com/office/drawing/2014/main" id="{60D5132D-9C05-4BA1-9DC5-047AD05AFCAD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75" name="Group 74">
            <a:extLst>
              <a:ext uri="{FF2B5EF4-FFF2-40B4-BE49-F238E27FC236}">
                <a16:creationId xmlns:a16="http://schemas.microsoft.com/office/drawing/2014/main" id="{E298C5F6-9A26-42A5-8CE6-0AB714917758}"/>
              </a:ext>
            </a:extLst>
          </p:cNvPr>
          <p:cNvGrpSpPr/>
          <p:nvPr userDrawn="1"/>
        </p:nvGrpSpPr>
        <p:grpSpPr>
          <a:xfrm>
            <a:off x="6841493" y="4439619"/>
            <a:ext cx="128016" cy="502920"/>
            <a:chOff x="6841493" y="4439619"/>
            <a:chExt cx="128016" cy="502920"/>
          </a:xfrm>
        </p:grpSpPr>
        <p:cxnSp>
          <p:nvCxnSpPr>
            <p:cNvPr id="49" name="Straight Connector 48">
              <a:extLst>
                <a:ext uri="{FF2B5EF4-FFF2-40B4-BE49-F238E27FC236}">
                  <a16:creationId xmlns:a16="http://schemas.microsoft.com/office/drawing/2014/main" id="{EECD6B90-8AB5-404B-8C47-296EACB3A748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6686045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50" name="Oval 49">
              <a:extLst>
                <a:ext uri="{FF2B5EF4-FFF2-40B4-BE49-F238E27FC236}">
                  <a16:creationId xmlns:a16="http://schemas.microsoft.com/office/drawing/2014/main" id="{019B7AA1-FBFB-4467-A894-A8493F7A6AA8}"/>
                </a:ext>
              </a:extLst>
            </p:cNvPr>
            <p:cNvSpPr/>
            <p:nvPr userDrawn="1"/>
          </p:nvSpPr>
          <p:spPr>
            <a:xfrm>
              <a:off x="6841493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51" name="Group 50">
            <a:extLst>
              <a:ext uri="{FF2B5EF4-FFF2-40B4-BE49-F238E27FC236}">
                <a16:creationId xmlns:a16="http://schemas.microsoft.com/office/drawing/2014/main" id="{37A216D3-B10A-49A2-91E7-6B15001A3FB0}"/>
              </a:ext>
            </a:extLst>
          </p:cNvPr>
          <p:cNvGrpSpPr/>
          <p:nvPr userDrawn="1"/>
        </p:nvGrpSpPr>
        <p:grpSpPr>
          <a:xfrm>
            <a:off x="7653514" y="4439619"/>
            <a:ext cx="128016" cy="502920"/>
            <a:chOff x="1973856" y="4439619"/>
            <a:chExt cx="128016" cy="502920"/>
          </a:xfrm>
        </p:grpSpPr>
        <p:cxnSp>
          <p:nvCxnSpPr>
            <p:cNvPr id="52" name="Straight Connector 51">
              <a:extLst>
                <a:ext uri="{FF2B5EF4-FFF2-40B4-BE49-F238E27FC236}">
                  <a16:creationId xmlns:a16="http://schemas.microsoft.com/office/drawing/2014/main" id="{C9539913-F5B6-46CE-8254-5D926DEA5760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53" name="Oval 52">
              <a:extLst>
                <a:ext uri="{FF2B5EF4-FFF2-40B4-BE49-F238E27FC236}">
                  <a16:creationId xmlns:a16="http://schemas.microsoft.com/office/drawing/2014/main" id="{111FC251-CB3D-4E38-ACB7-A62B2D60EB47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54" name="Group 53">
            <a:extLst>
              <a:ext uri="{FF2B5EF4-FFF2-40B4-BE49-F238E27FC236}">
                <a16:creationId xmlns:a16="http://schemas.microsoft.com/office/drawing/2014/main" id="{33A48BF4-E5AF-426C-B91A-E2874F887DFC}"/>
              </a:ext>
            </a:extLst>
          </p:cNvPr>
          <p:cNvGrpSpPr/>
          <p:nvPr userDrawn="1"/>
        </p:nvGrpSpPr>
        <p:grpSpPr>
          <a:xfrm>
            <a:off x="9275553" y="4439619"/>
            <a:ext cx="128016" cy="502920"/>
            <a:chOff x="1973856" y="4439619"/>
            <a:chExt cx="128016" cy="502920"/>
          </a:xfrm>
        </p:grpSpPr>
        <p:cxnSp>
          <p:nvCxnSpPr>
            <p:cNvPr id="55" name="Straight Connector 54">
              <a:extLst>
                <a:ext uri="{FF2B5EF4-FFF2-40B4-BE49-F238E27FC236}">
                  <a16:creationId xmlns:a16="http://schemas.microsoft.com/office/drawing/2014/main" id="{43156CFF-0844-4928-96F2-9B7989831CB0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56" name="Oval 55">
              <a:extLst>
                <a:ext uri="{FF2B5EF4-FFF2-40B4-BE49-F238E27FC236}">
                  <a16:creationId xmlns:a16="http://schemas.microsoft.com/office/drawing/2014/main" id="{0B7D5F2D-1085-4523-9A56-C2B16A2F0464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57" name="Group 56">
            <a:extLst>
              <a:ext uri="{FF2B5EF4-FFF2-40B4-BE49-F238E27FC236}">
                <a16:creationId xmlns:a16="http://schemas.microsoft.com/office/drawing/2014/main" id="{B2166A5C-6403-42D7-8962-0052BEA0363E}"/>
              </a:ext>
            </a:extLst>
          </p:cNvPr>
          <p:cNvGrpSpPr/>
          <p:nvPr userDrawn="1"/>
        </p:nvGrpSpPr>
        <p:grpSpPr>
          <a:xfrm>
            <a:off x="10087574" y="4439619"/>
            <a:ext cx="128016" cy="502920"/>
            <a:chOff x="1973856" y="4439619"/>
            <a:chExt cx="128016" cy="502920"/>
          </a:xfrm>
        </p:grpSpPr>
        <p:cxnSp>
          <p:nvCxnSpPr>
            <p:cNvPr id="58" name="Straight Connector 57">
              <a:extLst>
                <a:ext uri="{FF2B5EF4-FFF2-40B4-BE49-F238E27FC236}">
                  <a16:creationId xmlns:a16="http://schemas.microsoft.com/office/drawing/2014/main" id="{6BDD4C7A-BAE9-4341-ACA2-BC09D58B2EB2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59" name="Oval 58">
              <a:extLst>
                <a:ext uri="{FF2B5EF4-FFF2-40B4-BE49-F238E27FC236}">
                  <a16:creationId xmlns:a16="http://schemas.microsoft.com/office/drawing/2014/main" id="{2092417B-AC2A-401B-90D8-62AA0CC234E7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81" name="Group 80">
            <a:extLst>
              <a:ext uri="{FF2B5EF4-FFF2-40B4-BE49-F238E27FC236}">
                <a16:creationId xmlns:a16="http://schemas.microsoft.com/office/drawing/2014/main" id="{575A635E-0C3E-4F07-842B-60231D9875D4}"/>
              </a:ext>
            </a:extLst>
          </p:cNvPr>
          <p:cNvGrpSpPr/>
          <p:nvPr userDrawn="1"/>
        </p:nvGrpSpPr>
        <p:grpSpPr>
          <a:xfrm>
            <a:off x="3532404" y="3580937"/>
            <a:ext cx="256032" cy="1426311"/>
            <a:chOff x="3532404" y="3580937"/>
            <a:chExt cx="256032" cy="1426311"/>
          </a:xfrm>
        </p:grpSpPr>
        <p:cxnSp>
          <p:nvCxnSpPr>
            <p:cNvPr id="61" name="Straight Connector 60">
              <a:extLst>
                <a:ext uri="{FF2B5EF4-FFF2-40B4-BE49-F238E27FC236}">
                  <a16:creationId xmlns:a16="http://schemas.microsoft.com/office/drawing/2014/main" id="{CC9D07EB-53D6-4BBA-ACB6-E8F63F9A0835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2997480" y="4243877"/>
              <a:ext cx="1325880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62" name="Oval 61">
              <a:extLst>
                <a:ext uri="{FF2B5EF4-FFF2-40B4-BE49-F238E27FC236}">
                  <a16:creationId xmlns:a16="http://schemas.microsoft.com/office/drawing/2014/main" id="{45616335-BCB9-464C-BEA1-A1E7E74FD8BE}"/>
                </a:ext>
              </a:extLst>
            </p:cNvPr>
            <p:cNvSpPr/>
            <p:nvPr userDrawn="1"/>
          </p:nvSpPr>
          <p:spPr>
            <a:xfrm>
              <a:off x="3532404" y="4751216"/>
              <a:ext cx="256032" cy="256032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78" name="Group 77">
            <a:extLst>
              <a:ext uri="{FF2B5EF4-FFF2-40B4-BE49-F238E27FC236}">
                <a16:creationId xmlns:a16="http://schemas.microsoft.com/office/drawing/2014/main" id="{9703DC63-2401-4AD3-8B32-193667CD897E}"/>
              </a:ext>
            </a:extLst>
          </p:cNvPr>
          <p:cNvGrpSpPr/>
          <p:nvPr userDrawn="1"/>
        </p:nvGrpSpPr>
        <p:grpSpPr>
          <a:xfrm>
            <a:off x="5966465" y="3580937"/>
            <a:ext cx="256032" cy="1426311"/>
            <a:chOff x="5966465" y="3580937"/>
            <a:chExt cx="256032" cy="1426311"/>
          </a:xfrm>
        </p:grpSpPr>
        <p:cxnSp>
          <p:nvCxnSpPr>
            <p:cNvPr id="64" name="Straight Connector 63">
              <a:extLst>
                <a:ext uri="{FF2B5EF4-FFF2-40B4-BE49-F238E27FC236}">
                  <a16:creationId xmlns:a16="http://schemas.microsoft.com/office/drawing/2014/main" id="{16A6E3F7-6319-4441-AFD9-C3D4F2972FA5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5431541" y="4243877"/>
              <a:ext cx="1325880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65" name="Oval 64">
              <a:extLst>
                <a:ext uri="{FF2B5EF4-FFF2-40B4-BE49-F238E27FC236}">
                  <a16:creationId xmlns:a16="http://schemas.microsoft.com/office/drawing/2014/main" id="{4C9D2D7D-12CB-4802-999B-1D1F87BE0FA5}"/>
                </a:ext>
              </a:extLst>
            </p:cNvPr>
            <p:cNvSpPr/>
            <p:nvPr userDrawn="1"/>
          </p:nvSpPr>
          <p:spPr>
            <a:xfrm>
              <a:off x="5966465" y="4751216"/>
              <a:ext cx="256032" cy="256032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77" name="Group 76">
            <a:extLst>
              <a:ext uri="{FF2B5EF4-FFF2-40B4-BE49-F238E27FC236}">
                <a16:creationId xmlns:a16="http://schemas.microsoft.com/office/drawing/2014/main" id="{24158274-99B6-424C-9DB7-4B178174FCD6}"/>
              </a:ext>
            </a:extLst>
          </p:cNvPr>
          <p:cNvGrpSpPr/>
          <p:nvPr userDrawn="1"/>
        </p:nvGrpSpPr>
        <p:grpSpPr>
          <a:xfrm>
            <a:off x="8400525" y="3580937"/>
            <a:ext cx="256032" cy="1426311"/>
            <a:chOff x="8400525" y="3580937"/>
            <a:chExt cx="256032" cy="1426311"/>
          </a:xfrm>
        </p:grpSpPr>
        <p:cxnSp>
          <p:nvCxnSpPr>
            <p:cNvPr id="67" name="Straight Connector 66">
              <a:extLst>
                <a:ext uri="{FF2B5EF4-FFF2-40B4-BE49-F238E27FC236}">
                  <a16:creationId xmlns:a16="http://schemas.microsoft.com/office/drawing/2014/main" id="{8E62A3E4-AE49-44CE-8671-D9E2E7A149F4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7865601" y="4243877"/>
              <a:ext cx="1325880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68" name="Oval 67">
              <a:extLst>
                <a:ext uri="{FF2B5EF4-FFF2-40B4-BE49-F238E27FC236}">
                  <a16:creationId xmlns:a16="http://schemas.microsoft.com/office/drawing/2014/main" id="{D1DACA3F-BDD7-46A1-9FFC-5C9E3DC0319B}"/>
                </a:ext>
              </a:extLst>
            </p:cNvPr>
            <p:cNvSpPr/>
            <p:nvPr userDrawn="1"/>
          </p:nvSpPr>
          <p:spPr>
            <a:xfrm>
              <a:off x="8400525" y="4751216"/>
              <a:ext cx="256032" cy="256032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76" name="Group 75">
            <a:extLst>
              <a:ext uri="{FF2B5EF4-FFF2-40B4-BE49-F238E27FC236}">
                <a16:creationId xmlns:a16="http://schemas.microsoft.com/office/drawing/2014/main" id="{CDBF36D1-D00D-4D0E-A137-B0C1518AA950}"/>
              </a:ext>
            </a:extLst>
          </p:cNvPr>
          <p:cNvGrpSpPr/>
          <p:nvPr userDrawn="1"/>
        </p:nvGrpSpPr>
        <p:grpSpPr>
          <a:xfrm>
            <a:off x="10834585" y="3580937"/>
            <a:ext cx="256032" cy="1431463"/>
            <a:chOff x="10834585" y="3580937"/>
            <a:chExt cx="256032" cy="1431463"/>
          </a:xfrm>
        </p:grpSpPr>
        <p:cxnSp>
          <p:nvCxnSpPr>
            <p:cNvPr id="70" name="Straight Connector 69">
              <a:extLst>
                <a:ext uri="{FF2B5EF4-FFF2-40B4-BE49-F238E27FC236}">
                  <a16:creationId xmlns:a16="http://schemas.microsoft.com/office/drawing/2014/main" id="{FA69A115-43BB-4F45-8737-8989918E4F3D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0299661" y="4243877"/>
              <a:ext cx="1325880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71" name="Oval 70">
              <a:extLst>
                <a:ext uri="{FF2B5EF4-FFF2-40B4-BE49-F238E27FC236}">
                  <a16:creationId xmlns:a16="http://schemas.microsoft.com/office/drawing/2014/main" id="{F08C80E3-AE2D-440D-A9D5-30C4A542F095}"/>
                </a:ext>
              </a:extLst>
            </p:cNvPr>
            <p:cNvSpPr/>
            <p:nvPr userDrawn="1"/>
          </p:nvSpPr>
          <p:spPr>
            <a:xfrm>
              <a:off x="10834585" y="4756368"/>
              <a:ext cx="256032" cy="256032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sp>
        <p:nvSpPr>
          <p:cNvPr id="2" name="Title 1">
            <a:extLst>
              <a:ext uri="{FF2B5EF4-FFF2-40B4-BE49-F238E27FC236}">
                <a16:creationId xmlns:a16="http://schemas.microsoft.com/office/drawing/2014/main" id="{43FA2CB5-635E-4CF6-B11D-F2C5041ADBEA}"/>
              </a:ext>
            </a:extLst>
          </p:cNvPr>
          <p:cNvSpPr>
            <a:spLocks noGrp="1"/>
          </p:cNvSpPr>
          <p:nvPr userDrawn="1">
            <p:ph type="ctrTitle"/>
          </p:nvPr>
        </p:nvSpPr>
        <p:spPr>
          <a:xfrm>
            <a:off x="1524000" y="509764"/>
            <a:ext cx="9144000" cy="685801"/>
          </a:xfrm>
        </p:spPr>
        <p:txBody>
          <a:bodyPr rtlCol="0" anchor="t" anchorCtr="0">
            <a:normAutofit/>
          </a:bodyPr>
          <a:lstStyle>
            <a:lvl1pPr algn="ctr">
              <a:defRPr sz="4400"/>
            </a:lvl1pPr>
          </a:lstStyle>
          <a:p>
            <a:pPr rtl="0"/>
            <a:r>
              <a:rPr lang="en-US" noProof="0"/>
              <a:t>Click to edit Master title style</a:t>
            </a:r>
            <a:endParaRPr lang="en-GB" noProof="0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69C4E9CB-8B65-4E12-967D-06EAE4393B42}"/>
              </a:ext>
            </a:extLst>
          </p:cNvPr>
          <p:cNvSpPr>
            <a:spLocks noGrp="1"/>
          </p:cNvSpPr>
          <p:nvPr userDrawn="1">
            <p:ph type="subTitle" idx="1"/>
          </p:nvPr>
        </p:nvSpPr>
        <p:spPr>
          <a:xfrm>
            <a:off x="1524000" y="1240970"/>
            <a:ext cx="9144000" cy="492294"/>
          </a:xfrm>
        </p:spPr>
        <p:txBody>
          <a:bodyPr rtlCol="0">
            <a:normAutofit/>
          </a:bodyPr>
          <a:lstStyle>
            <a:lvl1pPr marL="0" indent="0" algn="ctr">
              <a:buNone/>
              <a:defRPr sz="28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pPr rtl="0"/>
            <a:r>
              <a:rPr lang="en-US" noProof="0"/>
              <a:t>Click to edit Master subtitle style</a:t>
            </a:r>
            <a:endParaRPr lang="en-GB" noProof="0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2B3FA692-96F4-4A7F-8487-22F20A708F1C}"/>
              </a:ext>
            </a:extLst>
          </p:cNvPr>
          <p:cNvSpPr>
            <a:spLocks noGrp="1"/>
          </p:cNvSpPr>
          <p:nvPr userDrawn="1">
            <p:ph type="dt" sz="half" idx="10"/>
          </p:nvPr>
        </p:nvSpPr>
        <p:spPr/>
        <p:txBody>
          <a:bodyPr rtlCol="0"/>
          <a:lstStyle>
            <a:lvl1pPr>
              <a:defRPr/>
            </a:lvl1pPr>
          </a:lstStyle>
          <a:p>
            <a:endParaRPr lang="en-GB" noProof="0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1792D85A-DF1E-4EFB-B064-60EF7F601D7D}"/>
              </a:ext>
            </a:extLst>
          </p:cNvPr>
          <p:cNvSpPr>
            <a:spLocks noGrp="1"/>
          </p:cNvSpPr>
          <p:nvPr userDrawn="1">
            <p:ph type="ftr" sz="quarter" idx="11"/>
          </p:nvPr>
        </p:nvSpPr>
        <p:spPr/>
        <p:txBody>
          <a:bodyPr rtlCol="0"/>
          <a:lstStyle/>
          <a:p>
            <a:pPr rtl="0"/>
            <a:r>
              <a:rPr lang="en-GB" noProof="0"/>
              <a:t>EC 1- L8_Data Acquisition Systems_Part2</a:t>
            </a:r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CAE20109-909E-4186-BEE5-888E05F28C67}"/>
              </a:ext>
            </a:extLst>
          </p:cNvPr>
          <p:cNvSpPr>
            <a:spLocks noGrp="1"/>
          </p:cNvSpPr>
          <p:nvPr userDrawn="1">
            <p:ph type="sldNum" sz="quarter" idx="12"/>
          </p:nvPr>
        </p:nvSpPr>
        <p:spPr/>
        <p:txBody>
          <a:bodyPr rtlCol="0"/>
          <a:lstStyle/>
          <a:p>
            <a:pPr rtl="0"/>
            <a:fld id="{06075B66-BB0A-40EC-93F2-D831CFF2799C}" type="slidenum">
              <a:rPr lang="en-GB" noProof="0" smtClean="0"/>
              <a:t>‹#›</a:t>
            </a:fld>
            <a:endParaRPr lang="en-GB" noProof="0"/>
          </a:p>
        </p:txBody>
      </p:sp>
      <p:sp>
        <p:nvSpPr>
          <p:cNvPr id="8" name="Picture Placeholder 7">
            <a:extLst>
              <a:ext uri="{FF2B5EF4-FFF2-40B4-BE49-F238E27FC236}">
                <a16:creationId xmlns:a16="http://schemas.microsoft.com/office/drawing/2014/main" id="{42249841-1B5B-4DCB-8182-96027C01CEF4}"/>
              </a:ext>
            </a:extLst>
          </p:cNvPr>
          <p:cNvSpPr>
            <a:spLocks noGrp="1"/>
          </p:cNvSpPr>
          <p:nvPr userDrawn="1">
            <p:ph type="pic" sz="quarter" idx="13"/>
          </p:nvPr>
        </p:nvSpPr>
        <p:spPr>
          <a:xfrm>
            <a:off x="442913" y="633829"/>
            <a:ext cx="960120" cy="685800"/>
          </a:xfrm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400"/>
            </a:lvl1pPr>
          </a:lstStyle>
          <a:p>
            <a:pPr rtl="0"/>
            <a:r>
              <a:rPr lang="en-US" noProof="0"/>
              <a:t>Click icon to add picture</a:t>
            </a:r>
            <a:endParaRPr lang="en-GB" noProof="0"/>
          </a:p>
        </p:txBody>
      </p:sp>
      <p:sp>
        <p:nvSpPr>
          <p:cNvPr id="11" name="Text Placeholder 10">
            <a:extLst>
              <a:ext uri="{FF2B5EF4-FFF2-40B4-BE49-F238E27FC236}">
                <a16:creationId xmlns:a16="http://schemas.microsoft.com/office/drawing/2014/main" id="{1005C338-76FB-4C4F-9EB1-183CFD6B9075}"/>
              </a:ext>
            </a:extLst>
          </p:cNvPr>
          <p:cNvSpPr>
            <a:spLocks noGrp="1"/>
          </p:cNvSpPr>
          <p:nvPr userDrawn="1">
            <p:ph type="body" sz="quarter" idx="14" hasCustomPrompt="1"/>
          </p:nvPr>
        </p:nvSpPr>
        <p:spPr>
          <a:xfrm>
            <a:off x="442913" y="1953305"/>
            <a:ext cx="1655064" cy="1627632"/>
          </a:xfrm>
          <a:solidFill>
            <a:schemeClr val="accent2"/>
          </a:solidFill>
        </p:spPr>
        <p:txBody>
          <a:bodyPr lIns="180000" rtlCol="0" anchor="ctr" anchorCtr="0">
            <a:noAutofit/>
          </a:bodyPr>
          <a:lstStyle>
            <a:lvl1pPr marL="144000" marR="0" indent="-144000" algn="l" defTabSz="914400" rtl="0" eaLnBrk="1" fontAlgn="auto" latinLnBrk="0" hangingPunct="1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Clr>
                <a:schemeClr val="tx1"/>
              </a:buClr>
              <a:buSzTx/>
              <a:buFont typeface="Arial" panose="020B0604020202020204" pitchFamily="34" charset="0"/>
              <a:buChar char="•"/>
              <a:tabLst/>
              <a:defRPr sz="1400"/>
            </a:lvl1pPr>
            <a:lvl2pPr>
              <a:defRPr sz="14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</a:lstStyle>
          <a:p>
            <a:pPr lvl="0" rtl="0"/>
            <a:r>
              <a:rPr lang="en-GB" noProof="0"/>
              <a:t>Edit Master text styles</a:t>
            </a:r>
          </a:p>
          <a:p>
            <a:pPr lvl="0" rtl="0"/>
            <a:endParaRPr lang="en-GB" noProof="0"/>
          </a:p>
        </p:txBody>
      </p:sp>
      <p:sp>
        <p:nvSpPr>
          <p:cNvPr id="13" name="Text Placeholder 12">
            <a:extLst>
              <a:ext uri="{FF2B5EF4-FFF2-40B4-BE49-F238E27FC236}">
                <a16:creationId xmlns:a16="http://schemas.microsoft.com/office/drawing/2014/main" id="{49C02438-F5BE-4F73-A18D-18ABFEC5C49B}"/>
              </a:ext>
            </a:extLst>
          </p:cNvPr>
          <p:cNvSpPr>
            <a:spLocks noGrp="1"/>
          </p:cNvSpPr>
          <p:nvPr userDrawn="1">
            <p:ph type="body" sz="quarter" idx="15" hasCustomPrompt="1"/>
          </p:nvPr>
        </p:nvSpPr>
        <p:spPr>
          <a:xfrm>
            <a:off x="93832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00</a:t>
            </a:r>
          </a:p>
        </p:txBody>
      </p:sp>
      <p:sp>
        <p:nvSpPr>
          <p:cNvPr id="14" name="Text Placeholder 10">
            <a:extLst>
              <a:ext uri="{FF2B5EF4-FFF2-40B4-BE49-F238E27FC236}">
                <a16:creationId xmlns:a16="http://schemas.microsoft.com/office/drawing/2014/main" id="{6E96343E-2D2B-4C87-A7F9-DCCCCB97AF0E}"/>
              </a:ext>
            </a:extLst>
          </p:cNvPr>
          <p:cNvSpPr>
            <a:spLocks noGrp="1"/>
          </p:cNvSpPr>
          <p:nvPr userDrawn="1">
            <p:ph type="body" sz="quarter" idx="16" hasCustomPrompt="1"/>
          </p:nvPr>
        </p:nvSpPr>
        <p:spPr>
          <a:xfrm>
            <a:off x="2430495" y="1953305"/>
            <a:ext cx="2221992" cy="1627632"/>
          </a:xfrm>
          <a:solidFill>
            <a:schemeClr val="accent2"/>
          </a:solidFill>
        </p:spPr>
        <p:txBody>
          <a:bodyPr lIns="180000" rtlCol="0" anchor="ctr" anchorCtr="0">
            <a:noAutofit/>
          </a:bodyPr>
          <a:lstStyle>
            <a:lvl1pPr marL="144000" marR="0" indent="-144000" algn="l" defTabSz="914400" rtl="0" eaLnBrk="1" fontAlgn="auto" latinLnBrk="0" hangingPunct="1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Clr>
                <a:schemeClr val="tx1"/>
              </a:buClr>
              <a:buSzTx/>
              <a:buFont typeface="Arial" panose="020B0604020202020204" pitchFamily="34" charset="0"/>
              <a:buChar char="•"/>
              <a:tabLst/>
              <a:defRPr sz="1400"/>
            </a:lvl1pPr>
            <a:lvl2pPr>
              <a:defRPr sz="14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</a:lstStyle>
          <a:p>
            <a:pPr lvl="0" rtl="0"/>
            <a:r>
              <a:rPr lang="en-GB" noProof="0"/>
              <a:t>Edit Master text styles</a:t>
            </a:r>
          </a:p>
          <a:p>
            <a:pPr lvl="0" rtl="0"/>
            <a:endParaRPr lang="en-GB" noProof="0"/>
          </a:p>
        </p:txBody>
      </p:sp>
      <p:sp>
        <p:nvSpPr>
          <p:cNvPr id="15" name="Text Placeholder 10">
            <a:extLst>
              <a:ext uri="{FF2B5EF4-FFF2-40B4-BE49-F238E27FC236}">
                <a16:creationId xmlns:a16="http://schemas.microsoft.com/office/drawing/2014/main" id="{7BB84FDB-D513-4AC9-B712-08F2B06C1329}"/>
              </a:ext>
            </a:extLst>
          </p:cNvPr>
          <p:cNvSpPr>
            <a:spLocks noGrp="1"/>
          </p:cNvSpPr>
          <p:nvPr userDrawn="1">
            <p:ph type="body" sz="quarter" idx="17" hasCustomPrompt="1"/>
          </p:nvPr>
        </p:nvSpPr>
        <p:spPr>
          <a:xfrm>
            <a:off x="4985005" y="1953305"/>
            <a:ext cx="2221992" cy="1627632"/>
          </a:xfrm>
          <a:solidFill>
            <a:schemeClr val="accent2"/>
          </a:solidFill>
        </p:spPr>
        <p:txBody>
          <a:bodyPr lIns="180000" rtlCol="0" anchor="ctr" anchorCtr="0">
            <a:noAutofit/>
          </a:bodyPr>
          <a:lstStyle>
            <a:lvl1pPr marL="144000" marR="0" indent="-144000" algn="l" defTabSz="914400" rtl="0" eaLnBrk="1" fontAlgn="auto" latinLnBrk="0" hangingPunct="1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Clr>
                <a:schemeClr val="tx1"/>
              </a:buClr>
              <a:buSzTx/>
              <a:buFont typeface="Arial" panose="020B0604020202020204" pitchFamily="34" charset="0"/>
              <a:buChar char="•"/>
              <a:tabLst/>
              <a:defRPr sz="1400"/>
            </a:lvl1pPr>
            <a:lvl2pPr>
              <a:defRPr sz="14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</a:lstStyle>
          <a:p>
            <a:pPr lvl="0" rtl="0"/>
            <a:r>
              <a:rPr lang="en-GB" noProof="0"/>
              <a:t>Edit Master text styles</a:t>
            </a:r>
          </a:p>
          <a:p>
            <a:pPr lvl="0" rtl="0"/>
            <a:endParaRPr lang="en-GB" noProof="0"/>
          </a:p>
        </p:txBody>
      </p:sp>
      <p:sp>
        <p:nvSpPr>
          <p:cNvPr id="16" name="Text Placeholder 10">
            <a:extLst>
              <a:ext uri="{FF2B5EF4-FFF2-40B4-BE49-F238E27FC236}">
                <a16:creationId xmlns:a16="http://schemas.microsoft.com/office/drawing/2014/main" id="{FEA35609-E644-4DF0-8982-873C46185163}"/>
              </a:ext>
            </a:extLst>
          </p:cNvPr>
          <p:cNvSpPr>
            <a:spLocks noGrp="1"/>
          </p:cNvSpPr>
          <p:nvPr userDrawn="1">
            <p:ph type="body" sz="quarter" idx="18" hasCustomPrompt="1"/>
          </p:nvPr>
        </p:nvSpPr>
        <p:spPr>
          <a:xfrm>
            <a:off x="7539515" y="1953305"/>
            <a:ext cx="2221992" cy="1627632"/>
          </a:xfrm>
          <a:solidFill>
            <a:schemeClr val="accent2"/>
          </a:solidFill>
        </p:spPr>
        <p:txBody>
          <a:bodyPr lIns="180000" rtlCol="0" anchor="ctr" anchorCtr="0">
            <a:noAutofit/>
          </a:bodyPr>
          <a:lstStyle>
            <a:lvl1pPr marL="144000" marR="0" indent="-144000" algn="l" defTabSz="914400" rtl="0" eaLnBrk="1" fontAlgn="auto" latinLnBrk="0" hangingPunct="1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Clr>
                <a:schemeClr val="tx1"/>
              </a:buClr>
              <a:buSzTx/>
              <a:buFont typeface="Arial" panose="020B0604020202020204" pitchFamily="34" charset="0"/>
              <a:buChar char="•"/>
              <a:tabLst/>
              <a:defRPr sz="1400"/>
            </a:lvl1pPr>
            <a:lvl2pPr>
              <a:defRPr sz="14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</a:lstStyle>
          <a:p>
            <a:pPr lvl="0" rtl="0"/>
            <a:r>
              <a:rPr lang="en-GB" noProof="0"/>
              <a:t>Edit Master text styles</a:t>
            </a:r>
          </a:p>
          <a:p>
            <a:pPr lvl="0" rtl="0"/>
            <a:endParaRPr lang="en-GB" noProof="0"/>
          </a:p>
        </p:txBody>
      </p:sp>
      <p:sp>
        <p:nvSpPr>
          <p:cNvPr id="17" name="Text Placeholder 10">
            <a:extLst>
              <a:ext uri="{FF2B5EF4-FFF2-40B4-BE49-F238E27FC236}">
                <a16:creationId xmlns:a16="http://schemas.microsoft.com/office/drawing/2014/main" id="{56BC7BD0-6D40-4DA2-9119-3D744AC98825}"/>
              </a:ext>
            </a:extLst>
          </p:cNvPr>
          <p:cNvSpPr>
            <a:spLocks noGrp="1"/>
          </p:cNvSpPr>
          <p:nvPr userDrawn="1">
            <p:ph type="body" sz="quarter" idx="19" hasCustomPrompt="1"/>
          </p:nvPr>
        </p:nvSpPr>
        <p:spPr>
          <a:xfrm>
            <a:off x="10094024" y="1953305"/>
            <a:ext cx="1655064" cy="1627632"/>
          </a:xfrm>
          <a:solidFill>
            <a:schemeClr val="accent2"/>
          </a:solidFill>
        </p:spPr>
        <p:txBody>
          <a:bodyPr lIns="144000" rtlCol="0" anchor="ctr" anchorCtr="0">
            <a:noAutofit/>
          </a:bodyPr>
          <a:lstStyle>
            <a:lvl1pPr marL="144000" marR="0" indent="-144000" algn="l" defTabSz="914400" rtl="0" eaLnBrk="1" fontAlgn="auto" latinLnBrk="0" hangingPunct="1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Clr>
                <a:schemeClr val="tx1"/>
              </a:buClr>
              <a:buSzTx/>
              <a:buFont typeface="Arial" panose="020B0604020202020204" pitchFamily="34" charset="0"/>
              <a:buChar char="•"/>
              <a:tabLst/>
              <a:defRPr sz="1400"/>
            </a:lvl1pPr>
            <a:lvl2pPr>
              <a:defRPr sz="14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</a:lstStyle>
          <a:p>
            <a:pPr lvl="0" rtl="0"/>
            <a:r>
              <a:rPr lang="en-GB" noProof="0"/>
              <a:t>Edit Master text styles</a:t>
            </a:r>
          </a:p>
          <a:p>
            <a:pPr lvl="0" rtl="0"/>
            <a:endParaRPr lang="en-GB" noProof="0"/>
          </a:p>
        </p:txBody>
      </p:sp>
      <p:sp>
        <p:nvSpPr>
          <p:cNvPr id="19" name="Text Placeholder 12">
            <a:extLst>
              <a:ext uri="{FF2B5EF4-FFF2-40B4-BE49-F238E27FC236}">
                <a16:creationId xmlns:a16="http://schemas.microsoft.com/office/drawing/2014/main" id="{804D7697-ED6C-474A-BC1C-AC319C4D1111}"/>
              </a:ext>
            </a:extLst>
          </p:cNvPr>
          <p:cNvSpPr>
            <a:spLocks noGrp="1"/>
          </p:cNvSpPr>
          <p:nvPr userDrawn="1">
            <p:ph type="body" sz="quarter" idx="20" hasCustomPrompt="1"/>
          </p:nvPr>
        </p:nvSpPr>
        <p:spPr>
          <a:xfrm>
            <a:off x="10676389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12</a:t>
            </a:r>
          </a:p>
        </p:txBody>
      </p:sp>
      <p:sp>
        <p:nvSpPr>
          <p:cNvPr id="20" name="Text Placeholder 12">
            <a:extLst>
              <a:ext uri="{FF2B5EF4-FFF2-40B4-BE49-F238E27FC236}">
                <a16:creationId xmlns:a16="http://schemas.microsoft.com/office/drawing/2014/main" id="{F096A408-4C73-43FA-9BB3-9715B82B3D2B}"/>
              </a:ext>
            </a:extLst>
          </p:cNvPr>
          <p:cNvSpPr>
            <a:spLocks noGrp="1"/>
          </p:cNvSpPr>
          <p:nvPr userDrawn="1">
            <p:ph type="body" sz="quarter" idx="21" hasCustomPrompt="1"/>
          </p:nvPr>
        </p:nvSpPr>
        <p:spPr>
          <a:xfrm>
            <a:off x="1749828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01</a:t>
            </a:r>
          </a:p>
        </p:txBody>
      </p:sp>
      <p:sp>
        <p:nvSpPr>
          <p:cNvPr id="21" name="Text Placeholder 12">
            <a:extLst>
              <a:ext uri="{FF2B5EF4-FFF2-40B4-BE49-F238E27FC236}">
                <a16:creationId xmlns:a16="http://schemas.microsoft.com/office/drawing/2014/main" id="{C5B11A21-C8C4-419F-851D-CD63CACCAEC4}"/>
              </a:ext>
            </a:extLst>
          </p:cNvPr>
          <p:cNvSpPr>
            <a:spLocks noGrp="1"/>
          </p:cNvSpPr>
          <p:nvPr userDrawn="1">
            <p:ph type="body" sz="quarter" idx="22" hasCustomPrompt="1"/>
          </p:nvPr>
        </p:nvSpPr>
        <p:spPr>
          <a:xfrm>
            <a:off x="256133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02</a:t>
            </a:r>
          </a:p>
        </p:txBody>
      </p:sp>
      <p:sp>
        <p:nvSpPr>
          <p:cNvPr id="22" name="Text Placeholder 12">
            <a:extLst>
              <a:ext uri="{FF2B5EF4-FFF2-40B4-BE49-F238E27FC236}">
                <a16:creationId xmlns:a16="http://schemas.microsoft.com/office/drawing/2014/main" id="{C61FE761-D585-4D37-9741-3F2923A03B01}"/>
              </a:ext>
            </a:extLst>
          </p:cNvPr>
          <p:cNvSpPr>
            <a:spLocks noGrp="1"/>
          </p:cNvSpPr>
          <p:nvPr userDrawn="1">
            <p:ph type="body" sz="quarter" idx="23" hasCustomPrompt="1"/>
          </p:nvPr>
        </p:nvSpPr>
        <p:spPr>
          <a:xfrm>
            <a:off x="9864879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11</a:t>
            </a:r>
          </a:p>
        </p:txBody>
      </p:sp>
      <p:sp>
        <p:nvSpPr>
          <p:cNvPr id="23" name="Text Placeholder 12">
            <a:extLst>
              <a:ext uri="{FF2B5EF4-FFF2-40B4-BE49-F238E27FC236}">
                <a16:creationId xmlns:a16="http://schemas.microsoft.com/office/drawing/2014/main" id="{AEF88759-07E7-421C-98C4-6C5962899D05}"/>
              </a:ext>
            </a:extLst>
          </p:cNvPr>
          <p:cNvSpPr>
            <a:spLocks noGrp="1"/>
          </p:cNvSpPr>
          <p:nvPr userDrawn="1">
            <p:ph type="body" sz="quarter" idx="24" hasCustomPrompt="1"/>
          </p:nvPr>
        </p:nvSpPr>
        <p:spPr>
          <a:xfrm>
            <a:off x="8241868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09</a:t>
            </a:r>
          </a:p>
        </p:txBody>
      </p:sp>
      <p:sp>
        <p:nvSpPr>
          <p:cNvPr id="24" name="Text Placeholder 12">
            <a:extLst>
              <a:ext uri="{FF2B5EF4-FFF2-40B4-BE49-F238E27FC236}">
                <a16:creationId xmlns:a16="http://schemas.microsoft.com/office/drawing/2014/main" id="{46CC2679-5DDB-45BD-AFC4-C0E40C90A9F1}"/>
              </a:ext>
            </a:extLst>
          </p:cNvPr>
          <p:cNvSpPr>
            <a:spLocks noGrp="1"/>
          </p:cNvSpPr>
          <p:nvPr userDrawn="1">
            <p:ph type="body" sz="quarter" idx="25" hasCustomPrompt="1"/>
          </p:nvPr>
        </p:nvSpPr>
        <p:spPr>
          <a:xfrm>
            <a:off x="6618858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07</a:t>
            </a:r>
          </a:p>
        </p:txBody>
      </p:sp>
      <p:sp>
        <p:nvSpPr>
          <p:cNvPr id="25" name="Text Placeholder 12">
            <a:extLst>
              <a:ext uri="{FF2B5EF4-FFF2-40B4-BE49-F238E27FC236}">
                <a16:creationId xmlns:a16="http://schemas.microsoft.com/office/drawing/2014/main" id="{02ABD78C-73AA-439C-A5BE-17644A96282B}"/>
              </a:ext>
            </a:extLst>
          </p:cNvPr>
          <p:cNvSpPr>
            <a:spLocks noGrp="1"/>
          </p:cNvSpPr>
          <p:nvPr userDrawn="1">
            <p:ph type="body" sz="quarter" idx="26" hasCustomPrompt="1"/>
          </p:nvPr>
        </p:nvSpPr>
        <p:spPr>
          <a:xfrm>
            <a:off x="580735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06</a:t>
            </a:r>
          </a:p>
        </p:txBody>
      </p:sp>
      <p:sp>
        <p:nvSpPr>
          <p:cNvPr id="26" name="Text Placeholder 12">
            <a:extLst>
              <a:ext uri="{FF2B5EF4-FFF2-40B4-BE49-F238E27FC236}">
                <a16:creationId xmlns:a16="http://schemas.microsoft.com/office/drawing/2014/main" id="{272124E2-B2DD-45A6-ABE6-459C7038FBB5}"/>
              </a:ext>
            </a:extLst>
          </p:cNvPr>
          <p:cNvSpPr>
            <a:spLocks noGrp="1"/>
          </p:cNvSpPr>
          <p:nvPr userDrawn="1">
            <p:ph type="body" sz="quarter" idx="27" hasCustomPrompt="1"/>
          </p:nvPr>
        </p:nvSpPr>
        <p:spPr>
          <a:xfrm>
            <a:off x="4995848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05</a:t>
            </a:r>
          </a:p>
        </p:txBody>
      </p:sp>
      <p:sp>
        <p:nvSpPr>
          <p:cNvPr id="27" name="Text Placeholder 12">
            <a:extLst>
              <a:ext uri="{FF2B5EF4-FFF2-40B4-BE49-F238E27FC236}">
                <a16:creationId xmlns:a16="http://schemas.microsoft.com/office/drawing/2014/main" id="{37660DC0-4623-45A5-84FE-A8AB30FB91DF}"/>
              </a:ext>
            </a:extLst>
          </p:cNvPr>
          <p:cNvSpPr>
            <a:spLocks noGrp="1"/>
          </p:cNvSpPr>
          <p:nvPr userDrawn="1">
            <p:ph type="body" sz="quarter" idx="28" hasCustomPrompt="1"/>
          </p:nvPr>
        </p:nvSpPr>
        <p:spPr>
          <a:xfrm>
            <a:off x="418434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04</a:t>
            </a:r>
          </a:p>
        </p:txBody>
      </p:sp>
      <p:sp>
        <p:nvSpPr>
          <p:cNvPr id="28" name="Text Placeholder 12">
            <a:extLst>
              <a:ext uri="{FF2B5EF4-FFF2-40B4-BE49-F238E27FC236}">
                <a16:creationId xmlns:a16="http://schemas.microsoft.com/office/drawing/2014/main" id="{1324C94E-2600-4373-9B3A-E70E6F6E3EAE}"/>
              </a:ext>
            </a:extLst>
          </p:cNvPr>
          <p:cNvSpPr>
            <a:spLocks noGrp="1"/>
          </p:cNvSpPr>
          <p:nvPr userDrawn="1">
            <p:ph type="body" sz="quarter" idx="29" hasCustomPrompt="1"/>
          </p:nvPr>
        </p:nvSpPr>
        <p:spPr>
          <a:xfrm>
            <a:off x="3372838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03</a:t>
            </a:r>
          </a:p>
        </p:txBody>
      </p:sp>
      <p:sp>
        <p:nvSpPr>
          <p:cNvPr id="29" name="Text Placeholder 12">
            <a:extLst>
              <a:ext uri="{FF2B5EF4-FFF2-40B4-BE49-F238E27FC236}">
                <a16:creationId xmlns:a16="http://schemas.microsoft.com/office/drawing/2014/main" id="{C1ED5B50-C717-4ECD-9434-0C486B1FA95B}"/>
              </a:ext>
            </a:extLst>
          </p:cNvPr>
          <p:cNvSpPr>
            <a:spLocks noGrp="1"/>
          </p:cNvSpPr>
          <p:nvPr userDrawn="1">
            <p:ph type="body" sz="quarter" idx="30" hasCustomPrompt="1"/>
          </p:nvPr>
        </p:nvSpPr>
        <p:spPr>
          <a:xfrm>
            <a:off x="743036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08</a:t>
            </a:r>
          </a:p>
        </p:txBody>
      </p:sp>
      <p:sp>
        <p:nvSpPr>
          <p:cNvPr id="30" name="Text Placeholder 12">
            <a:extLst>
              <a:ext uri="{FF2B5EF4-FFF2-40B4-BE49-F238E27FC236}">
                <a16:creationId xmlns:a16="http://schemas.microsoft.com/office/drawing/2014/main" id="{E91BD8A6-461F-4EAC-82F8-A744495D6BFF}"/>
              </a:ext>
            </a:extLst>
          </p:cNvPr>
          <p:cNvSpPr>
            <a:spLocks noGrp="1"/>
          </p:cNvSpPr>
          <p:nvPr userDrawn="1">
            <p:ph type="body" sz="quarter" idx="31" hasCustomPrompt="1"/>
          </p:nvPr>
        </p:nvSpPr>
        <p:spPr>
          <a:xfrm>
            <a:off x="905337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10</a:t>
            </a:r>
          </a:p>
        </p:txBody>
      </p:sp>
      <p:sp>
        <p:nvSpPr>
          <p:cNvPr id="83" name="Text Placeholder 82">
            <a:extLst>
              <a:ext uri="{FF2B5EF4-FFF2-40B4-BE49-F238E27FC236}">
                <a16:creationId xmlns:a16="http://schemas.microsoft.com/office/drawing/2014/main" id="{3070E194-AAC8-4E23-9F2B-5946DF5D2178}"/>
              </a:ext>
            </a:extLst>
          </p:cNvPr>
          <p:cNvSpPr>
            <a:spLocks noGrp="1"/>
          </p:cNvSpPr>
          <p:nvPr>
            <p:ph type="body" sz="quarter" idx="32" hasCustomPrompt="1"/>
          </p:nvPr>
        </p:nvSpPr>
        <p:spPr>
          <a:xfrm>
            <a:off x="896857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Dec</a:t>
            </a:r>
          </a:p>
        </p:txBody>
      </p:sp>
      <p:sp>
        <p:nvSpPr>
          <p:cNvPr id="84" name="Text Placeholder 82">
            <a:extLst>
              <a:ext uri="{FF2B5EF4-FFF2-40B4-BE49-F238E27FC236}">
                <a16:creationId xmlns:a16="http://schemas.microsoft.com/office/drawing/2014/main" id="{53A9E9CF-C53C-41F0-8DEE-872DBB4377F5}"/>
              </a:ext>
            </a:extLst>
          </p:cNvPr>
          <p:cNvSpPr>
            <a:spLocks noGrp="1"/>
          </p:cNvSpPr>
          <p:nvPr>
            <p:ph type="body" sz="quarter" idx="33" hasCustomPrompt="1"/>
          </p:nvPr>
        </p:nvSpPr>
        <p:spPr>
          <a:xfrm>
            <a:off x="10630020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Dec</a:t>
            </a:r>
          </a:p>
        </p:txBody>
      </p:sp>
      <p:sp>
        <p:nvSpPr>
          <p:cNvPr id="85" name="Text Placeholder 82">
            <a:extLst>
              <a:ext uri="{FF2B5EF4-FFF2-40B4-BE49-F238E27FC236}">
                <a16:creationId xmlns:a16="http://schemas.microsoft.com/office/drawing/2014/main" id="{72AE6501-3FB0-4A7D-9A36-B350AEC3CAED}"/>
              </a:ext>
            </a:extLst>
          </p:cNvPr>
          <p:cNvSpPr>
            <a:spLocks noGrp="1"/>
          </p:cNvSpPr>
          <p:nvPr>
            <p:ph type="body" sz="quarter" idx="34" hasCustomPrompt="1"/>
          </p:nvPr>
        </p:nvSpPr>
        <p:spPr>
          <a:xfrm>
            <a:off x="1707954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Jan</a:t>
            </a:r>
          </a:p>
        </p:txBody>
      </p:sp>
      <p:sp>
        <p:nvSpPr>
          <p:cNvPr id="86" name="Text Placeholder 82">
            <a:extLst>
              <a:ext uri="{FF2B5EF4-FFF2-40B4-BE49-F238E27FC236}">
                <a16:creationId xmlns:a16="http://schemas.microsoft.com/office/drawing/2014/main" id="{CB3FC7F1-097D-46A1-B741-A527899C4866}"/>
              </a:ext>
            </a:extLst>
          </p:cNvPr>
          <p:cNvSpPr>
            <a:spLocks noGrp="1"/>
          </p:cNvSpPr>
          <p:nvPr>
            <p:ph type="body" sz="quarter" idx="35" hasCustomPrompt="1"/>
          </p:nvPr>
        </p:nvSpPr>
        <p:spPr>
          <a:xfrm>
            <a:off x="2519051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Feb</a:t>
            </a:r>
          </a:p>
        </p:txBody>
      </p:sp>
      <p:sp>
        <p:nvSpPr>
          <p:cNvPr id="87" name="Text Placeholder 82">
            <a:extLst>
              <a:ext uri="{FF2B5EF4-FFF2-40B4-BE49-F238E27FC236}">
                <a16:creationId xmlns:a16="http://schemas.microsoft.com/office/drawing/2014/main" id="{FC859E34-D208-4716-9A67-734A70457550}"/>
              </a:ext>
            </a:extLst>
          </p:cNvPr>
          <p:cNvSpPr>
            <a:spLocks noGrp="1"/>
          </p:cNvSpPr>
          <p:nvPr>
            <p:ph type="body" sz="quarter" idx="36" hasCustomPrompt="1"/>
          </p:nvPr>
        </p:nvSpPr>
        <p:spPr>
          <a:xfrm>
            <a:off x="3330148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Mar</a:t>
            </a:r>
          </a:p>
        </p:txBody>
      </p:sp>
      <p:sp>
        <p:nvSpPr>
          <p:cNvPr id="88" name="Text Placeholder 82">
            <a:extLst>
              <a:ext uri="{FF2B5EF4-FFF2-40B4-BE49-F238E27FC236}">
                <a16:creationId xmlns:a16="http://schemas.microsoft.com/office/drawing/2014/main" id="{049E8B34-6A64-4BBD-A35C-22A6CA41E353}"/>
              </a:ext>
            </a:extLst>
          </p:cNvPr>
          <p:cNvSpPr>
            <a:spLocks noGrp="1"/>
          </p:cNvSpPr>
          <p:nvPr>
            <p:ph type="body" sz="quarter" idx="37" hasCustomPrompt="1"/>
          </p:nvPr>
        </p:nvSpPr>
        <p:spPr>
          <a:xfrm>
            <a:off x="4141245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Apr</a:t>
            </a:r>
          </a:p>
        </p:txBody>
      </p:sp>
      <p:sp>
        <p:nvSpPr>
          <p:cNvPr id="89" name="Text Placeholder 82">
            <a:extLst>
              <a:ext uri="{FF2B5EF4-FFF2-40B4-BE49-F238E27FC236}">
                <a16:creationId xmlns:a16="http://schemas.microsoft.com/office/drawing/2014/main" id="{97904633-5897-42A4-AF0F-2EA51A800CF5}"/>
              </a:ext>
            </a:extLst>
          </p:cNvPr>
          <p:cNvSpPr>
            <a:spLocks noGrp="1"/>
          </p:cNvSpPr>
          <p:nvPr>
            <p:ph type="body" sz="quarter" idx="38" hasCustomPrompt="1"/>
          </p:nvPr>
        </p:nvSpPr>
        <p:spPr>
          <a:xfrm>
            <a:off x="4952342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May</a:t>
            </a:r>
          </a:p>
        </p:txBody>
      </p:sp>
      <p:sp>
        <p:nvSpPr>
          <p:cNvPr id="90" name="Text Placeholder 82">
            <a:extLst>
              <a:ext uri="{FF2B5EF4-FFF2-40B4-BE49-F238E27FC236}">
                <a16:creationId xmlns:a16="http://schemas.microsoft.com/office/drawing/2014/main" id="{79DD194B-FCD9-41BA-9509-A8B90C84FE97}"/>
              </a:ext>
            </a:extLst>
          </p:cNvPr>
          <p:cNvSpPr>
            <a:spLocks noGrp="1"/>
          </p:cNvSpPr>
          <p:nvPr>
            <p:ph type="body" sz="quarter" idx="39" hasCustomPrompt="1"/>
          </p:nvPr>
        </p:nvSpPr>
        <p:spPr>
          <a:xfrm>
            <a:off x="5763439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Jun</a:t>
            </a:r>
          </a:p>
        </p:txBody>
      </p:sp>
      <p:sp>
        <p:nvSpPr>
          <p:cNvPr id="91" name="Text Placeholder 82">
            <a:extLst>
              <a:ext uri="{FF2B5EF4-FFF2-40B4-BE49-F238E27FC236}">
                <a16:creationId xmlns:a16="http://schemas.microsoft.com/office/drawing/2014/main" id="{DB6D9DFF-FF4C-4CE7-8978-80DBC6D9C1AD}"/>
              </a:ext>
            </a:extLst>
          </p:cNvPr>
          <p:cNvSpPr>
            <a:spLocks noGrp="1"/>
          </p:cNvSpPr>
          <p:nvPr>
            <p:ph type="body" sz="quarter" idx="40" hasCustomPrompt="1"/>
          </p:nvPr>
        </p:nvSpPr>
        <p:spPr>
          <a:xfrm>
            <a:off x="6574536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Jul</a:t>
            </a:r>
          </a:p>
        </p:txBody>
      </p:sp>
      <p:sp>
        <p:nvSpPr>
          <p:cNvPr id="92" name="Text Placeholder 82">
            <a:extLst>
              <a:ext uri="{FF2B5EF4-FFF2-40B4-BE49-F238E27FC236}">
                <a16:creationId xmlns:a16="http://schemas.microsoft.com/office/drawing/2014/main" id="{1AF51762-8702-4718-B74C-51EF4D498495}"/>
              </a:ext>
            </a:extLst>
          </p:cNvPr>
          <p:cNvSpPr>
            <a:spLocks noGrp="1"/>
          </p:cNvSpPr>
          <p:nvPr>
            <p:ph type="body" sz="quarter" idx="41" hasCustomPrompt="1"/>
          </p:nvPr>
        </p:nvSpPr>
        <p:spPr>
          <a:xfrm>
            <a:off x="7385633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Aug</a:t>
            </a:r>
          </a:p>
        </p:txBody>
      </p:sp>
      <p:sp>
        <p:nvSpPr>
          <p:cNvPr id="93" name="Text Placeholder 82">
            <a:extLst>
              <a:ext uri="{FF2B5EF4-FFF2-40B4-BE49-F238E27FC236}">
                <a16:creationId xmlns:a16="http://schemas.microsoft.com/office/drawing/2014/main" id="{B94382F6-3287-40E9-A2C6-E28B5F7F051C}"/>
              </a:ext>
            </a:extLst>
          </p:cNvPr>
          <p:cNvSpPr>
            <a:spLocks noGrp="1"/>
          </p:cNvSpPr>
          <p:nvPr>
            <p:ph type="body" sz="quarter" idx="42" hasCustomPrompt="1"/>
          </p:nvPr>
        </p:nvSpPr>
        <p:spPr>
          <a:xfrm>
            <a:off x="8196730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Sep</a:t>
            </a:r>
          </a:p>
        </p:txBody>
      </p:sp>
      <p:sp>
        <p:nvSpPr>
          <p:cNvPr id="94" name="Text Placeholder 82">
            <a:extLst>
              <a:ext uri="{FF2B5EF4-FFF2-40B4-BE49-F238E27FC236}">
                <a16:creationId xmlns:a16="http://schemas.microsoft.com/office/drawing/2014/main" id="{138544EE-C7F5-4BEA-B814-148F88843B81}"/>
              </a:ext>
            </a:extLst>
          </p:cNvPr>
          <p:cNvSpPr>
            <a:spLocks noGrp="1"/>
          </p:cNvSpPr>
          <p:nvPr>
            <p:ph type="body" sz="quarter" idx="43" hasCustomPrompt="1"/>
          </p:nvPr>
        </p:nvSpPr>
        <p:spPr>
          <a:xfrm>
            <a:off x="9007827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Oct</a:t>
            </a:r>
          </a:p>
        </p:txBody>
      </p:sp>
      <p:sp>
        <p:nvSpPr>
          <p:cNvPr id="95" name="Text Placeholder 82">
            <a:extLst>
              <a:ext uri="{FF2B5EF4-FFF2-40B4-BE49-F238E27FC236}">
                <a16:creationId xmlns:a16="http://schemas.microsoft.com/office/drawing/2014/main" id="{D4154B6A-8576-4E34-B9F7-848562D0FAC9}"/>
              </a:ext>
            </a:extLst>
          </p:cNvPr>
          <p:cNvSpPr>
            <a:spLocks noGrp="1"/>
          </p:cNvSpPr>
          <p:nvPr>
            <p:ph type="body" sz="quarter" idx="44" hasCustomPrompt="1"/>
          </p:nvPr>
        </p:nvSpPr>
        <p:spPr>
          <a:xfrm>
            <a:off x="9818924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Nov</a:t>
            </a:r>
          </a:p>
        </p:txBody>
      </p:sp>
      <p:sp>
        <p:nvSpPr>
          <p:cNvPr id="96" name="Text Placeholder 82">
            <a:extLst>
              <a:ext uri="{FF2B5EF4-FFF2-40B4-BE49-F238E27FC236}">
                <a16:creationId xmlns:a16="http://schemas.microsoft.com/office/drawing/2014/main" id="{50E931AF-D6F2-4AD6-AAD8-8472B8635808}"/>
              </a:ext>
            </a:extLst>
          </p:cNvPr>
          <p:cNvSpPr>
            <a:spLocks noGrp="1"/>
          </p:cNvSpPr>
          <p:nvPr>
            <p:ph type="body" sz="quarter" idx="45" hasCustomPrompt="1"/>
          </p:nvPr>
        </p:nvSpPr>
        <p:spPr>
          <a:xfrm>
            <a:off x="896857" y="5311873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Start</a:t>
            </a:r>
          </a:p>
        </p:txBody>
      </p:sp>
      <p:sp>
        <p:nvSpPr>
          <p:cNvPr id="97" name="Text Placeholder 82">
            <a:extLst>
              <a:ext uri="{FF2B5EF4-FFF2-40B4-BE49-F238E27FC236}">
                <a16:creationId xmlns:a16="http://schemas.microsoft.com/office/drawing/2014/main" id="{AAEA2E2F-AB4C-462B-B9B9-07B4AA406A4B}"/>
              </a:ext>
            </a:extLst>
          </p:cNvPr>
          <p:cNvSpPr>
            <a:spLocks noGrp="1"/>
          </p:cNvSpPr>
          <p:nvPr>
            <p:ph type="body" sz="quarter" idx="46" hasCustomPrompt="1"/>
          </p:nvPr>
        </p:nvSpPr>
        <p:spPr>
          <a:xfrm>
            <a:off x="10630020" y="5311873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Q4</a:t>
            </a:r>
          </a:p>
        </p:txBody>
      </p:sp>
      <p:sp>
        <p:nvSpPr>
          <p:cNvPr id="98" name="Text Placeholder 82">
            <a:extLst>
              <a:ext uri="{FF2B5EF4-FFF2-40B4-BE49-F238E27FC236}">
                <a16:creationId xmlns:a16="http://schemas.microsoft.com/office/drawing/2014/main" id="{791F5FE7-9124-491C-AD14-8CD8442EEDBB}"/>
              </a:ext>
            </a:extLst>
          </p:cNvPr>
          <p:cNvSpPr>
            <a:spLocks noGrp="1"/>
          </p:cNvSpPr>
          <p:nvPr>
            <p:ph type="body" sz="quarter" idx="47" hasCustomPrompt="1"/>
          </p:nvPr>
        </p:nvSpPr>
        <p:spPr>
          <a:xfrm>
            <a:off x="3330148" y="5311873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Q1</a:t>
            </a:r>
          </a:p>
        </p:txBody>
      </p:sp>
      <p:sp>
        <p:nvSpPr>
          <p:cNvPr id="99" name="Text Placeholder 82">
            <a:extLst>
              <a:ext uri="{FF2B5EF4-FFF2-40B4-BE49-F238E27FC236}">
                <a16:creationId xmlns:a16="http://schemas.microsoft.com/office/drawing/2014/main" id="{AF9DDE50-FB12-4681-9F64-FAEEEE893267}"/>
              </a:ext>
            </a:extLst>
          </p:cNvPr>
          <p:cNvSpPr>
            <a:spLocks noGrp="1"/>
          </p:cNvSpPr>
          <p:nvPr>
            <p:ph type="body" sz="quarter" idx="48" hasCustomPrompt="1"/>
          </p:nvPr>
        </p:nvSpPr>
        <p:spPr>
          <a:xfrm>
            <a:off x="5763439" y="5311873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Q2</a:t>
            </a:r>
          </a:p>
        </p:txBody>
      </p:sp>
      <p:sp>
        <p:nvSpPr>
          <p:cNvPr id="100" name="Text Placeholder 82">
            <a:extLst>
              <a:ext uri="{FF2B5EF4-FFF2-40B4-BE49-F238E27FC236}">
                <a16:creationId xmlns:a16="http://schemas.microsoft.com/office/drawing/2014/main" id="{817AE0D5-8EF1-44A0-8F15-FBFA1111DCA0}"/>
              </a:ext>
            </a:extLst>
          </p:cNvPr>
          <p:cNvSpPr>
            <a:spLocks noGrp="1"/>
          </p:cNvSpPr>
          <p:nvPr>
            <p:ph type="body" sz="quarter" idx="49" hasCustomPrompt="1"/>
          </p:nvPr>
        </p:nvSpPr>
        <p:spPr>
          <a:xfrm>
            <a:off x="8196730" y="5311873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Q3</a:t>
            </a:r>
          </a:p>
        </p:txBody>
      </p:sp>
      <p:sp>
        <p:nvSpPr>
          <p:cNvPr id="101" name="Text Placeholder 82">
            <a:extLst>
              <a:ext uri="{FF2B5EF4-FFF2-40B4-BE49-F238E27FC236}">
                <a16:creationId xmlns:a16="http://schemas.microsoft.com/office/drawing/2014/main" id="{6664E19C-3384-49DD-BD5F-2E39375D444C}"/>
              </a:ext>
            </a:extLst>
          </p:cNvPr>
          <p:cNvSpPr>
            <a:spLocks noGrp="1"/>
          </p:cNvSpPr>
          <p:nvPr>
            <p:ph type="body" sz="quarter" idx="50" hasCustomPrompt="1"/>
          </p:nvPr>
        </p:nvSpPr>
        <p:spPr>
          <a:xfrm>
            <a:off x="10806794" y="473961"/>
            <a:ext cx="958856" cy="551102"/>
          </a:xfrm>
        </p:spPr>
        <p:txBody>
          <a:bodyPr lIns="0" tIns="0" rIns="0" bIns="0" rtlCol="0" anchor="ctr" anchorCtr="0">
            <a:noAutofit/>
          </a:bodyPr>
          <a:lstStyle>
            <a:lvl1pPr marL="0" indent="0" algn="r">
              <a:buNone/>
              <a:defRPr sz="2800">
                <a:solidFill>
                  <a:schemeClr val="tx1"/>
                </a:solidFill>
                <a:latin typeface="+mn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20XX</a:t>
            </a:r>
          </a:p>
        </p:txBody>
      </p:sp>
    </p:spTree>
    <p:extLst>
      <p:ext uri="{BB962C8B-B14F-4D97-AF65-F5344CB8AC3E}">
        <p14:creationId xmlns:p14="http://schemas.microsoft.com/office/powerpoint/2010/main" val="2939912982"/>
      </p:ext>
    </p:extLst>
  </p:cSld>
  <p:clrMapOvr>
    <a:masterClrMapping/>
  </p:clrMapOvr>
</p:sldLayout>
</file>

<file path=ppt/slideLayouts/slideLayout7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  <p:extLst>
      <p:ext uri="{BB962C8B-B14F-4D97-AF65-F5344CB8AC3E}">
        <p14:creationId xmlns:p14="http://schemas.microsoft.com/office/powerpoint/2010/main" val="3583415931"/>
      </p:ext>
    </p:extLst>
  </p:cSld>
  <p:clrMapOvr>
    <a:masterClrMapping/>
  </p:clrMapOvr>
</p:sldLayout>
</file>

<file path=ppt/slideLayouts/slideLayout74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>
  <p:cSld name="Title Slide">
    <p:bg>
      <p:bgPr>
        <a:blipFill dpi="0" rotWithShape="1">
          <a:blip r:embed="rId2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911424" y="1988841"/>
            <a:ext cx="10363200" cy="1470025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825824" y="3744615"/>
            <a:ext cx="85344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527382" y="6525344"/>
            <a:ext cx="1294837" cy="218522"/>
          </a:xfrm>
        </p:spPr>
        <p:txBody>
          <a:bodyPr/>
          <a:lstStyle/>
          <a:p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5519936" y="6381329"/>
            <a:ext cx="3860800" cy="365125"/>
          </a:xfrm>
          <a:prstGeom prst="rect">
            <a:avLst/>
          </a:prstGeom>
        </p:spPr>
        <p:txBody>
          <a:bodyPr/>
          <a:lstStyle/>
          <a:p>
            <a:r>
              <a:rPr lang="en-GB"/>
              <a:t>EC 1- L8_Data Acquisition Systems_Part2</a:t>
            </a: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189107345"/>
      </p:ext>
    </p:extLst>
  </p:cSld>
  <p:clrMapOvr>
    <a:masterClrMapping/>
  </p:clrMapOvr>
</p:sldLayout>
</file>

<file path=ppt/slideLayouts/slideLayout75.xml><?xml version="1.0" encoding="utf-8"?>
<p:sldLayout xmlns:a="http://schemas.openxmlformats.org/drawingml/2006/main" xmlns:r="http://schemas.openxmlformats.org/officeDocument/2006/relationships" xmlns:p="http://schemas.openxmlformats.org/presentationml/2006/main" type="obj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609600" y="1600201"/>
            <a:ext cx="10972800" cy="3917032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4175787" y="6461781"/>
            <a:ext cx="3860800" cy="365125"/>
          </a:xfrm>
          <a:prstGeom prst="rect">
            <a:avLst/>
          </a:prstGeom>
        </p:spPr>
        <p:txBody>
          <a:bodyPr/>
          <a:lstStyle/>
          <a:p>
            <a:r>
              <a:rPr lang="en-GB"/>
              <a:t>EC 1- L8_Data Acquisition Systems_Part2</a:t>
            </a: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437739104"/>
      </p:ext>
    </p:extLst>
  </p:cSld>
  <p:clrMapOvr>
    <a:masterClrMapping/>
  </p:clrMapOvr>
</p:sldLayout>
</file>

<file path=ppt/slideLayouts/slideLayout76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1_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Placeholder 1">
            <a:extLst>
              <a:ext uri="{FF2B5EF4-FFF2-40B4-BE49-F238E27FC236}">
                <a16:creationId xmlns:a16="http://schemas.microsoft.com/office/drawing/2014/main" id="{594AE048-867B-9A4B-9A50-CA9AED7B45B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58219" y="365125"/>
            <a:ext cx="11481847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4" name="Text Placeholder 2">
            <a:extLst>
              <a:ext uri="{FF2B5EF4-FFF2-40B4-BE49-F238E27FC236}">
                <a16:creationId xmlns:a16="http://schemas.microsoft.com/office/drawing/2014/main" id="{4F9D5FEE-F4AC-D64A-9EE2-89DD7CCAA62A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58219" y="1825625"/>
            <a:ext cx="11481847" cy="3575934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060480586"/>
      </p:ext>
    </p:extLst>
  </p:cSld>
  <p:clrMapOvr>
    <a:masterClrMapping/>
  </p:clrMapOvr>
</p:sldLayout>
</file>

<file path=ppt/slideLayouts/slideLayout77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GB"/>
              <a:t>EC 1- L8_Data Acquisition Systems_Part2</a:t>
            </a:r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80BD717-F643-F042-9830-F1AF085B69D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90812382"/>
      </p:ext>
    </p:extLst>
  </p:cSld>
  <p:clrMapOvr>
    <a:masterClrMapping/>
  </p:clrMapOvr>
</p:sldLayout>
</file>

<file path=ppt/slideLayouts/slideLayout78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  <p:extLst>
      <p:ext uri="{BB962C8B-B14F-4D97-AF65-F5344CB8AC3E}">
        <p14:creationId xmlns:p14="http://schemas.microsoft.com/office/powerpoint/2010/main" val="3714548059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3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4" Type="http://schemas.openxmlformats.org/officeDocument/2006/relationships/image" Target="../media/image1.png"/></Relationships>
</file>

<file path=ppt/slideMasters/_rels/slideMaster2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theme" Target="../theme/theme2.xml"/><Relationship Id="rId1" Type="http://schemas.openxmlformats.org/officeDocument/2006/relationships/slideLayout" Target="../slideLayouts/slideLayout3.xml"/></Relationships>
</file>

<file path=ppt/slideMasters/_rels/slideMaster3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theme" Target="../theme/theme3.xml"/><Relationship Id="rId1" Type="http://schemas.openxmlformats.org/officeDocument/2006/relationships/slideLayout" Target="../slideLayouts/slideLayout4.xml"/></Relationships>
</file>

<file path=ppt/slideMasters/_rels/slideMaster4.xml.rels><?xml version="1.0" encoding="UTF-8" standalone="yes"?>
<Relationships xmlns="http://schemas.openxmlformats.org/package/2006/relationships"><Relationship Id="rId3" Type="http://schemas.openxmlformats.org/officeDocument/2006/relationships/theme" Target="../theme/theme4.xml"/><Relationship Id="rId2" Type="http://schemas.openxmlformats.org/officeDocument/2006/relationships/slideLayout" Target="../slideLayouts/slideLayout6.xml"/><Relationship Id="rId1" Type="http://schemas.openxmlformats.org/officeDocument/2006/relationships/slideLayout" Target="../slideLayouts/slideLayout5.xml"/><Relationship Id="rId4" Type="http://schemas.openxmlformats.org/officeDocument/2006/relationships/image" Target="../media/image4.png"/></Relationships>
</file>

<file path=ppt/slideMasters/_rels/slideMaster5.xml.rels><?xml version="1.0" encoding="UTF-8" standalone="yes"?>
<Relationships xmlns="http://schemas.openxmlformats.org/package/2006/relationships"><Relationship Id="rId3" Type="http://schemas.openxmlformats.org/officeDocument/2006/relationships/theme" Target="../theme/theme5.xml"/><Relationship Id="rId2" Type="http://schemas.openxmlformats.org/officeDocument/2006/relationships/slideLayout" Target="../slideLayouts/slideLayout8.xml"/><Relationship Id="rId1" Type="http://schemas.openxmlformats.org/officeDocument/2006/relationships/slideLayout" Target="../slideLayouts/slideLayout7.xml"/><Relationship Id="rId4" Type="http://schemas.openxmlformats.org/officeDocument/2006/relationships/image" Target="../media/image5.png"/></Relationships>
</file>

<file path=ppt/slideMasters/_rels/slideMaster6.xml.rels><?xml version="1.0" encoding="UTF-8" standalone="yes"?>
<Relationships xmlns="http://schemas.openxmlformats.org/package/2006/relationships"><Relationship Id="rId8" Type="http://schemas.openxmlformats.org/officeDocument/2006/relationships/image" Target="../media/image6.png"/><Relationship Id="rId3" Type="http://schemas.openxmlformats.org/officeDocument/2006/relationships/slideLayout" Target="../slideLayouts/slideLayout11.xml"/><Relationship Id="rId7" Type="http://schemas.openxmlformats.org/officeDocument/2006/relationships/theme" Target="../theme/theme6.xml"/><Relationship Id="rId2" Type="http://schemas.openxmlformats.org/officeDocument/2006/relationships/slideLayout" Target="../slideLayouts/slideLayout10.xml"/><Relationship Id="rId1" Type="http://schemas.openxmlformats.org/officeDocument/2006/relationships/slideLayout" Target="../slideLayouts/slideLayout9.xml"/><Relationship Id="rId6" Type="http://schemas.openxmlformats.org/officeDocument/2006/relationships/slideLayout" Target="../slideLayouts/slideLayout14.xml"/><Relationship Id="rId5" Type="http://schemas.openxmlformats.org/officeDocument/2006/relationships/slideLayout" Target="../slideLayouts/slideLayout13.xml"/><Relationship Id="rId4" Type="http://schemas.openxmlformats.org/officeDocument/2006/relationships/slideLayout" Target="../slideLayouts/slideLayout12.xml"/></Relationships>
</file>

<file path=ppt/slideMasters/_rels/slideMaster7.xml.rels><?xml version="1.0" encoding="UTF-8" standalone="yes"?>
<Relationships xmlns="http://schemas.openxmlformats.org/package/2006/relationships"><Relationship Id="rId3" Type="http://schemas.openxmlformats.org/officeDocument/2006/relationships/theme" Target="../theme/theme7.xml"/><Relationship Id="rId2" Type="http://schemas.openxmlformats.org/officeDocument/2006/relationships/slideLayout" Target="../slideLayouts/slideLayout16.xml"/><Relationship Id="rId1" Type="http://schemas.openxmlformats.org/officeDocument/2006/relationships/slideLayout" Target="../slideLayouts/slideLayout15.xml"/><Relationship Id="rId4" Type="http://schemas.openxmlformats.org/officeDocument/2006/relationships/image" Target="../media/image8.png"/></Relationships>
</file>

<file path=ppt/slideMasters/_rels/slideMaster8.xml.rels><?xml version="1.0" encoding="UTF-8" standalone="yes"?>
<Relationships xmlns="http://schemas.openxmlformats.org/package/2006/relationships"><Relationship Id="rId3" Type="http://schemas.openxmlformats.org/officeDocument/2006/relationships/theme" Target="../theme/theme8.xml"/><Relationship Id="rId2" Type="http://schemas.openxmlformats.org/officeDocument/2006/relationships/slideLayout" Target="../slideLayouts/slideLayout18.xml"/><Relationship Id="rId1" Type="http://schemas.openxmlformats.org/officeDocument/2006/relationships/slideLayout" Target="../slideLayouts/slideLayout17.xml"/><Relationship Id="rId4" Type="http://schemas.openxmlformats.org/officeDocument/2006/relationships/image" Target="../media/image9.png"/></Relationships>
</file>

<file path=ppt/slideMasters/_rels/slideMaster9.xml.rels><?xml version="1.0" encoding="UTF-8" standalone="yes"?>
<Relationships xmlns="http://schemas.openxmlformats.org/package/2006/relationships"><Relationship Id="rId8" Type="http://schemas.openxmlformats.org/officeDocument/2006/relationships/image" Target="../media/image10.png"/><Relationship Id="rId3" Type="http://schemas.openxmlformats.org/officeDocument/2006/relationships/slideLayout" Target="../slideLayouts/slideLayout21.xml"/><Relationship Id="rId7" Type="http://schemas.openxmlformats.org/officeDocument/2006/relationships/theme" Target="../theme/theme9.xml"/><Relationship Id="rId2" Type="http://schemas.openxmlformats.org/officeDocument/2006/relationships/slideLayout" Target="../slideLayouts/slideLayout20.xml"/><Relationship Id="rId1" Type="http://schemas.openxmlformats.org/officeDocument/2006/relationships/slideLayout" Target="../slideLayouts/slideLayout19.xml"/><Relationship Id="rId6" Type="http://schemas.openxmlformats.org/officeDocument/2006/relationships/slideLayout" Target="../slideLayouts/slideLayout24.xml"/><Relationship Id="rId5" Type="http://schemas.openxmlformats.org/officeDocument/2006/relationships/slideLayout" Target="../slideLayouts/slideLayout23.xml"/><Relationship Id="rId4" Type="http://schemas.openxmlformats.org/officeDocument/2006/relationships/slideLayout" Target="../slideLayouts/slideLayout22.xml"/></Relationships>
</file>

<file path=ppt/slideMasters/_rels/slideMaster10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27.xml"/><Relationship Id="rId7" Type="http://schemas.openxmlformats.org/officeDocument/2006/relationships/image" Target="../media/image11.png"/><Relationship Id="rId2" Type="http://schemas.openxmlformats.org/officeDocument/2006/relationships/slideLayout" Target="../slideLayouts/slideLayout26.xml"/><Relationship Id="rId1" Type="http://schemas.openxmlformats.org/officeDocument/2006/relationships/slideLayout" Target="../slideLayouts/slideLayout25.xml"/><Relationship Id="rId6" Type="http://schemas.openxmlformats.org/officeDocument/2006/relationships/theme" Target="../theme/theme10.xml"/><Relationship Id="rId5" Type="http://schemas.openxmlformats.org/officeDocument/2006/relationships/slideLayout" Target="../slideLayouts/slideLayout29.xml"/><Relationship Id="rId4" Type="http://schemas.openxmlformats.org/officeDocument/2006/relationships/slideLayout" Target="../slideLayouts/slideLayout28.xml"/></Relationships>
</file>

<file path=ppt/slideMasters/_rels/slideMaster11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32.xml"/><Relationship Id="rId2" Type="http://schemas.openxmlformats.org/officeDocument/2006/relationships/slideLayout" Target="../slideLayouts/slideLayout31.xml"/><Relationship Id="rId1" Type="http://schemas.openxmlformats.org/officeDocument/2006/relationships/slideLayout" Target="../slideLayouts/slideLayout30.xml"/><Relationship Id="rId6" Type="http://schemas.openxmlformats.org/officeDocument/2006/relationships/image" Target="../media/image12.png"/><Relationship Id="rId5" Type="http://schemas.openxmlformats.org/officeDocument/2006/relationships/theme" Target="../theme/theme11.xml"/><Relationship Id="rId4" Type="http://schemas.openxmlformats.org/officeDocument/2006/relationships/slideLayout" Target="../slideLayouts/slideLayout33.xml"/></Relationships>
</file>

<file path=ppt/slideMasters/_rels/slideMaster12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36.xml"/><Relationship Id="rId2" Type="http://schemas.openxmlformats.org/officeDocument/2006/relationships/slideLayout" Target="../slideLayouts/slideLayout35.xml"/><Relationship Id="rId1" Type="http://schemas.openxmlformats.org/officeDocument/2006/relationships/slideLayout" Target="../slideLayouts/slideLayout34.xml"/><Relationship Id="rId6" Type="http://schemas.openxmlformats.org/officeDocument/2006/relationships/image" Target="../media/image13.png"/><Relationship Id="rId5" Type="http://schemas.openxmlformats.org/officeDocument/2006/relationships/theme" Target="../theme/theme12.xml"/><Relationship Id="rId4" Type="http://schemas.openxmlformats.org/officeDocument/2006/relationships/slideLayout" Target="../slideLayouts/slideLayout37.xml"/></Relationships>
</file>

<file path=ppt/slideMasters/_rels/slideMaster13.xml.rels><?xml version="1.0" encoding="UTF-8" standalone="yes"?>
<Relationships xmlns="http://schemas.openxmlformats.org/package/2006/relationships"><Relationship Id="rId3" Type="http://schemas.openxmlformats.org/officeDocument/2006/relationships/image" Target="../media/image14.png"/><Relationship Id="rId2" Type="http://schemas.openxmlformats.org/officeDocument/2006/relationships/theme" Target="../theme/theme13.xml"/><Relationship Id="rId1" Type="http://schemas.openxmlformats.org/officeDocument/2006/relationships/slideLayout" Target="../slideLayouts/slideLayout38.xml"/></Relationships>
</file>

<file path=ppt/slideMasters/_rels/slideMaster14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41.xml"/><Relationship Id="rId7" Type="http://schemas.openxmlformats.org/officeDocument/2006/relationships/image" Target="../media/image15.png"/><Relationship Id="rId2" Type="http://schemas.openxmlformats.org/officeDocument/2006/relationships/slideLayout" Target="../slideLayouts/slideLayout40.xml"/><Relationship Id="rId1" Type="http://schemas.openxmlformats.org/officeDocument/2006/relationships/slideLayout" Target="../slideLayouts/slideLayout39.xml"/><Relationship Id="rId6" Type="http://schemas.openxmlformats.org/officeDocument/2006/relationships/theme" Target="../theme/theme14.xml"/><Relationship Id="rId5" Type="http://schemas.openxmlformats.org/officeDocument/2006/relationships/slideLayout" Target="../slideLayouts/slideLayout43.xml"/><Relationship Id="rId4" Type="http://schemas.openxmlformats.org/officeDocument/2006/relationships/slideLayout" Target="../slideLayouts/slideLayout42.xml"/></Relationships>
</file>

<file path=ppt/slideMasters/_rels/slideMaster15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46.xml"/><Relationship Id="rId7" Type="http://schemas.openxmlformats.org/officeDocument/2006/relationships/image" Target="../media/image16.png"/><Relationship Id="rId2" Type="http://schemas.openxmlformats.org/officeDocument/2006/relationships/slideLayout" Target="../slideLayouts/slideLayout45.xml"/><Relationship Id="rId1" Type="http://schemas.openxmlformats.org/officeDocument/2006/relationships/slideLayout" Target="../slideLayouts/slideLayout44.xml"/><Relationship Id="rId6" Type="http://schemas.openxmlformats.org/officeDocument/2006/relationships/theme" Target="../theme/theme15.xml"/><Relationship Id="rId5" Type="http://schemas.openxmlformats.org/officeDocument/2006/relationships/slideLayout" Target="../slideLayouts/slideLayout48.xml"/><Relationship Id="rId4" Type="http://schemas.openxmlformats.org/officeDocument/2006/relationships/slideLayout" Target="../slideLayouts/slideLayout47.xml"/></Relationships>
</file>

<file path=ppt/slideMasters/_rels/slideMaster16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51.xml"/><Relationship Id="rId7" Type="http://schemas.openxmlformats.org/officeDocument/2006/relationships/image" Target="../media/image17.png"/><Relationship Id="rId2" Type="http://schemas.openxmlformats.org/officeDocument/2006/relationships/slideLayout" Target="../slideLayouts/slideLayout50.xml"/><Relationship Id="rId1" Type="http://schemas.openxmlformats.org/officeDocument/2006/relationships/slideLayout" Target="../slideLayouts/slideLayout49.xml"/><Relationship Id="rId6" Type="http://schemas.openxmlformats.org/officeDocument/2006/relationships/theme" Target="../theme/theme16.xml"/><Relationship Id="rId5" Type="http://schemas.openxmlformats.org/officeDocument/2006/relationships/slideLayout" Target="../slideLayouts/slideLayout53.xml"/><Relationship Id="rId4" Type="http://schemas.openxmlformats.org/officeDocument/2006/relationships/slideLayout" Target="../slideLayouts/slideLayout52.xml"/></Relationships>
</file>

<file path=ppt/slideMasters/_rels/slideMaster17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61.xml"/><Relationship Id="rId13" Type="http://schemas.openxmlformats.org/officeDocument/2006/relationships/slideLayout" Target="../slideLayouts/slideLayout66.xml"/><Relationship Id="rId3" Type="http://schemas.openxmlformats.org/officeDocument/2006/relationships/slideLayout" Target="../slideLayouts/slideLayout56.xml"/><Relationship Id="rId7" Type="http://schemas.openxmlformats.org/officeDocument/2006/relationships/slideLayout" Target="../slideLayouts/slideLayout60.xml"/><Relationship Id="rId12" Type="http://schemas.openxmlformats.org/officeDocument/2006/relationships/slideLayout" Target="../slideLayouts/slideLayout65.xml"/><Relationship Id="rId2" Type="http://schemas.openxmlformats.org/officeDocument/2006/relationships/slideLayout" Target="../slideLayouts/slideLayout55.xml"/><Relationship Id="rId1" Type="http://schemas.openxmlformats.org/officeDocument/2006/relationships/slideLayout" Target="../slideLayouts/slideLayout54.xml"/><Relationship Id="rId6" Type="http://schemas.openxmlformats.org/officeDocument/2006/relationships/slideLayout" Target="../slideLayouts/slideLayout59.xml"/><Relationship Id="rId11" Type="http://schemas.openxmlformats.org/officeDocument/2006/relationships/slideLayout" Target="../slideLayouts/slideLayout64.xml"/><Relationship Id="rId5" Type="http://schemas.openxmlformats.org/officeDocument/2006/relationships/slideLayout" Target="../slideLayouts/slideLayout58.xml"/><Relationship Id="rId10" Type="http://schemas.openxmlformats.org/officeDocument/2006/relationships/slideLayout" Target="../slideLayouts/slideLayout63.xml"/><Relationship Id="rId4" Type="http://schemas.openxmlformats.org/officeDocument/2006/relationships/slideLayout" Target="../slideLayouts/slideLayout57.xml"/><Relationship Id="rId9" Type="http://schemas.openxmlformats.org/officeDocument/2006/relationships/slideLayout" Target="../slideLayouts/slideLayout62.xml"/><Relationship Id="rId14" Type="http://schemas.openxmlformats.org/officeDocument/2006/relationships/theme" Target="../theme/theme17.xml"/></Relationships>
</file>

<file path=ppt/slideMasters/_rels/slideMaster18.xml.rels><?xml version="1.0" encoding="UTF-8" standalone="yes"?>
<Relationships xmlns="http://schemas.openxmlformats.org/package/2006/relationships"><Relationship Id="rId8" Type="http://schemas.openxmlformats.org/officeDocument/2006/relationships/image" Target="../media/image21.png"/><Relationship Id="rId3" Type="http://schemas.openxmlformats.org/officeDocument/2006/relationships/slideLayout" Target="../slideLayouts/slideLayout69.xml"/><Relationship Id="rId7" Type="http://schemas.openxmlformats.org/officeDocument/2006/relationships/theme" Target="../theme/theme18.xml"/><Relationship Id="rId2" Type="http://schemas.openxmlformats.org/officeDocument/2006/relationships/slideLayout" Target="../slideLayouts/slideLayout68.xml"/><Relationship Id="rId1" Type="http://schemas.openxmlformats.org/officeDocument/2006/relationships/slideLayout" Target="../slideLayouts/slideLayout67.xml"/><Relationship Id="rId6" Type="http://schemas.openxmlformats.org/officeDocument/2006/relationships/slideLayout" Target="../slideLayouts/slideLayout72.xml"/><Relationship Id="rId5" Type="http://schemas.openxmlformats.org/officeDocument/2006/relationships/slideLayout" Target="../slideLayouts/slideLayout71.xml"/><Relationship Id="rId4" Type="http://schemas.openxmlformats.org/officeDocument/2006/relationships/slideLayout" Target="../slideLayouts/slideLayout70.xml"/></Relationships>
</file>

<file path=ppt/slideMasters/_rels/slideMaster19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75.xml"/><Relationship Id="rId7" Type="http://schemas.openxmlformats.org/officeDocument/2006/relationships/image" Target="../media/image24.png"/><Relationship Id="rId2" Type="http://schemas.openxmlformats.org/officeDocument/2006/relationships/slideLayout" Target="../slideLayouts/slideLayout74.xml"/><Relationship Id="rId1" Type="http://schemas.openxmlformats.org/officeDocument/2006/relationships/slideLayout" Target="../slideLayouts/slideLayout73.xml"/><Relationship Id="rId6" Type="http://schemas.openxmlformats.org/officeDocument/2006/relationships/theme" Target="../theme/theme19.xml"/><Relationship Id="rId5" Type="http://schemas.openxmlformats.org/officeDocument/2006/relationships/slideLayout" Target="../slideLayouts/slideLayout77.xml"/><Relationship Id="rId4" Type="http://schemas.openxmlformats.org/officeDocument/2006/relationships/slideLayout" Target="../slideLayouts/slideLayout76.xml"/></Relationships>
</file>

<file path=ppt/slideMasters/_rels/slideMaster20.xml.rels><?xml version="1.0" encoding="UTF-8" standalone="yes"?>
<Relationships xmlns="http://schemas.openxmlformats.org/package/2006/relationships"><Relationship Id="rId3" Type="http://schemas.openxmlformats.org/officeDocument/2006/relationships/image" Target="../media/image25.png"/><Relationship Id="rId2" Type="http://schemas.openxmlformats.org/officeDocument/2006/relationships/theme" Target="../theme/theme20.xml"/><Relationship Id="rId1" Type="http://schemas.openxmlformats.org/officeDocument/2006/relationships/slideLayout" Target="../slideLayouts/slideLayout78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>
            <a:extLst>
              <a:ext uri="{FF2B5EF4-FFF2-40B4-BE49-F238E27FC236}">
                <a16:creationId xmlns:a16="http://schemas.microsoft.com/office/drawing/2014/main" id="{F0FD76DA-018B-3547-8990-82DB73013FC5}"/>
              </a:ext>
            </a:extLst>
          </p:cNvPr>
          <p:cNvPicPr>
            <a:picLocks noChangeAspect="1"/>
          </p:cNvPicPr>
          <p:nvPr userDrawn="1"/>
        </p:nvPicPr>
        <p:blipFill>
          <a:blip r:embed="rId4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32921129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74" r:id="rId1"/>
    <p:sldLayoutId id="2147483784" r:id="rId2"/>
  </p:sldLayoutIdLst>
  <p:hf hdr="0" dt="0"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A screenshot of a building&#10;&#10;Description automatically generated with low confidence">
            <a:extLst>
              <a:ext uri="{FF2B5EF4-FFF2-40B4-BE49-F238E27FC236}">
                <a16:creationId xmlns:a16="http://schemas.microsoft.com/office/drawing/2014/main" id="{652246B8-F90A-D54D-9365-58AB53D76FF0}"/>
              </a:ext>
            </a:extLst>
          </p:cNvPr>
          <p:cNvPicPr>
            <a:picLocks noChangeAspect="1"/>
          </p:cNvPicPr>
          <p:nvPr userDrawn="1"/>
        </p:nvPicPr>
        <p:blipFill>
          <a:blip r:embed="rId3"/>
          <a:stretch>
            <a:fillRect/>
          </a:stretch>
        </p:blipFill>
        <p:spPr>
          <a:xfrm>
            <a:off x="0" y="12111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994187330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75" r:id="rId1"/>
  </p:sldLayoutIdLst>
  <p:hf hdr="0" dt="0"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0" indent="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None/>
        <a:defRPr sz="2800" kern="1200">
          <a:solidFill>
            <a:schemeClr val="bg1"/>
          </a:solidFill>
          <a:latin typeface="Arial" panose="020B0604020202020204" pitchFamily="34" charset="0"/>
          <a:ea typeface="+mn-ea"/>
          <a:cs typeface="Arial" panose="020B0604020202020204" pitchFamily="34" charset="0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3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Graphical user interface, application&#10;&#10;Description automatically generated">
            <a:extLst>
              <a:ext uri="{FF2B5EF4-FFF2-40B4-BE49-F238E27FC236}">
                <a16:creationId xmlns:a16="http://schemas.microsoft.com/office/drawing/2014/main" id="{DBBAB934-017A-D042-9617-3501BD1449E9}"/>
              </a:ext>
            </a:extLst>
          </p:cNvPr>
          <p:cNvPicPr>
            <a:picLocks noChangeAspect="1"/>
          </p:cNvPicPr>
          <p:nvPr userDrawn="1"/>
        </p:nvPicPr>
        <p:blipFill>
          <a:blip r:embed="rId3"/>
          <a:stretch>
            <a:fillRect/>
          </a:stretch>
        </p:blipFill>
        <p:spPr>
          <a:xfrm>
            <a:off x="0" y="12111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99430989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76" r:id="rId1"/>
  </p:sldLayoutIdLst>
  <p:hf hdr="0" dt="0"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0" indent="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None/>
        <a:defRPr sz="2800" kern="1200">
          <a:solidFill>
            <a:schemeClr val="bg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4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Graphical user interface, application&#10;&#10;Description automatically generated">
            <a:extLst>
              <a:ext uri="{FF2B5EF4-FFF2-40B4-BE49-F238E27FC236}">
                <a16:creationId xmlns:a16="http://schemas.microsoft.com/office/drawing/2014/main" id="{A2D7B8D1-75EF-D947-959C-87044A2449FF}"/>
              </a:ext>
            </a:extLst>
          </p:cNvPr>
          <p:cNvPicPr>
            <a:picLocks noChangeAspect="1"/>
          </p:cNvPicPr>
          <p:nvPr userDrawn="1"/>
        </p:nvPicPr>
        <p:blipFill>
          <a:blip r:embed="rId4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503966888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77" r:id="rId1"/>
    <p:sldLayoutId id="2147483786" r:id="rId2"/>
  </p:sldLayoutIdLst>
  <p:hf hdr="0" dt="0"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5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Graphical user interface&#10;&#10;Description automatically generated with low confidence">
            <a:extLst>
              <a:ext uri="{FF2B5EF4-FFF2-40B4-BE49-F238E27FC236}">
                <a16:creationId xmlns:a16="http://schemas.microsoft.com/office/drawing/2014/main" id="{8561490A-6980-ED46-8095-7572CAE878CD}"/>
              </a:ext>
            </a:extLst>
          </p:cNvPr>
          <p:cNvPicPr>
            <a:picLocks noChangeAspect="1"/>
          </p:cNvPicPr>
          <p:nvPr userDrawn="1"/>
        </p:nvPicPr>
        <p:blipFill>
          <a:blip r:embed="rId4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9" name="Text Placeholder 2">
            <a:extLst>
              <a:ext uri="{FF2B5EF4-FFF2-40B4-BE49-F238E27FC236}">
                <a16:creationId xmlns:a16="http://schemas.microsoft.com/office/drawing/2014/main" id="{04C61A7C-4809-A943-A5D0-A39547C69297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630810" y="1470581"/>
            <a:ext cx="10803903" cy="3864989"/>
          </a:xfrm>
          <a:prstGeom prst="rect">
            <a:avLst/>
          </a:prstGeom>
        </p:spPr>
        <p:txBody>
          <a:bodyPr vert="horz" wrap="none" lIns="0" tIns="0" rIns="0" bIns="0" rtlCol="0" anchor="t" anchorCtr="0">
            <a:noAutofit/>
          </a:bodyPr>
          <a:lstStyle/>
          <a:p>
            <a:pPr lvl="0"/>
            <a:r>
              <a:rPr lang="en-GB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19418140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78" r:id="rId1"/>
    <p:sldLayoutId id="2147483787" r:id="rId2"/>
  </p:sldLayoutIdLst>
  <p:hf hdr="0" dt="0"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0" indent="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None/>
        <a:defRPr sz="2800" kern="1200">
          <a:solidFill>
            <a:schemeClr val="bg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6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Graphical user interface, application, website&#10;&#10;Description automatically generated">
            <a:extLst>
              <a:ext uri="{FF2B5EF4-FFF2-40B4-BE49-F238E27FC236}">
                <a16:creationId xmlns:a16="http://schemas.microsoft.com/office/drawing/2014/main" id="{DFB84B04-0FF3-C442-88A6-731D9253B970}"/>
              </a:ext>
            </a:extLst>
          </p:cNvPr>
          <p:cNvPicPr>
            <a:picLocks noChangeAspect="1"/>
          </p:cNvPicPr>
          <p:nvPr userDrawn="1"/>
        </p:nvPicPr>
        <p:blipFill>
          <a:blip r:embed="rId8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9" name="Text Placeholder 2">
            <a:extLst>
              <a:ext uri="{FF2B5EF4-FFF2-40B4-BE49-F238E27FC236}">
                <a16:creationId xmlns:a16="http://schemas.microsoft.com/office/drawing/2014/main" id="{1F471F12-1C66-E44E-AD4E-4DC26AA43AE8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630810" y="1470581"/>
            <a:ext cx="10803903" cy="3864989"/>
          </a:xfrm>
          <a:prstGeom prst="rect">
            <a:avLst/>
          </a:prstGeom>
        </p:spPr>
        <p:txBody>
          <a:bodyPr vert="horz" wrap="none" lIns="0" tIns="0" rIns="0" bIns="0" rtlCol="0" anchor="t" anchorCtr="0">
            <a:noAutofit/>
          </a:bodyPr>
          <a:lstStyle/>
          <a:p>
            <a:pPr lvl="0"/>
            <a:r>
              <a:rPr lang="en-GB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1086982509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79" r:id="rId1"/>
    <p:sldLayoutId id="2147483706" r:id="rId2"/>
    <p:sldLayoutId id="2147483707" r:id="rId3"/>
    <p:sldLayoutId id="2147483708" r:id="rId4"/>
    <p:sldLayoutId id="2147483709" r:id="rId5"/>
    <p:sldLayoutId id="2147483788" r:id="rId6"/>
  </p:sldLayoutIdLst>
  <p:hf hdr="0" dt="0"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0" indent="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None/>
        <a:defRPr sz="2800" kern="1200">
          <a:solidFill>
            <a:schemeClr val="bg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7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Graphical user interface&#10;&#10;Description automatically generated with medium confidence">
            <a:extLst>
              <a:ext uri="{FF2B5EF4-FFF2-40B4-BE49-F238E27FC236}">
                <a16:creationId xmlns:a16="http://schemas.microsoft.com/office/drawing/2014/main" id="{239F8A73-144A-9540-B398-7210BE8543A5}"/>
              </a:ext>
            </a:extLst>
          </p:cNvPr>
          <p:cNvPicPr>
            <a:picLocks noChangeAspect="1"/>
          </p:cNvPicPr>
          <p:nvPr userDrawn="1"/>
        </p:nvPicPr>
        <p:blipFill>
          <a:blip r:embed="rId4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9" name="Text Placeholder 2">
            <a:extLst>
              <a:ext uri="{FF2B5EF4-FFF2-40B4-BE49-F238E27FC236}">
                <a16:creationId xmlns:a16="http://schemas.microsoft.com/office/drawing/2014/main" id="{AC265FAA-23A0-0C4C-B5BB-9498790FB078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630810" y="1470581"/>
            <a:ext cx="4535079" cy="3864989"/>
          </a:xfrm>
          <a:prstGeom prst="rect">
            <a:avLst/>
          </a:prstGeom>
        </p:spPr>
        <p:txBody>
          <a:bodyPr vert="horz" wrap="none" lIns="0" tIns="0" rIns="0" bIns="0" rtlCol="0" anchor="t" anchorCtr="0">
            <a:noAutofit/>
          </a:bodyPr>
          <a:lstStyle/>
          <a:p>
            <a:pPr lvl="0"/>
            <a:r>
              <a:rPr lang="en-GB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537362470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80" r:id="rId1"/>
    <p:sldLayoutId id="2147483789" r:id="rId2"/>
  </p:sldLayoutIdLst>
  <p:hf hdr="0" dt="0"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0" indent="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None/>
        <a:defRPr sz="2800" kern="1200">
          <a:solidFill>
            <a:schemeClr val="bg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8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Graphical user interface, application&#10;&#10;Description automatically generated">
            <a:extLst>
              <a:ext uri="{FF2B5EF4-FFF2-40B4-BE49-F238E27FC236}">
                <a16:creationId xmlns:a16="http://schemas.microsoft.com/office/drawing/2014/main" id="{251BAB70-5F78-8E45-BF3D-7FB372DD419C}"/>
              </a:ext>
            </a:extLst>
          </p:cNvPr>
          <p:cNvPicPr>
            <a:picLocks noChangeAspect="1"/>
          </p:cNvPicPr>
          <p:nvPr userDrawn="1"/>
        </p:nvPicPr>
        <p:blipFill>
          <a:blip r:embed="rId4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9" name="Text Placeholder 2">
            <a:extLst>
              <a:ext uri="{FF2B5EF4-FFF2-40B4-BE49-F238E27FC236}">
                <a16:creationId xmlns:a16="http://schemas.microsoft.com/office/drawing/2014/main" id="{5E0E4F28-8131-874E-B467-742C87EEE44C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630810" y="1470581"/>
            <a:ext cx="4535079" cy="3864989"/>
          </a:xfrm>
          <a:prstGeom prst="rect">
            <a:avLst/>
          </a:prstGeom>
        </p:spPr>
        <p:txBody>
          <a:bodyPr vert="horz" wrap="none" lIns="0" tIns="0" rIns="0" bIns="0" rtlCol="0" anchor="t" anchorCtr="0">
            <a:noAutofit/>
          </a:bodyPr>
          <a:lstStyle/>
          <a:p>
            <a:pPr lvl="0"/>
            <a:r>
              <a:rPr lang="en-GB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3275634550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81" r:id="rId1"/>
    <p:sldLayoutId id="2147483790" r:id="rId2"/>
  </p:sldLayoutIdLst>
  <p:hf hdr="0" dt="0"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0" indent="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None/>
        <a:defRPr sz="2800" kern="1200">
          <a:solidFill>
            <a:schemeClr val="bg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9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Graphical user interface&#10;&#10;Description automatically generated with medium confidence">
            <a:extLst>
              <a:ext uri="{FF2B5EF4-FFF2-40B4-BE49-F238E27FC236}">
                <a16:creationId xmlns:a16="http://schemas.microsoft.com/office/drawing/2014/main" id="{4939C035-3B3A-3141-87AF-3CED54A86634}"/>
              </a:ext>
            </a:extLst>
          </p:cNvPr>
          <p:cNvPicPr>
            <a:picLocks noChangeAspect="1"/>
          </p:cNvPicPr>
          <p:nvPr userDrawn="1"/>
        </p:nvPicPr>
        <p:blipFill>
          <a:blip r:embed="rId8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29291BCB-9C09-E24A-899A-13554DBEFA2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58219" y="365125"/>
            <a:ext cx="11481847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E6273185-EDC6-2448-AE66-1EE933FA5C73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358219" y="1825625"/>
            <a:ext cx="11481847" cy="3575934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384196811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82" r:id="rId1"/>
    <p:sldLayoutId id="2147483719" r:id="rId2"/>
    <p:sldLayoutId id="2147483720" r:id="rId3"/>
    <p:sldLayoutId id="2147483721" r:id="rId4"/>
    <p:sldLayoutId id="2147483751" r:id="rId5"/>
    <p:sldLayoutId id="2147483783" r:id="rId6"/>
  </p:sldLayoutIdLst>
  <p:hf hdr="0" dt="0"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10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Graphical user interface, application&#10;&#10;Description automatically generated">
            <a:extLst>
              <a:ext uri="{FF2B5EF4-FFF2-40B4-BE49-F238E27FC236}">
                <a16:creationId xmlns:a16="http://schemas.microsoft.com/office/drawing/2014/main" id="{8A66B088-E0A6-B04B-A848-48BB056A166C}"/>
              </a:ext>
            </a:extLst>
          </p:cNvPr>
          <p:cNvPicPr>
            <a:picLocks noChangeAspect="1"/>
          </p:cNvPicPr>
          <p:nvPr userDrawn="1"/>
        </p:nvPicPr>
        <p:blipFill>
          <a:blip r:embed="rId7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A0237886-34D3-1D41-A6F8-63E64987855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20511" y="365125"/>
            <a:ext cx="11557262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A0F1874A-6B5E-4345-A666-BDEBFF41900B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320511" y="1825625"/>
            <a:ext cx="11557262" cy="3575934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215794927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83" r:id="rId1"/>
    <p:sldLayoutId id="2147483716" r:id="rId2"/>
    <p:sldLayoutId id="2147483717" r:id="rId3"/>
    <p:sldLayoutId id="2147483718" r:id="rId4"/>
    <p:sldLayoutId id="2147483777" r:id="rId5"/>
  </p:sldLayoutIdLst>
  <p:hf hdr="0" dt="0"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11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Graphical user interface, text, application&#10;&#10;Description automatically generated with medium confidence">
            <a:extLst>
              <a:ext uri="{FF2B5EF4-FFF2-40B4-BE49-F238E27FC236}">
                <a16:creationId xmlns:a16="http://schemas.microsoft.com/office/drawing/2014/main" id="{5B8E6985-ED3E-5140-B1DC-7EB25AF90A75}"/>
              </a:ext>
            </a:extLst>
          </p:cNvPr>
          <p:cNvPicPr>
            <a:picLocks noChangeAspect="1"/>
          </p:cNvPicPr>
          <p:nvPr userDrawn="1"/>
        </p:nvPicPr>
        <p:blipFill>
          <a:blip r:embed="rId6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D6999A67-4D82-1343-ADCB-91ABB33698E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19725" y="1383220"/>
            <a:ext cx="11558047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DEEF9B43-36A1-A24C-9E5C-E80D6AD9221F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319725" y="2843720"/>
            <a:ext cx="11558047" cy="3698482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800093731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84" r:id="rId1"/>
    <p:sldLayoutId id="2147483752" r:id="rId2"/>
    <p:sldLayoutId id="2147483753" r:id="rId3"/>
    <p:sldLayoutId id="2147483754" r:id="rId4"/>
  </p:sldLayoutIdLst>
  <p:hf hdr="0" dt="0"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12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Graphical user interface, application&#10;&#10;Description automatically generated">
            <a:extLst>
              <a:ext uri="{FF2B5EF4-FFF2-40B4-BE49-F238E27FC236}">
                <a16:creationId xmlns:a16="http://schemas.microsoft.com/office/drawing/2014/main" id="{AFD05A6E-26E7-4B4E-8DE8-CB8D0F5570F8}"/>
              </a:ext>
            </a:extLst>
          </p:cNvPr>
          <p:cNvPicPr>
            <a:picLocks noChangeAspect="1"/>
          </p:cNvPicPr>
          <p:nvPr userDrawn="1"/>
        </p:nvPicPr>
        <p:blipFill>
          <a:blip r:embed="rId6"/>
          <a:stretch>
            <a:fillRect/>
          </a:stretch>
        </p:blipFill>
        <p:spPr>
          <a:xfrm>
            <a:off x="0" y="9427"/>
            <a:ext cx="12192000" cy="6858000"/>
          </a:xfrm>
          <a:prstGeom prst="rect">
            <a:avLst/>
          </a:prstGeom>
        </p:spPr>
      </p:pic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787BDEAF-B28A-E341-BAF2-958203DC71C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01657" y="1420926"/>
            <a:ext cx="11594969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E36AE5CE-D53C-2D4A-A704-799BDE06A29D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301657" y="2881426"/>
            <a:ext cx="11594969" cy="3651349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508390215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85" r:id="rId1"/>
    <p:sldLayoutId id="2147483713" r:id="rId2"/>
    <p:sldLayoutId id="2147483714" r:id="rId3"/>
    <p:sldLayoutId id="2147483791" r:id="rId4"/>
  </p:sldLayoutIdLst>
  <p:hf hdr="0" dt="0"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13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A picture containing graphical user interface&#10;&#10;Description automatically generated">
            <a:extLst>
              <a:ext uri="{FF2B5EF4-FFF2-40B4-BE49-F238E27FC236}">
                <a16:creationId xmlns:a16="http://schemas.microsoft.com/office/drawing/2014/main" id="{FDFDA30E-911E-924E-87B8-67036FC886EE}"/>
              </a:ext>
            </a:extLst>
          </p:cNvPr>
          <p:cNvPicPr>
            <a:picLocks noChangeAspect="1"/>
          </p:cNvPicPr>
          <p:nvPr userDrawn="1"/>
        </p:nvPicPr>
        <p:blipFill>
          <a:blip r:embed="rId3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D12D4C3F-9A76-2E42-B34F-7CEA258C0E9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780148" y="365125"/>
            <a:ext cx="7956222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43413055-A589-1D46-8D68-568B73DF5B4F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3780148" y="1825625"/>
            <a:ext cx="7956222" cy="466725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581267852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86" r:id="rId1"/>
  </p:sldLayoutIdLst>
  <p:hf hdr="0" dt="0"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14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A picture containing graphical user interface&#10;&#10;Description automatically generated">
            <a:extLst>
              <a:ext uri="{FF2B5EF4-FFF2-40B4-BE49-F238E27FC236}">
                <a16:creationId xmlns:a16="http://schemas.microsoft.com/office/drawing/2014/main" id="{44C1E5E2-1953-F94D-BA36-344020BF6A90}"/>
              </a:ext>
            </a:extLst>
          </p:cNvPr>
          <p:cNvPicPr>
            <a:picLocks noChangeAspect="1"/>
          </p:cNvPicPr>
          <p:nvPr userDrawn="1"/>
        </p:nvPicPr>
        <p:blipFill>
          <a:blip r:embed="rId7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9" name="Title Placeholder 1">
            <a:extLst>
              <a:ext uri="{FF2B5EF4-FFF2-40B4-BE49-F238E27FC236}">
                <a16:creationId xmlns:a16="http://schemas.microsoft.com/office/drawing/2014/main" id="{846CF1DF-DD44-224C-A546-3E1E2E3B8DD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780148" y="365125"/>
            <a:ext cx="7956222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10" name="Text Placeholder 2">
            <a:extLst>
              <a:ext uri="{FF2B5EF4-FFF2-40B4-BE49-F238E27FC236}">
                <a16:creationId xmlns:a16="http://schemas.microsoft.com/office/drawing/2014/main" id="{59022366-0B75-6F48-AD0F-02EC835D7932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3780148" y="1825625"/>
            <a:ext cx="7956222" cy="466725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372220361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87" r:id="rId1"/>
    <p:sldLayoutId id="2147483772" r:id="rId2"/>
    <p:sldLayoutId id="2147483773" r:id="rId3"/>
    <p:sldLayoutId id="2147483774" r:id="rId4"/>
    <p:sldLayoutId id="2147483775" r:id="rId5"/>
  </p:sldLayoutIdLst>
  <p:hf hdr="0" dt="0"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15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A screenshot of a computer&#10;&#10;Description automatically generated with medium confidence">
            <a:extLst>
              <a:ext uri="{FF2B5EF4-FFF2-40B4-BE49-F238E27FC236}">
                <a16:creationId xmlns:a16="http://schemas.microsoft.com/office/drawing/2014/main" id="{7D2BEAE9-BB48-F248-AB05-5997B0428915}"/>
              </a:ext>
            </a:extLst>
          </p:cNvPr>
          <p:cNvPicPr>
            <a:picLocks noChangeAspect="1"/>
          </p:cNvPicPr>
          <p:nvPr userDrawn="1"/>
        </p:nvPicPr>
        <p:blipFill>
          <a:blip r:embed="rId7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9" name="Title Placeholder 1">
            <a:extLst>
              <a:ext uri="{FF2B5EF4-FFF2-40B4-BE49-F238E27FC236}">
                <a16:creationId xmlns:a16="http://schemas.microsoft.com/office/drawing/2014/main" id="{5F599EEE-BCD6-714D-9202-CD1509AFE4E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67646" y="365125"/>
            <a:ext cx="8295588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10" name="Text Placeholder 2">
            <a:extLst>
              <a:ext uri="{FF2B5EF4-FFF2-40B4-BE49-F238E27FC236}">
                <a16:creationId xmlns:a16="http://schemas.microsoft.com/office/drawing/2014/main" id="{D8EE71EC-2AC3-BF46-B2FA-DA688BA7E203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367646" y="1825625"/>
            <a:ext cx="8295588" cy="466725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741040061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88" r:id="rId1"/>
    <p:sldLayoutId id="2147483768" r:id="rId2"/>
    <p:sldLayoutId id="2147483769" r:id="rId3"/>
    <p:sldLayoutId id="2147483770" r:id="rId4"/>
    <p:sldLayoutId id="2147483771" r:id="rId5"/>
  </p:sldLayoutIdLst>
  <p:hf hdr="0" dt="0"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16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2" name="Picture 11" descr="A screenshot of a computer&#10;&#10;Description automatically generated">
            <a:extLst>
              <a:ext uri="{FF2B5EF4-FFF2-40B4-BE49-F238E27FC236}">
                <a16:creationId xmlns:a16="http://schemas.microsoft.com/office/drawing/2014/main" id="{CFFC19FE-DD40-FF48-B65B-C885291D438B}"/>
              </a:ext>
            </a:extLst>
          </p:cNvPr>
          <p:cNvPicPr>
            <a:picLocks noChangeAspect="1"/>
          </p:cNvPicPr>
          <p:nvPr userDrawn="1"/>
        </p:nvPicPr>
        <p:blipFill>
          <a:blip r:embed="rId7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9" name="Title Placeholder 1">
            <a:extLst>
              <a:ext uri="{FF2B5EF4-FFF2-40B4-BE49-F238E27FC236}">
                <a16:creationId xmlns:a16="http://schemas.microsoft.com/office/drawing/2014/main" id="{9A889E4D-83E5-4448-9028-B2B53F3B637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67646" y="365125"/>
            <a:ext cx="8295588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10" name="Text Placeholder 2">
            <a:extLst>
              <a:ext uri="{FF2B5EF4-FFF2-40B4-BE49-F238E27FC236}">
                <a16:creationId xmlns:a16="http://schemas.microsoft.com/office/drawing/2014/main" id="{30E283CE-FBE6-DF40-B49B-94A7FF1EBFB1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367646" y="1825625"/>
            <a:ext cx="8295588" cy="466725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58822457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89" r:id="rId1"/>
    <p:sldLayoutId id="2147483764" r:id="rId2"/>
    <p:sldLayoutId id="2147483765" r:id="rId3"/>
    <p:sldLayoutId id="2147483766" r:id="rId4"/>
    <p:sldLayoutId id="2147483767" r:id="rId5"/>
  </p:sldLayoutIdLst>
  <p:hf hdr="0" dt="0"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17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  <p:extLst>
      <p:ext uri="{BB962C8B-B14F-4D97-AF65-F5344CB8AC3E}">
        <p14:creationId xmlns:p14="http://schemas.microsoft.com/office/powerpoint/2010/main" val="754378712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90" r:id="rId1"/>
    <p:sldLayoutId id="2147483698" r:id="rId2"/>
    <p:sldLayoutId id="2147483699" r:id="rId3"/>
    <p:sldLayoutId id="2147483700" r:id="rId4"/>
    <p:sldLayoutId id="2147483701" r:id="rId5"/>
    <p:sldLayoutId id="2147483703" r:id="rId6"/>
    <p:sldLayoutId id="2147483704" r:id="rId7"/>
    <p:sldLayoutId id="2147483705" r:id="rId8"/>
    <p:sldLayoutId id="2147483759" r:id="rId9"/>
    <p:sldLayoutId id="2147483760" r:id="rId10"/>
    <p:sldLayoutId id="2147483761" r:id="rId11"/>
    <p:sldLayoutId id="2147483762" r:id="rId12"/>
    <p:sldLayoutId id="2147483763" r:id="rId13"/>
  </p:sldLayoutIdLst>
  <p:hf hdr="0" dt="0"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18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3" descr="A picture containing text&#10;&#10;Description automatically generated">
            <a:extLst>
              <a:ext uri="{FF2B5EF4-FFF2-40B4-BE49-F238E27FC236}">
                <a16:creationId xmlns:a16="http://schemas.microsoft.com/office/drawing/2014/main" id="{6FC97BDC-4AE5-5B4F-9174-C56779FB876A}"/>
              </a:ext>
            </a:extLst>
          </p:cNvPr>
          <p:cNvPicPr>
            <a:picLocks noChangeAspect="1"/>
          </p:cNvPicPr>
          <p:nvPr userDrawn="1"/>
        </p:nvPicPr>
        <p:blipFill>
          <a:blip r:embed="rId8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30175223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93" r:id="rId1"/>
    <p:sldLayoutId id="2147483778" r:id="rId2"/>
    <p:sldLayoutId id="2147483779" r:id="rId3"/>
    <p:sldLayoutId id="2147483780" r:id="rId4"/>
    <p:sldLayoutId id="2147483781" r:id="rId5"/>
    <p:sldLayoutId id="2147483782" r:id="rId6"/>
  </p:sldLayoutIdLst>
  <p:hf hdr="0" dt="0"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19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 descr="Shape&#10;&#10;Description automatically generated with medium confidence">
            <a:extLst>
              <a:ext uri="{FF2B5EF4-FFF2-40B4-BE49-F238E27FC236}">
                <a16:creationId xmlns:a16="http://schemas.microsoft.com/office/drawing/2014/main" id="{0A9F7686-190C-1F40-BEEB-680ECBB5F76A}"/>
              </a:ext>
            </a:extLst>
          </p:cNvPr>
          <p:cNvPicPr>
            <a:picLocks noChangeAspect="1"/>
          </p:cNvPicPr>
          <p:nvPr userDrawn="1"/>
        </p:nvPicPr>
        <p:blipFill>
          <a:blip r:embed="rId7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17095490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96" r:id="rId1"/>
    <p:sldLayoutId id="2147483722" r:id="rId2"/>
    <p:sldLayoutId id="2147483723" r:id="rId3"/>
    <p:sldLayoutId id="2147483724" r:id="rId4"/>
    <p:sldLayoutId id="2147483725" r:id="rId5"/>
  </p:sldLayoutIdLst>
  <p:hf hdr="0" dt="0"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0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3" descr="Shape&#10;&#10;Description automatically generated with medium confidence">
            <a:extLst>
              <a:ext uri="{FF2B5EF4-FFF2-40B4-BE49-F238E27FC236}">
                <a16:creationId xmlns:a16="http://schemas.microsoft.com/office/drawing/2014/main" id="{E0330C9C-EE50-174D-9971-646EB3635715}"/>
              </a:ext>
            </a:extLst>
          </p:cNvPr>
          <p:cNvPicPr>
            <a:picLocks noChangeAspect="1"/>
          </p:cNvPicPr>
          <p:nvPr userDrawn="1"/>
        </p:nvPicPr>
        <p:blipFill>
          <a:blip r:embed="rId3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743180627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97" r:id="rId1"/>
  </p:sldLayoutIdLst>
  <p:hf hdr="0" dt="0"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35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35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35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26.png"/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35.xml"/><Relationship Id="rId4" Type="http://schemas.microsoft.com/office/2007/relationships/hdphoto" Target="../media/hdphoto1.wdp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27.png"/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35.xml"/><Relationship Id="rId4" Type="http://schemas.microsoft.com/office/2007/relationships/hdphoto" Target="../media/hdphoto2.wdp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5.xml"/><Relationship Id="rId1" Type="http://schemas.openxmlformats.org/officeDocument/2006/relationships/slideLayout" Target="../slideLayouts/slideLayout35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6.xml"/><Relationship Id="rId1" Type="http://schemas.openxmlformats.org/officeDocument/2006/relationships/slideLayout" Target="../slideLayouts/slideLayout35.xml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image" Target="../media/image28.png"/><Relationship Id="rId2" Type="http://schemas.openxmlformats.org/officeDocument/2006/relationships/notesSlide" Target="../notesSlides/notesSlide7.xml"/><Relationship Id="rId1" Type="http://schemas.openxmlformats.org/officeDocument/2006/relationships/slideLayout" Target="../slideLayouts/slideLayout35.xml"/><Relationship Id="rId4" Type="http://schemas.microsoft.com/office/2007/relationships/hdphoto" Target="../media/hdphoto3.wdp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image" Target="../media/image29.png"/><Relationship Id="rId2" Type="http://schemas.openxmlformats.org/officeDocument/2006/relationships/notesSlide" Target="../notesSlides/notesSlide8.xml"/><Relationship Id="rId1" Type="http://schemas.openxmlformats.org/officeDocument/2006/relationships/slideLayout" Target="../slideLayouts/slideLayout35.xml"/><Relationship Id="rId4" Type="http://schemas.microsoft.com/office/2007/relationships/hdphoto" Target="../media/hdphoto4.wdp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9.xml"/><Relationship Id="rId1" Type="http://schemas.openxmlformats.org/officeDocument/2006/relationships/slideLayout" Target="../slideLayouts/slideLayout35.xml"/></Relationships>
</file>

<file path=ppt/slides/_rels/slide12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0.xml"/><Relationship Id="rId1" Type="http://schemas.openxmlformats.org/officeDocument/2006/relationships/slideLayout" Target="../slideLayouts/slideLayout35.xml"/></Relationships>
</file>

<file path=ppt/slides/_rels/slide13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1.xml"/><Relationship Id="rId1" Type="http://schemas.openxmlformats.org/officeDocument/2006/relationships/slideLayout" Target="../slideLayouts/slideLayout35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1">
            <a:extLst>
              <a:ext uri="{FF2B5EF4-FFF2-40B4-BE49-F238E27FC236}">
                <a16:creationId xmlns:a16="http://schemas.microsoft.com/office/drawing/2014/main" id="{B8D71402-7CBC-DCA2-6899-47998E0C8857}"/>
              </a:ext>
            </a:extLst>
          </p:cNvPr>
          <p:cNvSpPr txBox="1">
            <a:spLocks/>
          </p:cNvSpPr>
          <p:nvPr/>
        </p:nvSpPr>
        <p:spPr>
          <a:xfrm>
            <a:off x="1707950" y="1593842"/>
            <a:ext cx="5315818" cy="3088946"/>
          </a:xfrm>
          <a:prstGeom prst="rect">
            <a:avLst/>
          </a:prstGeom>
        </p:spPr>
        <p:txBody>
          <a:bodyPr vert="horz" wrap="none" lIns="0" tIns="0" rIns="0" bIns="0" rtlCol="0" anchor="t" anchorCtr="0">
            <a:noAutofit/>
          </a:bodyPr>
          <a:lstStyle>
            <a:lvl1pPr marL="0" indent="0" algn="l" defTabSz="914400" rtl="0" eaLnBrk="1" latinLnBrk="0" hangingPunct="1"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None/>
              <a:defRPr sz="2800" kern="1200">
                <a:solidFill>
                  <a:schemeClr val="bg1"/>
                </a:solidFill>
                <a:latin typeface="+mn-lt"/>
                <a:ea typeface="+mn-ea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GB" b="1" dirty="0">
                <a:latin typeface="Cambria" panose="02040503050406030204" pitchFamily="18" charset="0"/>
                <a:ea typeface="Cambria" panose="02040503050406030204" pitchFamily="18" charset="0"/>
                <a:cs typeface="Arial"/>
              </a:rPr>
              <a:t>Module Name	: Embedded C</a:t>
            </a:r>
          </a:p>
          <a:p>
            <a:r>
              <a:rPr lang="en-GB" b="1" dirty="0">
                <a:latin typeface="Cambria" panose="02040503050406030204" pitchFamily="18" charset="0"/>
                <a:ea typeface="Cambria" panose="02040503050406030204" pitchFamily="18" charset="0"/>
                <a:cs typeface="Arial"/>
              </a:rPr>
              <a:t>Module Code	:  </a:t>
            </a:r>
            <a:r>
              <a:rPr lang="en-GB" b="1" dirty="0">
                <a:effectLst/>
                <a:latin typeface="Cambria" panose="02040503050406030204" pitchFamily="18" charset="0"/>
                <a:ea typeface="Cambria" panose="02040503050406030204" pitchFamily="18" charset="0"/>
                <a:cs typeface="Arial"/>
              </a:rPr>
              <a:t>ACDA4013</a:t>
            </a:r>
          </a:p>
          <a:p>
            <a:r>
              <a:rPr lang="en-GB" b="1" dirty="0">
                <a:latin typeface="Cambria" panose="02040503050406030204" pitchFamily="18" charset="0"/>
                <a:ea typeface="Cambria" panose="02040503050406030204" pitchFamily="18" charset="0"/>
                <a:cs typeface="Arial"/>
              </a:rPr>
              <a:t>Topic 		:  Pseudocode and Flow charts</a:t>
            </a:r>
          </a:p>
          <a:p>
            <a:r>
              <a:rPr lang="en-GB" b="1" dirty="0">
                <a:latin typeface="Cambria" panose="02040503050406030204" pitchFamily="18" charset="0"/>
                <a:ea typeface="Cambria" panose="02040503050406030204" pitchFamily="18" charset="0"/>
                <a:cs typeface="Arial"/>
              </a:rPr>
              <a:t>Lecture 		</a:t>
            </a:r>
            <a:r>
              <a:rPr lang="en-GB" b="1">
                <a:latin typeface="Cambria" panose="02040503050406030204" pitchFamily="18" charset="0"/>
                <a:ea typeface="Cambria" panose="02040503050406030204" pitchFamily="18" charset="0"/>
                <a:cs typeface="Arial"/>
              </a:rPr>
              <a:t>: 1.2</a:t>
            </a:r>
            <a:endParaRPr lang="en-GB" b="1" dirty="0">
              <a:latin typeface="Cambria" panose="02040503050406030204" pitchFamily="18" charset="0"/>
              <a:ea typeface="Cambria" panose="02040503050406030204" pitchFamily="18" charset="0"/>
              <a:cs typeface="Arial"/>
            </a:endParaRPr>
          </a:p>
        </p:txBody>
      </p:sp>
      <p:sp>
        <p:nvSpPr>
          <p:cNvPr id="7" name="Content Placeholder 1">
            <a:extLst>
              <a:ext uri="{FF2B5EF4-FFF2-40B4-BE49-F238E27FC236}">
                <a16:creationId xmlns:a16="http://schemas.microsoft.com/office/drawing/2014/main" id="{0D2AF696-522B-ED88-A45F-9270647006CB}"/>
              </a:ext>
            </a:extLst>
          </p:cNvPr>
          <p:cNvSpPr txBox="1">
            <a:spLocks/>
          </p:cNvSpPr>
          <p:nvPr/>
        </p:nvSpPr>
        <p:spPr>
          <a:xfrm>
            <a:off x="7826142" y="4200854"/>
            <a:ext cx="5315818" cy="3088946"/>
          </a:xfrm>
          <a:prstGeom prst="rect">
            <a:avLst/>
          </a:prstGeom>
        </p:spPr>
        <p:txBody>
          <a:bodyPr vert="horz" wrap="none" lIns="0" tIns="0" rIns="0" bIns="0" rtlCol="0" anchor="t" anchorCtr="0">
            <a:noAutofit/>
          </a:bodyPr>
          <a:lstStyle>
            <a:lvl1pPr marL="0" indent="0" algn="l" defTabSz="914400" rtl="0" eaLnBrk="1" latinLnBrk="0" hangingPunct="1"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None/>
              <a:defRPr sz="2800" kern="1200">
                <a:solidFill>
                  <a:schemeClr val="bg1"/>
                </a:solidFill>
                <a:latin typeface="+mn-lt"/>
                <a:ea typeface="+mn-ea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GB" sz="1600" i="1" dirty="0">
                <a:latin typeface="Cambria" panose="02040503050406030204" pitchFamily="18" charset="0"/>
                <a:ea typeface="Cambria" panose="02040503050406030204" pitchFamily="18" charset="0"/>
              </a:rPr>
              <a:t>Lecture By,</a:t>
            </a:r>
          </a:p>
          <a:p>
            <a:r>
              <a:rPr lang="en-GB" sz="1600" i="1" dirty="0">
                <a:latin typeface="Cambria" panose="02040503050406030204" pitchFamily="18" charset="0"/>
                <a:ea typeface="Cambria" panose="02040503050406030204" pitchFamily="18" charset="0"/>
              </a:rPr>
              <a:t>                    Mrs. Jenifer Prince Devaraj,</a:t>
            </a:r>
          </a:p>
          <a:p>
            <a:r>
              <a:rPr lang="en-GB" sz="1600" i="1" dirty="0">
                <a:latin typeface="Cambria" panose="02040503050406030204" pitchFamily="18" charset="0"/>
                <a:ea typeface="Cambria" panose="02040503050406030204" pitchFamily="18" charset="0"/>
              </a:rPr>
              <a:t>                    Lecturer - Embedded Electronics,</a:t>
            </a:r>
          </a:p>
          <a:p>
            <a:r>
              <a:rPr lang="en-GB" sz="1600" i="1" dirty="0">
                <a:latin typeface="Cambria" panose="02040503050406030204" pitchFamily="18" charset="0"/>
                <a:ea typeface="Cambria" panose="02040503050406030204" pitchFamily="18" charset="0"/>
              </a:rPr>
              <a:t>                    Faculty of Applied Computing,</a:t>
            </a:r>
          </a:p>
          <a:p>
            <a:r>
              <a:rPr lang="en-GB" sz="1600" i="1" dirty="0">
                <a:latin typeface="Cambria" panose="02040503050406030204" pitchFamily="18" charset="0"/>
                <a:ea typeface="Cambria" panose="02040503050406030204" pitchFamily="18" charset="0"/>
              </a:rPr>
              <a:t>	UWTSD</a:t>
            </a:r>
          </a:p>
          <a:p>
            <a:r>
              <a:rPr lang="en-GB" sz="1600" i="1" dirty="0">
                <a:latin typeface="Cambria" panose="02040503050406030204" pitchFamily="18" charset="0"/>
                <a:ea typeface="Cambria" panose="02040503050406030204" pitchFamily="18" charset="0"/>
              </a:rPr>
              <a:t>	</a:t>
            </a:r>
            <a:r>
              <a:rPr lang="en-GB" sz="1600" i="1" dirty="0" err="1">
                <a:latin typeface="Cambria" panose="02040503050406030204" pitchFamily="18" charset="0"/>
                <a:ea typeface="Cambria" panose="02040503050406030204" pitchFamily="18" charset="0"/>
              </a:rPr>
              <a:t>Email:j.prince-devaraj@uwtsd.ac.uk</a:t>
            </a:r>
            <a:endParaRPr lang="en-GB" sz="1600" i="1" dirty="0">
              <a:latin typeface="Cambria" panose="02040503050406030204" pitchFamily="18" charset="0"/>
              <a:ea typeface="Cambria" panose="02040503050406030204" pitchFamily="18" charset="0"/>
            </a:endParaRPr>
          </a:p>
          <a:p>
            <a:endParaRPr lang="en-GB" sz="1600" b="1" dirty="0">
              <a:latin typeface="Cambria" panose="02040503050406030204" pitchFamily="18" charset="0"/>
              <a:ea typeface="Cambria" panose="02040503050406030204" pitchFamily="18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3119007398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99D6D5D-84A5-2599-8C62-A39AD58B743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567238" y="0"/>
            <a:ext cx="11594969" cy="1325563"/>
          </a:xfrm>
        </p:spPr>
        <p:txBody>
          <a:bodyPr>
            <a:normAutofit/>
          </a:bodyPr>
          <a:lstStyle/>
          <a:p>
            <a:pPr algn="l"/>
            <a:r>
              <a:rPr lang="en-IN" sz="3000" b="1" dirty="0">
                <a:solidFill>
                  <a:schemeClr val="bg1"/>
                </a:solidFill>
                <a:latin typeface="Cambria" panose="02040503050406030204" pitchFamily="18" charset="0"/>
                <a:ea typeface="Cambria" panose="02040503050406030204" pitchFamily="18" charset="0"/>
              </a:rPr>
              <a:t>Pseudocode and Flow charts</a:t>
            </a:r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B814BF6C-A7A7-6E0F-47E5-13C6A8C912A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2</a:t>
            </a:fld>
            <a:endParaRPr lang="en-GB"/>
          </a:p>
        </p:txBody>
      </p:sp>
      <p:sp>
        <p:nvSpPr>
          <p:cNvPr id="15" name="TextBox 14">
            <a:extLst>
              <a:ext uri="{FF2B5EF4-FFF2-40B4-BE49-F238E27FC236}">
                <a16:creationId xmlns:a16="http://schemas.microsoft.com/office/drawing/2014/main" id="{85B9DB09-AFF2-ED26-610C-81DB3EC95191}"/>
              </a:ext>
            </a:extLst>
          </p:cNvPr>
          <p:cNvSpPr txBox="1"/>
          <p:nvPr/>
        </p:nvSpPr>
        <p:spPr>
          <a:xfrm>
            <a:off x="1033604" y="2574717"/>
            <a:ext cx="9819377" cy="2807692"/>
          </a:xfrm>
          <a:prstGeom prst="rect">
            <a:avLst/>
          </a:prstGeom>
          <a:noFill/>
        </p:spPr>
        <p:txBody>
          <a:bodyPr wrap="square" lIns="91440" tIns="45720" rIns="91440" bIns="45720" rtlCol="0" anchor="t">
            <a:spAutoFit/>
          </a:bodyPr>
          <a:lstStyle/>
          <a:p>
            <a:pPr algn="just">
              <a:lnSpc>
                <a:spcPct val="150000"/>
              </a:lnSpc>
            </a:pPr>
            <a:r>
              <a:rPr lang="en-GB" sz="2400" dirty="0">
                <a:latin typeface="Book Antiqua" panose="02040602050305030304" pitchFamily="18" charset="0"/>
                <a:ea typeface="Cambria"/>
              </a:rPr>
              <a:t>At the end of this session, students can be able to</a:t>
            </a:r>
          </a:p>
          <a:p>
            <a:pPr marL="985838" indent="-285750" algn="just">
              <a:lnSpc>
                <a:spcPct val="150000"/>
              </a:lnSpc>
              <a:buFont typeface="Arial" panose="020B0604020202020204" pitchFamily="34" charset="0"/>
              <a:buChar char="•"/>
            </a:pPr>
            <a:r>
              <a:rPr lang="en-GB" sz="2400" dirty="0">
                <a:latin typeface="Book Antiqua" panose="02040602050305030304" pitchFamily="18" charset="0"/>
                <a:ea typeface="Cambria"/>
              </a:rPr>
              <a:t>Explain the purpose and basic components of pseudocode and flowcharts in representing algorithms.</a:t>
            </a:r>
          </a:p>
          <a:p>
            <a:pPr marL="985838" indent="-285750" algn="just">
              <a:lnSpc>
                <a:spcPct val="150000"/>
              </a:lnSpc>
              <a:buFont typeface="Arial" panose="020B0604020202020204" pitchFamily="34" charset="0"/>
              <a:buChar char="•"/>
            </a:pPr>
            <a:r>
              <a:rPr lang="en-GB" sz="2400" dirty="0">
                <a:latin typeface="Book Antiqua" panose="02040602050305030304" pitchFamily="18" charset="0"/>
                <a:ea typeface="Cambria"/>
              </a:rPr>
              <a:t>Develop pseudocode and flowcharts to design logical solutions for simple computational problems.</a:t>
            </a:r>
          </a:p>
        </p:txBody>
      </p:sp>
      <p:sp>
        <p:nvSpPr>
          <p:cNvPr id="3" name="Footer Placeholder 3">
            <a:extLst>
              <a:ext uri="{FF2B5EF4-FFF2-40B4-BE49-F238E27FC236}">
                <a16:creationId xmlns:a16="http://schemas.microsoft.com/office/drawing/2014/main" id="{A96050BB-709E-6C0A-01C5-CFEA0C28E0BD}"/>
              </a:ext>
            </a:extLst>
          </p:cNvPr>
          <p:cNvSpPr txBox="1">
            <a:spLocks/>
          </p:cNvSpPr>
          <p:nvPr/>
        </p:nvSpPr>
        <p:spPr>
          <a:xfrm>
            <a:off x="172941" y="6617649"/>
            <a:ext cx="7096539" cy="480701"/>
          </a:xfrm>
          <a:prstGeom prst="rect">
            <a:avLst/>
          </a:prstGeom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GB" sz="800" b="1" i="1" dirty="0"/>
              <a:t>UWTSD Lectures / ACDA4013 – Embedded C</a:t>
            </a:r>
            <a:endParaRPr lang="en-GB" sz="800" b="1" i="1" kern="0" dirty="0">
              <a:latin typeface="Arial" panose="020B0604020202020204" pitchFamily="34" charset="0"/>
              <a:ea typeface="Calibri" panose="020F0502020204030204" pitchFamily="34" charset="0"/>
            </a:endParaRPr>
          </a:p>
          <a:p>
            <a:r>
              <a:rPr lang="en-GB" sz="800" b="1" i="1" dirty="0"/>
              <a:t> </a:t>
            </a:r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D5A8CBA3-8AC7-410A-5598-3954622EB88B}"/>
              </a:ext>
            </a:extLst>
          </p:cNvPr>
          <p:cNvSpPr txBox="1"/>
          <p:nvPr/>
        </p:nvSpPr>
        <p:spPr>
          <a:xfrm>
            <a:off x="172941" y="1600996"/>
            <a:ext cx="6888480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3200" b="1" dirty="0">
                <a:latin typeface="Cambria" panose="02040503050406030204" pitchFamily="18" charset="0"/>
                <a:ea typeface="Cambria" panose="02040503050406030204" pitchFamily="18" charset="0"/>
              </a:rPr>
              <a:t>Learning Objectives</a:t>
            </a:r>
          </a:p>
        </p:txBody>
      </p:sp>
    </p:spTree>
    <p:extLst>
      <p:ext uri="{BB962C8B-B14F-4D97-AF65-F5344CB8AC3E}">
        <p14:creationId xmlns:p14="http://schemas.microsoft.com/office/powerpoint/2010/main" val="1856619079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99D6D5D-84A5-2599-8C62-A39AD58B743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623994" y="0"/>
            <a:ext cx="11594969" cy="1325563"/>
          </a:xfrm>
        </p:spPr>
        <p:txBody>
          <a:bodyPr>
            <a:normAutofit/>
          </a:bodyPr>
          <a:lstStyle/>
          <a:p>
            <a:pPr algn="l"/>
            <a:r>
              <a:rPr lang="en-IN" sz="3000" b="1" dirty="0">
                <a:solidFill>
                  <a:schemeClr val="bg1"/>
                </a:solidFill>
                <a:latin typeface="Cambria" panose="02040503050406030204" pitchFamily="18" charset="0"/>
                <a:ea typeface="Cambria" panose="02040503050406030204" pitchFamily="18" charset="0"/>
              </a:rPr>
              <a:t>Pseudocode and Flow charts</a:t>
            </a:r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B814BF6C-A7A7-6E0F-47E5-13C6A8C912A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3</a:t>
            </a:fld>
            <a:endParaRPr lang="en-GB"/>
          </a:p>
        </p:txBody>
      </p:sp>
      <p:sp>
        <p:nvSpPr>
          <p:cNvPr id="15" name="TextBox 14">
            <a:extLst>
              <a:ext uri="{FF2B5EF4-FFF2-40B4-BE49-F238E27FC236}">
                <a16:creationId xmlns:a16="http://schemas.microsoft.com/office/drawing/2014/main" id="{85B9DB09-AFF2-ED26-610C-81DB3EC95191}"/>
              </a:ext>
            </a:extLst>
          </p:cNvPr>
          <p:cNvSpPr txBox="1"/>
          <p:nvPr/>
        </p:nvSpPr>
        <p:spPr>
          <a:xfrm>
            <a:off x="1165054" y="2660529"/>
            <a:ext cx="9416762" cy="2807692"/>
          </a:xfrm>
          <a:prstGeom prst="rect">
            <a:avLst/>
          </a:prstGeom>
          <a:noFill/>
        </p:spPr>
        <p:txBody>
          <a:bodyPr wrap="square" lIns="91440" tIns="45720" rIns="91440" bIns="45720" rtlCol="0" anchor="t">
            <a:spAutoFit/>
          </a:bodyPr>
          <a:lstStyle/>
          <a:p>
            <a:pPr marL="342900" indent="-342900" algn="just">
              <a:lnSpc>
                <a:spcPct val="150000"/>
              </a:lnSpc>
              <a:buFont typeface="Arial" panose="020B0604020202020204" pitchFamily="34" charset="0"/>
              <a:buChar char="•"/>
            </a:pPr>
            <a:r>
              <a:rPr lang="en-GB" sz="2400" dirty="0">
                <a:latin typeface="Book Antiqua" panose="02040602050305030304" pitchFamily="18" charset="0"/>
              </a:rPr>
              <a:t>Pseudocode is a method used by programmers to </a:t>
            </a:r>
            <a:r>
              <a:rPr lang="en-GB" sz="2400" b="1" i="1" dirty="0">
                <a:latin typeface="Book Antiqua" panose="02040602050305030304" pitchFamily="18" charset="0"/>
              </a:rPr>
              <a:t>outline algorithms</a:t>
            </a:r>
            <a:r>
              <a:rPr lang="en-GB" sz="2400" dirty="0">
                <a:latin typeface="Book Antiqua" panose="02040602050305030304" pitchFamily="18" charset="0"/>
              </a:rPr>
              <a:t> before actual coding.</a:t>
            </a:r>
          </a:p>
          <a:p>
            <a:pPr marL="342900" indent="-342900" algn="just">
              <a:lnSpc>
                <a:spcPct val="150000"/>
              </a:lnSpc>
              <a:buFont typeface="Arial" panose="020B0604020202020204" pitchFamily="34" charset="0"/>
              <a:buChar char="•"/>
            </a:pPr>
            <a:r>
              <a:rPr lang="en-GB" sz="2400" dirty="0">
                <a:latin typeface="Book Antiqua" panose="02040602050305030304" pitchFamily="18" charset="0"/>
              </a:rPr>
              <a:t>It’s a </a:t>
            </a:r>
            <a:r>
              <a:rPr lang="en-GB" sz="2400" b="1" i="1" dirty="0">
                <a:latin typeface="Book Antiqua" panose="02040602050305030304" pitchFamily="18" charset="0"/>
              </a:rPr>
              <a:t>blend</a:t>
            </a:r>
            <a:r>
              <a:rPr lang="en-GB" sz="2400" dirty="0">
                <a:latin typeface="Book Antiqua" panose="02040602050305030304" pitchFamily="18" charset="0"/>
              </a:rPr>
              <a:t> of natural language and programming structure.</a:t>
            </a:r>
          </a:p>
          <a:p>
            <a:pPr marL="342900" indent="-342900" algn="just">
              <a:lnSpc>
                <a:spcPct val="150000"/>
              </a:lnSpc>
              <a:buFont typeface="Arial" panose="020B0604020202020204" pitchFamily="34" charset="0"/>
              <a:buChar char="•"/>
            </a:pPr>
            <a:r>
              <a:rPr lang="en-GB" sz="2400" dirty="0">
                <a:latin typeface="Book Antiqua" panose="02040602050305030304" pitchFamily="18" charset="0"/>
              </a:rPr>
              <a:t>Helps programmers plan logic </a:t>
            </a:r>
            <a:r>
              <a:rPr lang="en-GB" sz="2400" b="1" i="1" dirty="0">
                <a:latin typeface="Book Antiqua" panose="02040602050305030304" pitchFamily="18" charset="0"/>
              </a:rPr>
              <a:t>without worrying </a:t>
            </a:r>
            <a:r>
              <a:rPr lang="en-GB" sz="2400" dirty="0">
                <a:latin typeface="Book Antiqua" panose="02040602050305030304" pitchFamily="18" charset="0"/>
              </a:rPr>
              <a:t>about syntax.</a:t>
            </a:r>
          </a:p>
          <a:p>
            <a:pPr algn="just">
              <a:lnSpc>
                <a:spcPct val="150000"/>
              </a:lnSpc>
            </a:pPr>
            <a:r>
              <a:rPr lang="en-GB" sz="2400" dirty="0">
                <a:latin typeface="Book Antiqua" panose="02040602050305030304" pitchFamily="18" charset="0"/>
                <a:ea typeface="Cambria"/>
              </a:rPr>
              <a:t>     </a:t>
            </a:r>
          </a:p>
        </p:txBody>
      </p:sp>
      <p:sp>
        <p:nvSpPr>
          <p:cNvPr id="3" name="Footer Placeholder 3">
            <a:extLst>
              <a:ext uri="{FF2B5EF4-FFF2-40B4-BE49-F238E27FC236}">
                <a16:creationId xmlns:a16="http://schemas.microsoft.com/office/drawing/2014/main" id="{A96050BB-709E-6C0A-01C5-CFEA0C28E0BD}"/>
              </a:ext>
            </a:extLst>
          </p:cNvPr>
          <p:cNvSpPr txBox="1">
            <a:spLocks/>
          </p:cNvSpPr>
          <p:nvPr/>
        </p:nvSpPr>
        <p:spPr>
          <a:xfrm>
            <a:off x="172941" y="6617649"/>
            <a:ext cx="7096539" cy="480701"/>
          </a:xfrm>
          <a:prstGeom prst="rect">
            <a:avLst/>
          </a:prstGeom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GB" sz="800" b="1" i="1" dirty="0"/>
              <a:t>UWTSD Lectures / ACDA4013 – Embedded C</a:t>
            </a:r>
            <a:endParaRPr lang="en-GB" sz="800" b="1" i="1" kern="0" dirty="0">
              <a:latin typeface="Arial" panose="020B0604020202020204" pitchFamily="34" charset="0"/>
              <a:ea typeface="Calibri" panose="020F0502020204030204" pitchFamily="34" charset="0"/>
            </a:endParaRPr>
          </a:p>
          <a:p>
            <a:r>
              <a:rPr lang="en-GB" sz="800" b="1" i="1" dirty="0"/>
              <a:t> </a:t>
            </a:r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D5A8CBA3-8AC7-410A-5598-3954622EB88B}"/>
              </a:ext>
            </a:extLst>
          </p:cNvPr>
          <p:cNvSpPr txBox="1"/>
          <p:nvPr/>
        </p:nvSpPr>
        <p:spPr>
          <a:xfrm>
            <a:off x="276970" y="1564321"/>
            <a:ext cx="6888480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800" b="1" dirty="0">
                <a:latin typeface="Book Antiqua" panose="02040602050305030304" pitchFamily="18" charset="0"/>
                <a:ea typeface="Cambria" panose="02040503050406030204" pitchFamily="18" charset="0"/>
              </a:rPr>
              <a:t>What is Pseudocode?</a:t>
            </a:r>
          </a:p>
        </p:txBody>
      </p:sp>
    </p:spTree>
    <p:extLst>
      <p:ext uri="{BB962C8B-B14F-4D97-AF65-F5344CB8AC3E}">
        <p14:creationId xmlns:p14="http://schemas.microsoft.com/office/powerpoint/2010/main" val="2589709078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99D6D5D-84A5-2599-8C62-A39AD58B743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668138" y="16837"/>
            <a:ext cx="11594969" cy="1325563"/>
          </a:xfrm>
        </p:spPr>
        <p:txBody>
          <a:bodyPr>
            <a:normAutofit/>
          </a:bodyPr>
          <a:lstStyle/>
          <a:p>
            <a:pPr algn="l"/>
            <a:r>
              <a:rPr lang="en-IN" sz="3000" b="1" dirty="0">
                <a:solidFill>
                  <a:schemeClr val="bg1"/>
                </a:solidFill>
                <a:latin typeface="Cambria" panose="02040503050406030204" pitchFamily="18" charset="0"/>
                <a:ea typeface="Cambria" panose="02040503050406030204" pitchFamily="18" charset="0"/>
              </a:rPr>
              <a:t>Pseudocode and Flow charts</a:t>
            </a:r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B814BF6C-A7A7-6E0F-47E5-13C6A8C912A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4</a:t>
            </a:fld>
            <a:endParaRPr lang="en-GB"/>
          </a:p>
        </p:txBody>
      </p:sp>
      <p:sp>
        <p:nvSpPr>
          <p:cNvPr id="15" name="TextBox 14">
            <a:extLst>
              <a:ext uri="{FF2B5EF4-FFF2-40B4-BE49-F238E27FC236}">
                <a16:creationId xmlns:a16="http://schemas.microsoft.com/office/drawing/2014/main" id="{85B9DB09-AFF2-ED26-610C-81DB3EC95191}"/>
              </a:ext>
            </a:extLst>
          </p:cNvPr>
          <p:cNvSpPr txBox="1"/>
          <p:nvPr/>
        </p:nvSpPr>
        <p:spPr>
          <a:xfrm>
            <a:off x="1110896" y="2588091"/>
            <a:ext cx="10208743" cy="2253694"/>
          </a:xfrm>
          <a:prstGeom prst="rect">
            <a:avLst/>
          </a:prstGeom>
          <a:noFill/>
        </p:spPr>
        <p:txBody>
          <a:bodyPr wrap="square" lIns="91440" tIns="45720" rIns="91440" bIns="45720" rtlCol="0" anchor="t">
            <a:spAutoFit/>
          </a:bodyPr>
          <a:lstStyle/>
          <a:p>
            <a:pPr marL="342900" indent="-342900" algn="just">
              <a:lnSpc>
                <a:spcPct val="150000"/>
              </a:lnSpc>
              <a:buFont typeface="Arial" panose="020B0604020202020204" pitchFamily="34" charset="0"/>
              <a:buChar char="•"/>
            </a:pPr>
            <a:r>
              <a:rPr lang="en-GB" sz="2400" dirty="0">
                <a:latin typeface="Book Antiqua" panose="02040602050305030304" pitchFamily="18" charset="0"/>
              </a:rPr>
              <a:t>Simplifies the algorithm design process.</a:t>
            </a:r>
          </a:p>
          <a:p>
            <a:pPr marL="342900" indent="-342900" algn="just">
              <a:lnSpc>
                <a:spcPct val="150000"/>
              </a:lnSpc>
              <a:buFont typeface="Arial" panose="020B0604020202020204" pitchFamily="34" charset="0"/>
              <a:buChar char="•"/>
            </a:pPr>
            <a:r>
              <a:rPr lang="en-GB" sz="2400" dirty="0">
                <a:latin typeface="Book Antiqua" panose="02040602050305030304" pitchFamily="18" charset="0"/>
              </a:rPr>
              <a:t>Focuses on</a:t>
            </a:r>
            <a:r>
              <a:rPr lang="en-GB" sz="2400" b="1" i="1" dirty="0">
                <a:latin typeface="Book Antiqua" panose="02040602050305030304" pitchFamily="18" charset="0"/>
              </a:rPr>
              <a:t> logic </a:t>
            </a:r>
            <a:r>
              <a:rPr lang="en-GB" sz="2400" dirty="0">
                <a:latin typeface="Book Antiqua" panose="02040602050305030304" pitchFamily="18" charset="0"/>
              </a:rPr>
              <a:t>rather than syntax.</a:t>
            </a:r>
          </a:p>
          <a:p>
            <a:pPr marL="342900" indent="-342900" algn="just">
              <a:lnSpc>
                <a:spcPct val="150000"/>
              </a:lnSpc>
              <a:buFont typeface="Arial" panose="020B0604020202020204" pitchFamily="34" charset="0"/>
              <a:buChar char="•"/>
            </a:pPr>
            <a:r>
              <a:rPr lang="en-GB" sz="2400" dirty="0">
                <a:latin typeface="Book Antiqua" panose="02040602050305030304" pitchFamily="18" charset="0"/>
              </a:rPr>
              <a:t>Enables </a:t>
            </a:r>
            <a:r>
              <a:rPr lang="en-GB" sz="2400" b="1" i="1" dirty="0">
                <a:latin typeface="Book Antiqua" panose="02040602050305030304" pitchFamily="18" charset="0"/>
              </a:rPr>
              <a:t>easy translation </a:t>
            </a:r>
            <a:r>
              <a:rPr lang="en-GB" sz="2400" dirty="0">
                <a:latin typeface="Book Antiqua" panose="02040602050305030304" pitchFamily="18" charset="0"/>
              </a:rPr>
              <a:t>to any programming language.</a:t>
            </a:r>
          </a:p>
          <a:p>
            <a:pPr marL="342900" indent="-342900" algn="just">
              <a:lnSpc>
                <a:spcPct val="150000"/>
              </a:lnSpc>
              <a:buFont typeface="Arial" panose="020B0604020202020204" pitchFamily="34" charset="0"/>
              <a:buChar char="•"/>
            </a:pPr>
            <a:r>
              <a:rPr lang="en-GB" sz="2400" dirty="0">
                <a:latin typeface="Book Antiqua" panose="02040602050305030304" pitchFamily="18" charset="0"/>
              </a:rPr>
              <a:t>Acts as a communication </a:t>
            </a:r>
            <a:r>
              <a:rPr lang="en-GB" sz="2400" b="1" i="1" dirty="0">
                <a:latin typeface="Book Antiqua" panose="02040602050305030304" pitchFamily="18" charset="0"/>
              </a:rPr>
              <a:t>bridge</a:t>
            </a:r>
            <a:r>
              <a:rPr lang="en-GB" sz="2400" dirty="0">
                <a:latin typeface="Book Antiqua" panose="02040602050305030304" pitchFamily="18" charset="0"/>
              </a:rPr>
              <a:t> between programmers and analysts.</a:t>
            </a:r>
            <a:endParaRPr lang="en-GB" sz="2400" dirty="0">
              <a:latin typeface="Book Antiqua" panose="02040602050305030304" pitchFamily="18" charset="0"/>
              <a:ea typeface="Cambria"/>
            </a:endParaRPr>
          </a:p>
        </p:txBody>
      </p:sp>
      <p:sp>
        <p:nvSpPr>
          <p:cNvPr id="3" name="Footer Placeholder 3">
            <a:extLst>
              <a:ext uri="{FF2B5EF4-FFF2-40B4-BE49-F238E27FC236}">
                <a16:creationId xmlns:a16="http://schemas.microsoft.com/office/drawing/2014/main" id="{A96050BB-709E-6C0A-01C5-CFEA0C28E0BD}"/>
              </a:ext>
            </a:extLst>
          </p:cNvPr>
          <p:cNvSpPr txBox="1">
            <a:spLocks/>
          </p:cNvSpPr>
          <p:nvPr/>
        </p:nvSpPr>
        <p:spPr>
          <a:xfrm>
            <a:off x="172941" y="6617649"/>
            <a:ext cx="7096539" cy="480701"/>
          </a:xfrm>
          <a:prstGeom prst="rect">
            <a:avLst/>
          </a:prstGeom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GB" sz="800" b="1" i="1" dirty="0"/>
              <a:t>UWTSD Lectures / ACDA4013 – Embedded C</a:t>
            </a:r>
            <a:endParaRPr lang="en-GB" sz="800" b="1" i="1" kern="0" dirty="0">
              <a:latin typeface="Arial" panose="020B0604020202020204" pitchFamily="34" charset="0"/>
              <a:ea typeface="Calibri" panose="020F0502020204030204" pitchFamily="34" charset="0"/>
            </a:endParaRPr>
          </a:p>
          <a:p>
            <a:r>
              <a:rPr lang="en-GB" sz="800" b="1" i="1" dirty="0"/>
              <a:t> </a:t>
            </a:r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D5A8CBA3-8AC7-410A-5598-3954622EB88B}"/>
              </a:ext>
            </a:extLst>
          </p:cNvPr>
          <p:cNvSpPr txBox="1"/>
          <p:nvPr/>
        </p:nvSpPr>
        <p:spPr>
          <a:xfrm>
            <a:off x="223898" y="1611495"/>
            <a:ext cx="6888480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800" b="1" dirty="0">
                <a:latin typeface="Book Antiqua" panose="02040602050305030304" pitchFamily="18" charset="0"/>
                <a:ea typeface="Cambria" panose="02040503050406030204" pitchFamily="18" charset="0"/>
              </a:rPr>
              <a:t>Why Use Pseudocode?</a:t>
            </a:r>
          </a:p>
        </p:txBody>
      </p:sp>
    </p:spTree>
    <p:extLst>
      <p:ext uri="{BB962C8B-B14F-4D97-AF65-F5344CB8AC3E}">
        <p14:creationId xmlns:p14="http://schemas.microsoft.com/office/powerpoint/2010/main" val="3101533935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99D6D5D-84A5-2599-8C62-A39AD58B743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573545" y="-28594"/>
            <a:ext cx="11594969" cy="1325563"/>
          </a:xfrm>
        </p:spPr>
        <p:txBody>
          <a:bodyPr>
            <a:normAutofit/>
          </a:bodyPr>
          <a:lstStyle/>
          <a:p>
            <a:pPr algn="l"/>
            <a:r>
              <a:rPr lang="en-IN" sz="3000" b="1" dirty="0">
                <a:solidFill>
                  <a:schemeClr val="bg1"/>
                </a:solidFill>
                <a:latin typeface="Cambria" panose="02040503050406030204" pitchFamily="18" charset="0"/>
                <a:ea typeface="Cambria" panose="02040503050406030204" pitchFamily="18" charset="0"/>
              </a:rPr>
              <a:t>Pseudocode and Flow charts</a:t>
            </a:r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B814BF6C-A7A7-6E0F-47E5-13C6A8C912A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5</a:t>
            </a:fld>
            <a:endParaRPr lang="en-GB"/>
          </a:p>
        </p:txBody>
      </p:sp>
      <p:sp>
        <p:nvSpPr>
          <p:cNvPr id="15" name="TextBox 14">
            <a:extLst>
              <a:ext uri="{FF2B5EF4-FFF2-40B4-BE49-F238E27FC236}">
                <a16:creationId xmlns:a16="http://schemas.microsoft.com/office/drawing/2014/main" id="{85B9DB09-AFF2-ED26-610C-81DB3EC95191}"/>
              </a:ext>
            </a:extLst>
          </p:cNvPr>
          <p:cNvSpPr txBox="1"/>
          <p:nvPr/>
        </p:nvSpPr>
        <p:spPr>
          <a:xfrm>
            <a:off x="404604" y="2169646"/>
            <a:ext cx="10505134" cy="550087"/>
          </a:xfrm>
          <a:prstGeom prst="rect">
            <a:avLst/>
          </a:prstGeom>
          <a:noFill/>
        </p:spPr>
        <p:txBody>
          <a:bodyPr wrap="square" lIns="91440" tIns="45720" rIns="91440" bIns="45720" rtlCol="0" anchor="t">
            <a:spAutoFit/>
          </a:bodyPr>
          <a:lstStyle/>
          <a:p>
            <a:pPr algn="just">
              <a:lnSpc>
                <a:spcPct val="150000"/>
              </a:lnSpc>
            </a:pPr>
            <a:r>
              <a:rPr lang="en-GB" sz="2200" dirty="0">
                <a:latin typeface="Book Antiqua" panose="02040602050305030304" pitchFamily="18" charset="0"/>
              </a:rPr>
              <a:t>Problem: Turn ON air conditioning when temperature ≥ 80°F, else turn it OFF.</a:t>
            </a:r>
            <a:endParaRPr lang="en-GB" sz="2200" dirty="0">
              <a:latin typeface="Book Antiqua" panose="02040602050305030304" pitchFamily="18" charset="0"/>
              <a:ea typeface="Cambria"/>
            </a:endParaRPr>
          </a:p>
        </p:txBody>
      </p:sp>
      <p:sp>
        <p:nvSpPr>
          <p:cNvPr id="3" name="Footer Placeholder 3">
            <a:extLst>
              <a:ext uri="{FF2B5EF4-FFF2-40B4-BE49-F238E27FC236}">
                <a16:creationId xmlns:a16="http://schemas.microsoft.com/office/drawing/2014/main" id="{A96050BB-709E-6C0A-01C5-CFEA0C28E0BD}"/>
              </a:ext>
            </a:extLst>
          </p:cNvPr>
          <p:cNvSpPr txBox="1">
            <a:spLocks/>
          </p:cNvSpPr>
          <p:nvPr/>
        </p:nvSpPr>
        <p:spPr>
          <a:xfrm>
            <a:off x="172941" y="6617649"/>
            <a:ext cx="7096539" cy="480701"/>
          </a:xfrm>
          <a:prstGeom prst="rect">
            <a:avLst/>
          </a:prstGeom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GB" sz="800" b="1" i="1" dirty="0"/>
              <a:t>UWTSD Lectures / ACDA4013 – Embedded C</a:t>
            </a:r>
            <a:endParaRPr lang="en-GB" sz="800" b="1" i="1" kern="0" dirty="0">
              <a:latin typeface="Arial" panose="020B0604020202020204" pitchFamily="34" charset="0"/>
              <a:ea typeface="Calibri" panose="020F0502020204030204" pitchFamily="34" charset="0"/>
            </a:endParaRPr>
          </a:p>
          <a:p>
            <a:r>
              <a:rPr lang="en-GB" sz="800" b="1" i="1" dirty="0"/>
              <a:t> </a:t>
            </a:r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D5A8CBA3-8AC7-410A-5598-3954622EB88B}"/>
              </a:ext>
            </a:extLst>
          </p:cNvPr>
          <p:cNvSpPr txBox="1"/>
          <p:nvPr/>
        </p:nvSpPr>
        <p:spPr>
          <a:xfrm>
            <a:off x="172942" y="1339974"/>
            <a:ext cx="9141326" cy="492443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600" b="1" dirty="0">
                <a:latin typeface="Book Antiqua" panose="02040602050305030304" pitchFamily="18" charset="0"/>
                <a:ea typeface="Cambria" panose="02040503050406030204" pitchFamily="18" charset="0"/>
              </a:rPr>
              <a:t>Pseudocode Example – Simple Condition</a:t>
            </a:r>
          </a:p>
        </p:txBody>
      </p:sp>
      <p:pic>
        <p:nvPicPr>
          <p:cNvPr id="7" name="Picture 6">
            <a:extLst>
              <a:ext uri="{FF2B5EF4-FFF2-40B4-BE49-F238E27FC236}">
                <a16:creationId xmlns:a16="http://schemas.microsoft.com/office/drawing/2014/main" id="{3B65423B-3690-492D-8F92-3F584E5FF12D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BEBA8EAE-BF5A-486C-A8C5-ECC9F3942E4B}">
                <a14:imgProps xmlns:a14="http://schemas.microsoft.com/office/drawing/2010/main">
                  <a14:imgLayer r:embed="rId4">
                    <a14:imgEffect>
                      <a14:colorTemperature colorTemp="7200"/>
                    </a14:imgEffect>
                  </a14:imgLayer>
                </a14:imgProps>
              </a:ext>
            </a:extLst>
          </a:blip>
          <a:stretch>
            <a:fillRect/>
          </a:stretch>
        </p:blipFill>
        <p:spPr>
          <a:xfrm>
            <a:off x="2976324" y="3217957"/>
            <a:ext cx="3500149" cy="2343074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832239256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99D6D5D-84A5-2599-8C62-A39AD58B743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649219" y="-11952"/>
            <a:ext cx="11594969" cy="1325563"/>
          </a:xfrm>
        </p:spPr>
        <p:txBody>
          <a:bodyPr>
            <a:normAutofit/>
          </a:bodyPr>
          <a:lstStyle/>
          <a:p>
            <a:pPr algn="l"/>
            <a:r>
              <a:rPr lang="en-IN" sz="3000" b="1" dirty="0">
                <a:solidFill>
                  <a:schemeClr val="bg1"/>
                </a:solidFill>
                <a:latin typeface="Cambria" panose="02040503050406030204" pitchFamily="18" charset="0"/>
                <a:ea typeface="Cambria" panose="02040503050406030204" pitchFamily="18" charset="0"/>
              </a:rPr>
              <a:t>Pseudocode and Flow charts</a:t>
            </a:r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B814BF6C-A7A7-6E0F-47E5-13C6A8C912A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6</a:t>
            </a:fld>
            <a:endParaRPr lang="en-GB"/>
          </a:p>
        </p:txBody>
      </p:sp>
      <p:sp>
        <p:nvSpPr>
          <p:cNvPr id="3" name="Footer Placeholder 3">
            <a:extLst>
              <a:ext uri="{FF2B5EF4-FFF2-40B4-BE49-F238E27FC236}">
                <a16:creationId xmlns:a16="http://schemas.microsoft.com/office/drawing/2014/main" id="{A96050BB-709E-6C0A-01C5-CFEA0C28E0BD}"/>
              </a:ext>
            </a:extLst>
          </p:cNvPr>
          <p:cNvSpPr txBox="1">
            <a:spLocks/>
          </p:cNvSpPr>
          <p:nvPr/>
        </p:nvSpPr>
        <p:spPr>
          <a:xfrm>
            <a:off x="172941" y="6617649"/>
            <a:ext cx="7096539" cy="480701"/>
          </a:xfrm>
          <a:prstGeom prst="rect">
            <a:avLst/>
          </a:prstGeom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GB" sz="800" b="1" i="1" dirty="0"/>
              <a:t>UWTSD Lectures / ACDA4013 – Embedded C</a:t>
            </a:r>
            <a:endParaRPr lang="en-GB" sz="800" b="1" i="1" kern="0" dirty="0">
              <a:latin typeface="Arial" panose="020B0604020202020204" pitchFamily="34" charset="0"/>
              <a:ea typeface="Calibri" panose="020F0502020204030204" pitchFamily="34" charset="0"/>
            </a:endParaRPr>
          </a:p>
          <a:p>
            <a:r>
              <a:rPr lang="en-GB" sz="800" b="1" i="1" dirty="0"/>
              <a:t> </a:t>
            </a:r>
          </a:p>
        </p:txBody>
      </p:sp>
      <p:sp>
        <p:nvSpPr>
          <p:cNvPr id="10" name="TextBox 9">
            <a:extLst>
              <a:ext uri="{FF2B5EF4-FFF2-40B4-BE49-F238E27FC236}">
                <a16:creationId xmlns:a16="http://schemas.microsoft.com/office/drawing/2014/main" id="{F8D4E9A7-01F3-483D-90CE-5B994271CF47}"/>
              </a:ext>
            </a:extLst>
          </p:cNvPr>
          <p:cNvSpPr txBox="1"/>
          <p:nvPr/>
        </p:nvSpPr>
        <p:spPr>
          <a:xfrm>
            <a:off x="548640" y="1432782"/>
            <a:ext cx="7320385" cy="492443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600" b="1" dirty="0">
                <a:latin typeface="Book Antiqua" panose="02040602050305030304" pitchFamily="18" charset="0"/>
                <a:ea typeface="Cambria" panose="02040503050406030204" pitchFamily="18" charset="0"/>
              </a:rPr>
              <a:t>Pseudocode Example – Nested Condition</a:t>
            </a:r>
          </a:p>
        </p:txBody>
      </p:sp>
      <p:sp>
        <p:nvSpPr>
          <p:cNvPr id="13" name="TextBox 12">
            <a:extLst>
              <a:ext uri="{FF2B5EF4-FFF2-40B4-BE49-F238E27FC236}">
                <a16:creationId xmlns:a16="http://schemas.microsoft.com/office/drawing/2014/main" id="{C09DC24B-E191-46CB-AEF7-E2BBFB065B7F}"/>
              </a:ext>
            </a:extLst>
          </p:cNvPr>
          <p:cNvSpPr txBox="1"/>
          <p:nvPr/>
        </p:nvSpPr>
        <p:spPr>
          <a:xfrm>
            <a:off x="1283906" y="2163567"/>
            <a:ext cx="8288915" cy="550087"/>
          </a:xfrm>
          <a:prstGeom prst="rect">
            <a:avLst/>
          </a:prstGeom>
          <a:noFill/>
        </p:spPr>
        <p:txBody>
          <a:bodyPr wrap="square" lIns="91440" tIns="45720" rIns="91440" bIns="45720" rtlCol="0" anchor="t">
            <a:spAutoFit/>
          </a:bodyPr>
          <a:lstStyle/>
          <a:p>
            <a:pPr algn="just">
              <a:lnSpc>
                <a:spcPct val="150000"/>
              </a:lnSpc>
            </a:pPr>
            <a:r>
              <a:rPr lang="en-GB" sz="2200" dirty="0">
                <a:latin typeface="Book Antiqua" panose="02040602050305030304" pitchFamily="18" charset="0"/>
              </a:rPr>
              <a:t>Problem: Deposit or withdraw money from a bank account.</a:t>
            </a:r>
            <a:endParaRPr lang="en-GB" sz="2200" dirty="0">
              <a:latin typeface="Book Antiqua" panose="02040602050305030304" pitchFamily="18" charset="0"/>
              <a:ea typeface="Cambria"/>
            </a:endParaRPr>
          </a:p>
        </p:txBody>
      </p:sp>
      <p:pic>
        <p:nvPicPr>
          <p:cNvPr id="14" name="Picture 13">
            <a:extLst>
              <a:ext uri="{FF2B5EF4-FFF2-40B4-BE49-F238E27FC236}">
                <a16:creationId xmlns:a16="http://schemas.microsoft.com/office/drawing/2014/main" id="{CCB6C557-3687-4EED-966B-D1FBEE6E8CB6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BEBA8EAE-BF5A-486C-A8C5-ECC9F3942E4B}">
                <a14:imgProps xmlns:a14="http://schemas.microsoft.com/office/drawing/2010/main">
                  <a14:imgLayer r:embed="rId4">
                    <a14:imgEffect>
                      <a14:colorTemperature colorTemp="7200"/>
                    </a14:imgEffect>
                  </a14:imgLayer>
                </a14:imgProps>
              </a:ext>
            </a:extLst>
          </a:blip>
          <a:stretch>
            <a:fillRect/>
          </a:stretch>
        </p:blipFill>
        <p:spPr>
          <a:xfrm>
            <a:off x="3146799" y="2951996"/>
            <a:ext cx="4932962" cy="2959777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448733247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99D6D5D-84A5-2599-8C62-A39AD58B743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642913" y="54608"/>
            <a:ext cx="11594969" cy="1325563"/>
          </a:xfrm>
        </p:spPr>
        <p:txBody>
          <a:bodyPr>
            <a:normAutofit/>
          </a:bodyPr>
          <a:lstStyle/>
          <a:p>
            <a:pPr algn="l"/>
            <a:r>
              <a:rPr lang="en-IN" sz="3000" b="1" dirty="0">
                <a:solidFill>
                  <a:schemeClr val="bg1"/>
                </a:solidFill>
                <a:latin typeface="Cambria" panose="02040503050406030204" pitchFamily="18" charset="0"/>
                <a:ea typeface="Cambria" panose="02040503050406030204" pitchFamily="18" charset="0"/>
              </a:rPr>
              <a:t>Pseudocode and Flow charts</a:t>
            </a:r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B814BF6C-A7A7-6E0F-47E5-13C6A8C912A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7</a:t>
            </a:fld>
            <a:endParaRPr lang="en-GB"/>
          </a:p>
        </p:txBody>
      </p:sp>
      <p:sp>
        <p:nvSpPr>
          <p:cNvPr id="15" name="TextBox 14">
            <a:extLst>
              <a:ext uri="{FF2B5EF4-FFF2-40B4-BE49-F238E27FC236}">
                <a16:creationId xmlns:a16="http://schemas.microsoft.com/office/drawing/2014/main" id="{85B9DB09-AFF2-ED26-610C-81DB3EC95191}"/>
              </a:ext>
            </a:extLst>
          </p:cNvPr>
          <p:cNvSpPr txBox="1"/>
          <p:nvPr/>
        </p:nvSpPr>
        <p:spPr>
          <a:xfrm>
            <a:off x="1237023" y="2682473"/>
            <a:ext cx="8316880" cy="1699696"/>
          </a:xfrm>
          <a:prstGeom prst="rect">
            <a:avLst/>
          </a:prstGeom>
          <a:noFill/>
        </p:spPr>
        <p:txBody>
          <a:bodyPr wrap="square" lIns="91440" tIns="45720" rIns="91440" bIns="45720" rtlCol="0" anchor="t">
            <a:spAutoFit/>
          </a:bodyPr>
          <a:lstStyle/>
          <a:p>
            <a:pPr marL="342900" indent="-342900" algn="just">
              <a:lnSpc>
                <a:spcPct val="150000"/>
              </a:lnSpc>
              <a:buFont typeface="Arial" panose="020B0604020202020204" pitchFamily="34" charset="0"/>
              <a:buChar char="•"/>
            </a:pPr>
            <a:r>
              <a:rPr lang="en-GB" sz="2400" dirty="0">
                <a:latin typeface="Book Antiqua" panose="02040602050305030304" pitchFamily="18" charset="0"/>
              </a:rPr>
              <a:t>Flowcharts represent </a:t>
            </a:r>
            <a:r>
              <a:rPr lang="en-GB" sz="2400" b="1" i="1" dirty="0">
                <a:latin typeface="Book Antiqua" panose="02040602050305030304" pitchFamily="18" charset="0"/>
              </a:rPr>
              <a:t>algorithms graphically</a:t>
            </a:r>
            <a:r>
              <a:rPr lang="en-GB" sz="2400" dirty="0">
                <a:latin typeface="Book Antiqua" panose="02040602050305030304" pitchFamily="18" charset="0"/>
              </a:rPr>
              <a:t>.</a:t>
            </a:r>
          </a:p>
          <a:p>
            <a:pPr marL="342900" indent="-342900" algn="just">
              <a:lnSpc>
                <a:spcPct val="150000"/>
              </a:lnSpc>
              <a:buFont typeface="Arial" panose="020B0604020202020204" pitchFamily="34" charset="0"/>
              <a:buChar char="•"/>
            </a:pPr>
            <a:r>
              <a:rPr lang="en-GB" sz="2400" b="1" i="1" dirty="0">
                <a:latin typeface="Book Antiqua" panose="02040602050305030304" pitchFamily="18" charset="0"/>
              </a:rPr>
              <a:t>Preferred</a:t>
            </a:r>
            <a:r>
              <a:rPr lang="en-GB" sz="2400" dirty="0">
                <a:latin typeface="Book Antiqua" panose="02040602050305030304" pitchFamily="18" charset="0"/>
              </a:rPr>
              <a:t> by system analysts and designers.</a:t>
            </a:r>
          </a:p>
          <a:p>
            <a:pPr marL="342900" indent="-342900" algn="just">
              <a:lnSpc>
                <a:spcPct val="150000"/>
              </a:lnSpc>
              <a:buFont typeface="Arial" panose="020B0604020202020204" pitchFamily="34" charset="0"/>
              <a:buChar char="•"/>
            </a:pPr>
            <a:r>
              <a:rPr lang="en-GB" sz="2400" dirty="0">
                <a:latin typeface="Book Antiqua" panose="02040602050305030304" pitchFamily="18" charset="0"/>
              </a:rPr>
              <a:t>Use </a:t>
            </a:r>
            <a:r>
              <a:rPr lang="en-GB" sz="2400" b="1" i="1" dirty="0">
                <a:latin typeface="Book Antiqua" panose="02040602050305030304" pitchFamily="18" charset="0"/>
              </a:rPr>
              <a:t>standard symbols </a:t>
            </a:r>
            <a:r>
              <a:rPr lang="en-GB" sz="2400" dirty="0">
                <a:latin typeface="Book Antiqua" panose="02040602050305030304" pitchFamily="18" charset="0"/>
              </a:rPr>
              <a:t>to visualize program flow.</a:t>
            </a:r>
            <a:endParaRPr lang="en-GB" sz="2400" dirty="0">
              <a:latin typeface="Book Antiqua" panose="02040602050305030304" pitchFamily="18" charset="0"/>
              <a:ea typeface="Cambria"/>
            </a:endParaRPr>
          </a:p>
        </p:txBody>
      </p:sp>
      <p:sp>
        <p:nvSpPr>
          <p:cNvPr id="3" name="Footer Placeholder 3">
            <a:extLst>
              <a:ext uri="{FF2B5EF4-FFF2-40B4-BE49-F238E27FC236}">
                <a16:creationId xmlns:a16="http://schemas.microsoft.com/office/drawing/2014/main" id="{A96050BB-709E-6C0A-01C5-CFEA0C28E0BD}"/>
              </a:ext>
            </a:extLst>
          </p:cNvPr>
          <p:cNvSpPr txBox="1">
            <a:spLocks/>
          </p:cNvSpPr>
          <p:nvPr/>
        </p:nvSpPr>
        <p:spPr>
          <a:xfrm>
            <a:off x="172941" y="6617649"/>
            <a:ext cx="7096539" cy="480701"/>
          </a:xfrm>
          <a:prstGeom prst="rect">
            <a:avLst/>
          </a:prstGeom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GB" sz="800" b="1" i="1" dirty="0"/>
              <a:t>UWTSD Lectures / ACDA4013 – Embedded C</a:t>
            </a:r>
            <a:endParaRPr lang="en-GB" sz="800" b="1" i="1" kern="0" dirty="0">
              <a:latin typeface="Arial" panose="020B0604020202020204" pitchFamily="34" charset="0"/>
              <a:ea typeface="Calibri" panose="020F0502020204030204" pitchFamily="34" charset="0"/>
            </a:endParaRPr>
          </a:p>
          <a:p>
            <a:r>
              <a:rPr lang="en-GB" sz="800" b="1" i="1" dirty="0"/>
              <a:t> </a:t>
            </a:r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D5A8CBA3-8AC7-410A-5598-3954622EB88B}"/>
              </a:ext>
            </a:extLst>
          </p:cNvPr>
          <p:cNvSpPr txBox="1"/>
          <p:nvPr/>
        </p:nvSpPr>
        <p:spPr>
          <a:xfrm>
            <a:off x="276970" y="1532150"/>
            <a:ext cx="6888480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800" b="1" dirty="0">
                <a:latin typeface="Book Antiqua" panose="02040602050305030304" pitchFamily="18" charset="0"/>
                <a:ea typeface="Cambria" panose="02040503050406030204" pitchFamily="18" charset="0"/>
              </a:rPr>
              <a:t>Flowchart</a:t>
            </a:r>
          </a:p>
        </p:txBody>
      </p:sp>
    </p:spTree>
    <p:extLst>
      <p:ext uri="{BB962C8B-B14F-4D97-AF65-F5344CB8AC3E}">
        <p14:creationId xmlns:p14="http://schemas.microsoft.com/office/powerpoint/2010/main" val="1143888566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99D6D5D-84A5-2599-8C62-A39AD58B743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611381" y="0"/>
            <a:ext cx="11594969" cy="1325563"/>
          </a:xfrm>
        </p:spPr>
        <p:txBody>
          <a:bodyPr>
            <a:normAutofit/>
          </a:bodyPr>
          <a:lstStyle/>
          <a:p>
            <a:pPr algn="l"/>
            <a:r>
              <a:rPr lang="en-IN" sz="3000" b="1" dirty="0">
                <a:solidFill>
                  <a:schemeClr val="bg1"/>
                </a:solidFill>
                <a:latin typeface="Cambria" panose="02040503050406030204" pitchFamily="18" charset="0"/>
                <a:ea typeface="Cambria" panose="02040503050406030204" pitchFamily="18" charset="0"/>
              </a:rPr>
              <a:t>Pseudocode and Flow charts</a:t>
            </a:r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B814BF6C-A7A7-6E0F-47E5-13C6A8C912A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8</a:t>
            </a:fld>
            <a:endParaRPr lang="en-GB"/>
          </a:p>
        </p:txBody>
      </p:sp>
      <p:sp>
        <p:nvSpPr>
          <p:cNvPr id="15" name="TextBox 14">
            <a:extLst>
              <a:ext uri="{FF2B5EF4-FFF2-40B4-BE49-F238E27FC236}">
                <a16:creationId xmlns:a16="http://schemas.microsoft.com/office/drawing/2014/main" id="{85B9DB09-AFF2-ED26-610C-81DB3EC95191}"/>
              </a:ext>
            </a:extLst>
          </p:cNvPr>
          <p:cNvSpPr txBox="1"/>
          <p:nvPr/>
        </p:nvSpPr>
        <p:spPr>
          <a:xfrm>
            <a:off x="1577558" y="2682473"/>
            <a:ext cx="3965598" cy="2253694"/>
          </a:xfrm>
          <a:prstGeom prst="rect">
            <a:avLst/>
          </a:prstGeom>
          <a:noFill/>
        </p:spPr>
        <p:txBody>
          <a:bodyPr wrap="square" lIns="91440" tIns="45720" rIns="91440" bIns="45720" rtlCol="0" anchor="t">
            <a:spAutoFit/>
          </a:bodyPr>
          <a:lstStyle/>
          <a:p>
            <a:pPr marL="342900" indent="-342900" algn="just">
              <a:lnSpc>
                <a:spcPct val="150000"/>
              </a:lnSpc>
              <a:buFont typeface="Arial" panose="020B0604020202020204" pitchFamily="34" charset="0"/>
              <a:buChar char="•"/>
            </a:pPr>
            <a:r>
              <a:rPr lang="en-GB" sz="2400" dirty="0">
                <a:latin typeface="Book Antiqua" panose="02040602050305030304" pitchFamily="18" charset="0"/>
              </a:rPr>
              <a:t>Oval: Begin / End</a:t>
            </a:r>
          </a:p>
          <a:p>
            <a:pPr marL="342900" indent="-342900" algn="just">
              <a:lnSpc>
                <a:spcPct val="150000"/>
              </a:lnSpc>
              <a:buFont typeface="Arial" panose="020B0604020202020204" pitchFamily="34" charset="0"/>
              <a:buChar char="•"/>
            </a:pPr>
            <a:r>
              <a:rPr lang="en-GB" sz="2400" dirty="0">
                <a:latin typeface="Book Antiqua" panose="02040602050305030304" pitchFamily="18" charset="0"/>
              </a:rPr>
              <a:t>Diamond: Decision</a:t>
            </a:r>
          </a:p>
          <a:p>
            <a:pPr marL="342900" indent="-342900" algn="just">
              <a:lnSpc>
                <a:spcPct val="150000"/>
              </a:lnSpc>
              <a:buFont typeface="Arial" panose="020B0604020202020204" pitchFamily="34" charset="0"/>
              <a:buChar char="•"/>
            </a:pPr>
            <a:r>
              <a:rPr lang="en-GB" sz="2400" dirty="0">
                <a:latin typeface="Book Antiqua" panose="02040602050305030304" pitchFamily="18" charset="0"/>
              </a:rPr>
              <a:t>Rectangle: Process</a:t>
            </a:r>
          </a:p>
          <a:p>
            <a:pPr marL="342900" indent="-342900" algn="just">
              <a:lnSpc>
                <a:spcPct val="150000"/>
              </a:lnSpc>
              <a:buFont typeface="Arial" panose="020B0604020202020204" pitchFamily="34" charset="0"/>
              <a:buChar char="•"/>
            </a:pPr>
            <a:r>
              <a:rPr lang="en-GB" sz="2400" dirty="0">
                <a:latin typeface="Book Antiqua" panose="02040602050305030304" pitchFamily="18" charset="0"/>
              </a:rPr>
              <a:t>Arrow: Direction of flow</a:t>
            </a:r>
            <a:endParaRPr lang="en-GB" sz="2400" dirty="0">
              <a:latin typeface="Book Antiqua" panose="02040602050305030304" pitchFamily="18" charset="0"/>
              <a:ea typeface="Cambria"/>
            </a:endParaRPr>
          </a:p>
        </p:txBody>
      </p:sp>
      <p:sp>
        <p:nvSpPr>
          <p:cNvPr id="3" name="Footer Placeholder 3">
            <a:extLst>
              <a:ext uri="{FF2B5EF4-FFF2-40B4-BE49-F238E27FC236}">
                <a16:creationId xmlns:a16="http://schemas.microsoft.com/office/drawing/2014/main" id="{A96050BB-709E-6C0A-01C5-CFEA0C28E0BD}"/>
              </a:ext>
            </a:extLst>
          </p:cNvPr>
          <p:cNvSpPr txBox="1">
            <a:spLocks/>
          </p:cNvSpPr>
          <p:nvPr/>
        </p:nvSpPr>
        <p:spPr>
          <a:xfrm>
            <a:off x="172941" y="6617649"/>
            <a:ext cx="7096539" cy="480701"/>
          </a:xfrm>
          <a:prstGeom prst="rect">
            <a:avLst/>
          </a:prstGeom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GB" sz="800" b="1" i="1" dirty="0"/>
              <a:t>UWTSD Lectures / ACDA4013 – Embedded C</a:t>
            </a:r>
            <a:endParaRPr lang="en-GB" sz="800" b="1" i="1" kern="0" dirty="0">
              <a:latin typeface="Arial" panose="020B0604020202020204" pitchFamily="34" charset="0"/>
              <a:ea typeface="Calibri" panose="020F0502020204030204" pitchFamily="34" charset="0"/>
            </a:endParaRPr>
          </a:p>
          <a:p>
            <a:r>
              <a:rPr lang="en-GB" sz="800" b="1" i="1" dirty="0"/>
              <a:t> </a:t>
            </a:r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D5A8CBA3-8AC7-410A-5598-3954622EB88B}"/>
              </a:ext>
            </a:extLst>
          </p:cNvPr>
          <p:cNvSpPr txBox="1"/>
          <p:nvPr/>
        </p:nvSpPr>
        <p:spPr>
          <a:xfrm>
            <a:off x="276970" y="1532150"/>
            <a:ext cx="6888480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800" b="1" dirty="0">
                <a:latin typeface="Book Antiqua" panose="02040602050305030304" pitchFamily="18" charset="0"/>
                <a:ea typeface="Cambria" panose="02040503050406030204" pitchFamily="18" charset="0"/>
              </a:rPr>
              <a:t>Common Flowchart Symbols</a:t>
            </a:r>
          </a:p>
        </p:txBody>
      </p:sp>
    </p:spTree>
    <p:extLst>
      <p:ext uri="{BB962C8B-B14F-4D97-AF65-F5344CB8AC3E}">
        <p14:creationId xmlns:p14="http://schemas.microsoft.com/office/powerpoint/2010/main" val="1650498550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99D6D5D-84A5-2599-8C62-A39AD58B743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378052" y="12437"/>
            <a:ext cx="11594969" cy="1325563"/>
          </a:xfrm>
        </p:spPr>
        <p:txBody>
          <a:bodyPr>
            <a:normAutofit/>
          </a:bodyPr>
          <a:lstStyle/>
          <a:p>
            <a:pPr algn="l"/>
            <a:r>
              <a:rPr lang="en-IN" sz="3000" b="1" dirty="0">
                <a:solidFill>
                  <a:schemeClr val="bg1"/>
                </a:solidFill>
                <a:latin typeface="Cambria" panose="02040503050406030204" pitchFamily="18" charset="0"/>
                <a:ea typeface="Cambria" panose="02040503050406030204" pitchFamily="18" charset="0"/>
              </a:rPr>
              <a:t>Pseudocode and Flow charts</a:t>
            </a:r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B814BF6C-A7A7-6E0F-47E5-13C6A8C912A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9</a:t>
            </a:fld>
            <a:endParaRPr lang="en-GB"/>
          </a:p>
        </p:txBody>
      </p:sp>
      <p:sp>
        <p:nvSpPr>
          <p:cNvPr id="3" name="Footer Placeholder 3">
            <a:extLst>
              <a:ext uri="{FF2B5EF4-FFF2-40B4-BE49-F238E27FC236}">
                <a16:creationId xmlns:a16="http://schemas.microsoft.com/office/drawing/2014/main" id="{A96050BB-709E-6C0A-01C5-CFEA0C28E0BD}"/>
              </a:ext>
            </a:extLst>
          </p:cNvPr>
          <p:cNvSpPr txBox="1">
            <a:spLocks/>
          </p:cNvSpPr>
          <p:nvPr/>
        </p:nvSpPr>
        <p:spPr>
          <a:xfrm>
            <a:off x="172941" y="6617649"/>
            <a:ext cx="7096539" cy="480701"/>
          </a:xfrm>
          <a:prstGeom prst="rect">
            <a:avLst/>
          </a:prstGeom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GB" sz="800" b="1" i="1" dirty="0"/>
              <a:t>UWTSD Lectures / ACDA4013 – Embedded C</a:t>
            </a:r>
            <a:endParaRPr lang="en-GB" sz="800" b="1" i="1" kern="0" dirty="0">
              <a:latin typeface="Arial" panose="020B0604020202020204" pitchFamily="34" charset="0"/>
              <a:ea typeface="Calibri" panose="020F0502020204030204" pitchFamily="34" charset="0"/>
            </a:endParaRPr>
          </a:p>
          <a:p>
            <a:r>
              <a:rPr lang="en-GB" sz="800" b="1" i="1" dirty="0"/>
              <a:t> </a:t>
            </a:r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D5A8CBA3-8AC7-410A-5598-3954622EB88B}"/>
              </a:ext>
            </a:extLst>
          </p:cNvPr>
          <p:cNvSpPr txBox="1"/>
          <p:nvPr/>
        </p:nvSpPr>
        <p:spPr>
          <a:xfrm>
            <a:off x="100396" y="1331694"/>
            <a:ext cx="6888480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800" b="1" dirty="0">
                <a:latin typeface="Book Antiqua" panose="02040602050305030304" pitchFamily="18" charset="0"/>
                <a:ea typeface="Cambria" panose="02040503050406030204" pitchFamily="18" charset="0"/>
              </a:rPr>
              <a:t>Example Flowchart – AC Algorithm</a:t>
            </a:r>
          </a:p>
        </p:txBody>
      </p:sp>
      <p:pic>
        <p:nvPicPr>
          <p:cNvPr id="7" name="Picture 6">
            <a:extLst>
              <a:ext uri="{FF2B5EF4-FFF2-40B4-BE49-F238E27FC236}">
                <a16:creationId xmlns:a16="http://schemas.microsoft.com/office/drawing/2014/main" id="{F0071839-310B-4A79-B213-6BFC4881DC0E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BEBA8EAE-BF5A-486C-A8C5-ECC9F3942E4B}">
                <a14:imgProps xmlns:a14="http://schemas.microsoft.com/office/drawing/2010/main">
                  <a14:imgLayer r:embed="rId4">
                    <a14:imgEffect>
                      <a14:colorTemperature colorTemp="7200"/>
                    </a14:imgEffect>
                  </a14:imgLayer>
                </a14:imgProps>
              </a:ext>
            </a:extLst>
          </a:blip>
          <a:stretch>
            <a:fillRect/>
          </a:stretch>
        </p:blipFill>
        <p:spPr>
          <a:xfrm>
            <a:off x="2876179" y="2270508"/>
            <a:ext cx="4653432" cy="4122382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44680953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99D6D5D-84A5-2599-8C62-A39AD58B743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567238" y="6306"/>
            <a:ext cx="11594969" cy="1325563"/>
          </a:xfrm>
        </p:spPr>
        <p:txBody>
          <a:bodyPr>
            <a:normAutofit/>
          </a:bodyPr>
          <a:lstStyle/>
          <a:p>
            <a:pPr algn="l"/>
            <a:r>
              <a:rPr lang="en-IN" sz="3000" b="1" dirty="0">
                <a:solidFill>
                  <a:schemeClr val="bg1"/>
                </a:solidFill>
                <a:latin typeface="Cambria" panose="02040503050406030204" pitchFamily="18" charset="0"/>
                <a:ea typeface="Cambria" panose="02040503050406030204" pitchFamily="18" charset="0"/>
              </a:rPr>
              <a:t>Pseudocode and Flow charts</a:t>
            </a:r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B814BF6C-A7A7-6E0F-47E5-13C6A8C912A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10</a:t>
            </a:fld>
            <a:endParaRPr lang="en-GB"/>
          </a:p>
        </p:txBody>
      </p:sp>
      <p:sp>
        <p:nvSpPr>
          <p:cNvPr id="3" name="Footer Placeholder 3">
            <a:extLst>
              <a:ext uri="{FF2B5EF4-FFF2-40B4-BE49-F238E27FC236}">
                <a16:creationId xmlns:a16="http://schemas.microsoft.com/office/drawing/2014/main" id="{A96050BB-709E-6C0A-01C5-CFEA0C28E0BD}"/>
              </a:ext>
            </a:extLst>
          </p:cNvPr>
          <p:cNvSpPr txBox="1">
            <a:spLocks/>
          </p:cNvSpPr>
          <p:nvPr/>
        </p:nvSpPr>
        <p:spPr>
          <a:xfrm>
            <a:off x="172941" y="6617649"/>
            <a:ext cx="7096539" cy="480701"/>
          </a:xfrm>
          <a:prstGeom prst="rect">
            <a:avLst/>
          </a:prstGeom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GB" sz="800" b="1" i="1" dirty="0"/>
              <a:t>UWTSD Lectures / ACDA4013 – Embedded C</a:t>
            </a:r>
            <a:endParaRPr lang="en-GB" sz="800" b="1" i="1" kern="0" dirty="0">
              <a:latin typeface="Arial" panose="020B0604020202020204" pitchFamily="34" charset="0"/>
              <a:ea typeface="Calibri" panose="020F0502020204030204" pitchFamily="34" charset="0"/>
            </a:endParaRPr>
          </a:p>
          <a:p>
            <a:r>
              <a:rPr lang="en-GB" sz="800" b="1" i="1" dirty="0"/>
              <a:t> </a:t>
            </a:r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D5A8CBA3-8AC7-410A-5598-3954622EB88B}"/>
              </a:ext>
            </a:extLst>
          </p:cNvPr>
          <p:cNvSpPr txBox="1"/>
          <p:nvPr/>
        </p:nvSpPr>
        <p:spPr>
          <a:xfrm>
            <a:off x="172941" y="1339011"/>
            <a:ext cx="6888480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800" b="1" dirty="0">
                <a:latin typeface="Book Antiqua" panose="02040602050305030304" pitchFamily="18" charset="0"/>
                <a:ea typeface="Cambria" panose="02040503050406030204" pitchFamily="18" charset="0"/>
              </a:rPr>
              <a:t>Example Flowchart – Target Hit</a:t>
            </a:r>
          </a:p>
        </p:txBody>
      </p:sp>
      <p:pic>
        <p:nvPicPr>
          <p:cNvPr id="8" name="Picture 7">
            <a:extLst>
              <a:ext uri="{FF2B5EF4-FFF2-40B4-BE49-F238E27FC236}">
                <a16:creationId xmlns:a16="http://schemas.microsoft.com/office/drawing/2014/main" id="{E3CD44D8-2F47-445B-96AA-C901A54D4574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BEBA8EAE-BF5A-486C-A8C5-ECC9F3942E4B}">
                <a14:imgProps xmlns:a14="http://schemas.microsoft.com/office/drawing/2010/main">
                  <a14:imgLayer r:embed="rId4">
                    <a14:imgEffect>
                      <a14:colorTemperature colorTemp="7200"/>
                    </a14:imgEffect>
                  </a14:imgLayer>
                </a14:imgProps>
              </a:ext>
            </a:extLst>
          </a:blip>
          <a:stretch>
            <a:fillRect/>
          </a:stretch>
        </p:blipFill>
        <p:spPr>
          <a:xfrm>
            <a:off x="3380126" y="1934582"/>
            <a:ext cx="4363896" cy="460367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265808989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99D6D5D-84A5-2599-8C62-A39AD58B743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721210" y="0"/>
            <a:ext cx="11594969" cy="1325563"/>
          </a:xfrm>
        </p:spPr>
        <p:txBody>
          <a:bodyPr>
            <a:normAutofit/>
          </a:bodyPr>
          <a:lstStyle/>
          <a:p>
            <a:pPr algn="l"/>
            <a:r>
              <a:rPr lang="en-IN" sz="3000" b="1" dirty="0">
                <a:solidFill>
                  <a:schemeClr val="bg1"/>
                </a:solidFill>
                <a:latin typeface="Cambria" panose="02040503050406030204" pitchFamily="18" charset="0"/>
                <a:ea typeface="Cambria" panose="02040503050406030204" pitchFamily="18" charset="0"/>
              </a:rPr>
              <a:t>Pseudocode and Flow charts</a:t>
            </a:r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B814BF6C-A7A7-6E0F-47E5-13C6A8C912A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11</a:t>
            </a:fld>
            <a:endParaRPr lang="en-GB"/>
          </a:p>
        </p:txBody>
      </p:sp>
      <p:sp>
        <p:nvSpPr>
          <p:cNvPr id="3" name="Footer Placeholder 3">
            <a:extLst>
              <a:ext uri="{FF2B5EF4-FFF2-40B4-BE49-F238E27FC236}">
                <a16:creationId xmlns:a16="http://schemas.microsoft.com/office/drawing/2014/main" id="{A96050BB-709E-6C0A-01C5-CFEA0C28E0BD}"/>
              </a:ext>
            </a:extLst>
          </p:cNvPr>
          <p:cNvSpPr txBox="1">
            <a:spLocks/>
          </p:cNvSpPr>
          <p:nvPr/>
        </p:nvSpPr>
        <p:spPr>
          <a:xfrm>
            <a:off x="172941" y="6617649"/>
            <a:ext cx="7096539" cy="480701"/>
          </a:xfrm>
          <a:prstGeom prst="rect">
            <a:avLst/>
          </a:prstGeom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GB" sz="800" b="1" i="1" dirty="0"/>
              <a:t>UWTSD Lectures / ACDA4013 – Embedded C</a:t>
            </a:r>
            <a:endParaRPr lang="en-GB" sz="800" b="1" i="1" kern="0" dirty="0">
              <a:latin typeface="Arial" panose="020B0604020202020204" pitchFamily="34" charset="0"/>
              <a:ea typeface="Calibri" panose="020F0502020204030204" pitchFamily="34" charset="0"/>
            </a:endParaRPr>
          </a:p>
          <a:p>
            <a:r>
              <a:rPr lang="en-GB" sz="800" b="1" i="1" dirty="0"/>
              <a:t> </a:t>
            </a:r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D5A8CBA3-8AC7-410A-5598-3954622EB88B}"/>
              </a:ext>
            </a:extLst>
          </p:cNvPr>
          <p:cNvSpPr txBox="1"/>
          <p:nvPr/>
        </p:nvSpPr>
        <p:spPr>
          <a:xfrm>
            <a:off x="276970" y="1685852"/>
            <a:ext cx="6888480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800" b="1" dirty="0">
                <a:latin typeface="Book Antiqua" panose="02040602050305030304" pitchFamily="18" charset="0"/>
                <a:ea typeface="Cambria" panose="02040503050406030204" pitchFamily="18" charset="0"/>
              </a:rPr>
              <a:t>Understanding Flow Direction</a:t>
            </a:r>
          </a:p>
        </p:txBody>
      </p:sp>
      <p:sp>
        <p:nvSpPr>
          <p:cNvPr id="7" name="TextBox 6">
            <a:extLst>
              <a:ext uri="{FF2B5EF4-FFF2-40B4-BE49-F238E27FC236}">
                <a16:creationId xmlns:a16="http://schemas.microsoft.com/office/drawing/2014/main" id="{930BC8B6-07BA-4D76-AD39-2B0E4B923974}"/>
              </a:ext>
            </a:extLst>
          </p:cNvPr>
          <p:cNvSpPr txBox="1"/>
          <p:nvPr/>
        </p:nvSpPr>
        <p:spPr>
          <a:xfrm>
            <a:off x="1413596" y="2991557"/>
            <a:ext cx="8127694" cy="2253694"/>
          </a:xfrm>
          <a:prstGeom prst="rect">
            <a:avLst/>
          </a:prstGeom>
          <a:noFill/>
        </p:spPr>
        <p:txBody>
          <a:bodyPr wrap="square" lIns="91440" tIns="45720" rIns="91440" bIns="45720" rtlCol="0" anchor="t">
            <a:spAutoFit/>
          </a:bodyPr>
          <a:lstStyle/>
          <a:p>
            <a:pPr marL="342900" indent="-342900" algn="just">
              <a:lnSpc>
                <a:spcPct val="150000"/>
              </a:lnSpc>
              <a:buFont typeface="Arial" panose="020B0604020202020204" pitchFamily="34" charset="0"/>
              <a:buChar char="•"/>
            </a:pPr>
            <a:r>
              <a:rPr lang="en-GB" sz="2400" b="1" i="1" dirty="0">
                <a:latin typeface="Book Antiqua" panose="02040602050305030304" pitchFamily="18" charset="0"/>
              </a:rPr>
              <a:t>True </a:t>
            </a:r>
            <a:r>
              <a:rPr lang="en-GB" sz="2400" dirty="0">
                <a:latin typeface="Book Antiqua" panose="02040602050305030304" pitchFamily="18" charset="0"/>
              </a:rPr>
              <a:t>conditions → Right path (general convention).</a:t>
            </a:r>
          </a:p>
          <a:p>
            <a:pPr marL="342900" indent="-342900" algn="just">
              <a:lnSpc>
                <a:spcPct val="150000"/>
              </a:lnSpc>
              <a:buFont typeface="Arial" panose="020B0604020202020204" pitchFamily="34" charset="0"/>
              <a:buChar char="•"/>
            </a:pPr>
            <a:r>
              <a:rPr lang="en-GB" sz="2400" b="1" i="1" dirty="0">
                <a:latin typeface="Book Antiqua" panose="02040602050305030304" pitchFamily="18" charset="0"/>
              </a:rPr>
              <a:t>False</a:t>
            </a:r>
            <a:r>
              <a:rPr lang="en-GB" sz="2400" dirty="0">
                <a:latin typeface="Book Antiqua" panose="02040602050305030304" pitchFamily="18" charset="0"/>
              </a:rPr>
              <a:t> conditions → Left path.</a:t>
            </a:r>
          </a:p>
          <a:p>
            <a:pPr marL="342900" indent="-342900" algn="just">
              <a:lnSpc>
                <a:spcPct val="150000"/>
              </a:lnSpc>
              <a:buFont typeface="Arial" panose="020B0604020202020204" pitchFamily="34" charset="0"/>
              <a:buChar char="•"/>
            </a:pPr>
            <a:r>
              <a:rPr lang="en-GB" sz="2400" dirty="0">
                <a:latin typeface="Book Antiqua" panose="02040602050305030304" pitchFamily="18" charset="0"/>
              </a:rPr>
              <a:t>Keep flow </a:t>
            </a:r>
            <a:r>
              <a:rPr lang="en-GB" sz="2400" b="1" i="1" dirty="0">
                <a:latin typeface="Book Antiqua" panose="02040602050305030304" pitchFamily="18" charset="0"/>
              </a:rPr>
              <a:t>top-to-bottom</a:t>
            </a:r>
            <a:r>
              <a:rPr lang="en-GB" sz="2400" dirty="0">
                <a:latin typeface="Book Antiqua" panose="02040602050305030304" pitchFamily="18" charset="0"/>
              </a:rPr>
              <a:t> and </a:t>
            </a:r>
            <a:r>
              <a:rPr lang="en-GB" sz="2400" b="1" i="1" dirty="0">
                <a:latin typeface="Book Antiqua" panose="02040602050305030304" pitchFamily="18" charset="0"/>
              </a:rPr>
              <a:t>left-to-right</a:t>
            </a:r>
            <a:r>
              <a:rPr lang="en-GB" sz="2400" dirty="0">
                <a:latin typeface="Book Antiqua" panose="02040602050305030304" pitchFamily="18" charset="0"/>
              </a:rPr>
              <a:t> for clarity.</a:t>
            </a:r>
          </a:p>
          <a:p>
            <a:pPr marL="342900" indent="-342900" algn="just">
              <a:lnSpc>
                <a:spcPct val="150000"/>
              </a:lnSpc>
              <a:buFont typeface="Arial" panose="020B0604020202020204" pitchFamily="34" charset="0"/>
              <a:buChar char="•"/>
            </a:pPr>
            <a:r>
              <a:rPr lang="en-GB" sz="2400" dirty="0">
                <a:latin typeface="Book Antiqua" panose="02040602050305030304" pitchFamily="18" charset="0"/>
              </a:rPr>
              <a:t>Ensure every process </a:t>
            </a:r>
            <a:r>
              <a:rPr lang="en-GB" sz="2400" b="1" i="1" dirty="0">
                <a:latin typeface="Book Antiqua" panose="02040602050305030304" pitchFamily="18" charset="0"/>
              </a:rPr>
              <a:t>connects</a:t>
            </a:r>
            <a:r>
              <a:rPr lang="en-GB" sz="2400" dirty="0">
                <a:latin typeface="Book Antiqua" panose="02040602050305030304" pitchFamily="18" charset="0"/>
              </a:rPr>
              <a:t> to Begin and End.</a:t>
            </a:r>
            <a:endParaRPr lang="en-GB" sz="2400" dirty="0">
              <a:latin typeface="Book Antiqua" panose="02040602050305030304" pitchFamily="18" charset="0"/>
              <a:ea typeface="Cambria"/>
            </a:endParaRPr>
          </a:p>
        </p:txBody>
      </p:sp>
    </p:spTree>
    <p:extLst>
      <p:ext uri="{BB962C8B-B14F-4D97-AF65-F5344CB8AC3E}">
        <p14:creationId xmlns:p14="http://schemas.microsoft.com/office/powerpoint/2010/main" val="1744685776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99D6D5D-84A5-2599-8C62-A39AD58B743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721210" y="0"/>
            <a:ext cx="11594969" cy="1325563"/>
          </a:xfrm>
        </p:spPr>
        <p:txBody>
          <a:bodyPr>
            <a:normAutofit/>
          </a:bodyPr>
          <a:lstStyle/>
          <a:p>
            <a:pPr algn="l"/>
            <a:r>
              <a:rPr lang="en-IN" sz="3000" b="1" dirty="0">
                <a:solidFill>
                  <a:schemeClr val="bg1"/>
                </a:solidFill>
                <a:latin typeface="Cambria" panose="02040503050406030204" pitchFamily="18" charset="0"/>
                <a:ea typeface="Cambria" panose="02040503050406030204" pitchFamily="18" charset="0"/>
              </a:rPr>
              <a:t>Pseudocode and Flow charts</a:t>
            </a:r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B814BF6C-A7A7-6E0F-47E5-13C6A8C912A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12</a:t>
            </a:fld>
            <a:endParaRPr lang="en-GB"/>
          </a:p>
        </p:txBody>
      </p:sp>
      <p:sp>
        <p:nvSpPr>
          <p:cNvPr id="3" name="Footer Placeholder 3">
            <a:extLst>
              <a:ext uri="{FF2B5EF4-FFF2-40B4-BE49-F238E27FC236}">
                <a16:creationId xmlns:a16="http://schemas.microsoft.com/office/drawing/2014/main" id="{A96050BB-709E-6C0A-01C5-CFEA0C28E0BD}"/>
              </a:ext>
            </a:extLst>
          </p:cNvPr>
          <p:cNvSpPr txBox="1">
            <a:spLocks/>
          </p:cNvSpPr>
          <p:nvPr/>
        </p:nvSpPr>
        <p:spPr>
          <a:xfrm>
            <a:off x="172941" y="6617649"/>
            <a:ext cx="7096539" cy="480701"/>
          </a:xfrm>
          <a:prstGeom prst="rect">
            <a:avLst/>
          </a:prstGeom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GB" sz="800" b="1" i="1" dirty="0"/>
              <a:t>UWTSD Lectures / ACDA4013 – Embedded C</a:t>
            </a:r>
            <a:endParaRPr lang="en-GB" sz="800" b="1" i="1" kern="0" dirty="0">
              <a:latin typeface="Arial" panose="020B0604020202020204" pitchFamily="34" charset="0"/>
              <a:ea typeface="Calibri" panose="020F0502020204030204" pitchFamily="34" charset="0"/>
            </a:endParaRPr>
          </a:p>
          <a:p>
            <a:r>
              <a:rPr lang="en-GB" sz="800" b="1" i="1" dirty="0"/>
              <a:t> </a:t>
            </a:r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D5A8CBA3-8AC7-410A-5598-3954622EB88B}"/>
              </a:ext>
            </a:extLst>
          </p:cNvPr>
          <p:cNvSpPr txBox="1"/>
          <p:nvPr/>
        </p:nvSpPr>
        <p:spPr>
          <a:xfrm>
            <a:off x="276970" y="1685852"/>
            <a:ext cx="6888480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800" b="1" dirty="0">
                <a:latin typeface="Book Antiqua" panose="02040602050305030304" pitchFamily="18" charset="0"/>
                <a:ea typeface="Cambria" panose="02040503050406030204" pitchFamily="18" charset="0"/>
              </a:rPr>
              <a:t>Practice</a:t>
            </a:r>
          </a:p>
        </p:txBody>
      </p:sp>
      <p:sp>
        <p:nvSpPr>
          <p:cNvPr id="7" name="TextBox 6">
            <a:extLst>
              <a:ext uri="{FF2B5EF4-FFF2-40B4-BE49-F238E27FC236}">
                <a16:creationId xmlns:a16="http://schemas.microsoft.com/office/drawing/2014/main" id="{930BC8B6-07BA-4D76-AD39-2B0E4B923974}"/>
              </a:ext>
            </a:extLst>
          </p:cNvPr>
          <p:cNvSpPr txBox="1"/>
          <p:nvPr/>
        </p:nvSpPr>
        <p:spPr>
          <a:xfrm>
            <a:off x="751443" y="2713664"/>
            <a:ext cx="10561891" cy="1699696"/>
          </a:xfrm>
          <a:prstGeom prst="rect">
            <a:avLst/>
          </a:prstGeom>
          <a:noFill/>
        </p:spPr>
        <p:txBody>
          <a:bodyPr wrap="square" lIns="91440" tIns="45720" rIns="91440" bIns="45720" rtlCol="0" anchor="t">
            <a:spAutoFit/>
          </a:bodyPr>
          <a:lstStyle/>
          <a:p>
            <a:pPr marL="342900" indent="-342900" algn="just">
              <a:lnSpc>
                <a:spcPct val="150000"/>
              </a:lnSpc>
              <a:buFont typeface="Arial" panose="020B0604020202020204" pitchFamily="34" charset="0"/>
              <a:buChar char="•"/>
            </a:pPr>
            <a:r>
              <a:rPr lang="en-GB" sz="2400" dirty="0">
                <a:latin typeface="Book Antiqua" panose="02040602050305030304" pitchFamily="18" charset="0"/>
              </a:rPr>
              <a:t>Design pseudocode and flowchart for:</a:t>
            </a:r>
          </a:p>
          <a:p>
            <a:pPr algn="just">
              <a:lnSpc>
                <a:spcPct val="150000"/>
              </a:lnSpc>
            </a:pPr>
            <a:r>
              <a:rPr lang="en-GB" sz="2400" dirty="0">
                <a:latin typeface="Book Antiqua" panose="02040602050305030304" pitchFamily="18" charset="0"/>
              </a:rPr>
              <a:t>	“Check if a number is even or odd.”</a:t>
            </a:r>
          </a:p>
          <a:p>
            <a:pPr algn="just">
              <a:lnSpc>
                <a:spcPct val="150000"/>
              </a:lnSpc>
            </a:pPr>
            <a:r>
              <a:rPr lang="en-GB" sz="2400" dirty="0">
                <a:latin typeface="Book Antiqua" panose="02040602050305030304" pitchFamily="18" charset="0"/>
              </a:rPr>
              <a:t>	Then, translate your pseudocode into any programming language.</a:t>
            </a:r>
            <a:endParaRPr lang="en-GB" sz="2400" dirty="0">
              <a:latin typeface="Book Antiqua" panose="02040602050305030304" pitchFamily="18" charset="0"/>
              <a:ea typeface="Cambria"/>
            </a:endParaRPr>
          </a:p>
        </p:txBody>
      </p:sp>
    </p:spTree>
    <p:extLst>
      <p:ext uri="{BB962C8B-B14F-4D97-AF65-F5344CB8AC3E}">
        <p14:creationId xmlns:p14="http://schemas.microsoft.com/office/powerpoint/2010/main" val="2523757100"/>
      </p:ext>
    </p:extLst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99D6D5D-84A5-2599-8C62-A39AD58B743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721210" y="0"/>
            <a:ext cx="11594969" cy="1325563"/>
          </a:xfrm>
        </p:spPr>
        <p:txBody>
          <a:bodyPr>
            <a:normAutofit/>
          </a:bodyPr>
          <a:lstStyle/>
          <a:p>
            <a:pPr algn="l"/>
            <a:r>
              <a:rPr lang="en-IN" sz="3000" b="1" dirty="0">
                <a:solidFill>
                  <a:schemeClr val="bg1"/>
                </a:solidFill>
                <a:latin typeface="Cambria" panose="02040503050406030204" pitchFamily="18" charset="0"/>
                <a:ea typeface="Cambria" panose="02040503050406030204" pitchFamily="18" charset="0"/>
              </a:rPr>
              <a:t>Pseudocode and Flow charts</a:t>
            </a:r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B814BF6C-A7A7-6E0F-47E5-13C6A8C912A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13</a:t>
            </a:fld>
            <a:endParaRPr lang="en-GB"/>
          </a:p>
        </p:txBody>
      </p:sp>
      <p:sp>
        <p:nvSpPr>
          <p:cNvPr id="3" name="Footer Placeholder 3">
            <a:extLst>
              <a:ext uri="{FF2B5EF4-FFF2-40B4-BE49-F238E27FC236}">
                <a16:creationId xmlns:a16="http://schemas.microsoft.com/office/drawing/2014/main" id="{A96050BB-709E-6C0A-01C5-CFEA0C28E0BD}"/>
              </a:ext>
            </a:extLst>
          </p:cNvPr>
          <p:cNvSpPr txBox="1">
            <a:spLocks/>
          </p:cNvSpPr>
          <p:nvPr/>
        </p:nvSpPr>
        <p:spPr>
          <a:xfrm>
            <a:off x="172941" y="6617649"/>
            <a:ext cx="7096539" cy="480701"/>
          </a:xfrm>
          <a:prstGeom prst="rect">
            <a:avLst/>
          </a:prstGeom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GB" sz="800" b="1" i="1" dirty="0"/>
              <a:t>UWTSD Lectures / ACDA4013 – Embedded C</a:t>
            </a:r>
            <a:endParaRPr lang="en-GB" sz="800" b="1" i="1" kern="0" dirty="0">
              <a:latin typeface="Arial" panose="020B0604020202020204" pitchFamily="34" charset="0"/>
              <a:ea typeface="Calibri" panose="020F0502020204030204" pitchFamily="34" charset="0"/>
            </a:endParaRPr>
          </a:p>
          <a:p>
            <a:r>
              <a:rPr lang="en-GB" sz="800" b="1" i="1" dirty="0"/>
              <a:t> </a:t>
            </a:r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D5A8CBA3-8AC7-410A-5598-3954622EB88B}"/>
              </a:ext>
            </a:extLst>
          </p:cNvPr>
          <p:cNvSpPr txBox="1"/>
          <p:nvPr/>
        </p:nvSpPr>
        <p:spPr>
          <a:xfrm>
            <a:off x="172941" y="2272329"/>
            <a:ext cx="6888480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800" b="1" dirty="0">
                <a:latin typeface="Book Antiqua" panose="02040602050305030304" pitchFamily="18" charset="0"/>
                <a:ea typeface="Cambria" panose="02040503050406030204" pitchFamily="18" charset="0"/>
              </a:rPr>
              <a:t>References </a:t>
            </a:r>
          </a:p>
        </p:txBody>
      </p:sp>
      <p:sp>
        <p:nvSpPr>
          <p:cNvPr id="7" name="TextBox 6">
            <a:extLst>
              <a:ext uri="{FF2B5EF4-FFF2-40B4-BE49-F238E27FC236}">
                <a16:creationId xmlns:a16="http://schemas.microsoft.com/office/drawing/2014/main" id="{930BC8B6-07BA-4D76-AD39-2B0E4B923974}"/>
              </a:ext>
            </a:extLst>
          </p:cNvPr>
          <p:cNvSpPr txBox="1"/>
          <p:nvPr/>
        </p:nvSpPr>
        <p:spPr>
          <a:xfrm>
            <a:off x="1167652" y="3398757"/>
            <a:ext cx="10561891" cy="1145698"/>
          </a:xfrm>
          <a:prstGeom prst="rect">
            <a:avLst/>
          </a:prstGeom>
          <a:noFill/>
        </p:spPr>
        <p:txBody>
          <a:bodyPr wrap="square" lIns="91440" tIns="45720" rIns="91440" bIns="45720" rtlCol="0" anchor="t">
            <a:spAutoFit/>
          </a:bodyPr>
          <a:lstStyle/>
          <a:p>
            <a:pPr marL="342900" indent="-342900" algn="just">
              <a:lnSpc>
                <a:spcPct val="150000"/>
              </a:lnSpc>
              <a:buFont typeface="Arial" panose="020B0604020202020204" pitchFamily="34" charset="0"/>
              <a:buChar char="•"/>
            </a:pPr>
            <a:r>
              <a:rPr lang="en-GB" sz="2400" dirty="0">
                <a:latin typeface="Book Antiqua" panose="02040602050305030304" pitchFamily="18" charset="0"/>
              </a:rPr>
              <a:t>Vine, M. (2007). C programming for the absolute beginner (2nd ed.). Thomson Course Technology.</a:t>
            </a:r>
            <a:endParaRPr lang="en-GB" sz="2400" dirty="0">
              <a:latin typeface="Book Antiqua" panose="02040602050305030304" pitchFamily="18" charset="0"/>
              <a:ea typeface="Cambria"/>
            </a:endParaRPr>
          </a:p>
        </p:txBody>
      </p:sp>
    </p:spTree>
    <p:extLst>
      <p:ext uri="{BB962C8B-B14F-4D97-AF65-F5344CB8AC3E}">
        <p14:creationId xmlns:p14="http://schemas.microsoft.com/office/powerpoint/2010/main" val="3862073921"/>
      </p:ext>
    </p:extLst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Content Placeholder 1">
            <a:extLst>
              <a:ext uri="{FF2B5EF4-FFF2-40B4-BE49-F238E27FC236}">
                <a16:creationId xmlns:a16="http://schemas.microsoft.com/office/drawing/2014/main" id="{BD78D876-541D-6E52-A364-F2210992F446}"/>
              </a:ext>
            </a:extLst>
          </p:cNvPr>
          <p:cNvSpPr txBox="1">
            <a:spLocks/>
          </p:cNvSpPr>
          <p:nvPr/>
        </p:nvSpPr>
        <p:spPr>
          <a:xfrm>
            <a:off x="4866514" y="3298965"/>
            <a:ext cx="5315818" cy="3088946"/>
          </a:xfrm>
          <a:prstGeom prst="rect">
            <a:avLst/>
          </a:prstGeom>
        </p:spPr>
        <p:txBody>
          <a:bodyPr vert="horz" wrap="none" lIns="0" tIns="0" rIns="0" bIns="0" rtlCol="0" anchor="t" anchorCtr="0">
            <a:noAutofit/>
          </a:bodyPr>
          <a:lstStyle>
            <a:lvl1pPr marL="0" indent="0" algn="l" defTabSz="914400" rtl="0" eaLnBrk="1" latinLnBrk="0" hangingPunct="1"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None/>
              <a:defRPr sz="2800" kern="1200">
                <a:solidFill>
                  <a:schemeClr val="bg1"/>
                </a:solidFill>
                <a:latin typeface="+mn-lt"/>
                <a:ea typeface="+mn-ea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GB" sz="4500" b="1">
                <a:latin typeface="Cambria" panose="02040503050406030204" pitchFamily="18" charset="0"/>
                <a:ea typeface="Cambria" panose="02040503050406030204" pitchFamily="18" charset="0"/>
                <a:cs typeface="Arial"/>
              </a:rPr>
              <a:t>Thank You</a:t>
            </a:r>
          </a:p>
        </p:txBody>
      </p:sp>
    </p:spTree>
    <p:extLst>
      <p:ext uri="{BB962C8B-B14F-4D97-AF65-F5344CB8AC3E}">
        <p14:creationId xmlns:p14="http://schemas.microsoft.com/office/powerpoint/2010/main" val="2537371817"/>
      </p:ext>
    </p:extLst>
  </p:cSld>
  <p:clrMapOvr>
    <a:masterClrMapping/>
  </p:clrMapOvr>
</p:sld>
</file>

<file path=ppt/tags/tag1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SLIDO_APP_VERSION" val="1.7.1.4619"/>
  <p:tag name="SLIDO_PRESENTATION_ID" val="00000000-0000-0000-0000-000000000000"/>
  <p:tag name="SLIDO_EVENT_UUID" val="40032227-b979-4871-9810-e89219de304c"/>
  <p:tag name="SLIDO_EVENT_SECTION_UUID" val="a08ce91e-770a-4298-aca7-f3666eb3b522"/>
</p:tagLst>
</file>

<file path=ppt/theme/theme1.xml><?xml version="1.0" encoding="utf-8"?>
<a:theme xmlns:a="http://schemas.openxmlformats.org/drawingml/2006/main" name="UWTSD 200_Title Pag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2.xml><?xml version="1.0" encoding="utf-8"?>
<a:theme xmlns:a="http://schemas.openxmlformats.org/drawingml/2006/main" name="UWTSD 200_Title Page 1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3.xml><?xml version="1.0" encoding="utf-8"?>
<a:theme xmlns:a="http://schemas.openxmlformats.org/drawingml/2006/main" name="UWTSD 200_Title Page 2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4.xml><?xml version="1.0" encoding="utf-8"?>
<a:theme xmlns:a="http://schemas.openxmlformats.org/drawingml/2006/main" name="UWTSD 200_Title Page 3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5.xml><?xml version="1.0" encoding="utf-8"?>
<a:theme xmlns:a="http://schemas.openxmlformats.org/drawingml/2006/main" name="UWTSD 200_Subtitle 1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6.xml><?xml version="1.0" encoding="utf-8"?>
<a:theme xmlns:a="http://schemas.openxmlformats.org/drawingml/2006/main" name="UWTSD 200_Subtitle 2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7.xml><?xml version="1.0" encoding="utf-8"?>
<a:theme xmlns:a="http://schemas.openxmlformats.org/drawingml/2006/main" name="UWTSD 200_Subtitle 3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8.xml><?xml version="1.0" encoding="utf-8"?>
<a:theme xmlns:a="http://schemas.openxmlformats.org/drawingml/2006/main" name="UWTSD 200_Subtitle 4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9.xml><?xml version="1.0" encoding="utf-8"?>
<a:theme xmlns:a="http://schemas.openxmlformats.org/drawingml/2006/main" name="UWTSD 200_Text 1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10.xml><?xml version="1.0" encoding="utf-8"?>
<a:theme xmlns:a="http://schemas.openxmlformats.org/drawingml/2006/main" name="UWTSD 200_Text 2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11.xml><?xml version="1.0" encoding="utf-8"?>
<a:theme xmlns:a="http://schemas.openxmlformats.org/drawingml/2006/main" name="UWTSD 200_Text 3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12.xml><?xml version="1.0" encoding="utf-8"?>
<a:theme xmlns:a="http://schemas.openxmlformats.org/drawingml/2006/main" name="UWTSD 200_Text 4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13.xml><?xml version="1.0" encoding="utf-8"?>
<a:theme xmlns:a="http://schemas.openxmlformats.org/drawingml/2006/main" name="UWTSD 200_Text 5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14.xml><?xml version="1.0" encoding="utf-8"?>
<a:theme xmlns:a="http://schemas.openxmlformats.org/drawingml/2006/main" name="UWTSD 200_Text 6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15.xml><?xml version="1.0" encoding="utf-8"?>
<a:theme xmlns:a="http://schemas.openxmlformats.org/drawingml/2006/main" name="UWTSD 200_Text 7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16.xml><?xml version="1.0" encoding="utf-8"?>
<a:theme xmlns:a="http://schemas.openxmlformats.org/drawingml/2006/main" name="UWTSD 200_Text 8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17.xml><?xml version="1.0" encoding="utf-8"?>
<a:theme xmlns:a="http://schemas.openxmlformats.org/drawingml/2006/main" name="UWTSD Logo Variations with Image Behind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18.xml><?xml version="1.0" encoding="utf-8"?>
<a:theme xmlns:a="http://schemas.openxmlformats.org/drawingml/2006/main" name="UWTSD Logo Full Colour_Bottom Left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19.xml><?xml version="1.0" encoding="utf-8"?>
<a:theme xmlns:a="http://schemas.openxmlformats.org/drawingml/2006/main" name="UWTSD Logo only mono_top left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20.xml><?xml version="1.0" encoding="utf-8"?>
<a:theme xmlns:a="http://schemas.openxmlformats.org/drawingml/2006/main" name="UWTSD Logo only mono_bottom left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2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customXml/_rels/item1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1.xml"/></Relationships>
</file>

<file path=customXml/_rels/item2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2.xml"/></Relationships>
</file>

<file path=customXml/_rels/item3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3.xml"/></Relationships>
</file>

<file path=customXml/item1.xml><?xml version="1.0" encoding="utf-8"?>
<?mso-contentType ?>
<FormTemplates xmlns="http://schemas.microsoft.com/sharepoint/v3/contenttype/forms">
  <Display>DocumentLibraryForm</Display>
  <Edit>DocumentLibraryForm</Edit>
  <New>DocumentLibraryForm</New>
</FormTemplates>
</file>

<file path=customXml/item2.xml><?xml version="1.0" encoding="utf-8"?>
<p:properties xmlns:p="http://schemas.microsoft.com/office/2006/metadata/properties" xmlns:xsi="http://www.w3.org/2001/XMLSchema-instance" xmlns:pc="http://schemas.microsoft.com/office/infopath/2007/PartnerControls">
  <documentManagement/>
</p:properties>
</file>

<file path=customXml/item3.xml><?xml version="1.0" encoding="utf-8"?>
<ct:contentTypeSchema xmlns:ct="http://schemas.microsoft.com/office/2006/metadata/contentType" xmlns:ma="http://schemas.microsoft.com/office/2006/metadata/properties/metaAttributes" ct:_="" ma:_="" ma:contentTypeName="Document" ma:contentTypeID="0x010100A22DCA5D1B256B479227F480D2542598" ma:contentTypeVersion="11" ma:contentTypeDescription="Create a new document." ma:contentTypeScope="" ma:versionID="68ca945a54677db2e29a42d1f8357fb2">
  <xsd:schema xmlns:xsd="http://www.w3.org/2001/XMLSchema" xmlns:xs="http://www.w3.org/2001/XMLSchema" xmlns:p="http://schemas.microsoft.com/office/2006/metadata/properties" xmlns:ns2="211f9404-bca0-4bcf-9c1d-965ccb6f8d2d" xmlns:ns3="303dbf9b-b85b-46a0-94f1-894078c07ecd" targetNamespace="http://schemas.microsoft.com/office/2006/metadata/properties" ma:root="true" ma:fieldsID="c8ebb72be4a4c714af0916efcabc7353" ns2:_="" ns3:_="">
    <xsd:import namespace="211f9404-bca0-4bcf-9c1d-965ccb6f8d2d"/>
    <xsd:import namespace="303dbf9b-b85b-46a0-94f1-894078c07ecd"/>
    <xsd:element name="properties">
      <xsd:complexType>
        <xsd:sequence>
          <xsd:element name="documentManagement">
            <xsd:complexType>
              <xsd:all>
                <xsd:element ref="ns2:MediaServiceMetadata" minOccurs="0"/>
                <xsd:element ref="ns2:MediaServiceFastMetadata" minOccurs="0"/>
                <xsd:element ref="ns3:SharedWithUsers" minOccurs="0"/>
                <xsd:element ref="ns3:SharedWithDetails" minOccurs="0"/>
                <xsd:element ref="ns2:MediaServiceAutoKeyPoints" minOccurs="0"/>
                <xsd:element ref="ns2:MediaServiceKeyPoints" minOccurs="0"/>
                <xsd:element ref="ns2:MediaServiceAutoTags" minOccurs="0"/>
                <xsd:element ref="ns2:MediaServiceOCR" minOccurs="0"/>
                <xsd:element ref="ns2:MediaServiceGenerationTime" minOccurs="0"/>
                <xsd:element ref="ns2:MediaServiceEventHashCode" minOccurs="0"/>
                <xsd:element ref="ns2:MediaServiceDateTaken" minOccurs="0"/>
              </xsd:all>
            </xsd:complexType>
          </xsd:element>
        </xsd:sequence>
      </xsd:complex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211f9404-bca0-4bcf-9c1d-965ccb6f8d2d" elementFormDefault="qualified">
    <xsd:import namespace="http://schemas.microsoft.com/office/2006/documentManagement/types"/>
    <xsd:import namespace="http://schemas.microsoft.com/office/infopath/2007/PartnerControls"/>
    <xsd:element name="MediaServiceMetadata" ma:index="8" nillable="true" ma:displayName="MediaServiceMetadata" ma:hidden="true" ma:internalName="MediaServiceMetadata" ma:readOnly="true">
      <xsd:simpleType>
        <xsd:restriction base="dms:Note"/>
      </xsd:simpleType>
    </xsd:element>
    <xsd:element name="MediaServiceFastMetadata" ma:index="9" nillable="true" ma:displayName="MediaServiceFastMetadata" ma:hidden="true" ma:internalName="MediaServiceFastMetadata" ma:readOnly="true">
      <xsd:simpleType>
        <xsd:restriction base="dms:Note"/>
      </xsd:simpleType>
    </xsd:element>
    <xsd:element name="MediaServiceAutoKeyPoints" ma:index="12" nillable="true" ma:displayName="MediaServiceAutoKeyPoints" ma:hidden="true" ma:internalName="MediaServiceAutoKeyPoints" ma:readOnly="true">
      <xsd:simpleType>
        <xsd:restriction base="dms:Note"/>
      </xsd:simpleType>
    </xsd:element>
    <xsd:element name="MediaServiceKeyPoints" ma:index="13" nillable="true" ma:displayName="KeyPoints" ma:internalName="MediaServiceKeyPoints" ma:readOnly="true">
      <xsd:simpleType>
        <xsd:restriction base="dms:Note">
          <xsd:maxLength value="255"/>
        </xsd:restriction>
      </xsd:simpleType>
    </xsd:element>
    <xsd:element name="MediaServiceAutoTags" ma:index="14" nillable="true" ma:displayName="Tags" ma:internalName="MediaServiceAutoTags" ma:readOnly="true">
      <xsd:simpleType>
        <xsd:restriction base="dms:Text"/>
      </xsd:simpleType>
    </xsd:element>
    <xsd:element name="MediaServiceOCR" ma:index="15" nillable="true" ma:displayName="Extracted Text" ma:internalName="MediaServiceOCR" ma:readOnly="true">
      <xsd:simpleType>
        <xsd:restriction base="dms:Note">
          <xsd:maxLength value="255"/>
        </xsd:restriction>
      </xsd:simpleType>
    </xsd:element>
    <xsd:element name="MediaServiceGenerationTime" ma:index="16" nillable="true" ma:displayName="MediaServiceGenerationTime" ma:hidden="true" ma:internalName="MediaServiceGenerationTime" ma:readOnly="true">
      <xsd:simpleType>
        <xsd:restriction base="dms:Text"/>
      </xsd:simpleType>
    </xsd:element>
    <xsd:element name="MediaServiceEventHashCode" ma:index="17" nillable="true" ma:displayName="MediaServiceEventHashCode" ma:hidden="true" ma:internalName="MediaServiceEventHashCode" ma:readOnly="true">
      <xsd:simpleType>
        <xsd:restriction base="dms:Text"/>
      </xsd:simpleType>
    </xsd:element>
    <xsd:element name="MediaServiceDateTaken" ma:index="18" nillable="true" ma:displayName="MediaServiceDateTaken" ma:hidden="true" ma:internalName="MediaServiceDateTaken" ma:readOnly="true">
      <xsd:simpleType>
        <xsd:restriction base="dms:Text"/>
      </xsd:simple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303dbf9b-b85b-46a0-94f1-894078c07ecd" elementFormDefault="qualified">
    <xsd:import namespace="http://schemas.microsoft.com/office/2006/documentManagement/types"/>
    <xsd:import namespace="http://schemas.microsoft.com/office/infopath/2007/PartnerControls"/>
    <xsd:element name="SharedWithUsers" ma:index="10" nillable="true" ma:displayName="Shared With" ma:internalName="SharedWithUsers" ma:readOnly="true">
      <xsd:complexType>
        <xsd:complexContent>
          <xsd:extension base="dms:UserMulti">
            <xsd:sequence>
              <xsd:element name="UserInfo" minOccurs="0" maxOccurs="unbounded">
                <xsd:complexType>
                  <xsd:sequence>
                    <xsd:element name="DisplayName" type="xsd:string" minOccurs="0"/>
                    <xsd:element name="AccountId" type="dms:UserId" minOccurs="0" nillable="true"/>
                    <xsd:element name="AccountType" type="xsd:string" minOccurs="0"/>
                  </xsd:sequence>
                </xsd:complexType>
              </xsd:element>
            </xsd:sequence>
          </xsd:extension>
        </xsd:complexContent>
      </xsd:complexType>
    </xsd:element>
    <xsd:element name="SharedWithDetails" ma:index="11" nillable="true" ma:displayName="Shared With Details" ma:internalName="SharedWithDetails" ma:readOnly="true">
      <xsd:simpleType>
        <xsd:restriction base="dms:Note">
          <xsd:maxLength value="255"/>
        </xsd:restriction>
      </xsd:simpleType>
    </xsd:element>
  </xsd:schema>
  <xsd:schema xmlns="http://schemas.openxmlformats.org/package/2006/metadata/core-properties" xmlns:xsd="http://www.w3.org/2001/XMLSchema" xmlns:xsi="http://www.w3.org/2001/XMLSchema-instance" xmlns:dc="http://purl.org/dc/elements/1.1/" xmlns:dcterms="http://purl.org/dc/terms/" xmlns:odoc="http://schemas.microsoft.com/internal/obd" targetNamespace="http://schemas.openxmlformats.org/package/2006/metadata/core-properties" elementFormDefault="qualified" attributeFormDefault="unqualified" blockDefault="#all">
    <xsd:import namespace="http://purl.org/dc/elements/1.1/" schemaLocation="http://dublincore.org/schemas/xmls/qdc/2003/04/02/dc.xsd"/>
    <xsd:import namespace="http://purl.org/dc/terms/" schemaLocation="http://dublincore.org/schemas/xmls/qdc/2003/04/02/dcterms.xsd"/>
    <xsd:element name="coreProperties" type="CT_coreProperties"/>
    <xsd:complexType name="CT_coreProperties">
      <xsd:all>
        <xsd:element ref="dc:creator" minOccurs="0" maxOccurs="1"/>
        <xsd:element ref="dcterms:created" minOccurs="0" maxOccurs="1"/>
        <xsd:element ref="dc:identifier" minOccurs="0" maxOccurs="1"/>
        <xsd:element name="contentType" minOccurs="0" maxOccurs="1" type="xsd:string" ma:index="0" ma:displayName="Content Type"/>
        <xsd:element ref="dc:title" minOccurs="0" maxOccurs="1" ma:index="4" ma:displayName="Title"/>
        <xsd:element ref="dc:subject" minOccurs="0" maxOccurs="1"/>
        <xsd:element ref="dc:description" minOccurs="0" maxOccurs="1"/>
        <xsd:element name="keywords" minOccurs="0" maxOccurs="1" type="xsd:string"/>
        <xsd:element ref="dc:language" minOccurs="0" maxOccurs="1"/>
        <xsd:element name="category" minOccurs="0" maxOccurs="1" type="xsd:string"/>
        <xsd:element name="version" minOccurs="0" maxOccurs="1" type="xsd:string"/>
        <xsd:element name="revision" minOccurs="0" maxOccurs="1" type="xsd:string">
          <xsd:annotation>
            <xsd:documentation>
                        This value indicates the number of saves or revisions. The application is responsible for updating this value after each revision.
                    </xsd:documentation>
          </xsd:annotation>
        </xsd:element>
        <xsd:element name="lastModifiedBy" minOccurs="0" maxOccurs="1" type="xsd:string"/>
        <xsd:element ref="dcterms:modified" minOccurs="0" maxOccurs="1"/>
        <xsd:element name="contentStatus" minOccurs="0" maxOccurs="1" type="xsd:string"/>
      </xsd:all>
    </xsd:complexType>
  </xsd:schema>
  <xs:schema xmlns:pc="http://schemas.microsoft.com/office/infopath/2007/PartnerControls" xmlns:xs="http://www.w3.org/2001/XMLSchema" targetNamespace="http://schemas.microsoft.com/office/infopath/2007/PartnerControls" elementFormDefault="qualified" attributeFormDefault="unqualified">
    <xs:element name="Person">
      <xs:complexType>
        <xs:sequence>
          <xs:element ref="pc:DisplayName" minOccurs="0"/>
          <xs:element ref="pc:AccountId" minOccurs="0"/>
          <xs:element ref="pc:AccountType" minOccurs="0"/>
        </xs:sequence>
      </xs:complexType>
    </xs:element>
    <xs:element name="DisplayName" type="xs:string"/>
    <xs:element name="AccountId" type="xs:string"/>
    <xs:element name="AccountType" type="xs:string"/>
    <xs:element name="BDCAssociatedEntity">
      <xs:complexType>
        <xs:sequence>
          <xs:element ref="pc:BDCEntity" minOccurs="0" maxOccurs="unbounded"/>
        </xs:sequence>
        <xs:attribute ref="pc:EntityNamespace"/>
        <xs:attribute ref="pc:EntityName"/>
        <xs:attribute ref="pc:SystemInstanceName"/>
        <xs:attribute ref="pc:AssociationName"/>
      </xs:complexType>
    </xs:element>
    <xs:attribute name="EntityNamespace" type="xs:string"/>
    <xs:attribute name="EntityName" type="xs:string"/>
    <xs:attribute name="SystemInstanceName" type="xs:string"/>
    <xs:attribute name="AssociationName" type="xs:string"/>
    <xs:element name="BDCEntity">
      <xs:complexType>
        <xs:sequence>
          <xs:element ref="pc:EntityDisplayName" minOccurs="0"/>
          <xs:element ref="pc:EntityInstanceReference" minOccurs="0"/>
          <xs:element ref="pc:EntityId1" minOccurs="0"/>
          <xs:element ref="pc:EntityId2" minOccurs="0"/>
          <xs:element ref="pc:EntityId3" minOccurs="0"/>
          <xs:element ref="pc:EntityId4" minOccurs="0"/>
          <xs:element ref="pc:EntityId5" minOccurs="0"/>
        </xs:sequence>
      </xs:complexType>
    </xs:element>
    <xs:element name="EntityDisplayName" type="xs:string"/>
    <xs:element name="EntityInstanceReference" type="xs:string"/>
    <xs:element name="EntityId1" type="xs:string"/>
    <xs:element name="EntityId2" type="xs:string"/>
    <xs:element name="EntityId3" type="xs:string"/>
    <xs:element name="EntityId4" type="xs:string"/>
    <xs:element name="EntityId5" type="xs:string"/>
    <xs:element name="Terms">
      <xs:complexType>
        <xs:sequence>
          <xs:element ref="pc:TermInfo" minOccurs="0" maxOccurs="unbounded"/>
        </xs:sequence>
      </xs:complexType>
    </xs:element>
    <xs:element name="TermInfo">
      <xs:complexType>
        <xs:sequence>
          <xs:element ref="pc:TermName" minOccurs="0"/>
          <xs:element ref="pc:TermId" minOccurs="0"/>
        </xs:sequence>
      </xs:complexType>
    </xs:element>
    <xs:element name="TermName" type="xs:string"/>
    <xs:element name="TermId" type="xs:string"/>
  </xs:schema>
</ct:contentTypeSchema>
</file>

<file path=customXml/itemProps1.xml><?xml version="1.0" encoding="utf-8"?>
<ds:datastoreItem xmlns:ds="http://schemas.openxmlformats.org/officeDocument/2006/customXml" ds:itemID="{DAEDFBF8-727B-4366-BD16-3E84A7D12848}">
  <ds:schemaRefs>
    <ds:schemaRef ds:uri="http://schemas.microsoft.com/sharepoint/v3/contenttype/forms"/>
  </ds:schemaRefs>
</ds:datastoreItem>
</file>

<file path=customXml/itemProps2.xml><?xml version="1.0" encoding="utf-8"?>
<ds:datastoreItem xmlns:ds="http://schemas.openxmlformats.org/officeDocument/2006/customXml" ds:itemID="{67D09DC4-48CE-45C2-9393-0A8E48C8FD95}">
  <ds:schemaRefs>
    <ds:schemaRef ds:uri="http://schemas.microsoft.com/office/infopath/2007/PartnerControls"/>
    <ds:schemaRef ds:uri="http://purl.org/dc/elements/1.1/"/>
    <ds:schemaRef ds:uri="http://purl.org/dc/dcmitype/"/>
    <ds:schemaRef ds:uri="http://schemas.microsoft.com/office/2006/documentManagement/types"/>
    <ds:schemaRef ds:uri="http://purl.org/dc/terms/"/>
    <ds:schemaRef ds:uri="211f9404-bca0-4bcf-9c1d-965ccb6f8d2d"/>
    <ds:schemaRef ds:uri="303dbf9b-b85b-46a0-94f1-894078c07ecd"/>
    <ds:schemaRef ds:uri="http://schemas.openxmlformats.org/package/2006/metadata/core-properties"/>
    <ds:schemaRef ds:uri="http://schemas.microsoft.com/office/2006/metadata/properties"/>
    <ds:schemaRef ds:uri="http://www.w3.org/XML/1998/namespace"/>
  </ds:schemaRefs>
</ds:datastoreItem>
</file>

<file path=customXml/itemProps3.xml><?xml version="1.0" encoding="utf-8"?>
<ds:datastoreItem xmlns:ds="http://schemas.openxmlformats.org/officeDocument/2006/customXml" ds:itemID="{59A90DE1-5030-4590-8AE5-55F67A0F029B}">
  <ds:schemaRefs>
    <ds:schemaRef ds:uri="211f9404-bca0-4bcf-9c1d-965ccb6f8d2d"/>
    <ds:schemaRef ds:uri="303dbf9b-b85b-46a0-94f1-894078c07ecd"/>
    <ds:schemaRef ds:uri="http://purl.org/dc/elements/1.1/"/>
    <ds:schemaRef ds:uri="http://purl.org/dc/terms/"/>
    <ds:schemaRef ds:uri="http://schemas.microsoft.com/internal/obd"/>
    <ds:schemaRef ds:uri="http://schemas.microsoft.com/office/2006/documentManagement/types"/>
    <ds:schemaRef ds:uri="http://schemas.microsoft.com/office/2006/metadata/contentType"/>
    <ds:schemaRef ds:uri="http://schemas.microsoft.com/office/2006/metadata/properties"/>
    <ds:schemaRef ds:uri="http://schemas.microsoft.com/office/2006/metadata/properties/metaAttributes"/>
    <ds:schemaRef ds:uri="http://schemas.microsoft.com/office/infopath/2007/PartnerControls"/>
    <ds:schemaRef ds:uri="http://schemas.openxmlformats.org/package/2006/metadata/core-properties"/>
    <ds:schemaRef ds:uri="http://www.w3.org/2001/XMLSchema"/>
  </ds:schemaRefs>
</ds:datastoreItem>
</file>

<file path=docProps/app.xml><?xml version="1.0" encoding="utf-8"?>
<Properties xmlns="http://schemas.openxmlformats.org/officeDocument/2006/extended-properties" xmlns:vt="http://schemas.openxmlformats.org/officeDocument/2006/docPropsVTypes">
  <TotalTime>2448</TotalTime>
  <Words>593</Words>
  <Application>Microsoft Office PowerPoint</Application>
  <PresentationFormat>Widescreen</PresentationFormat>
  <Paragraphs>118</Paragraphs>
  <Slides>14</Slides>
  <Notes>11</Notes>
  <HiddenSlides>0</HiddenSlides>
  <MMClips>0</MMClips>
  <ScaleCrop>false</ScaleCrop>
  <HeadingPairs>
    <vt:vector size="6" baseType="variant">
      <vt:variant>
        <vt:lpstr>Fonts Used</vt:lpstr>
      </vt:variant>
      <vt:variant>
        <vt:i4>5</vt:i4>
      </vt:variant>
      <vt:variant>
        <vt:lpstr>Theme</vt:lpstr>
      </vt:variant>
      <vt:variant>
        <vt:i4>20</vt:i4>
      </vt:variant>
      <vt:variant>
        <vt:lpstr>Slide Titles</vt:lpstr>
      </vt:variant>
      <vt:variant>
        <vt:i4>14</vt:i4>
      </vt:variant>
    </vt:vector>
  </HeadingPairs>
  <TitlesOfParts>
    <vt:vector size="39" baseType="lpstr">
      <vt:lpstr>Arial</vt:lpstr>
      <vt:lpstr>Book Antiqua</vt:lpstr>
      <vt:lpstr>Calibri</vt:lpstr>
      <vt:lpstr>Calibri Light</vt:lpstr>
      <vt:lpstr>Cambria</vt:lpstr>
      <vt:lpstr>UWTSD 200_Title Page</vt:lpstr>
      <vt:lpstr>UWTSD 200_Title Page 1</vt:lpstr>
      <vt:lpstr>UWTSD 200_Title Page 2</vt:lpstr>
      <vt:lpstr>UWTSD 200_Title Page 3</vt:lpstr>
      <vt:lpstr>UWTSD 200_Subtitle 1</vt:lpstr>
      <vt:lpstr>UWTSD 200_Subtitle 2</vt:lpstr>
      <vt:lpstr>UWTSD 200_Subtitle 3</vt:lpstr>
      <vt:lpstr>UWTSD 200_Subtitle 4</vt:lpstr>
      <vt:lpstr>UWTSD 200_Text 1</vt:lpstr>
      <vt:lpstr>UWTSD 200_Text 2</vt:lpstr>
      <vt:lpstr>UWTSD 200_Text 3</vt:lpstr>
      <vt:lpstr>UWTSD 200_Text 4</vt:lpstr>
      <vt:lpstr>UWTSD 200_Text 5</vt:lpstr>
      <vt:lpstr>UWTSD 200_Text 6</vt:lpstr>
      <vt:lpstr>UWTSD 200_Text 7</vt:lpstr>
      <vt:lpstr>UWTSD 200_Text 8</vt:lpstr>
      <vt:lpstr>UWTSD Logo Variations with Image Behind</vt:lpstr>
      <vt:lpstr>UWTSD Logo Full Colour_Bottom Left</vt:lpstr>
      <vt:lpstr>UWTSD Logo only mono_top left</vt:lpstr>
      <vt:lpstr>UWTSD Logo only mono_bottom left</vt:lpstr>
      <vt:lpstr>PowerPoint Presentation</vt:lpstr>
      <vt:lpstr>Pseudocode and Flow charts</vt:lpstr>
      <vt:lpstr>Pseudocode and Flow charts</vt:lpstr>
      <vt:lpstr>Pseudocode and Flow charts</vt:lpstr>
      <vt:lpstr>Pseudocode and Flow charts</vt:lpstr>
      <vt:lpstr>Pseudocode and Flow charts</vt:lpstr>
      <vt:lpstr>Pseudocode and Flow charts</vt:lpstr>
      <vt:lpstr>Pseudocode and Flow charts</vt:lpstr>
      <vt:lpstr>Pseudocode and Flow charts</vt:lpstr>
      <vt:lpstr>Pseudocode and Flow charts</vt:lpstr>
      <vt:lpstr>Pseudocode and Flow charts</vt:lpstr>
      <vt:lpstr>Pseudocode and Flow charts</vt:lpstr>
      <vt:lpstr>Pseudocode and Flow charts</vt:lpstr>
      <vt:lpstr>PowerPoint Presentation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PowerPoint Presentation</dc:title>
  <dc:creator>Ffion Evans</dc:creator>
  <cp:lastModifiedBy>Jenifer Prince Devaraj</cp:lastModifiedBy>
  <cp:revision>6</cp:revision>
  <dcterms:created xsi:type="dcterms:W3CDTF">2021-03-09T15:35:42Z</dcterms:created>
  <dcterms:modified xsi:type="dcterms:W3CDTF">2025-10-20T10:02:42Z</dcterms:modified>
</cp:coreProperties>
</file>

<file path=docProps/custom.xml><?xml version="1.0" encoding="utf-8"?>
<Properties xmlns="http://schemas.openxmlformats.org/officeDocument/2006/custom-properties" xmlns:vt="http://schemas.openxmlformats.org/officeDocument/2006/docPropsVTypes">
  <property fmtid="{D5CDD505-2E9C-101B-9397-08002B2CF9AE}" pid="2" name="ContentTypeId">
    <vt:lpwstr>0x010100A22DCA5D1B256B479227F480D2542598</vt:lpwstr>
  </property>
  <property fmtid="{D5CDD505-2E9C-101B-9397-08002B2CF9AE}" pid="3" name="SlidoAppVersion">
    <vt:lpwstr>1.7.1.4619</vt:lpwstr>
  </property>
</Properties>
</file>