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heme/themeOverride1.xml" ContentType="application/vnd.openxmlformats-officedocument.themeOverr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500" autoAdjust="0"/>
  </p:normalViewPr>
  <p:slideViewPr>
    <p:cSldViewPr snapToGrid="0" snapToObjects="1">
      <p:cViewPr>
        <p:scale>
          <a:sx n="69" d="100"/>
          <a:sy n="69" d="100"/>
        </p:scale>
        <p:origin x="1200" y="-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2.png"/><Relationship Id="rId7" Type="http://schemas.openxmlformats.org/officeDocument/2006/relationships/image" Target="../media/image2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33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35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2.png"/><Relationship Id="rId7" Type="http://schemas.openxmlformats.org/officeDocument/2006/relationships/image" Target="../media/image2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33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35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B8DAC5-BD71-4AD9-AB7D-B7D878954A6F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DF0E56B-2021-4CC8-8109-FDA33C3C4383}">
      <dgm:prSet/>
      <dgm:spPr/>
      <dgm:t>
        <a:bodyPr/>
        <a:lstStyle/>
        <a:p>
          <a:r>
            <a:rPr lang="en-US"/>
            <a:t>Name: Erlina A. Geronimo</a:t>
          </a:r>
        </a:p>
      </dgm:t>
    </dgm:pt>
    <dgm:pt modelId="{1E0F2F23-C307-4B14-A876-585164901244}" type="parTrans" cxnId="{6734998A-9BAB-4FAD-8B1F-FB6062A7FE04}">
      <dgm:prSet/>
      <dgm:spPr/>
      <dgm:t>
        <a:bodyPr/>
        <a:lstStyle/>
        <a:p>
          <a:endParaRPr lang="en-US"/>
        </a:p>
      </dgm:t>
    </dgm:pt>
    <dgm:pt modelId="{B1363E0C-BF9B-432D-8478-FA1F1818F97A}" type="sibTrans" cxnId="{6734998A-9BAB-4FAD-8B1F-FB6062A7FE04}">
      <dgm:prSet/>
      <dgm:spPr/>
      <dgm:t>
        <a:bodyPr/>
        <a:lstStyle/>
        <a:p>
          <a:endParaRPr lang="en-US"/>
        </a:p>
      </dgm:t>
    </dgm:pt>
    <dgm:pt modelId="{BDD742E3-2172-4938-B2A5-886DC4E78EAB}">
      <dgm:prSet/>
      <dgm:spPr/>
      <dgm:t>
        <a:bodyPr/>
        <a:lstStyle/>
        <a:p>
          <a:r>
            <a:rPr lang="en-US"/>
            <a:t>Student ID: 2430880</a:t>
          </a:r>
        </a:p>
      </dgm:t>
    </dgm:pt>
    <dgm:pt modelId="{FD77CDEB-8F4E-44A0-BA44-F5DD93C03D03}" type="parTrans" cxnId="{E57457CA-8018-42F3-A574-4351E9F0CD50}">
      <dgm:prSet/>
      <dgm:spPr/>
      <dgm:t>
        <a:bodyPr/>
        <a:lstStyle/>
        <a:p>
          <a:endParaRPr lang="en-US"/>
        </a:p>
      </dgm:t>
    </dgm:pt>
    <dgm:pt modelId="{3324CD47-2201-46A3-9F49-248E4BD55AA4}" type="sibTrans" cxnId="{E57457CA-8018-42F3-A574-4351E9F0CD50}">
      <dgm:prSet/>
      <dgm:spPr/>
      <dgm:t>
        <a:bodyPr/>
        <a:lstStyle/>
        <a:p>
          <a:endParaRPr lang="en-US"/>
        </a:p>
      </dgm:t>
    </dgm:pt>
    <dgm:pt modelId="{EEBBDBC9-8687-44DD-BBDB-6FC30AABEE8D}">
      <dgm:prSet/>
      <dgm:spPr/>
      <dgm:t>
        <a:bodyPr/>
        <a:lstStyle/>
        <a:p>
          <a:r>
            <a:rPr lang="en-US"/>
            <a:t>Module: LCLM5002</a:t>
          </a:r>
        </a:p>
      </dgm:t>
    </dgm:pt>
    <dgm:pt modelId="{370CD56A-DF56-441C-821B-511CE2730F3F}" type="parTrans" cxnId="{845EF70A-0D2D-494D-805E-5CEDAE46CDE8}">
      <dgm:prSet/>
      <dgm:spPr/>
      <dgm:t>
        <a:bodyPr/>
        <a:lstStyle/>
        <a:p>
          <a:endParaRPr lang="en-US"/>
        </a:p>
      </dgm:t>
    </dgm:pt>
    <dgm:pt modelId="{798EFDBD-F9E2-49DD-8799-C553AC9BA81B}" type="sibTrans" cxnId="{845EF70A-0D2D-494D-805E-5CEDAE46CDE8}">
      <dgm:prSet/>
      <dgm:spPr/>
      <dgm:t>
        <a:bodyPr/>
        <a:lstStyle/>
        <a:p>
          <a:endParaRPr lang="en-US"/>
        </a:p>
      </dgm:t>
    </dgm:pt>
    <dgm:pt modelId="{E4A6EA86-6DF6-4BAD-A0B0-29DD45C5BE8A}">
      <dgm:prSet/>
      <dgm:spPr/>
      <dgm:t>
        <a:bodyPr/>
        <a:lstStyle/>
        <a:p>
          <a:r>
            <a:rPr lang="en-US" dirty="0"/>
            <a:t>Lecturer: Amer Kareem</a:t>
          </a:r>
        </a:p>
      </dgm:t>
    </dgm:pt>
    <dgm:pt modelId="{D0AEE02D-7A60-4703-9782-F35DEF4526C4}" type="parTrans" cxnId="{7BBDC53F-E1FA-43A7-B06A-442C48547201}">
      <dgm:prSet/>
      <dgm:spPr/>
      <dgm:t>
        <a:bodyPr/>
        <a:lstStyle/>
        <a:p>
          <a:endParaRPr lang="en-US"/>
        </a:p>
      </dgm:t>
    </dgm:pt>
    <dgm:pt modelId="{5C13D63E-1250-417C-B1EC-CEA7624E3B75}" type="sibTrans" cxnId="{7BBDC53F-E1FA-43A7-B06A-442C48547201}">
      <dgm:prSet/>
      <dgm:spPr/>
      <dgm:t>
        <a:bodyPr/>
        <a:lstStyle/>
        <a:p>
          <a:endParaRPr lang="en-US"/>
        </a:p>
      </dgm:t>
    </dgm:pt>
    <dgm:pt modelId="{56C558BE-3DA9-4D2D-8FA2-B9C11A6C17B9}">
      <dgm:prSet/>
      <dgm:spPr/>
      <dgm:t>
        <a:bodyPr/>
        <a:lstStyle/>
        <a:p>
          <a:r>
            <a:rPr lang="en-US"/>
            <a:t>Assignment: Individual Presentation</a:t>
          </a:r>
        </a:p>
      </dgm:t>
    </dgm:pt>
    <dgm:pt modelId="{C8A0C74D-E474-4F35-BB98-6D15492849C0}" type="parTrans" cxnId="{BF8A8B52-F515-4443-B556-3EB607953FFA}">
      <dgm:prSet/>
      <dgm:spPr/>
      <dgm:t>
        <a:bodyPr/>
        <a:lstStyle/>
        <a:p>
          <a:endParaRPr lang="en-US"/>
        </a:p>
      </dgm:t>
    </dgm:pt>
    <dgm:pt modelId="{F03B4D42-29DF-4094-9A59-C673B821D370}" type="sibTrans" cxnId="{BF8A8B52-F515-4443-B556-3EB607953FFA}">
      <dgm:prSet/>
      <dgm:spPr/>
      <dgm:t>
        <a:bodyPr/>
        <a:lstStyle/>
        <a:p>
          <a:endParaRPr lang="en-US"/>
        </a:p>
      </dgm:t>
    </dgm:pt>
    <dgm:pt modelId="{5C18A9E3-4F0E-48BE-9975-D5FF4C36B005}" type="pres">
      <dgm:prSet presAssocID="{B9B8DAC5-BD71-4AD9-AB7D-B7D878954A6F}" presName="vert0" presStyleCnt="0">
        <dgm:presLayoutVars>
          <dgm:dir/>
          <dgm:animOne val="branch"/>
          <dgm:animLvl val="lvl"/>
        </dgm:presLayoutVars>
      </dgm:prSet>
      <dgm:spPr/>
    </dgm:pt>
    <dgm:pt modelId="{98C445D1-8BB0-46DB-9AA2-4709E2EEFD90}" type="pres">
      <dgm:prSet presAssocID="{7DF0E56B-2021-4CC8-8109-FDA33C3C4383}" presName="thickLine" presStyleLbl="alignNode1" presStyleIdx="0" presStyleCnt="5"/>
      <dgm:spPr/>
    </dgm:pt>
    <dgm:pt modelId="{253CFED2-05CD-48FD-B1F4-01ADB288903D}" type="pres">
      <dgm:prSet presAssocID="{7DF0E56B-2021-4CC8-8109-FDA33C3C4383}" presName="horz1" presStyleCnt="0"/>
      <dgm:spPr/>
    </dgm:pt>
    <dgm:pt modelId="{DCC9CC80-9102-4641-B369-B67008DF5D13}" type="pres">
      <dgm:prSet presAssocID="{7DF0E56B-2021-4CC8-8109-FDA33C3C4383}" presName="tx1" presStyleLbl="revTx" presStyleIdx="0" presStyleCnt="5"/>
      <dgm:spPr/>
    </dgm:pt>
    <dgm:pt modelId="{9E2595B7-FA57-4462-B368-743C99EC4723}" type="pres">
      <dgm:prSet presAssocID="{7DF0E56B-2021-4CC8-8109-FDA33C3C4383}" presName="vert1" presStyleCnt="0"/>
      <dgm:spPr/>
    </dgm:pt>
    <dgm:pt modelId="{5CAEDF5B-7A00-4764-B5AA-5431D97E98A3}" type="pres">
      <dgm:prSet presAssocID="{BDD742E3-2172-4938-B2A5-886DC4E78EAB}" presName="thickLine" presStyleLbl="alignNode1" presStyleIdx="1" presStyleCnt="5"/>
      <dgm:spPr/>
    </dgm:pt>
    <dgm:pt modelId="{C12D3065-26E0-4C64-8FA8-579B9DCE839A}" type="pres">
      <dgm:prSet presAssocID="{BDD742E3-2172-4938-B2A5-886DC4E78EAB}" presName="horz1" presStyleCnt="0"/>
      <dgm:spPr/>
    </dgm:pt>
    <dgm:pt modelId="{03E950CA-E9D4-46EE-9611-85AA8A945A65}" type="pres">
      <dgm:prSet presAssocID="{BDD742E3-2172-4938-B2A5-886DC4E78EAB}" presName="tx1" presStyleLbl="revTx" presStyleIdx="1" presStyleCnt="5"/>
      <dgm:spPr/>
    </dgm:pt>
    <dgm:pt modelId="{DB734F3E-42E4-486D-95D7-CAC548D56C11}" type="pres">
      <dgm:prSet presAssocID="{BDD742E3-2172-4938-B2A5-886DC4E78EAB}" presName="vert1" presStyleCnt="0"/>
      <dgm:spPr/>
    </dgm:pt>
    <dgm:pt modelId="{69920BA3-7877-474C-8E7F-A074C941F8EA}" type="pres">
      <dgm:prSet presAssocID="{EEBBDBC9-8687-44DD-BBDB-6FC30AABEE8D}" presName="thickLine" presStyleLbl="alignNode1" presStyleIdx="2" presStyleCnt="5"/>
      <dgm:spPr/>
    </dgm:pt>
    <dgm:pt modelId="{E0046041-DE05-4D84-99F8-972041DD2EAE}" type="pres">
      <dgm:prSet presAssocID="{EEBBDBC9-8687-44DD-BBDB-6FC30AABEE8D}" presName="horz1" presStyleCnt="0"/>
      <dgm:spPr/>
    </dgm:pt>
    <dgm:pt modelId="{37891C5B-2446-40FC-97B6-DD79B0D271DC}" type="pres">
      <dgm:prSet presAssocID="{EEBBDBC9-8687-44DD-BBDB-6FC30AABEE8D}" presName="tx1" presStyleLbl="revTx" presStyleIdx="2" presStyleCnt="5"/>
      <dgm:spPr/>
    </dgm:pt>
    <dgm:pt modelId="{CF47A6E4-3ACC-4CA7-8AF3-348A3ACE7E35}" type="pres">
      <dgm:prSet presAssocID="{EEBBDBC9-8687-44DD-BBDB-6FC30AABEE8D}" presName="vert1" presStyleCnt="0"/>
      <dgm:spPr/>
    </dgm:pt>
    <dgm:pt modelId="{9951AF22-957A-4680-AE98-C1D3448B0EC0}" type="pres">
      <dgm:prSet presAssocID="{E4A6EA86-6DF6-4BAD-A0B0-29DD45C5BE8A}" presName="thickLine" presStyleLbl="alignNode1" presStyleIdx="3" presStyleCnt="5"/>
      <dgm:spPr/>
    </dgm:pt>
    <dgm:pt modelId="{59EE3295-55DB-4E0F-B11F-4147E7E248B1}" type="pres">
      <dgm:prSet presAssocID="{E4A6EA86-6DF6-4BAD-A0B0-29DD45C5BE8A}" presName="horz1" presStyleCnt="0"/>
      <dgm:spPr/>
    </dgm:pt>
    <dgm:pt modelId="{443C66F5-6DD5-483A-8907-C6071AB8BF92}" type="pres">
      <dgm:prSet presAssocID="{E4A6EA86-6DF6-4BAD-A0B0-29DD45C5BE8A}" presName="tx1" presStyleLbl="revTx" presStyleIdx="3" presStyleCnt="5"/>
      <dgm:spPr/>
    </dgm:pt>
    <dgm:pt modelId="{0211F8F5-BA29-47B7-9840-8542CA984A0E}" type="pres">
      <dgm:prSet presAssocID="{E4A6EA86-6DF6-4BAD-A0B0-29DD45C5BE8A}" presName="vert1" presStyleCnt="0"/>
      <dgm:spPr/>
    </dgm:pt>
    <dgm:pt modelId="{EF8D8BE9-FA68-47A2-97EA-C101F87E25BB}" type="pres">
      <dgm:prSet presAssocID="{56C558BE-3DA9-4D2D-8FA2-B9C11A6C17B9}" presName="thickLine" presStyleLbl="alignNode1" presStyleIdx="4" presStyleCnt="5"/>
      <dgm:spPr/>
    </dgm:pt>
    <dgm:pt modelId="{86CFEE2E-143C-4C0C-A5B1-AB146780C1D2}" type="pres">
      <dgm:prSet presAssocID="{56C558BE-3DA9-4D2D-8FA2-B9C11A6C17B9}" presName="horz1" presStyleCnt="0"/>
      <dgm:spPr/>
    </dgm:pt>
    <dgm:pt modelId="{8EB43811-FC5A-47E1-A921-30B1F2D86CF5}" type="pres">
      <dgm:prSet presAssocID="{56C558BE-3DA9-4D2D-8FA2-B9C11A6C17B9}" presName="tx1" presStyleLbl="revTx" presStyleIdx="4" presStyleCnt="5"/>
      <dgm:spPr/>
    </dgm:pt>
    <dgm:pt modelId="{A985C81A-5C75-4290-91EF-C0672B4B5EE7}" type="pres">
      <dgm:prSet presAssocID="{56C558BE-3DA9-4D2D-8FA2-B9C11A6C17B9}" presName="vert1" presStyleCnt="0"/>
      <dgm:spPr/>
    </dgm:pt>
  </dgm:ptLst>
  <dgm:cxnLst>
    <dgm:cxn modelId="{3F7C7A01-ABBA-4AD3-A4ED-7FC2C4365953}" type="presOf" srcId="{EEBBDBC9-8687-44DD-BBDB-6FC30AABEE8D}" destId="{37891C5B-2446-40FC-97B6-DD79B0D271DC}" srcOrd="0" destOrd="0" presId="urn:microsoft.com/office/officeart/2008/layout/LinedList"/>
    <dgm:cxn modelId="{845EF70A-0D2D-494D-805E-5CEDAE46CDE8}" srcId="{B9B8DAC5-BD71-4AD9-AB7D-B7D878954A6F}" destId="{EEBBDBC9-8687-44DD-BBDB-6FC30AABEE8D}" srcOrd="2" destOrd="0" parTransId="{370CD56A-DF56-441C-821B-511CE2730F3F}" sibTransId="{798EFDBD-F9E2-49DD-8799-C553AC9BA81B}"/>
    <dgm:cxn modelId="{3E2B9B2B-5A3E-4298-B710-F2A2BA174B79}" type="presOf" srcId="{56C558BE-3DA9-4D2D-8FA2-B9C11A6C17B9}" destId="{8EB43811-FC5A-47E1-A921-30B1F2D86CF5}" srcOrd="0" destOrd="0" presId="urn:microsoft.com/office/officeart/2008/layout/LinedList"/>
    <dgm:cxn modelId="{7BBDC53F-E1FA-43A7-B06A-442C48547201}" srcId="{B9B8DAC5-BD71-4AD9-AB7D-B7D878954A6F}" destId="{E4A6EA86-6DF6-4BAD-A0B0-29DD45C5BE8A}" srcOrd="3" destOrd="0" parTransId="{D0AEE02D-7A60-4703-9782-F35DEF4526C4}" sibTransId="{5C13D63E-1250-417C-B1EC-CEA7624E3B75}"/>
    <dgm:cxn modelId="{BF8A8B52-F515-4443-B556-3EB607953FFA}" srcId="{B9B8DAC5-BD71-4AD9-AB7D-B7D878954A6F}" destId="{56C558BE-3DA9-4D2D-8FA2-B9C11A6C17B9}" srcOrd="4" destOrd="0" parTransId="{C8A0C74D-E474-4F35-BB98-6D15492849C0}" sibTransId="{F03B4D42-29DF-4094-9A59-C673B821D370}"/>
    <dgm:cxn modelId="{50389B56-86EE-4917-AA27-2A4BDE05FD3E}" type="presOf" srcId="{BDD742E3-2172-4938-B2A5-886DC4E78EAB}" destId="{03E950CA-E9D4-46EE-9611-85AA8A945A65}" srcOrd="0" destOrd="0" presId="urn:microsoft.com/office/officeart/2008/layout/LinedList"/>
    <dgm:cxn modelId="{D1BAFB77-F100-4560-B1D8-956782EEC7D8}" type="presOf" srcId="{7DF0E56B-2021-4CC8-8109-FDA33C3C4383}" destId="{DCC9CC80-9102-4641-B369-B67008DF5D13}" srcOrd="0" destOrd="0" presId="urn:microsoft.com/office/officeart/2008/layout/LinedList"/>
    <dgm:cxn modelId="{6734998A-9BAB-4FAD-8B1F-FB6062A7FE04}" srcId="{B9B8DAC5-BD71-4AD9-AB7D-B7D878954A6F}" destId="{7DF0E56B-2021-4CC8-8109-FDA33C3C4383}" srcOrd="0" destOrd="0" parTransId="{1E0F2F23-C307-4B14-A876-585164901244}" sibTransId="{B1363E0C-BF9B-432D-8478-FA1F1818F97A}"/>
    <dgm:cxn modelId="{F0FBD8B6-02C6-4FD4-9722-ECA7A93E8194}" type="presOf" srcId="{B9B8DAC5-BD71-4AD9-AB7D-B7D878954A6F}" destId="{5C18A9E3-4F0E-48BE-9975-D5FF4C36B005}" srcOrd="0" destOrd="0" presId="urn:microsoft.com/office/officeart/2008/layout/LinedList"/>
    <dgm:cxn modelId="{E57457CA-8018-42F3-A574-4351E9F0CD50}" srcId="{B9B8DAC5-BD71-4AD9-AB7D-B7D878954A6F}" destId="{BDD742E3-2172-4938-B2A5-886DC4E78EAB}" srcOrd="1" destOrd="0" parTransId="{FD77CDEB-8F4E-44A0-BA44-F5DD93C03D03}" sibTransId="{3324CD47-2201-46A3-9F49-248E4BD55AA4}"/>
    <dgm:cxn modelId="{86BC7AEB-CB9A-4743-A773-650BEB36098D}" type="presOf" srcId="{E4A6EA86-6DF6-4BAD-A0B0-29DD45C5BE8A}" destId="{443C66F5-6DD5-483A-8907-C6071AB8BF92}" srcOrd="0" destOrd="0" presId="urn:microsoft.com/office/officeart/2008/layout/LinedList"/>
    <dgm:cxn modelId="{3803D204-FDF9-4238-B664-5BF280836BEC}" type="presParOf" srcId="{5C18A9E3-4F0E-48BE-9975-D5FF4C36B005}" destId="{98C445D1-8BB0-46DB-9AA2-4709E2EEFD90}" srcOrd="0" destOrd="0" presId="urn:microsoft.com/office/officeart/2008/layout/LinedList"/>
    <dgm:cxn modelId="{CCF7177A-44C2-40AA-ACC1-DF3B1253A4F5}" type="presParOf" srcId="{5C18A9E3-4F0E-48BE-9975-D5FF4C36B005}" destId="{253CFED2-05CD-48FD-B1F4-01ADB288903D}" srcOrd="1" destOrd="0" presId="urn:microsoft.com/office/officeart/2008/layout/LinedList"/>
    <dgm:cxn modelId="{A5C536EB-3D99-4F17-B5C1-56FAA6179029}" type="presParOf" srcId="{253CFED2-05CD-48FD-B1F4-01ADB288903D}" destId="{DCC9CC80-9102-4641-B369-B67008DF5D13}" srcOrd="0" destOrd="0" presId="urn:microsoft.com/office/officeart/2008/layout/LinedList"/>
    <dgm:cxn modelId="{31C6BB53-8D47-4341-9924-DFB67441A041}" type="presParOf" srcId="{253CFED2-05CD-48FD-B1F4-01ADB288903D}" destId="{9E2595B7-FA57-4462-B368-743C99EC4723}" srcOrd="1" destOrd="0" presId="urn:microsoft.com/office/officeart/2008/layout/LinedList"/>
    <dgm:cxn modelId="{66B4AE5D-055C-4597-822D-EF3556C0945E}" type="presParOf" srcId="{5C18A9E3-4F0E-48BE-9975-D5FF4C36B005}" destId="{5CAEDF5B-7A00-4764-B5AA-5431D97E98A3}" srcOrd="2" destOrd="0" presId="urn:microsoft.com/office/officeart/2008/layout/LinedList"/>
    <dgm:cxn modelId="{8D9A033B-CE27-4F5A-B17E-D28162229239}" type="presParOf" srcId="{5C18A9E3-4F0E-48BE-9975-D5FF4C36B005}" destId="{C12D3065-26E0-4C64-8FA8-579B9DCE839A}" srcOrd="3" destOrd="0" presId="urn:microsoft.com/office/officeart/2008/layout/LinedList"/>
    <dgm:cxn modelId="{7C6DE382-9F48-4D9F-9A30-87E7CB76631A}" type="presParOf" srcId="{C12D3065-26E0-4C64-8FA8-579B9DCE839A}" destId="{03E950CA-E9D4-46EE-9611-85AA8A945A65}" srcOrd="0" destOrd="0" presId="urn:microsoft.com/office/officeart/2008/layout/LinedList"/>
    <dgm:cxn modelId="{81285ED5-58F3-43FC-AED0-1E006D34C3FE}" type="presParOf" srcId="{C12D3065-26E0-4C64-8FA8-579B9DCE839A}" destId="{DB734F3E-42E4-486D-95D7-CAC548D56C11}" srcOrd="1" destOrd="0" presId="urn:microsoft.com/office/officeart/2008/layout/LinedList"/>
    <dgm:cxn modelId="{597AC58C-DAA8-4362-B9E0-79934E45BF13}" type="presParOf" srcId="{5C18A9E3-4F0E-48BE-9975-D5FF4C36B005}" destId="{69920BA3-7877-474C-8E7F-A074C941F8EA}" srcOrd="4" destOrd="0" presId="urn:microsoft.com/office/officeart/2008/layout/LinedList"/>
    <dgm:cxn modelId="{6E3A2B52-AAF4-429B-8316-3634A7E4B8FF}" type="presParOf" srcId="{5C18A9E3-4F0E-48BE-9975-D5FF4C36B005}" destId="{E0046041-DE05-4D84-99F8-972041DD2EAE}" srcOrd="5" destOrd="0" presId="urn:microsoft.com/office/officeart/2008/layout/LinedList"/>
    <dgm:cxn modelId="{A6425147-91AB-44BF-B234-FFD624249F1F}" type="presParOf" srcId="{E0046041-DE05-4D84-99F8-972041DD2EAE}" destId="{37891C5B-2446-40FC-97B6-DD79B0D271DC}" srcOrd="0" destOrd="0" presId="urn:microsoft.com/office/officeart/2008/layout/LinedList"/>
    <dgm:cxn modelId="{6A3993F8-8632-43D0-87C6-B56073EF8D01}" type="presParOf" srcId="{E0046041-DE05-4D84-99F8-972041DD2EAE}" destId="{CF47A6E4-3ACC-4CA7-8AF3-348A3ACE7E35}" srcOrd="1" destOrd="0" presId="urn:microsoft.com/office/officeart/2008/layout/LinedList"/>
    <dgm:cxn modelId="{8C5304B3-C8ED-4E92-A686-1E44727A988A}" type="presParOf" srcId="{5C18A9E3-4F0E-48BE-9975-D5FF4C36B005}" destId="{9951AF22-957A-4680-AE98-C1D3448B0EC0}" srcOrd="6" destOrd="0" presId="urn:microsoft.com/office/officeart/2008/layout/LinedList"/>
    <dgm:cxn modelId="{02571499-C6A5-44CB-95D3-37B7804B8197}" type="presParOf" srcId="{5C18A9E3-4F0E-48BE-9975-D5FF4C36B005}" destId="{59EE3295-55DB-4E0F-B11F-4147E7E248B1}" srcOrd="7" destOrd="0" presId="urn:microsoft.com/office/officeart/2008/layout/LinedList"/>
    <dgm:cxn modelId="{38474B6B-B6F7-4F9E-9713-2B038CA69663}" type="presParOf" srcId="{59EE3295-55DB-4E0F-B11F-4147E7E248B1}" destId="{443C66F5-6DD5-483A-8907-C6071AB8BF92}" srcOrd="0" destOrd="0" presId="urn:microsoft.com/office/officeart/2008/layout/LinedList"/>
    <dgm:cxn modelId="{7459A841-CDD9-4FFA-ACAD-21C3EE2308DC}" type="presParOf" srcId="{59EE3295-55DB-4E0F-B11F-4147E7E248B1}" destId="{0211F8F5-BA29-47B7-9840-8542CA984A0E}" srcOrd="1" destOrd="0" presId="urn:microsoft.com/office/officeart/2008/layout/LinedList"/>
    <dgm:cxn modelId="{A597536B-733D-48AC-8D7F-01682D0938B1}" type="presParOf" srcId="{5C18A9E3-4F0E-48BE-9975-D5FF4C36B005}" destId="{EF8D8BE9-FA68-47A2-97EA-C101F87E25BB}" srcOrd="8" destOrd="0" presId="urn:microsoft.com/office/officeart/2008/layout/LinedList"/>
    <dgm:cxn modelId="{1A559F39-97B2-49A2-B624-1642CE2D9DB7}" type="presParOf" srcId="{5C18A9E3-4F0E-48BE-9975-D5FF4C36B005}" destId="{86CFEE2E-143C-4C0C-A5B1-AB146780C1D2}" srcOrd="9" destOrd="0" presId="urn:microsoft.com/office/officeart/2008/layout/LinedList"/>
    <dgm:cxn modelId="{805FB097-51C7-4F80-98F0-C73035344928}" type="presParOf" srcId="{86CFEE2E-143C-4C0C-A5B1-AB146780C1D2}" destId="{8EB43811-FC5A-47E1-A921-30B1F2D86CF5}" srcOrd="0" destOrd="0" presId="urn:microsoft.com/office/officeart/2008/layout/LinedList"/>
    <dgm:cxn modelId="{984DB32F-540D-4924-8A4B-3C9AB7505F17}" type="presParOf" srcId="{86CFEE2E-143C-4C0C-A5B1-AB146780C1D2}" destId="{A985C81A-5C75-4290-91EF-C0672B4B5EE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5283C2-0A64-47DE-A4AE-854CE645928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C92BA93-BC6E-4938-A4F9-62C45CAB8A6E}">
      <dgm:prSet/>
      <dgm:spPr/>
      <dgm:t>
        <a:bodyPr/>
        <a:lstStyle/>
        <a:p>
          <a:r>
            <a:rPr lang="en-US"/>
            <a:t>Introduction to Primark</a:t>
          </a:r>
        </a:p>
      </dgm:t>
    </dgm:pt>
    <dgm:pt modelId="{17AF33A9-5710-485A-8136-1AF77315B6AF}" type="parTrans" cxnId="{101326BC-E35C-4ED9-A6E4-22A0A8D70A9E}">
      <dgm:prSet/>
      <dgm:spPr/>
      <dgm:t>
        <a:bodyPr/>
        <a:lstStyle/>
        <a:p>
          <a:endParaRPr lang="en-US"/>
        </a:p>
      </dgm:t>
    </dgm:pt>
    <dgm:pt modelId="{6A2200DB-DB93-4E11-A5EA-BE3C04F43952}" type="sibTrans" cxnId="{101326BC-E35C-4ED9-A6E4-22A0A8D70A9E}">
      <dgm:prSet/>
      <dgm:spPr/>
      <dgm:t>
        <a:bodyPr/>
        <a:lstStyle/>
        <a:p>
          <a:endParaRPr lang="en-US"/>
        </a:p>
      </dgm:t>
    </dgm:pt>
    <dgm:pt modelId="{F446DAEE-B3AA-4F93-BEDC-421AEE5A5AD9}">
      <dgm:prSet/>
      <dgm:spPr/>
      <dgm:t>
        <a:bodyPr/>
        <a:lstStyle/>
        <a:p>
          <a:r>
            <a:rPr lang="en-US"/>
            <a:t>Job Role</a:t>
          </a:r>
        </a:p>
      </dgm:t>
    </dgm:pt>
    <dgm:pt modelId="{DBDF9B56-1A9E-4A0D-8A4F-639D07DE6A9B}" type="parTrans" cxnId="{30470E51-17F5-487A-85AA-7DFB2F9A394C}">
      <dgm:prSet/>
      <dgm:spPr/>
      <dgm:t>
        <a:bodyPr/>
        <a:lstStyle/>
        <a:p>
          <a:endParaRPr lang="en-US"/>
        </a:p>
      </dgm:t>
    </dgm:pt>
    <dgm:pt modelId="{E6C71166-594A-427C-941A-68CD44D6C8E3}" type="sibTrans" cxnId="{30470E51-17F5-487A-85AA-7DFB2F9A394C}">
      <dgm:prSet/>
      <dgm:spPr/>
      <dgm:t>
        <a:bodyPr/>
        <a:lstStyle/>
        <a:p>
          <a:endParaRPr lang="en-US"/>
        </a:p>
      </dgm:t>
    </dgm:pt>
    <dgm:pt modelId="{F022A3EB-0BFF-4218-AE12-7E8B91052F44}">
      <dgm:prSet/>
      <dgm:spPr/>
      <dgm:t>
        <a:bodyPr/>
        <a:lstStyle/>
        <a:p>
          <a:r>
            <a:rPr lang="en-US"/>
            <a:t>Recruitment Process</a:t>
          </a:r>
        </a:p>
      </dgm:t>
    </dgm:pt>
    <dgm:pt modelId="{CD52ABD8-F467-4D07-8EA4-0F9B0A3AB10A}" type="parTrans" cxnId="{3975ABBF-A3BA-4208-8359-0B464BD8173A}">
      <dgm:prSet/>
      <dgm:spPr/>
      <dgm:t>
        <a:bodyPr/>
        <a:lstStyle/>
        <a:p>
          <a:endParaRPr lang="en-US"/>
        </a:p>
      </dgm:t>
    </dgm:pt>
    <dgm:pt modelId="{CCE9846A-0232-4D43-A489-8346C3E82F0C}" type="sibTrans" cxnId="{3975ABBF-A3BA-4208-8359-0B464BD8173A}">
      <dgm:prSet/>
      <dgm:spPr/>
      <dgm:t>
        <a:bodyPr/>
        <a:lstStyle/>
        <a:p>
          <a:endParaRPr lang="en-US"/>
        </a:p>
      </dgm:t>
    </dgm:pt>
    <dgm:pt modelId="{D2D4A56F-2D2E-4A17-A2BD-931A5BDA0900}">
      <dgm:prSet/>
      <dgm:spPr/>
      <dgm:t>
        <a:bodyPr/>
        <a:lstStyle/>
        <a:p>
          <a:r>
            <a:rPr lang="en-US"/>
            <a:t>Job Analysis</a:t>
          </a:r>
        </a:p>
      </dgm:t>
    </dgm:pt>
    <dgm:pt modelId="{EFE80483-330D-49D1-9FAC-514102A835E3}" type="parTrans" cxnId="{6ADBE90A-D5B1-4087-AC94-D239C3FFFD86}">
      <dgm:prSet/>
      <dgm:spPr/>
      <dgm:t>
        <a:bodyPr/>
        <a:lstStyle/>
        <a:p>
          <a:endParaRPr lang="en-US"/>
        </a:p>
      </dgm:t>
    </dgm:pt>
    <dgm:pt modelId="{C40F0AC4-C98C-404E-8103-93FE1B706B4A}" type="sibTrans" cxnId="{6ADBE90A-D5B1-4087-AC94-D239C3FFFD86}">
      <dgm:prSet/>
      <dgm:spPr/>
      <dgm:t>
        <a:bodyPr/>
        <a:lstStyle/>
        <a:p>
          <a:endParaRPr lang="en-US"/>
        </a:p>
      </dgm:t>
    </dgm:pt>
    <dgm:pt modelId="{E543C041-8F83-4B64-BF27-F733516DEB3D}">
      <dgm:prSet/>
      <dgm:spPr/>
      <dgm:t>
        <a:bodyPr/>
        <a:lstStyle/>
        <a:p>
          <a:r>
            <a:rPr lang="en-US"/>
            <a:t>Job Description</a:t>
          </a:r>
        </a:p>
      </dgm:t>
    </dgm:pt>
    <dgm:pt modelId="{F8914DBF-AC2E-4610-BB21-745057359981}" type="parTrans" cxnId="{4EF6E27D-C389-4A0F-BC33-84443F646A69}">
      <dgm:prSet/>
      <dgm:spPr/>
      <dgm:t>
        <a:bodyPr/>
        <a:lstStyle/>
        <a:p>
          <a:endParaRPr lang="en-US"/>
        </a:p>
      </dgm:t>
    </dgm:pt>
    <dgm:pt modelId="{491516D8-74BC-474C-8206-99B3CA1016AD}" type="sibTrans" cxnId="{4EF6E27D-C389-4A0F-BC33-84443F646A69}">
      <dgm:prSet/>
      <dgm:spPr/>
      <dgm:t>
        <a:bodyPr/>
        <a:lstStyle/>
        <a:p>
          <a:endParaRPr lang="en-US"/>
        </a:p>
      </dgm:t>
    </dgm:pt>
    <dgm:pt modelId="{01BA20B4-3E4B-4B53-A68B-C8309033D4B7}">
      <dgm:prSet/>
      <dgm:spPr/>
      <dgm:t>
        <a:bodyPr/>
        <a:lstStyle/>
        <a:p>
          <a:r>
            <a:rPr lang="en-US"/>
            <a:t>Person Specification</a:t>
          </a:r>
        </a:p>
      </dgm:t>
    </dgm:pt>
    <dgm:pt modelId="{EF00D125-41F0-40BF-844A-4C6CE6E783BE}" type="parTrans" cxnId="{0BD3E232-32AF-479A-A8A2-B8A1ED4CA355}">
      <dgm:prSet/>
      <dgm:spPr/>
      <dgm:t>
        <a:bodyPr/>
        <a:lstStyle/>
        <a:p>
          <a:endParaRPr lang="en-US"/>
        </a:p>
      </dgm:t>
    </dgm:pt>
    <dgm:pt modelId="{D54A0687-2A1E-48FA-826E-004CEC433037}" type="sibTrans" cxnId="{0BD3E232-32AF-479A-A8A2-B8A1ED4CA355}">
      <dgm:prSet/>
      <dgm:spPr/>
      <dgm:t>
        <a:bodyPr/>
        <a:lstStyle/>
        <a:p>
          <a:endParaRPr lang="en-US"/>
        </a:p>
      </dgm:t>
    </dgm:pt>
    <dgm:pt modelId="{74CAD961-5A7F-44E5-A15A-23C443FE96E8}">
      <dgm:prSet/>
      <dgm:spPr/>
      <dgm:t>
        <a:bodyPr/>
        <a:lstStyle/>
        <a:p>
          <a:r>
            <a:rPr lang="en-US"/>
            <a:t>Training &amp; Development</a:t>
          </a:r>
        </a:p>
      </dgm:t>
    </dgm:pt>
    <dgm:pt modelId="{BA9D6F71-E2CE-4792-B0B1-8FCACC738BD7}" type="parTrans" cxnId="{52D63709-175D-4CD2-B2E6-1A808401850C}">
      <dgm:prSet/>
      <dgm:spPr/>
      <dgm:t>
        <a:bodyPr/>
        <a:lstStyle/>
        <a:p>
          <a:endParaRPr lang="en-US"/>
        </a:p>
      </dgm:t>
    </dgm:pt>
    <dgm:pt modelId="{565A8D2D-8F81-441D-867C-3E5FCF52E061}" type="sibTrans" cxnId="{52D63709-175D-4CD2-B2E6-1A808401850C}">
      <dgm:prSet/>
      <dgm:spPr/>
      <dgm:t>
        <a:bodyPr/>
        <a:lstStyle/>
        <a:p>
          <a:endParaRPr lang="en-US"/>
        </a:p>
      </dgm:t>
    </dgm:pt>
    <dgm:pt modelId="{1C879F6E-46C4-4F97-B474-18880FABFA48}">
      <dgm:prSet/>
      <dgm:spPr/>
      <dgm:t>
        <a:bodyPr/>
        <a:lstStyle/>
        <a:p>
          <a:r>
            <a:rPr lang="en-US"/>
            <a:t>Learning Theories</a:t>
          </a:r>
        </a:p>
      </dgm:t>
    </dgm:pt>
    <dgm:pt modelId="{75E11A43-41D3-400D-8067-A1FB8B3D86A4}" type="parTrans" cxnId="{4CE11138-5113-4E24-B8F3-0F8794A4F4DA}">
      <dgm:prSet/>
      <dgm:spPr/>
      <dgm:t>
        <a:bodyPr/>
        <a:lstStyle/>
        <a:p>
          <a:endParaRPr lang="en-US"/>
        </a:p>
      </dgm:t>
    </dgm:pt>
    <dgm:pt modelId="{2EA7435C-F925-4B91-8904-00882DACA701}" type="sibTrans" cxnId="{4CE11138-5113-4E24-B8F3-0F8794A4F4DA}">
      <dgm:prSet/>
      <dgm:spPr/>
      <dgm:t>
        <a:bodyPr/>
        <a:lstStyle/>
        <a:p>
          <a:endParaRPr lang="en-US"/>
        </a:p>
      </dgm:t>
    </dgm:pt>
    <dgm:pt modelId="{A6C86215-CD1C-4E49-88BA-D4AB6F018300}">
      <dgm:prSet/>
      <dgm:spPr/>
      <dgm:t>
        <a:bodyPr/>
        <a:lstStyle/>
        <a:p>
          <a:r>
            <a:rPr lang="en-US"/>
            <a:t>Conclusion</a:t>
          </a:r>
        </a:p>
      </dgm:t>
    </dgm:pt>
    <dgm:pt modelId="{41B564C1-3661-49BB-B787-1B88F3E1BCDE}" type="parTrans" cxnId="{6751AA9D-8739-4E30-8B01-84571C8CA0CC}">
      <dgm:prSet/>
      <dgm:spPr/>
      <dgm:t>
        <a:bodyPr/>
        <a:lstStyle/>
        <a:p>
          <a:endParaRPr lang="en-US"/>
        </a:p>
      </dgm:t>
    </dgm:pt>
    <dgm:pt modelId="{71760714-A174-4BD9-B345-5D62983CC664}" type="sibTrans" cxnId="{6751AA9D-8739-4E30-8B01-84571C8CA0CC}">
      <dgm:prSet/>
      <dgm:spPr/>
      <dgm:t>
        <a:bodyPr/>
        <a:lstStyle/>
        <a:p>
          <a:endParaRPr lang="en-US"/>
        </a:p>
      </dgm:t>
    </dgm:pt>
    <dgm:pt modelId="{D2EAF08F-6C3A-4B9D-AF9E-7F5BB8991B20}">
      <dgm:prSet/>
      <dgm:spPr/>
      <dgm:t>
        <a:bodyPr/>
        <a:lstStyle/>
        <a:p>
          <a:r>
            <a:rPr lang="en-US"/>
            <a:t>References</a:t>
          </a:r>
        </a:p>
      </dgm:t>
    </dgm:pt>
    <dgm:pt modelId="{2DE77948-8717-415F-B960-2C50BCDF8A00}" type="parTrans" cxnId="{F4912AB6-8C8F-4C04-8C61-AEB3EAF49A62}">
      <dgm:prSet/>
      <dgm:spPr/>
      <dgm:t>
        <a:bodyPr/>
        <a:lstStyle/>
        <a:p>
          <a:endParaRPr lang="en-US"/>
        </a:p>
      </dgm:t>
    </dgm:pt>
    <dgm:pt modelId="{3956E0C5-DB6B-47EA-BEF3-0B8EF08F6C98}" type="sibTrans" cxnId="{F4912AB6-8C8F-4C04-8C61-AEB3EAF49A62}">
      <dgm:prSet/>
      <dgm:spPr/>
      <dgm:t>
        <a:bodyPr/>
        <a:lstStyle/>
        <a:p>
          <a:endParaRPr lang="en-US"/>
        </a:p>
      </dgm:t>
    </dgm:pt>
    <dgm:pt modelId="{ABB9BF51-B0F1-4EE0-9C1A-F1604895A24C}" type="pres">
      <dgm:prSet presAssocID="{745283C2-0A64-47DE-A4AE-854CE6459287}" presName="diagram" presStyleCnt="0">
        <dgm:presLayoutVars>
          <dgm:dir/>
          <dgm:resizeHandles val="exact"/>
        </dgm:presLayoutVars>
      </dgm:prSet>
      <dgm:spPr/>
    </dgm:pt>
    <dgm:pt modelId="{30E753CD-AC65-4C01-B53E-6C0CB4503D1E}" type="pres">
      <dgm:prSet presAssocID="{AC92BA93-BC6E-4938-A4F9-62C45CAB8A6E}" presName="node" presStyleLbl="node1" presStyleIdx="0" presStyleCnt="10">
        <dgm:presLayoutVars>
          <dgm:bulletEnabled val="1"/>
        </dgm:presLayoutVars>
      </dgm:prSet>
      <dgm:spPr/>
    </dgm:pt>
    <dgm:pt modelId="{59DF1100-437B-42A6-A091-5EBD8DF0BB23}" type="pres">
      <dgm:prSet presAssocID="{6A2200DB-DB93-4E11-A5EA-BE3C04F43952}" presName="sibTrans" presStyleCnt="0"/>
      <dgm:spPr/>
    </dgm:pt>
    <dgm:pt modelId="{287A12EF-B5E8-425D-8F9B-754A23BB397D}" type="pres">
      <dgm:prSet presAssocID="{F446DAEE-B3AA-4F93-BEDC-421AEE5A5AD9}" presName="node" presStyleLbl="node1" presStyleIdx="1" presStyleCnt="10">
        <dgm:presLayoutVars>
          <dgm:bulletEnabled val="1"/>
        </dgm:presLayoutVars>
      </dgm:prSet>
      <dgm:spPr/>
    </dgm:pt>
    <dgm:pt modelId="{B251F6DC-06EF-405A-8AB6-3BC729E92F42}" type="pres">
      <dgm:prSet presAssocID="{E6C71166-594A-427C-941A-68CD44D6C8E3}" presName="sibTrans" presStyleCnt="0"/>
      <dgm:spPr/>
    </dgm:pt>
    <dgm:pt modelId="{66AE6C5A-0E17-4CF7-A20F-6A8A9630A4CE}" type="pres">
      <dgm:prSet presAssocID="{F022A3EB-0BFF-4218-AE12-7E8B91052F44}" presName="node" presStyleLbl="node1" presStyleIdx="2" presStyleCnt="10">
        <dgm:presLayoutVars>
          <dgm:bulletEnabled val="1"/>
        </dgm:presLayoutVars>
      </dgm:prSet>
      <dgm:spPr/>
    </dgm:pt>
    <dgm:pt modelId="{3B28DE02-EDE4-4638-9574-31D4E1BBC78F}" type="pres">
      <dgm:prSet presAssocID="{CCE9846A-0232-4D43-A489-8346C3E82F0C}" presName="sibTrans" presStyleCnt="0"/>
      <dgm:spPr/>
    </dgm:pt>
    <dgm:pt modelId="{C611F73D-990E-4019-BFB8-C7351528A016}" type="pres">
      <dgm:prSet presAssocID="{D2D4A56F-2D2E-4A17-A2BD-931A5BDA0900}" presName="node" presStyleLbl="node1" presStyleIdx="3" presStyleCnt="10">
        <dgm:presLayoutVars>
          <dgm:bulletEnabled val="1"/>
        </dgm:presLayoutVars>
      </dgm:prSet>
      <dgm:spPr/>
    </dgm:pt>
    <dgm:pt modelId="{2450AC7E-DF66-4A69-ABD8-CE344757F0EA}" type="pres">
      <dgm:prSet presAssocID="{C40F0AC4-C98C-404E-8103-93FE1B706B4A}" presName="sibTrans" presStyleCnt="0"/>
      <dgm:spPr/>
    </dgm:pt>
    <dgm:pt modelId="{27589C1C-E419-4CE1-A0E9-B75D132B8DC1}" type="pres">
      <dgm:prSet presAssocID="{E543C041-8F83-4B64-BF27-F733516DEB3D}" presName="node" presStyleLbl="node1" presStyleIdx="4" presStyleCnt="10">
        <dgm:presLayoutVars>
          <dgm:bulletEnabled val="1"/>
        </dgm:presLayoutVars>
      </dgm:prSet>
      <dgm:spPr/>
    </dgm:pt>
    <dgm:pt modelId="{EDDB0775-91C3-4E2F-90ED-AB275B49DEB6}" type="pres">
      <dgm:prSet presAssocID="{491516D8-74BC-474C-8206-99B3CA1016AD}" presName="sibTrans" presStyleCnt="0"/>
      <dgm:spPr/>
    </dgm:pt>
    <dgm:pt modelId="{A6DD05A3-18EC-42FD-A815-98E71887183C}" type="pres">
      <dgm:prSet presAssocID="{01BA20B4-3E4B-4B53-A68B-C8309033D4B7}" presName="node" presStyleLbl="node1" presStyleIdx="5" presStyleCnt="10">
        <dgm:presLayoutVars>
          <dgm:bulletEnabled val="1"/>
        </dgm:presLayoutVars>
      </dgm:prSet>
      <dgm:spPr/>
    </dgm:pt>
    <dgm:pt modelId="{ADD41C77-2BD4-4729-AC0C-C24CE4584DF9}" type="pres">
      <dgm:prSet presAssocID="{D54A0687-2A1E-48FA-826E-004CEC433037}" presName="sibTrans" presStyleCnt="0"/>
      <dgm:spPr/>
    </dgm:pt>
    <dgm:pt modelId="{DB6D74AE-6433-4813-BCE9-99A2CF1D11A4}" type="pres">
      <dgm:prSet presAssocID="{74CAD961-5A7F-44E5-A15A-23C443FE96E8}" presName="node" presStyleLbl="node1" presStyleIdx="6" presStyleCnt="10">
        <dgm:presLayoutVars>
          <dgm:bulletEnabled val="1"/>
        </dgm:presLayoutVars>
      </dgm:prSet>
      <dgm:spPr/>
    </dgm:pt>
    <dgm:pt modelId="{BE2B9D41-BB4E-4245-983A-8EA3E7AC17A9}" type="pres">
      <dgm:prSet presAssocID="{565A8D2D-8F81-441D-867C-3E5FCF52E061}" presName="sibTrans" presStyleCnt="0"/>
      <dgm:spPr/>
    </dgm:pt>
    <dgm:pt modelId="{FEC98660-D529-4D86-BEC0-F9018381D1B2}" type="pres">
      <dgm:prSet presAssocID="{1C879F6E-46C4-4F97-B474-18880FABFA48}" presName="node" presStyleLbl="node1" presStyleIdx="7" presStyleCnt="10">
        <dgm:presLayoutVars>
          <dgm:bulletEnabled val="1"/>
        </dgm:presLayoutVars>
      </dgm:prSet>
      <dgm:spPr/>
    </dgm:pt>
    <dgm:pt modelId="{D9E8E673-4383-493F-9A83-83FA28BBF567}" type="pres">
      <dgm:prSet presAssocID="{2EA7435C-F925-4B91-8904-00882DACA701}" presName="sibTrans" presStyleCnt="0"/>
      <dgm:spPr/>
    </dgm:pt>
    <dgm:pt modelId="{E211B813-D54F-4851-A3FE-1D36E18B6740}" type="pres">
      <dgm:prSet presAssocID="{A6C86215-CD1C-4E49-88BA-D4AB6F018300}" presName="node" presStyleLbl="node1" presStyleIdx="8" presStyleCnt="10">
        <dgm:presLayoutVars>
          <dgm:bulletEnabled val="1"/>
        </dgm:presLayoutVars>
      </dgm:prSet>
      <dgm:spPr/>
    </dgm:pt>
    <dgm:pt modelId="{B99390DF-2262-41B4-8CCB-EC1C55D58AE0}" type="pres">
      <dgm:prSet presAssocID="{71760714-A174-4BD9-B345-5D62983CC664}" presName="sibTrans" presStyleCnt="0"/>
      <dgm:spPr/>
    </dgm:pt>
    <dgm:pt modelId="{F5DD93E6-2C8E-4F35-A262-31F8ADF45F19}" type="pres">
      <dgm:prSet presAssocID="{D2EAF08F-6C3A-4B9D-AF9E-7F5BB8991B20}" presName="node" presStyleLbl="node1" presStyleIdx="9" presStyleCnt="10">
        <dgm:presLayoutVars>
          <dgm:bulletEnabled val="1"/>
        </dgm:presLayoutVars>
      </dgm:prSet>
      <dgm:spPr/>
    </dgm:pt>
  </dgm:ptLst>
  <dgm:cxnLst>
    <dgm:cxn modelId="{9B91B405-5957-4975-977C-22EA15F42010}" type="presOf" srcId="{F446DAEE-B3AA-4F93-BEDC-421AEE5A5AD9}" destId="{287A12EF-B5E8-425D-8F9B-754A23BB397D}" srcOrd="0" destOrd="0" presId="urn:microsoft.com/office/officeart/2005/8/layout/default"/>
    <dgm:cxn modelId="{52D63709-175D-4CD2-B2E6-1A808401850C}" srcId="{745283C2-0A64-47DE-A4AE-854CE6459287}" destId="{74CAD961-5A7F-44E5-A15A-23C443FE96E8}" srcOrd="6" destOrd="0" parTransId="{BA9D6F71-E2CE-4792-B0B1-8FCACC738BD7}" sibTransId="{565A8D2D-8F81-441D-867C-3E5FCF52E061}"/>
    <dgm:cxn modelId="{6ADBE90A-D5B1-4087-AC94-D239C3FFFD86}" srcId="{745283C2-0A64-47DE-A4AE-854CE6459287}" destId="{D2D4A56F-2D2E-4A17-A2BD-931A5BDA0900}" srcOrd="3" destOrd="0" parTransId="{EFE80483-330D-49D1-9FAC-514102A835E3}" sibTransId="{C40F0AC4-C98C-404E-8103-93FE1B706B4A}"/>
    <dgm:cxn modelId="{8137A114-96F0-4A00-8939-700E7D80666E}" type="presOf" srcId="{74CAD961-5A7F-44E5-A15A-23C443FE96E8}" destId="{DB6D74AE-6433-4813-BCE9-99A2CF1D11A4}" srcOrd="0" destOrd="0" presId="urn:microsoft.com/office/officeart/2005/8/layout/default"/>
    <dgm:cxn modelId="{8226B41F-A297-40F7-B7F4-A48C60E713A8}" type="presOf" srcId="{AC92BA93-BC6E-4938-A4F9-62C45CAB8A6E}" destId="{30E753CD-AC65-4C01-B53E-6C0CB4503D1E}" srcOrd="0" destOrd="0" presId="urn:microsoft.com/office/officeart/2005/8/layout/default"/>
    <dgm:cxn modelId="{DDE7A32D-B264-4885-ACF2-7CAD23A0B2B7}" type="presOf" srcId="{1C879F6E-46C4-4F97-B474-18880FABFA48}" destId="{FEC98660-D529-4D86-BEC0-F9018381D1B2}" srcOrd="0" destOrd="0" presId="urn:microsoft.com/office/officeart/2005/8/layout/default"/>
    <dgm:cxn modelId="{0BD3E232-32AF-479A-A8A2-B8A1ED4CA355}" srcId="{745283C2-0A64-47DE-A4AE-854CE6459287}" destId="{01BA20B4-3E4B-4B53-A68B-C8309033D4B7}" srcOrd="5" destOrd="0" parTransId="{EF00D125-41F0-40BF-844A-4C6CE6E783BE}" sibTransId="{D54A0687-2A1E-48FA-826E-004CEC433037}"/>
    <dgm:cxn modelId="{D0BE8037-4D66-4277-ADA2-01559308A5C0}" type="presOf" srcId="{D2D4A56F-2D2E-4A17-A2BD-931A5BDA0900}" destId="{C611F73D-990E-4019-BFB8-C7351528A016}" srcOrd="0" destOrd="0" presId="urn:microsoft.com/office/officeart/2005/8/layout/default"/>
    <dgm:cxn modelId="{4CE11138-5113-4E24-B8F3-0F8794A4F4DA}" srcId="{745283C2-0A64-47DE-A4AE-854CE6459287}" destId="{1C879F6E-46C4-4F97-B474-18880FABFA48}" srcOrd="7" destOrd="0" parTransId="{75E11A43-41D3-400D-8067-A1FB8B3D86A4}" sibTransId="{2EA7435C-F925-4B91-8904-00882DACA701}"/>
    <dgm:cxn modelId="{30470E51-17F5-487A-85AA-7DFB2F9A394C}" srcId="{745283C2-0A64-47DE-A4AE-854CE6459287}" destId="{F446DAEE-B3AA-4F93-BEDC-421AEE5A5AD9}" srcOrd="1" destOrd="0" parTransId="{DBDF9B56-1A9E-4A0D-8A4F-639D07DE6A9B}" sibTransId="{E6C71166-594A-427C-941A-68CD44D6C8E3}"/>
    <dgm:cxn modelId="{4EF6E27D-C389-4A0F-BC33-84443F646A69}" srcId="{745283C2-0A64-47DE-A4AE-854CE6459287}" destId="{E543C041-8F83-4B64-BF27-F733516DEB3D}" srcOrd="4" destOrd="0" parTransId="{F8914DBF-AC2E-4610-BB21-745057359981}" sibTransId="{491516D8-74BC-474C-8206-99B3CA1016AD}"/>
    <dgm:cxn modelId="{45AA8F87-E51C-4365-B675-2743A02914F8}" type="presOf" srcId="{F022A3EB-0BFF-4218-AE12-7E8B91052F44}" destId="{66AE6C5A-0E17-4CF7-A20F-6A8A9630A4CE}" srcOrd="0" destOrd="0" presId="urn:microsoft.com/office/officeart/2005/8/layout/default"/>
    <dgm:cxn modelId="{4E1F0C92-B6A1-403B-BE92-DA96897E0C4B}" type="presOf" srcId="{E543C041-8F83-4B64-BF27-F733516DEB3D}" destId="{27589C1C-E419-4CE1-A0E9-B75D132B8DC1}" srcOrd="0" destOrd="0" presId="urn:microsoft.com/office/officeart/2005/8/layout/default"/>
    <dgm:cxn modelId="{6751AA9D-8739-4E30-8B01-84571C8CA0CC}" srcId="{745283C2-0A64-47DE-A4AE-854CE6459287}" destId="{A6C86215-CD1C-4E49-88BA-D4AB6F018300}" srcOrd="8" destOrd="0" parTransId="{41B564C1-3661-49BB-B787-1B88F3E1BCDE}" sibTransId="{71760714-A174-4BD9-B345-5D62983CC664}"/>
    <dgm:cxn modelId="{63A80BA4-CF47-4135-A707-6144EA5FE0DF}" type="presOf" srcId="{01BA20B4-3E4B-4B53-A68B-C8309033D4B7}" destId="{A6DD05A3-18EC-42FD-A815-98E71887183C}" srcOrd="0" destOrd="0" presId="urn:microsoft.com/office/officeart/2005/8/layout/default"/>
    <dgm:cxn modelId="{F4912AB6-8C8F-4C04-8C61-AEB3EAF49A62}" srcId="{745283C2-0A64-47DE-A4AE-854CE6459287}" destId="{D2EAF08F-6C3A-4B9D-AF9E-7F5BB8991B20}" srcOrd="9" destOrd="0" parTransId="{2DE77948-8717-415F-B960-2C50BCDF8A00}" sibTransId="{3956E0C5-DB6B-47EA-BEF3-0B8EF08F6C98}"/>
    <dgm:cxn modelId="{101326BC-E35C-4ED9-A6E4-22A0A8D70A9E}" srcId="{745283C2-0A64-47DE-A4AE-854CE6459287}" destId="{AC92BA93-BC6E-4938-A4F9-62C45CAB8A6E}" srcOrd="0" destOrd="0" parTransId="{17AF33A9-5710-485A-8136-1AF77315B6AF}" sibTransId="{6A2200DB-DB93-4E11-A5EA-BE3C04F43952}"/>
    <dgm:cxn modelId="{3975ABBF-A3BA-4208-8359-0B464BD8173A}" srcId="{745283C2-0A64-47DE-A4AE-854CE6459287}" destId="{F022A3EB-0BFF-4218-AE12-7E8B91052F44}" srcOrd="2" destOrd="0" parTransId="{CD52ABD8-F467-4D07-8EA4-0F9B0A3AB10A}" sibTransId="{CCE9846A-0232-4D43-A489-8346C3E82F0C}"/>
    <dgm:cxn modelId="{8690F9D4-E320-4592-B93C-FB0D0DCEB40B}" type="presOf" srcId="{A6C86215-CD1C-4E49-88BA-D4AB6F018300}" destId="{E211B813-D54F-4851-A3FE-1D36E18B6740}" srcOrd="0" destOrd="0" presId="urn:microsoft.com/office/officeart/2005/8/layout/default"/>
    <dgm:cxn modelId="{58C775DF-F562-419A-99BC-826A440324EC}" type="presOf" srcId="{D2EAF08F-6C3A-4B9D-AF9E-7F5BB8991B20}" destId="{F5DD93E6-2C8E-4F35-A262-31F8ADF45F19}" srcOrd="0" destOrd="0" presId="urn:microsoft.com/office/officeart/2005/8/layout/default"/>
    <dgm:cxn modelId="{B3864BEA-1295-40A2-91FE-6169FBA5CA8A}" type="presOf" srcId="{745283C2-0A64-47DE-A4AE-854CE6459287}" destId="{ABB9BF51-B0F1-4EE0-9C1A-F1604895A24C}" srcOrd="0" destOrd="0" presId="urn:microsoft.com/office/officeart/2005/8/layout/default"/>
    <dgm:cxn modelId="{598227EC-4B39-4CCC-84E1-A4AD71534F74}" type="presParOf" srcId="{ABB9BF51-B0F1-4EE0-9C1A-F1604895A24C}" destId="{30E753CD-AC65-4C01-B53E-6C0CB4503D1E}" srcOrd="0" destOrd="0" presId="urn:microsoft.com/office/officeart/2005/8/layout/default"/>
    <dgm:cxn modelId="{4566E89C-38E3-4A9C-ADA1-3CF848928657}" type="presParOf" srcId="{ABB9BF51-B0F1-4EE0-9C1A-F1604895A24C}" destId="{59DF1100-437B-42A6-A091-5EBD8DF0BB23}" srcOrd="1" destOrd="0" presId="urn:microsoft.com/office/officeart/2005/8/layout/default"/>
    <dgm:cxn modelId="{FF13EE65-844D-4B71-8B1C-F4969B802C56}" type="presParOf" srcId="{ABB9BF51-B0F1-4EE0-9C1A-F1604895A24C}" destId="{287A12EF-B5E8-425D-8F9B-754A23BB397D}" srcOrd="2" destOrd="0" presId="urn:microsoft.com/office/officeart/2005/8/layout/default"/>
    <dgm:cxn modelId="{6FDBE0D6-64C0-4339-B7DE-F91B79A013AF}" type="presParOf" srcId="{ABB9BF51-B0F1-4EE0-9C1A-F1604895A24C}" destId="{B251F6DC-06EF-405A-8AB6-3BC729E92F42}" srcOrd="3" destOrd="0" presId="urn:microsoft.com/office/officeart/2005/8/layout/default"/>
    <dgm:cxn modelId="{98D70ECC-EA1E-4488-B869-3BC327D5B1EA}" type="presParOf" srcId="{ABB9BF51-B0F1-4EE0-9C1A-F1604895A24C}" destId="{66AE6C5A-0E17-4CF7-A20F-6A8A9630A4CE}" srcOrd="4" destOrd="0" presId="urn:microsoft.com/office/officeart/2005/8/layout/default"/>
    <dgm:cxn modelId="{BE76C5EE-471F-486B-A011-D2E33DB2AEE8}" type="presParOf" srcId="{ABB9BF51-B0F1-4EE0-9C1A-F1604895A24C}" destId="{3B28DE02-EDE4-4638-9574-31D4E1BBC78F}" srcOrd="5" destOrd="0" presId="urn:microsoft.com/office/officeart/2005/8/layout/default"/>
    <dgm:cxn modelId="{E4F7AA98-CCE9-422A-BCAC-E3A7BDE2A634}" type="presParOf" srcId="{ABB9BF51-B0F1-4EE0-9C1A-F1604895A24C}" destId="{C611F73D-990E-4019-BFB8-C7351528A016}" srcOrd="6" destOrd="0" presId="urn:microsoft.com/office/officeart/2005/8/layout/default"/>
    <dgm:cxn modelId="{90F97A61-8EFD-467B-B78C-F8B397BCFE97}" type="presParOf" srcId="{ABB9BF51-B0F1-4EE0-9C1A-F1604895A24C}" destId="{2450AC7E-DF66-4A69-ABD8-CE344757F0EA}" srcOrd="7" destOrd="0" presId="urn:microsoft.com/office/officeart/2005/8/layout/default"/>
    <dgm:cxn modelId="{ABE81FB1-C912-4F7A-A49D-697E1716B1A8}" type="presParOf" srcId="{ABB9BF51-B0F1-4EE0-9C1A-F1604895A24C}" destId="{27589C1C-E419-4CE1-A0E9-B75D132B8DC1}" srcOrd="8" destOrd="0" presId="urn:microsoft.com/office/officeart/2005/8/layout/default"/>
    <dgm:cxn modelId="{775727ED-ABA8-4FD2-80A9-81C22FAAE8BA}" type="presParOf" srcId="{ABB9BF51-B0F1-4EE0-9C1A-F1604895A24C}" destId="{EDDB0775-91C3-4E2F-90ED-AB275B49DEB6}" srcOrd="9" destOrd="0" presId="urn:microsoft.com/office/officeart/2005/8/layout/default"/>
    <dgm:cxn modelId="{EA0ACB8C-16CB-45A8-838E-36D086C3ED5B}" type="presParOf" srcId="{ABB9BF51-B0F1-4EE0-9C1A-F1604895A24C}" destId="{A6DD05A3-18EC-42FD-A815-98E71887183C}" srcOrd="10" destOrd="0" presId="urn:microsoft.com/office/officeart/2005/8/layout/default"/>
    <dgm:cxn modelId="{719C9F4E-1120-414B-81DE-E942A51F672C}" type="presParOf" srcId="{ABB9BF51-B0F1-4EE0-9C1A-F1604895A24C}" destId="{ADD41C77-2BD4-4729-AC0C-C24CE4584DF9}" srcOrd="11" destOrd="0" presId="urn:microsoft.com/office/officeart/2005/8/layout/default"/>
    <dgm:cxn modelId="{6AD60232-B9B9-4E38-BFD2-88204CC8F53C}" type="presParOf" srcId="{ABB9BF51-B0F1-4EE0-9C1A-F1604895A24C}" destId="{DB6D74AE-6433-4813-BCE9-99A2CF1D11A4}" srcOrd="12" destOrd="0" presId="urn:microsoft.com/office/officeart/2005/8/layout/default"/>
    <dgm:cxn modelId="{1A905D53-7102-45D3-BBE9-0E1A4E29BEE3}" type="presParOf" srcId="{ABB9BF51-B0F1-4EE0-9C1A-F1604895A24C}" destId="{BE2B9D41-BB4E-4245-983A-8EA3E7AC17A9}" srcOrd="13" destOrd="0" presId="urn:microsoft.com/office/officeart/2005/8/layout/default"/>
    <dgm:cxn modelId="{4E4C8103-4E99-438B-8F11-C011BA724436}" type="presParOf" srcId="{ABB9BF51-B0F1-4EE0-9C1A-F1604895A24C}" destId="{FEC98660-D529-4D86-BEC0-F9018381D1B2}" srcOrd="14" destOrd="0" presId="urn:microsoft.com/office/officeart/2005/8/layout/default"/>
    <dgm:cxn modelId="{436A148C-0DAE-415D-88AA-C1A6F89165A8}" type="presParOf" srcId="{ABB9BF51-B0F1-4EE0-9C1A-F1604895A24C}" destId="{D9E8E673-4383-493F-9A83-83FA28BBF567}" srcOrd="15" destOrd="0" presId="urn:microsoft.com/office/officeart/2005/8/layout/default"/>
    <dgm:cxn modelId="{A53B2B87-DE48-4EFF-AE72-53E4BFBE54CF}" type="presParOf" srcId="{ABB9BF51-B0F1-4EE0-9C1A-F1604895A24C}" destId="{E211B813-D54F-4851-A3FE-1D36E18B6740}" srcOrd="16" destOrd="0" presId="urn:microsoft.com/office/officeart/2005/8/layout/default"/>
    <dgm:cxn modelId="{416B9703-B5C5-4F2B-89BA-E13BC516D7D6}" type="presParOf" srcId="{ABB9BF51-B0F1-4EE0-9C1A-F1604895A24C}" destId="{B99390DF-2262-41B4-8CCB-EC1C55D58AE0}" srcOrd="17" destOrd="0" presId="urn:microsoft.com/office/officeart/2005/8/layout/default"/>
    <dgm:cxn modelId="{4B24D19E-033F-4160-95BD-CDE27CF7CF76}" type="presParOf" srcId="{ABB9BF51-B0F1-4EE0-9C1A-F1604895A24C}" destId="{F5DD93E6-2C8E-4F35-A262-31F8ADF45F19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E097D0-39A6-42D9-9BA5-8918457FEDB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6EAED0-D0EC-4361-A177-8502CE3A233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UK-based fashion retailer</a:t>
          </a:r>
        </a:p>
      </dgm:t>
    </dgm:pt>
    <dgm:pt modelId="{7143C4B9-0F81-4D32-BD1F-B183BC5B2465}" type="parTrans" cxnId="{8AC2EA69-EDBF-4DFC-B2C5-2ACD61BE68A8}">
      <dgm:prSet/>
      <dgm:spPr/>
      <dgm:t>
        <a:bodyPr/>
        <a:lstStyle/>
        <a:p>
          <a:endParaRPr lang="en-US"/>
        </a:p>
      </dgm:t>
    </dgm:pt>
    <dgm:pt modelId="{A2042664-C627-4982-94AD-51169C7FC709}" type="sibTrans" cxnId="{8AC2EA69-EDBF-4DFC-B2C5-2ACD61BE68A8}">
      <dgm:prSet/>
      <dgm:spPr/>
      <dgm:t>
        <a:bodyPr/>
        <a:lstStyle/>
        <a:p>
          <a:endParaRPr lang="en-US"/>
        </a:p>
      </dgm:t>
    </dgm:pt>
    <dgm:pt modelId="{4D29C7EF-C9FC-46D0-AD12-521F0ACD2D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Affordable clothing</a:t>
          </a:r>
        </a:p>
      </dgm:t>
    </dgm:pt>
    <dgm:pt modelId="{72EC680A-6813-470F-9CB9-BC90EC24E74A}" type="parTrans" cxnId="{A297F18D-A9F6-4607-9B23-9FB2A308E531}">
      <dgm:prSet/>
      <dgm:spPr/>
      <dgm:t>
        <a:bodyPr/>
        <a:lstStyle/>
        <a:p>
          <a:endParaRPr lang="en-US"/>
        </a:p>
      </dgm:t>
    </dgm:pt>
    <dgm:pt modelId="{A88D029C-7F51-40AE-B083-F18CD09B1251}" type="sibTrans" cxnId="{A297F18D-A9F6-4607-9B23-9FB2A308E531}">
      <dgm:prSet/>
      <dgm:spPr/>
      <dgm:t>
        <a:bodyPr/>
        <a:lstStyle/>
        <a:p>
          <a:endParaRPr lang="en-US"/>
        </a:p>
      </dgm:t>
    </dgm:pt>
    <dgm:pt modelId="{A874D945-22DE-487B-8F25-FCED46BFB9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Large workforce</a:t>
          </a:r>
        </a:p>
      </dgm:t>
    </dgm:pt>
    <dgm:pt modelId="{17617C87-AF70-4B90-91F2-06EC91878C82}" type="parTrans" cxnId="{BA0E55A0-1386-41E7-B325-23E3CA20120D}">
      <dgm:prSet/>
      <dgm:spPr/>
      <dgm:t>
        <a:bodyPr/>
        <a:lstStyle/>
        <a:p>
          <a:endParaRPr lang="en-US"/>
        </a:p>
      </dgm:t>
    </dgm:pt>
    <dgm:pt modelId="{CB653FCA-3911-4B02-B1B1-A30A341E4D21}" type="sibTrans" cxnId="{BA0E55A0-1386-41E7-B325-23E3CA20120D}">
      <dgm:prSet/>
      <dgm:spPr/>
      <dgm:t>
        <a:bodyPr/>
        <a:lstStyle/>
        <a:p>
          <a:endParaRPr lang="en-US"/>
        </a:p>
      </dgm:t>
    </dgm:pt>
    <dgm:pt modelId="{F98BF3FB-36FA-40D9-930F-A5DE4220B02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Strong focus on teamwork and customer service</a:t>
          </a:r>
        </a:p>
      </dgm:t>
    </dgm:pt>
    <dgm:pt modelId="{FE0A86BC-57BD-4C50-A6E3-3265C7533D39}" type="parTrans" cxnId="{23EC4567-1C16-49FD-A491-65C8102567A4}">
      <dgm:prSet/>
      <dgm:spPr/>
      <dgm:t>
        <a:bodyPr/>
        <a:lstStyle/>
        <a:p>
          <a:endParaRPr lang="en-US"/>
        </a:p>
      </dgm:t>
    </dgm:pt>
    <dgm:pt modelId="{E1B3A52D-3CFD-42E6-A801-BB6FD41D5A3D}" type="sibTrans" cxnId="{23EC4567-1C16-49FD-A491-65C8102567A4}">
      <dgm:prSet/>
      <dgm:spPr/>
      <dgm:t>
        <a:bodyPr/>
        <a:lstStyle/>
        <a:p>
          <a:endParaRPr lang="en-US"/>
        </a:p>
      </dgm:t>
    </dgm:pt>
    <dgm:pt modelId="{3B841A0F-9C26-423E-91DA-7CA10119A393}" type="pres">
      <dgm:prSet presAssocID="{BCE097D0-39A6-42D9-9BA5-8918457FEDBD}" presName="root" presStyleCnt="0">
        <dgm:presLayoutVars>
          <dgm:dir/>
          <dgm:resizeHandles val="exact"/>
        </dgm:presLayoutVars>
      </dgm:prSet>
      <dgm:spPr/>
    </dgm:pt>
    <dgm:pt modelId="{4E6DCF49-9CD7-453C-BD93-FF257C491554}" type="pres">
      <dgm:prSet presAssocID="{9A6EAED0-D0EC-4361-A177-8502CE3A233B}" presName="compNode" presStyleCnt="0"/>
      <dgm:spPr/>
    </dgm:pt>
    <dgm:pt modelId="{E504A083-0393-4903-9719-25A0635518BB}" type="pres">
      <dgm:prSet presAssocID="{9A6EAED0-D0EC-4361-A177-8502CE3A233B}" presName="iconBgRect" presStyleLbl="bgShp" presStyleIdx="0" presStyleCnt="4"/>
      <dgm:spPr/>
    </dgm:pt>
    <dgm:pt modelId="{FA8CC0D6-76ED-4B86-8DD0-C52B93D37087}" type="pres">
      <dgm:prSet presAssocID="{9A6EAED0-D0EC-4361-A177-8502CE3A233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6A4EC7CA-0EA1-4D77-87B8-37B0D00EE4D0}" type="pres">
      <dgm:prSet presAssocID="{9A6EAED0-D0EC-4361-A177-8502CE3A233B}" presName="spaceRect" presStyleCnt="0"/>
      <dgm:spPr/>
    </dgm:pt>
    <dgm:pt modelId="{93B68755-C0CD-4734-B814-51945DEA1BD7}" type="pres">
      <dgm:prSet presAssocID="{9A6EAED0-D0EC-4361-A177-8502CE3A233B}" presName="textRect" presStyleLbl="revTx" presStyleIdx="0" presStyleCnt="4">
        <dgm:presLayoutVars>
          <dgm:chMax val="1"/>
          <dgm:chPref val="1"/>
        </dgm:presLayoutVars>
      </dgm:prSet>
      <dgm:spPr/>
    </dgm:pt>
    <dgm:pt modelId="{8C6757E2-E269-4FEB-8E5E-E4498BF35B1B}" type="pres">
      <dgm:prSet presAssocID="{A2042664-C627-4982-94AD-51169C7FC709}" presName="sibTrans" presStyleCnt="0"/>
      <dgm:spPr/>
    </dgm:pt>
    <dgm:pt modelId="{F886998F-2DC6-4516-8E45-FA2477D42722}" type="pres">
      <dgm:prSet presAssocID="{4D29C7EF-C9FC-46D0-AD12-521F0ACD2D61}" presName="compNode" presStyleCnt="0"/>
      <dgm:spPr/>
    </dgm:pt>
    <dgm:pt modelId="{585F469E-C25E-4001-8311-19585B874A68}" type="pres">
      <dgm:prSet presAssocID="{4D29C7EF-C9FC-46D0-AD12-521F0ACD2D61}" presName="iconBgRect" presStyleLbl="bgShp" presStyleIdx="1" presStyleCnt="4"/>
      <dgm:spPr/>
    </dgm:pt>
    <dgm:pt modelId="{0BB19138-7781-4158-89BA-93D6F2555A77}" type="pres">
      <dgm:prSet presAssocID="{4D29C7EF-C9FC-46D0-AD12-521F0ACD2D6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irt"/>
        </a:ext>
      </dgm:extLst>
    </dgm:pt>
    <dgm:pt modelId="{1D8B0B7E-4E4B-4BC4-BA70-9C28A763D0FD}" type="pres">
      <dgm:prSet presAssocID="{4D29C7EF-C9FC-46D0-AD12-521F0ACD2D61}" presName="spaceRect" presStyleCnt="0"/>
      <dgm:spPr/>
    </dgm:pt>
    <dgm:pt modelId="{EF946716-E4FF-4E9D-BE2C-D510CDE39FBF}" type="pres">
      <dgm:prSet presAssocID="{4D29C7EF-C9FC-46D0-AD12-521F0ACD2D61}" presName="textRect" presStyleLbl="revTx" presStyleIdx="1" presStyleCnt="4">
        <dgm:presLayoutVars>
          <dgm:chMax val="1"/>
          <dgm:chPref val="1"/>
        </dgm:presLayoutVars>
      </dgm:prSet>
      <dgm:spPr/>
    </dgm:pt>
    <dgm:pt modelId="{3263761E-C73C-436F-9C37-BF643508EAEA}" type="pres">
      <dgm:prSet presAssocID="{A88D029C-7F51-40AE-B083-F18CD09B1251}" presName="sibTrans" presStyleCnt="0"/>
      <dgm:spPr/>
    </dgm:pt>
    <dgm:pt modelId="{A33AEF82-B15B-4E4E-9ECE-06A56D206415}" type="pres">
      <dgm:prSet presAssocID="{A874D945-22DE-487B-8F25-FCED46BFB9D9}" presName="compNode" presStyleCnt="0"/>
      <dgm:spPr/>
    </dgm:pt>
    <dgm:pt modelId="{EDE98AF3-65CB-457E-9D00-C53B08FF7857}" type="pres">
      <dgm:prSet presAssocID="{A874D945-22DE-487B-8F25-FCED46BFB9D9}" presName="iconBgRect" presStyleLbl="bgShp" presStyleIdx="2" presStyleCnt="4"/>
      <dgm:spPr/>
    </dgm:pt>
    <dgm:pt modelId="{A65D5BC2-2207-4931-AFDD-AECEEEE6930B}" type="pres">
      <dgm:prSet presAssocID="{A874D945-22DE-487B-8F25-FCED46BFB9D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3DC0109-E6A5-4999-B407-5B590F6BFA03}" type="pres">
      <dgm:prSet presAssocID="{A874D945-22DE-487B-8F25-FCED46BFB9D9}" presName="spaceRect" presStyleCnt="0"/>
      <dgm:spPr/>
    </dgm:pt>
    <dgm:pt modelId="{7656CC39-F0C0-4950-98F2-AA56CF832F0F}" type="pres">
      <dgm:prSet presAssocID="{A874D945-22DE-487B-8F25-FCED46BFB9D9}" presName="textRect" presStyleLbl="revTx" presStyleIdx="2" presStyleCnt="4">
        <dgm:presLayoutVars>
          <dgm:chMax val="1"/>
          <dgm:chPref val="1"/>
        </dgm:presLayoutVars>
      </dgm:prSet>
      <dgm:spPr/>
    </dgm:pt>
    <dgm:pt modelId="{05BFF8A0-DFE3-44A1-BDDC-7FA3C7874E51}" type="pres">
      <dgm:prSet presAssocID="{CB653FCA-3911-4B02-B1B1-A30A341E4D21}" presName="sibTrans" presStyleCnt="0"/>
      <dgm:spPr/>
    </dgm:pt>
    <dgm:pt modelId="{0806F04D-F64C-4DF0-8C85-813719D4CAF6}" type="pres">
      <dgm:prSet presAssocID="{F98BF3FB-36FA-40D9-930F-A5DE4220B024}" presName="compNode" presStyleCnt="0"/>
      <dgm:spPr/>
    </dgm:pt>
    <dgm:pt modelId="{40490F2A-6576-4269-91A5-74C5729986DF}" type="pres">
      <dgm:prSet presAssocID="{F98BF3FB-36FA-40D9-930F-A5DE4220B024}" presName="iconBgRect" presStyleLbl="bgShp" presStyleIdx="3" presStyleCnt="4"/>
      <dgm:spPr/>
    </dgm:pt>
    <dgm:pt modelId="{5B1A0B8E-C688-4BCB-B05E-47D161D7687F}" type="pres">
      <dgm:prSet presAssocID="{F98BF3FB-36FA-40D9-930F-A5DE4220B0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2F44139-E421-4CA9-9AC9-34174FE64B00}" type="pres">
      <dgm:prSet presAssocID="{F98BF3FB-36FA-40D9-930F-A5DE4220B024}" presName="spaceRect" presStyleCnt="0"/>
      <dgm:spPr/>
    </dgm:pt>
    <dgm:pt modelId="{6EFD50E8-D17A-4C0A-AEEC-9F46DD951CC4}" type="pres">
      <dgm:prSet presAssocID="{F98BF3FB-36FA-40D9-930F-A5DE4220B02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3EC4567-1C16-49FD-A491-65C8102567A4}" srcId="{BCE097D0-39A6-42D9-9BA5-8918457FEDBD}" destId="{F98BF3FB-36FA-40D9-930F-A5DE4220B024}" srcOrd="3" destOrd="0" parTransId="{FE0A86BC-57BD-4C50-A6E3-3265C7533D39}" sibTransId="{E1B3A52D-3CFD-42E6-A801-BB6FD41D5A3D}"/>
    <dgm:cxn modelId="{8AC2EA69-EDBF-4DFC-B2C5-2ACD61BE68A8}" srcId="{BCE097D0-39A6-42D9-9BA5-8918457FEDBD}" destId="{9A6EAED0-D0EC-4361-A177-8502CE3A233B}" srcOrd="0" destOrd="0" parTransId="{7143C4B9-0F81-4D32-BD1F-B183BC5B2465}" sibTransId="{A2042664-C627-4982-94AD-51169C7FC709}"/>
    <dgm:cxn modelId="{50FF3E6C-A463-42C7-85A6-FFB95EDF7725}" type="presOf" srcId="{9A6EAED0-D0EC-4361-A177-8502CE3A233B}" destId="{93B68755-C0CD-4734-B814-51945DEA1BD7}" srcOrd="0" destOrd="0" presId="urn:microsoft.com/office/officeart/2018/5/layout/IconCircleLabelList"/>
    <dgm:cxn modelId="{A297F18D-A9F6-4607-9B23-9FB2A308E531}" srcId="{BCE097D0-39A6-42D9-9BA5-8918457FEDBD}" destId="{4D29C7EF-C9FC-46D0-AD12-521F0ACD2D61}" srcOrd="1" destOrd="0" parTransId="{72EC680A-6813-470F-9CB9-BC90EC24E74A}" sibTransId="{A88D029C-7F51-40AE-B083-F18CD09B1251}"/>
    <dgm:cxn modelId="{5B65B99E-BB58-4C28-BD26-6EC7A63EAC36}" type="presOf" srcId="{F98BF3FB-36FA-40D9-930F-A5DE4220B024}" destId="{6EFD50E8-D17A-4C0A-AEEC-9F46DD951CC4}" srcOrd="0" destOrd="0" presId="urn:microsoft.com/office/officeart/2018/5/layout/IconCircleLabelList"/>
    <dgm:cxn modelId="{BA0E55A0-1386-41E7-B325-23E3CA20120D}" srcId="{BCE097D0-39A6-42D9-9BA5-8918457FEDBD}" destId="{A874D945-22DE-487B-8F25-FCED46BFB9D9}" srcOrd="2" destOrd="0" parTransId="{17617C87-AF70-4B90-91F2-06EC91878C82}" sibTransId="{CB653FCA-3911-4B02-B1B1-A30A341E4D21}"/>
    <dgm:cxn modelId="{35E668AC-C0D9-40A9-BBD1-918AC792F1FC}" type="presOf" srcId="{A874D945-22DE-487B-8F25-FCED46BFB9D9}" destId="{7656CC39-F0C0-4950-98F2-AA56CF832F0F}" srcOrd="0" destOrd="0" presId="urn:microsoft.com/office/officeart/2018/5/layout/IconCircleLabelList"/>
    <dgm:cxn modelId="{2CDFBFC0-AA64-4884-BC1A-A44371FEC167}" type="presOf" srcId="{BCE097D0-39A6-42D9-9BA5-8918457FEDBD}" destId="{3B841A0F-9C26-423E-91DA-7CA10119A393}" srcOrd="0" destOrd="0" presId="urn:microsoft.com/office/officeart/2018/5/layout/IconCircleLabelList"/>
    <dgm:cxn modelId="{87EB9EFF-2FE5-416E-BC2D-E65027BAFBD4}" type="presOf" srcId="{4D29C7EF-C9FC-46D0-AD12-521F0ACD2D61}" destId="{EF946716-E4FF-4E9D-BE2C-D510CDE39FBF}" srcOrd="0" destOrd="0" presId="urn:microsoft.com/office/officeart/2018/5/layout/IconCircleLabelList"/>
    <dgm:cxn modelId="{BD712EA0-8616-49AC-82A3-012BD641F128}" type="presParOf" srcId="{3B841A0F-9C26-423E-91DA-7CA10119A393}" destId="{4E6DCF49-9CD7-453C-BD93-FF257C491554}" srcOrd="0" destOrd="0" presId="urn:microsoft.com/office/officeart/2018/5/layout/IconCircleLabelList"/>
    <dgm:cxn modelId="{F8F3F681-3D96-4A48-9679-DF8CDF695703}" type="presParOf" srcId="{4E6DCF49-9CD7-453C-BD93-FF257C491554}" destId="{E504A083-0393-4903-9719-25A0635518BB}" srcOrd="0" destOrd="0" presId="urn:microsoft.com/office/officeart/2018/5/layout/IconCircleLabelList"/>
    <dgm:cxn modelId="{8E67863F-1DF4-42CE-B385-1503CE1B629D}" type="presParOf" srcId="{4E6DCF49-9CD7-453C-BD93-FF257C491554}" destId="{FA8CC0D6-76ED-4B86-8DD0-C52B93D37087}" srcOrd="1" destOrd="0" presId="urn:microsoft.com/office/officeart/2018/5/layout/IconCircleLabelList"/>
    <dgm:cxn modelId="{AC2F7761-94F5-40D0-AF5C-803E35F313C1}" type="presParOf" srcId="{4E6DCF49-9CD7-453C-BD93-FF257C491554}" destId="{6A4EC7CA-0EA1-4D77-87B8-37B0D00EE4D0}" srcOrd="2" destOrd="0" presId="urn:microsoft.com/office/officeart/2018/5/layout/IconCircleLabelList"/>
    <dgm:cxn modelId="{D3B214CB-8697-4281-B0E2-AF30E635C957}" type="presParOf" srcId="{4E6DCF49-9CD7-453C-BD93-FF257C491554}" destId="{93B68755-C0CD-4734-B814-51945DEA1BD7}" srcOrd="3" destOrd="0" presId="urn:microsoft.com/office/officeart/2018/5/layout/IconCircleLabelList"/>
    <dgm:cxn modelId="{E7E05D38-C7F2-4BF5-845F-C786928A7A80}" type="presParOf" srcId="{3B841A0F-9C26-423E-91DA-7CA10119A393}" destId="{8C6757E2-E269-4FEB-8E5E-E4498BF35B1B}" srcOrd="1" destOrd="0" presId="urn:microsoft.com/office/officeart/2018/5/layout/IconCircleLabelList"/>
    <dgm:cxn modelId="{80C10FC4-23D5-4897-8CEE-F2A94B22B4F9}" type="presParOf" srcId="{3B841A0F-9C26-423E-91DA-7CA10119A393}" destId="{F886998F-2DC6-4516-8E45-FA2477D42722}" srcOrd="2" destOrd="0" presId="urn:microsoft.com/office/officeart/2018/5/layout/IconCircleLabelList"/>
    <dgm:cxn modelId="{BC033FC5-973B-4967-A15C-51A1B9E9EFDD}" type="presParOf" srcId="{F886998F-2DC6-4516-8E45-FA2477D42722}" destId="{585F469E-C25E-4001-8311-19585B874A68}" srcOrd="0" destOrd="0" presId="urn:microsoft.com/office/officeart/2018/5/layout/IconCircleLabelList"/>
    <dgm:cxn modelId="{6B05EBB2-5435-40B2-A0E1-554E0D5BA0CE}" type="presParOf" srcId="{F886998F-2DC6-4516-8E45-FA2477D42722}" destId="{0BB19138-7781-4158-89BA-93D6F2555A77}" srcOrd="1" destOrd="0" presId="urn:microsoft.com/office/officeart/2018/5/layout/IconCircleLabelList"/>
    <dgm:cxn modelId="{FF8EBDA9-12F2-4043-8E7B-E525F4F325E8}" type="presParOf" srcId="{F886998F-2DC6-4516-8E45-FA2477D42722}" destId="{1D8B0B7E-4E4B-4BC4-BA70-9C28A763D0FD}" srcOrd="2" destOrd="0" presId="urn:microsoft.com/office/officeart/2018/5/layout/IconCircleLabelList"/>
    <dgm:cxn modelId="{B7A12B22-9DD8-437F-A658-4EF4B30A4060}" type="presParOf" srcId="{F886998F-2DC6-4516-8E45-FA2477D42722}" destId="{EF946716-E4FF-4E9D-BE2C-D510CDE39FBF}" srcOrd="3" destOrd="0" presId="urn:microsoft.com/office/officeart/2018/5/layout/IconCircleLabelList"/>
    <dgm:cxn modelId="{53A1085B-5C41-4479-99C5-FFC735091F99}" type="presParOf" srcId="{3B841A0F-9C26-423E-91DA-7CA10119A393}" destId="{3263761E-C73C-436F-9C37-BF643508EAEA}" srcOrd="3" destOrd="0" presId="urn:microsoft.com/office/officeart/2018/5/layout/IconCircleLabelList"/>
    <dgm:cxn modelId="{C241E862-332F-4601-8E58-F8D0E7A4D8B8}" type="presParOf" srcId="{3B841A0F-9C26-423E-91DA-7CA10119A393}" destId="{A33AEF82-B15B-4E4E-9ECE-06A56D206415}" srcOrd="4" destOrd="0" presId="urn:microsoft.com/office/officeart/2018/5/layout/IconCircleLabelList"/>
    <dgm:cxn modelId="{88A3C8C1-11A7-47C8-BF73-3A0C1A37D2E9}" type="presParOf" srcId="{A33AEF82-B15B-4E4E-9ECE-06A56D206415}" destId="{EDE98AF3-65CB-457E-9D00-C53B08FF7857}" srcOrd="0" destOrd="0" presId="urn:microsoft.com/office/officeart/2018/5/layout/IconCircleLabelList"/>
    <dgm:cxn modelId="{0A48C9FC-C02D-4906-A21B-254A0CCF0E98}" type="presParOf" srcId="{A33AEF82-B15B-4E4E-9ECE-06A56D206415}" destId="{A65D5BC2-2207-4931-AFDD-AECEEEE6930B}" srcOrd="1" destOrd="0" presId="urn:microsoft.com/office/officeart/2018/5/layout/IconCircleLabelList"/>
    <dgm:cxn modelId="{0872AA57-37D1-4B4B-9068-3122B153B00F}" type="presParOf" srcId="{A33AEF82-B15B-4E4E-9ECE-06A56D206415}" destId="{F3DC0109-E6A5-4999-B407-5B590F6BFA03}" srcOrd="2" destOrd="0" presId="urn:microsoft.com/office/officeart/2018/5/layout/IconCircleLabelList"/>
    <dgm:cxn modelId="{2057EBCF-52D8-450F-B57A-859F7EA2E0DE}" type="presParOf" srcId="{A33AEF82-B15B-4E4E-9ECE-06A56D206415}" destId="{7656CC39-F0C0-4950-98F2-AA56CF832F0F}" srcOrd="3" destOrd="0" presId="urn:microsoft.com/office/officeart/2018/5/layout/IconCircleLabelList"/>
    <dgm:cxn modelId="{52FC36FA-FBE8-4A57-A489-77AEF5F0D327}" type="presParOf" srcId="{3B841A0F-9C26-423E-91DA-7CA10119A393}" destId="{05BFF8A0-DFE3-44A1-BDDC-7FA3C7874E51}" srcOrd="5" destOrd="0" presId="urn:microsoft.com/office/officeart/2018/5/layout/IconCircleLabelList"/>
    <dgm:cxn modelId="{4D4FF377-3161-43CE-A8CC-4CF283AFC3F0}" type="presParOf" srcId="{3B841A0F-9C26-423E-91DA-7CA10119A393}" destId="{0806F04D-F64C-4DF0-8C85-813719D4CAF6}" srcOrd="6" destOrd="0" presId="urn:microsoft.com/office/officeart/2018/5/layout/IconCircleLabelList"/>
    <dgm:cxn modelId="{73C453A9-080C-4FB5-9A65-C6CF9F1CF3BC}" type="presParOf" srcId="{0806F04D-F64C-4DF0-8C85-813719D4CAF6}" destId="{40490F2A-6576-4269-91A5-74C5729986DF}" srcOrd="0" destOrd="0" presId="urn:microsoft.com/office/officeart/2018/5/layout/IconCircleLabelList"/>
    <dgm:cxn modelId="{0683A32E-7C17-4679-B900-84FCA6879A6F}" type="presParOf" srcId="{0806F04D-F64C-4DF0-8C85-813719D4CAF6}" destId="{5B1A0B8E-C688-4BCB-B05E-47D161D7687F}" srcOrd="1" destOrd="0" presId="urn:microsoft.com/office/officeart/2018/5/layout/IconCircleLabelList"/>
    <dgm:cxn modelId="{444C4E74-CCA7-4237-A605-7365572D95E3}" type="presParOf" srcId="{0806F04D-F64C-4DF0-8C85-813719D4CAF6}" destId="{E2F44139-E421-4CA9-9AC9-34174FE64B00}" srcOrd="2" destOrd="0" presId="urn:microsoft.com/office/officeart/2018/5/layout/IconCircleLabelList"/>
    <dgm:cxn modelId="{D9B1132E-A018-4A3F-91CB-2A8F762696E6}" type="presParOf" srcId="{0806F04D-F64C-4DF0-8C85-813719D4CAF6}" destId="{6EFD50E8-D17A-4C0A-AEEC-9F46DD951CC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118223-8DE4-4342-80FE-0DD016DACD9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DAB915C-BCC9-44DF-BAE4-85A606C1710D}">
      <dgm:prSet/>
      <dgm:spPr/>
      <dgm:t>
        <a:bodyPr/>
        <a:lstStyle/>
        <a:p>
          <a:r>
            <a:rPr lang="en-US"/>
            <a:t>Retail Team Member (Sales Assistant)</a:t>
          </a:r>
        </a:p>
      </dgm:t>
    </dgm:pt>
    <dgm:pt modelId="{4C9A9948-7842-48E9-8AB1-9F0C7D326F08}" type="parTrans" cxnId="{10AC01D1-696B-4A15-BC4F-A16DB00995A6}">
      <dgm:prSet/>
      <dgm:spPr/>
      <dgm:t>
        <a:bodyPr/>
        <a:lstStyle/>
        <a:p>
          <a:endParaRPr lang="en-US"/>
        </a:p>
      </dgm:t>
    </dgm:pt>
    <dgm:pt modelId="{AB3AB010-163E-41C8-BFCC-C68B5A91C422}" type="sibTrans" cxnId="{10AC01D1-696B-4A15-BC4F-A16DB00995A6}">
      <dgm:prSet/>
      <dgm:spPr/>
      <dgm:t>
        <a:bodyPr/>
        <a:lstStyle/>
        <a:p>
          <a:endParaRPr lang="en-US"/>
        </a:p>
      </dgm:t>
    </dgm:pt>
    <dgm:pt modelId="{164434AD-E48E-47F7-8090-8EBB7B6B756F}" type="pres">
      <dgm:prSet presAssocID="{99118223-8DE4-4342-80FE-0DD016DACD92}" presName="linear" presStyleCnt="0">
        <dgm:presLayoutVars>
          <dgm:animLvl val="lvl"/>
          <dgm:resizeHandles val="exact"/>
        </dgm:presLayoutVars>
      </dgm:prSet>
      <dgm:spPr/>
    </dgm:pt>
    <dgm:pt modelId="{7BF15569-572D-4505-ACFB-7DF3FD8CE6EA}" type="pres">
      <dgm:prSet presAssocID="{2DAB915C-BCC9-44DF-BAE4-85A606C1710D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9730D16-B447-4A53-9562-1560BB0F4D23}" type="presOf" srcId="{99118223-8DE4-4342-80FE-0DD016DACD92}" destId="{164434AD-E48E-47F7-8090-8EBB7B6B756F}" srcOrd="0" destOrd="0" presId="urn:microsoft.com/office/officeart/2005/8/layout/vList2"/>
    <dgm:cxn modelId="{E05665A3-105F-47A0-85C2-E5043ABB182B}" type="presOf" srcId="{2DAB915C-BCC9-44DF-BAE4-85A606C1710D}" destId="{7BF15569-572D-4505-ACFB-7DF3FD8CE6EA}" srcOrd="0" destOrd="0" presId="urn:microsoft.com/office/officeart/2005/8/layout/vList2"/>
    <dgm:cxn modelId="{10AC01D1-696B-4A15-BC4F-A16DB00995A6}" srcId="{99118223-8DE4-4342-80FE-0DD016DACD92}" destId="{2DAB915C-BCC9-44DF-BAE4-85A606C1710D}" srcOrd="0" destOrd="0" parTransId="{4C9A9948-7842-48E9-8AB1-9F0C7D326F08}" sibTransId="{AB3AB010-163E-41C8-BFCC-C68B5A91C422}"/>
    <dgm:cxn modelId="{CC0283B8-033D-4179-914F-E75739B0E7F3}" type="presParOf" srcId="{164434AD-E48E-47F7-8090-8EBB7B6B756F}" destId="{7BF15569-572D-4505-ACFB-7DF3FD8CE6E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E3DFBD-8D0B-4B99-8F93-51702D3C826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C239813-7F27-40B7-8B7B-6E9430D2BB0B}">
      <dgm:prSet/>
      <dgm:spPr/>
      <dgm:t>
        <a:bodyPr/>
        <a:lstStyle/>
        <a:p>
          <a:r>
            <a:rPr lang="en-US"/>
            <a:t>Job analysis</a:t>
          </a:r>
        </a:p>
      </dgm:t>
    </dgm:pt>
    <dgm:pt modelId="{19D795DD-AC63-42FF-A354-A1284AD05E8C}" type="parTrans" cxnId="{A2FF1841-39AC-40F2-88B8-98D6E384D634}">
      <dgm:prSet/>
      <dgm:spPr/>
      <dgm:t>
        <a:bodyPr/>
        <a:lstStyle/>
        <a:p>
          <a:endParaRPr lang="en-US"/>
        </a:p>
      </dgm:t>
    </dgm:pt>
    <dgm:pt modelId="{6AF58974-E4DC-4495-BA26-136E381EF173}" type="sibTrans" cxnId="{A2FF1841-39AC-40F2-88B8-98D6E384D634}">
      <dgm:prSet/>
      <dgm:spPr/>
      <dgm:t>
        <a:bodyPr/>
        <a:lstStyle/>
        <a:p>
          <a:endParaRPr lang="en-US"/>
        </a:p>
      </dgm:t>
    </dgm:pt>
    <dgm:pt modelId="{82A1BCD8-CDFA-4D99-964B-5CAED33A86A6}">
      <dgm:prSet/>
      <dgm:spPr/>
      <dgm:t>
        <a:bodyPr/>
        <a:lstStyle/>
        <a:p>
          <a:r>
            <a:rPr lang="en-US"/>
            <a:t>Job description</a:t>
          </a:r>
        </a:p>
      </dgm:t>
    </dgm:pt>
    <dgm:pt modelId="{5B77BB0C-B8C6-407B-94D5-68E7E311DF47}" type="parTrans" cxnId="{06B33011-F40B-459A-8B0B-0CD56F39E3CD}">
      <dgm:prSet/>
      <dgm:spPr/>
      <dgm:t>
        <a:bodyPr/>
        <a:lstStyle/>
        <a:p>
          <a:endParaRPr lang="en-US"/>
        </a:p>
      </dgm:t>
    </dgm:pt>
    <dgm:pt modelId="{70DE0DF7-9550-4C1F-AD4E-C9F66E77F9D1}" type="sibTrans" cxnId="{06B33011-F40B-459A-8B0B-0CD56F39E3CD}">
      <dgm:prSet/>
      <dgm:spPr/>
      <dgm:t>
        <a:bodyPr/>
        <a:lstStyle/>
        <a:p>
          <a:endParaRPr lang="en-US"/>
        </a:p>
      </dgm:t>
    </dgm:pt>
    <dgm:pt modelId="{7279B700-76E1-464E-A202-9A00E1ED1D06}">
      <dgm:prSet/>
      <dgm:spPr/>
      <dgm:t>
        <a:bodyPr/>
        <a:lstStyle/>
        <a:p>
          <a:r>
            <a:rPr lang="en-US"/>
            <a:t>Person specification</a:t>
          </a:r>
        </a:p>
      </dgm:t>
    </dgm:pt>
    <dgm:pt modelId="{36111E91-776E-4C63-B8F8-67687A103F54}" type="parTrans" cxnId="{762590CC-20A4-406E-AF54-223DA0D08063}">
      <dgm:prSet/>
      <dgm:spPr/>
      <dgm:t>
        <a:bodyPr/>
        <a:lstStyle/>
        <a:p>
          <a:endParaRPr lang="en-US"/>
        </a:p>
      </dgm:t>
    </dgm:pt>
    <dgm:pt modelId="{1C11D05A-0CBA-4EB5-8069-5EEDCC254206}" type="sibTrans" cxnId="{762590CC-20A4-406E-AF54-223DA0D08063}">
      <dgm:prSet/>
      <dgm:spPr/>
      <dgm:t>
        <a:bodyPr/>
        <a:lstStyle/>
        <a:p>
          <a:endParaRPr lang="en-US"/>
        </a:p>
      </dgm:t>
    </dgm:pt>
    <dgm:pt modelId="{FECC064C-FEB5-44F8-AB31-80F98E972106}">
      <dgm:prSet/>
      <dgm:spPr/>
      <dgm:t>
        <a:bodyPr/>
        <a:lstStyle/>
        <a:p>
          <a:r>
            <a:rPr lang="en-US"/>
            <a:t>Advertising</a:t>
          </a:r>
        </a:p>
      </dgm:t>
    </dgm:pt>
    <dgm:pt modelId="{8E5DD943-C68F-4C31-AE72-0038269F258E}" type="parTrans" cxnId="{E94963F9-2836-4C5E-97EF-FBCB3D38A1F2}">
      <dgm:prSet/>
      <dgm:spPr/>
      <dgm:t>
        <a:bodyPr/>
        <a:lstStyle/>
        <a:p>
          <a:endParaRPr lang="en-US"/>
        </a:p>
      </dgm:t>
    </dgm:pt>
    <dgm:pt modelId="{CEDFF2EC-C6E7-4F33-92B7-7F6C704CAAEF}" type="sibTrans" cxnId="{E94963F9-2836-4C5E-97EF-FBCB3D38A1F2}">
      <dgm:prSet/>
      <dgm:spPr/>
      <dgm:t>
        <a:bodyPr/>
        <a:lstStyle/>
        <a:p>
          <a:endParaRPr lang="en-US"/>
        </a:p>
      </dgm:t>
    </dgm:pt>
    <dgm:pt modelId="{26FA4300-2633-4D2D-8145-79E4699B3F55}">
      <dgm:prSet/>
      <dgm:spPr/>
      <dgm:t>
        <a:bodyPr/>
        <a:lstStyle/>
        <a:p>
          <a:r>
            <a:rPr lang="en-US"/>
            <a:t>Selection and induction</a:t>
          </a:r>
        </a:p>
      </dgm:t>
    </dgm:pt>
    <dgm:pt modelId="{ECF6AFFB-2937-4E58-93E1-06097962E478}" type="parTrans" cxnId="{D2D18354-C0CC-45FF-83C8-78776677F96C}">
      <dgm:prSet/>
      <dgm:spPr/>
      <dgm:t>
        <a:bodyPr/>
        <a:lstStyle/>
        <a:p>
          <a:endParaRPr lang="en-US"/>
        </a:p>
      </dgm:t>
    </dgm:pt>
    <dgm:pt modelId="{77C90CEA-3EAF-434D-98FB-406E4806BC89}" type="sibTrans" cxnId="{D2D18354-C0CC-45FF-83C8-78776677F96C}">
      <dgm:prSet/>
      <dgm:spPr/>
      <dgm:t>
        <a:bodyPr/>
        <a:lstStyle/>
        <a:p>
          <a:endParaRPr lang="en-US"/>
        </a:p>
      </dgm:t>
    </dgm:pt>
    <dgm:pt modelId="{CF58C29B-37B8-4311-9893-76C4BA540C36}" type="pres">
      <dgm:prSet presAssocID="{74E3DFBD-8D0B-4B99-8F93-51702D3C8267}" presName="linear" presStyleCnt="0">
        <dgm:presLayoutVars>
          <dgm:animLvl val="lvl"/>
          <dgm:resizeHandles val="exact"/>
        </dgm:presLayoutVars>
      </dgm:prSet>
      <dgm:spPr/>
    </dgm:pt>
    <dgm:pt modelId="{35151B91-8933-46D1-B85B-C9EB8EA62F66}" type="pres">
      <dgm:prSet presAssocID="{8C239813-7F27-40B7-8B7B-6E9430D2BB0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5A10052-4645-4E8A-9A23-FF0BE91F9E0C}" type="pres">
      <dgm:prSet presAssocID="{6AF58974-E4DC-4495-BA26-136E381EF173}" presName="spacer" presStyleCnt="0"/>
      <dgm:spPr/>
    </dgm:pt>
    <dgm:pt modelId="{905DE2FF-FAE9-4704-8E39-4CE235B77A54}" type="pres">
      <dgm:prSet presAssocID="{82A1BCD8-CDFA-4D99-964B-5CAED33A86A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9DAD3B9-10A3-49C8-B2A6-E095945A921D}" type="pres">
      <dgm:prSet presAssocID="{70DE0DF7-9550-4C1F-AD4E-C9F66E77F9D1}" presName="spacer" presStyleCnt="0"/>
      <dgm:spPr/>
    </dgm:pt>
    <dgm:pt modelId="{EA2B6222-9591-4468-BC1F-FEF999FD360A}" type="pres">
      <dgm:prSet presAssocID="{7279B700-76E1-464E-A202-9A00E1ED1D0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07FFD6A-4B61-4A04-A866-610BB66CA074}" type="pres">
      <dgm:prSet presAssocID="{1C11D05A-0CBA-4EB5-8069-5EEDCC254206}" presName="spacer" presStyleCnt="0"/>
      <dgm:spPr/>
    </dgm:pt>
    <dgm:pt modelId="{5DE07111-73A8-4725-A2AA-3369F2CE1F3B}" type="pres">
      <dgm:prSet presAssocID="{FECC064C-FEB5-44F8-AB31-80F98E97210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C657607-067D-4593-B1B5-866823E25D64}" type="pres">
      <dgm:prSet presAssocID="{CEDFF2EC-C6E7-4F33-92B7-7F6C704CAAEF}" presName="spacer" presStyleCnt="0"/>
      <dgm:spPr/>
    </dgm:pt>
    <dgm:pt modelId="{CDCA2BFD-0DD8-4A10-8BCB-A6B57F1F277A}" type="pres">
      <dgm:prSet presAssocID="{26FA4300-2633-4D2D-8145-79E4699B3F5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ADF1D08-E272-4917-B1C0-56D5D4F8B04E}" type="presOf" srcId="{82A1BCD8-CDFA-4D99-964B-5CAED33A86A6}" destId="{905DE2FF-FAE9-4704-8E39-4CE235B77A54}" srcOrd="0" destOrd="0" presId="urn:microsoft.com/office/officeart/2005/8/layout/vList2"/>
    <dgm:cxn modelId="{06B33011-F40B-459A-8B0B-0CD56F39E3CD}" srcId="{74E3DFBD-8D0B-4B99-8F93-51702D3C8267}" destId="{82A1BCD8-CDFA-4D99-964B-5CAED33A86A6}" srcOrd="1" destOrd="0" parTransId="{5B77BB0C-B8C6-407B-94D5-68E7E311DF47}" sibTransId="{70DE0DF7-9550-4C1F-AD4E-C9F66E77F9D1}"/>
    <dgm:cxn modelId="{A2FF1841-39AC-40F2-88B8-98D6E384D634}" srcId="{74E3DFBD-8D0B-4B99-8F93-51702D3C8267}" destId="{8C239813-7F27-40B7-8B7B-6E9430D2BB0B}" srcOrd="0" destOrd="0" parTransId="{19D795DD-AC63-42FF-A354-A1284AD05E8C}" sibTransId="{6AF58974-E4DC-4495-BA26-136E381EF173}"/>
    <dgm:cxn modelId="{EBD14241-7DE8-4FA5-9516-1D35D57AF0A5}" type="presOf" srcId="{26FA4300-2633-4D2D-8145-79E4699B3F55}" destId="{CDCA2BFD-0DD8-4A10-8BCB-A6B57F1F277A}" srcOrd="0" destOrd="0" presId="urn:microsoft.com/office/officeart/2005/8/layout/vList2"/>
    <dgm:cxn modelId="{D2D18354-C0CC-45FF-83C8-78776677F96C}" srcId="{74E3DFBD-8D0B-4B99-8F93-51702D3C8267}" destId="{26FA4300-2633-4D2D-8145-79E4699B3F55}" srcOrd="4" destOrd="0" parTransId="{ECF6AFFB-2937-4E58-93E1-06097962E478}" sibTransId="{77C90CEA-3EAF-434D-98FB-406E4806BC89}"/>
    <dgm:cxn modelId="{BE6B319E-7F71-4140-B147-2D8743CDC494}" type="presOf" srcId="{74E3DFBD-8D0B-4B99-8F93-51702D3C8267}" destId="{CF58C29B-37B8-4311-9893-76C4BA540C36}" srcOrd="0" destOrd="0" presId="urn:microsoft.com/office/officeart/2005/8/layout/vList2"/>
    <dgm:cxn modelId="{F1024A9E-07B3-4199-8559-CF19087C48EB}" type="presOf" srcId="{8C239813-7F27-40B7-8B7B-6E9430D2BB0B}" destId="{35151B91-8933-46D1-B85B-C9EB8EA62F66}" srcOrd="0" destOrd="0" presId="urn:microsoft.com/office/officeart/2005/8/layout/vList2"/>
    <dgm:cxn modelId="{958BC5AF-50F8-414A-96B6-D83057CE3B75}" type="presOf" srcId="{FECC064C-FEB5-44F8-AB31-80F98E972106}" destId="{5DE07111-73A8-4725-A2AA-3369F2CE1F3B}" srcOrd="0" destOrd="0" presId="urn:microsoft.com/office/officeart/2005/8/layout/vList2"/>
    <dgm:cxn modelId="{762590CC-20A4-406E-AF54-223DA0D08063}" srcId="{74E3DFBD-8D0B-4B99-8F93-51702D3C8267}" destId="{7279B700-76E1-464E-A202-9A00E1ED1D06}" srcOrd="2" destOrd="0" parTransId="{36111E91-776E-4C63-B8F8-67687A103F54}" sibTransId="{1C11D05A-0CBA-4EB5-8069-5EEDCC254206}"/>
    <dgm:cxn modelId="{C21C6CCD-A8E1-416D-86F1-7218B7B66276}" type="presOf" srcId="{7279B700-76E1-464E-A202-9A00E1ED1D06}" destId="{EA2B6222-9591-4468-BC1F-FEF999FD360A}" srcOrd="0" destOrd="0" presId="urn:microsoft.com/office/officeart/2005/8/layout/vList2"/>
    <dgm:cxn modelId="{E94963F9-2836-4C5E-97EF-FBCB3D38A1F2}" srcId="{74E3DFBD-8D0B-4B99-8F93-51702D3C8267}" destId="{FECC064C-FEB5-44F8-AB31-80F98E972106}" srcOrd="3" destOrd="0" parTransId="{8E5DD943-C68F-4C31-AE72-0038269F258E}" sibTransId="{CEDFF2EC-C6E7-4F33-92B7-7F6C704CAAEF}"/>
    <dgm:cxn modelId="{D46624FE-F1F2-41CC-926D-CF8E6ABFF4BE}" type="presParOf" srcId="{CF58C29B-37B8-4311-9893-76C4BA540C36}" destId="{35151B91-8933-46D1-B85B-C9EB8EA62F66}" srcOrd="0" destOrd="0" presId="urn:microsoft.com/office/officeart/2005/8/layout/vList2"/>
    <dgm:cxn modelId="{786778A3-A8B8-4F4C-AC8A-FE2830FC36D8}" type="presParOf" srcId="{CF58C29B-37B8-4311-9893-76C4BA540C36}" destId="{65A10052-4645-4E8A-9A23-FF0BE91F9E0C}" srcOrd="1" destOrd="0" presId="urn:microsoft.com/office/officeart/2005/8/layout/vList2"/>
    <dgm:cxn modelId="{EC3E8C1E-B4DC-4A88-A646-58F82CB9EA22}" type="presParOf" srcId="{CF58C29B-37B8-4311-9893-76C4BA540C36}" destId="{905DE2FF-FAE9-4704-8E39-4CE235B77A54}" srcOrd="2" destOrd="0" presId="urn:microsoft.com/office/officeart/2005/8/layout/vList2"/>
    <dgm:cxn modelId="{08A449D4-5623-4071-AE38-40E13F82C7F9}" type="presParOf" srcId="{CF58C29B-37B8-4311-9893-76C4BA540C36}" destId="{D9DAD3B9-10A3-49C8-B2A6-E095945A921D}" srcOrd="3" destOrd="0" presId="urn:microsoft.com/office/officeart/2005/8/layout/vList2"/>
    <dgm:cxn modelId="{77EF744F-D1EC-4CBC-A677-7DEEF24717C5}" type="presParOf" srcId="{CF58C29B-37B8-4311-9893-76C4BA540C36}" destId="{EA2B6222-9591-4468-BC1F-FEF999FD360A}" srcOrd="4" destOrd="0" presId="urn:microsoft.com/office/officeart/2005/8/layout/vList2"/>
    <dgm:cxn modelId="{4BB4476D-8DF1-4A48-AAFC-1917716275AD}" type="presParOf" srcId="{CF58C29B-37B8-4311-9893-76C4BA540C36}" destId="{007FFD6A-4B61-4A04-A866-610BB66CA074}" srcOrd="5" destOrd="0" presId="urn:microsoft.com/office/officeart/2005/8/layout/vList2"/>
    <dgm:cxn modelId="{B870A8C6-E83E-4660-9746-CD5E79CBBC6A}" type="presParOf" srcId="{CF58C29B-37B8-4311-9893-76C4BA540C36}" destId="{5DE07111-73A8-4725-A2AA-3369F2CE1F3B}" srcOrd="6" destOrd="0" presId="urn:microsoft.com/office/officeart/2005/8/layout/vList2"/>
    <dgm:cxn modelId="{7816A987-27A1-4129-AA9D-918D4591D6A1}" type="presParOf" srcId="{CF58C29B-37B8-4311-9893-76C4BA540C36}" destId="{8C657607-067D-4593-B1B5-866823E25D64}" srcOrd="7" destOrd="0" presId="urn:microsoft.com/office/officeart/2005/8/layout/vList2"/>
    <dgm:cxn modelId="{97A18E30-8D76-4224-A528-2EFAC5A37831}" type="presParOf" srcId="{CF58C29B-37B8-4311-9893-76C4BA540C36}" destId="{CDCA2BFD-0DD8-4A10-8BCB-A6B57F1F277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6DF1F3-C00D-4A4D-8795-E0BBCD9EBAA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E734E60-E738-43E3-B9D7-0151B55D41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600" dirty="0"/>
            <a:t>Identifies tasks and responsibilities</a:t>
          </a:r>
        </a:p>
      </dgm:t>
    </dgm:pt>
    <dgm:pt modelId="{E35D5814-6115-4F71-9EFF-562CD18319B3}" type="parTrans" cxnId="{1F1E0533-FCE3-447B-A69A-D18EB9E453C6}">
      <dgm:prSet/>
      <dgm:spPr/>
      <dgm:t>
        <a:bodyPr/>
        <a:lstStyle/>
        <a:p>
          <a:endParaRPr lang="en-US"/>
        </a:p>
      </dgm:t>
    </dgm:pt>
    <dgm:pt modelId="{25D1EF4F-18B3-4129-BB36-B412986DDC6E}" type="sibTrans" cxnId="{1F1E0533-FCE3-447B-A69A-D18EB9E453C6}">
      <dgm:prSet/>
      <dgm:spPr/>
      <dgm:t>
        <a:bodyPr/>
        <a:lstStyle/>
        <a:p>
          <a:endParaRPr lang="en-US"/>
        </a:p>
      </dgm:t>
    </dgm:pt>
    <dgm:pt modelId="{F6E2E61C-C314-4E06-96E5-78CA999C103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600" dirty="0"/>
            <a:t>Determines skills and working conditions</a:t>
          </a:r>
        </a:p>
      </dgm:t>
    </dgm:pt>
    <dgm:pt modelId="{235620F2-046F-4236-813F-9D4BEAA566D7}" type="parTrans" cxnId="{F8E43630-07B2-4C79-BF1B-59ECD5941B1D}">
      <dgm:prSet/>
      <dgm:spPr/>
      <dgm:t>
        <a:bodyPr/>
        <a:lstStyle/>
        <a:p>
          <a:endParaRPr lang="en-US"/>
        </a:p>
      </dgm:t>
    </dgm:pt>
    <dgm:pt modelId="{DF374E69-E92D-43EA-9ABE-B794E1CB6C5F}" type="sibTrans" cxnId="{F8E43630-07B2-4C79-BF1B-59ECD5941B1D}">
      <dgm:prSet/>
      <dgm:spPr/>
      <dgm:t>
        <a:bodyPr/>
        <a:lstStyle/>
        <a:p>
          <a:endParaRPr lang="en-US"/>
        </a:p>
      </dgm:t>
    </dgm:pt>
    <dgm:pt modelId="{09AA7188-75DB-4A2D-B942-B240E3165D8C}" type="pres">
      <dgm:prSet presAssocID="{186DF1F3-C00D-4A4D-8795-E0BBCD9EBAA5}" presName="root" presStyleCnt="0">
        <dgm:presLayoutVars>
          <dgm:dir/>
          <dgm:resizeHandles val="exact"/>
        </dgm:presLayoutVars>
      </dgm:prSet>
      <dgm:spPr/>
    </dgm:pt>
    <dgm:pt modelId="{148EDB84-59E1-4D67-86E8-BD606B5F1548}" type="pres">
      <dgm:prSet presAssocID="{FE734E60-E738-43E3-B9D7-0151B55D41E8}" presName="compNode" presStyleCnt="0"/>
      <dgm:spPr/>
    </dgm:pt>
    <dgm:pt modelId="{4FBFD54B-F663-47D2-B44C-FDFB91610F97}" type="pres">
      <dgm:prSet presAssocID="{FE734E60-E738-43E3-B9D7-0151B55D41E8}" presName="bgRect" presStyleLbl="bgShp" presStyleIdx="0" presStyleCnt="2"/>
      <dgm:spPr/>
    </dgm:pt>
    <dgm:pt modelId="{446BEA14-B382-42DE-82AA-1732E1878FD7}" type="pres">
      <dgm:prSet presAssocID="{FE734E60-E738-43E3-B9D7-0151B55D41E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F3E044E-EE07-4A4A-B17B-DFA82E461B6A}" type="pres">
      <dgm:prSet presAssocID="{FE734E60-E738-43E3-B9D7-0151B55D41E8}" presName="spaceRect" presStyleCnt="0"/>
      <dgm:spPr/>
    </dgm:pt>
    <dgm:pt modelId="{58590606-8701-454D-84B2-37B4A18006AD}" type="pres">
      <dgm:prSet presAssocID="{FE734E60-E738-43E3-B9D7-0151B55D41E8}" presName="parTx" presStyleLbl="revTx" presStyleIdx="0" presStyleCnt="2">
        <dgm:presLayoutVars>
          <dgm:chMax val="0"/>
          <dgm:chPref val="0"/>
        </dgm:presLayoutVars>
      </dgm:prSet>
      <dgm:spPr/>
    </dgm:pt>
    <dgm:pt modelId="{3089C199-4C30-4206-8A94-B53D775A7A29}" type="pres">
      <dgm:prSet presAssocID="{25D1EF4F-18B3-4129-BB36-B412986DDC6E}" presName="sibTrans" presStyleCnt="0"/>
      <dgm:spPr/>
    </dgm:pt>
    <dgm:pt modelId="{BC5AEB51-448A-4C02-B3CC-34B0B5FB3464}" type="pres">
      <dgm:prSet presAssocID="{F6E2E61C-C314-4E06-96E5-78CA999C1031}" presName="compNode" presStyleCnt="0"/>
      <dgm:spPr/>
    </dgm:pt>
    <dgm:pt modelId="{60559378-387C-42EC-B8AE-BAAA3C7EDAFC}" type="pres">
      <dgm:prSet presAssocID="{F6E2E61C-C314-4E06-96E5-78CA999C1031}" presName="bgRect" presStyleLbl="bgShp" presStyleIdx="1" presStyleCnt="2" custLinFactNeighborX="-2405" custLinFactNeighborY="-11109"/>
      <dgm:spPr/>
    </dgm:pt>
    <dgm:pt modelId="{8E2B819A-F228-4C17-9AFB-9BB4E89944E9}" type="pres">
      <dgm:prSet presAssocID="{F6E2E61C-C314-4E06-96E5-78CA999C103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A8086F0-E579-4100-9065-2EF4C9838DCE}" type="pres">
      <dgm:prSet presAssocID="{F6E2E61C-C314-4E06-96E5-78CA999C1031}" presName="spaceRect" presStyleCnt="0"/>
      <dgm:spPr/>
    </dgm:pt>
    <dgm:pt modelId="{9C8A1060-F782-4370-BD37-CC25216185A4}" type="pres">
      <dgm:prSet presAssocID="{F6E2E61C-C314-4E06-96E5-78CA999C103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7547212-C2CF-46C0-91F3-71AC1F143276}" type="presOf" srcId="{186DF1F3-C00D-4A4D-8795-E0BBCD9EBAA5}" destId="{09AA7188-75DB-4A2D-B942-B240E3165D8C}" srcOrd="0" destOrd="0" presId="urn:microsoft.com/office/officeart/2018/2/layout/IconVerticalSolidList"/>
    <dgm:cxn modelId="{60B4B112-D0D7-4755-834F-408C1A52CE0F}" type="presOf" srcId="{F6E2E61C-C314-4E06-96E5-78CA999C1031}" destId="{9C8A1060-F782-4370-BD37-CC25216185A4}" srcOrd="0" destOrd="0" presId="urn:microsoft.com/office/officeart/2018/2/layout/IconVerticalSolidList"/>
    <dgm:cxn modelId="{F8E43630-07B2-4C79-BF1B-59ECD5941B1D}" srcId="{186DF1F3-C00D-4A4D-8795-E0BBCD9EBAA5}" destId="{F6E2E61C-C314-4E06-96E5-78CA999C1031}" srcOrd="1" destOrd="0" parTransId="{235620F2-046F-4236-813F-9D4BEAA566D7}" sibTransId="{DF374E69-E92D-43EA-9ABE-B794E1CB6C5F}"/>
    <dgm:cxn modelId="{1F1E0533-FCE3-447B-A69A-D18EB9E453C6}" srcId="{186DF1F3-C00D-4A4D-8795-E0BBCD9EBAA5}" destId="{FE734E60-E738-43E3-B9D7-0151B55D41E8}" srcOrd="0" destOrd="0" parTransId="{E35D5814-6115-4F71-9EFF-562CD18319B3}" sibTransId="{25D1EF4F-18B3-4129-BB36-B412986DDC6E}"/>
    <dgm:cxn modelId="{1F282AE3-9517-4164-921D-CF3E2550FB36}" type="presOf" srcId="{FE734E60-E738-43E3-B9D7-0151B55D41E8}" destId="{58590606-8701-454D-84B2-37B4A18006AD}" srcOrd="0" destOrd="0" presId="urn:microsoft.com/office/officeart/2018/2/layout/IconVerticalSolidList"/>
    <dgm:cxn modelId="{C87FCC3C-8826-403D-B1C7-3B05DAD2B3A3}" type="presParOf" srcId="{09AA7188-75DB-4A2D-B942-B240E3165D8C}" destId="{148EDB84-59E1-4D67-86E8-BD606B5F1548}" srcOrd="0" destOrd="0" presId="urn:microsoft.com/office/officeart/2018/2/layout/IconVerticalSolidList"/>
    <dgm:cxn modelId="{0CFF4A77-0D2D-4858-BF91-D20F0A97221F}" type="presParOf" srcId="{148EDB84-59E1-4D67-86E8-BD606B5F1548}" destId="{4FBFD54B-F663-47D2-B44C-FDFB91610F97}" srcOrd="0" destOrd="0" presId="urn:microsoft.com/office/officeart/2018/2/layout/IconVerticalSolidList"/>
    <dgm:cxn modelId="{BCBD7323-D6EA-4AF4-A98B-7567CC06FFE3}" type="presParOf" srcId="{148EDB84-59E1-4D67-86E8-BD606B5F1548}" destId="{446BEA14-B382-42DE-82AA-1732E1878FD7}" srcOrd="1" destOrd="0" presId="urn:microsoft.com/office/officeart/2018/2/layout/IconVerticalSolidList"/>
    <dgm:cxn modelId="{4E1DBEE5-54D9-4D93-8784-1A54E05132E2}" type="presParOf" srcId="{148EDB84-59E1-4D67-86E8-BD606B5F1548}" destId="{FF3E044E-EE07-4A4A-B17B-DFA82E461B6A}" srcOrd="2" destOrd="0" presId="urn:microsoft.com/office/officeart/2018/2/layout/IconVerticalSolidList"/>
    <dgm:cxn modelId="{AF452BA8-00F0-431C-AD4C-DAA9152EBCE7}" type="presParOf" srcId="{148EDB84-59E1-4D67-86E8-BD606B5F1548}" destId="{58590606-8701-454D-84B2-37B4A18006AD}" srcOrd="3" destOrd="0" presId="urn:microsoft.com/office/officeart/2018/2/layout/IconVerticalSolidList"/>
    <dgm:cxn modelId="{73D16063-55A3-43D6-A2CF-F0869A15D7DC}" type="presParOf" srcId="{09AA7188-75DB-4A2D-B942-B240E3165D8C}" destId="{3089C199-4C30-4206-8A94-B53D775A7A29}" srcOrd="1" destOrd="0" presId="urn:microsoft.com/office/officeart/2018/2/layout/IconVerticalSolidList"/>
    <dgm:cxn modelId="{74C1AD38-1E65-43C6-B20B-C6E5D874CBEA}" type="presParOf" srcId="{09AA7188-75DB-4A2D-B942-B240E3165D8C}" destId="{BC5AEB51-448A-4C02-B3CC-34B0B5FB3464}" srcOrd="2" destOrd="0" presId="urn:microsoft.com/office/officeart/2018/2/layout/IconVerticalSolidList"/>
    <dgm:cxn modelId="{B1CF5D2A-E6AA-4CA8-8849-C431B5305FCA}" type="presParOf" srcId="{BC5AEB51-448A-4C02-B3CC-34B0B5FB3464}" destId="{60559378-387C-42EC-B8AE-BAAA3C7EDAFC}" srcOrd="0" destOrd="0" presId="urn:microsoft.com/office/officeart/2018/2/layout/IconVerticalSolidList"/>
    <dgm:cxn modelId="{9787CEAD-98EB-407A-B69B-28DD1A353BDB}" type="presParOf" srcId="{BC5AEB51-448A-4C02-B3CC-34B0B5FB3464}" destId="{8E2B819A-F228-4C17-9AFB-9BB4E89944E9}" srcOrd="1" destOrd="0" presId="urn:microsoft.com/office/officeart/2018/2/layout/IconVerticalSolidList"/>
    <dgm:cxn modelId="{5CC158E5-DCA0-49D1-971D-9C0058C6D28D}" type="presParOf" srcId="{BC5AEB51-448A-4C02-B3CC-34B0B5FB3464}" destId="{6A8086F0-E579-4100-9065-2EF4C9838DCE}" srcOrd="2" destOrd="0" presId="urn:microsoft.com/office/officeart/2018/2/layout/IconVerticalSolidList"/>
    <dgm:cxn modelId="{8B5524B1-CE47-4E29-97C5-E5C13B66A23A}" type="presParOf" srcId="{BC5AEB51-448A-4C02-B3CC-34B0B5FB3464}" destId="{9C8A1060-F782-4370-BD37-CC25216185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6AF3F92-E474-4170-8CFB-A72695B3DD4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D6C3705-87A0-4795-90D1-633E7EC0845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200" dirty="0"/>
            <a:t>Communication skills</a:t>
          </a:r>
        </a:p>
      </dgm:t>
    </dgm:pt>
    <dgm:pt modelId="{D7448A48-93A8-4E0F-94CC-B92B50A95CB3}" type="parTrans" cxnId="{52C49260-2ED5-42D6-BBA9-7E459F708CA7}">
      <dgm:prSet/>
      <dgm:spPr/>
      <dgm:t>
        <a:bodyPr/>
        <a:lstStyle/>
        <a:p>
          <a:endParaRPr lang="en-US"/>
        </a:p>
      </dgm:t>
    </dgm:pt>
    <dgm:pt modelId="{78AB006E-0250-4738-A600-F2711AB4F258}" type="sibTrans" cxnId="{52C49260-2ED5-42D6-BBA9-7E459F708CA7}">
      <dgm:prSet/>
      <dgm:spPr/>
      <dgm:t>
        <a:bodyPr/>
        <a:lstStyle/>
        <a:p>
          <a:endParaRPr lang="en-US"/>
        </a:p>
      </dgm:t>
    </dgm:pt>
    <dgm:pt modelId="{1748F49A-E2DE-4DE5-8245-4503309DB6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Teamwork</a:t>
          </a:r>
        </a:p>
      </dgm:t>
    </dgm:pt>
    <dgm:pt modelId="{258292B6-4D36-4F07-9155-9D55F6EB6B11}" type="parTrans" cxnId="{E0062F92-481C-4559-9DD8-DAFBDFD607DE}">
      <dgm:prSet/>
      <dgm:spPr/>
      <dgm:t>
        <a:bodyPr/>
        <a:lstStyle/>
        <a:p>
          <a:endParaRPr lang="en-US"/>
        </a:p>
      </dgm:t>
    </dgm:pt>
    <dgm:pt modelId="{4226BF26-BB56-4083-82C5-CFD77AC2D528}" type="sibTrans" cxnId="{E0062F92-481C-4559-9DD8-DAFBDFD607DE}">
      <dgm:prSet/>
      <dgm:spPr/>
      <dgm:t>
        <a:bodyPr/>
        <a:lstStyle/>
        <a:p>
          <a:endParaRPr lang="en-US"/>
        </a:p>
      </dgm:t>
    </dgm:pt>
    <dgm:pt modelId="{82E543AD-F4DF-4B4D-8BA8-8936C3C6C4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Flexibility</a:t>
          </a:r>
        </a:p>
      </dgm:t>
    </dgm:pt>
    <dgm:pt modelId="{687578AA-40AC-4D44-83F3-E44E5B504E7E}" type="parTrans" cxnId="{4ED0D647-C21F-4CA1-B840-65EFA17889C1}">
      <dgm:prSet/>
      <dgm:spPr/>
      <dgm:t>
        <a:bodyPr/>
        <a:lstStyle/>
        <a:p>
          <a:endParaRPr lang="en-US"/>
        </a:p>
      </dgm:t>
    </dgm:pt>
    <dgm:pt modelId="{F4A926F3-8981-4095-8269-804467DAFC44}" type="sibTrans" cxnId="{4ED0D647-C21F-4CA1-B840-65EFA17889C1}">
      <dgm:prSet/>
      <dgm:spPr/>
      <dgm:t>
        <a:bodyPr/>
        <a:lstStyle/>
        <a:p>
          <a:endParaRPr lang="en-US"/>
        </a:p>
      </dgm:t>
    </dgm:pt>
    <dgm:pt modelId="{5B25E3F4-7E8A-4262-82DF-E61A110E7A3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Positive attitude</a:t>
          </a:r>
        </a:p>
      </dgm:t>
    </dgm:pt>
    <dgm:pt modelId="{3669C0D0-B148-43F1-939A-A068E2C8ADC4}" type="parTrans" cxnId="{AB023737-DE3F-4A2E-86EA-FD21B8E76376}">
      <dgm:prSet/>
      <dgm:spPr/>
      <dgm:t>
        <a:bodyPr/>
        <a:lstStyle/>
        <a:p>
          <a:endParaRPr lang="en-US"/>
        </a:p>
      </dgm:t>
    </dgm:pt>
    <dgm:pt modelId="{445C44B5-DCBA-4962-9366-01C5BE8B5635}" type="sibTrans" cxnId="{AB023737-DE3F-4A2E-86EA-FD21B8E76376}">
      <dgm:prSet/>
      <dgm:spPr/>
      <dgm:t>
        <a:bodyPr/>
        <a:lstStyle/>
        <a:p>
          <a:endParaRPr lang="en-US"/>
        </a:p>
      </dgm:t>
    </dgm:pt>
    <dgm:pt modelId="{4F110A10-135A-4280-918B-5BDD27240497}" type="pres">
      <dgm:prSet presAssocID="{D6AF3F92-E474-4170-8CFB-A72695B3DD40}" presName="root" presStyleCnt="0">
        <dgm:presLayoutVars>
          <dgm:dir/>
          <dgm:resizeHandles val="exact"/>
        </dgm:presLayoutVars>
      </dgm:prSet>
      <dgm:spPr/>
    </dgm:pt>
    <dgm:pt modelId="{DCF68C54-1876-4273-A469-B2DD558F8AEB}" type="pres">
      <dgm:prSet presAssocID="{FD6C3705-87A0-4795-90D1-633E7EC08456}" presName="compNode" presStyleCnt="0"/>
      <dgm:spPr/>
    </dgm:pt>
    <dgm:pt modelId="{EEFC387D-57ED-4F68-B5B6-373366CEBFD5}" type="pres">
      <dgm:prSet presAssocID="{FD6C3705-87A0-4795-90D1-633E7EC0845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99BE833-0962-4F29-9F9A-9D10ECE56ADD}" type="pres">
      <dgm:prSet presAssocID="{FD6C3705-87A0-4795-90D1-633E7EC08456}" presName="spaceRect" presStyleCnt="0"/>
      <dgm:spPr/>
    </dgm:pt>
    <dgm:pt modelId="{669C3F41-6FB3-4340-9A1C-70F8FA1450B7}" type="pres">
      <dgm:prSet presAssocID="{FD6C3705-87A0-4795-90D1-633E7EC08456}" presName="textRect" presStyleLbl="revTx" presStyleIdx="0" presStyleCnt="4">
        <dgm:presLayoutVars>
          <dgm:chMax val="1"/>
          <dgm:chPref val="1"/>
        </dgm:presLayoutVars>
      </dgm:prSet>
      <dgm:spPr/>
    </dgm:pt>
    <dgm:pt modelId="{111BF0EF-0E32-451C-837D-77975254785C}" type="pres">
      <dgm:prSet presAssocID="{78AB006E-0250-4738-A600-F2711AB4F258}" presName="sibTrans" presStyleCnt="0"/>
      <dgm:spPr/>
    </dgm:pt>
    <dgm:pt modelId="{689BA966-F1D8-41F7-8A89-EB59521BF00C}" type="pres">
      <dgm:prSet presAssocID="{1748F49A-E2DE-4DE5-8245-4503309DB69E}" presName="compNode" presStyleCnt="0"/>
      <dgm:spPr/>
    </dgm:pt>
    <dgm:pt modelId="{AB39B73D-0845-41B9-B888-54CDABBD3AFF}" type="pres">
      <dgm:prSet presAssocID="{1748F49A-E2DE-4DE5-8245-4503309DB69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E1842C7C-30D2-440B-BE97-277D248BB005}" type="pres">
      <dgm:prSet presAssocID="{1748F49A-E2DE-4DE5-8245-4503309DB69E}" presName="spaceRect" presStyleCnt="0"/>
      <dgm:spPr/>
    </dgm:pt>
    <dgm:pt modelId="{80D23E7F-C500-4992-B390-8C37136EBB35}" type="pres">
      <dgm:prSet presAssocID="{1748F49A-E2DE-4DE5-8245-4503309DB69E}" presName="textRect" presStyleLbl="revTx" presStyleIdx="1" presStyleCnt="4">
        <dgm:presLayoutVars>
          <dgm:chMax val="1"/>
          <dgm:chPref val="1"/>
        </dgm:presLayoutVars>
      </dgm:prSet>
      <dgm:spPr/>
    </dgm:pt>
    <dgm:pt modelId="{999081C9-1BAC-4BE8-8258-71213F21D03D}" type="pres">
      <dgm:prSet presAssocID="{4226BF26-BB56-4083-82C5-CFD77AC2D528}" presName="sibTrans" presStyleCnt="0"/>
      <dgm:spPr/>
    </dgm:pt>
    <dgm:pt modelId="{FD80400B-984F-4099-A58E-E4CB94B11D01}" type="pres">
      <dgm:prSet presAssocID="{82E543AD-F4DF-4B4D-8BA8-8936C3C6C463}" presName="compNode" presStyleCnt="0"/>
      <dgm:spPr/>
    </dgm:pt>
    <dgm:pt modelId="{7D1A059C-F8A7-4461-B640-E94CCB619788}" type="pres">
      <dgm:prSet presAssocID="{82E543AD-F4DF-4B4D-8BA8-8936C3C6C46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16A6CF7B-157D-4A8C-BE14-3618F0EC20E0}" type="pres">
      <dgm:prSet presAssocID="{82E543AD-F4DF-4B4D-8BA8-8936C3C6C463}" presName="spaceRect" presStyleCnt="0"/>
      <dgm:spPr/>
    </dgm:pt>
    <dgm:pt modelId="{8532CD7D-D505-4E3A-8177-EB52D676A7A5}" type="pres">
      <dgm:prSet presAssocID="{82E543AD-F4DF-4B4D-8BA8-8936C3C6C463}" presName="textRect" presStyleLbl="revTx" presStyleIdx="2" presStyleCnt="4">
        <dgm:presLayoutVars>
          <dgm:chMax val="1"/>
          <dgm:chPref val="1"/>
        </dgm:presLayoutVars>
      </dgm:prSet>
      <dgm:spPr/>
    </dgm:pt>
    <dgm:pt modelId="{6F7003BB-8419-4D79-97EA-4BDA0F8E40C0}" type="pres">
      <dgm:prSet presAssocID="{F4A926F3-8981-4095-8269-804467DAFC44}" presName="sibTrans" presStyleCnt="0"/>
      <dgm:spPr/>
    </dgm:pt>
    <dgm:pt modelId="{706C7B46-30B4-4F69-8D1E-3AEC950E0AAC}" type="pres">
      <dgm:prSet presAssocID="{5B25E3F4-7E8A-4262-82DF-E61A110E7A39}" presName="compNode" presStyleCnt="0"/>
      <dgm:spPr/>
    </dgm:pt>
    <dgm:pt modelId="{662F9F97-1BF4-4C03-96C6-32F2C69A8A5A}" type="pres">
      <dgm:prSet presAssocID="{5B25E3F4-7E8A-4262-82DF-E61A110E7A3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687C7107-6D83-421F-849B-B1466ADFD830}" type="pres">
      <dgm:prSet presAssocID="{5B25E3F4-7E8A-4262-82DF-E61A110E7A39}" presName="spaceRect" presStyleCnt="0"/>
      <dgm:spPr/>
    </dgm:pt>
    <dgm:pt modelId="{88C29FB7-3CB8-4D6F-A9B3-0E8967330391}" type="pres">
      <dgm:prSet presAssocID="{5B25E3F4-7E8A-4262-82DF-E61A110E7A3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59C960B-8ECB-4EA1-B0B6-C89F9B03BFA8}" type="presOf" srcId="{D6AF3F92-E474-4170-8CFB-A72695B3DD40}" destId="{4F110A10-135A-4280-918B-5BDD27240497}" srcOrd="0" destOrd="0" presId="urn:microsoft.com/office/officeart/2018/2/layout/IconLabelList"/>
    <dgm:cxn modelId="{367DFB32-CF96-47D1-9F41-EB0BF9FF1F84}" type="presOf" srcId="{5B25E3F4-7E8A-4262-82DF-E61A110E7A39}" destId="{88C29FB7-3CB8-4D6F-A9B3-0E8967330391}" srcOrd="0" destOrd="0" presId="urn:microsoft.com/office/officeart/2018/2/layout/IconLabelList"/>
    <dgm:cxn modelId="{AB023737-DE3F-4A2E-86EA-FD21B8E76376}" srcId="{D6AF3F92-E474-4170-8CFB-A72695B3DD40}" destId="{5B25E3F4-7E8A-4262-82DF-E61A110E7A39}" srcOrd="3" destOrd="0" parTransId="{3669C0D0-B148-43F1-939A-A068E2C8ADC4}" sibTransId="{445C44B5-DCBA-4962-9366-01C5BE8B5635}"/>
    <dgm:cxn modelId="{52C49260-2ED5-42D6-BBA9-7E459F708CA7}" srcId="{D6AF3F92-E474-4170-8CFB-A72695B3DD40}" destId="{FD6C3705-87A0-4795-90D1-633E7EC08456}" srcOrd="0" destOrd="0" parTransId="{D7448A48-93A8-4E0F-94CC-B92B50A95CB3}" sibTransId="{78AB006E-0250-4738-A600-F2711AB4F258}"/>
    <dgm:cxn modelId="{4ED0D647-C21F-4CA1-B840-65EFA17889C1}" srcId="{D6AF3F92-E474-4170-8CFB-A72695B3DD40}" destId="{82E543AD-F4DF-4B4D-8BA8-8936C3C6C463}" srcOrd="2" destOrd="0" parTransId="{687578AA-40AC-4D44-83F3-E44E5B504E7E}" sibTransId="{F4A926F3-8981-4095-8269-804467DAFC44}"/>
    <dgm:cxn modelId="{D25CFF4A-4679-470C-99B8-87C51B43D93E}" type="presOf" srcId="{1748F49A-E2DE-4DE5-8245-4503309DB69E}" destId="{80D23E7F-C500-4992-B390-8C37136EBB35}" srcOrd="0" destOrd="0" presId="urn:microsoft.com/office/officeart/2018/2/layout/IconLabelList"/>
    <dgm:cxn modelId="{FB914287-5206-4D6A-86C5-B883EC348531}" type="presOf" srcId="{82E543AD-F4DF-4B4D-8BA8-8936C3C6C463}" destId="{8532CD7D-D505-4E3A-8177-EB52D676A7A5}" srcOrd="0" destOrd="0" presId="urn:microsoft.com/office/officeart/2018/2/layout/IconLabelList"/>
    <dgm:cxn modelId="{E0062F92-481C-4559-9DD8-DAFBDFD607DE}" srcId="{D6AF3F92-E474-4170-8CFB-A72695B3DD40}" destId="{1748F49A-E2DE-4DE5-8245-4503309DB69E}" srcOrd="1" destOrd="0" parTransId="{258292B6-4D36-4F07-9155-9D55F6EB6B11}" sibTransId="{4226BF26-BB56-4083-82C5-CFD77AC2D528}"/>
    <dgm:cxn modelId="{D9D175B6-2162-4FC2-A1A1-20CC0D101B49}" type="presOf" srcId="{FD6C3705-87A0-4795-90D1-633E7EC08456}" destId="{669C3F41-6FB3-4340-9A1C-70F8FA1450B7}" srcOrd="0" destOrd="0" presId="urn:microsoft.com/office/officeart/2018/2/layout/IconLabelList"/>
    <dgm:cxn modelId="{23FE2405-C80C-4327-A354-A74A6A91A7E4}" type="presParOf" srcId="{4F110A10-135A-4280-918B-5BDD27240497}" destId="{DCF68C54-1876-4273-A469-B2DD558F8AEB}" srcOrd="0" destOrd="0" presId="urn:microsoft.com/office/officeart/2018/2/layout/IconLabelList"/>
    <dgm:cxn modelId="{F5063DF1-4343-430A-B860-7F70A86A0924}" type="presParOf" srcId="{DCF68C54-1876-4273-A469-B2DD558F8AEB}" destId="{EEFC387D-57ED-4F68-B5B6-373366CEBFD5}" srcOrd="0" destOrd="0" presId="urn:microsoft.com/office/officeart/2018/2/layout/IconLabelList"/>
    <dgm:cxn modelId="{6BA4C23E-1A37-444B-BF1E-433F4A58F1B0}" type="presParOf" srcId="{DCF68C54-1876-4273-A469-B2DD558F8AEB}" destId="{699BE833-0962-4F29-9F9A-9D10ECE56ADD}" srcOrd="1" destOrd="0" presId="urn:microsoft.com/office/officeart/2018/2/layout/IconLabelList"/>
    <dgm:cxn modelId="{38F26C52-3BCD-4921-8E7E-95380DED2D42}" type="presParOf" srcId="{DCF68C54-1876-4273-A469-B2DD558F8AEB}" destId="{669C3F41-6FB3-4340-9A1C-70F8FA1450B7}" srcOrd="2" destOrd="0" presId="urn:microsoft.com/office/officeart/2018/2/layout/IconLabelList"/>
    <dgm:cxn modelId="{7759802B-7F1F-4898-8D05-424FDDFE7701}" type="presParOf" srcId="{4F110A10-135A-4280-918B-5BDD27240497}" destId="{111BF0EF-0E32-451C-837D-77975254785C}" srcOrd="1" destOrd="0" presId="urn:microsoft.com/office/officeart/2018/2/layout/IconLabelList"/>
    <dgm:cxn modelId="{8D915FAD-9AE5-4DA4-AA77-2F98F3724D7D}" type="presParOf" srcId="{4F110A10-135A-4280-918B-5BDD27240497}" destId="{689BA966-F1D8-41F7-8A89-EB59521BF00C}" srcOrd="2" destOrd="0" presId="urn:microsoft.com/office/officeart/2018/2/layout/IconLabelList"/>
    <dgm:cxn modelId="{929BDC7F-765A-4419-89EF-777B85570296}" type="presParOf" srcId="{689BA966-F1D8-41F7-8A89-EB59521BF00C}" destId="{AB39B73D-0845-41B9-B888-54CDABBD3AFF}" srcOrd="0" destOrd="0" presId="urn:microsoft.com/office/officeart/2018/2/layout/IconLabelList"/>
    <dgm:cxn modelId="{9F9702D3-825E-4E9D-B591-273AC2CA824E}" type="presParOf" srcId="{689BA966-F1D8-41F7-8A89-EB59521BF00C}" destId="{E1842C7C-30D2-440B-BE97-277D248BB005}" srcOrd="1" destOrd="0" presId="urn:microsoft.com/office/officeart/2018/2/layout/IconLabelList"/>
    <dgm:cxn modelId="{9AF16251-4DFC-4A9E-BC2D-BFCCCB55704C}" type="presParOf" srcId="{689BA966-F1D8-41F7-8A89-EB59521BF00C}" destId="{80D23E7F-C500-4992-B390-8C37136EBB35}" srcOrd="2" destOrd="0" presId="urn:microsoft.com/office/officeart/2018/2/layout/IconLabelList"/>
    <dgm:cxn modelId="{221ADC7E-3328-4F05-9F5D-58F39A7DE924}" type="presParOf" srcId="{4F110A10-135A-4280-918B-5BDD27240497}" destId="{999081C9-1BAC-4BE8-8258-71213F21D03D}" srcOrd="3" destOrd="0" presId="urn:microsoft.com/office/officeart/2018/2/layout/IconLabelList"/>
    <dgm:cxn modelId="{5618E3E0-1529-4AF5-99CE-E85E8D871141}" type="presParOf" srcId="{4F110A10-135A-4280-918B-5BDD27240497}" destId="{FD80400B-984F-4099-A58E-E4CB94B11D01}" srcOrd="4" destOrd="0" presId="urn:microsoft.com/office/officeart/2018/2/layout/IconLabelList"/>
    <dgm:cxn modelId="{FD10B6F2-3680-47E1-B519-607F178B8BBE}" type="presParOf" srcId="{FD80400B-984F-4099-A58E-E4CB94B11D01}" destId="{7D1A059C-F8A7-4461-B640-E94CCB619788}" srcOrd="0" destOrd="0" presId="urn:microsoft.com/office/officeart/2018/2/layout/IconLabelList"/>
    <dgm:cxn modelId="{A158CFE1-5BE6-4776-99D7-60E9476982F2}" type="presParOf" srcId="{FD80400B-984F-4099-A58E-E4CB94B11D01}" destId="{16A6CF7B-157D-4A8C-BE14-3618F0EC20E0}" srcOrd="1" destOrd="0" presId="urn:microsoft.com/office/officeart/2018/2/layout/IconLabelList"/>
    <dgm:cxn modelId="{7B909953-1580-49AD-81BC-F8F779E06C36}" type="presParOf" srcId="{FD80400B-984F-4099-A58E-E4CB94B11D01}" destId="{8532CD7D-D505-4E3A-8177-EB52D676A7A5}" srcOrd="2" destOrd="0" presId="urn:microsoft.com/office/officeart/2018/2/layout/IconLabelList"/>
    <dgm:cxn modelId="{C20E2B42-AC88-4924-9C0C-03E1765BC3A2}" type="presParOf" srcId="{4F110A10-135A-4280-918B-5BDD27240497}" destId="{6F7003BB-8419-4D79-97EA-4BDA0F8E40C0}" srcOrd="5" destOrd="0" presId="urn:microsoft.com/office/officeart/2018/2/layout/IconLabelList"/>
    <dgm:cxn modelId="{251FD7F2-679A-4155-BEA6-6EE3C7C57116}" type="presParOf" srcId="{4F110A10-135A-4280-918B-5BDD27240497}" destId="{706C7B46-30B4-4F69-8D1E-3AEC950E0AAC}" srcOrd="6" destOrd="0" presId="urn:microsoft.com/office/officeart/2018/2/layout/IconLabelList"/>
    <dgm:cxn modelId="{DC5DBC14-6222-43E4-AE7D-796F9B208D9F}" type="presParOf" srcId="{706C7B46-30B4-4F69-8D1E-3AEC950E0AAC}" destId="{662F9F97-1BF4-4C03-96C6-32F2C69A8A5A}" srcOrd="0" destOrd="0" presId="urn:microsoft.com/office/officeart/2018/2/layout/IconLabelList"/>
    <dgm:cxn modelId="{694A50DB-7B1B-4AC2-A825-43AD00491B0D}" type="presParOf" srcId="{706C7B46-30B4-4F69-8D1E-3AEC950E0AAC}" destId="{687C7107-6D83-421F-849B-B1466ADFD830}" srcOrd="1" destOrd="0" presId="urn:microsoft.com/office/officeart/2018/2/layout/IconLabelList"/>
    <dgm:cxn modelId="{AA5377BA-A22C-465E-B1D3-BA1BFBCA840D}" type="presParOf" srcId="{706C7B46-30B4-4F69-8D1E-3AEC950E0AAC}" destId="{88C29FB7-3CB8-4D6F-A9B3-0E896733039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95A4FAE-13B9-4F2A-9796-2E18C881B59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FD7D78-2A66-4854-AD4D-6595042B01E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dirty="0"/>
            <a:t>Customer service skills</a:t>
          </a:r>
        </a:p>
      </dgm:t>
    </dgm:pt>
    <dgm:pt modelId="{EC1D298D-5FA5-48DB-A031-1D8681612898}" type="parTrans" cxnId="{2AEC473D-E2AF-4C6B-B43F-EBFF84A4752C}">
      <dgm:prSet/>
      <dgm:spPr/>
      <dgm:t>
        <a:bodyPr/>
        <a:lstStyle/>
        <a:p>
          <a:endParaRPr lang="en-US"/>
        </a:p>
      </dgm:t>
    </dgm:pt>
    <dgm:pt modelId="{B7C8889E-7040-4DDA-92F6-0CB4A81429E5}" type="sibTrans" cxnId="{2AEC473D-E2AF-4C6B-B43F-EBFF84A4752C}">
      <dgm:prSet/>
      <dgm:spPr/>
      <dgm:t>
        <a:bodyPr/>
        <a:lstStyle/>
        <a:p>
          <a:endParaRPr lang="en-US"/>
        </a:p>
      </dgm:t>
    </dgm:pt>
    <dgm:pt modelId="{CC9DE49B-F166-403F-9AD3-C1AB870A119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dirty="0"/>
            <a:t>Product knowledge</a:t>
          </a:r>
        </a:p>
      </dgm:t>
    </dgm:pt>
    <dgm:pt modelId="{15BAFC61-C2B8-4A42-ACEE-CD18137F4F15}" type="parTrans" cxnId="{44074896-D3A1-4398-9133-9476FABB0CE2}">
      <dgm:prSet/>
      <dgm:spPr/>
      <dgm:t>
        <a:bodyPr/>
        <a:lstStyle/>
        <a:p>
          <a:endParaRPr lang="en-US"/>
        </a:p>
      </dgm:t>
    </dgm:pt>
    <dgm:pt modelId="{6A534EE4-7B92-463F-BC69-B6277E49E6A1}" type="sibTrans" cxnId="{44074896-D3A1-4398-9133-9476FABB0CE2}">
      <dgm:prSet/>
      <dgm:spPr/>
      <dgm:t>
        <a:bodyPr/>
        <a:lstStyle/>
        <a:p>
          <a:endParaRPr lang="en-US"/>
        </a:p>
      </dgm:t>
    </dgm:pt>
    <dgm:pt modelId="{9EF4B483-9A0E-420D-9E7E-2B2CA4582E1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dirty="0"/>
            <a:t>Communication</a:t>
          </a:r>
        </a:p>
      </dgm:t>
    </dgm:pt>
    <dgm:pt modelId="{02961CF3-2B43-4007-995A-6CCAA2725D8A}" type="parTrans" cxnId="{DF891451-509E-459A-B64E-ADCCACBBD388}">
      <dgm:prSet/>
      <dgm:spPr/>
      <dgm:t>
        <a:bodyPr/>
        <a:lstStyle/>
        <a:p>
          <a:endParaRPr lang="en-US"/>
        </a:p>
      </dgm:t>
    </dgm:pt>
    <dgm:pt modelId="{1EF64A77-EE48-45CF-972B-850905AFCA40}" type="sibTrans" cxnId="{DF891451-509E-459A-B64E-ADCCACBBD388}">
      <dgm:prSet/>
      <dgm:spPr/>
      <dgm:t>
        <a:bodyPr/>
        <a:lstStyle/>
        <a:p>
          <a:endParaRPr lang="en-US"/>
        </a:p>
      </dgm:t>
    </dgm:pt>
    <dgm:pt modelId="{64C67219-EDFF-449A-8413-91F00FDCD556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dirty="0"/>
            <a:t>Time management</a:t>
          </a:r>
        </a:p>
      </dgm:t>
    </dgm:pt>
    <dgm:pt modelId="{72D4816D-85D1-423E-8901-E3E5F5C71B33}" type="parTrans" cxnId="{2D8E43AF-ECB2-4B4C-B7A2-09EA15B188E7}">
      <dgm:prSet/>
      <dgm:spPr/>
      <dgm:t>
        <a:bodyPr/>
        <a:lstStyle/>
        <a:p>
          <a:endParaRPr lang="en-US"/>
        </a:p>
      </dgm:t>
    </dgm:pt>
    <dgm:pt modelId="{D7062385-0CD5-4249-ACAA-1C41240D9D8B}" type="sibTrans" cxnId="{2D8E43AF-ECB2-4B4C-B7A2-09EA15B188E7}">
      <dgm:prSet/>
      <dgm:spPr/>
      <dgm:t>
        <a:bodyPr/>
        <a:lstStyle/>
        <a:p>
          <a:endParaRPr lang="en-US"/>
        </a:p>
      </dgm:t>
    </dgm:pt>
    <dgm:pt modelId="{8F62B467-1B62-4B65-8E5F-767D0915C25C}" type="pres">
      <dgm:prSet presAssocID="{995A4FAE-13B9-4F2A-9796-2E18C881B593}" presName="root" presStyleCnt="0">
        <dgm:presLayoutVars>
          <dgm:dir/>
          <dgm:resizeHandles val="exact"/>
        </dgm:presLayoutVars>
      </dgm:prSet>
      <dgm:spPr/>
    </dgm:pt>
    <dgm:pt modelId="{24E524D4-C8C3-4F48-8B77-2DC14358BA4A}" type="pres">
      <dgm:prSet presAssocID="{24FD7D78-2A66-4854-AD4D-6595042B01E4}" presName="compNode" presStyleCnt="0"/>
      <dgm:spPr/>
    </dgm:pt>
    <dgm:pt modelId="{7AEA057C-A81C-4D65-81D1-F3422A6DFF95}" type="pres">
      <dgm:prSet presAssocID="{24FD7D78-2A66-4854-AD4D-6595042B01E4}" presName="iconBgRect" presStyleLbl="bgShp" presStyleIdx="0" presStyleCnt="4"/>
      <dgm:spPr/>
    </dgm:pt>
    <dgm:pt modelId="{E5D2F629-C7A0-402F-BB86-2E159299893C}" type="pres">
      <dgm:prSet presAssocID="{24FD7D78-2A66-4854-AD4D-6595042B01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3155E2D1-02EA-4091-A3FB-B8B8AECD4BA8}" type="pres">
      <dgm:prSet presAssocID="{24FD7D78-2A66-4854-AD4D-6595042B01E4}" presName="spaceRect" presStyleCnt="0"/>
      <dgm:spPr/>
    </dgm:pt>
    <dgm:pt modelId="{36C22C81-A84F-4AE1-B2AD-7D65076A493A}" type="pres">
      <dgm:prSet presAssocID="{24FD7D78-2A66-4854-AD4D-6595042B01E4}" presName="textRect" presStyleLbl="revTx" presStyleIdx="0" presStyleCnt="4">
        <dgm:presLayoutVars>
          <dgm:chMax val="1"/>
          <dgm:chPref val="1"/>
        </dgm:presLayoutVars>
      </dgm:prSet>
      <dgm:spPr/>
    </dgm:pt>
    <dgm:pt modelId="{2DD4DA38-251B-4507-A9FE-7CF94C361B62}" type="pres">
      <dgm:prSet presAssocID="{B7C8889E-7040-4DDA-92F6-0CB4A81429E5}" presName="sibTrans" presStyleCnt="0"/>
      <dgm:spPr/>
    </dgm:pt>
    <dgm:pt modelId="{4CB9D25A-821C-4086-BC7F-B53A98028B3C}" type="pres">
      <dgm:prSet presAssocID="{CC9DE49B-F166-403F-9AD3-C1AB870A119F}" presName="compNode" presStyleCnt="0"/>
      <dgm:spPr/>
    </dgm:pt>
    <dgm:pt modelId="{155C8AD2-7D6E-482A-96DE-D93E713B80C0}" type="pres">
      <dgm:prSet presAssocID="{CC9DE49B-F166-403F-9AD3-C1AB870A119F}" presName="iconBgRect" presStyleLbl="bgShp" presStyleIdx="1" presStyleCnt="4"/>
      <dgm:spPr/>
    </dgm:pt>
    <dgm:pt modelId="{D76CB87D-B851-474C-AB79-13B18B2A9BEE}" type="pres">
      <dgm:prSet presAssocID="{CC9DE49B-F166-403F-9AD3-C1AB870A119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E7A2891-75CC-484C-80EE-AA4559FC2A3C}" type="pres">
      <dgm:prSet presAssocID="{CC9DE49B-F166-403F-9AD3-C1AB870A119F}" presName="spaceRect" presStyleCnt="0"/>
      <dgm:spPr/>
    </dgm:pt>
    <dgm:pt modelId="{0A5AC172-5EE8-4E7A-AC27-4AEC58F4F715}" type="pres">
      <dgm:prSet presAssocID="{CC9DE49B-F166-403F-9AD3-C1AB870A119F}" presName="textRect" presStyleLbl="revTx" presStyleIdx="1" presStyleCnt="4">
        <dgm:presLayoutVars>
          <dgm:chMax val="1"/>
          <dgm:chPref val="1"/>
        </dgm:presLayoutVars>
      </dgm:prSet>
      <dgm:spPr/>
    </dgm:pt>
    <dgm:pt modelId="{911CD830-F46E-4FC7-8ED5-88508CE4CB60}" type="pres">
      <dgm:prSet presAssocID="{6A534EE4-7B92-463F-BC69-B6277E49E6A1}" presName="sibTrans" presStyleCnt="0"/>
      <dgm:spPr/>
    </dgm:pt>
    <dgm:pt modelId="{7D94B004-C515-4726-9CB4-1EC3722CE773}" type="pres">
      <dgm:prSet presAssocID="{9EF4B483-9A0E-420D-9E7E-2B2CA4582E1F}" presName="compNode" presStyleCnt="0"/>
      <dgm:spPr/>
    </dgm:pt>
    <dgm:pt modelId="{FB1482D6-C02F-4D24-B47C-04B27DDAAE11}" type="pres">
      <dgm:prSet presAssocID="{9EF4B483-9A0E-420D-9E7E-2B2CA4582E1F}" presName="iconBgRect" presStyleLbl="bgShp" presStyleIdx="2" presStyleCnt="4"/>
      <dgm:spPr/>
    </dgm:pt>
    <dgm:pt modelId="{A9CA6B6D-6A5E-4A9D-8CC6-3D1D9A8F8CE0}" type="pres">
      <dgm:prSet presAssocID="{9EF4B483-9A0E-420D-9E7E-2B2CA4582E1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4EC0EEC3-7FF3-4AA5-B5FA-AB0F0461C5E4}" type="pres">
      <dgm:prSet presAssocID="{9EF4B483-9A0E-420D-9E7E-2B2CA4582E1F}" presName="spaceRect" presStyleCnt="0"/>
      <dgm:spPr/>
    </dgm:pt>
    <dgm:pt modelId="{CE753FCB-C343-4F6B-B90A-49B63A097030}" type="pres">
      <dgm:prSet presAssocID="{9EF4B483-9A0E-420D-9E7E-2B2CA4582E1F}" presName="textRect" presStyleLbl="revTx" presStyleIdx="2" presStyleCnt="4">
        <dgm:presLayoutVars>
          <dgm:chMax val="1"/>
          <dgm:chPref val="1"/>
        </dgm:presLayoutVars>
      </dgm:prSet>
      <dgm:spPr/>
    </dgm:pt>
    <dgm:pt modelId="{91E500B8-E48C-4F8E-947F-7560F7C53A8F}" type="pres">
      <dgm:prSet presAssocID="{1EF64A77-EE48-45CF-972B-850905AFCA40}" presName="sibTrans" presStyleCnt="0"/>
      <dgm:spPr/>
    </dgm:pt>
    <dgm:pt modelId="{522F929F-109E-4AF2-9C75-07AF39879DC0}" type="pres">
      <dgm:prSet presAssocID="{64C67219-EDFF-449A-8413-91F00FDCD556}" presName="compNode" presStyleCnt="0"/>
      <dgm:spPr/>
    </dgm:pt>
    <dgm:pt modelId="{5B37B543-176A-4B38-8B3C-109F7261D3F7}" type="pres">
      <dgm:prSet presAssocID="{64C67219-EDFF-449A-8413-91F00FDCD556}" presName="iconBgRect" presStyleLbl="bgShp" presStyleIdx="3" presStyleCnt="4"/>
      <dgm:spPr/>
    </dgm:pt>
    <dgm:pt modelId="{7AB78052-77FB-45B6-9819-7588E87E3D4C}" type="pres">
      <dgm:prSet presAssocID="{64C67219-EDFF-449A-8413-91F00FDCD5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6F5EB5C-47BB-46D8-91CD-85389A835659}" type="pres">
      <dgm:prSet presAssocID="{64C67219-EDFF-449A-8413-91F00FDCD556}" presName="spaceRect" presStyleCnt="0"/>
      <dgm:spPr/>
    </dgm:pt>
    <dgm:pt modelId="{BD569F09-2650-4B95-B83D-E427D281C009}" type="pres">
      <dgm:prSet presAssocID="{64C67219-EDFF-449A-8413-91F00FDCD5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EC473D-E2AF-4C6B-B43F-EBFF84A4752C}" srcId="{995A4FAE-13B9-4F2A-9796-2E18C881B593}" destId="{24FD7D78-2A66-4854-AD4D-6595042B01E4}" srcOrd="0" destOrd="0" parTransId="{EC1D298D-5FA5-48DB-A031-1D8681612898}" sibTransId="{B7C8889E-7040-4DDA-92F6-0CB4A81429E5}"/>
    <dgm:cxn modelId="{DF891451-509E-459A-B64E-ADCCACBBD388}" srcId="{995A4FAE-13B9-4F2A-9796-2E18C881B593}" destId="{9EF4B483-9A0E-420D-9E7E-2B2CA4582E1F}" srcOrd="2" destOrd="0" parTransId="{02961CF3-2B43-4007-995A-6CCAA2725D8A}" sibTransId="{1EF64A77-EE48-45CF-972B-850905AFCA40}"/>
    <dgm:cxn modelId="{D3C6EF71-CDE6-4BD4-A507-0E9BF4518154}" type="presOf" srcId="{24FD7D78-2A66-4854-AD4D-6595042B01E4}" destId="{36C22C81-A84F-4AE1-B2AD-7D65076A493A}" srcOrd="0" destOrd="0" presId="urn:microsoft.com/office/officeart/2018/5/layout/IconCircleLabelList"/>
    <dgm:cxn modelId="{163D0474-0566-44B3-8CF4-35273750BA02}" type="presOf" srcId="{995A4FAE-13B9-4F2A-9796-2E18C881B593}" destId="{8F62B467-1B62-4B65-8E5F-767D0915C25C}" srcOrd="0" destOrd="0" presId="urn:microsoft.com/office/officeart/2018/5/layout/IconCircleLabelList"/>
    <dgm:cxn modelId="{44074896-D3A1-4398-9133-9476FABB0CE2}" srcId="{995A4FAE-13B9-4F2A-9796-2E18C881B593}" destId="{CC9DE49B-F166-403F-9AD3-C1AB870A119F}" srcOrd="1" destOrd="0" parTransId="{15BAFC61-C2B8-4A42-ACEE-CD18137F4F15}" sibTransId="{6A534EE4-7B92-463F-BC69-B6277E49E6A1}"/>
    <dgm:cxn modelId="{2D8E43AF-ECB2-4B4C-B7A2-09EA15B188E7}" srcId="{995A4FAE-13B9-4F2A-9796-2E18C881B593}" destId="{64C67219-EDFF-449A-8413-91F00FDCD556}" srcOrd="3" destOrd="0" parTransId="{72D4816D-85D1-423E-8901-E3E5F5C71B33}" sibTransId="{D7062385-0CD5-4249-ACAA-1C41240D9D8B}"/>
    <dgm:cxn modelId="{177FC9D7-758A-471E-A9CB-75B03D3DE051}" type="presOf" srcId="{CC9DE49B-F166-403F-9AD3-C1AB870A119F}" destId="{0A5AC172-5EE8-4E7A-AC27-4AEC58F4F715}" srcOrd="0" destOrd="0" presId="urn:microsoft.com/office/officeart/2018/5/layout/IconCircleLabelList"/>
    <dgm:cxn modelId="{64D0ADD9-D923-4C70-919F-9007E25ABB91}" type="presOf" srcId="{64C67219-EDFF-449A-8413-91F00FDCD556}" destId="{BD569F09-2650-4B95-B83D-E427D281C009}" srcOrd="0" destOrd="0" presId="urn:microsoft.com/office/officeart/2018/5/layout/IconCircleLabelList"/>
    <dgm:cxn modelId="{BB1596F5-F196-45E7-BB49-19BCCB143423}" type="presOf" srcId="{9EF4B483-9A0E-420D-9E7E-2B2CA4582E1F}" destId="{CE753FCB-C343-4F6B-B90A-49B63A097030}" srcOrd="0" destOrd="0" presId="urn:microsoft.com/office/officeart/2018/5/layout/IconCircleLabelList"/>
    <dgm:cxn modelId="{7ADB9040-FE6B-426E-8610-18383CB67150}" type="presParOf" srcId="{8F62B467-1B62-4B65-8E5F-767D0915C25C}" destId="{24E524D4-C8C3-4F48-8B77-2DC14358BA4A}" srcOrd="0" destOrd="0" presId="urn:microsoft.com/office/officeart/2018/5/layout/IconCircleLabelList"/>
    <dgm:cxn modelId="{8C596411-C19E-46CE-A570-D927A576535B}" type="presParOf" srcId="{24E524D4-C8C3-4F48-8B77-2DC14358BA4A}" destId="{7AEA057C-A81C-4D65-81D1-F3422A6DFF95}" srcOrd="0" destOrd="0" presId="urn:microsoft.com/office/officeart/2018/5/layout/IconCircleLabelList"/>
    <dgm:cxn modelId="{C23360FA-A0AF-42A0-8060-73D701411A42}" type="presParOf" srcId="{24E524D4-C8C3-4F48-8B77-2DC14358BA4A}" destId="{E5D2F629-C7A0-402F-BB86-2E159299893C}" srcOrd="1" destOrd="0" presId="urn:microsoft.com/office/officeart/2018/5/layout/IconCircleLabelList"/>
    <dgm:cxn modelId="{E3F968E3-73B7-4CE5-A7A7-2DC45792C200}" type="presParOf" srcId="{24E524D4-C8C3-4F48-8B77-2DC14358BA4A}" destId="{3155E2D1-02EA-4091-A3FB-B8B8AECD4BA8}" srcOrd="2" destOrd="0" presId="urn:microsoft.com/office/officeart/2018/5/layout/IconCircleLabelList"/>
    <dgm:cxn modelId="{95150716-CC2D-4004-9714-3FDC1031EC15}" type="presParOf" srcId="{24E524D4-C8C3-4F48-8B77-2DC14358BA4A}" destId="{36C22C81-A84F-4AE1-B2AD-7D65076A493A}" srcOrd="3" destOrd="0" presId="urn:microsoft.com/office/officeart/2018/5/layout/IconCircleLabelList"/>
    <dgm:cxn modelId="{A1106D58-3EE2-47AA-9FAD-121BA05DDD17}" type="presParOf" srcId="{8F62B467-1B62-4B65-8E5F-767D0915C25C}" destId="{2DD4DA38-251B-4507-A9FE-7CF94C361B62}" srcOrd="1" destOrd="0" presId="urn:microsoft.com/office/officeart/2018/5/layout/IconCircleLabelList"/>
    <dgm:cxn modelId="{EA9A9499-FD72-44B8-A443-B9CF497C8BCF}" type="presParOf" srcId="{8F62B467-1B62-4B65-8E5F-767D0915C25C}" destId="{4CB9D25A-821C-4086-BC7F-B53A98028B3C}" srcOrd="2" destOrd="0" presId="urn:microsoft.com/office/officeart/2018/5/layout/IconCircleLabelList"/>
    <dgm:cxn modelId="{58CB883A-7AA8-4A09-8951-58B1513F4419}" type="presParOf" srcId="{4CB9D25A-821C-4086-BC7F-B53A98028B3C}" destId="{155C8AD2-7D6E-482A-96DE-D93E713B80C0}" srcOrd="0" destOrd="0" presId="urn:microsoft.com/office/officeart/2018/5/layout/IconCircleLabelList"/>
    <dgm:cxn modelId="{86442D3B-525A-4BA4-A7C1-4D7CA56AD353}" type="presParOf" srcId="{4CB9D25A-821C-4086-BC7F-B53A98028B3C}" destId="{D76CB87D-B851-474C-AB79-13B18B2A9BEE}" srcOrd="1" destOrd="0" presId="urn:microsoft.com/office/officeart/2018/5/layout/IconCircleLabelList"/>
    <dgm:cxn modelId="{86A2F46A-C15D-474C-AC21-DB59B137D12B}" type="presParOf" srcId="{4CB9D25A-821C-4086-BC7F-B53A98028B3C}" destId="{EE7A2891-75CC-484C-80EE-AA4559FC2A3C}" srcOrd="2" destOrd="0" presId="urn:microsoft.com/office/officeart/2018/5/layout/IconCircleLabelList"/>
    <dgm:cxn modelId="{D2DAE951-7116-403B-9888-950D96A087E1}" type="presParOf" srcId="{4CB9D25A-821C-4086-BC7F-B53A98028B3C}" destId="{0A5AC172-5EE8-4E7A-AC27-4AEC58F4F715}" srcOrd="3" destOrd="0" presId="urn:microsoft.com/office/officeart/2018/5/layout/IconCircleLabelList"/>
    <dgm:cxn modelId="{7A927DFD-82FC-42CE-B316-4F0A2424D844}" type="presParOf" srcId="{8F62B467-1B62-4B65-8E5F-767D0915C25C}" destId="{911CD830-F46E-4FC7-8ED5-88508CE4CB60}" srcOrd="3" destOrd="0" presId="urn:microsoft.com/office/officeart/2018/5/layout/IconCircleLabelList"/>
    <dgm:cxn modelId="{52A6875C-1AD0-410B-BCC7-F7F51003D082}" type="presParOf" srcId="{8F62B467-1B62-4B65-8E5F-767D0915C25C}" destId="{7D94B004-C515-4726-9CB4-1EC3722CE773}" srcOrd="4" destOrd="0" presId="urn:microsoft.com/office/officeart/2018/5/layout/IconCircleLabelList"/>
    <dgm:cxn modelId="{6E40EF2E-C1AB-4E50-8F3E-E19D5B705A06}" type="presParOf" srcId="{7D94B004-C515-4726-9CB4-1EC3722CE773}" destId="{FB1482D6-C02F-4D24-B47C-04B27DDAAE11}" srcOrd="0" destOrd="0" presId="urn:microsoft.com/office/officeart/2018/5/layout/IconCircleLabelList"/>
    <dgm:cxn modelId="{0A094542-CE3B-4CEA-B7A2-A8B65D446DC8}" type="presParOf" srcId="{7D94B004-C515-4726-9CB4-1EC3722CE773}" destId="{A9CA6B6D-6A5E-4A9D-8CC6-3D1D9A8F8CE0}" srcOrd="1" destOrd="0" presId="urn:microsoft.com/office/officeart/2018/5/layout/IconCircleLabelList"/>
    <dgm:cxn modelId="{87EBCE7A-2DBC-4C17-B667-70AA17717D29}" type="presParOf" srcId="{7D94B004-C515-4726-9CB4-1EC3722CE773}" destId="{4EC0EEC3-7FF3-4AA5-B5FA-AB0F0461C5E4}" srcOrd="2" destOrd="0" presId="urn:microsoft.com/office/officeart/2018/5/layout/IconCircleLabelList"/>
    <dgm:cxn modelId="{E9A6C8BD-B8DF-489C-AA6C-5906114BEB36}" type="presParOf" srcId="{7D94B004-C515-4726-9CB4-1EC3722CE773}" destId="{CE753FCB-C343-4F6B-B90A-49B63A097030}" srcOrd="3" destOrd="0" presId="urn:microsoft.com/office/officeart/2018/5/layout/IconCircleLabelList"/>
    <dgm:cxn modelId="{DBD4D8AA-9003-4DC2-80B9-8B6F041DDBD9}" type="presParOf" srcId="{8F62B467-1B62-4B65-8E5F-767D0915C25C}" destId="{91E500B8-E48C-4F8E-947F-7560F7C53A8F}" srcOrd="5" destOrd="0" presId="urn:microsoft.com/office/officeart/2018/5/layout/IconCircleLabelList"/>
    <dgm:cxn modelId="{1C72723B-2CF5-4A94-B3A6-26F0DC34F290}" type="presParOf" srcId="{8F62B467-1B62-4B65-8E5F-767D0915C25C}" destId="{522F929F-109E-4AF2-9C75-07AF39879DC0}" srcOrd="6" destOrd="0" presId="urn:microsoft.com/office/officeart/2018/5/layout/IconCircleLabelList"/>
    <dgm:cxn modelId="{1F95F3EA-FA68-4ACF-9B63-02AF624324BC}" type="presParOf" srcId="{522F929F-109E-4AF2-9C75-07AF39879DC0}" destId="{5B37B543-176A-4B38-8B3C-109F7261D3F7}" srcOrd="0" destOrd="0" presId="urn:microsoft.com/office/officeart/2018/5/layout/IconCircleLabelList"/>
    <dgm:cxn modelId="{79D0BCCC-ABA1-477C-84CA-FA26CD2EE9D2}" type="presParOf" srcId="{522F929F-109E-4AF2-9C75-07AF39879DC0}" destId="{7AB78052-77FB-45B6-9819-7588E87E3D4C}" srcOrd="1" destOrd="0" presId="urn:microsoft.com/office/officeart/2018/5/layout/IconCircleLabelList"/>
    <dgm:cxn modelId="{9B85ADF3-CD12-4C22-93A5-255CB9D7BB48}" type="presParOf" srcId="{522F929F-109E-4AF2-9C75-07AF39879DC0}" destId="{96F5EB5C-47BB-46D8-91CD-85389A835659}" srcOrd="2" destOrd="0" presId="urn:microsoft.com/office/officeart/2018/5/layout/IconCircleLabelList"/>
    <dgm:cxn modelId="{FDF7D199-39EE-44FC-B35E-1A5E852BFB5E}" type="presParOf" srcId="{522F929F-109E-4AF2-9C75-07AF39879DC0}" destId="{BD569F09-2650-4B95-B83D-E427D281C0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5D30C5F-EFAA-42D3-96D2-7DD24AFA6F9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EEF070-415C-4BE0-A9F3-4C70FBACC4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 dirty="0"/>
            <a:t>Learning through feedback and rewards</a:t>
          </a:r>
        </a:p>
      </dgm:t>
    </dgm:pt>
    <dgm:pt modelId="{023B9146-4FC8-443D-BC81-F6648F5F7350}" type="parTrans" cxnId="{B1D3F6F3-09E2-4F1F-BFCA-A4BABEAED9D0}">
      <dgm:prSet/>
      <dgm:spPr/>
      <dgm:t>
        <a:bodyPr/>
        <a:lstStyle/>
        <a:p>
          <a:endParaRPr lang="en-US"/>
        </a:p>
      </dgm:t>
    </dgm:pt>
    <dgm:pt modelId="{4B165D4D-A813-4B63-8E12-463C71133F7F}" type="sibTrans" cxnId="{B1D3F6F3-09E2-4F1F-BFCA-A4BABEAED9D0}">
      <dgm:prSet/>
      <dgm:spPr/>
      <dgm:t>
        <a:bodyPr/>
        <a:lstStyle/>
        <a:p>
          <a:endParaRPr lang="en-US"/>
        </a:p>
      </dgm:t>
    </dgm:pt>
    <dgm:pt modelId="{D094E825-C111-4C23-8BFF-868C227B05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On-the-job training</a:t>
          </a:r>
        </a:p>
      </dgm:t>
    </dgm:pt>
    <dgm:pt modelId="{D02E9EDA-9ED6-4129-BC51-1778062C08FA}" type="parTrans" cxnId="{C6E62B1D-353C-4B91-A412-987166B42E32}">
      <dgm:prSet/>
      <dgm:spPr/>
      <dgm:t>
        <a:bodyPr/>
        <a:lstStyle/>
        <a:p>
          <a:endParaRPr lang="en-US"/>
        </a:p>
      </dgm:t>
    </dgm:pt>
    <dgm:pt modelId="{3ED8D97B-E4B7-48E4-B835-83C88CD91EE7}" type="sibTrans" cxnId="{C6E62B1D-353C-4B91-A412-987166B42E32}">
      <dgm:prSet/>
      <dgm:spPr/>
      <dgm:t>
        <a:bodyPr/>
        <a:lstStyle/>
        <a:p>
          <a:endParaRPr lang="en-US"/>
        </a:p>
      </dgm:t>
    </dgm:pt>
    <dgm:pt modelId="{95F4D89D-77E7-4A33-90C2-D182263C4436}" type="pres">
      <dgm:prSet presAssocID="{C5D30C5F-EFAA-42D3-96D2-7DD24AFA6F9B}" presName="root" presStyleCnt="0">
        <dgm:presLayoutVars>
          <dgm:dir/>
          <dgm:resizeHandles val="exact"/>
        </dgm:presLayoutVars>
      </dgm:prSet>
      <dgm:spPr/>
    </dgm:pt>
    <dgm:pt modelId="{9632DBF7-DDE8-4ABC-ABAF-260257800F20}" type="pres">
      <dgm:prSet presAssocID="{38EEF070-415C-4BE0-A9F3-4C70FBACC447}" presName="compNode" presStyleCnt="0"/>
      <dgm:spPr/>
    </dgm:pt>
    <dgm:pt modelId="{836F06F8-DCC6-4CA6-A434-7AA9CB3C0AA8}" type="pres">
      <dgm:prSet presAssocID="{38EEF070-415C-4BE0-A9F3-4C70FBACC4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C7A2CA9D-9CA2-48B2-B1AF-925A9BBCC7DF}" type="pres">
      <dgm:prSet presAssocID="{38EEF070-415C-4BE0-A9F3-4C70FBACC447}" presName="spaceRect" presStyleCnt="0"/>
      <dgm:spPr/>
    </dgm:pt>
    <dgm:pt modelId="{977146D2-1DD7-4717-8423-A0D30EE5A9D0}" type="pres">
      <dgm:prSet presAssocID="{38EEF070-415C-4BE0-A9F3-4C70FBACC447}" presName="textRect" presStyleLbl="revTx" presStyleIdx="0" presStyleCnt="2">
        <dgm:presLayoutVars>
          <dgm:chMax val="1"/>
          <dgm:chPref val="1"/>
        </dgm:presLayoutVars>
      </dgm:prSet>
      <dgm:spPr/>
    </dgm:pt>
    <dgm:pt modelId="{AFE07F75-54B7-4212-B293-E2FB487722BD}" type="pres">
      <dgm:prSet presAssocID="{4B165D4D-A813-4B63-8E12-463C71133F7F}" presName="sibTrans" presStyleCnt="0"/>
      <dgm:spPr/>
    </dgm:pt>
    <dgm:pt modelId="{5972A430-658A-4524-96A9-A0825EA059C6}" type="pres">
      <dgm:prSet presAssocID="{D094E825-C111-4C23-8BFF-868C227B052F}" presName="compNode" presStyleCnt="0"/>
      <dgm:spPr/>
    </dgm:pt>
    <dgm:pt modelId="{48DCFEB5-9EAA-45C0-BC1D-B81A8316EADF}" type="pres">
      <dgm:prSet presAssocID="{D094E825-C111-4C23-8BFF-868C227B052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65ED770B-2CA5-472B-BE7D-8B1FCD6C3586}" type="pres">
      <dgm:prSet presAssocID="{D094E825-C111-4C23-8BFF-868C227B052F}" presName="spaceRect" presStyleCnt="0"/>
      <dgm:spPr/>
    </dgm:pt>
    <dgm:pt modelId="{2EA55673-AC0C-4E2C-92B3-B6976F31F374}" type="pres">
      <dgm:prSet presAssocID="{D094E825-C111-4C23-8BFF-868C227B052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6E62B1D-353C-4B91-A412-987166B42E32}" srcId="{C5D30C5F-EFAA-42D3-96D2-7DD24AFA6F9B}" destId="{D094E825-C111-4C23-8BFF-868C227B052F}" srcOrd="1" destOrd="0" parTransId="{D02E9EDA-9ED6-4129-BC51-1778062C08FA}" sibTransId="{3ED8D97B-E4B7-48E4-B835-83C88CD91EE7}"/>
    <dgm:cxn modelId="{30F69E68-43F4-43EA-B48E-F9A89676D192}" type="presOf" srcId="{D094E825-C111-4C23-8BFF-868C227B052F}" destId="{2EA55673-AC0C-4E2C-92B3-B6976F31F374}" srcOrd="0" destOrd="0" presId="urn:microsoft.com/office/officeart/2018/2/layout/IconLabelList"/>
    <dgm:cxn modelId="{34EAA3A8-9C45-4DEB-8EB0-A5FF761F334D}" type="presOf" srcId="{38EEF070-415C-4BE0-A9F3-4C70FBACC447}" destId="{977146D2-1DD7-4717-8423-A0D30EE5A9D0}" srcOrd="0" destOrd="0" presId="urn:microsoft.com/office/officeart/2018/2/layout/IconLabelList"/>
    <dgm:cxn modelId="{BD1A11E5-0C3F-4DB5-AD9C-BB54F370DFCA}" type="presOf" srcId="{C5D30C5F-EFAA-42D3-96D2-7DD24AFA6F9B}" destId="{95F4D89D-77E7-4A33-90C2-D182263C4436}" srcOrd="0" destOrd="0" presId="urn:microsoft.com/office/officeart/2018/2/layout/IconLabelList"/>
    <dgm:cxn modelId="{B1D3F6F3-09E2-4F1F-BFCA-A4BABEAED9D0}" srcId="{C5D30C5F-EFAA-42D3-96D2-7DD24AFA6F9B}" destId="{38EEF070-415C-4BE0-A9F3-4C70FBACC447}" srcOrd="0" destOrd="0" parTransId="{023B9146-4FC8-443D-BC81-F6648F5F7350}" sibTransId="{4B165D4D-A813-4B63-8E12-463C71133F7F}"/>
    <dgm:cxn modelId="{96A7CE0C-AAB0-43A7-9FB6-04B527C603E8}" type="presParOf" srcId="{95F4D89D-77E7-4A33-90C2-D182263C4436}" destId="{9632DBF7-DDE8-4ABC-ABAF-260257800F20}" srcOrd="0" destOrd="0" presId="urn:microsoft.com/office/officeart/2018/2/layout/IconLabelList"/>
    <dgm:cxn modelId="{93BF8208-1B00-448E-9C9C-C1A546793E53}" type="presParOf" srcId="{9632DBF7-DDE8-4ABC-ABAF-260257800F20}" destId="{836F06F8-DCC6-4CA6-A434-7AA9CB3C0AA8}" srcOrd="0" destOrd="0" presId="urn:microsoft.com/office/officeart/2018/2/layout/IconLabelList"/>
    <dgm:cxn modelId="{400B300C-BB00-4036-9009-CBED32E15238}" type="presParOf" srcId="{9632DBF7-DDE8-4ABC-ABAF-260257800F20}" destId="{C7A2CA9D-9CA2-48B2-B1AF-925A9BBCC7DF}" srcOrd="1" destOrd="0" presId="urn:microsoft.com/office/officeart/2018/2/layout/IconLabelList"/>
    <dgm:cxn modelId="{AA644941-36C6-435A-A202-1CED75D36B23}" type="presParOf" srcId="{9632DBF7-DDE8-4ABC-ABAF-260257800F20}" destId="{977146D2-1DD7-4717-8423-A0D30EE5A9D0}" srcOrd="2" destOrd="0" presId="urn:microsoft.com/office/officeart/2018/2/layout/IconLabelList"/>
    <dgm:cxn modelId="{52C8A8B6-5601-47E6-A9BC-6F9C66F776F8}" type="presParOf" srcId="{95F4D89D-77E7-4A33-90C2-D182263C4436}" destId="{AFE07F75-54B7-4212-B293-E2FB487722BD}" srcOrd="1" destOrd="0" presId="urn:microsoft.com/office/officeart/2018/2/layout/IconLabelList"/>
    <dgm:cxn modelId="{30D6B2CC-843F-4CD0-9C9A-0EAABF5D613C}" type="presParOf" srcId="{95F4D89D-77E7-4A33-90C2-D182263C4436}" destId="{5972A430-658A-4524-96A9-A0825EA059C6}" srcOrd="2" destOrd="0" presId="urn:microsoft.com/office/officeart/2018/2/layout/IconLabelList"/>
    <dgm:cxn modelId="{86C5E8F3-8A9D-4B00-9D08-D1E71C751458}" type="presParOf" srcId="{5972A430-658A-4524-96A9-A0825EA059C6}" destId="{48DCFEB5-9EAA-45C0-BC1D-B81A8316EADF}" srcOrd="0" destOrd="0" presId="urn:microsoft.com/office/officeart/2018/2/layout/IconLabelList"/>
    <dgm:cxn modelId="{C630490E-FC3A-4066-A2C3-75176C3D2E6C}" type="presParOf" srcId="{5972A430-658A-4524-96A9-A0825EA059C6}" destId="{65ED770B-2CA5-472B-BE7D-8B1FCD6C3586}" srcOrd="1" destOrd="0" presId="urn:microsoft.com/office/officeart/2018/2/layout/IconLabelList"/>
    <dgm:cxn modelId="{E06B8357-B291-4DE6-9B21-986ADDDAE19A}" type="presParOf" srcId="{5972A430-658A-4524-96A9-A0825EA059C6}" destId="{2EA55673-AC0C-4E2C-92B3-B6976F31F3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7E3BE53-904D-4BDB-A002-669FD7AAC2F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8D2D48-445B-4883-BB12-CFE575296BB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Learning through understanding</a:t>
          </a:r>
        </a:p>
      </dgm:t>
    </dgm:pt>
    <dgm:pt modelId="{25A0F793-82CC-474F-A4B5-6BA384641C0A}" type="parTrans" cxnId="{1AF6A71A-EB93-4874-9671-B067BFAD066F}">
      <dgm:prSet/>
      <dgm:spPr/>
      <dgm:t>
        <a:bodyPr/>
        <a:lstStyle/>
        <a:p>
          <a:endParaRPr lang="en-US"/>
        </a:p>
      </dgm:t>
    </dgm:pt>
    <dgm:pt modelId="{4BE440B4-F23D-42A7-9928-359FFFA13ECE}" type="sibTrans" cxnId="{1AF6A71A-EB93-4874-9671-B067BFAD066F}">
      <dgm:prSet/>
      <dgm:spPr/>
      <dgm:t>
        <a:bodyPr/>
        <a:lstStyle/>
        <a:p>
          <a:endParaRPr lang="en-US"/>
        </a:p>
      </dgm:t>
    </dgm:pt>
    <dgm:pt modelId="{415DF00D-F3AE-421F-91A6-394449EE6E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Problem-solving skills</a:t>
          </a:r>
        </a:p>
      </dgm:t>
    </dgm:pt>
    <dgm:pt modelId="{32C41FB5-55ED-4C2E-8104-EAFFE84D2460}" type="parTrans" cxnId="{5949488B-AA11-43BF-83D3-0D46B0589A6F}">
      <dgm:prSet/>
      <dgm:spPr/>
      <dgm:t>
        <a:bodyPr/>
        <a:lstStyle/>
        <a:p>
          <a:endParaRPr lang="en-US"/>
        </a:p>
      </dgm:t>
    </dgm:pt>
    <dgm:pt modelId="{CDEDBD92-3B11-4E8D-9DF0-6E47AB0AAE6B}" type="sibTrans" cxnId="{5949488B-AA11-43BF-83D3-0D46B0589A6F}">
      <dgm:prSet/>
      <dgm:spPr/>
      <dgm:t>
        <a:bodyPr/>
        <a:lstStyle/>
        <a:p>
          <a:endParaRPr lang="en-US"/>
        </a:p>
      </dgm:t>
    </dgm:pt>
    <dgm:pt modelId="{68389516-CCBF-4E5E-8EE1-E76AA2CD5035}" type="pres">
      <dgm:prSet presAssocID="{87E3BE53-904D-4BDB-A002-669FD7AAC2F2}" presName="root" presStyleCnt="0">
        <dgm:presLayoutVars>
          <dgm:dir/>
          <dgm:resizeHandles val="exact"/>
        </dgm:presLayoutVars>
      </dgm:prSet>
      <dgm:spPr/>
    </dgm:pt>
    <dgm:pt modelId="{29504C46-8154-4703-A8CA-9C0AC6B7207E}" type="pres">
      <dgm:prSet presAssocID="{418D2D48-445B-4883-BB12-CFE575296BBE}" presName="compNode" presStyleCnt="0"/>
      <dgm:spPr/>
    </dgm:pt>
    <dgm:pt modelId="{46909A30-26B2-4004-B05D-48F6893C7815}" type="pres">
      <dgm:prSet presAssocID="{418D2D48-445B-4883-BB12-CFE575296BBE}" presName="bgRect" presStyleLbl="bgShp" presStyleIdx="0" presStyleCnt="2"/>
      <dgm:spPr/>
    </dgm:pt>
    <dgm:pt modelId="{978D7DE0-7A9C-4E39-8371-2C98553887FE}" type="pres">
      <dgm:prSet presAssocID="{418D2D48-445B-4883-BB12-CFE575296BB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EBD03F3-3AF5-4074-8C39-95DCDB1C8922}" type="pres">
      <dgm:prSet presAssocID="{418D2D48-445B-4883-BB12-CFE575296BBE}" presName="spaceRect" presStyleCnt="0"/>
      <dgm:spPr/>
    </dgm:pt>
    <dgm:pt modelId="{EBA0C4DC-057E-41E0-9921-781AB64EDBA8}" type="pres">
      <dgm:prSet presAssocID="{418D2D48-445B-4883-BB12-CFE575296BBE}" presName="parTx" presStyleLbl="revTx" presStyleIdx="0" presStyleCnt="2">
        <dgm:presLayoutVars>
          <dgm:chMax val="0"/>
          <dgm:chPref val="0"/>
        </dgm:presLayoutVars>
      </dgm:prSet>
      <dgm:spPr/>
    </dgm:pt>
    <dgm:pt modelId="{2F4794E9-F3A9-4A7E-B728-3037401BFCAC}" type="pres">
      <dgm:prSet presAssocID="{4BE440B4-F23D-42A7-9928-359FFFA13ECE}" presName="sibTrans" presStyleCnt="0"/>
      <dgm:spPr/>
    </dgm:pt>
    <dgm:pt modelId="{E66BDBBA-D1DC-439E-99F8-11F4EF571791}" type="pres">
      <dgm:prSet presAssocID="{415DF00D-F3AE-421F-91A6-394449EE6E30}" presName="compNode" presStyleCnt="0"/>
      <dgm:spPr/>
    </dgm:pt>
    <dgm:pt modelId="{043DB7F0-172D-4E10-A56E-263C731B6FEF}" type="pres">
      <dgm:prSet presAssocID="{415DF00D-F3AE-421F-91A6-394449EE6E30}" presName="bgRect" presStyleLbl="bgShp" presStyleIdx="1" presStyleCnt="2"/>
      <dgm:spPr/>
    </dgm:pt>
    <dgm:pt modelId="{1EC639E7-4925-4073-B8E7-1A21E17226A7}" type="pres">
      <dgm:prSet presAssocID="{415DF00D-F3AE-421F-91A6-394449EE6E3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D6BAFF7E-3481-4096-884D-F105411DA023}" type="pres">
      <dgm:prSet presAssocID="{415DF00D-F3AE-421F-91A6-394449EE6E30}" presName="spaceRect" presStyleCnt="0"/>
      <dgm:spPr/>
    </dgm:pt>
    <dgm:pt modelId="{99C04049-ADD0-4E2D-9D5B-2C50F5F96105}" type="pres">
      <dgm:prSet presAssocID="{415DF00D-F3AE-421F-91A6-394449EE6E3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AF6A71A-EB93-4874-9671-B067BFAD066F}" srcId="{87E3BE53-904D-4BDB-A002-669FD7AAC2F2}" destId="{418D2D48-445B-4883-BB12-CFE575296BBE}" srcOrd="0" destOrd="0" parTransId="{25A0F793-82CC-474F-A4B5-6BA384641C0A}" sibTransId="{4BE440B4-F23D-42A7-9928-359FFFA13ECE}"/>
    <dgm:cxn modelId="{CF65542E-7668-4D8A-9E17-9B45FD7E7BCF}" type="presOf" srcId="{415DF00D-F3AE-421F-91A6-394449EE6E30}" destId="{99C04049-ADD0-4E2D-9D5B-2C50F5F96105}" srcOrd="0" destOrd="0" presId="urn:microsoft.com/office/officeart/2018/2/layout/IconVerticalSolidList"/>
    <dgm:cxn modelId="{0747656B-DEE3-4B70-8070-A34A7C06CA47}" type="presOf" srcId="{418D2D48-445B-4883-BB12-CFE575296BBE}" destId="{EBA0C4DC-057E-41E0-9921-781AB64EDBA8}" srcOrd="0" destOrd="0" presId="urn:microsoft.com/office/officeart/2018/2/layout/IconVerticalSolidList"/>
    <dgm:cxn modelId="{5949488B-AA11-43BF-83D3-0D46B0589A6F}" srcId="{87E3BE53-904D-4BDB-A002-669FD7AAC2F2}" destId="{415DF00D-F3AE-421F-91A6-394449EE6E30}" srcOrd="1" destOrd="0" parTransId="{32C41FB5-55ED-4C2E-8104-EAFFE84D2460}" sibTransId="{CDEDBD92-3B11-4E8D-9DF0-6E47AB0AAE6B}"/>
    <dgm:cxn modelId="{EE930B98-4C54-4137-9E0D-FBD6E26D0326}" type="presOf" srcId="{87E3BE53-904D-4BDB-A002-669FD7AAC2F2}" destId="{68389516-CCBF-4E5E-8EE1-E76AA2CD5035}" srcOrd="0" destOrd="0" presId="urn:microsoft.com/office/officeart/2018/2/layout/IconVerticalSolidList"/>
    <dgm:cxn modelId="{B94BD417-F4B3-4886-889A-508087042328}" type="presParOf" srcId="{68389516-CCBF-4E5E-8EE1-E76AA2CD5035}" destId="{29504C46-8154-4703-A8CA-9C0AC6B7207E}" srcOrd="0" destOrd="0" presId="urn:microsoft.com/office/officeart/2018/2/layout/IconVerticalSolidList"/>
    <dgm:cxn modelId="{142F8700-32B8-483A-B99B-741E711A0D04}" type="presParOf" srcId="{29504C46-8154-4703-A8CA-9C0AC6B7207E}" destId="{46909A30-26B2-4004-B05D-48F6893C7815}" srcOrd="0" destOrd="0" presId="urn:microsoft.com/office/officeart/2018/2/layout/IconVerticalSolidList"/>
    <dgm:cxn modelId="{B61E9990-F43A-4083-9C04-05266C67D426}" type="presParOf" srcId="{29504C46-8154-4703-A8CA-9C0AC6B7207E}" destId="{978D7DE0-7A9C-4E39-8371-2C98553887FE}" srcOrd="1" destOrd="0" presId="urn:microsoft.com/office/officeart/2018/2/layout/IconVerticalSolidList"/>
    <dgm:cxn modelId="{252817A9-3962-4489-96DA-8C4840714C74}" type="presParOf" srcId="{29504C46-8154-4703-A8CA-9C0AC6B7207E}" destId="{2EBD03F3-3AF5-4074-8C39-95DCDB1C8922}" srcOrd="2" destOrd="0" presId="urn:microsoft.com/office/officeart/2018/2/layout/IconVerticalSolidList"/>
    <dgm:cxn modelId="{6936D52A-744C-4FF0-888D-41100A194555}" type="presParOf" srcId="{29504C46-8154-4703-A8CA-9C0AC6B7207E}" destId="{EBA0C4DC-057E-41E0-9921-781AB64EDBA8}" srcOrd="3" destOrd="0" presId="urn:microsoft.com/office/officeart/2018/2/layout/IconVerticalSolidList"/>
    <dgm:cxn modelId="{BEC90C2A-27FE-443F-9D28-466ED0986DB2}" type="presParOf" srcId="{68389516-CCBF-4E5E-8EE1-E76AA2CD5035}" destId="{2F4794E9-F3A9-4A7E-B728-3037401BFCAC}" srcOrd="1" destOrd="0" presId="urn:microsoft.com/office/officeart/2018/2/layout/IconVerticalSolidList"/>
    <dgm:cxn modelId="{B599DE53-394A-4ED0-AB64-AF87130821D7}" type="presParOf" srcId="{68389516-CCBF-4E5E-8EE1-E76AA2CD5035}" destId="{E66BDBBA-D1DC-439E-99F8-11F4EF571791}" srcOrd="2" destOrd="0" presId="urn:microsoft.com/office/officeart/2018/2/layout/IconVerticalSolidList"/>
    <dgm:cxn modelId="{778115FC-5515-40DA-98E0-F2C618644F1B}" type="presParOf" srcId="{E66BDBBA-D1DC-439E-99F8-11F4EF571791}" destId="{043DB7F0-172D-4E10-A56E-263C731B6FEF}" srcOrd="0" destOrd="0" presId="urn:microsoft.com/office/officeart/2018/2/layout/IconVerticalSolidList"/>
    <dgm:cxn modelId="{5944446C-A198-4750-864A-591A1E2076E3}" type="presParOf" srcId="{E66BDBBA-D1DC-439E-99F8-11F4EF571791}" destId="{1EC639E7-4925-4073-B8E7-1A21E17226A7}" srcOrd="1" destOrd="0" presId="urn:microsoft.com/office/officeart/2018/2/layout/IconVerticalSolidList"/>
    <dgm:cxn modelId="{DD33911D-799B-471B-9E52-70FAC8131888}" type="presParOf" srcId="{E66BDBBA-D1DC-439E-99F8-11F4EF571791}" destId="{D6BAFF7E-3481-4096-884D-F105411DA023}" srcOrd="2" destOrd="0" presId="urn:microsoft.com/office/officeart/2018/2/layout/IconVerticalSolidList"/>
    <dgm:cxn modelId="{934EBFE5-BE3C-43FA-981B-704C16649B2C}" type="presParOf" srcId="{E66BDBBA-D1DC-439E-99F8-11F4EF571791}" destId="{99C04049-ADD0-4E2D-9D5B-2C50F5F961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2A3AC0D-50B2-4932-8F33-147A332B71C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12718C-9292-4F51-B8F5-5DC8B925A6F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Learning through experience</a:t>
          </a:r>
        </a:p>
      </dgm:t>
    </dgm:pt>
    <dgm:pt modelId="{82DE9FAF-3FE6-4126-A3C7-3DE4EC700AE2}" type="parTrans" cxnId="{A403EDE6-1BFC-4DB7-87D0-7EC9B1DDC493}">
      <dgm:prSet/>
      <dgm:spPr/>
      <dgm:t>
        <a:bodyPr/>
        <a:lstStyle/>
        <a:p>
          <a:endParaRPr lang="en-US"/>
        </a:p>
      </dgm:t>
    </dgm:pt>
    <dgm:pt modelId="{523E2289-F16E-4AD4-998B-2943223E63A5}" type="sibTrans" cxnId="{A403EDE6-1BFC-4DB7-87D0-7EC9B1DDC493}">
      <dgm:prSet/>
      <dgm:spPr/>
      <dgm:t>
        <a:bodyPr/>
        <a:lstStyle/>
        <a:p>
          <a:endParaRPr lang="en-US"/>
        </a:p>
      </dgm:t>
    </dgm:pt>
    <dgm:pt modelId="{BC5CF213-47CB-4F1E-8857-1A97D3E2CB6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Personal growth and motivation</a:t>
          </a:r>
        </a:p>
      </dgm:t>
    </dgm:pt>
    <dgm:pt modelId="{F6BF88E7-6301-4124-BC67-EAA8E44FEDD3}" type="parTrans" cxnId="{077DC216-6D08-4077-AB3A-91A7D8753C5F}">
      <dgm:prSet/>
      <dgm:spPr/>
      <dgm:t>
        <a:bodyPr/>
        <a:lstStyle/>
        <a:p>
          <a:endParaRPr lang="en-US"/>
        </a:p>
      </dgm:t>
    </dgm:pt>
    <dgm:pt modelId="{7D7474FB-EC87-4BF2-A446-538FDF219CCC}" type="sibTrans" cxnId="{077DC216-6D08-4077-AB3A-91A7D8753C5F}">
      <dgm:prSet/>
      <dgm:spPr/>
      <dgm:t>
        <a:bodyPr/>
        <a:lstStyle/>
        <a:p>
          <a:endParaRPr lang="en-US"/>
        </a:p>
      </dgm:t>
    </dgm:pt>
    <dgm:pt modelId="{189E10E6-D933-4CFC-9ACB-EDD2F427804C}" type="pres">
      <dgm:prSet presAssocID="{22A3AC0D-50B2-4932-8F33-147A332B71C9}" presName="root" presStyleCnt="0">
        <dgm:presLayoutVars>
          <dgm:dir/>
          <dgm:resizeHandles val="exact"/>
        </dgm:presLayoutVars>
      </dgm:prSet>
      <dgm:spPr/>
    </dgm:pt>
    <dgm:pt modelId="{62C565A0-10DD-4238-8B24-F380D97E2188}" type="pres">
      <dgm:prSet presAssocID="{2E12718C-9292-4F51-B8F5-5DC8B925A6F9}" presName="compNode" presStyleCnt="0"/>
      <dgm:spPr/>
    </dgm:pt>
    <dgm:pt modelId="{64188809-22F6-443F-B209-91E374409634}" type="pres">
      <dgm:prSet presAssocID="{2E12718C-9292-4F51-B8F5-5DC8B925A6F9}" presName="iconBgRect" presStyleLbl="bgShp" presStyleIdx="0" presStyleCnt="2"/>
      <dgm:spPr/>
    </dgm:pt>
    <dgm:pt modelId="{AF96DE28-91DC-4ED9-9E00-985268668001}" type="pres">
      <dgm:prSet presAssocID="{2E12718C-9292-4F51-B8F5-5DC8B925A6F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3597460-C92B-4F6D-9EFE-709459280D53}" type="pres">
      <dgm:prSet presAssocID="{2E12718C-9292-4F51-B8F5-5DC8B925A6F9}" presName="spaceRect" presStyleCnt="0"/>
      <dgm:spPr/>
    </dgm:pt>
    <dgm:pt modelId="{1E747A81-63B8-4D99-A93E-B74B8C9E46B4}" type="pres">
      <dgm:prSet presAssocID="{2E12718C-9292-4F51-B8F5-5DC8B925A6F9}" presName="textRect" presStyleLbl="revTx" presStyleIdx="0" presStyleCnt="2">
        <dgm:presLayoutVars>
          <dgm:chMax val="1"/>
          <dgm:chPref val="1"/>
        </dgm:presLayoutVars>
      </dgm:prSet>
      <dgm:spPr/>
    </dgm:pt>
    <dgm:pt modelId="{3EBD6069-A20D-4097-94C8-3833153B82E8}" type="pres">
      <dgm:prSet presAssocID="{523E2289-F16E-4AD4-998B-2943223E63A5}" presName="sibTrans" presStyleCnt="0"/>
      <dgm:spPr/>
    </dgm:pt>
    <dgm:pt modelId="{471758A2-0862-4DD7-90B6-BCCB32985CCA}" type="pres">
      <dgm:prSet presAssocID="{BC5CF213-47CB-4F1E-8857-1A97D3E2CB62}" presName="compNode" presStyleCnt="0"/>
      <dgm:spPr/>
    </dgm:pt>
    <dgm:pt modelId="{904B93C7-9D9F-4346-9F15-DC8DB9AC5F27}" type="pres">
      <dgm:prSet presAssocID="{BC5CF213-47CB-4F1E-8857-1A97D3E2CB62}" presName="iconBgRect" presStyleLbl="bgShp" presStyleIdx="1" presStyleCnt="2"/>
      <dgm:spPr/>
    </dgm:pt>
    <dgm:pt modelId="{B78D48A6-B5B7-4CF5-BAEF-E71915670021}" type="pres">
      <dgm:prSet presAssocID="{BC5CF213-47CB-4F1E-8857-1A97D3E2CB6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26E5358-3645-4B24-BFC6-B9616BCE06EC}" type="pres">
      <dgm:prSet presAssocID="{BC5CF213-47CB-4F1E-8857-1A97D3E2CB62}" presName="spaceRect" presStyleCnt="0"/>
      <dgm:spPr/>
    </dgm:pt>
    <dgm:pt modelId="{D6707147-BB19-4CD8-B7F7-074EC23FDC45}" type="pres">
      <dgm:prSet presAssocID="{BC5CF213-47CB-4F1E-8857-1A97D3E2CB6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F885B08-1124-4BD2-9302-1DEFBCED1BB0}" type="presOf" srcId="{22A3AC0D-50B2-4932-8F33-147A332B71C9}" destId="{189E10E6-D933-4CFC-9ACB-EDD2F427804C}" srcOrd="0" destOrd="0" presId="urn:microsoft.com/office/officeart/2018/5/layout/IconCircleLabelList"/>
    <dgm:cxn modelId="{077DC216-6D08-4077-AB3A-91A7D8753C5F}" srcId="{22A3AC0D-50B2-4932-8F33-147A332B71C9}" destId="{BC5CF213-47CB-4F1E-8857-1A97D3E2CB62}" srcOrd="1" destOrd="0" parTransId="{F6BF88E7-6301-4124-BC67-EAA8E44FEDD3}" sibTransId="{7D7474FB-EC87-4BF2-A446-538FDF219CCC}"/>
    <dgm:cxn modelId="{01A8B81B-195C-41A3-B026-E88B4C9A097B}" type="presOf" srcId="{2E12718C-9292-4F51-B8F5-5DC8B925A6F9}" destId="{1E747A81-63B8-4D99-A93E-B74B8C9E46B4}" srcOrd="0" destOrd="0" presId="urn:microsoft.com/office/officeart/2018/5/layout/IconCircleLabelList"/>
    <dgm:cxn modelId="{6556121C-96BA-451A-B0A2-527E78948FF5}" type="presOf" srcId="{BC5CF213-47CB-4F1E-8857-1A97D3E2CB62}" destId="{D6707147-BB19-4CD8-B7F7-074EC23FDC45}" srcOrd="0" destOrd="0" presId="urn:microsoft.com/office/officeart/2018/5/layout/IconCircleLabelList"/>
    <dgm:cxn modelId="{A403EDE6-1BFC-4DB7-87D0-7EC9B1DDC493}" srcId="{22A3AC0D-50B2-4932-8F33-147A332B71C9}" destId="{2E12718C-9292-4F51-B8F5-5DC8B925A6F9}" srcOrd="0" destOrd="0" parTransId="{82DE9FAF-3FE6-4126-A3C7-3DE4EC700AE2}" sibTransId="{523E2289-F16E-4AD4-998B-2943223E63A5}"/>
    <dgm:cxn modelId="{8B6CFEE1-3710-427B-8F06-EF0F4C1BC9A8}" type="presParOf" srcId="{189E10E6-D933-4CFC-9ACB-EDD2F427804C}" destId="{62C565A0-10DD-4238-8B24-F380D97E2188}" srcOrd="0" destOrd="0" presId="urn:microsoft.com/office/officeart/2018/5/layout/IconCircleLabelList"/>
    <dgm:cxn modelId="{C571AA2F-4702-447E-9382-367BD8453F0E}" type="presParOf" srcId="{62C565A0-10DD-4238-8B24-F380D97E2188}" destId="{64188809-22F6-443F-B209-91E374409634}" srcOrd="0" destOrd="0" presId="urn:microsoft.com/office/officeart/2018/5/layout/IconCircleLabelList"/>
    <dgm:cxn modelId="{B106A42C-EE16-4D26-A5CB-85722B53E8E6}" type="presParOf" srcId="{62C565A0-10DD-4238-8B24-F380D97E2188}" destId="{AF96DE28-91DC-4ED9-9E00-985268668001}" srcOrd="1" destOrd="0" presId="urn:microsoft.com/office/officeart/2018/5/layout/IconCircleLabelList"/>
    <dgm:cxn modelId="{BD9441E2-D998-420A-83E2-78E21042E689}" type="presParOf" srcId="{62C565A0-10DD-4238-8B24-F380D97E2188}" destId="{A3597460-C92B-4F6D-9EFE-709459280D53}" srcOrd="2" destOrd="0" presId="urn:microsoft.com/office/officeart/2018/5/layout/IconCircleLabelList"/>
    <dgm:cxn modelId="{090E6153-B58B-4D6C-9EF5-E1133CBDA4F1}" type="presParOf" srcId="{62C565A0-10DD-4238-8B24-F380D97E2188}" destId="{1E747A81-63B8-4D99-A93E-B74B8C9E46B4}" srcOrd="3" destOrd="0" presId="urn:microsoft.com/office/officeart/2018/5/layout/IconCircleLabelList"/>
    <dgm:cxn modelId="{1CE9037A-D9CD-4D46-BD37-844AA35FC0BD}" type="presParOf" srcId="{189E10E6-D933-4CFC-9ACB-EDD2F427804C}" destId="{3EBD6069-A20D-4097-94C8-3833153B82E8}" srcOrd="1" destOrd="0" presId="urn:microsoft.com/office/officeart/2018/5/layout/IconCircleLabelList"/>
    <dgm:cxn modelId="{B13AE864-F40F-4C0A-A542-A4E5B2FD6C74}" type="presParOf" srcId="{189E10E6-D933-4CFC-9ACB-EDD2F427804C}" destId="{471758A2-0862-4DD7-90B6-BCCB32985CCA}" srcOrd="2" destOrd="0" presId="urn:microsoft.com/office/officeart/2018/5/layout/IconCircleLabelList"/>
    <dgm:cxn modelId="{2C3368ED-C201-463A-9E8E-0151FE506E61}" type="presParOf" srcId="{471758A2-0862-4DD7-90B6-BCCB32985CCA}" destId="{904B93C7-9D9F-4346-9F15-DC8DB9AC5F27}" srcOrd="0" destOrd="0" presId="urn:microsoft.com/office/officeart/2018/5/layout/IconCircleLabelList"/>
    <dgm:cxn modelId="{69332F55-B530-4A01-8444-8A20A1016A99}" type="presParOf" srcId="{471758A2-0862-4DD7-90B6-BCCB32985CCA}" destId="{B78D48A6-B5B7-4CF5-BAEF-E71915670021}" srcOrd="1" destOrd="0" presId="urn:microsoft.com/office/officeart/2018/5/layout/IconCircleLabelList"/>
    <dgm:cxn modelId="{A1BA2886-BB12-4B0E-BF29-0F5CDFB05325}" type="presParOf" srcId="{471758A2-0862-4DD7-90B6-BCCB32985CCA}" destId="{926E5358-3645-4B24-BFC6-B9616BCE06EC}" srcOrd="2" destOrd="0" presId="urn:microsoft.com/office/officeart/2018/5/layout/IconCircleLabelList"/>
    <dgm:cxn modelId="{0B092BAE-62E1-4ADC-9E4A-80B5C03E676F}" type="presParOf" srcId="{471758A2-0862-4DD7-90B6-BCCB32985CCA}" destId="{D6707147-BB19-4CD8-B7F7-074EC23FDC4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2D34C6B-3695-4B16-9E1A-59399A67BDF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F83FE6-F9C4-4B26-AE7C-00F81F32AF6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200" dirty="0"/>
            <a:t>Improved customer satisfaction</a:t>
          </a:r>
        </a:p>
      </dgm:t>
    </dgm:pt>
    <dgm:pt modelId="{7B5BAB89-20F0-4F7D-A266-F1A151D225B6}" type="parTrans" cxnId="{7A869672-CC08-4BA8-9BB5-E68CF558FCC3}">
      <dgm:prSet/>
      <dgm:spPr/>
      <dgm:t>
        <a:bodyPr/>
        <a:lstStyle/>
        <a:p>
          <a:endParaRPr lang="en-US"/>
        </a:p>
      </dgm:t>
    </dgm:pt>
    <dgm:pt modelId="{7DC11914-76C0-4630-8294-3EAC3EE68985}" type="sibTrans" cxnId="{7A869672-CC08-4BA8-9BB5-E68CF558FCC3}">
      <dgm:prSet/>
      <dgm:spPr/>
      <dgm:t>
        <a:bodyPr/>
        <a:lstStyle/>
        <a:p>
          <a:endParaRPr lang="en-US"/>
        </a:p>
      </dgm:t>
    </dgm:pt>
    <dgm:pt modelId="{BD52964E-BBEA-4085-B62B-A08DD565E83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Reduced staff turnover</a:t>
          </a:r>
        </a:p>
      </dgm:t>
    </dgm:pt>
    <dgm:pt modelId="{0ED70602-2CB3-4FCF-AFBA-690B7178E320}" type="parTrans" cxnId="{8853E992-35F2-488D-93E6-CAF5C010828A}">
      <dgm:prSet/>
      <dgm:spPr/>
      <dgm:t>
        <a:bodyPr/>
        <a:lstStyle/>
        <a:p>
          <a:endParaRPr lang="en-US"/>
        </a:p>
      </dgm:t>
    </dgm:pt>
    <dgm:pt modelId="{6392941B-FBC0-4E36-98D8-19AA5111B1AB}" type="sibTrans" cxnId="{8853E992-35F2-488D-93E6-CAF5C010828A}">
      <dgm:prSet/>
      <dgm:spPr/>
      <dgm:t>
        <a:bodyPr/>
        <a:lstStyle/>
        <a:p>
          <a:endParaRPr lang="en-US"/>
        </a:p>
      </dgm:t>
    </dgm:pt>
    <dgm:pt modelId="{523F3095-313D-491C-8568-9B6A07B8BD9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Better teamwork</a:t>
          </a:r>
        </a:p>
      </dgm:t>
    </dgm:pt>
    <dgm:pt modelId="{11457E38-F06D-4C8B-BFFF-573FAF08987C}" type="parTrans" cxnId="{534970D9-9803-4D04-9907-2D83D23DDE3E}">
      <dgm:prSet/>
      <dgm:spPr/>
      <dgm:t>
        <a:bodyPr/>
        <a:lstStyle/>
        <a:p>
          <a:endParaRPr lang="en-US"/>
        </a:p>
      </dgm:t>
    </dgm:pt>
    <dgm:pt modelId="{D603BED4-3E70-4405-9702-5E7C0B995D49}" type="sibTrans" cxnId="{534970D9-9803-4D04-9907-2D83D23DDE3E}">
      <dgm:prSet/>
      <dgm:spPr/>
      <dgm:t>
        <a:bodyPr/>
        <a:lstStyle/>
        <a:p>
          <a:endParaRPr lang="en-US"/>
        </a:p>
      </dgm:t>
    </dgm:pt>
    <dgm:pt modelId="{29E714E0-CA86-4988-B49E-1E44D9BBC196}" type="pres">
      <dgm:prSet presAssocID="{92D34C6B-3695-4B16-9E1A-59399A67BDF0}" presName="root" presStyleCnt="0">
        <dgm:presLayoutVars>
          <dgm:dir/>
          <dgm:resizeHandles val="exact"/>
        </dgm:presLayoutVars>
      </dgm:prSet>
      <dgm:spPr/>
    </dgm:pt>
    <dgm:pt modelId="{96EBC999-EC56-495A-8FCB-7766265284A4}" type="pres">
      <dgm:prSet presAssocID="{31F83FE6-F9C4-4B26-AE7C-00F81F32AF6C}" presName="compNode" presStyleCnt="0"/>
      <dgm:spPr/>
    </dgm:pt>
    <dgm:pt modelId="{4C0C378E-6B2E-40B2-8A6D-0DEFD10DE066}" type="pres">
      <dgm:prSet presAssocID="{31F83FE6-F9C4-4B26-AE7C-00F81F32AF6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B8D7784A-DACE-4F65-8A5C-8B1EDEE51254}" type="pres">
      <dgm:prSet presAssocID="{31F83FE6-F9C4-4B26-AE7C-00F81F32AF6C}" presName="spaceRect" presStyleCnt="0"/>
      <dgm:spPr/>
    </dgm:pt>
    <dgm:pt modelId="{66A4BFBD-B1FB-4285-82A1-E6A22866DADA}" type="pres">
      <dgm:prSet presAssocID="{31F83FE6-F9C4-4B26-AE7C-00F81F32AF6C}" presName="textRect" presStyleLbl="revTx" presStyleIdx="0" presStyleCnt="3">
        <dgm:presLayoutVars>
          <dgm:chMax val="1"/>
          <dgm:chPref val="1"/>
        </dgm:presLayoutVars>
      </dgm:prSet>
      <dgm:spPr/>
    </dgm:pt>
    <dgm:pt modelId="{19C4F7FC-90A5-4620-AF00-15F24F6A8B9E}" type="pres">
      <dgm:prSet presAssocID="{7DC11914-76C0-4630-8294-3EAC3EE68985}" presName="sibTrans" presStyleCnt="0"/>
      <dgm:spPr/>
    </dgm:pt>
    <dgm:pt modelId="{ECD92C4B-E5C8-48F0-86D0-53FD5A46FFD9}" type="pres">
      <dgm:prSet presAssocID="{BD52964E-BBEA-4085-B62B-A08DD565E832}" presName="compNode" presStyleCnt="0"/>
      <dgm:spPr/>
    </dgm:pt>
    <dgm:pt modelId="{3BA35675-A8B6-4692-813B-A4F2735775BC}" type="pres">
      <dgm:prSet presAssocID="{BD52964E-BBEA-4085-B62B-A08DD565E8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DA3881B-50F3-4CF6-99B0-B5B00CCE7BCB}" type="pres">
      <dgm:prSet presAssocID="{BD52964E-BBEA-4085-B62B-A08DD565E832}" presName="spaceRect" presStyleCnt="0"/>
      <dgm:spPr/>
    </dgm:pt>
    <dgm:pt modelId="{62EA8F71-92A6-48ED-AFC0-79D68A63CA93}" type="pres">
      <dgm:prSet presAssocID="{BD52964E-BBEA-4085-B62B-A08DD565E832}" presName="textRect" presStyleLbl="revTx" presStyleIdx="1" presStyleCnt="3">
        <dgm:presLayoutVars>
          <dgm:chMax val="1"/>
          <dgm:chPref val="1"/>
        </dgm:presLayoutVars>
      </dgm:prSet>
      <dgm:spPr/>
    </dgm:pt>
    <dgm:pt modelId="{16309841-8E0B-4A8B-BF9D-7A0F585A8971}" type="pres">
      <dgm:prSet presAssocID="{6392941B-FBC0-4E36-98D8-19AA5111B1AB}" presName="sibTrans" presStyleCnt="0"/>
      <dgm:spPr/>
    </dgm:pt>
    <dgm:pt modelId="{3E0E952C-D081-468E-B3E8-C47CFA065A52}" type="pres">
      <dgm:prSet presAssocID="{523F3095-313D-491C-8568-9B6A07B8BD96}" presName="compNode" presStyleCnt="0"/>
      <dgm:spPr/>
    </dgm:pt>
    <dgm:pt modelId="{D5F2CD4B-0568-45BD-A49C-8C357026AFC4}" type="pres">
      <dgm:prSet presAssocID="{523F3095-313D-491C-8568-9B6A07B8BD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85B3CA2-DFD6-4D13-B593-D9218643C6D9}" type="pres">
      <dgm:prSet presAssocID="{523F3095-313D-491C-8568-9B6A07B8BD96}" presName="spaceRect" presStyleCnt="0"/>
      <dgm:spPr/>
    </dgm:pt>
    <dgm:pt modelId="{CE72545B-4DB9-4866-BFDF-D34705687DFC}" type="pres">
      <dgm:prSet presAssocID="{523F3095-313D-491C-8568-9B6A07B8BD9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386281E-A85E-4920-A429-C7CDB5982950}" type="presOf" srcId="{BD52964E-BBEA-4085-B62B-A08DD565E832}" destId="{62EA8F71-92A6-48ED-AFC0-79D68A63CA93}" srcOrd="0" destOrd="0" presId="urn:microsoft.com/office/officeart/2018/2/layout/IconLabelList"/>
    <dgm:cxn modelId="{C50DD83B-196E-4FD5-91DA-6F3BACFE1CA2}" type="presOf" srcId="{523F3095-313D-491C-8568-9B6A07B8BD96}" destId="{CE72545B-4DB9-4866-BFDF-D34705687DFC}" srcOrd="0" destOrd="0" presId="urn:microsoft.com/office/officeart/2018/2/layout/IconLabelList"/>
    <dgm:cxn modelId="{FEE49E5F-6136-4449-8208-E6722D77BCB8}" type="presOf" srcId="{31F83FE6-F9C4-4B26-AE7C-00F81F32AF6C}" destId="{66A4BFBD-B1FB-4285-82A1-E6A22866DADA}" srcOrd="0" destOrd="0" presId="urn:microsoft.com/office/officeart/2018/2/layout/IconLabelList"/>
    <dgm:cxn modelId="{7A869672-CC08-4BA8-9BB5-E68CF558FCC3}" srcId="{92D34C6B-3695-4B16-9E1A-59399A67BDF0}" destId="{31F83FE6-F9C4-4B26-AE7C-00F81F32AF6C}" srcOrd="0" destOrd="0" parTransId="{7B5BAB89-20F0-4F7D-A266-F1A151D225B6}" sibTransId="{7DC11914-76C0-4630-8294-3EAC3EE68985}"/>
    <dgm:cxn modelId="{2BE7D757-D964-41E4-877D-22B6978A5961}" type="presOf" srcId="{92D34C6B-3695-4B16-9E1A-59399A67BDF0}" destId="{29E714E0-CA86-4988-B49E-1E44D9BBC196}" srcOrd="0" destOrd="0" presId="urn:microsoft.com/office/officeart/2018/2/layout/IconLabelList"/>
    <dgm:cxn modelId="{8853E992-35F2-488D-93E6-CAF5C010828A}" srcId="{92D34C6B-3695-4B16-9E1A-59399A67BDF0}" destId="{BD52964E-BBEA-4085-B62B-A08DD565E832}" srcOrd="1" destOrd="0" parTransId="{0ED70602-2CB3-4FCF-AFBA-690B7178E320}" sibTransId="{6392941B-FBC0-4E36-98D8-19AA5111B1AB}"/>
    <dgm:cxn modelId="{534970D9-9803-4D04-9907-2D83D23DDE3E}" srcId="{92D34C6B-3695-4B16-9E1A-59399A67BDF0}" destId="{523F3095-313D-491C-8568-9B6A07B8BD96}" srcOrd="2" destOrd="0" parTransId="{11457E38-F06D-4C8B-BFFF-573FAF08987C}" sibTransId="{D603BED4-3E70-4405-9702-5E7C0B995D49}"/>
    <dgm:cxn modelId="{C056A61C-C301-47E1-8D78-38DD10023055}" type="presParOf" srcId="{29E714E0-CA86-4988-B49E-1E44D9BBC196}" destId="{96EBC999-EC56-495A-8FCB-7766265284A4}" srcOrd="0" destOrd="0" presId="urn:microsoft.com/office/officeart/2018/2/layout/IconLabelList"/>
    <dgm:cxn modelId="{3CCAFCEF-1A67-40B1-9BDE-0B131831FABA}" type="presParOf" srcId="{96EBC999-EC56-495A-8FCB-7766265284A4}" destId="{4C0C378E-6B2E-40B2-8A6D-0DEFD10DE066}" srcOrd="0" destOrd="0" presId="urn:microsoft.com/office/officeart/2018/2/layout/IconLabelList"/>
    <dgm:cxn modelId="{A94BAA28-97B5-449F-991D-9AC0989C09CC}" type="presParOf" srcId="{96EBC999-EC56-495A-8FCB-7766265284A4}" destId="{B8D7784A-DACE-4F65-8A5C-8B1EDEE51254}" srcOrd="1" destOrd="0" presId="urn:microsoft.com/office/officeart/2018/2/layout/IconLabelList"/>
    <dgm:cxn modelId="{01AE60E8-FDA5-4DB8-B93D-EF7654A0588B}" type="presParOf" srcId="{96EBC999-EC56-495A-8FCB-7766265284A4}" destId="{66A4BFBD-B1FB-4285-82A1-E6A22866DADA}" srcOrd="2" destOrd="0" presId="urn:microsoft.com/office/officeart/2018/2/layout/IconLabelList"/>
    <dgm:cxn modelId="{1E2C0E41-5B3B-4FF4-9168-17F1EB1D5140}" type="presParOf" srcId="{29E714E0-CA86-4988-B49E-1E44D9BBC196}" destId="{19C4F7FC-90A5-4620-AF00-15F24F6A8B9E}" srcOrd="1" destOrd="0" presId="urn:microsoft.com/office/officeart/2018/2/layout/IconLabelList"/>
    <dgm:cxn modelId="{749CF99F-D3B8-403B-9315-3507CFC57E22}" type="presParOf" srcId="{29E714E0-CA86-4988-B49E-1E44D9BBC196}" destId="{ECD92C4B-E5C8-48F0-86D0-53FD5A46FFD9}" srcOrd="2" destOrd="0" presId="urn:microsoft.com/office/officeart/2018/2/layout/IconLabelList"/>
    <dgm:cxn modelId="{D33A44A5-0E40-41EF-A6E3-A9F41CA05849}" type="presParOf" srcId="{ECD92C4B-E5C8-48F0-86D0-53FD5A46FFD9}" destId="{3BA35675-A8B6-4692-813B-A4F2735775BC}" srcOrd="0" destOrd="0" presId="urn:microsoft.com/office/officeart/2018/2/layout/IconLabelList"/>
    <dgm:cxn modelId="{AF18BEF9-8714-4C1C-9BDD-6B6839BFF55B}" type="presParOf" srcId="{ECD92C4B-E5C8-48F0-86D0-53FD5A46FFD9}" destId="{4DA3881B-50F3-4CF6-99B0-B5B00CCE7BCB}" srcOrd="1" destOrd="0" presId="urn:microsoft.com/office/officeart/2018/2/layout/IconLabelList"/>
    <dgm:cxn modelId="{A0355408-4F62-4581-A3C3-38DA170F224D}" type="presParOf" srcId="{ECD92C4B-E5C8-48F0-86D0-53FD5A46FFD9}" destId="{62EA8F71-92A6-48ED-AFC0-79D68A63CA93}" srcOrd="2" destOrd="0" presId="urn:microsoft.com/office/officeart/2018/2/layout/IconLabelList"/>
    <dgm:cxn modelId="{4BC3DE8A-3202-41D3-A6A3-EDAE4A268988}" type="presParOf" srcId="{29E714E0-CA86-4988-B49E-1E44D9BBC196}" destId="{16309841-8E0B-4A8B-BF9D-7A0F585A8971}" srcOrd="3" destOrd="0" presId="urn:microsoft.com/office/officeart/2018/2/layout/IconLabelList"/>
    <dgm:cxn modelId="{A9AE70D7-7A22-44D7-A3E5-514BC706277B}" type="presParOf" srcId="{29E714E0-CA86-4988-B49E-1E44D9BBC196}" destId="{3E0E952C-D081-468E-B3E8-C47CFA065A52}" srcOrd="4" destOrd="0" presId="urn:microsoft.com/office/officeart/2018/2/layout/IconLabelList"/>
    <dgm:cxn modelId="{F1E0963D-A1B0-418B-9CEB-55E8670E04B6}" type="presParOf" srcId="{3E0E952C-D081-468E-B3E8-C47CFA065A52}" destId="{D5F2CD4B-0568-45BD-A49C-8C357026AFC4}" srcOrd="0" destOrd="0" presId="urn:microsoft.com/office/officeart/2018/2/layout/IconLabelList"/>
    <dgm:cxn modelId="{88D48485-819F-4408-9A6C-4B0ED8CA9E4E}" type="presParOf" srcId="{3E0E952C-D081-468E-B3E8-C47CFA065A52}" destId="{A85B3CA2-DFD6-4D13-B593-D9218643C6D9}" srcOrd="1" destOrd="0" presId="urn:microsoft.com/office/officeart/2018/2/layout/IconLabelList"/>
    <dgm:cxn modelId="{A76CFD2B-5432-4B03-8633-3BA39D124203}" type="presParOf" srcId="{3E0E952C-D081-468E-B3E8-C47CFA065A52}" destId="{CE72545B-4DB9-4866-BFDF-D34705687DF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3CFD34A-005D-446B-B1F9-A14C9581A44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F545F5-D3AF-409E-84A9-B0ADD2D700FB}">
      <dgm:prSet/>
      <dgm:spPr/>
      <dgm:t>
        <a:bodyPr/>
        <a:lstStyle/>
        <a:p>
          <a:r>
            <a:rPr lang="en-US"/>
            <a:t>Right recruitment is essential</a:t>
          </a:r>
        </a:p>
      </dgm:t>
    </dgm:pt>
    <dgm:pt modelId="{38B57F07-2AA9-48CD-8D1D-EC979AB86C8F}" type="parTrans" cxnId="{2AB55CA5-BCCB-4940-854F-054681B300AF}">
      <dgm:prSet/>
      <dgm:spPr/>
      <dgm:t>
        <a:bodyPr/>
        <a:lstStyle/>
        <a:p>
          <a:endParaRPr lang="en-US"/>
        </a:p>
      </dgm:t>
    </dgm:pt>
    <dgm:pt modelId="{CED814AD-1FBB-48E2-838B-C76BF226D335}" type="sibTrans" cxnId="{2AB55CA5-BCCB-4940-854F-054681B300AF}">
      <dgm:prSet/>
      <dgm:spPr/>
      <dgm:t>
        <a:bodyPr/>
        <a:lstStyle/>
        <a:p>
          <a:endParaRPr lang="en-US"/>
        </a:p>
      </dgm:t>
    </dgm:pt>
    <dgm:pt modelId="{818732D1-5897-4E88-8A28-057D7533730E}">
      <dgm:prSet/>
      <dgm:spPr/>
      <dgm:t>
        <a:bodyPr/>
        <a:lstStyle/>
        <a:p>
          <a:r>
            <a:rPr lang="en-US"/>
            <a:t>Training improves performance</a:t>
          </a:r>
        </a:p>
      </dgm:t>
    </dgm:pt>
    <dgm:pt modelId="{AC5CB2DB-F3DA-4A15-BC0F-AD937040BB84}" type="parTrans" cxnId="{7370A1AD-1D7A-46E5-9A3D-CF302234FFFD}">
      <dgm:prSet/>
      <dgm:spPr/>
      <dgm:t>
        <a:bodyPr/>
        <a:lstStyle/>
        <a:p>
          <a:endParaRPr lang="en-US"/>
        </a:p>
      </dgm:t>
    </dgm:pt>
    <dgm:pt modelId="{204B94DB-D633-4014-9DA7-83FB40DA3268}" type="sibTrans" cxnId="{7370A1AD-1D7A-46E5-9A3D-CF302234FFFD}">
      <dgm:prSet/>
      <dgm:spPr/>
      <dgm:t>
        <a:bodyPr/>
        <a:lstStyle/>
        <a:p>
          <a:endParaRPr lang="en-US"/>
        </a:p>
      </dgm:t>
    </dgm:pt>
    <dgm:pt modelId="{A8956F26-B0B0-4B4F-A8DD-50605ABACF31}">
      <dgm:prSet/>
      <dgm:spPr/>
      <dgm:t>
        <a:bodyPr/>
        <a:lstStyle/>
        <a:p>
          <a:r>
            <a:rPr lang="en-US"/>
            <a:t>Learning theories support development</a:t>
          </a:r>
        </a:p>
      </dgm:t>
    </dgm:pt>
    <dgm:pt modelId="{199BDFE9-9547-4F95-9BB6-B0BB56DD4494}" type="parTrans" cxnId="{653E9EFB-381C-46CC-B026-79BB34D1AD9D}">
      <dgm:prSet/>
      <dgm:spPr/>
      <dgm:t>
        <a:bodyPr/>
        <a:lstStyle/>
        <a:p>
          <a:endParaRPr lang="en-US"/>
        </a:p>
      </dgm:t>
    </dgm:pt>
    <dgm:pt modelId="{D0D1A94A-39BB-494B-B6FC-312092A80C30}" type="sibTrans" cxnId="{653E9EFB-381C-46CC-B026-79BB34D1AD9D}">
      <dgm:prSet/>
      <dgm:spPr/>
      <dgm:t>
        <a:bodyPr/>
        <a:lstStyle/>
        <a:p>
          <a:endParaRPr lang="en-US"/>
        </a:p>
      </dgm:t>
    </dgm:pt>
    <dgm:pt modelId="{87C7A169-1E3E-4164-B2A5-0BBDFCC3C9D6}" type="pres">
      <dgm:prSet presAssocID="{13CFD34A-005D-446B-B1F9-A14C9581A449}" presName="linear" presStyleCnt="0">
        <dgm:presLayoutVars>
          <dgm:animLvl val="lvl"/>
          <dgm:resizeHandles val="exact"/>
        </dgm:presLayoutVars>
      </dgm:prSet>
      <dgm:spPr/>
    </dgm:pt>
    <dgm:pt modelId="{33317E9A-7F21-44F9-971C-2FA587F3ECB9}" type="pres">
      <dgm:prSet presAssocID="{0DF545F5-D3AF-409E-84A9-B0ADD2D700F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462E7B-F89C-4673-95CC-FB30BE1F5287}" type="pres">
      <dgm:prSet presAssocID="{CED814AD-1FBB-48E2-838B-C76BF226D335}" presName="spacer" presStyleCnt="0"/>
      <dgm:spPr/>
    </dgm:pt>
    <dgm:pt modelId="{E71232F4-A272-4680-9147-5EB37218B5A5}" type="pres">
      <dgm:prSet presAssocID="{818732D1-5897-4E88-8A28-057D7533730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0D5168F-0D68-4EB5-B464-8BB806EDF59F}" type="pres">
      <dgm:prSet presAssocID="{204B94DB-D633-4014-9DA7-83FB40DA3268}" presName="spacer" presStyleCnt="0"/>
      <dgm:spPr/>
    </dgm:pt>
    <dgm:pt modelId="{291C0AC4-CF46-455A-B47E-08561E5AAECA}" type="pres">
      <dgm:prSet presAssocID="{A8956F26-B0B0-4B4F-A8DD-50605ABACF3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65CC01E-73FB-497A-8E7D-29A097FE9720}" type="presOf" srcId="{818732D1-5897-4E88-8A28-057D7533730E}" destId="{E71232F4-A272-4680-9147-5EB37218B5A5}" srcOrd="0" destOrd="0" presId="urn:microsoft.com/office/officeart/2005/8/layout/vList2"/>
    <dgm:cxn modelId="{D06C8960-AD39-4EE6-8243-0730A06D77DF}" type="presOf" srcId="{13CFD34A-005D-446B-B1F9-A14C9581A449}" destId="{87C7A169-1E3E-4164-B2A5-0BBDFCC3C9D6}" srcOrd="0" destOrd="0" presId="urn:microsoft.com/office/officeart/2005/8/layout/vList2"/>
    <dgm:cxn modelId="{2EC13345-B175-4887-A6CC-6DFE1346E59B}" type="presOf" srcId="{A8956F26-B0B0-4B4F-A8DD-50605ABACF31}" destId="{291C0AC4-CF46-455A-B47E-08561E5AAECA}" srcOrd="0" destOrd="0" presId="urn:microsoft.com/office/officeart/2005/8/layout/vList2"/>
    <dgm:cxn modelId="{2AB55CA5-BCCB-4940-854F-054681B300AF}" srcId="{13CFD34A-005D-446B-B1F9-A14C9581A449}" destId="{0DF545F5-D3AF-409E-84A9-B0ADD2D700FB}" srcOrd="0" destOrd="0" parTransId="{38B57F07-2AA9-48CD-8D1D-EC979AB86C8F}" sibTransId="{CED814AD-1FBB-48E2-838B-C76BF226D335}"/>
    <dgm:cxn modelId="{7370A1AD-1D7A-46E5-9A3D-CF302234FFFD}" srcId="{13CFD34A-005D-446B-B1F9-A14C9581A449}" destId="{818732D1-5897-4E88-8A28-057D7533730E}" srcOrd="1" destOrd="0" parTransId="{AC5CB2DB-F3DA-4A15-BC0F-AD937040BB84}" sibTransId="{204B94DB-D633-4014-9DA7-83FB40DA3268}"/>
    <dgm:cxn modelId="{FEC15EDD-42FA-4F59-8936-5CB70B905039}" type="presOf" srcId="{0DF545F5-D3AF-409E-84A9-B0ADD2D700FB}" destId="{33317E9A-7F21-44F9-971C-2FA587F3ECB9}" srcOrd="0" destOrd="0" presId="urn:microsoft.com/office/officeart/2005/8/layout/vList2"/>
    <dgm:cxn modelId="{653E9EFB-381C-46CC-B026-79BB34D1AD9D}" srcId="{13CFD34A-005D-446B-B1F9-A14C9581A449}" destId="{A8956F26-B0B0-4B4F-A8DD-50605ABACF31}" srcOrd="2" destOrd="0" parTransId="{199BDFE9-9547-4F95-9BB6-B0BB56DD4494}" sibTransId="{D0D1A94A-39BB-494B-B6FC-312092A80C30}"/>
    <dgm:cxn modelId="{22137F39-BAD2-4172-8E34-D35C029E6460}" type="presParOf" srcId="{87C7A169-1E3E-4164-B2A5-0BBDFCC3C9D6}" destId="{33317E9A-7F21-44F9-971C-2FA587F3ECB9}" srcOrd="0" destOrd="0" presId="urn:microsoft.com/office/officeart/2005/8/layout/vList2"/>
    <dgm:cxn modelId="{FED65FEB-E3C1-4E4D-A1C7-0646D8DF14D3}" type="presParOf" srcId="{87C7A169-1E3E-4164-B2A5-0BBDFCC3C9D6}" destId="{3C462E7B-F89C-4673-95CC-FB30BE1F5287}" srcOrd="1" destOrd="0" presId="urn:microsoft.com/office/officeart/2005/8/layout/vList2"/>
    <dgm:cxn modelId="{02FCBFCD-BB35-4931-B8CF-5B0309098354}" type="presParOf" srcId="{87C7A169-1E3E-4164-B2A5-0BBDFCC3C9D6}" destId="{E71232F4-A272-4680-9147-5EB37218B5A5}" srcOrd="2" destOrd="0" presId="urn:microsoft.com/office/officeart/2005/8/layout/vList2"/>
    <dgm:cxn modelId="{95A95271-0835-4F1D-8F48-474653660601}" type="presParOf" srcId="{87C7A169-1E3E-4164-B2A5-0BBDFCC3C9D6}" destId="{70D5168F-0D68-4EB5-B464-8BB806EDF59F}" srcOrd="3" destOrd="0" presId="urn:microsoft.com/office/officeart/2005/8/layout/vList2"/>
    <dgm:cxn modelId="{A6C9F982-3A7F-4E47-A08A-616C8DC32F84}" type="presParOf" srcId="{87C7A169-1E3E-4164-B2A5-0BBDFCC3C9D6}" destId="{291C0AC4-CF46-455A-B47E-08561E5AAE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445D1-8BB0-46DB-9AA2-4709E2EEFD90}">
      <dsp:nvSpPr>
        <dsp:cNvPr id="0" name=""/>
        <dsp:cNvSpPr/>
      </dsp:nvSpPr>
      <dsp:spPr>
        <a:xfrm>
          <a:off x="0" y="420"/>
          <a:ext cx="344831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CC9CC80-9102-4641-B369-B67008DF5D13}">
      <dsp:nvSpPr>
        <dsp:cNvPr id="0" name=""/>
        <dsp:cNvSpPr/>
      </dsp:nvSpPr>
      <dsp:spPr>
        <a:xfrm>
          <a:off x="0" y="420"/>
          <a:ext cx="3448310" cy="68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Name: Erlina A. Geronimo</a:t>
          </a:r>
        </a:p>
      </dsp:txBody>
      <dsp:txXfrm>
        <a:off x="0" y="420"/>
        <a:ext cx="3448310" cy="689398"/>
      </dsp:txXfrm>
    </dsp:sp>
    <dsp:sp modelId="{5CAEDF5B-7A00-4764-B5AA-5431D97E98A3}">
      <dsp:nvSpPr>
        <dsp:cNvPr id="0" name=""/>
        <dsp:cNvSpPr/>
      </dsp:nvSpPr>
      <dsp:spPr>
        <a:xfrm>
          <a:off x="0" y="689818"/>
          <a:ext cx="3448310" cy="0"/>
        </a:xfrm>
        <a:prstGeom prst="lin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3E950CA-E9D4-46EE-9611-85AA8A945A65}">
      <dsp:nvSpPr>
        <dsp:cNvPr id="0" name=""/>
        <dsp:cNvSpPr/>
      </dsp:nvSpPr>
      <dsp:spPr>
        <a:xfrm>
          <a:off x="0" y="689818"/>
          <a:ext cx="3448310" cy="68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 ID: 2430880</a:t>
          </a:r>
        </a:p>
      </dsp:txBody>
      <dsp:txXfrm>
        <a:off x="0" y="689818"/>
        <a:ext cx="3448310" cy="689398"/>
      </dsp:txXfrm>
    </dsp:sp>
    <dsp:sp modelId="{69920BA3-7877-474C-8E7F-A074C941F8EA}">
      <dsp:nvSpPr>
        <dsp:cNvPr id="0" name=""/>
        <dsp:cNvSpPr/>
      </dsp:nvSpPr>
      <dsp:spPr>
        <a:xfrm>
          <a:off x="0" y="1379216"/>
          <a:ext cx="3448310" cy="0"/>
        </a:xfrm>
        <a:prstGeom prst="lin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7891C5B-2446-40FC-97B6-DD79B0D271DC}">
      <dsp:nvSpPr>
        <dsp:cNvPr id="0" name=""/>
        <dsp:cNvSpPr/>
      </dsp:nvSpPr>
      <dsp:spPr>
        <a:xfrm>
          <a:off x="0" y="1379216"/>
          <a:ext cx="3448310" cy="68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Module: LCLM5002</a:t>
          </a:r>
        </a:p>
      </dsp:txBody>
      <dsp:txXfrm>
        <a:off x="0" y="1379216"/>
        <a:ext cx="3448310" cy="689398"/>
      </dsp:txXfrm>
    </dsp:sp>
    <dsp:sp modelId="{9951AF22-957A-4680-AE98-C1D3448B0EC0}">
      <dsp:nvSpPr>
        <dsp:cNvPr id="0" name=""/>
        <dsp:cNvSpPr/>
      </dsp:nvSpPr>
      <dsp:spPr>
        <a:xfrm>
          <a:off x="0" y="2068615"/>
          <a:ext cx="3448310" cy="0"/>
        </a:xfrm>
        <a:prstGeom prst="lin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43C66F5-6DD5-483A-8907-C6071AB8BF92}">
      <dsp:nvSpPr>
        <dsp:cNvPr id="0" name=""/>
        <dsp:cNvSpPr/>
      </dsp:nvSpPr>
      <dsp:spPr>
        <a:xfrm>
          <a:off x="0" y="2068615"/>
          <a:ext cx="3448310" cy="68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Lecturer: Amer Kareem</a:t>
          </a:r>
        </a:p>
      </dsp:txBody>
      <dsp:txXfrm>
        <a:off x="0" y="2068615"/>
        <a:ext cx="3448310" cy="689398"/>
      </dsp:txXfrm>
    </dsp:sp>
    <dsp:sp modelId="{EF8D8BE9-FA68-47A2-97EA-C101F87E25BB}">
      <dsp:nvSpPr>
        <dsp:cNvPr id="0" name=""/>
        <dsp:cNvSpPr/>
      </dsp:nvSpPr>
      <dsp:spPr>
        <a:xfrm>
          <a:off x="0" y="2758013"/>
          <a:ext cx="3448310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EB43811-FC5A-47E1-A921-30B1F2D86CF5}">
      <dsp:nvSpPr>
        <dsp:cNvPr id="0" name=""/>
        <dsp:cNvSpPr/>
      </dsp:nvSpPr>
      <dsp:spPr>
        <a:xfrm>
          <a:off x="0" y="2758013"/>
          <a:ext cx="3448310" cy="6893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Assignment: Individual Presentation</a:t>
          </a:r>
        </a:p>
      </dsp:txBody>
      <dsp:txXfrm>
        <a:off x="0" y="2758013"/>
        <a:ext cx="3448310" cy="6893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753CD-AC65-4C01-B53E-6C0CB4503D1E}">
      <dsp:nvSpPr>
        <dsp:cNvPr id="0" name=""/>
        <dsp:cNvSpPr/>
      </dsp:nvSpPr>
      <dsp:spPr>
        <a:xfrm>
          <a:off x="2401" y="191502"/>
          <a:ext cx="1904899" cy="11429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Introduction to Primark</a:t>
          </a:r>
        </a:p>
      </dsp:txBody>
      <dsp:txXfrm>
        <a:off x="2401" y="191502"/>
        <a:ext cx="1904899" cy="1142939"/>
      </dsp:txXfrm>
    </dsp:sp>
    <dsp:sp modelId="{287A12EF-B5E8-425D-8F9B-754A23BB397D}">
      <dsp:nvSpPr>
        <dsp:cNvPr id="0" name=""/>
        <dsp:cNvSpPr/>
      </dsp:nvSpPr>
      <dsp:spPr>
        <a:xfrm>
          <a:off x="2097790" y="191502"/>
          <a:ext cx="1904899" cy="11429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Job Role</a:t>
          </a:r>
        </a:p>
      </dsp:txBody>
      <dsp:txXfrm>
        <a:off x="2097790" y="191502"/>
        <a:ext cx="1904899" cy="1142939"/>
      </dsp:txXfrm>
    </dsp:sp>
    <dsp:sp modelId="{66AE6C5A-0E17-4CF7-A20F-6A8A9630A4CE}">
      <dsp:nvSpPr>
        <dsp:cNvPr id="0" name=""/>
        <dsp:cNvSpPr/>
      </dsp:nvSpPr>
      <dsp:spPr>
        <a:xfrm>
          <a:off x="4193180" y="191502"/>
          <a:ext cx="1904899" cy="11429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Recruitment Process</a:t>
          </a:r>
        </a:p>
      </dsp:txBody>
      <dsp:txXfrm>
        <a:off x="4193180" y="191502"/>
        <a:ext cx="1904899" cy="1142939"/>
      </dsp:txXfrm>
    </dsp:sp>
    <dsp:sp modelId="{C611F73D-990E-4019-BFB8-C7351528A016}">
      <dsp:nvSpPr>
        <dsp:cNvPr id="0" name=""/>
        <dsp:cNvSpPr/>
      </dsp:nvSpPr>
      <dsp:spPr>
        <a:xfrm>
          <a:off x="6288570" y="191502"/>
          <a:ext cx="1904899" cy="11429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Job Analysis</a:t>
          </a:r>
        </a:p>
      </dsp:txBody>
      <dsp:txXfrm>
        <a:off x="6288570" y="191502"/>
        <a:ext cx="1904899" cy="1142939"/>
      </dsp:txXfrm>
    </dsp:sp>
    <dsp:sp modelId="{27589C1C-E419-4CE1-A0E9-B75D132B8DC1}">
      <dsp:nvSpPr>
        <dsp:cNvPr id="0" name=""/>
        <dsp:cNvSpPr/>
      </dsp:nvSpPr>
      <dsp:spPr>
        <a:xfrm>
          <a:off x="2401" y="1524932"/>
          <a:ext cx="1904899" cy="114293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Job Description</a:t>
          </a:r>
        </a:p>
      </dsp:txBody>
      <dsp:txXfrm>
        <a:off x="2401" y="1524932"/>
        <a:ext cx="1904899" cy="1142939"/>
      </dsp:txXfrm>
    </dsp:sp>
    <dsp:sp modelId="{A6DD05A3-18EC-42FD-A815-98E71887183C}">
      <dsp:nvSpPr>
        <dsp:cNvPr id="0" name=""/>
        <dsp:cNvSpPr/>
      </dsp:nvSpPr>
      <dsp:spPr>
        <a:xfrm>
          <a:off x="2097790" y="1524932"/>
          <a:ext cx="1904899" cy="11429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Person Specification</a:t>
          </a:r>
        </a:p>
      </dsp:txBody>
      <dsp:txXfrm>
        <a:off x="2097790" y="1524932"/>
        <a:ext cx="1904899" cy="1142939"/>
      </dsp:txXfrm>
    </dsp:sp>
    <dsp:sp modelId="{DB6D74AE-6433-4813-BCE9-99A2CF1D11A4}">
      <dsp:nvSpPr>
        <dsp:cNvPr id="0" name=""/>
        <dsp:cNvSpPr/>
      </dsp:nvSpPr>
      <dsp:spPr>
        <a:xfrm>
          <a:off x="4193180" y="1524932"/>
          <a:ext cx="1904899" cy="11429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Training &amp; Development</a:t>
          </a:r>
        </a:p>
      </dsp:txBody>
      <dsp:txXfrm>
        <a:off x="4193180" y="1524932"/>
        <a:ext cx="1904899" cy="1142939"/>
      </dsp:txXfrm>
    </dsp:sp>
    <dsp:sp modelId="{FEC98660-D529-4D86-BEC0-F9018381D1B2}">
      <dsp:nvSpPr>
        <dsp:cNvPr id="0" name=""/>
        <dsp:cNvSpPr/>
      </dsp:nvSpPr>
      <dsp:spPr>
        <a:xfrm>
          <a:off x="6288570" y="1524932"/>
          <a:ext cx="1904899" cy="11429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Learning Theories</a:t>
          </a:r>
        </a:p>
      </dsp:txBody>
      <dsp:txXfrm>
        <a:off x="6288570" y="1524932"/>
        <a:ext cx="1904899" cy="1142939"/>
      </dsp:txXfrm>
    </dsp:sp>
    <dsp:sp modelId="{E211B813-D54F-4851-A3FE-1D36E18B6740}">
      <dsp:nvSpPr>
        <dsp:cNvPr id="0" name=""/>
        <dsp:cNvSpPr/>
      </dsp:nvSpPr>
      <dsp:spPr>
        <a:xfrm>
          <a:off x="2097790" y="2858362"/>
          <a:ext cx="1904899" cy="11429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Conclusion</a:t>
          </a:r>
        </a:p>
      </dsp:txBody>
      <dsp:txXfrm>
        <a:off x="2097790" y="2858362"/>
        <a:ext cx="1904899" cy="1142939"/>
      </dsp:txXfrm>
    </dsp:sp>
    <dsp:sp modelId="{F5DD93E6-2C8E-4F35-A262-31F8ADF45F19}">
      <dsp:nvSpPr>
        <dsp:cNvPr id="0" name=""/>
        <dsp:cNvSpPr/>
      </dsp:nvSpPr>
      <dsp:spPr>
        <a:xfrm>
          <a:off x="4193180" y="2858362"/>
          <a:ext cx="1904899" cy="114293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References</a:t>
          </a:r>
        </a:p>
      </dsp:txBody>
      <dsp:txXfrm>
        <a:off x="4193180" y="2858362"/>
        <a:ext cx="1904899" cy="11429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04A083-0393-4903-9719-25A0635518BB}">
      <dsp:nvSpPr>
        <dsp:cNvPr id="0" name=""/>
        <dsp:cNvSpPr/>
      </dsp:nvSpPr>
      <dsp:spPr>
        <a:xfrm>
          <a:off x="393299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8CC0D6-76ED-4B86-8DD0-C52B93D37087}">
      <dsp:nvSpPr>
        <dsp:cNvPr id="0" name=""/>
        <dsp:cNvSpPr/>
      </dsp:nvSpPr>
      <dsp:spPr>
        <a:xfrm>
          <a:off x="627299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B68755-C0CD-4734-B814-51945DEA1BD7}">
      <dsp:nvSpPr>
        <dsp:cNvPr id="0" name=""/>
        <dsp:cNvSpPr/>
      </dsp:nvSpPr>
      <dsp:spPr>
        <a:xfrm>
          <a:off x="42299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UK-based fashion retailer</a:t>
          </a:r>
        </a:p>
      </dsp:txBody>
      <dsp:txXfrm>
        <a:off x="42299" y="2622981"/>
        <a:ext cx="1800000" cy="720000"/>
      </dsp:txXfrm>
    </dsp:sp>
    <dsp:sp modelId="{585F469E-C25E-4001-8311-19585B874A68}">
      <dsp:nvSpPr>
        <dsp:cNvPr id="0" name=""/>
        <dsp:cNvSpPr/>
      </dsp:nvSpPr>
      <dsp:spPr>
        <a:xfrm>
          <a:off x="2508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B19138-7781-4158-89BA-93D6F2555A77}">
      <dsp:nvSpPr>
        <dsp:cNvPr id="0" name=""/>
        <dsp:cNvSpPr/>
      </dsp:nvSpPr>
      <dsp:spPr>
        <a:xfrm>
          <a:off x="2742300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946716-E4FF-4E9D-BE2C-D510CDE39FBF}">
      <dsp:nvSpPr>
        <dsp:cNvPr id="0" name=""/>
        <dsp:cNvSpPr/>
      </dsp:nvSpPr>
      <dsp:spPr>
        <a:xfrm>
          <a:off x="2157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Affordable clothing</a:t>
          </a:r>
        </a:p>
      </dsp:txBody>
      <dsp:txXfrm>
        <a:off x="2157300" y="2622981"/>
        <a:ext cx="1800000" cy="720000"/>
      </dsp:txXfrm>
    </dsp:sp>
    <dsp:sp modelId="{EDE98AF3-65CB-457E-9D00-C53B08FF7857}">
      <dsp:nvSpPr>
        <dsp:cNvPr id="0" name=""/>
        <dsp:cNvSpPr/>
      </dsp:nvSpPr>
      <dsp:spPr>
        <a:xfrm>
          <a:off x="4623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D5BC2-2207-4931-AFDD-AECEEEE6930B}">
      <dsp:nvSpPr>
        <dsp:cNvPr id="0" name=""/>
        <dsp:cNvSpPr/>
      </dsp:nvSpPr>
      <dsp:spPr>
        <a:xfrm>
          <a:off x="4857300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6CC39-F0C0-4950-98F2-AA56CF832F0F}">
      <dsp:nvSpPr>
        <dsp:cNvPr id="0" name=""/>
        <dsp:cNvSpPr/>
      </dsp:nvSpPr>
      <dsp:spPr>
        <a:xfrm>
          <a:off x="4272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Large workforce</a:t>
          </a:r>
        </a:p>
      </dsp:txBody>
      <dsp:txXfrm>
        <a:off x="4272300" y="2622981"/>
        <a:ext cx="1800000" cy="720000"/>
      </dsp:txXfrm>
    </dsp:sp>
    <dsp:sp modelId="{40490F2A-6576-4269-91A5-74C5729986DF}">
      <dsp:nvSpPr>
        <dsp:cNvPr id="0" name=""/>
        <dsp:cNvSpPr/>
      </dsp:nvSpPr>
      <dsp:spPr>
        <a:xfrm>
          <a:off x="6738300" y="11829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1A0B8E-C688-4BCB-B05E-47D161D7687F}">
      <dsp:nvSpPr>
        <dsp:cNvPr id="0" name=""/>
        <dsp:cNvSpPr/>
      </dsp:nvSpPr>
      <dsp:spPr>
        <a:xfrm>
          <a:off x="6972300" y="1416981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FD50E8-D17A-4C0A-AEEC-9F46DD951CC4}">
      <dsp:nvSpPr>
        <dsp:cNvPr id="0" name=""/>
        <dsp:cNvSpPr/>
      </dsp:nvSpPr>
      <dsp:spPr>
        <a:xfrm>
          <a:off x="6387300" y="262298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Strong focus on teamwork and customer service</a:t>
          </a:r>
        </a:p>
      </dsp:txBody>
      <dsp:txXfrm>
        <a:off x="6387300" y="2622981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F15569-572D-4505-ACFB-7DF3FD8CE6EA}">
      <dsp:nvSpPr>
        <dsp:cNvPr id="0" name=""/>
        <dsp:cNvSpPr/>
      </dsp:nvSpPr>
      <dsp:spPr>
        <a:xfrm>
          <a:off x="0" y="479653"/>
          <a:ext cx="5175384" cy="31344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l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700" kern="1200"/>
            <a:t>Retail Team Member (Sales Assistant)</a:t>
          </a:r>
        </a:p>
      </dsp:txBody>
      <dsp:txXfrm>
        <a:off x="153010" y="632663"/>
        <a:ext cx="4869364" cy="28284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51B91-8933-46D1-B85B-C9EB8EA62F66}">
      <dsp:nvSpPr>
        <dsp:cNvPr id="0" name=""/>
        <dsp:cNvSpPr/>
      </dsp:nvSpPr>
      <dsp:spPr>
        <a:xfrm>
          <a:off x="0" y="28416"/>
          <a:ext cx="82296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Job analysis</a:t>
          </a:r>
        </a:p>
      </dsp:txBody>
      <dsp:txXfrm>
        <a:off x="39809" y="68225"/>
        <a:ext cx="8149982" cy="735872"/>
      </dsp:txXfrm>
    </dsp:sp>
    <dsp:sp modelId="{905DE2FF-FAE9-4704-8E39-4CE235B77A54}">
      <dsp:nvSpPr>
        <dsp:cNvPr id="0" name=""/>
        <dsp:cNvSpPr/>
      </dsp:nvSpPr>
      <dsp:spPr>
        <a:xfrm>
          <a:off x="0" y="941826"/>
          <a:ext cx="82296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Job description</a:t>
          </a:r>
        </a:p>
      </dsp:txBody>
      <dsp:txXfrm>
        <a:off x="39809" y="981635"/>
        <a:ext cx="8149982" cy="735872"/>
      </dsp:txXfrm>
    </dsp:sp>
    <dsp:sp modelId="{EA2B6222-9591-4468-BC1F-FEF999FD360A}">
      <dsp:nvSpPr>
        <dsp:cNvPr id="0" name=""/>
        <dsp:cNvSpPr/>
      </dsp:nvSpPr>
      <dsp:spPr>
        <a:xfrm>
          <a:off x="0" y="1855236"/>
          <a:ext cx="82296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Person specification</a:t>
          </a:r>
        </a:p>
      </dsp:txBody>
      <dsp:txXfrm>
        <a:off x="39809" y="1895045"/>
        <a:ext cx="8149982" cy="735872"/>
      </dsp:txXfrm>
    </dsp:sp>
    <dsp:sp modelId="{5DE07111-73A8-4725-A2AA-3369F2CE1F3B}">
      <dsp:nvSpPr>
        <dsp:cNvPr id="0" name=""/>
        <dsp:cNvSpPr/>
      </dsp:nvSpPr>
      <dsp:spPr>
        <a:xfrm>
          <a:off x="0" y="2768646"/>
          <a:ext cx="82296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Advertising</a:t>
          </a:r>
        </a:p>
      </dsp:txBody>
      <dsp:txXfrm>
        <a:off x="39809" y="2808455"/>
        <a:ext cx="8149982" cy="735872"/>
      </dsp:txXfrm>
    </dsp:sp>
    <dsp:sp modelId="{CDCA2BFD-0DD8-4A10-8BCB-A6B57F1F277A}">
      <dsp:nvSpPr>
        <dsp:cNvPr id="0" name=""/>
        <dsp:cNvSpPr/>
      </dsp:nvSpPr>
      <dsp:spPr>
        <a:xfrm>
          <a:off x="0" y="3682056"/>
          <a:ext cx="82296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Selection and induction</a:t>
          </a:r>
        </a:p>
      </dsp:txBody>
      <dsp:txXfrm>
        <a:off x="39809" y="3721865"/>
        <a:ext cx="8149982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FD54B-F663-47D2-B44C-FDFB91610F97}">
      <dsp:nvSpPr>
        <dsp:cNvPr id="0" name=""/>
        <dsp:cNvSpPr/>
      </dsp:nvSpPr>
      <dsp:spPr>
        <a:xfrm>
          <a:off x="0" y="650607"/>
          <a:ext cx="8229600" cy="14426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6BEA14-B382-42DE-82AA-1732E1878FD7}">
      <dsp:nvSpPr>
        <dsp:cNvPr id="0" name=""/>
        <dsp:cNvSpPr/>
      </dsp:nvSpPr>
      <dsp:spPr>
        <a:xfrm>
          <a:off x="436401" y="975203"/>
          <a:ext cx="793457" cy="7934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90606-8701-454D-84B2-37B4A18006AD}">
      <dsp:nvSpPr>
        <dsp:cNvPr id="0" name=""/>
        <dsp:cNvSpPr/>
      </dsp:nvSpPr>
      <dsp:spPr>
        <a:xfrm>
          <a:off x="1666261" y="650607"/>
          <a:ext cx="6563338" cy="1442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681" tIns="152681" rIns="152681" bIns="152681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Identifies tasks and responsibilities</a:t>
          </a:r>
        </a:p>
      </dsp:txBody>
      <dsp:txXfrm>
        <a:off x="1666261" y="650607"/>
        <a:ext cx="6563338" cy="1442650"/>
      </dsp:txXfrm>
    </dsp:sp>
    <dsp:sp modelId="{60559378-387C-42EC-B8AE-BAAA3C7EDAFC}">
      <dsp:nvSpPr>
        <dsp:cNvPr id="0" name=""/>
        <dsp:cNvSpPr/>
      </dsp:nvSpPr>
      <dsp:spPr>
        <a:xfrm>
          <a:off x="0" y="2272441"/>
          <a:ext cx="8229600" cy="144265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B819A-F228-4C17-9AFB-9BB4E89944E9}">
      <dsp:nvSpPr>
        <dsp:cNvPr id="0" name=""/>
        <dsp:cNvSpPr/>
      </dsp:nvSpPr>
      <dsp:spPr>
        <a:xfrm>
          <a:off x="436401" y="2757301"/>
          <a:ext cx="793457" cy="7934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A1060-F782-4370-BD37-CC25216185A4}">
      <dsp:nvSpPr>
        <dsp:cNvPr id="0" name=""/>
        <dsp:cNvSpPr/>
      </dsp:nvSpPr>
      <dsp:spPr>
        <a:xfrm>
          <a:off x="1666261" y="2432705"/>
          <a:ext cx="6563338" cy="14426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681" tIns="152681" rIns="152681" bIns="152681" numCol="1" spcCol="1270" anchor="ctr" anchorCtr="0">
          <a:noAutofit/>
        </a:bodyPr>
        <a:lstStyle/>
        <a:p>
          <a:pPr marL="0" lvl="0" indent="0" algn="l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Determines skills and working conditions</a:t>
          </a:r>
        </a:p>
      </dsp:txBody>
      <dsp:txXfrm>
        <a:off x="1666261" y="2432705"/>
        <a:ext cx="6563338" cy="14426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C387D-57ED-4F68-B5B6-373366CEBFD5}">
      <dsp:nvSpPr>
        <dsp:cNvPr id="0" name=""/>
        <dsp:cNvSpPr/>
      </dsp:nvSpPr>
      <dsp:spPr>
        <a:xfrm>
          <a:off x="537299" y="119089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C3F41-6FB3-4340-9A1C-70F8FA1450B7}">
      <dsp:nvSpPr>
        <dsp:cNvPr id="0" name=""/>
        <dsp:cNvSpPr/>
      </dsp:nvSpPr>
      <dsp:spPr>
        <a:xfrm>
          <a:off x="42299" y="2322571"/>
          <a:ext cx="18000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Communication skills</a:t>
          </a:r>
        </a:p>
      </dsp:txBody>
      <dsp:txXfrm>
        <a:off x="42299" y="2322571"/>
        <a:ext cx="1800000" cy="1012500"/>
      </dsp:txXfrm>
    </dsp:sp>
    <dsp:sp modelId="{AB39B73D-0845-41B9-B888-54CDABBD3AFF}">
      <dsp:nvSpPr>
        <dsp:cNvPr id="0" name=""/>
        <dsp:cNvSpPr/>
      </dsp:nvSpPr>
      <dsp:spPr>
        <a:xfrm>
          <a:off x="2652300" y="119089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23E7F-C500-4992-B390-8C37136EBB35}">
      <dsp:nvSpPr>
        <dsp:cNvPr id="0" name=""/>
        <dsp:cNvSpPr/>
      </dsp:nvSpPr>
      <dsp:spPr>
        <a:xfrm>
          <a:off x="2157300" y="2322571"/>
          <a:ext cx="18000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Teamwork</a:t>
          </a:r>
        </a:p>
      </dsp:txBody>
      <dsp:txXfrm>
        <a:off x="2157300" y="2322571"/>
        <a:ext cx="1800000" cy="1012500"/>
      </dsp:txXfrm>
    </dsp:sp>
    <dsp:sp modelId="{7D1A059C-F8A7-4461-B640-E94CCB619788}">
      <dsp:nvSpPr>
        <dsp:cNvPr id="0" name=""/>
        <dsp:cNvSpPr/>
      </dsp:nvSpPr>
      <dsp:spPr>
        <a:xfrm>
          <a:off x="4767300" y="119089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2CD7D-D505-4E3A-8177-EB52D676A7A5}">
      <dsp:nvSpPr>
        <dsp:cNvPr id="0" name=""/>
        <dsp:cNvSpPr/>
      </dsp:nvSpPr>
      <dsp:spPr>
        <a:xfrm>
          <a:off x="4272300" y="2322571"/>
          <a:ext cx="18000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Flexibility</a:t>
          </a:r>
        </a:p>
      </dsp:txBody>
      <dsp:txXfrm>
        <a:off x="4272300" y="2322571"/>
        <a:ext cx="1800000" cy="1012500"/>
      </dsp:txXfrm>
    </dsp:sp>
    <dsp:sp modelId="{662F9F97-1BF4-4C03-96C6-32F2C69A8A5A}">
      <dsp:nvSpPr>
        <dsp:cNvPr id="0" name=""/>
        <dsp:cNvSpPr/>
      </dsp:nvSpPr>
      <dsp:spPr>
        <a:xfrm>
          <a:off x="6882300" y="119089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C29FB7-3CB8-4D6F-A9B3-0E8967330391}">
      <dsp:nvSpPr>
        <dsp:cNvPr id="0" name=""/>
        <dsp:cNvSpPr/>
      </dsp:nvSpPr>
      <dsp:spPr>
        <a:xfrm>
          <a:off x="6387300" y="2322571"/>
          <a:ext cx="180000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Positive attitude</a:t>
          </a:r>
        </a:p>
      </dsp:txBody>
      <dsp:txXfrm>
        <a:off x="6387300" y="2322571"/>
        <a:ext cx="1800000" cy="10125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A057C-A81C-4D65-81D1-F3422A6DFF95}">
      <dsp:nvSpPr>
        <dsp:cNvPr id="0" name=""/>
        <dsp:cNvSpPr/>
      </dsp:nvSpPr>
      <dsp:spPr>
        <a:xfrm>
          <a:off x="393299" y="9804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2F629-C7A0-402F-BB86-2E159299893C}">
      <dsp:nvSpPr>
        <dsp:cNvPr id="0" name=""/>
        <dsp:cNvSpPr/>
      </dsp:nvSpPr>
      <dsp:spPr>
        <a:xfrm>
          <a:off x="627299" y="1214481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22C81-A84F-4AE1-B2AD-7D65076A493A}">
      <dsp:nvSpPr>
        <dsp:cNvPr id="0" name=""/>
        <dsp:cNvSpPr/>
      </dsp:nvSpPr>
      <dsp:spPr>
        <a:xfrm>
          <a:off x="42299" y="2420481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Customer service skills</a:t>
          </a:r>
        </a:p>
      </dsp:txBody>
      <dsp:txXfrm>
        <a:off x="42299" y="2420481"/>
        <a:ext cx="1800000" cy="1125000"/>
      </dsp:txXfrm>
    </dsp:sp>
    <dsp:sp modelId="{155C8AD2-7D6E-482A-96DE-D93E713B80C0}">
      <dsp:nvSpPr>
        <dsp:cNvPr id="0" name=""/>
        <dsp:cNvSpPr/>
      </dsp:nvSpPr>
      <dsp:spPr>
        <a:xfrm>
          <a:off x="2508300" y="9804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6CB87D-B851-474C-AB79-13B18B2A9BEE}">
      <dsp:nvSpPr>
        <dsp:cNvPr id="0" name=""/>
        <dsp:cNvSpPr/>
      </dsp:nvSpPr>
      <dsp:spPr>
        <a:xfrm>
          <a:off x="2742300" y="1214481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AC172-5EE8-4E7A-AC27-4AEC58F4F715}">
      <dsp:nvSpPr>
        <dsp:cNvPr id="0" name=""/>
        <dsp:cNvSpPr/>
      </dsp:nvSpPr>
      <dsp:spPr>
        <a:xfrm>
          <a:off x="2157300" y="2420481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Product knowledge</a:t>
          </a:r>
        </a:p>
      </dsp:txBody>
      <dsp:txXfrm>
        <a:off x="2157300" y="2420481"/>
        <a:ext cx="1800000" cy="1125000"/>
      </dsp:txXfrm>
    </dsp:sp>
    <dsp:sp modelId="{FB1482D6-C02F-4D24-B47C-04B27DDAAE11}">
      <dsp:nvSpPr>
        <dsp:cNvPr id="0" name=""/>
        <dsp:cNvSpPr/>
      </dsp:nvSpPr>
      <dsp:spPr>
        <a:xfrm>
          <a:off x="4623300" y="9804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A6B6D-6A5E-4A9D-8CC6-3D1D9A8F8CE0}">
      <dsp:nvSpPr>
        <dsp:cNvPr id="0" name=""/>
        <dsp:cNvSpPr/>
      </dsp:nvSpPr>
      <dsp:spPr>
        <a:xfrm>
          <a:off x="4857300" y="1214481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53FCB-C343-4F6B-B90A-49B63A097030}">
      <dsp:nvSpPr>
        <dsp:cNvPr id="0" name=""/>
        <dsp:cNvSpPr/>
      </dsp:nvSpPr>
      <dsp:spPr>
        <a:xfrm>
          <a:off x="4272300" y="2420481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Communication</a:t>
          </a:r>
        </a:p>
      </dsp:txBody>
      <dsp:txXfrm>
        <a:off x="4272300" y="2420481"/>
        <a:ext cx="1800000" cy="1125000"/>
      </dsp:txXfrm>
    </dsp:sp>
    <dsp:sp modelId="{5B37B543-176A-4B38-8B3C-109F7261D3F7}">
      <dsp:nvSpPr>
        <dsp:cNvPr id="0" name=""/>
        <dsp:cNvSpPr/>
      </dsp:nvSpPr>
      <dsp:spPr>
        <a:xfrm>
          <a:off x="6738300" y="980481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B78052-77FB-45B6-9819-7588E87E3D4C}">
      <dsp:nvSpPr>
        <dsp:cNvPr id="0" name=""/>
        <dsp:cNvSpPr/>
      </dsp:nvSpPr>
      <dsp:spPr>
        <a:xfrm>
          <a:off x="6972300" y="1214481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69F09-2650-4B95-B83D-E427D281C009}">
      <dsp:nvSpPr>
        <dsp:cNvPr id="0" name=""/>
        <dsp:cNvSpPr/>
      </dsp:nvSpPr>
      <dsp:spPr>
        <a:xfrm>
          <a:off x="6387300" y="2420481"/>
          <a:ext cx="18000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Time management</a:t>
          </a:r>
        </a:p>
      </dsp:txBody>
      <dsp:txXfrm>
        <a:off x="6387300" y="2420481"/>
        <a:ext cx="1800000" cy="1125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F06F8-DCC6-4CA6-A434-7AA9CB3C0AA8}">
      <dsp:nvSpPr>
        <dsp:cNvPr id="0" name=""/>
        <dsp:cNvSpPr/>
      </dsp:nvSpPr>
      <dsp:spPr>
        <a:xfrm>
          <a:off x="1052690" y="749124"/>
          <a:ext cx="1695937" cy="1695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7146D2-1DD7-4717-8423-A0D30EE5A9D0}">
      <dsp:nvSpPr>
        <dsp:cNvPr id="0" name=""/>
        <dsp:cNvSpPr/>
      </dsp:nvSpPr>
      <dsp:spPr>
        <a:xfrm>
          <a:off x="16284" y="2899338"/>
          <a:ext cx="376875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Learning through feedback and rewards</a:t>
          </a:r>
        </a:p>
      </dsp:txBody>
      <dsp:txXfrm>
        <a:off x="16284" y="2899338"/>
        <a:ext cx="3768750" cy="877500"/>
      </dsp:txXfrm>
    </dsp:sp>
    <dsp:sp modelId="{48DCFEB5-9EAA-45C0-BC1D-B81A8316EADF}">
      <dsp:nvSpPr>
        <dsp:cNvPr id="0" name=""/>
        <dsp:cNvSpPr/>
      </dsp:nvSpPr>
      <dsp:spPr>
        <a:xfrm>
          <a:off x="5480971" y="749124"/>
          <a:ext cx="1695937" cy="1695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55673-AC0C-4E2C-92B3-B6976F31F374}">
      <dsp:nvSpPr>
        <dsp:cNvPr id="0" name=""/>
        <dsp:cNvSpPr/>
      </dsp:nvSpPr>
      <dsp:spPr>
        <a:xfrm>
          <a:off x="4444565" y="2899338"/>
          <a:ext cx="376875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On-the-job training</a:t>
          </a:r>
        </a:p>
      </dsp:txBody>
      <dsp:txXfrm>
        <a:off x="4444565" y="2899338"/>
        <a:ext cx="3768750" cy="8775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09A30-26B2-4004-B05D-48F6893C7815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8D7DE0-7A9C-4E39-8371-2C98553887FE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0C4DC-057E-41E0-9921-781AB64EDBA8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Learning through understanding</a:t>
          </a:r>
        </a:p>
      </dsp:txBody>
      <dsp:txXfrm>
        <a:off x="1568246" y="735468"/>
        <a:ext cx="6661353" cy="1357788"/>
      </dsp:txXfrm>
    </dsp:sp>
    <dsp:sp modelId="{043DB7F0-172D-4E10-A56E-263C731B6FEF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639E7-4925-4073-B8E7-1A21E17226A7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04049-ADD0-4E2D-9D5B-2C50F5F96105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Problem-solving skills</a:t>
          </a:r>
        </a:p>
      </dsp:txBody>
      <dsp:txXfrm>
        <a:off x="1568246" y="2432705"/>
        <a:ext cx="6661353" cy="135778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188809-22F6-443F-B209-91E374409634}">
      <dsp:nvSpPr>
        <dsp:cNvPr id="0" name=""/>
        <dsp:cNvSpPr/>
      </dsp:nvSpPr>
      <dsp:spPr>
        <a:xfrm>
          <a:off x="901799" y="462981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96DE28-91DC-4ED9-9E00-985268668001}">
      <dsp:nvSpPr>
        <dsp:cNvPr id="0" name=""/>
        <dsp:cNvSpPr/>
      </dsp:nvSpPr>
      <dsp:spPr>
        <a:xfrm>
          <a:off x="1369799" y="93098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47A81-63B8-4D99-A93E-B74B8C9E46B4}">
      <dsp:nvSpPr>
        <dsp:cNvPr id="0" name=""/>
        <dsp:cNvSpPr/>
      </dsp:nvSpPr>
      <dsp:spPr>
        <a:xfrm>
          <a:off x="199799" y="334298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Learning through experience</a:t>
          </a:r>
        </a:p>
      </dsp:txBody>
      <dsp:txXfrm>
        <a:off x="199799" y="3342981"/>
        <a:ext cx="3600000" cy="720000"/>
      </dsp:txXfrm>
    </dsp:sp>
    <dsp:sp modelId="{904B93C7-9D9F-4346-9F15-DC8DB9AC5F27}">
      <dsp:nvSpPr>
        <dsp:cNvPr id="0" name=""/>
        <dsp:cNvSpPr/>
      </dsp:nvSpPr>
      <dsp:spPr>
        <a:xfrm>
          <a:off x="5131800" y="462981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8D48A6-B5B7-4CF5-BAEF-E71915670021}">
      <dsp:nvSpPr>
        <dsp:cNvPr id="0" name=""/>
        <dsp:cNvSpPr/>
      </dsp:nvSpPr>
      <dsp:spPr>
        <a:xfrm>
          <a:off x="5599800" y="93098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07147-BB19-4CD8-B7F7-074EC23FDC45}">
      <dsp:nvSpPr>
        <dsp:cNvPr id="0" name=""/>
        <dsp:cNvSpPr/>
      </dsp:nvSpPr>
      <dsp:spPr>
        <a:xfrm>
          <a:off x="4429800" y="334298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Personal growth and motivation</a:t>
          </a:r>
        </a:p>
      </dsp:txBody>
      <dsp:txXfrm>
        <a:off x="4429800" y="3342981"/>
        <a:ext cx="360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0C378E-6B2E-40B2-8A6D-0DEFD10DE066}">
      <dsp:nvSpPr>
        <dsp:cNvPr id="0" name=""/>
        <dsp:cNvSpPr/>
      </dsp:nvSpPr>
      <dsp:spPr>
        <a:xfrm>
          <a:off x="750914" y="726904"/>
          <a:ext cx="1081248" cy="10812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A4BFBD-B1FB-4285-82A1-E6A22866DADA}">
      <dsp:nvSpPr>
        <dsp:cNvPr id="0" name=""/>
        <dsp:cNvSpPr/>
      </dsp:nvSpPr>
      <dsp:spPr>
        <a:xfrm>
          <a:off x="90151" y="2269058"/>
          <a:ext cx="2402775" cy="15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Improved customer satisfaction</a:t>
          </a:r>
        </a:p>
      </dsp:txBody>
      <dsp:txXfrm>
        <a:off x="90151" y="2269058"/>
        <a:ext cx="2402775" cy="1530000"/>
      </dsp:txXfrm>
    </dsp:sp>
    <dsp:sp modelId="{3BA35675-A8B6-4692-813B-A4F2735775BC}">
      <dsp:nvSpPr>
        <dsp:cNvPr id="0" name=""/>
        <dsp:cNvSpPr/>
      </dsp:nvSpPr>
      <dsp:spPr>
        <a:xfrm>
          <a:off x="3574175" y="726904"/>
          <a:ext cx="1081248" cy="10812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A8F71-92A6-48ED-AFC0-79D68A63CA93}">
      <dsp:nvSpPr>
        <dsp:cNvPr id="0" name=""/>
        <dsp:cNvSpPr/>
      </dsp:nvSpPr>
      <dsp:spPr>
        <a:xfrm>
          <a:off x="2913412" y="2269058"/>
          <a:ext cx="2402775" cy="15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Reduced staff turnover</a:t>
          </a:r>
        </a:p>
      </dsp:txBody>
      <dsp:txXfrm>
        <a:off x="2913412" y="2269058"/>
        <a:ext cx="2402775" cy="1530000"/>
      </dsp:txXfrm>
    </dsp:sp>
    <dsp:sp modelId="{D5F2CD4B-0568-45BD-A49C-8C357026AFC4}">
      <dsp:nvSpPr>
        <dsp:cNvPr id="0" name=""/>
        <dsp:cNvSpPr/>
      </dsp:nvSpPr>
      <dsp:spPr>
        <a:xfrm>
          <a:off x="6397436" y="726904"/>
          <a:ext cx="1081248" cy="10812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2545B-4DB9-4866-BFDF-D34705687DFC}">
      <dsp:nvSpPr>
        <dsp:cNvPr id="0" name=""/>
        <dsp:cNvSpPr/>
      </dsp:nvSpPr>
      <dsp:spPr>
        <a:xfrm>
          <a:off x="5736673" y="2269058"/>
          <a:ext cx="2402775" cy="153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11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Better teamwork</a:t>
          </a:r>
        </a:p>
      </dsp:txBody>
      <dsp:txXfrm>
        <a:off x="5736673" y="2269058"/>
        <a:ext cx="2402775" cy="153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317E9A-7F21-44F9-971C-2FA587F3ECB9}">
      <dsp:nvSpPr>
        <dsp:cNvPr id="0" name=""/>
        <dsp:cNvSpPr/>
      </dsp:nvSpPr>
      <dsp:spPr>
        <a:xfrm>
          <a:off x="0" y="140970"/>
          <a:ext cx="5175384" cy="1670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Right recruitment is essential</a:t>
          </a:r>
        </a:p>
      </dsp:txBody>
      <dsp:txXfrm>
        <a:off x="81560" y="222530"/>
        <a:ext cx="5012264" cy="1507639"/>
      </dsp:txXfrm>
    </dsp:sp>
    <dsp:sp modelId="{E71232F4-A272-4680-9147-5EB37218B5A5}">
      <dsp:nvSpPr>
        <dsp:cNvPr id="0" name=""/>
        <dsp:cNvSpPr/>
      </dsp:nvSpPr>
      <dsp:spPr>
        <a:xfrm>
          <a:off x="0" y="1932690"/>
          <a:ext cx="5175384" cy="167075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Training improves performance</a:t>
          </a:r>
        </a:p>
      </dsp:txBody>
      <dsp:txXfrm>
        <a:off x="81560" y="2014250"/>
        <a:ext cx="5012264" cy="1507639"/>
      </dsp:txXfrm>
    </dsp:sp>
    <dsp:sp modelId="{291C0AC4-CF46-455A-B47E-08561E5AAECA}">
      <dsp:nvSpPr>
        <dsp:cNvPr id="0" name=""/>
        <dsp:cNvSpPr/>
      </dsp:nvSpPr>
      <dsp:spPr>
        <a:xfrm>
          <a:off x="0" y="3724410"/>
          <a:ext cx="5175384" cy="167075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Learning theories support development</a:t>
          </a:r>
        </a:p>
      </dsp:txBody>
      <dsp:txXfrm>
        <a:off x="81560" y="3805970"/>
        <a:ext cx="5012264" cy="15076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grandenapoli.it/megastore-primark-in-campania-pronta-la-prima-apertura-del-sud-italia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nc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imark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/>
          </a:bodyPr>
          <a:lstStyle/>
          <a:p>
            <a:r>
              <a:rPr lang="en-US" sz="2800"/>
              <a:t>Developing and Managing Individuals and Teams at Primark</a:t>
            </a:r>
          </a:p>
        </p:txBody>
      </p:sp>
      <p:pic>
        <p:nvPicPr>
          <p:cNvPr id="20" name="Picture 19" descr="A storefront with a sign&#10;&#10;Description automatically generated">
            <a:extLst>
              <a:ext uri="{FF2B5EF4-FFF2-40B4-BE49-F238E27FC236}">
                <a16:creationId xmlns:a16="http://schemas.microsoft.com/office/drawing/2014/main" id="{8D42328C-52B3-480F-9B13-8CE2C9ED20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74" r="6196" b="3"/>
          <a:stretch>
            <a:fillRect/>
          </a:stretch>
        </p:blipFill>
        <p:spPr>
          <a:xfrm>
            <a:off x="4572000" y="1895463"/>
            <a:ext cx="3989297" cy="2991991"/>
          </a:xfrm>
          <a:prstGeom prst="rect">
            <a:avLst/>
          </a:pr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51312B-0955-25BE-2242-FC46CFA30A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2075422"/>
              </p:ext>
            </p:extLst>
          </p:nvPr>
        </p:nvGraphicFramePr>
        <p:xfrm>
          <a:off x="657519" y="2533476"/>
          <a:ext cx="3448310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73D94799-6719-D26E-ADDA-0A29EE4F742C}"/>
              </a:ext>
            </a:extLst>
          </p:cNvPr>
          <p:cNvSpPr txBox="1"/>
          <p:nvPr/>
        </p:nvSpPr>
        <p:spPr>
          <a:xfrm>
            <a:off x="6241431" y="4687399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grandenapoli.it/megastore-primark-in-campania-pronta-la-prima-apertura-del-sud-itali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Table of 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B2E8A6-3409-9023-D2AB-2E806CB4F0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558632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to Primark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0762569-8619-F42E-C58B-9CE27D6D342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4DB3819-DD9E-6137-1240-E80999A1D4A9}"/>
              </a:ext>
            </a:extLst>
          </p:cNvPr>
          <p:cNvSpPr txBox="1"/>
          <p:nvPr/>
        </p:nvSpPr>
        <p:spPr>
          <a:xfrm>
            <a:off x="457200" y="630135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/>
              <a:t>(Source: Primark company information)</a:t>
            </a:r>
            <a:endParaRPr lang="en-PH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700"/>
              <a:t>Chosen Job Role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350F3B-EE89-CCEF-8E7E-5BE53AFABB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2059085"/>
              </p:ext>
            </p:extLst>
          </p:nvPr>
        </p:nvGraphicFramePr>
        <p:xfrm>
          <a:off x="3486013" y="640823"/>
          <a:ext cx="5175384" cy="4093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Recruitment Process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344AFE0-4E25-4969-7971-180D59D880E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F990138-B2D7-A5D6-B6A9-2AD688F6B91F}"/>
              </a:ext>
            </a:extLst>
          </p:cNvPr>
          <p:cNvSpPr txBox="1"/>
          <p:nvPr/>
        </p:nvSpPr>
        <p:spPr>
          <a:xfrm>
            <a:off x="457200" y="620727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/>
              <a:t>(Armstrong, 2020)</a:t>
            </a:r>
            <a:endParaRPr lang="en-PH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Job Analysis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2FEB521-DD00-BA56-CBE5-E8E1B1E669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084551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27239EE-2049-C918-B490-C4C36E674A6B}"/>
              </a:ext>
            </a:extLst>
          </p:cNvPr>
          <p:cNvSpPr txBox="1"/>
          <p:nvPr/>
        </p:nvSpPr>
        <p:spPr>
          <a:xfrm>
            <a:off x="457200" y="628039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/>
              <a:t>(Torrington et al., 2020)</a:t>
            </a:r>
            <a:endParaRPr lang="en-PH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0A7EC6-2610-332B-2058-20DEF436F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6300" kern="1200">
                <a:latin typeface="+mj-lt"/>
                <a:ea typeface="+mj-ea"/>
                <a:cs typeface="+mj-cs"/>
              </a:rPr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1511D-5F09-2CAE-01A2-B23BA72BE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3900" dirty="0"/>
              <a:t>Customer service</a:t>
            </a:r>
          </a:p>
          <a:p>
            <a:pPr marL="114300" indent="0" defTabSz="914400">
              <a:lnSpc>
                <a:spcPct val="90000"/>
              </a:lnSpc>
              <a:buNone/>
            </a:pPr>
            <a:endParaRPr lang="en-US" sz="1800" dirty="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3900" dirty="0"/>
              <a:t>Stock replenishment</a:t>
            </a:r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(Torrington et al., 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FD69D5-0A16-EBF9-AA7B-6B3209C6F464}"/>
              </a:ext>
            </a:extLst>
          </p:cNvPr>
          <p:cNvSpPr txBox="1"/>
          <p:nvPr/>
        </p:nvSpPr>
        <p:spPr>
          <a:xfrm>
            <a:off x="4692015" y="2177456"/>
            <a:ext cx="3823335" cy="37957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lvl="1" defTabSz="914400">
              <a:lnSpc>
                <a:spcPct val="90000"/>
              </a:lnSpc>
              <a:spcAft>
                <a:spcPts val="600"/>
              </a:spcAft>
            </a:pP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3019365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 Specification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3FC3537-7A98-B820-B2CD-A60510D502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8189787"/>
              </p:ext>
            </p:extLst>
          </p:nvPr>
        </p:nvGraphicFramePr>
        <p:xfrm>
          <a:off x="457200" y="1614637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554548E-F89B-6C23-53D2-F1CE6AB5563C}"/>
              </a:ext>
            </a:extLst>
          </p:cNvPr>
          <p:cNvSpPr txBox="1"/>
          <p:nvPr/>
        </p:nvSpPr>
        <p:spPr>
          <a:xfrm>
            <a:off x="457200" y="614060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 dirty="0"/>
              <a:t>(Torrington et al., 2020)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Training &amp; Development Needs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5D2F69F-AE59-0F3E-1EE9-8129E45A86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624278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139EF84-EA87-B587-961D-841325EEE1B1}"/>
              </a:ext>
            </a:extLst>
          </p:cNvPr>
          <p:cNvSpPr txBox="1"/>
          <p:nvPr/>
        </p:nvSpPr>
        <p:spPr>
          <a:xfrm>
            <a:off x="457200" y="621371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/>
              <a:t>(Beardwell and Thompson, 2017)</a:t>
            </a:r>
            <a:endParaRPr lang="en-PH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Behaviourist Learning Theory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25984BF-6090-FE99-3059-DF07344A86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30574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6EC196F-94D4-46EB-37E0-DB1DFA71DCA2}"/>
              </a:ext>
            </a:extLst>
          </p:cNvPr>
          <p:cNvSpPr txBox="1"/>
          <p:nvPr/>
        </p:nvSpPr>
        <p:spPr>
          <a:xfrm>
            <a:off x="457200" y="612616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 dirty="0"/>
              <a:t>(Skinner, 1953)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Cognitivist Learning Theory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CB0C084-D297-0FC9-3E64-F24CF89850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F46A864-A4C2-6159-A730-C3F2B41D95E1}"/>
              </a:ext>
            </a:extLst>
          </p:cNvPr>
          <p:cNvSpPr txBox="1"/>
          <p:nvPr/>
        </p:nvSpPr>
        <p:spPr>
          <a:xfrm>
            <a:off x="457200" y="612616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/>
              <a:t>(Kolb, 1984)</a:t>
            </a:r>
            <a:endParaRPr lang="en-PH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Humanist / Experiential Learning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B59EC2C-9127-1FEE-3B1A-BC4323BBFEF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3E4CEBF-4D08-2599-2E16-EB9906777EB1}"/>
              </a:ext>
            </a:extLst>
          </p:cNvPr>
          <p:cNvSpPr txBox="1"/>
          <p:nvPr/>
        </p:nvSpPr>
        <p:spPr>
          <a:xfrm>
            <a:off x="457200" y="6184222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/>
              <a:t>(Kolb, 1984)</a:t>
            </a:r>
            <a:endParaRPr lang="en-PH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Impact on Performance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8C70CF08-8D2E-F0BB-FB0F-CEFC867FC8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10714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3CDAD77-0650-0A49-3E95-E88B7D1CC700}"/>
              </a:ext>
            </a:extLst>
          </p:cNvPr>
          <p:cNvSpPr txBox="1"/>
          <p:nvPr/>
        </p:nvSpPr>
        <p:spPr>
          <a:xfrm>
            <a:off x="457200" y="612405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H"/>
              <a:t>(Armstrong, 2020)</a:t>
            </a:r>
            <a:endParaRPr lang="en-PH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4000"/>
              <a:t>Conclusion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43033E-3F3D-E5CF-F85A-603B9250CD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79329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700"/>
              <a:t>References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1E7C47B-E691-DC61-0972-C36C2EEF87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5523" y="2055813"/>
            <a:ext cx="78867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Armstrong, M. (2020)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Armstrong’s Handbook of Human Resource Management Practice.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15th </a:t>
            </a:r>
            <a:r>
              <a:rPr kumimoji="0" lang="en-US" altLang="en-US" sz="19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London: Kogan Page.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Torrington, D., Hall, L., Taylor, S. and Atkinson, C. (2020)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Human Resource Management.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11th </a:t>
            </a:r>
            <a:r>
              <a:rPr kumimoji="0" lang="en-US" altLang="en-US" sz="19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Harlow: Pearson Education.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Beardwell, J. and Thompson, A. (2017)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Human Resource Management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A Contemporary Approach.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8th </a:t>
            </a:r>
            <a:r>
              <a:rPr kumimoji="0" lang="en-US" altLang="en-US" sz="19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Harlow: Pearson Education.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Skinner, B.F. (1953)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Science and Human Behavior.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New York: Macmillan.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Kolb, D.A. (1984)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Experiential Learning: Experience as the Source of Learning and Development.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Englewood Cliffs, NJ: Prentice-Hall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US" altLang="en-US" sz="1900" i="1" dirty="0">
                <a:latin typeface="Arial" panose="020B0604020202020204" pitchFamily="34" charset="0"/>
              </a:rPr>
              <a:t>Primark (2024) </a:t>
            </a:r>
            <a:r>
              <a:rPr lang="en-US" altLang="en-US" sz="1900" i="1" dirty="0" err="1">
                <a:latin typeface="Arial" panose="020B0604020202020204" pitchFamily="34" charset="0"/>
              </a:rPr>
              <a:t>Carrers</a:t>
            </a:r>
            <a:r>
              <a:rPr lang="en-US" altLang="en-US" sz="1900" i="1" dirty="0">
                <a:latin typeface="Arial" panose="020B0604020202020204" pitchFamily="34" charset="0"/>
              </a:rPr>
              <a:t> at Primark. Available at: https://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hlinkClick r:id="rId2"/>
              </a:rPr>
              <a:t>www.primark.com</a:t>
            </a:r>
            <a:r>
              <a:rPr kumimoji="0" lang="en-US" altLang="en-US" sz="19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(Accessed: 14 March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3996</TotalTime>
  <Words>405</Words>
  <Application>Microsoft Office PowerPoint</Application>
  <PresentationFormat>On-screen Show (4:3)</PresentationFormat>
  <Paragraphs>94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Developing and Managing Individuals and Teams at Primark</vt:lpstr>
      <vt:lpstr>Table of Contents</vt:lpstr>
      <vt:lpstr>Introduction to Primark</vt:lpstr>
      <vt:lpstr>Chosen Job Role</vt:lpstr>
      <vt:lpstr>Recruitment Process</vt:lpstr>
      <vt:lpstr>Job Analysis</vt:lpstr>
      <vt:lpstr>Job Description</vt:lpstr>
      <vt:lpstr>Person Specification</vt:lpstr>
      <vt:lpstr>Training &amp; Development Needs</vt:lpstr>
      <vt:lpstr>Behaviourist Learning Theory</vt:lpstr>
      <vt:lpstr>Cognitivist Learning Theory</vt:lpstr>
      <vt:lpstr>Humanist / Experiential Learning</vt:lpstr>
      <vt:lpstr>Impact on Performance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pc</dc:creator>
  <cp:keywords/>
  <dc:description>generated using python-pptx</dc:description>
  <cp:lastModifiedBy>erlina geronimo</cp:lastModifiedBy>
  <cp:revision>4</cp:revision>
  <dcterms:created xsi:type="dcterms:W3CDTF">2013-01-27T09:14:16Z</dcterms:created>
  <dcterms:modified xsi:type="dcterms:W3CDTF">2026-03-14T11:47:51Z</dcterms:modified>
  <cp:category/>
</cp:coreProperties>
</file>