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48"/>
  </p:notesMasterIdLst>
  <p:sldIdLst>
    <p:sldId id="256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45" r:id="rId15"/>
    <p:sldId id="331" r:id="rId16"/>
    <p:sldId id="346" r:id="rId17"/>
    <p:sldId id="347" r:id="rId18"/>
    <p:sldId id="348" r:id="rId19"/>
    <p:sldId id="349" r:id="rId20"/>
    <p:sldId id="350" r:id="rId21"/>
    <p:sldId id="351" r:id="rId22"/>
    <p:sldId id="352" r:id="rId23"/>
    <p:sldId id="353" r:id="rId24"/>
    <p:sldId id="354" r:id="rId25"/>
    <p:sldId id="355" r:id="rId26"/>
    <p:sldId id="356" r:id="rId27"/>
    <p:sldId id="357" r:id="rId28"/>
    <p:sldId id="358" r:id="rId29"/>
    <p:sldId id="359" r:id="rId30"/>
    <p:sldId id="360" r:id="rId31"/>
    <p:sldId id="333" r:id="rId32"/>
    <p:sldId id="361" r:id="rId33"/>
    <p:sldId id="362" r:id="rId34"/>
    <p:sldId id="363" r:id="rId35"/>
    <p:sldId id="332" r:id="rId36"/>
    <p:sldId id="364" r:id="rId37"/>
    <p:sldId id="365" r:id="rId38"/>
    <p:sldId id="366" r:id="rId39"/>
    <p:sldId id="367" r:id="rId40"/>
    <p:sldId id="368" r:id="rId41"/>
    <p:sldId id="369" r:id="rId42"/>
    <p:sldId id="370" r:id="rId43"/>
    <p:sldId id="371" r:id="rId44"/>
    <p:sldId id="372" r:id="rId45"/>
    <p:sldId id="373" r:id="rId46"/>
    <p:sldId id="374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912CD3-18CD-41D5-9E9C-ADB5557AE0D3}" v="3809" dt="2019-02-28T22:16:25.6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Jansen" userId="5b8e1cf2-e26f-4517-87f7-d832d29dc3c7" providerId="ADAL" clId="{F5D7B9D0-8816-4F7D-87D6-653BF9C2FD61}"/>
    <pc:docChg chg="custSel addSld delSld modSld">
      <pc:chgData name="Thomas Jansen" userId="5b8e1cf2-e26f-4517-87f7-d832d29dc3c7" providerId="ADAL" clId="{F5D7B9D0-8816-4F7D-87D6-653BF9C2FD61}" dt="2019-02-19T06:51:26.149" v="1050" actId="6549"/>
      <pc:docMkLst>
        <pc:docMk/>
      </pc:docMkLst>
      <pc:sldChg chg="modSp">
        <pc:chgData name="Thomas Jansen" userId="5b8e1cf2-e26f-4517-87f7-d832d29dc3c7" providerId="ADAL" clId="{F5D7B9D0-8816-4F7D-87D6-653BF9C2FD61}" dt="2019-02-19T06:01:49.008" v="51" actId="20577"/>
        <pc:sldMkLst>
          <pc:docMk/>
          <pc:sldMk cId="0" sldId="256"/>
        </pc:sldMkLst>
        <pc:spChg chg="mod">
          <ac:chgData name="Thomas Jansen" userId="5b8e1cf2-e26f-4517-87f7-d832d29dc3c7" providerId="ADAL" clId="{F5D7B9D0-8816-4F7D-87D6-653BF9C2FD61}" dt="2019-02-19T06:01:49.008" v="51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Thomas Jansen" userId="5b8e1cf2-e26f-4517-87f7-d832d29dc3c7" providerId="ADAL" clId="{F5D7B9D0-8816-4F7D-87D6-653BF9C2FD61}" dt="2019-02-19T06:01:41.399" v="23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delSp modSp">
        <pc:chgData name="Thomas Jansen" userId="5b8e1cf2-e26f-4517-87f7-d832d29dc3c7" providerId="ADAL" clId="{F5D7B9D0-8816-4F7D-87D6-653BF9C2FD61}" dt="2019-02-19T06:01:30.930" v="20" actId="478"/>
        <pc:sldMkLst>
          <pc:docMk/>
          <pc:sldMk cId="2145150058" sldId="331"/>
        </pc:sldMkLst>
        <pc:spChg chg="mod">
          <ac:chgData name="Thomas Jansen" userId="5b8e1cf2-e26f-4517-87f7-d832d29dc3c7" providerId="ADAL" clId="{F5D7B9D0-8816-4F7D-87D6-653BF9C2FD61}" dt="2019-02-19T06:01:28.916" v="19" actId="6549"/>
          <ac:spMkLst>
            <pc:docMk/>
            <pc:sldMk cId="2145150058" sldId="331"/>
            <ac:spMk id="2" creationId="{8A3D9FEE-DCB6-4E8C-A72B-9D8222958558}"/>
          </ac:spMkLst>
        </pc:spChg>
        <pc:spChg chg="add mod">
          <ac:chgData name="Thomas Jansen" userId="5b8e1cf2-e26f-4517-87f7-d832d29dc3c7" providerId="ADAL" clId="{F5D7B9D0-8816-4F7D-87D6-653BF9C2FD61}" dt="2019-02-19T06:01:30.930" v="20" actId="478"/>
          <ac:spMkLst>
            <pc:docMk/>
            <pc:sldMk cId="2145150058" sldId="331"/>
            <ac:spMk id="6" creationId="{A9BB79EE-C459-4173-9840-2D59056D8950}"/>
          </ac:spMkLst>
        </pc:spChg>
        <pc:picChg chg="del">
          <ac:chgData name="Thomas Jansen" userId="5b8e1cf2-e26f-4517-87f7-d832d29dc3c7" providerId="ADAL" clId="{F5D7B9D0-8816-4F7D-87D6-653BF9C2FD61}" dt="2019-02-19T06:01:30.930" v="20" actId="478"/>
          <ac:picMkLst>
            <pc:docMk/>
            <pc:sldMk cId="2145150058" sldId="331"/>
            <ac:picMk id="4" creationId="{1FE0BB53-283A-4A7F-ADD3-05E97550E13B}"/>
          </ac:picMkLst>
        </pc:picChg>
      </pc:sldChg>
      <pc:sldChg chg="modSp">
        <pc:chgData name="Thomas Jansen" userId="5b8e1cf2-e26f-4517-87f7-d832d29dc3c7" providerId="ADAL" clId="{F5D7B9D0-8816-4F7D-87D6-653BF9C2FD61}" dt="2019-02-19T06:01:22.629" v="18" actId="6549"/>
        <pc:sldMkLst>
          <pc:docMk/>
          <pc:sldMk cId="346298648" sldId="332"/>
        </pc:sldMkLst>
        <pc:spChg chg="mod">
          <ac:chgData name="Thomas Jansen" userId="5b8e1cf2-e26f-4517-87f7-d832d29dc3c7" providerId="ADAL" clId="{F5D7B9D0-8816-4F7D-87D6-653BF9C2FD61}" dt="2019-02-19T06:01:17.459" v="17" actId="6549"/>
          <ac:spMkLst>
            <pc:docMk/>
            <pc:sldMk cId="346298648" sldId="332"/>
            <ac:spMk id="2" creationId="{62C43336-4DDE-470C-9230-BEF48666B991}"/>
          </ac:spMkLst>
        </pc:spChg>
        <pc:spChg chg="mod">
          <ac:chgData name="Thomas Jansen" userId="5b8e1cf2-e26f-4517-87f7-d832d29dc3c7" providerId="ADAL" clId="{F5D7B9D0-8816-4F7D-87D6-653BF9C2FD61}" dt="2019-02-19T06:01:22.629" v="18" actId="6549"/>
          <ac:spMkLst>
            <pc:docMk/>
            <pc:sldMk cId="346298648" sldId="332"/>
            <ac:spMk id="3" creationId="{7F4AB5C3-43A6-4DB2-91FF-A35637EFBCF3}"/>
          </ac:spMkLst>
        </pc:spChg>
      </pc:sldChg>
    </pc:docChg>
  </pc:docChgLst>
  <pc:docChgLst>
    <pc:chgData name="Thomas Jansen" userId="5b8e1cf2-e26f-4517-87f7-d832d29dc3c7" providerId="ADAL" clId="{54912CD3-18CD-41D5-9E9C-ADB5557AE0D3}"/>
    <pc:docChg chg="custSel addSld delSld modSld">
      <pc:chgData name="Thomas Jansen" userId="5b8e1cf2-e26f-4517-87f7-d832d29dc3c7" providerId="ADAL" clId="{54912CD3-18CD-41D5-9E9C-ADB5557AE0D3}" dt="2019-02-28T22:16:25.686" v="2681" actId="6549"/>
      <pc:docMkLst>
        <pc:docMk/>
      </pc:docMkLst>
      <pc:sldChg chg="modSp">
        <pc:chgData name="Thomas Jansen" userId="5b8e1cf2-e26f-4517-87f7-d832d29dc3c7" providerId="ADAL" clId="{54912CD3-18CD-41D5-9E9C-ADB5557AE0D3}" dt="2019-02-28T21:23:30.330" v="555" actId="20577"/>
        <pc:sldMkLst>
          <pc:docMk/>
          <pc:sldMk cId="0" sldId="256"/>
        </pc:sldMkLst>
        <pc:spChg chg="mod">
          <ac:chgData name="Thomas Jansen" userId="5b8e1cf2-e26f-4517-87f7-d832d29dc3c7" providerId="ADAL" clId="{54912CD3-18CD-41D5-9E9C-ADB5557AE0D3}" dt="2019-02-28T21:23:26.277" v="554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Thomas Jansen" userId="5b8e1cf2-e26f-4517-87f7-d832d29dc3c7" providerId="ADAL" clId="{54912CD3-18CD-41D5-9E9C-ADB5557AE0D3}" dt="2019-02-28T21:23:30.330" v="555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delSp modSp">
        <pc:chgData name="Thomas Jansen" userId="5b8e1cf2-e26f-4517-87f7-d832d29dc3c7" providerId="ADAL" clId="{54912CD3-18CD-41D5-9E9C-ADB5557AE0D3}" dt="2019-02-28T21:42:01.278" v="1231"/>
        <pc:sldMkLst>
          <pc:docMk/>
          <pc:sldMk cId="2145150058" sldId="331"/>
        </pc:sldMkLst>
        <pc:spChg chg="mod">
          <ac:chgData name="Thomas Jansen" userId="5b8e1cf2-e26f-4517-87f7-d832d29dc3c7" providerId="ADAL" clId="{54912CD3-18CD-41D5-9E9C-ADB5557AE0D3}" dt="2019-02-28T21:41:50.887" v="1230" actId="255"/>
          <ac:spMkLst>
            <pc:docMk/>
            <pc:sldMk cId="2145150058" sldId="331"/>
            <ac:spMk id="2" creationId="{8A3D9FEE-DCB6-4E8C-A72B-9D8222958558}"/>
          </ac:spMkLst>
        </pc:spChg>
        <pc:spChg chg="add del mod">
          <ac:chgData name="Thomas Jansen" userId="5b8e1cf2-e26f-4517-87f7-d832d29dc3c7" providerId="ADAL" clId="{54912CD3-18CD-41D5-9E9C-ADB5557AE0D3}" dt="2019-02-28T21:42:01.278" v="1231"/>
          <ac:spMkLst>
            <pc:docMk/>
            <pc:sldMk cId="2145150058" sldId="331"/>
            <ac:spMk id="5" creationId="{3D1243F2-7DFE-4835-B5DF-D603CF781BE9}"/>
          </ac:spMkLst>
        </pc:spChg>
        <pc:spChg chg="del">
          <ac:chgData name="Thomas Jansen" userId="5b8e1cf2-e26f-4517-87f7-d832d29dc3c7" providerId="ADAL" clId="{54912CD3-18CD-41D5-9E9C-ADB5557AE0D3}" dt="2019-02-26T11:08:28.192" v="80" actId="931"/>
          <ac:spMkLst>
            <pc:docMk/>
            <pc:sldMk cId="2145150058" sldId="331"/>
            <ac:spMk id="6" creationId="{A9BB79EE-C459-4173-9840-2D59056D8950}"/>
          </ac:spMkLst>
        </pc:spChg>
        <pc:picChg chg="add del mod">
          <ac:chgData name="Thomas Jansen" userId="5b8e1cf2-e26f-4517-87f7-d832d29dc3c7" providerId="ADAL" clId="{54912CD3-18CD-41D5-9E9C-ADB5557AE0D3}" dt="2019-02-28T21:23:44.441" v="558" actId="478"/>
          <ac:picMkLst>
            <pc:docMk/>
            <pc:sldMk cId="2145150058" sldId="331"/>
            <ac:picMk id="4" creationId="{FEB06F54-7339-4121-819B-7517931A83AD}"/>
          </ac:picMkLst>
        </pc:picChg>
        <pc:picChg chg="add mod">
          <ac:chgData name="Thomas Jansen" userId="5b8e1cf2-e26f-4517-87f7-d832d29dc3c7" providerId="ADAL" clId="{54912CD3-18CD-41D5-9E9C-ADB5557AE0D3}" dt="2019-02-28T21:42:01.278" v="1231"/>
          <ac:picMkLst>
            <pc:docMk/>
            <pc:sldMk cId="2145150058" sldId="331"/>
            <ac:picMk id="6" creationId="{A72B3B12-4F6F-46F6-BDD0-5F3BF6B92171}"/>
          </ac:picMkLst>
        </pc:picChg>
      </pc:sldChg>
      <pc:sldChg chg="modSp">
        <pc:chgData name="Thomas Jansen" userId="5b8e1cf2-e26f-4517-87f7-d832d29dc3c7" providerId="ADAL" clId="{54912CD3-18CD-41D5-9E9C-ADB5557AE0D3}" dt="2019-02-28T22:03:50.410" v="2094" actId="255"/>
        <pc:sldMkLst>
          <pc:docMk/>
          <pc:sldMk cId="346298648" sldId="332"/>
        </pc:sldMkLst>
        <pc:spChg chg="mod">
          <ac:chgData name="Thomas Jansen" userId="5b8e1cf2-e26f-4517-87f7-d832d29dc3c7" providerId="ADAL" clId="{54912CD3-18CD-41D5-9E9C-ADB5557AE0D3}" dt="2019-02-28T22:03:17.029" v="2079" actId="20577"/>
          <ac:spMkLst>
            <pc:docMk/>
            <pc:sldMk cId="346298648" sldId="332"/>
            <ac:spMk id="2" creationId="{62C43336-4DDE-470C-9230-BEF48666B991}"/>
          </ac:spMkLst>
        </pc:spChg>
        <pc:spChg chg="mod">
          <ac:chgData name="Thomas Jansen" userId="5b8e1cf2-e26f-4517-87f7-d832d29dc3c7" providerId="ADAL" clId="{54912CD3-18CD-41D5-9E9C-ADB5557AE0D3}" dt="2019-02-28T22:03:50.410" v="2094" actId="255"/>
          <ac:spMkLst>
            <pc:docMk/>
            <pc:sldMk cId="346298648" sldId="332"/>
            <ac:spMk id="3" creationId="{7F4AB5C3-43A6-4DB2-91FF-A35637EFBCF3}"/>
          </ac:spMkLst>
        </pc:spChg>
      </pc:sldChg>
      <pc:sldChg chg="addSp delSp modSp add">
        <pc:chgData name="Thomas Jansen" userId="5b8e1cf2-e26f-4517-87f7-d832d29dc3c7" providerId="ADAL" clId="{54912CD3-18CD-41D5-9E9C-ADB5557AE0D3}" dt="2019-02-28T22:00:36.846" v="1959" actId="255"/>
        <pc:sldMkLst>
          <pc:docMk/>
          <pc:sldMk cId="220059913" sldId="333"/>
        </pc:sldMkLst>
        <pc:spChg chg="mod">
          <ac:chgData name="Thomas Jansen" userId="5b8e1cf2-e26f-4517-87f7-d832d29dc3c7" providerId="ADAL" clId="{54912CD3-18CD-41D5-9E9C-ADB5557AE0D3}" dt="2019-02-28T22:00:09.105" v="1947" actId="255"/>
          <ac:spMkLst>
            <pc:docMk/>
            <pc:sldMk cId="220059913" sldId="333"/>
            <ac:spMk id="2" creationId="{0913A5B0-B245-4AF9-B16F-1AB23235F1D4}"/>
          </ac:spMkLst>
        </pc:spChg>
        <pc:spChg chg="del">
          <ac:chgData name="Thomas Jansen" userId="5b8e1cf2-e26f-4517-87f7-d832d29dc3c7" providerId="ADAL" clId="{54912CD3-18CD-41D5-9E9C-ADB5557AE0D3}" dt="2019-02-26T11:12:26.940" v="94"/>
          <ac:spMkLst>
            <pc:docMk/>
            <pc:sldMk cId="220059913" sldId="333"/>
            <ac:spMk id="3" creationId="{3C7B82D5-2B67-48B0-AFFB-FA5239F37D5D}"/>
          </ac:spMkLst>
        </pc:spChg>
        <pc:spChg chg="add mod">
          <ac:chgData name="Thomas Jansen" userId="5b8e1cf2-e26f-4517-87f7-d832d29dc3c7" providerId="ADAL" clId="{54912CD3-18CD-41D5-9E9C-ADB5557AE0D3}" dt="2019-02-28T22:00:36.846" v="1959" actId="255"/>
          <ac:spMkLst>
            <pc:docMk/>
            <pc:sldMk cId="220059913" sldId="333"/>
            <ac:spMk id="5" creationId="{A49BB05D-9BC2-4687-B7DA-2113892CA1F5}"/>
          </ac:spMkLst>
        </pc:spChg>
        <pc:picChg chg="add del mod">
          <ac:chgData name="Thomas Jansen" userId="5b8e1cf2-e26f-4517-87f7-d832d29dc3c7" providerId="ADAL" clId="{54912CD3-18CD-41D5-9E9C-ADB5557AE0D3}" dt="2019-02-28T21:23:45.727" v="559" actId="478"/>
          <ac:picMkLst>
            <pc:docMk/>
            <pc:sldMk cId="220059913" sldId="333"/>
            <ac:picMk id="4" creationId="{847D985B-FB3D-4E11-A6AC-1E70742B4300}"/>
          </ac:picMkLst>
        </pc:picChg>
      </pc:sldChg>
      <pc:sldChg chg="modSp add">
        <pc:chgData name="Thomas Jansen" userId="5b8e1cf2-e26f-4517-87f7-d832d29dc3c7" providerId="ADAL" clId="{54912CD3-18CD-41D5-9E9C-ADB5557AE0D3}" dt="2019-02-28T21:25:28.152" v="607" actId="255"/>
        <pc:sldMkLst>
          <pc:docMk/>
          <pc:sldMk cId="378561326" sldId="334"/>
        </pc:sldMkLst>
        <pc:spChg chg="mod">
          <ac:chgData name="Thomas Jansen" userId="5b8e1cf2-e26f-4517-87f7-d832d29dc3c7" providerId="ADAL" clId="{54912CD3-18CD-41D5-9E9C-ADB5557AE0D3}" dt="2019-02-28T21:24:08.239" v="586" actId="20577"/>
          <ac:spMkLst>
            <pc:docMk/>
            <pc:sldMk cId="378561326" sldId="334"/>
            <ac:spMk id="2" creationId="{6F002CD2-813C-4786-B7CB-77E34593313B}"/>
          </ac:spMkLst>
        </pc:spChg>
        <pc:spChg chg="mod">
          <ac:chgData name="Thomas Jansen" userId="5b8e1cf2-e26f-4517-87f7-d832d29dc3c7" providerId="ADAL" clId="{54912CD3-18CD-41D5-9E9C-ADB5557AE0D3}" dt="2019-02-28T21:25:28.152" v="607" actId="255"/>
          <ac:spMkLst>
            <pc:docMk/>
            <pc:sldMk cId="378561326" sldId="334"/>
            <ac:spMk id="3" creationId="{6FE4F49F-D7AE-44E0-9EC6-9E4BCAF693D8}"/>
          </ac:spMkLst>
        </pc:spChg>
      </pc:sldChg>
      <pc:sldChg chg="modSp add">
        <pc:chgData name="Thomas Jansen" userId="5b8e1cf2-e26f-4517-87f7-d832d29dc3c7" providerId="ADAL" clId="{54912CD3-18CD-41D5-9E9C-ADB5557AE0D3}" dt="2019-02-28T21:27:56.274" v="680"/>
        <pc:sldMkLst>
          <pc:docMk/>
          <pc:sldMk cId="335020169" sldId="335"/>
        </pc:sldMkLst>
        <pc:spChg chg="mod">
          <ac:chgData name="Thomas Jansen" userId="5b8e1cf2-e26f-4517-87f7-d832d29dc3c7" providerId="ADAL" clId="{54912CD3-18CD-41D5-9E9C-ADB5557AE0D3}" dt="2019-02-28T21:25:54.365" v="645" actId="20577"/>
          <ac:spMkLst>
            <pc:docMk/>
            <pc:sldMk cId="335020169" sldId="335"/>
            <ac:spMk id="2" creationId="{2A7C9051-17A6-4133-988A-5B4C95CFD26E}"/>
          </ac:spMkLst>
        </pc:spChg>
        <pc:spChg chg="mod">
          <ac:chgData name="Thomas Jansen" userId="5b8e1cf2-e26f-4517-87f7-d832d29dc3c7" providerId="ADAL" clId="{54912CD3-18CD-41D5-9E9C-ADB5557AE0D3}" dt="2019-02-28T21:27:56.274" v="680"/>
          <ac:spMkLst>
            <pc:docMk/>
            <pc:sldMk cId="335020169" sldId="335"/>
            <ac:spMk id="3" creationId="{2C8D8C58-8B42-45C5-B336-5406C650C846}"/>
          </ac:spMkLst>
        </pc:spChg>
      </pc:sldChg>
      <pc:sldChg chg="modSp add">
        <pc:chgData name="Thomas Jansen" userId="5b8e1cf2-e26f-4517-87f7-d832d29dc3c7" providerId="ADAL" clId="{54912CD3-18CD-41D5-9E9C-ADB5557AE0D3}" dt="2019-02-28T21:30:53.309" v="774" actId="20577"/>
        <pc:sldMkLst>
          <pc:docMk/>
          <pc:sldMk cId="1248804389" sldId="336"/>
        </pc:sldMkLst>
        <pc:spChg chg="mod">
          <ac:chgData name="Thomas Jansen" userId="5b8e1cf2-e26f-4517-87f7-d832d29dc3c7" providerId="ADAL" clId="{54912CD3-18CD-41D5-9E9C-ADB5557AE0D3}" dt="2019-02-28T21:30:53.309" v="774" actId="20577"/>
          <ac:spMkLst>
            <pc:docMk/>
            <pc:sldMk cId="1248804389" sldId="336"/>
            <ac:spMk id="2" creationId="{3ED12A90-B61E-4663-94BF-4E40D2B867BE}"/>
          </ac:spMkLst>
        </pc:spChg>
        <pc:spChg chg="mod">
          <ac:chgData name="Thomas Jansen" userId="5b8e1cf2-e26f-4517-87f7-d832d29dc3c7" providerId="ADAL" clId="{54912CD3-18CD-41D5-9E9C-ADB5557AE0D3}" dt="2019-02-28T21:30:08.410" v="744" actId="20577"/>
          <ac:spMkLst>
            <pc:docMk/>
            <pc:sldMk cId="1248804389" sldId="336"/>
            <ac:spMk id="3" creationId="{549E7C87-D95B-421E-B115-5E2DEC8DEFAD}"/>
          </ac:spMkLst>
        </pc:spChg>
      </pc:sldChg>
      <pc:sldChg chg="modSp add">
        <pc:chgData name="Thomas Jansen" userId="5b8e1cf2-e26f-4517-87f7-d832d29dc3c7" providerId="ADAL" clId="{54912CD3-18CD-41D5-9E9C-ADB5557AE0D3}" dt="2019-02-28T21:31:22.330" v="823" actId="6549"/>
        <pc:sldMkLst>
          <pc:docMk/>
          <pc:sldMk cId="2769352465" sldId="337"/>
        </pc:sldMkLst>
        <pc:spChg chg="mod">
          <ac:chgData name="Thomas Jansen" userId="5b8e1cf2-e26f-4517-87f7-d832d29dc3c7" providerId="ADAL" clId="{54912CD3-18CD-41D5-9E9C-ADB5557AE0D3}" dt="2019-02-28T21:31:10.117" v="815" actId="6549"/>
          <ac:spMkLst>
            <pc:docMk/>
            <pc:sldMk cId="2769352465" sldId="337"/>
            <ac:spMk id="2" creationId="{AFCBFC68-06E3-401F-8055-14AA887D6D64}"/>
          </ac:spMkLst>
        </pc:spChg>
        <pc:spChg chg="mod">
          <ac:chgData name="Thomas Jansen" userId="5b8e1cf2-e26f-4517-87f7-d832d29dc3c7" providerId="ADAL" clId="{54912CD3-18CD-41D5-9E9C-ADB5557AE0D3}" dt="2019-02-28T21:31:22.330" v="823" actId="6549"/>
          <ac:spMkLst>
            <pc:docMk/>
            <pc:sldMk cId="2769352465" sldId="337"/>
            <ac:spMk id="3" creationId="{97A17A8A-92E8-4D2E-AC05-88C9E5C0E1F6}"/>
          </ac:spMkLst>
        </pc:spChg>
      </pc:sldChg>
      <pc:sldChg chg="modSp add">
        <pc:chgData name="Thomas Jansen" userId="5b8e1cf2-e26f-4517-87f7-d832d29dc3c7" providerId="ADAL" clId="{54912CD3-18CD-41D5-9E9C-ADB5557AE0D3}" dt="2019-02-28T21:33:12.315" v="865" actId="255"/>
        <pc:sldMkLst>
          <pc:docMk/>
          <pc:sldMk cId="1998410180" sldId="338"/>
        </pc:sldMkLst>
        <pc:spChg chg="mod">
          <ac:chgData name="Thomas Jansen" userId="5b8e1cf2-e26f-4517-87f7-d832d29dc3c7" providerId="ADAL" clId="{54912CD3-18CD-41D5-9E9C-ADB5557AE0D3}" dt="2019-02-28T21:32:30.692" v="851" actId="20577"/>
          <ac:spMkLst>
            <pc:docMk/>
            <pc:sldMk cId="1998410180" sldId="338"/>
            <ac:spMk id="2" creationId="{ED23AB08-F14C-48E8-B0E4-D976A328CC7D}"/>
          </ac:spMkLst>
        </pc:spChg>
        <pc:spChg chg="mod">
          <ac:chgData name="Thomas Jansen" userId="5b8e1cf2-e26f-4517-87f7-d832d29dc3c7" providerId="ADAL" clId="{54912CD3-18CD-41D5-9E9C-ADB5557AE0D3}" dt="2019-02-28T21:33:12.315" v="865" actId="255"/>
          <ac:spMkLst>
            <pc:docMk/>
            <pc:sldMk cId="1998410180" sldId="338"/>
            <ac:spMk id="3" creationId="{C573D5FA-312F-4F0C-BC35-AFA4D2C3FF8B}"/>
          </ac:spMkLst>
        </pc:spChg>
      </pc:sldChg>
      <pc:sldChg chg="modSp add">
        <pc:chgData name="Thomas Jansen" userId="5b8e1cf2-e26f-4517-87f7-d832d29dc3c7" providerId="ADAL" clId="{54912CD3-18CD-41D5-9E9C-ADB5557AE0D3}" dt="2019-02-28T21:34:11.733" v="913" actId="6549"/>
        <pc:sldMkLst>
          <pc:docMk/>
          <pc:sldMk cId="3503154030" sldId="339"/>
        </pc:sldMkLst>
        <pc:spChg chg="mod">
          <ac:chgData name="Thomas Jansen" userId="5b8e1cf2-e26f-4517-87f7-d832d29dc3c7" providerId="ADAL" clId="{54912CD3-18CD-41D5-9E9C-ADB5557AE0D3}" dt="2019-02-28T21:33:46.286" v="902" actId="255"/>
          <ac:spMkLst>
            <pc:docMk/>
            <pc:sldMk cId="3503154030" sldId="339"/>
            <ac:spMk id="2" creationId="{5DFFCFF6-DAC3-4668-9BF6-D10FB92D4596}"/>
          </ac:spMkLst>
        </pc:spChg>
        <pc:spChg chg="mod">
          <ac:chgData name="Thomas Jansen" userId="5b8e1cf2-e26f-4517-87f7-d832d29dc3c7" providerId="ADAL" clId="{54912CD3-18CD-41D5-9E9C-ADB5557AE0D3}" dt="2019-02-28T21:34:11.733" v="913" actId="6549"/>
          <ac:spMkLst>
            <pc:docMk/>
            <pc:sldMk cId="3503154030" sldId="339"/>
            <ac:spMk id="3" creationId="{A7071F17-B643-446D-9547-4DA180B974C0}"/>
          </ac:spMkLst>
        </pc:spChg>
      </pc:sldChg>
      <pc:sldChg chg="modSp add">
        <pc:chgData name="Thomas Jansen" userId="5b8e1cf2-e26f-4517-87f7-d832d29dc3c7" providerId="ADAL" clId="{54912CD3-18CD-41D5-9E9C-ADB5557AE0D3}" dt="2019-02-28T21:35:26.783" v="958" actId="255"/>
        <pc:sldMkLst>
          <pc:docMk/>
          <pc:sldMk cId="3190314301" sldId="340"/>
        </pc:sldMkLst>
        <pc:spChg chg="mod">
          <ac:chgData name="Thomas Jansen" userId="5b8e1cf2-e26f-4517-87f7-d832d29dc3c7" providerId="ADAL" clId="{54912CD3-18CD-41D5-9E9C-ADB5557AE0D3}" dt="2019-02-28T21:34:41.605" v="940" actId="20577"/>
          <ac:spMkLst>
            <pc:docMk/>
            <pc:sldMk cId="3190314301" sldId="340"/>
            <ac:spMk id="2" creationId="{325442B1-DCAC-494A-8C3B-2E260F3B79E3}"/>
          </ac:spMkLst>
        </pc:spChg>
        <pc:spChg chg="mod">
          <ac:chgData name="Thomas Jansen" userId="5b8e1cf2-e26f-4517-87f7-d832d29dc3c7" providerId="ADAL" clId="{54912CD3-18CD-41D5-9E9C-ADB5557AE0D3}" dt="2019-02-28T21:35:26.783" v="958" actId="255"/>
          <ac:spMkLst>
            <pc:docMk/>
            <pc:sldMk cId="3190314301" sldId="340"/>
            <ac:spMk id="3" creationId="{7020E89A-2005-416D-83AD-031AA5B1AE15}"/>
          </ac:spMkLst>
        </pc:spChg>
      </pc:sldChg>
      <pc:sldChg chg="modSp add">
        <pc:chgData name="Thomas Jansen" userId="5b8e1cf2-e26f-4517-87f7-d832d29dc3c7" providerId="ADAL" clId="{54912CD3-18CD-41D5-9E9C-ADB5557AE0D3}" dt="2019-02-28T21:36:11.063" v="985" actId="15"/>
        <pc:sldMkLst>
          <pc:docMk/>
          <pc:sldMk cId="1660395160" sldId="341"/>
        </pc:sldMkLst>
        <pc:spChg chg="mod">
          <ac:chgData name="Thomas Jansen" userId="5b8e1cf2-e26f-4517-87f7-d832d29dc3c7" providerId="ADAL" clId="{54912CD3-18CD-41D5-9E9C-ADB5557AE0D3}" dt="2019-02-28T21:35:50.735" v="975" actId="313"/>
          <ac:spMkLst>
            <pc:docMk/>
            <pc:sldMk cId="1660395160" sldId="341"/>
            <ac:spMk id="2" creationId="{0EE4A8EC-62B6-4EB6-8CFC-83E2B25262EB}"/>
          </ac:spMkLst>
        </pc:spChg>
        <pc:spChg chg="mod">
          <ac:chgData name="Thomas Jansen" userId="5b8e1cf2-e26f-4517-87f7-d832d29dc3c7" providerId="ADAL" clId="{54912CD3-18CD-41D5-9E9C-ADB5557AE0D3}" dt="2019-02-28T21:36:11.063" v="985" actId="15"/>
          <ac:spMkLst>
            <pc:docMk/>
            <pc:sldMk cId="1660395160" sldId="341"/>
            <ac:spMk id="3" creationId="{C11EECA5-3A0F-4F44-A0E7-D68D0C6600A8}"/>
          </ac:spMkLst>
        </pc:spChg>
      </pc:sldChg>
      <pc:sldChg chg="modSp add">
        <pc:chgData name="Thomas Jansen" userId="5b8e1cf2-e26f-4517-87f7-d832d29dc3c7" providerId="ADAL" clId="{54912CD3-18CD-41D5-9E9C-ADB5557AE0D3}" dt="2019-02-28T21:37:14.217" v="1030" actId="255"/>
        <pc:sldMkLst>
          <pc:docMk/>
          <pc:sldMk cId="4153772083" sldId="342"/>
        </pc:sldMkLst>
        <pc:spChg chg="mod">
          <ac:chgData name="Thomas Jansen" userId="5b8e1cf2-e26f-4517-87f7-d832d29dc3c7" providerId="ADAL" clId="{54912CD3-18CD-41D5-9E9C-ADB5557AE0D3}" dt="2019-02-28T21:36:38.139" v="1018" actId="20577"/>
          <ac:spMkLst>
            <pc:docMk/>
            <pc:sldMk cId="4153772083" sldId="342"/>
            <ac:spMk id="2" creationId="{9F9E7DDF-85CD-4C13-B25D-389808EA22BC}"/>
          </ac:spMkLst>
        </pc:spChg>
        <pc:spChg chg="mod">
          <ac:chgData name="Thomas Jansen" userId="5b8e1cf2-e26f-4517-87f7-d832d29dc3c7" providerId="ADAL" clId="{54912CD3-18CD-41D5-9E9C-ADB5557AE0D3}" dt="2019-02-28T21:37:14.217" v="1030" actId="255"/>
          <ac:spMkLst>
            <pc:docMk/>
            <pc:sldMk cId="4153772083" sldId="342"/>
            <ac:spMk id="3" creationId="{8C92427A-BAAA-4F28-A5BE-01D2D92A11C1}"/>
          </ac:spMkLst>
        </pc:spChg>
      </pc:sldChg>
      <pc:sldChg chg="modSp add">
        <pc:chgData name="Thomas Jansen" userId="5b8e1cf2-e26f-4517-87f7-d832d29dc3c7" providerId="ADAL" clId="{54912CD3-18CD-41D5-9E9C-ADB5557AE0D3}" dt="2019-02-28T21:38:13.628" v="1082" actId="255"/>
        <pc:sldMkLst>
          <pc:docMk/>
          <pc:sldMk cId="1306612510" sldId="343"/>
        </pc:sldMkLst>
        <pc:spChg chg="mod">
          <ac:chgData name="Thomas Jansen" userId="5b8e1cf2-e26f-4517-87f7-d832d29dc3c7" providerId="ADAL" clId="{54912CD3-18CD-41D5-9E9C-ADB5557AE0D3}" dt="2019-02-28T21:37:40.535" v="1073" actId="20577"/>
          <ac:spMkLst>
            <pc:docMk/>
            <pc:sldMk cId="1306612510" sldId="343"/>
            <ac:spMk id="2" creationId="{EFC31043-5066-4657-88F6-8DE2FDCB47B9}"/>
          </ac:spMkLst>
        </pc:spChg>
        <pc:spChg chg="mod">
          <ac:chgData name="Thomas Jansen" userId="5b8e1cf2-e26f-4517-87f7-d832d29dc3c7" providerId="ADAL" clId="{54912CD3-18CD-41D5-9E9C-ADB5557AE0D3}" dt="2019-02-28T21:38:13.628" v="1082" actId="255"/>
          <ac:spMkLst>
            <pc:docMk/>
            <pc:sldMk cId="1306612510" sldId="343"/>
            <ac:spMk id="3" creationId="{02F6F0DA-5B96-4EE7-B191-45D5D58169EE}"/>
          </ac:spMkLst>
        </pc:spChg>
      </pc:sldChg>
      <pc:sldChg chg="modSp add">
        <pc:chgData name="Thomas Jansen" userId="5b8e1cf2-e26f-4517-87f7-d832d29dc3c7" providerId="ADAL" clId="{54912CD3-18CD-41D5-9E9C-ADB5557AE0D3}" dt="2019-02-28T21:39:02.797" v="1113" actId="6549"/>
        <pc:sldMkLst>
          <pc:docMk/>
          <pc:sldMk cId="2630813553" sldId="344"/>
        </pc:sldMkLst>
        <pc:spChg chg="mod">
          <ac:chgData name="Thomas Jansen" userId="5b8e1cf2-e26f-4517-87f7-d832d29dc3c7" providerId="ADAL" clId="{54912CD3-18CD-41D5-9E9C-ADB5557AE0D3}" dt="2019-02-28T21:38:35.862" v="1102" actId="313"/>
          <ac:spMkLst>
            <pc:docMk/>
            <pc:sldMk cId="2630813553" sldId="344"/>
            <ac:spMk id="2" creationId="{61E3AB99-8603-4086-84F1-77BCD43BC617}"/>
          </ac:spMkLst>
        </pc:spChg>
        <pc:spChg chg="mod">
          <ac:chgData name="Thomas Jansen" userId="5b8e1cf2-e26f-4517-87f7-d832d29dc3c7" providerId="ADAL" clId="{54912CD3-18CD-41D5-9E9C-ADB5557AE0D3}" dt="2019-02-28T21:39:02.797" v="1113" actId="6549"/>
          <ac:spMkLst>
            <pc:docMk/>
            <pc:sldMk cId="2630813553" sldId="344"/>
            <ac:spMk id="3" creationId="{932334E4-DC34-4C2D-B6FD-A28A69944EFD}"/>
          </ac:spMkLst>
        </pc:spChg>
      </pc:sldChg>
      <pc:sldChg chg="modSp add">
        <pc:chgData name="Thomas Jansen" userId="5b8e1cf2-e26f-4517-87f7-d832d29dc3c7" providerId="ADAL" clId="{54912CD3-18CD-41D5-9E9C-ADB5557AE0D3}" dt="2019-02-28T21:40:38.439" v="1163" actId="20577"/>
        <pc:sldMkLst>
          <pc:docMk/>
          <pc:sldMk cId="316450339" sldId="345"/>
        </pc:sldMkLst>
        <pc:spChg chg="mod">
          <ac:chgData name="Thomas Jansen" userId="5b8e1cf2-e26f-4517-87f7-d832d29dc3c7" providerId="ADAL" clId="{54912CD3-18CD-41D5-9E9C-ADB5557AE0D3}" dt="2019-02-28T21:39:43.277" v="1141" actId="20577"/>
          <ac:spMkLst>
            <pc:docMk/>
            <pc:sldMk cId="316450339" sldId="345"/>
            <ac:spMk id="2" creationId="{01187AF4-27A5-41A8-B7AC-2678A1240276}"/>
          </ac:spMkLst>
        </pc:spChg>
        <pc:spChg chg="mod">
          <ac:chgData name="Thomas Jansen" userId="5b8e1cf2-e26f-4517-87f7-d832d29dc3c7" providerId="ADAL" clId="{54912CD3-18CD-41D5-9E9C-ADB5557AE0D3}" dt="2019-02-28T21:40:38.439" v="1163" actId="20577"/>
          <ac:spMkLst>
            <pc:docMk/>
            <pc:sldMk cId="316450339" sldId="345"/>
            <ac:spMk id="3" creationId="{99FB3F06-A056-4B1A-83FA-87B65DCF6D9B}"/>
          </ac:spMkLst>
        </pc:spChg>
      </pc:sldChg>
      <pc:sldChg chg="modSp add">
        <pc:chgData name="Thomas Jansen" userId="5b8e1cf2-e26f-4517-87f7-d832d29dc3c7" providerId="ADAL" clId="{54912CD3-18CD-41D5-9E9C-ADB5557AE0D3}" dt="2019-02-28T21:44:22.889" v="1287" actId="255"/>
        <pc:sldMkLst>
          <pc:docMk/>
          <pc:sldMk cId="1230099491" sldId="346"/>
        </pc:sldMkLst>
        <pc:spChg chg="mod">
          <ac:chgData name="Thomas Jansen" userId="5b8e1cf2-e26f-4517-87f7-d832d29dc3c7" providerId="ADAL" clId="{54912CD3-18CD-41D5-9E9C-ADB5557AE0D3}" dt="2019-02-28T21:43:42.924" v="1273" actId="20577"/>
          <ac:spMkLst>
            <pc:docMk/>
            <pc:sldMk cId="1230099491" sldId="346"/>
            <ac:spMk id="2" creationId="{C901014D-1A09-4819-B531-7D4B3BCD4171}"/>
          </ac:spMkLst>
        </pc:spChg>
        <pc:spChg chg="mod">
          <ac:chgData name="Thomas Jansen" userId="5b8e1cf2-e26f-4517-87f7-d832d29dc3c7" providerId="ADAL" clId="{54912CD3-18CD-41D5-9E9C-ADB5557AE0D3}" dt="2019-02-28T21:44:22.889" v="1287" actId="255"/>
          <ac:spMkLst>
            <pc:docMk/>
            <pc:sldMk cId="1230099491" sldId="346"/>
            <ac:spMk id="3" creationId="{E17F8CB1-927B-43B1-AFD2-D7247C34727B}"/>
          </ac:spMkLst>
        </pc:spChg>
      </pc:sldChg>
      <pc:sldChg chg="modSp add">
        <pc:chgData name="Thomas Jansen" userId="5b8e1cf2-e26f-4517-87f7-d832d29dc3c7" providerId="ADAL" clId="{54912CD3-18CD-41D5-9E9C-ADB5557AE0D3}" dt="2019-02-28T21:45:06.676" v="1331" actId="255"/>
        <pc:sldMkLst>
          <pc:docMk/>
          <pc:sldMk cId="2421416260" sldId="347"/>
        </pc:sldMkLst>
        <pc:spChg chg="mod">
          <ac:chgData name="Thomas Jansen" userId="5b8e1cf2-e26f-4517-87f7-d832d29dc3c7" providerId="ADAL" clId="{54912CD3-18CD-41D5-9E9C-ADB5557AE0D3}" dt="2019-02-28T21:44:48.665" v="1324" actId="20577"/>
          <ac:spMkLst>
            <pc:docMk/>
            <pc:sldMk cId="2421416260" sldId="347"/>
            <ac:spMk id="2" creationId="{6DED15F1-BC43-46A4-B0A2-773DC6AD509F}"/>
          </ac:spMkLst>
        </pc:spChg>
        <pc:spChg chg="mod">
          <ac:chgData name="Thomas Jansen" userId="5b8e1cf2-e26f-4517-87f7-d832d29dc3c7" providerId="ADAL" clId="{54912CD3-18CD-41D5-9E9C-ADB5557AE0D3}" dt="2019-02-28T21:45:06.676" v="1331" actId="255"/>
          <ac:spMkLst>
            <pc:docMk/>
            <pc:sldMk cId="2421416260" sldId="347"/>
            <ac:spMk id="3" creationId="{25FADA7D-BED8-4112-965B-659E2586B83A}"/>
          </ac:spMkLst>
        </pc:spChg>
      </pc:sldChg>
      <pc:sldChg chg="modSp add">
        <pc:chgData name="Thomas Jansen" userId="5b8e1cf2-e26f-4517-87f7-d832d29dc3c7" providerId="ADAL" clId="{54912CD3-18CD-41D5-9E9C-ADB5557AE0D3}" dt="2019-02-28T21:45:55.597" v="1398" actId="6549"/>
        <pc:sldMkLst>
          <pc:docMk/>
          <pc:sldMk cId="3572401772" sldId="348"/>
        </pc:sldMkLst>
        <pc:spChg chg="mod">
          <ac:chgData name="Thomas Jansen" userId="5b8e1cf2-e26f-4517-87f7-d832d29dc3c7" providerId="ADAL" clId="{54912CD3-18CD-41D5-9E9C-ADB5557AE0D3}" dt="2019-02-28T21:45:34.349" v="1389" actId="20577"/>
          <ac:spMkLst>
            <pc:docMk/>
            <pc:sldMk cId="3572401772" sldId="348"/>
            <ac:spMk id="2" creationId="{F5D143B4-96EB-4D63-A7CE-69B2F8A11B42}"/>
          </ac:spMkLst>
        </pc:spChg>
        <pc:spChg chg="mod">
          <ac:chgData name="Thomas Jansen" userId="5b8e1cf2-e26f-4517-87f7-d832d29dc3c7" providerId="ADAL" clId="{54912CD3-18CD-41D5-9E9C-ADB5557AE0D3}" dt="2019-02-28T21:45:55.597" v="1398" actId="6549"/>
          <ac:spMkLst>
            <pc:docMk/>
            <pc:sldMk cId="3572401772" sldId="348"/>
            <ac:spMk id="3" creationId="{7A8B9B0D-8FD2-48B9-B59F-E5D746C88BB2}"/>
          </ac:spMkLst>
        </pc:spChg>
      </pc:sldChg>
      <pc:sldChg chg="modSp add">
        <pc:chgData name="Thomas Jansen" userId="5b8e1cf2-e26f-4517-87f7-d832d29dc3c7" providerId="ADAL" clId="{54912CD3-18CD-41D5-9E9C-ADB5557AE0D3}" dt="2019-02-28T21:47:28.085" v="1440" actId="207"/>
        <pc:sldMkLst>
          <pc:docMk/>
          <pc:sldMk cId="2978350185" sldId="349"/>
        </pc:sldMkLst>
        <pc:spChg chg="mod">
          <ac:chgData name="Thomas Jansen" userId="5b8e1cf2-e26f-4517-87f7-d832d29dc3c7" providerId="ADAL" clId="{54912CD3-18CD-41D5-9E9C-ADB5557AE0D3}" dt="2019-02-28T21:46:17.907" v="1425" actId="20577"/>
          <ac:spMkLst>
            <pc:docMk/>
            <pc:sldMk cId="2978350185" sldId="349"/>
            <ac:spMk id="2" creationId="{1F66B26A-AABC-4C2E-A60D-98348EF1B7DB}"/>
          </ac:spMkLst>
        </pc:spChg>
        <pc:spChg chg="mod">
          <ac:chgData name="Thomas Jansen" userId="5b8e1cf2-e26f-4517-87f7-d832d29dc3c7" providerId="ADAL" clId="{54912CD3-18CD-41D5-9E9C-ADB5557AE0D3}" dt="2019-02-28T21:47:28.085" v="1440" actId="207"/>
          <ac:spMkLst>
            <pc:docMk/>
            <pc:sldMk cId="2978350185" sldId="349"/>
            <ac:spMk id="3" creationId="{ECA9182A-1B9E-46FD-B035-8130603EE1F4}"/>
          </ac:spMkLst>
        </pc:spChg>
      </pc:sldChg>
      <pc:sldChg chg="modSp add">
        <pc:chgData name="Thomas Jansen" userId="5b8e1cf2-e26f-4517-87f7-d832d29dc3c7" providerId="ADAL" clId="{54912CD3-18CD-41D5-9E9C-ADB5557AE0D3}" dt="2019-02-28T21:48:47.162" v="1476" actId="15"/>
        <pc:sldMkLst>
          <pc:docMk/>
          <pc:sldMk cId="1806693421" sldId="350"/>
        </pc:sldMkLst>
        <pc:spChg chg="mod">
          <ac:chgData name="Thomas Jansen" userId="5b8e1cf2-e26f-4517-87f7-d832d29dc3c7" providerId="ADAL" clId="{54912CD3-18CD-41D5-9E9C-ADB5557AE0D3}" dt="2019-02-28T21:48:19.118" v="1463" actId="20577"/>
          <ac:spMkLst>
            <pc:docMk/>
            <pc:sldMk cId="1806693421" sldId="350"/>
            <ac:spMk id="2" creationId="{E6938565-2FE8-4D1C-A11C-5439C30969E2}"/>
          </ac:spMkLst>
        </pc:spChg>
        <pc:spChg chg="mod">
          <ac:chgData name="Thomas Jansen" userId="5b8e1cf2-e26f-4517-87f7-d832d29dc3c7" providerId="ADAL" clId="{54912CD3-18CD-41D5-9E9C-ADB5557AE0D3}" dt="2019-02-28T21:48:47.162" v="1476" actId="15"/>
          <ac:spMkLst>
            <pc:docMk/>
            <pc:sldMk cId="1806693421" sldId="350"/>
            <ac:spMk id="3" creationId="{35EB8440-E664-4013-96B7-475AD0F46C2F}"/>
          </ac:spMkLst>
        </pc:spChg>
      </pc:sldChg>
      <pc:sldChg chg="modSp add">
        <pc:chgData name="Thomas Jansen" userId="5b8e1cf2-e26f-4517-87f7-d832d29dc3c7" providerId="ADAL" clId="{54912CD3-18CD-41D5-9E9C-ADB5557AE0D3}" dt="2019-02-28T21:49:55.185" v="1523" actId="255"/>
        <pc:sldMkLst>
          <pc:docMk/>
          <pc:sldMk cId="1432781759" sldId="351"/>
        </pc:sldMkLst>
        <pc:spChg chg="mod">
          <ac:chgData name="Thomas Jansen" userId="5b8e1cf2-e26f-4517-87f7-d832d29dc3c7" providerId="ADAL" clId="{54912CD3-18CD-41D5-9E9C-ADB5557AE0D3}" dt="2019-02-28T21:49:32.679" v="1514" actId="20577"/>
          <ac:spMkLst>
            <pc:docMk/>
            <pc:sldMk cId="1432781759" sldId="351"/>
            <ac:spMk id="2" creationId="{04712DFD-623C-4E38-BC24-990D57BFD873}"/>
          </ac:spMkLst>
        </pc:spChg>
        <pc:spChg chg="mod">
          <ac:chgData name="Thomas Jansen" userId="5b8e1cf2-e26f-4517-87f7-d832d29dc3c7" providerId="ADAL" clId="{54912CD3-18CD-41D5-9E9C-ADB5557AE0D3}" dt="2019-02-28T21:49:55.185" v="1523" actId="255"/>
          <ac:spMkLst>
            <pc:docMk/>
            <pc:sldMk cId="1432781759" sldId="351"/>
            <ac:spMk id="3" creationId="{BA93250B-38B1-46FE-B2AD-8E458438EFE0}"/>
          </ac:spMkLst>
        </pc:spChg>
      </pc:sldChg>
      <pc:sldChg chg="modSp add">
        <pc:chgData name="Thomas Jansen" userId="5b8e1cf2-e26f-4517-87f7-d832d29dc3c7" providerId="ADAL" clId="{54912CD3-18CD-41D5-9E9C-ADB5557AE0D3}" dt="2019-02-28T21:51:01.429" v="1563" actId="15"/>
        <pc:sldMkLst>
          <pc:docMk/>
          <pc:sldMk cId="4075552370" sldId="352"/>
        </pc:sldMkLst>
        <pc:spChg chg="mod">
          <ac:chgData name="Thomas Jansen" userId="5b8e1cf2-e26f-4517-87f7-d832d29dc3c7" providerId="ADAL" clId="{54912CD3-18CD-41D5-9E9C-ADB5557AE0D3}" dt="2019-02-28T21:50:25.484" v="1548" actId="20577"/>
          <ac:spMkLst>
            <pc:docMk/>
            <pc:sldMk cId="4075552370" sldId="352"/>
            <ac:spMk id="2" creationId="{8CA2EB7C-342A-4AA0-92B7-782909A9724F}"/>
          </ac:spMkLst>
        </pc:spChg>
        <pc:spChg chg="mod">
          <ac:chgData name="Thomas Jansen" userId="5b8e1cf2-e26f-4517-87f7-d832d29dc3c7" providerId="ADAL" clId="{54912CD3-18CD-41D5-9E9C-ADB5557AE0D3}" dt="2019-02-28T21:51:01.429" v="1563" actId="15"/>
          <ac:spMkLst>
            <pc:docMk/>
            <pc:sldMk cId="4075552370" sldId="352"/>
            <ac:spMk id="3" creationId="{9661CED0-09A9-46F3-B4C5-E7CE3B4049C1}"/>
          </ac:spMkLst>
        </pc:spChg>
      </pc:sldChg>
      <pc:sldChg chg="modSp add">
        <pc:chgData name="Thomas Jansen" userId="5b8e1cf2-e26f-4517-87f7-d832d29dc3c7" providerId="ADAL" clId="{54912CD3-18CD-41D5-9E9C-ADB5557AE0D3}" dt="2019-02-28T21:51:55.731" v="1608" actId="6549"/>
        <pc:sldMkLst>
          <pc:docMk/>
          <pc:sldMk cId="3978077010" sldId="353"/>
        </pc:sldMkLst>
        <pc:spChg chg="mod">
          <ac:chgData name="Thomas Jansen" userId="5b8e1cf2-e26f-4517-87f7-d832d29dc3c7" providerId="ADAL" clId="{54912CD3-18CD-41D5-9E9C-ADB5557AE0D3}" dt="2019-02-28T21:51:29.140" v="1597" actId="20577"/>
          <ac:spMkLst>
            <pc:docMk/>
            <pc:sldMk cId="3978077010" sldId="353"/>
            <ac:spMk id="2" creationId="{0B747E60-C50C-4E03-AF90-8CA1DA5164AF}"/>
          </ac:spMkLst>
        </pc:spChg>
        <pc:spChg chg="mod">
          <ac:chgData name="Thomas Jansen" userId="5b8e1cf2-e26f-4517-87f7-d832d29dc3c7" providerId="ADAL" clId="{54912CD3-18CD-41D5-9E9C-ADB5557AE0D3}" dt="2019-02-28T21:51:55.731" v="1608" actId="6549"/>
          <ac:spMkLst>
            <pc:docMk/>
            <pc:sldMk cId="3978077010" sldId="353"/>
            <ac:spMk id="3" creationId="{30E27CC2-3C92-4957-B88A-DA031DF3E08F}"/>
          </ac:spMkLst>
        </pc:spChg>
      </pc:sldChg>
      <pc:sldChg chg="modSp add">
        <pc:chgData name="Thomas Jansen" userId="5b8e1cf2-e26f-4517-87f7-d832d29dc3c7" providerId="ADAL" clId="{54912CD3-18CD-41D5-9E9C-ADB5557AE0D3}" dt="2019-02-28T21:52:51.207" v="1645" actId="5793"/>
        <pc:sldMkLst>
          <pc:docMk/>
          <pc:sldMk cId="4162838866" sldId="354"/>
        </pc:sldMkLst>
        <pc:spChg chg="mod">
          <ac:chgData name="Thomas Jansen" userId="5b8e1cf2-e26f-4517-87f7-d832d29dc3c7" providerId="ADAL" clId="{54912CD3-18CD-41D5-9E9C-ADB5557AE0D3}" dt="2019-02-28T21:52:51.207" v="1645" actId="5793"/>
          <ac:spMkLst>
            <pc:docMk/>
            <pc:sldMk cId="4162838866" sldId="354"/>
            <ac:spMk id="3" creationId="{43B0D64A-95C8-4EB7-BFD2-61F49AD4CC4C}"/>
          </ac:spMkLst>
        </pc:spChg>
      </pc:sldChg>
      <pc:sldChg chg="modSp add">
        <pc:chgData name="Thomas Jansen" userId="5b8e1cf2-e26f-4517-87f7-d832d29dc3c7" providerId="ADAL" clId="{54912CD3-18CD-41D5-9E9C-ADB5557AE0D3}" dt="2019-02-28T21:54:25.702" v="1690" actId="6549"/>
        <pc:sldMkLst>
          <pc:docMk/>
          <pc:sldMk cId="70961599" sldId="355"/>
        </pc:sldMkLst>
        <pc:spChg chg="mod">
          <ac:chgData name="Thomas Jansen" userId="5b8e1cf2-e26f-4517-87f7-d832d29dc3c7" providerId="ADAL" clId="{54912CD3-18CD-41D5-9E9C-ADB5557AE0D3}" dt="2019-02-28T21:52:59.465" v="1668" actId="20577"/>
          <ac:spMkLst>
            <pc:docMk/>
            <pc:sldMk cId="70961599" sldId="355"/>
            <ac:spMk id="2" creationId="{19650C0E-0AAF-4DBE-9DE5-05D05E1FBDBA}"/>
          </ac:spMkLst>
        </pc:spChg>
        <pc:spChg chg="mod">
          <ac:chgData name="Thomas Jansen" userId="5b8e1cf2-e26f-4517-87f7-d832d29dc3c7" providerId="ADAL" clId="{54912CD3-18CD-41D5-9E9C-ADB5557AE0D3}" dt="2019-02-28T21:54:25.702" v="1690" actId="6549"/>
          <ac:spMkLst>
            <pc:docMk/>
            <pc:sldMk cId="70961599" sldId="355"/>
            <ac:spMk id="3" creationId="{D819EF23-3433-49B3-848A-98F9D8FA0BA2}"/>
          </ac:spMkLst>
        </pc:spChg>
      </pc:sldChg>
      <pc:sldChg chg="modSp add">
        <pc:chgData name="Thomas Jansen" userId="5b8e1cf2-e26f-4517-87f7-d832d29dc3c7" providerId="ADAL" clId="{54912CD3-18CD-41D5-9E9C-ADB5557AE0D3}" dt="2019-02-28T21:55:22.111" v="1739" actId="6549"/>
        <pc:sldMkLst>
          <pc:docMk/>
          <pc:sldMk cId="50734571" sldId="356"/>
        </pc:sldMkLst>
        <pc:spChg chg="mod">
          <ac:chgData name="Thomas Jansen" userId="5b8e1cf2-e26f-4517-87f7-d832d29dc3c7" providerId="ADAL" clId="{54912CD3-18CD-41D5-9E9C-ADB5557AE0D3}" dt="2019-02-28T21:54:55.222" v="1728" actId="20577"/>
          <ac:spMkLst>
            <pc:docMk/>
            <pc:sldMk cId="50734571" sldId="356"/>
            <ac:spMk id="2" creationId="{1B31AEBF-6D74-4729-B6C4-DA7BED8636C2}"/>
          </ac:spMkLst>
        </pc:spChg>
        <pc:spChg chg="mod">
          <ac:chgData name="Thomas Jansen" userId="5b8e1cf2-e26f-4517-87f7-d832d29dc3c7" providerId="ADAL" clId="{54912CD3-18CD-41D5-9E9C-ADB5557AE0D3}" dt="2019-02-28T21:55:22.111" v="1739" actId="6549"/>
          <ac:spMkLst>
            <pc:docMk/>
            <pc:sldMk cId="50734571" sldId="356"/>
            <ac:spMk id="3" creationId="{CC9D5B61-F330-40D9-8642-84F49AEB265A}"/>
          </ac:spMkLst>
        </pc:spChg>
      </pc:sldChg>
      <pc:sldChg chg="modSp add">
        <pc:chgData name="Thomas Jansen" userId="5b8e1cf2-e26f-4517-87f7-d832d29dc3c7" providerId="ADAL" clId="{54912CD3-18CD-41D5-9E9C-ADB5557AE0D3}" dt="2019-02-28T21:56:31.422" v="1797" actId="255"/>
        <pc:sldMkLst>
          <pc:docMk/>
          <pc:sldMk cId="2782061376" sldId="357"/>
        </pc:sldMkLst>
        <pc:spChg chg="mod">
          <ac:chgData name="Thomas Jansen" userId="5b8e1cf2-e26f-4517-87f7-d832d29dc3c7" providerId="ADAL" clId="{54912CD3-18CD-41D5-9E9C-ADB5557AE0D3}" dt="2019-02-28T21:56:00.345" v="1787" actId="255"/>
          <ac:spMkLst>
            <pc:docMk/>
            <pc:sldMk cId="2782061376" sldId="357"/>
            <ac:spMk id="2" creationId="{F6501FB3-491C-4A2F-A0EA-8CD46FBE7FB3}"/>
          </ac:spMkLst>
        </pc:spChg>
        <pc:spChg chg="mod">
          <ac:chgData name="Thomas Jansen" userId="5b8e1cf2-e26f-4517-87f7-d832d29dc3c7" providerId="ADAL" clId="{54912CD3-18CD-41D5-9E9C-ADB5557AE0D3}" dt="2019-02-28T21:56:31.422" v="1797" actId="255"/>
          <ac:spMkLst>
            <pc:docMk/>
            <pc:sldMk cId="2782061376" sldId="357"/>
            <ac:spMk id="3" creationId="{AB72857D-5C53-460C-90BB-D9B59569A1DE}"/>
          </ac:spMkLst>
        </pc:spChg>
      </pc:sldChg>
      <pc:sldChg chg="modSp add">
        <pc:chgData name="Thomas Jansen" userId="5b8e1cf2-e26f-4517-87f7-d832d29dc3c7" providerId="ADAL" clId="{54912CD3-18CD-41D5-9E9C-ADB5557AE0D3}" dt="2019-02-28T21:57:21.180" v="1809" actId="255"/>
        <pc:sldMkLst>
          <pc:docMk/>
          <pc:sldMk cId="4082173837" sldId="358"/>
        </pc:sldMkLst>
        <pc:spChg chg="mod">
          <ac:chgData name="Thomas Jansen" userId="5b8e1cf2-e26f-4517-87f7-d832d29dc3c7" providerId="ADAL" clId="{54912CD3-18CD-41D5-9E9C-ADB5557AE0D3}" dt="2019-02-28T21:57:21.180" v="1809" actId="255"/>
          <ac:spMkLst>
            <pc:docMk/>
            <pc:sldMk cId="4082173837" sldId="358"/>
            <ac:spMk id="2" creationId="{8B52420F-0F0F-42F6-804C-371880C327C3}"/>
          </ac:spMkLst>
        </pc:spChg>
        <pc:spChg chg="mod">
          <ac:chgData name="Thomas Jansen" userId="5b8e1cf2-e26f-4517-87f7-d832d29dc3c7" providerId="ADAL" clId="{54912CD3-18CD-41D5-9E9C-ADB5557AE0D3}" dt="2019-02-28T21:57:04.327" v="1807" actId="255"/>
          <ac:spMkLst>
            <pc:docMk/>
            <pc:sldMk cId="4082173837" sldId="358"/>
            <ac:spMk id="3" creationId="{27675FAA-4A2B-4182-A792-F9C60752D254}"/>
          </ac:spMkLst>
        </pc:spChg>
      </pc:sldChg>
      <pc:sldChg chg="modSp add">
        <pc:chgData name="Thomas Jansen" userId="5b8e1cf2-e26f-4517-87f7-d832d29dc3c7" providerId="ADAL" clId="{54912CD3-18CD-41D5-9E9C-ADB5557AE0D3}" dt="2019-02-28T21:58:20.671" v="1852" actId="255"/>
        <pc:sldMkLst>
          <pc:docMk/>
          <pc:sldMk cId="1523650585" sldId="359"/>
        </pc:sldMkLst>
        <pc:spChg chg="mod">
          <ac:chgData name="Thomas Jansen" userId="5b8e1cf2-e26f-4517-87f7-d832d29dc3c7" providerId="ADAL" clId="{54912CD3-18CD-41D5-9E9C-ADB5557AE0D3}" dt="2019-02-28T21:57:45.579" v="1838" actId="20577"/>
          <ac:spMkLst>
            <pc:docMk/>
            <pc:sldMk cId="1523650585" sldId="359"/>
            <ac:spMk id="2" creationId="{C980B581-1C8C-4D4D-82D0-B50C668F1DCB}"/>
          </ac:spMkLst>
        </pc:spChg>
        <pc:spChg chg="mod">
          <ac:chgData name="Thomas Jansen" userId="5b8e1cf2-e26f-4517-87f7-d832d29dc3c7" providerId="ADAL" clId="{54912CD3-18CD-41D5-9E9C-ADB5557AE0D3}" dt="2019-02-28T21:58:20.671" v="1852" actId="255"/>
          <ac:spMkLst>
            <pc:docMk/>
            <pc:sldMk cId="1523650585" sldId="359"/>
            <ac:spMk id="3" creationId="{C86DA298-07E1-4C86-B0D7-B9E817A8E2A9}"/>
          </ac:spMkLst>
        </pc:spChg>
      </pc:sldChg>
      <pc:sldChg chg="modSp add">
        <pc:chgData name="Thomas Jansen" userId="5b8e1cf2-e26f-4517-87f7-d832d29dc3c7" providerId="ADAL" clId="{54912CD3-18CD-41D5-9E9C-ADB5557AE0D3}" dt="2019-02-28T21:59:22.519" v="1907" actId="20577"/>
        <pc:sldMkLst>
          <pc:docMk/>
          <pc:sldMk cId="1846798792" sldId="360"/>
        </pc:sldMkLst>
        <pc:spChg chg="mod">
          <ac:chgData name="Thomas Jansen" userId="5b8e1cf2-e26f-4517-87f7-d832d29dc3c7" providerId="ADAL" clId="{54912CD3-18CD-41D5-9E9C-ADB5557AE0D3}" dt="2019-02-28T21:59:22.519" v="1907" actId="20577"/>
          <ac:spMkLst>
            <pc:docMk/>
            <pc:sldMk cId="1846798792" sldId="360"/>
            <ac:spMk id="3" creationId="{9792049E-ABC1-4749-B4EE-F9905BFFCEA0}"/>
          </ac:spMkLst>
        </pc:spChg>
      </pc:sldChg>
      <pc:sldChg chg="modSp add">
        <pc:chgData name="Thomas Jansen" userId="5b8e1cf2-e26f-4517-87f7-d832d29dc3c7" providerId="ADAL" clId="{54912CD3-18CD-41D5-9E9C-ADB5557AE0D3}" dt="2019-02-28T22:01:21.109" v="1980" actId="6549"/>
        <pc:sldMkLst>
          <pc:docMk/>
          <pc:sldMk cId="685419150" sldId="361"/>
        </pc:sldMkLst>
        <pc:spChg chg="mod">
          <ac:chgData name="Thomas Jansen" userId="5b8e1cf2-e26f-4517-87f7-d832d29dc3c7" providerId="ADAL" clId="{54912CD3-18CD-41D5-9E9C-ADB5557AE0D3}" dt="2019-02-28T22:00:57.517" v="1969" actId="20577"/>
          <ac:spMkLst>
            <pc:docMk/>
            <pc:sldMk cId="685419150" sldId="361"/>
            <ac:spMk id="2" creationId="{D3B1E7F4-5645-41A5-A027-690B89D42429}"/>
          </ac:spMkLst>
        </pc:spChg>
        <pc:spChg chg="mod">
          <ac:chgData name="Thomas Jansen" userId="5b8e1cf2-e26f-4517-87f7-d832d29dc3c7" providerId="ADAL" clId="{54912CD3-18CD-41D5-9E9C-ADB5557AE0D3}" dt="2019-02-28T22:01:21.109" v="1980" actId="6549"/>
          <ac:spMkLst>
            <pc:docMk/>
            <pc:sldMk cId="685419150" sldId="361"/>
            <ac:spMk id="3" creationId="{B421586F-449B-497A-80EB-D10B1470FFED}"/>
          </ac:spMkLst>
        </pc:spChg>
      </pc:sldChg>
      <pc:sldChg chg="modSp add">
        <pc:chgData name="Thomas Jansen" userId="5b8e1cf2-e26f-4517-87f7-d832d29dc3c7" providerId="ADAL" clId="{54912CD3-18CD-41D5-9E9C-ADB5557AE0D3}" dt="2019-02-28T22:02:05.061" v="2010" actId="6549"/>
        <pc:sldMkLst>
          <pc:docMk/>
          <pc:sldMk cId="2591324253" sldId="362"/>
        </pc:sldMkLst>
        <pc:spChg chg="mod">
          <ac:chgData name="Thomas Jansen" userId="5b8e1cf2-e26f-4517-87f7-d832d29dc3c7" providerId="ADAL" clId="{54912CD3-18CD-41D5-9E9C-ADB5557AE0D3}" dt="2019-02-28T22:01:42.970" v="1999" actId="20577"/>
          <ac:spMkLst>
            <pc:docMk/>
            <pc:sldMk cId="2591324253" sldId="362"/>
            <ac:spMk id="2" creationId="{4EFFF1A4-9D1E-44FF-A70B-203971EAB102}"/>
          </ac:spMkLst>
        </pc:spChg>
        <pc:spChg chg="mod">
          <ac:chgData name="Thomas Jansen" userId="5b8e1cf2-e26f-4517-87f7-d832d29dc3c7" providerId="ADAL" clId="{54912CD3-18CD-41D5-9E9C-ADB5557AE0D3}" dt="2019-02-28T22:02:05.061" v="2010" actId="6549"/>
          <ac:spMkLst>
            <pc:docMk/>
            <pc:sldMk cId="2591324253" sldId="362"/>
            <ac:spMk id="3" creationId="{C4FACD22-41DA-4B58-8FA4-C9D43F214027}"/>
          </ac:spMkLst>
        </pc:spChg>
      </pc:sldChg>
      <pc:sldChg chg="modSp add">
        <pc:chgData name="Thomas Jansen" userId="5b8e1cf2-e26f-4517-87f7-d832d29dc3c7" providerId="ADAL" clId="{54912CD3-18CD-41D5-9E9C-ADB5557AE0D3}" dt="2019-02-28T22:02:52.463" v="2051" actId="6549"/>
        <pc:sldMkLst>
          <pc:docMk/>
          <pc:sldMk cId="26956486" sldId="363"/>
        </pc:sldMkLst>
        <pc:spChg chg="mod">
          <ac:chgData name="Thomas Jansen" userId="5b8e1cf2-e26f-4517-87f7-d832d29dc3c7" providerId="ADAL" clId="{54912CD3-18CD-41D5-9E9C-ADB5557AE0D3}" dt="2019-02-28T22:02:28.663" v="2038" actId="20577"/>
          <ac:spMkLst>
            <pc:docMk/>
            <pc:sldMk cId="26956486" sldId="363"/>
            <ac:spMk id="2" creationId="{DED0FD4C-9A1F-498A-96C4-E22D61360B88}"/>
          </ac:spMkLst>
        </pc:spChg>
        <pc:spChg chg="mod">
          <ac:chgData name="Thomas Jansen" userId="5b8e1cf2-e26f-4517-87f7-d832d29dc3c7" providerId="ADAL" clId="{54912CD3-18CD-41D5-9E9C-ADB5557AE0D3}" dt="2019-02-28T22:02:52.463" v="2051" actId="6549"/>
          <ac:spMkLst>
            <pc:docMk/>
            <pc:sldMk cId="26956486" sldId="363"/>
            <ac:spMk id="3" creationId="{D34C6B34-2BC1-4054-9C61-939DA4E4E029}"/>
          </ac:spMkLst>
        </pc:spChg>
      </pc:sldChg>
      <pc:sldChg chg="modSp add">
        <pc:chgData name="Thomas Jansen" userId="5b8e1cf2-e26f-4517-87f7-d832d29dc3c7" providerId="ADAL" clId="{54912CD3-18CD-41D5-9E9C-ADB5557AE0D3}" dt="2019-02-28T22:05:26.982" v="2177" actId="20577"/>
        <pc:sldMkLst>
          <pc:docMk/>
          <pc:sldMk cId="1811351524" sldId="364"/>
        </pc:sldMkLst>
        <pc:spChg chg="mod">
          <ac:chgData name="Thomas Jansen" userId="5b8e1cf2-e26f-4517-87f7-d832d29dc3c7" providerId="ADAL" clId="{54912CD3-18CD-41D5-9E9C-ADB5557AE0D3}" dt="2019-02-28T22:05:26.982" v="2177" actId="20577"/>
          <ac:spMkLst>
            <pc:docMk/>
            <pc:sldMk cId="1811351524" sldId="364"/>
            <ac:spMk id="2" creationId="{8331DA52-9D33-4E54-9C8A-60B7129BDA9F}"/>
          </ac:spMkLst>
        </pc:spChg>
        <pc:spChg chg="mod">
          <ac:chgData name="Thomas Jansen" userId="5b8e1cf2-e26f-4517-87f7-d832d29dc3c7" providerId="ADAL" clId="{54912CD3-18CD-41D5-9E9C-ADB5557AE0D3}" dt="2019-02-28T22:05:21.102" v="2156" actId="6549"/>
          <ac:spMkLst>
            <pc:docMk/>
            <pc:sldMk cId="1811351524" sldId="364"/>
            <ac:spMk id="3" creationId="{BFF2AB6D-75C9-4F6E-B975-B3972A2AE4B6}"/>
          </ac:spMkLst>
        </pc:spChg>
      </pc:sldChg>
      <pc:sldChg chg="modSp add">
        <pc:chgData name="Thomas Jansen" userId="5b8e1cf2-e26f-4517-87f7-d832d29dc3c7" providerId="ADAL" clId="{54912CD3-18CD-41D5-9E9C-ADB5557AE0D3}" dt="2019-02-28T22:06:39.110" v="2216" actId="6549"/>
        <pc:sldMkLst>
          <pc:docMk/>
          <pc:sldMk cId="3749707862" sldId="365"/>
        </pc:sldMkLst>
        <pc:spChg chg="mod">
          <ac:chgData name="Thomas Jansen" userId="5b8e1cf2-e26f-4517-87f7-d832d29dc3c7" providerId="ADAL" clId="{54912CD3-18CD-41D5-9E9C-ADB5557AE0D3}" dt="2019-02-28T22:06:03.735" v="2203" actId="20577"/>
          <ac:spMkLst>
            <pc:docMk/>
            <pc:sldMk cId="3749707862" sldId="365"/>
            <ac:spMk id="2" creationId="{81E9A3E5-8025-4FA9-A592-EB967CD511E6}"/>
          </ac:spMkLst>
        </pc:spChg>
        <pc:spChg chg="mod">
          <ac:chgData name="Thomas Jansen" userId="5b8e1cf2-e26f-4517-87f7-d832d29dc3c7" providerId="ADAL" clId="{54912CD3-18CD-41D5-9E9C-ADB5557AE0D3}" dt="2019-02-28T22:06:39.110" v="2216" actId="6549"/>
          <ac:spMkLst>
            <pc:docMk/>
            <pc:sldMk cId="3749707862" sldId="365"/>
            <ac:spMk id="3" creationId="{56CB73C7-9B8F-48B6-BE66-638157E7882F}"/>
          </ac:spMkLst>
        </pc:spChg>
      </pc:sldChg>
      <pc:sldChg chg="modSp add">
        <pc:chgData name="Thomas Jansen" userId="5b8e1cf2-e26f-4517-87f7-d832d29dc3c7" providerId="ADAL" clId="{54912CD3-18CD-41D5-9E9C-ADB5557AE0D3}" dt="2019-02-28T22:07:25.582" v="2260" actId="6549"/>
        <pc:sldMkLst>
          <pc:docMk/>
          <pc:sldMk cId="550431603" sldId="366"/>
        </pc:sldMkLst>
        <pc:spChg chg="mod">
          <ac:chgData name="Thomas Jansen" userId="5b8e1cf2-e26f-4517-87f7-d832d29dc3c7" providerId="ADAL" clId="{54912CD3-18CD-41D5-9E9C-ADB5557AE0D3}" dt="2019-02-28T22:07:02.233" v="2251" actId="20577"/>
          <ac:spMkLst>
            <pc:docMk/>
            <pc:sldMk cId="550431603" sldId="366"/>
            <ac:spMk id="2" creationId="{0A514213-D4AF-4271-BDBD-0639307469A7}"/>
          </ac:spMkLst>
        </pc:spChg>
        <pc:spChg chg="mod">
          <ac:chgData name="Thomas Jansen" userId="5b8e1cf2-e26f-4517-87f7-d832d29dc3c7" providerId="ADAL" clId="{54912CD3-18CD-41D5-9E9C-ADB5557AE0D3}" dt="2019-02-28T22:07:25.582" v="2260" actId="6549"/>
          <ac:spMkLst>
            <pc:docMk/>
            <pc:sldMk cId="550431603" sldId="366"/>
            <ac:spMk id="3" creationId="{3AE9633C-33F1-49D6-B7C0-7F989BE4C17E}"/>
          </ac:spMkLst>
        </pc:spChg>
      </pc:sldChg>
      <pc:sldChg chg="modSp add">
        <pc:chgData name="Thomas Jansen" userId="5b8e1cf2-e26f-4517-87f7-d832d29dc3c7" providerId="ADAL" clId="{54912CD3-18CD-41D5-9E9C-ADB5557AE0D3}" dt="2019-02-28T22:08:06.077" v="2303" actId="6549"/>
        <pc:sldMkLst>
          <pc:docMk/>
          <pc:sldMk cId="4097978742" sldId="367"/>
        </pc:sldMkLst>
        <pc:spChg chg="mod">
          <ac:chgData name="Thomas Jansen" userId="5b8e1cf2-e26f-4517-87f7-d832d29dc3c7" providerId="ADAL" clId="{54912CD3-18CD-41D5-9E9C-ADB5557AE0D3}" dt="2019-02-28T22:07:46.739" v="2292" actId="20577"/>
          <ac:spMkLst>
            <pc:docMk/>
            <pc:sldMk cId="4097978742" sldId="367"/>
            <ac:spMk id="2" creationId="{587A9A07-F71A-400F-AF35-3CDC5811B022}"/>
          </ac:spMkLst>
        </pc:spChg>
        <pc:spChg chg="mod">
          <ac:chgData name="Thomas Jansen" userId="5b8e1cf2-e26f-4517-87f7-d832d29dc3c7" providerId="ADAL" clId="{54912CD3-18CD-41D5-9E9C-ADB5557AE0D3}" dt="2019-02-28T22:08:06.077" v="2303" actId="6549"/>
          <ac:spMkLst>
            <pc:docMk/>
            <pc:sldMk cId="4097978742" sldId="367"/>
            <ac:spMk id="3" creationId="{BD9ED864-0D58-42FC-92C0-E0241DD8EE96}"/>
          </ac:spMkLst>
        </pc:spChg>
      </pc:sldChg>
      <pc:sldChg chg="modSp add">
        <pc:chgData name="Thomas Jansen" userId="5b8e1cf2-e26f-4517-87f7-d832d29dc3c7" providerId="ADAL" clId="{54912CD3-18CD-41D5-9E9C-ADB5557AE0D3}" dt="2019-02-28T22:09:08.647" v="2358" actId="255"/>
        <pc:sldMkLst>
          <pc:docMk/>
          <pc:sldMk cId="3290720511" sldId="368"/>
        </pc:sldMkLst>
        <pc:spChg chg="mod">
          <ac:chgData name="Thomas Jansen" userId="5b8e1cf2-e26f-4517-87f7-d832d29dc3c7" providerId="ADAL" clId="{54912CD3-18CD-41D5-9E9C-ADB5557AE0D3}" dt="2019-02-28T22:08:35.990" v="2346" actId="20577"/>
          <ac:spMkLst>
            <pc:docMk/>
            <pc:sldMk cId="3290720511" sldId="368"/>
            <ac:spMk id="2" creationId="{18D2A6E2-3CDC-4B47-A29D-1F2EC491616A}"/>
          </ac:spMkLst>
        </pc:spChg>
        <pc:spChg chg="mod">
          <ac:chgData name="Thomas Jansen" userId="5b8e1cf2-e26f-4517-87f7-d832d29dc3c7" providerId="ADAL" clId="{54912CD3-18CD-41D5-9E9C-ADB5557AE0D3}" dt="2019-02-28T22:09:08.647" v="2358" actId="255"/>
          <ac:spMkLst>
            <pc:docMk/>
            <pc:sldMk cId="3290720511" sldId="368"/>
            <ac:spMk id="3" creationId="{3AADFE16-16D6-47BF-B0ED-44F655AE5467}"/>
          </ac:spMkLst>
        </pc:spChg>
      </pc:sldChg>
      <pc:sldChg chg="modSp add">
        <pc:chgData name="Thomas Jansen" userId="5b8e1cf2-e26f-4517-87f7-d832d29dc3c7" providerId="ADAL" clId="{54912CD3-18CD-41D5-9E9C-ADB5557AE0D3}" dt="2019-02-28T22:10:31.946" v="2496" actId="20577"/>
        <pc:sldMkLst>
          <pc:docMk/>
          <pc:sldMk cId="3394938786" sldId="369"/>
        </pc:sldMkLst>
        <pc:spChg chg="mod">
          <ac:chgData name="Thomas Jansen" userId="5b8e1cf2-e26f-4517-87f7-d832d29dc3c7" providerId="ADAL" clId="{54912CD3-18CD-41D5-9E9C-ADB5557AE0D3}" dt="2019-02-28T22:10:31.946" v="2496" actId="20577"/>
          <ac:spMkLst>
            <pc:docMk/>
            <pc:sldMk cId="3394938786" sldId="369"/>
            <ac:spMk id="2" creationId="{064DDFDC-2DE0-4F0C-B78A-E31840E3A927}"/>
          </ac:spMkLst>
        </pc:spChg>
        <pc:spChg chg="mod">
          <ac:chgData name="Thomas Jansen" userId="5b8e1cf2-e26f-4517-87f7-d832d29dc3c7" providerId="ADAL" clId="{54912CD3-18CD-41D5-9E9C-ADB5557AE0D3}" dt="2019-02-28T22:10:16.317" v="2456" actId="6549"/>
          <ac:spMkLst>
            <pc:docMk/>
            <pc:sldMk cId="3394938786" sldId="369"/>
            <ac:spMk id="3" creationId="{197D4BB0-512F-441F-B003-79429E211130}"/>
          </ac:spMkLst>
        </pc:spChg>
      </pc:sldChg>
      <pc:sldChg chg="modSp add">
        <pc:chgData name="Thomas Jansen" userId="5b8e1cf2-e26f-4517-87f7-d832d29dc3c7" providerId="ADAL" clId="{54912CD3-18CD-41D5-9E9C-ADB5557AE0D3}" dt="2019-02-28T22:11:27.073" v="2539" actId="255"/>
        <pc:sldMkLst>
          <pc:docMk/>
          <pc:sldMk cId="3492277852" sldId="370"/>
        </pc:sldMkLst>
        <pc:spChg chg="mod">
          <ac:chgData name="Thomas Jansen" userId="5b8e1cf2-e26f-4517-87f7-d832d29dc3c7" providerId="ADAL" clId="{54912CD3-18CD-41D5-9E9C-ADB5557AE0D3}" dt="2019-02-28T22:11:00.536" v="2527" actId="20577"/>
          <ac:spMkLst>
            <pc:docMk/>
            <pc:sldMk cId="3492277852" sldId="370"/>
            <ac:spMk id="2" creationId="{077BD0F7-70C8-497F-9186-6D7C252870EF}"/>
          </ac:spMkLst>
        </pc:spChg>
        <pc:spChg chg="mod">
          <ac:chgData name="Thomas Jansen" userId="5b8e1cf2-e26f-4517-87f7-d832d29dc3c7" providerId="ADAL" clId="{54912CD3-18CD-41D5-9E9C-ADB5557AE0D3}" dt="2019-02-28T22:11:27.073" v="2539" actId="255"/>
          <ac:spMkLst>
            <pc:docMk/>
            <pc:sldMk cId="3492277852" sldId="370"/>
            <ac:spMk id="3" creationId="{1F4A7067-3A53-47E6-A0F8-DF57BA58823D}"/>
          </ac:spMkLst>
        </pc:spChg>
      </pc:sldChg>
      <pc:sldChg chg="modSp add">
        <pc:chgData name="Thomas Jansen" userId="5b8e1cf2-e26f-4517-87f7-d832d29dc3c7" providerId="ADAL" clId="{54912CD3-18CD-41D5-9E9C-ADB5557AE0D3}" dt="2019-02-28T22:12:19.527" v="2573" actId="255"/>
        <pc:sldMkLst>
          <pc:docMk/>
          <pc:sldMk cId="1626546936" sldId="371"/>
        </pc:sldMkLst>
        <pc:spChg chg="mod">
          <ac:chgData name="Thomas Jansen" userId="5b8e1cf2-e26f-4517-87f7-d832d29dc3c7" providerId="ADAL" clId="{54912CD3-18CD-41D5-9E9C-ADB5557AE0D3}" dt="2019-02-28T22:11:49.460" v="2559" actId="313"/>
          <ac:spMkLst>
            <pc:docMk/>
            <pc:sldMk cId="1626546936" sldId="371"/>
            <ac:spMk id="2" creationId="{7013F1D7-F00E-436C-A0FE-687A3B34C387}"/>
          </ac:spMkLst>
        </pc:spChg>
        <pc:spChg chg="mod">
          <ac:chgData name="Thomas Jansen" userId="5b8e1cf2-e26f-4517-87f7-d832d29dc3c7" providerId="ADAL" clId="{54912CD3-18CD-41D5-9E9C-ADB5557AE0D3}" dt="2019-02-28T22:12:19.527" v="2573" actId="255"/>
          <ac:spMkLst>
            <pc:docMk/>
            <pc:sldMk cId="1626546936" sldId="371"/>
            <ac:spMk id="3" creationId="{6E938542-49E0-4980-A1BF-BB156F3D4E3E}"/>
          </ac:spMkLst>
        </pc:spChg>
      </pc:sldChg>
      <pc:sldChg chg="modSp add">
        <pc:chgData name="Thomas Jansen" userId="5b8e1cf2-e26f-4517-87f7-d832d29dc3c7" providerId="ADAL" clId="{54912CD3-18CD-41D5-9E9C-ADB5557AE0D3}" dt="2019-02-28T22:13:58.358" v="2602" actId="6549"/>
        <pc:sldMkLst>
          <pc:docMk/>
          <pc:sldMk cId="2486023655" sldId="372"/>
        </pc:sldMkLst>
        <pc:spChg chg="mod">
          <ac:chgData name="Thomas Jansen" userId="5b8e1cf2-e26f-4517-87f7-d832d29dc3c7" providerId="ADAL" clId="{54912CD3-18CD-41D5-9E9C-ADB5557AE0D3}" dt="2019-02-28T22:12:57.953" v="2589" actId="20577"/>
          <ac:spMkLst>
            <pc:docMk/>
            <pc:sldMk cId="2486023655" sldId="372"/>
            <ac:spMk id="2" creationId="{FA2BAC0D-92CF-4890-9C99-F0FB142B6BE0}"/>
          </ac:spMkLst>
        </pc:spChg>
        <pc:spChg chg="mod">
          <ac:chgData name="Thomas Jansen" userId="5b8e1cf2-e26f-4517-87f7-d832d29dc3c7" providerId="ADAL" clId="{54912CD3-18CD-41D5-9E9C-ADB5557AE0D3}" dt="2019-02-28T22:13:58.358" v="2602" actId="6549"/>
          <ac:spMkLst>
            <pc:docMk/>
            <pc:sldMk cId="2486023655" sldId="372"/>
            <ac:spMk id="3" creationId="{31AF2AE4-B6AA-4ED6-9A63-C276E22CD144}"/>
          </ac:spMkLst>
        </pc:spChg>
      </pc:sldChg>
      <pc:sldChg chg="modSp add">
        <pc:chgData name="Thomas Jansen" userId="5b8e1cf2-e26f-4517-87f7-d832d29dc3c7" providerId="ADAL" clId="{54912CD3-18CD-41D5-9E9C-ADB5557AE0D3}" dt="2019-02-28T22:14:52.507" v="2632" actId="255"/>
        <pc:sldMkLst>
          <pc:docMk/>
          <pc:sldMk cId="3929459216" sldId="373"/>
        </pc:sldMkLst>
        <pc:spChg chg="mod">
          <ac:chgData name="Thomas Jansen" userId="5b8e1cf2-e26f-4517-87f7-d832d29dc3c7" providerId="ADAL" clId="{54912CD3-18CD-41D5-9E9C-ADB5557AE0D3}" dt="2019-02-28T22:14:24.919" v="2618" actId="20577"/>
          <ac:spMkLst>
            <pc:docMk/>
            <pc:sldMk cId="3929459216" sldId="373"/>
            <ac:spMk id="2" creationId="{30BD8945-B3F7-4715-B06B-9188141CC209}"/>
          </ac:spMkLst>
        </pc:spChg>
        <pc:spChg chg="mod">
          <ac:chgData name="Thomas Jansen" userId="5b8e1cf2-e26f-4517-87f7-d832d29dc3c7" providerId="ADAL" clId="{54912CD3-18CD-41D5-9E9C-ADB5557AE0D3}" dt="2019-02-28T22:14:52.507" v="2632" actId="255"/>
          <ac:spMkLst>
            <pc:docMk/>
            <pc:sldMk cId="3929459216" sldId="373"/>
            <ac:spMk id="3" creationId="{1F972611-4FD5-434F-905D-B04947D12DA6}"/>
          </ac:spMkLst>
        </pc:spChg>
      </pc:sldChg>
      <pc:sldChg chg="modSp add">
        <pc:chgData name="Thomas Jansen" userId="5b8e1cf2-e26f-4517-87f7-d832d29dc3c7" providerId="ADAL" clId="{54912CD3-18CD-41D5-9E9C-ADB5557AE0D3}" dt="2019-02-28T22:16:25.686" v="2681" actId="6549"/>
        <pc:sldMkLst>
          <pc:docMk/>
          <pc:sldMk cId="943353468" sldId="374"/>
        </pc:sldMkLst>
        <pc:spChg chg="mod">
          <ac:chgData name="Thomas Jansen" userId="5b8e1cf2-e26f-4517-87f7-d832d29dc3c7" providerId="ADAL" clId="{54912CD3-18CD-41D5-9E9C-ADB5557AE0D3}" dt="2019-02-28T22:15:13.981" v="2652" actId="20577"/>
          <ac:spMkLst>
            <pc:docMk/>
            <pc:sldMk cId="943353468" sldId="374"/>
            <ac:spMk id="2" creationId="{693EC31A-3D5B-4370-9F99-D0A5BDD2FC87}"/>
          </ac:spMkLst>
        </pc:spChg>
        <pc:spChg chg="mod">
          <ac:chgData name="Thomas Jansen" userId="5b8e1cf2-e26f-4517-87f7-d832d29dc3c7" providerId="ADAL" clId="{54912CD3-18CD-41D5-9E9C-ADB5557AE0D3}" dt="2019-02-28T22:16:25.686" v="2681" actId="6549"/>
          <ac:spMkLst>
            <pc:docMk/>
            <pc:sldMk cId="943353468" sldId="374"/>
            <ac:spMk id="3" creationId="{F81D1174-51DC-4491-AB6D-81881ED9260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45292-4CC2-413D-96A8-B5C15D82AB8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6202E-B318-4199-B844-85990D0B5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6202E-B318-4199-B844-85990D0B5A3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209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6202E-B318-4199-B844-85990D0B5A3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114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6202E-B318-4199-B844-85990D0B5A3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605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6202E-B318-4199-B844-85990D0B5A3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676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28/02/2019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China’s Policy Process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 political system of the PRC</a:t>
            </a:r>
          </a:p>
          <a:p>
            <a:r>
              <a:rPr lang="en-US" dirty="0"/>
              <a:t>Lecture 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02CD2-813C-4786-B7CB-77E34593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policy process?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4F49F-D7AE-44E0-9EC6-9E4BCAF693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way leaders and their governments determine what issues they wish to resolve, make decisions about those issues, and turn those decisions into concrete actions </a:t>
            </a:r>
          </a:p>
          <a:p>
            <a:r>
              <a:rPr lang="en-GB" sz="2400" dirty="0"/>
              <a:t>Key is to look at: How issues do or don’t get onto the decision making agenda</a:t>
            </a:r>
          </a:p>
          <a:p>
            <a:pPr lvl="1"/>
            <a:r>
              <a:rPr lang="en-GB" sz="2000" dirty="0"/>
              <a:t>The selection and evaluation of options to solve a problem</a:t>
            </a:r>
          </a:p>
          <a:p>
            <a:pPr lvl="1"/>
            <a:r>
              <a:rPr lang="en-GB" sz="2000" dirty="0"/>
              <a:t>The decision itself</a:t>
            </a:r>
          </a:p>
          <a:p>
            <a:pPr lvl="1"/>
            <a:r>
              <a:rPr lang="en-GB" sz="2000" dirty="0"/>
              <a:t>The implementation (or evasion) of the policy</a:t>
            </a:r>
          </a:p>
          <a:p>
            <a:pPr lvl="1"/>
            <a:r>
              <a:rPr lang="en-GB" sz="2000" dirty="0"/>
              <a:t>Feedback that allows the assessment of the policy’s outcome and any adjustments to make the policy successful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6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C9051-17A6-4133-988A-5B4C95CFD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policy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D8C58-8B42-45C5-B336-5406C650C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sz="2000" dirty="0"/>
              <a:t>China has not “institutionalized” its policy making institutions </a:t>
            </a:r>
          </a:p>
          <a:p>
            <a:pPr lvl="1">
              <a:buFont typeface="+mj-lt"/>
              <a:buAutoNum type="arabicPeriod"/>
            </a:pPr>
            <a:r>
              <a:rPr lang="en-GB" sz="1600" dirty="0"/>
              <a:t>leaders move decision making authority to new government bodies to enhance their control over policy making</a:t>
            </a:r>
          </a:p>
          <a:p>
            <a:pPr lvl="1">
              <a:buFont typeface="+mj-lt"/>
              <a:buAutoNum type="arabicPeriod"/>
            </a:pPr>
            <a:r>
              <a:rPr lang="en-GB" sz="1600" dirty="0"/>
              <a:t>They may alter the rules or membership of these organizations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The ability to control decisions often based on leader’s power, not fixed rules in established institutions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Although it’s an authoritarian system, China’s leaders often hear society raising problems to which they respond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Based on their priorities, new leaders introduce new policies, strategies and directions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The bureaucracy both implements policy and impedes implementation when feeling threatened</a:t>
            </a:r>
          </a:p>
        </p:txBody>
      </p:sp>
    </p:spTree>
    <p:extLst>
      <p:ext uri="{BB962C8B-B14F-4D97-AF65-F5344CB8AC3E}">
        <p14:creationId xmlns:p14="http://schemas.microsoft.com/office/powerpoint/2010/main" val="335020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12A90-B61E-4663-94BF-4E40D2B86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policy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E7C87-D95B-421E-B115-5E2DEC8DE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7. Most “reforms” shift China from a planned to a market economy. This “deregulation” weakens bureaucrats’ authority over goods and services, so bureaucrats must be “bought off”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8. Tension exists between localities and Beijing as each introduces policies to expand their own resource base</a:t>
            </a:r>
          </a:p>
          <a:p>
            <a:pPr marL="0" indent="0">
              <a:buNone/>
            </a:pPr>
            <a:r>
              <a:rPr lang="en-GB" sz="2400" dirty="0"/>
              <a:t>	The central government usually allows adjustments based 	on local conditions, but central government has trouble 	monitoring evasion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804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FC68-06E3-401F-8055-14AA887D6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policy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7A8A-92E8-4D2E-AC05-88C9E5C0E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8. China often tries out a new policy in “test points” before introducing it to the whole country, and investigators (“work teams”) check implementation in localities</a:t>
            </a:r>
          </a:p>
          <a:p>
            <a:pPr marL="0" indent="0">
              <a:buNone/>
            </a:pPr>
            <a:r>
              <a:rPr lang="en-GB" sz="2400" dirty="0"/>
              <a:t>9. Since the mid-2000s, vested interests–the bureaucracy, SOEs, mining and energy factions, the public security apparatus, etc. –have used their power to resist new policies</a:t>
            </a:r>
          </a:p>
          <a:p>
            <a:pPr marL="0" indent="0">
              <a:buNone/>
            </a:pPr>
            <a:r>
              <a:rPr lang="en-GB" sz="2400" dirty="0"/>
              <a:t>10. Reforms often occur through a big push from the central leadership –“policy waves” –when a series of new reforms are introduced simultaneously</a:t>
            </a:r>
          </a:p>
          <a:p>
            <a:pPr marL="0" indent="0">
              <a:buNone/>
            </a:pPr>
            <a:r>
              <a:rPr lang="en-GB" sz="2400" dirty="0"/>
              <a:t>11. Power comes from setting the agenda —if something does not get on the agenda, it cannot happen, except at the locality</a:t>
            </a:r>
          </a:p>
        </p:txBody>
      </p:sp>
    </p:spTree>
    <p:extLst>
      <p:ext uri="{BB962C8B-B14F-4D97-AF65-F5344CB8AC3E}">
        <p14:creationId xmlns:p14="http://schemas.microsoft.com/office/powerpoint/2010/main" val="2769352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3AB08-F14C-48E8-B0E4-D976A328C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an 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3D5FA-312F-4F0C-BC35-AFA4D2C3F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Leaders decide which issues need resolving.</a:t>
            </a:r>
          </a:p>
          <a:p>
            <a:r>
              <a:rPr lang="en-GB" sz="2600" dirty="0"/>
              <a:t>Leaders propose policies that enhance their political strength, resolve social problems, </a:t>
            </a:r>
            <a:r>
              <a:rPr lang="en-GB" sz="2600" dirty="0" err="1"/>
              <a:t>fulfill</a:t>
            </a:r>
            <a:r>
              <a:rPr lang="en-GB" sz="2600" dirty="0"/>
              <a:t> promises made while campaigning for office or match their ideology.</a:t>
            </a:r>
          </a:p>
          <a:p>
            <a:r>
              <a:rPr lang="en-GB" sz="2600" dirty="0"/>
              <a:t>Even in non-electoral systems, elites are pressured to respond to demands from society.</a:t>
            </a:r>
          </a:p>
          <a:p>
            <a:r>
              <a:rPr lang="en-GB" sz="2600" dirty="0"/>
              <a:t>“Crises” are thrust onto political agenda from overseas.</a:t>
            </a:r>
          </a:p>
          <a:p>
            <a:r>
              <a:rPr lang="en-GB" sz="2600" dirty="0"/>
              <a:t>Who calls the meeting sets the agenda.</a:t>
            </a:r>
          </a:p>
        </p:txBody>
      </p:sp>
    </p:spTree>
    <p:extLst>
      <p:ext uri="{BB962C8B-B14F-4D97-AF65-F5344CB8AC3E}">
        <p14:creationId xmlns:p14="http://schemas.microsoft.com/office/powerpoint/2010/main" val="1998410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FCFF6-DAC3-4668-9BF6-D10FB92D4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Non-decisions: Reflections of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71F17-B643-446D-9547-4DA180B97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Definition: Issues that need resolving for the good of society but remain off the decision making agenda.</a:t>
            </a:r>
          </a:p>
          <a:p>
            <a:r>
              <a:rPr lang="en-GB" sz="2800" dirty="0"/>
              <a:t>Non-decisions often equated with “Second Face of Power.”</a:t>
            </a:r>
          </a:p>
          <a:p>
            <a:r>
              <a:rPr lang="en-GB" sz="2800" dirty="0"/>
              <a:t>If power is the ability to make A do B when she did not want to do it, the “second face of power” is the ability to stop A from doing B when she wanted to.</a:t>
            </a:r>
          </a:p>
          <a:p>
            <a:r>
              <a:rPr lang="en-GB" sz="2800" dirty="0"/>
              <a:t>Powerful forces, known as “vested interests”, try to prevent decisions that hurt their interests.</a:t>
            </a:r>
          </a:p>
        </p:txBody>
      </p:sp>
    </p:spTree>
    <p:extLst>
      <p:ext uri="{BB962C8B-B14F-4D97-AF65-F5344CB8AC3E}">
        <p14:creationId xmlns:p14="http://schemas.microsoft.com/office/powerpoint/2010/main" val="3503154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442B1-DCAC-494A-8C3B-2E260F3B7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Non-decision: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0E89A-2005-416D-83AD-031AA5B1A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When every one knows there is an environmental problem but the government does nothing about it.</a:t>
            </a:r>
          </a:p>
          <a:p>
            <a:r>
              <a:rPr lang="en-GB" sz="2400" dirty="0"/>
              <a:t>Beijing has had dirty air for many years;</a:t>
            </a:r>
          </a:p>
          <a:p>
            <a:r>
              <a:rPr lang="en-GB" sz="2400" dirty="0"/>
              <a:t>U.S. Reagan Administration denied existence of acid rain.</a:t>
            </a:r>
          </a:p>
          <a:p>
            <a:r>
              <a:rPr lang="en-GB" sz="2400" dirty="0"/>
              <a:t>Sexual assaults of women in India kept off the agenda.</a:t>
            </a:r>
          </a:p>
          <a:p>
            <a:r>
              <a:rPr lang="en-GB" sz="2400" dirty="0"/>
              <a:t>Look at two cases of similar environmental problems where one locality cleans up but another doesn’t. The answer will say a lot about power in the locality.</a:t>
            </a:r>
          </a:p>
        </p:txBody>
      </p:sp>
    </p:spTree>
    <p:extLst>
      <p:ext uri="{BB962C8B-B14F-4D97-AF65-F5344CB8AC3E}">
        <p14:creationId xmlns:p14="http://schemas.microsoft.com/office/powerpoint/2010/main" val="3190314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4A8EC-62B6-4EB6-8CFC-83E2B2526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‘Policy winds’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EECA5-3A0F-4F44-A0E7-D68D0C660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Issues can get on policy agenda through “Policy Winds”</a:t>
            </a:r>
          </a:p>
          <a:p>
            <a:pPr lvl="1"/>
            <a:r>
              <a:rPr lang="en-GB" dirty="0"/>
              <a:t>Leaders mobilize support for their policy within society or among local leaders, then force it onto CCP’s decision making agenda</a:t>
            </a:r>
          </a:p>
          <a:p>
            <a:pPr lvl="1"/>
            <a:r>
              <a:rPr lang="en-GB" dirty="0"/>
              <a:t>Usually occurred when leaders resisted the policy of the dominant leaders</a:t>
            </a:r>
          </a:p>
        </p:txBody>
      </p:sp>
    </p:spTree>
    <p:extLst>
      <p:ext uri="{BB962C8B-B14F-4D97-AF65-F5344CB8AC3E}">
        <p14:creationId xmlns:p14="http://schemas.microsoft.com/office/powerpoint/2010/main" val="1660395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E7DDF-85CD-4C13-B25D-389808EA2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Mao’s collectivization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2427A-BAAA-4F28-A5BE-01D2D92A1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Mao accused leadership of “walking along like women with bound feet,” falling behind the masses’ desire for socialism</a:t>
            </a:r>
          </a:p>
          <a:p>
            <a:r>
              <a:rPr lang="en-GB" sz="2600" dirty="0"/>
              <a:t>Some provinces pressed localities to establish cooperatives</a:t>
            </a:r>
          </a:p>
          <a:p>
            <a:r>
              <a:rPr lang="en-GB" sz="2600" dirty="0"/>
              <a:t>Mao’s personal secretary, Chen </a:t>
            </a:r>
            <a:r>
              <a:rPr lang="en-GB" sz="2600" dirty="0" err="1"/>
              <a:t>Boda</a:t>
            </a:r>
            <a:r>
              <a:rPr lang="en-GB" sz="2600" dirty="0"/>
              <a:t>, collected reports from these locations showing that peasants wanted collectivization</a:t>
            </a:r>
          </a:p>
          <a:p>
            <a:r>
              <a:rPr lang="en-GB" sz="2600" dirty="0"/>
              <a:t>By October 1955, a CCP plenum approved speed up of rural collectivization</a:t>
            </a:r>
          </a:p>
        </p:txBody>
      </p:sp>
    </p:spTree>
    <p:extLst>
      <p:ext uri="{BB962C8B-B14F-4D97-AF65-F5344CB8AC3E}">
        <p14:creationId xmlns:p14="http://schemas.microsoft.com/office/powerpoint/2010/main" val="4153772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31043-5066-4657-88F6-8DE2FDCB4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Deng’s Southern Trip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6F0DA-5B96-4EE7-B191-45D5D5816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After collapse of Soviet Union in August 1991, leaders in CCP feared their reforms would destroy Party’s dictatorship</a:t>
            </a:r>
          </a:p>
          <a:p>
            <a:r>
              <a:rPr lang="en-GB" sz="2800" dirty="0"/>
              <a:t>Deng, however, argued that absence of economic reform would insure CCP’s collapse, so in late 1991, he called for a renewed reform program</a:t>
            </a:r>
          </a:p>
          <a:p>
            <a:r>
              <a:rPr lang="en-GB" sz="2800" dirty="0"/>
              <a:t>Conservatives in the CCP blocked his efforts, demonstrating “second face of power”</a:t>
            </a:r>
          </a:p>
          <a:p>
            <a:r>
              <a:rPr lang="en-GB" sz="2800" dirty="0"/>
              <a:t>Deng’s “Southern Trip” as “Policy Wind</a:t>
            </a:r>
          </a:p>
        </p:txBody>
      </p:sp>
    </p:spTree>
    <p:extLst>
      <p:ext uri="{BB962C8B-B14F-4D97-AF65-F5344CB8AC3E}">
        <p14:creationId xmlns:p14="http://schemas.microsoft.com/office/powerpoint/2010/main" val="1306612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3AB99-8603-4086-84F1-77BCD43BC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‘Southern Trip’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334E4-DC34-4C2D-B6FD-A28A69944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Deng went to Guangdong and Fujian provinces where reforms began in 1978-79 and called on local leaders to “be bold” and “take risks”</a:t>
            </a:r>
          </a:p>
          <a:p>
            <a:r>
              <a:rPr lang="en-GB" sz="2400" dirty="0"/>
              <a:t>He spoke to frustrated local leaders who wanted to develop their localities but were financially constrained from doing so</a:t>
            </a:r>
          </a:p>
          <a:p>
            <a:r>
              <a:rPr lang="en-GB" sz="2400" dirty="0"/>
              <a:t>For two months, Beijing newspapers ignored his trip</a:t>
            </a:r>
          </a:p>
          <a:p>
            <a:r>
              <a:rPr lang="en-GB" sz="2400" dirty="0"/>
              <a:t>But after pressure from provincial leaders and one or two leaders in Beijing who took Deng’s side, trip reported in People’s </a:t>
            </a:r>
            <a:r>
              <a:rPr lang="en-GB" sz="2400" dirty="0" err="1"/>
              <a:t>Dailyand</a:t>
            </a:r>
            <a:r>
              <a:rPr lang="en-GB" sz="2400" dirty="0"/>
              <a:t> reforms were off and running</a:t>
            </a:r>
          </a:p>
        </p:txBody>
      </p:sp>
    </p:spTree>
    <p:extLst>
      <p:ext uri="{BB962C8B-B14F-4D97-AF65-F5344CB8AC3E}">
        <p14:creationId xmlns:p14="http://schemas.microsoft.com/office/powerpoint/2010/main" val="2630813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87AF4-27A5-41A8-B7AC-2678A1240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Policy Alternatives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B3F06-A056-4B1A-83FA-87B65DCF6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Experiences learned overseas, though visits, or from World Bank reports</a:t>
            </a:r>
          </a:p>
          <a:p>
            <a:r>
              <a:rPr lang="en-GB" sz="2800" dirty="0"/>
              <a:t>Experiences from China’s recent past</a:t>
            </a:r>
          </a:p>
          <a:p>
            <a:r>
              <a:rPr lang="en-GB" sz="2800" dirty="0"/>
              <a:t>Leaders’ ideas, especially Mao’s, may be tested</a:t>
            </a:r>
          </a:p>
          <a:p>
            <a:r>
              <a:rPr lang="en-GB" sz="2800" dirty="0"/>
              <a:t>Insights from Overseas Chinese in Hong Kong</a:t>
            </a:r>
          </a:p>
          <a:p>
            <a:r>
              <a:rPr lang="en-GB" sz="2800" dirty="0"/>
              <a:t>Ongoing peasant experiments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/>
              <a:t>Policies need to show success before being expanded</a:t>
            </a:r>
          </a:p>
        </p:txBody>
      </p:sp>
    </p:spTree>
    <p:extLst>
      <p:ext uri="{BB962C8B-B14F-4D97-AF65-F5344CB8AC3E}">
        <p14:creationId xmlns:p14="http://schemas.microsoft.com/office/powerpoint/2010/main" val="3164503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D9FEE-DCB6-4E8C-A72B-9D8222958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Chinese students in the </a:t>
            </a:r>
            <a:r>
              <a:rPr lang="en-GB" sz="3600" dirty="0" err="1"/>
              <a:t>Sovietunion</a:t>
            </a:r>
            <a:r>
              <a:rPr lang="en-GB" sz="3600" dirty="0"/>
              <a:t> and returners, 1951-65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2B3B12-4F6F-46F6-BDD0-5F3BF6B921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491" y="1833834"/>
            <a:ext cx="8183017" cy="4028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150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1014D-1A09-4819-B531-7D4B3BCD4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Experiences from abroad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F8CB1-927B-43B1-AFD2-D7247C347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 1950s, massive borrowing from Soviet experience, with administrative planning, education, science and technology, collectivization, controlling grain markets or foreign trade</a:t>
            </a:r>
          </a:p>
          <a:p>
            <a:r>
              <a:rPr lang="en-GB" sz="2000" dirty="0"/>
              <a:t>Reforms in 1975 from Hungary —overseas study tours</a:t>
            </a:r>
          </a:p>
          <a:p>
            <a:r>
              <a:rPr lang="en-GB" sz="2000" dirty="0"/>
              <a:t>1978-79, United Nations Development Programme (UNDP) took leaders, including Jiang Zemin and Zhu </a:t>
            </a:r>
            <a:r>
              <a:rPr lang="en-GB" sz="2000" dirty="0" err="1"/>
              <a:t>Rongji</a:t>
            </a:r>
            <a:r>
              <a:rPr lang="en-GB" sz="2000" dirty="0"/>
              <a:t>, to South Korea, Sri Lanka, and Rotterdam to study export zones</a:t>
            </a:r>
          </a:p>
          <a:p>
            <a:r>
              <a:rPr lang="en-GB" sz="2000" dirty="0"/>
              <a:t>Deng sent advisors overseas before 1978 reform meetings</a:t>
            </a:r>
          </a:p>
          <a:p>
            <a:r>
              <a:rPr lang="en-GB" sz="2000" dirty="0"/>
              <a:t>“Export-led growth” learned from World Bank report on China's trade or from visits to East Asian Tigers</a:t>
            </a:r>
          </a:p>
        </p:txBody>
      </p:sp>
    </p:spTree>
    <p:extLst>
      <p:ext uri="{BB962C8B-B14F-4D97-AF65-F5344CB8AC3E}">
        <p14:creationId xmlns:p14="http://schemas.microsoft.com/office/powerpoint/2010/main" val="1230099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D15F1-BC43-46A4-B0A2-773DC6AD5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from China’s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ADA7D-BED8-4112-965B-659E2586B8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1960s, Mao forbade dividing land among families, but by 1978, Mao was dead, so peasants returned to earlier reforms carried out in 1961-62 in wake of Great Leap Forward (GLF), and proceeded to </a:t>
            </a:r>
            <a:r>
              <a:rPr lang="en-GB" sz="2800" dirty="0" err="1"/>
              <a:t>redividethe</a:t>
            </a:r>
            <a:r>
              <a:rPr lang="en-GB" sz="2800" dirty="0"/>
              <a:t> land to the households.</a:t>
            </a:r>
          </a:p>
          <a:p>
            <a:r>
              <a:rPr lang="en-GB" sz="2800" dirty="0"/>
              <a:t>Special Economic Zones of 1979-81 modelled on export processing zones of 1960s in Guangdong Province</a:t>
            </a:r>
          </a:p>
        </p:txBody>
      </p:sp>
    </p:spTree>
    <p:extLst>
      <p:ext uri="{BB962C8B-B14F-4D97-AF65-F5344CB8AC3E}">
        <p14:creationId xmlns:p14="http://schemas.microsoft.com/office/powerpoint/2010/main" val="2421416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143B4-96EB-4D63-A7CE-69B2F8A11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Competition among bureaucracies over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B9B0D-8FD2-48B9-B59F-E5D746C88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Cuban Missile Crisis showed that bureaus promote solutions to problem that channel resources into their coffers or expand their role</a:t>
            </a:r>
          </a:p>
          <a:p>
            <a:r>
              <a:rPr lang="en-GB" sz="2800" dirty="0"/>
              <a:t>Policy for funding retirement in China delayed for years in 1980s and 1990s as ministries fought for right to run the policy</a:t>
            </a:r>
          </a:p>
          <a:p>
            <a:r>
              <a:rPr lang="en-GB" sz="2800" dirty="0"/>
              <a:t>Ministry running the policy would handle lots of money, build new bureaus</a:t>
            </a:r>
          </a:p>
        </p:txBody>
      </p:sp>
    </p:spTree>
    <p:extLst>
      <p:ext uri="{BB962C8B-B14F-4D97-AF65-F5344CB8AC3E}">
        <p14:creationId xmlns:p14="http://schemas.microsoft.com/office/powerpoint/2010/main" val="35724017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6B26A-AABC-4C2E-A60D-98348EF1B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Ideology as constraint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9182A-1B9E-46FD-B035-8130603EE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Some policies are not publicly discussed because the name of the strategy —“privatization”, “</a:t>
            </a:r>
            <a:r>
              <a:rPr lang="en-GB" sz="2000" dirty="0" err="1"/>
              <a:t>decollectivization</a:t>
            </a:r>
            <a:r>
              <a:rPr lang="en-GB" sz="2000" dirty="0"/>
              <a:t>” —is ideologically unacceptable.</a:t>
            </a:r>
          </a:p>
          <a:p>
            <a:r>
              <a:rPr lang="en-GB" sz="2000" dirty="0"/>
              <a:t>Division of land among households in 1978 called “Household Responsibility System,” as Mao criticized “setting contracts to the household” in 1962.</a:t>
            </a:r>
          </a:p>
          <a:p>
            <a:r>
              <a:rPr lang="en-GB" sz="2000" dirty="0"/>
              <a:t>1997 privatization of SOEs called establishing “various forms for materializing public ownership that can greatly promote the </a:t>
            </a:r>
            <a:r>
              <a:rPr lang="en-GB" sz="2000" dirty="0">
                <a:solidFill>
                  <a:srgbClr val="FF0000"/>
                </a:solidFill>
              </a:rPr>
              <a:t>growth of the productive forces</a:t>
            </a:r>
            <a:r>
              <a:rPr lang="en-GB" sz="2000" dirty="0"/>
              <a:t>”, as leftists would attack Jiang for “privatization” (</a:t>
            </a:r>
            <a:r>
              <a:rPr lang="en-GB" sz="2000" dirty="0" err="1"/>
              <a:t>siyouhua</a:t>
            </a:r>
            <a:r>
              <a:rPr lang="en-GB" sz="2000" dirty="0"/>
              <a:t>) as abandoning socialism.</a:t>
            </a:r>
          </a:p>
          <a:p>
            <a:r>
              <a:rPr lang="en-GB" sz="2000" dirty="0"/>
              <a:t>Here the emphasis is on promoting growth </a:t>
            </a:r>
            <a:r>
              <a:rPr lang="en-GB" sz="2000" dirty="0">
                <a:solidFill>
                  <a:srgbClr val="FF0000"/>
                </a:solidFill>
              </a:rPr>
              <a:t>not</a:t>
            </a:r>
            <a:r>
              <a:rPr lang="en-GB" sz="2000" dirty="0"/>
              <a:t> the ownership rights.</a:t>
            </a:r>
          </a:p>
        </p:txBody>
      </p:sp>
    </p:spTree>
    <p:extLst>
      <p:ext uri="{BB962C8B-B14F-4D97-AF65-F5344CB8AC3E}">
        <p14:creationId xmlns:p14="http://schemas.microsoft.com/office/powerpoint/2010/main" val="29783501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38565-2FE8-4D1C-A11C-5439C3096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 making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B8440-E664-4013-96B7-475AD0F46C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leader dominant —“Mao in Command” model</a:t>
            </a:r>
          </a:p>
          <a:p>
            <a:pPr lvl="1"/>
            <a:r>
              <a:rPr lang="en-GB" dirty="0"/>
              <a:t>In 1943, CCP decided that when top leaders in CCP disagreed, Mao was the final arbiter</a:t>
            </a:r>
          </a:p>
          <a:p>
            <a:pPr lvl="1"/>
            <a:r>
              <a:rPr lang="en-GB" dirty="0"/>
              <a:t>No. 1 leader, the General Secretary of the PB-SC, gets final say</a:t>
            </a:r>
          </a:p>
          <a:p>
            <a:pPr lvl="1"/>
            <a:r>
              <a:rPr lang="en-GB" dirty="0"/>
              <a:t>Today, Xi Jinping dominates all important committees and is the final decider of just about everything</a:t>
            </a:r>
          </a:p>
        </p:txBody>
      </p:sp>
    </p:spTree>
    <p:extLst>
      <p:ext uri="{BB962C8B-B14F-4D97-AF65-F5344CB8AC3E}">
        <p14:creationId xmlns:p14="http://schemas.microsoft.com/office/powerpoint/2010/main" val="1806693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12DFD-623C-4E38-BC24-990D57BFD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Factionalism &amp; ‘Policy packages’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3250B-38B1-46FE-B2AD-8E458438E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1980s, </a:t>
            </a:r>
            <a:r>
              <a:rPr lang="en-GB" sz="2400" dirty="0" err="1"/>
              <a:t>Hamrin</a:t>
            </a:r>
            <a:r>
              <a:rPr lang="en-GB" sz="2400" dirty="0"/>
              <a:t> saw policy “packages” as outcome of negotiations among competing factions, each getting some of their interests into an overall policy program.</a:t>
            </a:r>
          </a:p>
          <a:p>
            <a:r>
              <a:rPr lang="en-GB" sz="2400" dirty="0"/>
              <a:t>But decision process stagnates if factional disagreements strong, while reforms likelier when one faction dominates.</a:t>
            </a:r>
          </a:p>
          <a:p>
            <a:r>
              <a:rPr lang="en-GB" sz="2400" dirty="0"/>
              <a:t>Some argue that factionalism is overstated, little influence on policy.</a:t>
            </a:r>
          </a:p>
          <a:p>
            <a:r>
              <a:rPr lang="en-GB" sz="2400" dirty="0"/>
              <a:t>Cultural Revolution narrative of a “two line struggle” between Mao and a bureaucratic faction led by Liu Shaoqi may misrepresent history.</a:t>
            </a:r>
          </a:p>
        </p:txBody>
      </p:sp>
    </p:spTree>
    <p:extLst>
      <p:ext uri="{BB962C8B-B14F-4D97-AF65-F5344CB8AC3E}">
        <p14:creationId xmlns:p14="http://schemas.microsoft.com/office/powerpoint/2010/main" val="14327817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2EB7C-342A-4AA0-92B7-782909A97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Locus of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1CED0-09A9-46F3-B4C5-E7CE3B404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Organization where decisions are made may change, affecting who attends the meeting and who sets the agenda.</a:t>
            </a:r>
          </a:p>
          <a:p>
            <a:r>
              <a:rPr lang="en-GB" sz="2400" dirty="0"/>
              <a:t>Leaders fight over which organization has authority to make decision.</a:t>
            </a:r>
          </a:p>
          <a:p>
            <a:r>
              <a:rPr lang="en-GB" sz="2400" dirty="0"/>
              <a:t>Leaders moved authority back to committees that had lost authority during political unrest.</a:t>
            </a:r>
          </a:p>
          <a:p>
            <a:pPr lvl="1"/>
            <a:r>
              <a:rPr lang="en-GB" sz="2000" dirty="0"/>
              <a:t>Party Secretariat, which Deng ran in 1950s and 1960s, closed during CR but re-established under Hu </a:t>
            </a:r>
            <a:r>
              <a:rPr lang="en-GB" sz="2000" dirty="0" err="1"/>
              <a:t>Yaobang</a:t>
            </a:r>
            <a:r>
              <a:rPr lang="en-GB" sz="2000" dirty="0"/>
              <a:t> in 1980 to move decisions away from Hua Guofeng who ran the PB-SC.</a:t>
            </a:r>
          </a:p>
          <a:p>
            <a:pPr lvl="1"/>
            <a:r>
              <a:rPr lang="en-GB" sz="2000" dirty="0"/>
              <a:t>Xi Jinping has established new “Leadership Small Groups” on issues such as national security or reform, which he can dominate.</a:t>
            </a:r>
          </a:p>
        </p:txBody>
      </p:sp>
    </p:spTree>
    <p:extLst>
      <p:ext uri="{BB962C8B-B14F-4D97-AF65-F5344CB8AC3E}">
        <p14:creationId xmlns:p14="http://schemas.microsoft.com/office/powerpoint/2010/main" val="40755523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47E60-C50C-4E03-AF90-8CA1DA516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‘Expanded’ Politburo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27CC2-3C92-4957-B88A-DA031DF3E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Strategy of Mao and Deng to gain votes at specific meetings.</a:t>
            </a:r>
          </a:p>
          <a:p>
            <a:r>
              <a:rPr lang="en-GB" sz="2400" dirty="0"/>
              <a:t>Mao purged Liu Shaoqi at 8thPlenum of 8thCentral Committee in August 1966 by stacking the meeting with PLA officers and radicals who supported his views.</a:t>
            </a:r>
          </a:p>
          <a:p>
            <a:r>
              <a:rPr lang="en-GB" sz="2400" dirty="0"/>
              <a:t>Deng used it to remove Hu </a:t>
            </a:r>
            <a:r>
              <a:rPr lang="en-GB" sz="2400" dirty="0" err="1"/>
              <a:t>Yaobang</a:t>
            </a:r>
            <a:r>
              <a:rPr lang="en-GB" sz="2400" dirty="0"/>
              <a:t> in Jan 1987 and Zhao in June 1989when he brought in retired top leaders.</a:t>
            </a:r>
          </a:p>
          <a:p>
            <a:r>
              <a:rPr lang="en-GB" sz="2400" dirty="0"/>
              <a:t>In 2012, when new PB-SC chosen, Jiang Zemin and Li Peng reportedly attended meeting that made final decisions.</a:t>
            </a:r>
          </a:p>
        </p:txBody>
      </p:sp>
    </p:spTree>
    <p:extLst>
      <p:ext uri="{BB962C8B-B14F-4D97-AF65-F5344CB8AC3E}">
        <p14:creationId xmlns:p14="http://schemas.microsoft.com/office/powerpoint/2010/main" val="3978077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26F11-77F0-4B4B-BE44-F0E34505F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0D64A-95C8-4EB7-BFD2-61F49AD4C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Social Interests in Policy Making</a:t>
            </a:r>
          </a:p>
        </p:txBody>
      </p:sp>
    </p:spTree>
    <p:extLst>
      <p:ext uri="{BB962C8B-B14F-4D97-AF65-F5344CB8AC3E}">
        <p14:creationId xmlns:p14="http://schemas.microsoft.com/office/powerpoint/2010/main" val="41628388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50C0E-0AAF-4DBE-9DE5-05D05E1FB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Bureaucratic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9EF23-3433-49B3-848A-98F9D8FA0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Which bureaucracies involved in making the decision and how policy affects their interests impact the decision and how it is carried out</a:t>
            </a:r>
          </a:p>
          <a:p>
            <a:r>
              <a:rPr lang="en-GB" sz="2400" dirty="0"/>
              <a:t>Reforms succeed when bureaucrats gain financially from reform</a:t>
            </a:r>
          </a:p>
          <a:p>
            <a:r>
              <a:rPr lang="en-GB" sz="2400" dirty="0"/>
              <a:t>Reforms targeting officials —anti-corruption campaigns, streamlining the bureaucracy, deregulating bureaucratic controls, etc. —meet resistance</a:t>
            </a:r>
          </a:p>
          <a:p>
            <a:r>
              <a:rPr lang="en-GB" sz="2400" dirty="0"/>
              <a:t>Bureaucracy is one of the strongest forces in China —needed for policy implementation, but also adjusts, twists or blocks policies</a:t>
            </a:r>
          </a:p>
        </p:txBody>
      </p:sp>
    </p:spTree>
    <p:extLst>
      <p:ext uri="{BB962C8B-B14F-4D97-AF65-F5344CB8AC3E}">
        <p14:creationId xmlns:p14="http://schemas.microsoft.com/office/powerpoint/2010/main" val="709615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1AEBF-6D74-4729-B6C4-DA7BED863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Forces and Policy Initiation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D5B61-F330-40D9-8642-84F49AEB26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Authoritarian systems prevent citizens having access to policy process</a:t>
            </a:r>
          </a:p>
          <a:p>
            <a:r>
              <a:rPr lang="en-GB" sz="2400" dirty="0"/>
              <a:t>Skilling and Griffiths saw “tendencies of articulation” where citizens cannot directly advocate (articulate) new policies, but raise issues that need to be resolved</a:t>
            </a:r>
          </a:p>
          <a:p>
            <a:r>
              <a:rPr lang="en-GB" sz="2400" dirty="0"/>
              <a:t>Environment, housing, health care, retirement, education, land</a:t>
            </a:r>
          </a:p>
          <a:p>
            <a:r>
              <a:rPr lang="en-GB" sz="2400" dirty="0"/>
              <a:t>Occurs today through widespread protests, public opinion polls, internet chat rooms, blogs</a:t>
            </a:r>
          </a:p>
        </p:txBody>
      </p:sp>
    </p:spTree>
    <p:extLst>
      <p:ext uri="{BB962C8B-B14F-4D97-AF65-F5344CB8AC3E}">
        <p14:creationId xmlns:p14="http://schemas.microsoft.com/office/powerpoint/2010/main" val="507345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01FB3-491C-4A2F-A0EA-8CD46FBE7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‘Social Contracts’ &amp; ‘Path Dependence’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2857D-5C53-460C-90BB-D9B59569A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“Social contract” —support for CCP due to special treatment of a social class —lets workers or peasants constrain policies.</a:t>
            </a:r>
          </a:p>
          <a:p>
            <a:r>
              <a:rPr lang="en-GB" sz="2400" dirty="0"/>
              <a:t>Industrial structure entails commitment to working class, creating “path dependence,” where leaders must consider coalitions and influential groups in transitional era.</a:t>
            </a:r>
          </a:p>
          <a:p>
            <a:r>
              <a:rPr lang="en-GB" sz="2400" dirty="0"/>
              <a:t>In Nantong, Jiangsu Province, in 1980s, funds from central government to develop city’s harbour and export zone used to support SOE workers’ wages in older section of town.</a:t>
            </a:r>
          </a:p>
        </p:txBody>
      </p:sp>
    </p:spTree>
    <p:extLst>
      <p:ext uri="{BB962C8B-B14F-4D97-AF65-F5344CB8AC3E}">
        <p14:creationId xmlns:p14="http://schemas.microsoft.com/office/powerpoint/2010/main" val="27820613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2420F-0F0F-42F6-804C-371880C32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‘Social Contracts’ &amp; ‘Path Dependence’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75FAA-4A2B-4182-A792-F9C60752D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As of 1992, despite plan to open Nantong to outside world under Coastal Cities Policy, no road from zone to harbour</a:t>
            </a:r>
          </a:p>
          <a:p>
            <a:r>
              <a:rPr lang="en-GB" sz="2400" dirty="0"/>
              <a:t>Zhangjiagang refused to move county capital to harbour as most officials and their families lived in old town</a:t>
            </a:r>
          </a:p>
          <a:p>
            <a:r>
              <a:rPr lang="en-GB" sz="2400" dirty="0"/>
              <a:t>Social contract hard to break, but Jiang Zemin did replace “worker-peasant alliance” established in 1950s, with alliance with leading social classes under reform, including letting capitalists into CCP</a:t>
            </a:r>
          </a:p>
        </p:txBody>
      </p:sp>
    </p:spTree>
    <p:extLst>
      <p:ext uri="{BB962C8B-B14F-4D97-AF65-F5344CB8AC3E}">
        <p14:creationId xmlns:p14="http://schemas.microsoft.com/office/powerpoint/2010/main" val="40821738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0B581-1C8C-4D4D-82D0-B50C668F1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Policies driven by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DA298-07E1-4C86-B0D7-B9E817A8E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Local division of land preceded formal policy declarations</a:t>
            </a:r>
          </a:p>
          <a:p>
            <a:r>
              <a:rPr lang="en-GB" sz="2400" dirty="0"/>
              <a:t>CCP officially forbade “household quotas” after they began in poor parts of China</a:t>
            </a:r>
          </a:p>
          <a:p>
            <a:r>
              <a:rPr lang="en-GB" sz="2400" dirty="0"/>
              <a:t>Deng Xiaoping and reform leaders let poorer areas demonstrate the policy’s value</a:t>
            </a:r>
          </a:p>
          <a:p>
            <a:r>
              <a:rPr lang="en-GB" sz="2400" dirty="0"/>
              <a:t>Policy, once approved officially, forced on all localities —“one cut of the knife” —ignoring local conditions</a:t>
            </a:r>
          </a:p>
          <a:p>
            <a:r>
              <a:rPr lang="en-GB" sz="2400" dirty="0"/>
              <a:t>Areas that did not want to do it were forced to do it</a:t>
            </a:r>
          </a:p>
        </p:txBody>
      </p:sp>
    </p:spTree>
    <p:extLst>
      <p:ext uri="{BB962C8B-B14F-4D97-AF65-F5344CB8AC3E}">
        <p14:creationId xmlns:p14="http://schemas.microsoft.com/office/powerpoint/2010/main" val="15236505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4030-3F9D-41F1-929C-2EDE75A23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2049E-ABC1-4749-B4EE-F9905BFFC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Policy </a:t>
            </a:r>
            <a:r>
              <a:rPr lang="en-GB" dirty="0" err="1"/>
              <a:t>Implemention</a:t>
            </a:r>
            <a:r>
              <a:rPr lang="en-GB" dirty="0"/>
              <a:t> Through Campaigns</a:t>
            </a:r>
          </a:p>
        </p:txBody>
      </p:sp>
    </p:spTree>
    <p:extLst>
      <p:ext uri="{BB962C8B-B14F-4D97-AF65-F5344CB8AC3E}">
        <p14:creationId xmlns:p14="http://schemas.microsoft.com/office/powerpoint/2010/main" val="18467987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3A5B0-B245-4AF9-B16F-1AB23235F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Campaign: mobilisation &amp; implementation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9BB05D-9BC2-4687-B7DA-2113892CA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Particularly under Mao, most policies implemented through campaigns which mobilized society to </a:t>
            </a:r>
            <a:r>
              <a:rPr lang="en-GB" sz="2600" dirty="0" err="1"/>
              <a:t>fulfill</a:t>
            </a:r>
            <a:r>
              <a:rPr lang="en-GB" sz="2600" dirty="0"/>
              <a:t> the policy goals.</a:t>
            </a:r>
          </a:p>
          <a:p>
            <a:r>
              <a:rPr lang="en-GB" sz="2600" dirty="0"/>
              <a:t>Media campaigns and propaganda to support the policy.</a:t>
            </a:r>
          </a:p>
          <a:p>
            <a:r>
              <a:rPr lang="en-GB" sz="2600" dirty="0"/>
              <a:t>Work teams went to check on implementation, lived with peasants in a locality —“three together” —work, live and eat together.</a:t>
            </a:r>
          </a:p>
          <a:p>
            <a:r>
              <a:rPr lang="en-GB" sz="2600" dirty="0"/>
              <a:t>Great pressure on citizens to </a:t>
            </a:r>
            <a:r>
              <a:rPr lang="en-GB" sz="2600" dirty="0" err="1"/>
              <a:t>fulfill</a:t>
            </a:r>
            <a:r>
              <a:rPr lang="en-GB" sz="2600" dirty="0"/>
              <a:t> state targets and implement the policy.</a:t>
            </a:r>
          </a:p>
        </p:txBody>
      </p:sp>
    </p:spTree>
    <p:extLst>
      <p:ext uri="{BB962C8B-B14F-4D97-AF65-F5344CB8AC3E}">
        <p14:creationId xmlns:p14="http://schemas.microsoft.com/office/powerpoint/2010/main" val="2200599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E7F4-5645-41A5-A027-690B89D42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1586F-449B-497A-80EB-D10B1470F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Documents outlining the policy sent down through bureaucracy to counties, where county officials report to local leaders who gathered in county seat</a:t>
            </a:r>
          </a:p>
          <a:p>
            <a:r>
              <a:rPr lang="en-GB" sz="2800" dirty="0"/>
              <a:t>County officials could alter the content of the policy</a:t>
            </a:r>
          </a:p>
          <a:p>
            <a:r>
              <a:rPr lang="en-GB" sz="2800" dirty="0"/>
              <a:t>Economic, political, ideological or mass indoctrination campaigns</a:t>
            </a:r>
          </a:p>
          <a:p>
            <a:r>
              <a:rPr lang="en-GB" sz="2800" dirty="0"/>
              <a:t>Mobilization placed CCP members under enormous pressure to meet targets or quotas; failure could affect their careers</a:t>
            </a:r>
          </a:p>
        </p:txBody>
      </p:sp>
    </p:spTree>
    <p:extLst>
      <p:ext uri="{BB962C8B-B14F-4D97-AF65-F5344CB8AC3E}">
        <p14:creationId xmlns:p14="http://schemas.microsoft.com/office/powerpoint/2010/main" val="6854191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FF1A4-9D1E-44FF-A70B-203971EAB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ACD22-41DA-4B58-8FA4-C9D43F214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“Models” helped implementation show positive impact of policy</a:t>
            </a:r>
          </a:p>
          <a:p>
            <a:r>
              <a:rPr lang="en-GB" sz="2400" dirty="0"/>
              <a:t>But models often succeeded because central government assisted models get benefits that later participants could not gain</a:t>
            </a:r>
          </a:p>
          <a:p>
            <a:r>
              <a:rPr lang="en-GB" sz="2400" dirty="0"/>
              <a:t>1988 policy pushed TVEs to export, massive media propaganda about villages getting rich</a:t>
            </a:r>
          </a:p>
          <a:p>
            <a:r>
              <a:rPr lang="en-GB" sz="2400" dirty="0"/>
              <a:t>But many villages that tried to export lost money due to excess production and no foreign markets</a:t>
            </a:r>
          </a:p>
        </p:txBody>
      </p:sp>
    </p:spTree>
    <p:extLst>
      <p:ext uri="{BB962C8B-B14F-4D97-AF65-F5344CB8AC3E}">
        <p14:creationId xmlns:p14="http://schemas.microsoft.com/office/powerpoint/2010/main" val="25913242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0FD4C-9A1F-498A-96C4-E22D61360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C6B34-2BC1-4054-9C61-939DA4E4E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Targeting enemies —“killing the chicken, scare the monkeys!”</a:t>
            </a:r>
          </a:p>
          <a:p>
            <a:r>
              <a:rPr lang="en-GB" sz="2400" dirty="0"/>
              <a:t>Under Mao, former “class enemies” dragged out as targets</a:t>
            </a:r>
          </a:p>
          <a:p>
            <a:r>
              <a:rPr lang="en-GB" sz="2400" dirty="0"/>
              <a:t>During campaigns, leaders attacked opponents, accusing them of resisting the policy or being the source of opposition to the policy, even if not guilty</a:t>
            </a:r>
          </a:p>
          <a:p>
            <a:r>
              <a:rPr lang="en-GB" sz="2400" dirty="0"/>
              <a:t>Quotas of political targets set at 5%, forcing local officials to arrest innocents to meet their quota</a:t>
            </a:r>
          </a:p>
          <a:p>
            <a:r>
              <a:rPr lang="en-GB" sz="2400" dirty="0"/>
              <a:t>Officials who responded slowly to political campaigns could be accused of “rightist” behaviour, while taking the wrong “class standpoint” made someone potentially a “class enemy”</a:t>
            </a:r>
          </a:p>
        </p:txBody>
      </p:sp>
    </p:spTree>
    <p:extLst>
      <p:ext uri="{BB962C8B-B14F-4D97-AF65-F5344CB8AC3E}">
        <p14:creationId xmlns:p14="http://schemas.microsoft.com/office/powerpoint/2010/main" val="269564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43336-4DDE-470C-9230-BEF48666B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Conformity under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AB5C3-43A6-4DB2-91FF-A35637EFB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Campaigns increased the likelihood of implementation but pressured officials to carry out policies with negative consequences</a:t>
            </a:r>
          </a:p>
          <a:p>
            <a:r>
              <a:rPr lang="en-GB" sz="2200" dirty="0"/>
              <a:t>Policies were to be adjusted to “local conditions” but campaigns led to uniform implementation</a:t>
            </a:r>
          </a:p>
          <a:p>
            <a:r>
              <a:rPr lang="en-GB" sz="2200" dirty="0"/>
              <a:t>If economic campaign became political and top leaders made it a priority, then much harder to resist</a:t>
            </a:r>
          </a:p>
          <a:p>
            <a:r>
              <a:rPr lang="en-GB" sz="2200" dirty="0"/>
              <a:t>During the Cultural Revolution, fields were terraced and grain was planted throughout the country to enhance food independence, in many inappropriate places as local leaders played it safe</a:t>
            </a:r>
          </a:p>
          <a:p>
            <a:r>
              <a:rPr lang="en-GB" sz="2200" dirty="0"/>
              <a:t>“Better to be left than right”</a:t>
            </a:r>
          </a:p>
        </p:txBody>
      </p:sp>
    </p:spTree>
    <p:extLst>
      <p:ext uri="{BB962C8B-B14F-4D97-AF65-F5344CB8AC3E}">
        <p14:creationId xmlns:p14="http://schemas.microsoft.com/office/powerpoint/2010/main" val="3462986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1DA52-9D33-4E54-9C8A-60B7129BD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2AB6D-75C9-4F6E-B975-B3972A2AE4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Local responses, unintended consequences and adjustments</a:t>
            </a:r>
          </a:p>
        </p:txBody>
      </p:sp>
    </p:spTree>
    <p:extLst>
      <p:ext uri="{BB962C8B-B14F-4D97-AF65-F5344CB8AC3E}">
        <p14:creationId xmlns:p14="http://schemas.microsoft.com/office/powerpoint/2010/main" val="18113515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3E5-8025-4FA9-A592-EB967CD51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b="1" dirty="0"/>
              <a:t>Local responses to national policies: Monitoring compliance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B73C7-9B8F-48B6-BE66-638157E78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Because of size of country, there are many expressions about the difficulty of monitoring policies</a:t>
            </a:r>
          </a:p>
          <a:p>
            <a:r>
              <a:rPr lang="en-GB" sz="2400" dirty="0"/>
              <a:t>“The mountain is high and the emperor is far away”</a:t>
            </a:r>
          </a:p>
          <a:p>
            <a:r>
              <a:rPr lang="en-GB" sz="2400" dirty="0"/>
              <a:t>“Upper level has its policies, while we have our counter policies”</a:t>
            </a:r>
          </a:p>
          <a:p>
            <a:r>
              <a:rPr lang="en-GB" sz="2400" dirty="0"/>
              <a:t>Diffusion of authority within bureaucratic systems —“leakage of authority”, as the policy moved down the bureaucracy</a:t>
            </a:r>
          </a:p>
          <a:p>
            <a:r>
              <a:rPr lang="en-GB" sz="2400" dirty="0"/>
              <a:t>In 1950s and 1960s, poor society relied on “telephone” conferences from centre to localities to monitor compliance</a:t>
            </a:r>
          </a:p>
        </p:txBody>
      </p:sp>
    </p:spTree>
    <p:extLst>
      <p:ext uri="{BB962C8B-B14F-4D97-AF65-F5344CB8AC3E}">
        <p14:creationId xmlns:p14="http://schemas.microsoft.com/office/powerpoint/2010/main" val="37497078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14213-D4AF-4271-BDBD-063930746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official </a:t>
            </a:r>
            <a:r>
              <a:rPr lang="en-GB" dirty="0" err="1"/>
              <a:t>mold</a:t>
            </a:r>
            <a:r>
              <a:rPr lang="en-GB" dirty="0"/>
              <a:t>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9633C-33F1-49D6-B7C0-7F989BE4C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Policies often implemented in way unanticipated by central leaders as local officials twist policies to match their needs or goals</a:t>
            </a:r>
          </a:p>
          <a:p>
            <a:r>
              <a:rPr lang="en-GB" sz="2800" dirty="0"/>
              <a:t>1997 call for “diversifying the forms of ownership” in SOEs led to widespread Manager Buy Out (MBO) in summer of 1998</a:t>
            </a:r>
          </a:p>
          <a:p>
            <a:r>
              <a:rPr lang="en-GB" sz="2800" dirty="0"/>
              <a:t>“Content” of policy changed —officials reported “diversification” as they stripped factories of equipment or took over the enterprise</a:t>
            </a:r>
          </a:p>
        </p:txBody>
      </p:sp>
    </p:spTree>
    <p:extLst>
      <p:ext uri="{BB962C8B-B14F-4D97-AF65-F5344CB8AC3E}">
        <p14:creationId xmlns:p14="http://schemas.microsoft.com/office/powerpoint/2010/main" val="5504316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A9A07-F71A-400F-AF35-3CDC5811B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local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ED864-0D58-42FC-92C0-E0241DD8E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Speed and form of </a:t>
            </a:r>
            <a:r>
              <a:rPr lang="en-GB" sz="2400" dirty="0" err="1"/>
              <a:t>decollectivization</a:t>
            </a:r>
            <a:r>
              <a:rPr lang="en-GB" sz="2400" dirty="0"/>
              <a:t> varied based on local characteristics</a:t>
            </a:r>
          </a:p>
          <a:p>
            <a:r>
              <a:rPr lang="en-GB" sz="2400" dirty="0"/>
              <a:t>Poor areas with weak collective economies quickly divided land while wealthy suburban areas, with strong collectives —including mechanized agriculture —delayed</a:t>
            </a:r>
          </a:p>
          <a:p>
            <a:r>
              <a:rPr lang="en-GB" sz="2400" dirty="0"/>
              <a:t>Strong local leaders imposed their interpretation, while weak leaders influenced by elders and strong families in locality</a:t>
            </a:r>
          </a:p>
          <a:p>
            <a:r>
              <a:rPr lang="en-GB" sz="2400" dirty="0"/>
              <a:t>On speed of </a:t>
            </a:r>
            <a:r>
              <a:rPr lang="en-GB" sz="2400" dirty="0" err="1"/>
              <a:t>decollectivization</a:t>
            </a:r>
            <a:r>
              <a:rPr lang="en-GB" sz="2400" dirty="0"/>
              <a:t>, types of crops mattered as did land/labour ratios, importance of carefully managed irrigation systems, etc.</a:t>
            </a:r>
          </a:p>
        </p:txBody>
      </p:sp>
    </p:spTree>
    <p:extLst>
      <p:ext uri="{BB962C8B-B14F-4D97-AF65-F5344CB8AC3E}">
        <p14:creationId xmlns:p14="http://schemas.microsoft.com/office/powerpoint/2010/main" val="40979787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2A6E2-3CDC-4B47-A29D-1F2EC4916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measure to monitor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DFE16-16D6-47BF-B0ED-44F655AE54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Quotas make it harder to evade policy but allow for false compliance.</a:t>
            </a:r>
          </a:p>
          <a:p>
            <a:r>
              <a:rPr lang="en-GB" sz="2400" dirty="0"/>
              <a:t>In 2009, CCP demanded that cities recruit overseas talent; many cities counted people already returned to </a:t>
            </a:r>
            <a:r>
              <a:rPr lang="en-GB" sz="2400" dirty="0" err="1"/>
              <a:t>fulfill</a:t>
            </a:r>
            <a:r>
              <a:rPr lang="en-GB" sz="2400" dirty="0"/>
              <a:t> quota.</a:t>
            </a:r>
          </a:p>
          <a:p>
            <a:r>
              <a:rPr lang="en-GB" sz="2400" dirty="0"/>
              <a:t>Use of quotas during political campaigns, such as Anti-Rightist Campaign, when 5% of people declared to be bad, forced local officials to include people who had not done anything wrong.</a:t>
            </a:r>
          </a:p>
          <a:p>
            <a:r>
              <a:rPr lang="en-GB" sz="2400" dirty="0"/>
              <a:t>Also gave local officials chance to arrest opponents.</a:t>
            </a:r>
          </a:p>
        </p:txBody>
      </p:sp>
    </p:spTree>
    <p:extLst>
      <p:ext uri="{BB962C8B-B14F-4D97-AF65-F5344CB8AC3E}">
        <p14:creationId xmlns:p14="http://schemas.microsoft.com/office/powerpoint/2010/main" val="32907205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DFDC-2DE0-4F0C-B78A-E31840E3A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pressures &amp; opposition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D4BB0-512F-441F-B003-79429E211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Political pressure to mobilize support for policies makes it difficult to challenge policy or let real information reach the leadership.</a:t>
            </a:r>
          </a:p>
          <a:p>
            <a:r>
              <a:rPr lang="en-GB" sz="2400" dirty="0"/>
              <a:t>During 1959 Anti-rightist Campaign, great story of local leader who stopped talking for 20 years.</a:t>
            </a:r>
          </a:p>
          <a:p>
            <a:r>
              <a:rPr lang="en-GB" sz="2400" dirty="0"/>
              <a:t>Nationalistic foreign policies become hard to challenge, so today Chinese who don’t like China’s policies in South China Sea under threat on the internet.</a:t>
            </a:r>
          </a:p>
          <a:p>
            <a:r>
              <a:rPr lang="en-GB" sz="2400" dirty="0"/>
              <a:t>Today, may be very difficult to challenge anti-corruption movement.</a:t>
            </a:r>
          </a:p>
        </p:txBody>
      </p:sp>
    </p:spTree>
    <p:extLst>
      <p:ext uri="{BB962C8B-B14F-4D97-AF65-F5344CB8AC3E}">
        <p14:creationId xmlns:p14="http://schemas.microsoft.com/office/powerpoint/2010/main" val="339493878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BD0F7-70C8-497F-9186-6D7C25287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Interconnectedness of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A7067-3A53-47E6-A0F8-DF57BA588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Under planned economy, policy change in one realm may affect related policies, forces readjustment in existing policies.</a:t>
            </a:r>
          </a:p>
          <a:p>
            <a:r>
              <a:rPr lang="en-GB" sz="2200" dirty="0"/>
              <a:t>Central leaders may ignore rational calculations of local officials when pushing a new policy while local leaders, under pressure to implement the policy, deny interconnectedness of policies.</a:t>
            </a:r>
          </a:p>
          <a:p>
            <a:r>
              <a:rPr lang="en-GB" sz="2200" dirty="0"/>
              <a:t>Conversation with local official, spring 1981 on </a:t>
            </a:r>
            <a:r>
              <a:rPr lang="en-GB" sz="2200" dirty="0" err="1"/>
              <a:t>decollectivization’s</a:t>
            </a:r>
            <a:r>
              <a:rPr lang="en-GB" sz="2200" dirty="0"/>
              <a:t> impact on birth control.</a:t>
            </a:r>
          </a:p>
          <a:p>
            <a:r>
              <a:rPr lang="en-GB" sz="2200" dirty="0"/>
              <a:t>Dividing land among families based on size of household created incentives for more, not less, children, leading to draconian population controls in rural China in 1983.</a:t>
            </a:r>
          </a:p>
        </p:txBody>
      </p:sp>
    </p:spTree>
    <p:extLst>
      <p:ext uri="{BB962C8B-B14F-4D97-AF65-F5344CB8AC3E}">
        <p14:creationId xmlns:p14="http://schemas.microsoft.com/office/powerpoint/2010/main" val="34922778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3F1D7-F00E-436C-A0FE-687A3B34C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‘Policy Fevers’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38542-49E0-4980-A1BF-BB156F3D4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 reform era, policies cyclical with deregulation followed by retrenchment —led to “feverish” implementation of policies in fear that they would be rescinded.</a:t>
            </a:r>
          </a:p>
          <a:p>
            <a:r>
              <a:rPr lang="en-GB" sz="2000" dirty="0"/>
              <a:t>Administrators could re-establish regulations or limit a new liberal policy before some of the localities had implemented it.</a:t>
            </a:r>
          </a:p>
          <a:p>
            <a:r>
              <a:rPr lang="en-GB" sz="2000" dirty="0"/>
              <a:t>Laggards to new policies may not benefit from early economic benefits</a:t>
            </a:r>
          </a:p>
          <a:p>
            <a:r>
              <a:rPr lang="en-GB" sz="2000" dirty="0"/>
              <a:t>So many policies, such as established export-processing zones, joint ventures, SOE privatization, going overseas to study —occurred very quickly.</a:t>
            </a:r>
          </a:p>
          <a:p>
            <a:r>
              <a:rPr lang="en-GB" sz="2000" dirty="0"/>
              <a:t>Local government plans to confiscate land in 1988-89 were shut down by Tiananmen, but in 1992-93, cities expanded zones, creating “zone fever.”</a:t>
            </a:r>
          </a:p>
        </p:txBody>
      </p:sp>
    </p:spTree>
    <p:extLst>
      <p:ext uri="{BB962C8B-B14F-4D97-AF65-F5344CB8AC3E}">
        <p14:creationId xmlns:p14="http://schemas.microsoft.com/office/powerpoint/2010/main" val="16265469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BAC0D-92CF-4890-9C99-F0FB142B6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Waves of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F2AE4-B6AA-4ED6-9A63-C276E22CD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“Six Waves of Reform,” 1978-79, 1984-85, 1987-88, 1992-93, 1997-2000, 2013-</a:t>
            </a:r>
          </a:p>
          <a:p>
            <a:r>
              <a:rPr lang="en-GB" sz="2400" dirty="0"/>
              <a:t>Consolidated factional power due to elite rotation, brings allies into PB-</a:t>
            </a:r>
            <a:r>
              <a:rPr lang="en-GB" sz="2400" dirty="0" err="1"/>
              <a:t>SCand</a:t>
            </a:r>
            <a:r>
              <a:rPr lang="en-GB" sz="2400" dirty="0"/>
              <a:t> often purges previous leaders or their allies</a:t>
            </a:r>
          </a:p>
          <a:p>
            <a:r>
              <a:rPr lang="en-GB" sz="2400" dirty="0"/>
              <a:t>Failure of previous conservative restrictions facilitates new consensus for reform</a:t>
            </a:r>
          </a:p>
          <a:p>
            <a:r>
              <a:rPr lang="en-GB" sz="2400" dirty="0"/>
              <a:t>Economy doing very well or in crisis</a:t>
            </a:r>
          </a:p>
          <a:p>
            <a:r>
              <a:rPr lang="en-GB" sz="2400" dirty="0"/>
              <a:t>Popular social support for policy shifts</a:t>
            </a:r>
          </a:p>
          <a:p>
            <a:r>
              <a:rPr lang="en-GB" sz="2400" dirty="0"/>
              <a:t>Example of success: Waves of Reform</a:t>
            </a:r>
          </a:p>
        </p:txBody>
      </p:sp>
    </p:spTree>
    <p:extLst>
      <p:ext uri="{BB962C8B-B14F-4D97-AF65-F5344CB8AC3E}">
        <p14:creationId xmlns:p14="http://schemas.microsoft.com/office/powerpoint/2010/main" val="248602365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D8945-B3F7-4715-B06B-9188141CC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Waves of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72611-4FD5-434F-905D-B04947D12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Positive international environment + good U.S. ties.</a:t>
            </a:r>
          </a:p>
          <a:p>
            <a:r>
              <a:rPr lang="en-GB" sz="2200" dirty="0"/>
              <a:t>Unintended consequences not yet visible.</a:t>
            </a:r>
          </a:p>
          <a:p>
            <a:r>
              <a:rPr lang="en-GB" sz="2200" dirty="0"/>
              <a:t>Whole package creates strong national context for implementation and weakens bureaucrats’ ability to resist policies.</a:t>
            </a:r>
          </a:p>
          <a:p>
            <a:r>
              <a:rPr lang="en-GB" sz="2200" dirty="0"/>
              <a:t>May involve bureaucratic streamlining, leaving fewer bureaucrats or weaker bureaucracy to resist the policy, but they must be given jobs or opportunities in emerging economic sector.</a:t>
            </a:r>
          </a:p>
          <a:p>
            <a:r>
              <a:rPr lang="en-GB" sz="2200" dirty="0"/>
              <a:t>Example: Deregulation of foreign trade sector in 1980s allowed bureaucrats to set up foreign trade companies, work as intermediaries.</a:t>
            </a:r>
          </a:p>
        </p:txBody>
      </p:sp>
    </p:spTree>
    <p:extLst>
      <p:ext uri="{BB962C8B-B14F-4D97-AF65-F5344CB8AC3E}">
        <p14:creationId xmlns:p14="http://schemas.microsoft.com/office/powerpoint/2010/main" val="39294592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EC31A-3D5B-4370-9F99-D0A5BDD2F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Wave of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D1174-51DC-4491-AB6D-81881ED92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1997, Jiang moved his team in from Shanghai</a:t>
            </a:r>
          </a:p>
          <a:p>
            <a:r>
              <a:rPr lang="en-GB" sz="2400" dirty="0"/>
              <a:t>Death of Deng in Feb/97 and retirement of </a:t>
            </a:r>
            <a:r>
              <a:rPr lang="en-GB" sz="2400" dirty="0" err="1"/>
              <a:t>Qiao</a:t>
            </a:r>
            <a:r>
              <a:rPr lang="en-GB" sz="2400" dirty="0"/>
              <a:t> Shi and Li </a:t>
            </a:r>
            <a:r>
              <a:rPr lang="en-GB" sz="2400" dirty="0" err="1"/>
              <a:t>Ruihuan</a:t>
            </a:r>
            <a:r>
              <a:rPr lang="en-GB" sz="2400" dirty="0"/>
              <a:t>, with Zhu </a:t>
            </a:r>
            <a:r>
              <a:rPr lang="en-GB" sz="2400" dirty="0" err="1"/>
              <a:t>Rongji</a:t>
            </a:r>
            <a:r>
              <a:rPr lang="en-GB" sz="2400" dirty="0"/>
              <a:t> as PM</a:t>
            </a:r>
          </a:p>
          <a:p>
            <a:r>
              <a:rPr lang="en-GB" sz="2400" dirty="0"/>
              <a:t>Purge of Chen </a:t>
            </a:r>
            <a:r>
              <a:rPr lang="en-GB" sz="2400" dirty="0" err="1"/>
              <a:t>Xitong</a:t>
            </a:r>
            <a:r>
              <a:rPr lang="en-GB" sz="2400" dirty="0"/>
              <a:t>, party secretary of Beijing</a:t>
            </a:r>
          </a:p>
          <a:p>
            <a:r>
              <a:rPr lang="en-GB" sz="2400"/>
              <a:t>Jiang’s </a:t>
            </a:r>
            <a:r>
              <a:rPr lang="en-GB" sz="2400" dirty="0"/>
              <a:t>successful trip to US, major tariff cuts in preparation for entry to WTO</a:t>
            </a:r>
          </a:p>
          <a:p>
            <a:r>
              <a:rPr lang="en-GB" sz="2400"/>
              <a:t>Housing </a:t>
            </a:r>
            <a:r>
              <a:rPr lang="en-GB" sz="2400" dirty="0"/>
              <a:t>reform, privatization of SOEs and major cut in number of bureaucrats</a:t>
            </a:r>
          </a:p>
        </p:txBody>
      </p:sp>
    </p:spTree>
    <p:extLst>
      <p:ext uri="{BB962C8B-B14F-4D97-AF65-F5344CB8AC3E}">
        <p14:creationId xmlns:p14="http://schemas.microsoft.com/office/powerpoint/2010/main" val="943353468"/>
      </p:ext>
    </p:extLst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3252</Words>
  <Application>Microsoft Office PowerPoint</Application>
  <PresentationFormat>On-screen Show (4:3)</PresentationFormat>
  <Paragraphs>232</Paragraphs>
  <Slides>45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Arial</vt:lpstr>
      <vt:lpstr>Calibri</vt:lpstr>
      <vt:lpstr>Tahoma</vt:lpstr>
      <vt:lpstr>Times New Roman</vt:lpstr>
      <vt:lpstr>Wingdings</vt:lpstr>
      <vt:lpstr>Quadrant</vt:lpstr>
      <vt:lpstr>ThemeKatharina</vt:lpstr>
      <vt:lpstr>China’s Policy Process</vt:lpstr>
      <vt:lpstr>What is the policy process?</vt:lpstr>
      <vt:lpstr>Characteristics of policy process</vt:lpstr>
      <vt:lpstr>Characteristics of policy process </vt:lpstr>
      <vt:lpstr>Characteristics of policy process</vt:lpstr>
      <vt:lpstr>Setting an agenda</vt:lpstr>
      <vt:lpstr>Non-decisions: Reflections of power</vt:lpstr>
      <vt:lpstr>Non-decision: Examples</vt:lpstr>
      <vt:lpstr>‘Policy winds’</vt:lpstr>
      <vt:lpstr>Example: Mao’s collectivization</vt:lpstr>
      <vt:lpstr>Example: Deng’s Southern Trip</vt:lpstr>
      <vt:lpstr>‘Southern Trip’</vt:lpstr>
      <vt:lpstr>Finding Policy Alternatives</vt:lpstr>
      <vt:lpstr>Chinese students in the Sovietunion and returners, 1951-65</vt:lpstr>
      <vt:lpstr>Experiences from abroad</vt:lpstr>
      <vt:lpstr>Learning from China’s experiences</vt:lpstr>
      <vt:lpstr>Competition among bureaucracies over policies</vt:lpstr>
      <vt:lpstr>Ideology as constraint</vt:lpstr>
      <vt:lpstr>Decision making models</vt:lpstr>
      <vt:lpstr>Factionalism &amp; ‘Policy packages’</vt:lpstr>
      <vt:lpstr>Locus of decision making</vt:lpstr>
      <vt:lpstr>‘Expanded’ Politburo Meetings</vt:lpstr>
      <vt:lpstr>PowerPoint Presentation</vt:lpstr>
      <vt:lpstr>Bureaucratic interests</vt:lpstr>
      <vt:lpstr>Social Forces and Policy Initiation</vt:lpstr>
      <vt:lpstr>‘Social Contracts’ &amp; ‘Path Dependence’</vt:lpstr>
      <vt:lpstr>‘Social Contracts’ &amp; ‘Path Dependence’</vt:lpstr>
      <vt:lpstr>Policies driven by society</vt:lpstr>
      <vt:lpstr>PowerPoint Presentation</vt:lpstr>
      <vt:lpstr>Campaign: mobilisation &amp; implementation</vt:lpstr>
      <vt:lpstr>Campaigns</vt:lpstr>
      <vt:lpstr>Economic campaigns</vt:lpstr>
      <vt:lpstr>Political campaigns</vt:lpstr>
      <vt:lpstr>Conformity under campaigns</vt:lpstr>
      <vt:lpstr>Policy implementation</vt:lpstr>
      <vt:lpstr> Local responses to national policies: Monitoring compliance</vt:lpstr>
      <vt:lpstr>Local official mold policies</vt:lpstr>
      <vt:lpstr>Impact of local characteristics</vt:lpstr>
      <vt:lpstr>Quantitative measure to monitor compliance</vt:lpstr>
      <vt:lpstr>Political pressures &amp; opposition</vt:lpstr>
      <vt:lpstr>Interconnectedness of policies</vt:lpstr>
      <vt:lpstr>‘Policy Fevers’</vt:lpstr>
      <vt:lpstr>Waves of reform</vt:lpstr>
      <vt:lpstr>Waves of reform</vt:lpstr>
      <vt:lpstr>5th Wave of Reform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2</cp:revision>
  <dcterms:created xsi:type="dcterms:W3CDTF">2010-02-10T05:41:56Z</dcterms:created>
  <dcterms:modified xsi:type="dcterms:W3CDTF">2019-02-28T22:16:33Z</dcterms:modified>
</cp:coreProperties>
</file>