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59" r:id="rId3"/>
    <p:sldId id="266" r:id="rId4"/>
    <p:sldId id="262" r:id="rId5"/>
    <p:sldId id="263" r:id="rId6"/>
    <p:sldId id="264" r:id="rId7"/>
    <p:sldId id="267" r:id="rId8"/>
    <p:sldId id="279" r:id="rId9"/>
    <p:sldId id="268" r:id="rId10"/>
    <p:sldId id="269" r:id="rId11"/>
    <p:sldId id="270" r:id="rId12"/>
    <p:sldId id="271" r:id="rId13"/>
    <p:sldId id="272" r:id="rId14"/>
    <p:sldId id="273" r:id="rId15"/>
    <p:sldId id="274" r:id="rId16"/>
    <p:sldId id="275" r:id="rId17"/>
    <p:sldId id="276" r:id="rId18"/>
    <p:sldId id="277" r:id="rId19"/>
    <p:sldId id="278" r:id="rId20"/>
    <p:sldId id="265" r:id="rId2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CF1C03-269F-4DD1-BCF9-C7D2B8540676}" v="1" dt="2024-02-22T10:08:46.602"/>
    <p1510:client id="{BEA165E4-EDE3-4203-8D70-6E1B6E1A16CF}" v="2" dt="2024-02-22T08:22:20.5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BEA165E4-EDE3-4203-8D70-6E1B6E1A16CF}"/>
    <pc:docChg chg="undo custSel addSld modSld sldOrd modNotesMaster">
      <pc:chgData name="Laura Knight" userId="fcc6b1b8-7f69-4c06-9fd3-1a1553b3cd99" providerId="ADAL" clId="{BEA165E4-EDE3-4203-8D70-6E1B6E1A16CF}" dt="2024-02-22T08:22:20.541" v="3999"/>
      <pc:docMkLst>
        <pc:docMk/>
      </pc:docMkLst>
      <pc:sldChg chg="modSp mod modNotesTx">
        <pc:chgData name="Laura Knight" userId="fcc6b1b8-7f69-4c06-9fd3-1a1553b3cd99" providerId="ADAL" clId="{BEA165E4-EDE3-4203-8D70-6E1B6E1A16CF}" dt="2024-02-21T15:20:19.140" v="1599" actId="20577"/>
        <pc:sldMkLst>
          <pc:docMk/>
          <pc:sldMk cId="3451093567" sldId="262"/>
        </pc:sldMkLst>
        <pc:spChg chg="mod">
          <ac:chgData name="Laura Knight" userId="fcc6b1b8-7f69-4c06-9fd3-1a1553b3cd99" providerId="ADAL" clId="{BEA165E4-EDE3-4203-8D70-6E1B6E1A16CF}" dt="2024-02-21T15:16:54.512" v="1319" actId="20577"/>
          <ac:spMkLst>
            <pc:docMk/>
            <pc:sldMk cId="3451093567" sldId="262"/>
            <ac:spMk id="5" creationId="{73213383-0B1E-DFB3-41D5-A6D0760A02CF}"/>
          </ac:spMkLst>
        </pc:spChg>
      </pc:sldChg>
      <pc:sldChg chg="modNotesTx">
        <pc:chgData name="Laura Knight" userId="fcc6b1b8-7f69-4c06-9fd3-1a1553b3cd99" providerId="ADAL" clId="{BEA165E4-EDE3-4203-8D70-6E1B6E1A16CF}" dt="2024-02-21T15:41:36.907" v="2352" actId="20577"/>
        <pc:sldMkLst>
          <pc:docMk/>
          <pc:sldMk cId="506969829" sldId="263"/>
        </pc:sldMkLst>
      </pc:sldChg>
      <pc:sldChg chg="ord modNotesTx">
        <pc:chgData name="Laura Knight" userId="fcc6b1b8-7f69-4c06-9fd3-1a1553b3cd99" providerId="ADAL" clId="{BEA165E4-EDE3-4203-8D70-6E1B6E1A16CF}" dt="2024-02-21T15:44:57.014" v="2614"/>
        <pc:sldMkLst>
          <pc:docMk/>
          <pc:sldMk cId="2749282410" sldId="264"/>
        </pc:sldMkLst>
      </pc:sldChg>
      <pc:sldChg chg="modNotesTx">
        <pc:chgData name="Laura Knight" userId="fcc6b1b8-7f69-4c06-9fd3-1a1553b3cd99" providerId="ADAL" clId="{BEA165E4-EDE3-4203-8D70-6E1B6E1A16CF}" dt="2024-02-21T15:16:27.532" v="1315" actId="20577"/>
        <pc:sldMkLst>
          <pc:docMk/>
          <pc:sldMk cId="3761820595" sldId="266"/>
        </pc:sldMkLst>
      </pc:sldChg>
      <pc:sldChg chg="modNotesTx">
        <pc:chgData name="Laura Knight" userId="fcc6b1b8-7f69-4c06-9fd3-1a1553b3cd99" providerId="ADAL" clId="{BEA165E4-EDE3-4203-8D70-6E1B6E1A16CF}" dt="2024-02-21T15:46:22.182" v="2830" actId="20577"/>
        <pc:sldMkLst>
          <pc:docMk/>
          <pc:sldMk cId="2336954459" sldId="267"/>
        </pc:sldMkLst>
      </pc:sldChg>
      <pc:sldChg chg="modNotesTx">
        <pc:chgData name="Laura Knight" userId="fcc6b1b8-7f69-4c06-9fd3-1a1553b3cd99" providerId="ADAL" clId="{BEA165E4-EDE3-4203-8D70-6E1B6E1A16CF}" dt="2024-02-21T15:47:35.240" v="2983" actId="20577"/>
        <pc:sldMkLst>
          <pc:docMk/>
          <pc:sldMk cId="1231672614" sldId="268"/>
        </pc:sldMkLst>
      </pc:sldChg>
      <pc:sldChg chg="modNotesTx">
        <pc:chgData name="Laura Knight" userId="fcc6b1b8-7f69-4c06-9fd3-1a1553b3cd99" providerId="ADAL" clId="{BEA165E4-EDE3-4203-8D70-6E1B6E1A16CF}" dt="2024-02-21T15:50:15.371" v="3176" actId="20577"/>
        <pc:sldMkLst>
          <pc:docMk/>
          <pc:sldMk cId="125144559" sldId="269"/>
        </pc:sldMkLst>
      </pc:sldChg>
      <pc:sldChg chg="modNotesTx">
        <pc:chgData name="Laura Knight" userId="fcc6b1b8-7f69-4c06-9fd3-1a1553b3cd99" providerId="ADAL" clId="{BEA165E4-EDE3-4203-8D70-6E1B6E1A16CF}" dt="2024-02-21T16:01:50.997" v="3998" actId="6549"/>
        <pc:sldMkLst>
          <pc:docMk/>
          <pc:sldMk cId="734640369" sldId="273"/>
        </pc:sldMkLst>
      </pc:sldChg>
      <pc:sldChg chg="addSp modSp new modAnim">
        <pc:chgData name="Laura Knight" userId="fcc6b1b8-7f69-4c06-9fd3-1a1553b3cd99" providerId="ADAL" clId="{BEA165E4-EDE3-4203-8D70-6E1B6E1A16CF}" dt="2024-02-19T12:35:36.903" v="1250"/>
        <pc:sldMkLst>
          <pc:docMk/>
          <pc:sldMk cId="2902763553" sldId="279"/>
        </pc:sldMkLst>
        <pc:picChg chg="add mod">
          <ac:chgData name="Laura Knight" userId="fcc6b1b8-7f69-4c06-9fd3-1a1553b3cd99" providerId="ADAL" clId="{BEA165E4-EDE3-4203-8D70-6E1B6E1A16CF}" dt="2024-02-19T12:35:36.903" v="1250"/>
          <ac:picMkLst>
            <pc:docMk/>
            <pc:sldMk cId="2902763553" sldId="279"/>
            <ac:picMk id="2" creationId="{39709B3B-F456-8CF1-2DF4-9005B0829BA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49D11F-9E02-4F8B-B401-A8BF1B82C69C}" type="doc">
      <dgm:prSet loTypeId="urn:microsoft.com/office/officeart/2009/3/layout/StepUpProcess" loCatId="process" qsTypeId="urn:microsoft.com/office/officeart/2005/8/quickstyle/3d2" qsCatId="3D" csTypeId="urn:microsoft.com/office/officeart/2005/8/colors/colorful4" csCatId="colorful" phldr="1"/>
      <dgm:spPr/>
    </dgm:pt>
    <dgm:pt modelId="{91D510DC-9D29-4F87-A8B4-0E25ED52E6DA}">
      <dgm:prSet phldrT="[Text]" custT="1"/>
      <dgm:spPr/>
      <dgm:t>
        <a:bodyPr/>
        <a:lstStyle/>
        <a:p>
          <a:r>
            <a:rPr lang="en-GB" sz="1400"/>
            <a:t>Organising &amp; Coding</a:t>
          </a:r>
        </a:p>
      </dgm:t>
    </dgm:pt>
    <dgm:pt modelId="{0B724811-9F9F-4612-AC16-65ED75143456}" type="parTrans" cxnId="{AC48E07D-5789-4826-93C5-CF3640CD0F5B}">
      <dgm:prSet/>
      <dgm:spPr/>
      <dgm:t>
        <a:bodyPr/>
        <a:lstStyle/>
        <a:p>
          <a:endParaRPr lang="en-GB" sz="1400"/>
        </a:p>
      </dgm:t>
    </dgm:pt>
    <dgm:pt modelId="{26D7B9DA-1161-4B13-BEE8-64CD8A44586B}" type="sibTrans" cxnId="{AC48E07D-5789-4826-93C5-CF3640CD0F5B}">
      <dgm:prSet/>
      <dgm:spPr/>
      <dgm:t>
        <a:bodyPr/>
        <a:lstStyle/>
        <a:p>
          <a:endParaRPr lang="en-GB" sz="1400"/>
        </a:p>
      </dgm:t>
    </dgm:pt>
    <dgm:pt modelId="{0ABA8325-E55D-48E9-AA1B-1E038CB386C4}">
      <dgm:prSet phldrT="[Text]" custT="1"/>
      <dgm:spPr/>
      <dgm:t>
        <a:bodyPr/>
        <a:lstStyle/>
        <a:p>
          <a:r>
            <a:rPr lang="en-GB" sz="1400"/>
            <a:t>Choosing Analysis method</a:t>
          </a:r>
        </a:p>
      </dgm:t>
    </dgm:pt>
    <dgm:pt modelId="{02CF669E-6CC2-4B19-90E0-A13498B951EC}" type="parTrans" cxnId="{B86AA449-1ABC-4DEA-A76A-AA5655353CD0}">
      <dgm:prSet/>
      <dgm:spPr/>
      <dgm:t>
        <a:bodyPr/>
        <a:lstStyle/>
        <a:p>
          <a:endParaRPr lang="en-GB" sz="1400"/>
        </a:p>
      </dgm:t>
    </dgm:pt>
    <dgm:pt modelId="{DF93D3BA-0601-4BA9-A518-D573F3FAEDB1}" type="sibTrans" cxnId="{B86AA449-1ABC-4DEA-A76A-AA5655353CD0}">
      <dgm:prSet/>
      <dgm:spPr/>
      <dgm:t>
        <a:bodyPr/>
        <a:lstStyle/>
        <a:p>
          <a:endParaRPr lang="en-GB" sz="1400"/>
        </a:p>
      </dgm:t>
    </dgm:pt>
    <dgm:pt modelId="{4CEBFB7E-6851-4FFF-80D0-DAF472654CF5}">
      <dgm:prSet phldrT="[Text]" custT="1"/>
      <dgm:spPr/>
      <dgm:t>
        <a:bodyPr/>
        <a:lstStyle/>
        <a:p>
          <a:r>
            <a:rPr lang="en-GB" sz="1400"/>
            <a:t>Interpreting/discussing data</a:t>
          </a:r>
        </a:p>
      </dgm:t>
    </dgm:pt>
    <dgm:pt modelId="{11DE2223-F323-4FF3-8187-B2B1A79B9EF6}" type="parTrans" cxnId="{1D28770F-6509-47C7-8B99-0753D7A34283}">
      <dgm:prSet/>
      <dgm:spPr/>
      <dgm:t>
        <a:bodyPr/>
        <a:lstStyle/>
        <a:p>
          <a:endParaRPr lang="en-GB" sz="1400"/>
        </a:p>
      </dgm:t>
    </dgm:pt>
    <dgm:pt modelId="{118BA915-6487-4A6E-AC67-5A3F94F14699}" type="sibTrans" cxnId="{1D28770F-6509-47C7-8B99-0753D7A34283}">
      <dgm:prSet/>
      <dgm:spPr/>
      <dgm:t>
        <a:bodyPr/>
        <a:lstStyle/>
        <a:p>
          <a:endParaRPr lang="en-GB" sz="1400"/>
        </a:p>
      </dgm:t>
    </dgm:pt>
    <dgm:pt modelId="{7EF19FFD-D61E-401E-AAD2-65703205E327}">
      <dgm:prSet phldrT="[Text]" custT="1"/>
      <dgm:spPr/>
      <dgm:t>
        <a:bodyPr/>
        <a:lstStyle/>
        <a:p>
          <a:r>
            <a:rPr lang="en-GB" sz="1400"/>
            <a:t>Presentation of findings</a:t>
          </a:r>
        </a:p>
      </dgm:t>
    </dgm:pt>
    <dgm:pt modelId="{7117135B-6223-4325-8AA9-0F3F449C71D2}" type="parTrans" cxnId="{00C41B21-C8EF-47BC-A931-89D4F94344CD}">
      <dgm:prSet/>
      <dgm:spPr/>
      <dgm:t>
        <a:bodyPr/>
        <a:lstStyle/>
        <a:p>
          <a:endParaRPr lang="en-GB" sz="1400"/>
        </a:p>
      </dgm:t>
    </dgm:pt>
    <dgm:pt modelId="{A39605C3-BDF7-4AAE-AA5A-8E1BEECAED94}" type="sibTrans" cxnId="{00C41B21-C8EF-47BC-A931-89D4F94344CD}">
      <dgm:prSet/>
      <dgm:spPr/>
      <dgm:t>
        <a:bodyPr/>
        <a:lstStyle/>
        <a:p>
          <a:endParaRPr lang="en-GB" sz="1400"/>
        </a:p>
      </dgm:t>
    </dgm:pt>
    <dgm:pt modelId="{EBD4468A-BE73-4041-AB08-5452733A3C17}" type="pres">
      <dgm:prSet presAssocID="{DE49D11F-9E02-4F8B-B401-A8BF1B82C69C}" presName="rootnode" presStyleCnt="0">
        <dgm:presLayoutVars>
          <dgm:chMax/>
          <dgm:chPref/>
          <dgm:dir/>
          <dgm:animLvl val="lvl"/>
        </dgm:presLayoutVars>
      </dgm:prSet>
      <dgm:spPr/>
    </dgm:pt>
    <dgm:pt modelId="{B6C5BC17-1583-45C8-94CB-71B14467F4CA}" type="pres">
      <dgm:prSet presAssocID="{91D510DC-9D29-4F87-A8B4-0E25ED52E6DA}" presName="composite" presStyleCnt="0"/>
      <dgm:spPr/>
    </dgm:pt>
    <dgm:pt modelId="{EFD35ACE-CE2B-4154-9E42-619F6B090A99}" type="pres">
      <dgm:prSet presAssocID="{91D510DC-9D29-4F87-A8B4-0E25ED52E6DA}" presName="LShape" presStyleLbl="alignNode1" presStyleIdx="0" presStyleCnt="7"/>
      <dgm:spPr/>
    </dgm:pt>
    <dgm:pt modelId="{E3EA5164-A31A-4D91-AC86-DD9E0C2E9677}" type="pres">
      <dgm:prSet presAssocID="{91D510DC-9D29-4F87-A8B4-0E25ED52E6DA}" presName="ParentText" presStyleLbl="revTx" presStyleIdx="0" presStyleCnt="4">
        <dgm:presLayoutVars>
          <dgm:chMax val="0"/>
          <dgm:chPref val="0"/>
          <dgm:bulletEnabled val="1"/>
        </dgm:presLayoutVars>
      </dgm:prSet>
      <dgm:spPr/>
    </dgm:pt>
    <dgm:pt modelId="{0BCB9C0B-2729-4F43-AEFD-89AF139CEE38}" type="pres">
      <dgm:prSet presAssocID="{91D510DC-9D29-4F87-A8B4-0E25ED52E6DA}" presName="Triangle" presStyleLbl="alignNode1" presStyleIdx="1" presStyleCnt="7"/>
      <dgm:spPr/>
    </dgm:pt>
    <dgm:pt modelId="{329FE900-DE56-462A-86D6-C93549F79C2C}" type="pres">
      <dgm:prSet presAssocID="{26D7B9DA-1161-4B13-BEE8-64CD8A44586B}" presName="sibTrans" presStyleCnt="0"/>
      <dgm:spPr/>
    </dgm:pt>
    <dgm:pt modelId="{28BA22A0-58DF-406B-8CA8-311CBDAA6E9C}" type="pres">
      <dgm:prSet presAssocID="{26D7B9DA-1161-4B13-BEE8-64CD8A44586B}" presName="space" presStyleCnt="0"/>
      <dgm:spPr/>
    </dgm:pt>
    <dgm:pt modelId="{FC8B7EC8-747C-4604-B427-45F036878CA9}" type="pres">
      <dgm:prSet presAssocID="{0ABA8325-E55D-48E9-AA1B-1E038CB386C4}" presName="composite" presStyleCnt="0"/>
      <dgm:spPr/>
    </dgm:pt>
    <dgm:pt modelId="{D61E75F1-2EAE-4041-B226-999DEC12E259}" type="pres">
      <dgm:prSet presAssocID="{0ABA8325-E55D-48E9-AA1B-1E038CB386C4}" presName="LShape" presStyleLbl="alignNode1" presStyleIdx="2" presStyleCnt="7"/>
      <dgm:spPr/>
    </dgm:pt>
    <dgm:pt modelId="{B866E76B-1980-456B-821D-6D13B9B9FCC6}" type="pres">
      <dgm:prSet presAssocID="{0ABA8325-E55D-48E9-AA1B-1E038CB386C4}" presName="ParentText" presStyleLbl="revTx" presStyleIdx="1" presStyleCnt="4">
        <dgm:presLayoutVars>
          <dgm:chMax val="0"/>
          <dgm:chPref val="0"/>
          <dgm:bulletEnabled val="1"/>
        </dgm:presLayoutVars>
      </dgm:prSet>
      <dgm:spPr/>
    </dgm:pt>
    <dgm:pt modelId="{667FD511-6D68-45BF-8F50-2B6F33BF14E1}" type="pres">
      <dgm:prSet presAssocID="{0ABA8325-E55D-48E9-AA1B-1E038CB386C4}" presName="Triangle" presStyleLbl="alignNode1" presStyleIdx="3" presStyleCnt="7"/>
      <dgm:spPr/>
    </dgm:pt>
    <dgm:pt modelId="{702640E9-E91D-49E1-B517-160DC358FB49}" type="pres">
      <dgm:prSet presAssocID="{DF93D3BA-0601-4BA9-A518-D573F3FAEDB1}" presName="sibTrans" presStyleCnt="0"/>
      <dgm:spPr/>
    </dgm:pt>
    <dgm:pt modelId="{AD23BD67-AD03-4F73-9E14-6C8A026E367A}" type="pres">
      <dgm:prSet presAssocID="{DF93D3BA-0601-4BA9-A518-D573F3FAEDB1}" presName="space" presStyleCnt="0"/>
      <dgm:spPr/>
    </dgm:pt>
    <dgm:pt modelId="{4ADBFE6B-6144-4A96-A3D0-35FCD7F17BAD}" type="pres">
      <dgm:prSet presAssocID="{4CEBFB7E-6851-4FFF-80D0-DAF472654CF5}" presName="composite" presStyleCnt="0"/>
      <dgm:spPr/>
    </dgm:pt>
    <dgm:pt modelId="{9EE96F20-4663-4351-B331-D7707D40BAA1}" type="pres">
      <dgm:prSet presAssocID="{4CEBFB7E-6851-4FFF-80D0-DAF472654CF5}" presName="LShape" presStyleLbl="alignNode1" presStyleIdx="4" presStyleCnt="7"/>
      <dgm:spPr/>
    </dgm:pt>
    <dgm:pt modelId="{942BF8A4-C6D8-442B-B5D0-ED5F5E2D4251}" type="pres">
      <dgm:prSet presAssocID="{4CEBFB7E-6851-4FFF-80D0-DAF472654CF5}" presName="ParentText" presStyleLbl="revTx" presStyleIdx="2" presStyleCnt="4">
        <dgm:presLayoutVars>
          <dgm:chMax val="0"/>
          <dgm:chPref val="0"/>
          <dgm:bulletEnabled val="1"/>
        </dgm:presLayoutVars>
      </dgm:prSet>
      <dgm:spPr/>
    </dgm:pt>
    <dgm:pt modelId="{FB389C9E-93BB-42F0-99F0-30D9531F310B}" type="pres">
      <dgm:prSet presAssocID="{4CEBFB7E-6851-4FFF-80D0-DAF472654CF5}" presName="Triangle" presStyleLbl="alignNode1" presStyleIdx="5" presStyleCnt="7"/>
      <dgm:spPr/>
    </dgm:pt>
    <dgm:pt modelId="{15AB9D2D-2FAE-432D-8646-14E6F61261FE}" type="pres">
      <dgm:prSet presAssocID="{118BA915-6487-4A6E-AC67-5A3F94F14699}" presName="sibTrans" presStyleCnt="0"/>
      <dgm:spPr/>
    </dgm:pt>
    <dgm:pt modelId="{2FF89B17-DAE3-42D8-A61E-E35213DDB914}" type="pres">
      <dgm:prSet presAssocID="{118BA915-6487-4A6E-AC67-5A3F94F14699}" presName="space" presStyleCnt="0"/>
      <dgm:spPr/>
    </dgm:pt>
    <dgm:pt modelId="{18EC3D08-436D-4141-BDB1-4A6048A243AB}" type="pres">
      <dgm:prSet presAssocID="{7EF19FFD-D61E-401E-AAD2-65703205E327}" presName="composite" presStyleCnt="0"/>
      <dgm:spPr/>
    </dgm:pt>
    <dgm:pt modelId="{EFBD5C7E-BAD5-4CD2-97E6-F5A36EC15DD5}" type="pres">
      <dgm:prSet presAssocID="{7EF19FFD-D61E-401E-AAD2-65703205E327}" presName="LShape" presStyleLbl="alignNode1" presStyleIdx="6" presStyleCnt="7"/>
      <dgm:spPr/>
    </dgm:pt>
    <dgm:pt modelId="{78EB0BD8-04C9-4E4B-89B6-F57E09C880CF}" type="pres">
      <dgm:prSet presAssocID="{7EF19FFD-D61E-401E-AAD2-65703205E327}" presName="ParentText" presStyleLbl="revTx" presStyleIdx="3" presStyleCnt="4">
        <dgm:presLayoutVars>
          <dgm:chMax val="0"/>
          <dgm:chPref val="0"/>
          <dgm:bulletEnabled val="1"/>
        </dgm:presLayoutVars>
      </dgm:prSet>
      <dgm:spPr/>
    </dgm:pt>
  </dgm:ptLst>
  <dgm:cxnLst>
    <dgm:cxn modelId="{05FBE602-658D-4767-AB1F-908B534781CF}" type="presOf" srcId="{DE49D11F-9E02-4F8B-B401-A8BF1B82C69C}" destId="{EBD4468A-BE73-4041-AB08-5452733A3C17}" srcOrd="0" destOrd="0" presId="urn:microsoft.com/office/officeart/2009/3/layout/StepUpProcess"/>
    <dgm:cxn modelId="{1D28770F-6509-47C7-8B99-0753D7A34283}" srcId="{DE49D11F-9E02-4F8B-B401-A8BF1B82C69C}" destId="{4CEBFB7E-6851-4FFF-80D0-DAF472654CF5}" srcOrd="2" destOrd="0" parTransId="{11DE2223-F323-4FF3-8187-B2B1A79B9EF6}" sibTransId="{118BA915-6487-4A6E-AC67-5A3F94F14699}"/>
    <dgm:cxn modelId="{00C41B21-C8EF-47BC-A931-89D4F94344CD}" srcId="{DE49D11F-9E02-4F8B-B401-A8BF1B82C69C}" destId="{7EF19FFD-D61E-401E-AAD2-65703205E327}" srcOrd="3" destOrd="0" parTransId="{7117135B-6223-4325-8AA9-0F3F449C71D2}" sibTransId="{A39605C3-BDF7-4AAE-AA5A-8E1BEECAED94}"/>
    <dgm:cxn modelId="{B86AA449-1ABC-4DEA-A76A-AA5655353CD0}" srcId="{DE49D11F-9E02-4F8B-B401-A8BF1B82C69C}" destId="{0ABA8325-E55D-48E9-AA1B-1E038CB386C4}" srcOrd="1" destOrd="0" parTransId="{02CF669E-6CC2-4B19-90E0-A13498B951EC}" sibTransId="{DF93D3BA-0601-4BA9-A518-D573F3FAEDB1}"/>
    <dgm:cxn modelId="{2343FC74-61A5-4882-958A-54713398B0B0}" type="presOf" srcId="{7EF19FFD-D61E-401E-AAD2-65703205E327}" destId="{78EB0BD8-04C9-4E4B-89B6-F57E09C880CF}" srcOrd="0" destOrd="0" presId="urn:microsoft.com/office/officeart/2009/3/layout/StepUpProcess"/>
    <dgm:cxn modelId="{AC48E07D-5789-4826-93C5-CF3640CD0F5B}" srcId="{DE49D11F-9E02-4F8B-B401-A8BF1B82C69C}" destId="{91D510DC-9D29-4F87-A8B4-0E25ED52E6DA}" srcOrd="0" destOrd="0" parTransId="{0B724811-9F9F-4612-AC16-65ED75143456}" sibTransId="{26D7B9DA-1161-4B13-BEE8-64CD8A44586B}"/>
    <dgm:cxn modelId="{E69C1B80-54F9-4FA9-A0A6-F5BDD91861D5}" type="presOf" srcId="{4CEBFB7E-6851-4FFF-80D0-DAF472654CF5}" destId="{942BF8A4-C6D8-442B-B5D0-ED5F5E2D4251}" srcOrd="0" destOrd="0" presId="urn:microsoft.com/office/officeart/2009/3/layout/StepUpProcess"/>
    <dgm:cxn modelId="{4141FDC5-C4A5-4966-B8E3-CE8F5DBF4964}" type="presOf" srcId="{91D510DC-9D29-4F87-A8B4-0E25ED52E6DA}" destId="{E3EA5164-A31A-4D91-AC86-DD9E0C2E9677}" srcOrd="0" destOrd="0" presId="urn:microsoft.com/office/officeart/2009/3/layout/StepUpProcess"/>
    <dgm:cxn modelId="{FAE555FE-7F39-4E9A-9916-BC026D459222}" type="presOf" srcId="{0ABA8325-E55D-48E9-AA1B-1E038CB386C4}" destId="{B866E76B-1980-456B-821D-6D13B9B9FCC6}" srcOrd="0" destOrd="0" presId="urn:microsoft.com/office/officeart/2009/3/layout/StepUpProcess"/>
    <dgm:cxn modelId="{BD29174B-73C9-4DC5-B65C-879EC2448D13}" type="presParOf" srcId="{EBD4468A-BE73-4041-AB08-5452733A3C17}" destId="{B6C5BC17-1583-45C8-94CB-71B14467F4CA}" srcOrd="0" destOrd="0" presId="urn:microsoft.com/office/officeart/2009/3/layout/StepUpProcess"/>
    <dgm:cxn modelId="{9ECECE2C-3A19-4D91-9AF0-FC2041639204}" type="presParOf" srcId="{B6C5BC17-1583-45C8-94CB-71B14467F4CA}" destId="{EFD35ACE-CE2B-4154-9E42-619F6B090A99}" srcOrd="0" destOrd="0" presId="urn:microsoft.com/office/officeart/2009/3/layout/StepUpProcess"/>
    <dgm:cxn modelId="{3DBD62C4-AF4B-407B-8AAC-D7776BB73F8C}" type="presParOf" srcId="{B6C5BC17-1583-45C8-94CB-71B14467F4CA}" destId="{E3EA5164-A31A-4D91-AC86-DD9E0C2E9677}" srcOrd="1" destOrd="0" presId="urn:microsoft.com/office/officeart/2009/3/layout/StepUpProcess"/>
    <dgm:cxn modelId="{3D51DD65-B546-4501-BA73-5D0AC6DE4329}" type="presParOf" srcId="{B6C5BC17-1583-45C8-94CB-71B14467F4CA}" destId="{0BCB9C0B-2729-4F43-AEFD-89AF139CEE38}" srcOrd="2" destOrd="0" presId="urn:microsoft.com/office/officeart/2009/3/layout/StepUpProcess"/>
    <dgm:cxn modelId="{CBE0ADC7-B8CA-46D4-A978-3D66530793DD}" type="presParOf" srcId="{EBD4468A-BE73-4041-AB08-5452733A3C17}" destId="{329FE900-DE56-462A-86D6-C93549F79C2C}" srcOrd="1" destOrd="0" presId="urn:microsoft.com/office/officeart/2009/3/layout/StepUpProcess"/>
    <dgm:cxn modelId="{5D82DABD-F59E-494B-BCFE-4072D2BFFD68}" type="presParOf" srcId="{329FE900-DE56-462A-86D6-C93549F79C2C}" destId="{28BA22A0-58DF-406B-8CA8-311CBDAA6E9C}" srcOrd="0" destOrd="0" presId="urn:microsoft.com/office/officeart/2009/3/layout/StepUpProcess"/>
    <dgm:cxn modelId="{F6B46AA7-7F53-4995-BBAA-7E2A5A937D5C}" type="presParOf" srcId="{EBD4468A-BE73-4041-AB08-5452733A3C17}" destId="{FC8B7EC8-747C-4604-B427-45F036878CA9}" srcOrd="2" destOrd="0" presId="urn:microsoft.com/office/officeart/2009/3/layout/StepUpProcess"/>
    <dgm:cxn modelId="{1C475E14-6C65-4D0E-A552-F8141F9478E4}" type="presParOf" srcId="{FC8B7EC8-747C-4604-B427-45F036878CA9}" destId="{D61E75F1-2EAE-4041-B226-999DEC12E259}" srcOrd="0" destOrd="0" presId="urn:microsoft.com/office/officeart/2009/3/layout/StepUpProcess"/>
    <dgm:cxn modelId="{D8655987-FE09-4D00-B171-A9DC1EA9B342}" type="presParOf" srcId="{FC8B7EC8-747C-4604-B427-45F036878CA9}" destId="{B866E76B-1980-456B-821D-6D13B9B9FCC6}" srcOrd="1" destOrd="0" presId="urn:microsoft.com/office/officeart/2009/3/layout/StepUpProcess"/>
    <dgm:cxn modelId="{92AF1877-3619-4348-B1EB-242C35C2E162}" type="presParOf" srcId="{FC8B7EC8-747C-4604-B427-45F036878CA9}" destId="{667FD511-6D68-45BF-8F50-2B6F33BF14E1}" srcOrd="2" destOrd="0" presId="urn:microsoft.com/office/officeart/2009/3/layout/StepUpProcess"/>
    <dgm:cxn modelId="{8E8DAAC3-2A1A-451A-A53C-3A34E9D267BE}" type="presParOf" srcId="{EBD4468A-BE73-4041-AB08-5452733A3C17}" destId="{702640E9-E91D-49E1-B517-160DC358FB49}" srcOrd="3" destOrd="0" presId="urn:microsoft.com/office/officeart/2009/3/layout/StepUpProcess"/>
    <dgm:cxn modelId="{1EFB3735-5C8D-4BBB-A4FD-5D28515CE105}" type="presParOf" srcId="{702640E9-E91D-49E1-B517-160DC358FB49}" destId="{AD23BD67-AD03-4F73-9E14-6C8A026E367A}" srcOrd="0" destOrd="0" presId="urn:microsoft.com/office/officeart/2009/3/layout/StepUpProcess"/>
    <dgm:cxn modelId="{E31934CB-7536-4411-BCFF-F6E4947325DA}" type="presParOf" srcId="{EBD4468A-BE73-4041-AB08-5452733A3C17}" destId="{4ADBFE6B-6144-4A96-A3D0-35FCD7F17BAD}" srcOrd="4" destOrd="0" presId="urn:microsoft.com/office/officeart/2009/3/layout/StepUpProcess"/>
    <dgm:cxn modelId="{59DF5D20-E63F-4223-BEA5-C10AB8D01733}" type="presParOf" srcId="{4ADBFE6B-6144-4A96-A3D0-35FCD7F17BAD}" destId="{9EE96F20-4663-4351-B331-D7707D40BAA1}" srcOrd="0" destOrd="0" presId="urn:microsoft.com/office/officeart/2009/3/layout/StepUpProcess"/>
    <dgm:cxn modelId="{11EBF1F3-F6CA-403E-84A4-3212F28446B7}" type="presParOf" srcId="{4ADBFE6B-6144-4A96-A3D0-35FCD7F17BAD}" destId="{942BF8A4-C6D8-442B-B5D0-ED5F5E2D4251}" srcOrd="1" destOrd="0" presId="urn:microsoft.com/office/officeart/2009/3/layout/StepUpProcess"/>
    <dgm:cxn modelId="{D67433C7-C5CD-4FC8-BAB9-3D99E69C4304}" type="presParOf" srcId="{4ADBFE6B-6144-4A96-A3D0-35FCD7F17BAD}" destId="{FB389C9E-93BB-42F0-99F0-30D9531F310B}" srcOrd="2" destOrd="0" presId="urn:microsoft.com/office/officeart/2009/3/layout/StepUpProcess"/>
    <dgm:cxn modelId="{CB5A3EFC-AC56-4384-AA9A-2B64BDB46903}" type="presParOf" srcId="{EBD4468A-BE73-4041-AB08-5452733A3C17}" destId="{15AB9D2D-2FAE-432D-8646-14E6F61261FE}" srcOrd="5" destOrd="0" presId="urn:microsoft.com/office/officeart/2009/3/layout/StepUpProcess"/>
    <dgm:cxn modelId="{06975A71-1DFB-4E3D-B777-7E10AFA3386F}" type="presParOf" srcId="{15AB9D2D-2FAE-432D-8646-14E6F61261FE}" destId="{2FF89B17-DAE3-42D8-A61E-E35213DDB914}" srcOrd="0" destOrd="0" presId="urn:microsoft.com/office/officeart/2009/3/layout/StepUpProcess"/>
    <dgm:cxn modelId="{AC3F540D-DBCC-4A7B-ADEB-2998B4061345}" type="presParOf" srcId="{EBD4468A-BE73-4041-AB08-5452733A3C17}" destId="{18EC3D08-436D-4141-BDB1-4A6048A243AB}" srcOrd="6" destOrd="0" presId="urn:microsoft.com/office/officeart/2009/3/layout/StepUpProcess"/>
    <dgm:cxn modelId="{CAB43DFE-D9A0-4E21-A53B-16CDBEF99DCE}" type="presParOf" srcId="{18EC3D08-436D-4141-BDB1-4A6048A243AB}" destId="{EFBD5C7E-BAD5-4CD2-97E6-F5A36EC15DD5}" srcOrd="0" destOrd="0" presId="urn:microsoft.com/office/officeart/2009/3/layout/StepUpProcess"/>
    <dgm:cxn modelId="{BA50ED45-CDDD-4D3B-AD8C-578AD1836760}" type="presParOf" srcId="{18EC3D08-436D-4141-BDB1-4A6048A243AB}" destId="{78EB0BD8-04C9-4E4B-89B6-F57E09C880CF}"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D1CC21-6EAA-46AD-B78C-B7EA3BA246E3}" type="doc">
      <dgm:prSet loTypeId="urn:microsoft.com/office/officeart/2005/8/layout/hList1" loCatId="list" qsTypeId="urn:microsoft.com/office/officeart/2005/8/quickstyle/simple5" qsCatId="simple" csTypeId="urn:microsoft.com/office/officeart/2005/8/colors/accent3_3" csCatId="accent3" phldr="1"/>
      <dgm:spPr/>
      <dgm:t>
        <a:bodyPr/>
        <a:lstStyle/>
        <a:p>
          <a:endParaRPr lang="en-GB"/>
        </a:p>
      </dgm:t>
    </dgm:pt>
    <dgm:pt modelId="{CC4907F1-3D56-4FA9-B381-B7C2519E3CEC}">
      <dgm:prSet phldrT="[Text]"/>
      <dgm:spPr/>
      <dgm:t>
        <a:bodyPr/>
        <a:lstStyle/>
        <a:p>
          <a:r>
            <a:rPr lang="en-GB"/>
            <a:t>Initial Evaluation – assess and reduce</a:t>
          </a:r>
        </a:p>
      </dgm:t>
    </dgm:pt>
    <dgm:pt modelId="{2C6AAEB9-E935-4E1B-9F78-9978D1ED7523}" type="parTrans" cxnId="{5FE2777C-9281-4C83-8782-4CC2ABA210CD}">
      <dgm:prSet/>
      <dgm:spPr/>
      <dgm:t>
        <a:bodyPr/>
        <a:lstStyle/>
        <a:p>
          <a:endParaRPr lang="en-GB"/>
        </a:p>
      </dgm:t>
    </dgm:pt>
    <dgm:pt modelId="{CAD91052-9429-43EE-8E65-1F94EF5AB190}" type="sibTrans" cxnId="{5FE2777C-9281-4C83-8782-4CC2ABA210CD}">
      <dgm:prSet/>
      <dgm:spPr/>
      <dgm:t>
        <a:bodyPr/>
        <a:lstStyle/>
        <a:p>
          <a:endParaRPr lang="en-GB"/>
        </a:p>
      </dgm:t>
    </dgm:pt>
    <dgm:pt modelId="{88FAFCE1-110E-41B0-B7F2-8D098C957FC0}">
      <dgm:prSet phldrT="[Text]"/>
      <dgm:spPr/>
      <dgm:t>
        <a:bodyPr/>
        <a:lstStyle/>
        <a:p>
          <a:r>
            <a:rPr lang="en-GB"/>
            <a:t>‘Raw data’ </a:t>
          </a:r>
        </a:p>
      </dgm:t>
    </dgm:pt>
    <dgm:pt modelId="{F9EFB1F0-DD80-4E78-AB76-C4C3C789A0A7}" type="parTrans" cxnId="{05125380-BD47-42BB-AAD8-1CF99FCEC215}">
      <dgm:prSet/>
      <dgm:spPr/>
      <dgm:t>
        <a:bodyPr/>
        <a:lstStyle/>
        <a:p>
          <a:endParaRPr lang="en-GB"/>
        </a:p>
      </dgm:t>
    </dgm:pt>
    <dgm:pt modelId="{321DE5A3-A91B-495F-8551-6757CA875153}" type="sibTrans" cxnId="{05125380-BD47-42BB-AAD8-1CF99FCEC215}">
      <dgm:prSet/>
      <dgm:spPr/>
      <dgm:t>
        <a:bodyPr/>
        <a:lstStyle/>
        <a:p>
          <a:endParaRPr lang="en-GB"/>
        </a:p>
      </dgm:t>
    </dgm:pt>
    <dgm:pt modelId="{AADC5F01-2E58-4E4F-860A-B16C0D230BDA}">
      <dgm:prSet phldrT="[Text]"/>
      <dgm:spPr/>
      <dgm:t>
        <a:bodyPr/>
        <a:lstStyle/>
        <a:p>
          <a:r>
            <a:rPr lang="en-GB"/>
            <a:t>Coding</a:t>
          </a:r>
        </a:p>
      </dgm:t>
    </dgm:pt>
    <dgm:pt modelId="{BD24E2D7-A82E-4819-9D54-3EFB0E884C32}" type="parTrans" cxnId="{BA08D0B6-B184-42EF-883D-9F6EE6A3041F}">
      <dgm:prSet/>
      <dgm:spPr/>
      <dgm:t>
        <a:bodyPr/>
        <a:lstStyle/>
        <a:p>
          <a:endParaRPr lang="en-GB"/>
        </a:p>
      </dgm:t>
    </dgm:pt>
    <dgm:pt modelId="{D4A6D25E-101D-4928-8C59-8F9ECFF8F222}" type="sibTrans" cxnId="{BA08D0B6-B184-42EF-883D-9F6EE6A3041F}">
      <dgm:prSet/>
      <dgm:spPr/>
      <dgm:t>
        <a:bodyPr/>
        <a:lstStyle/>
        <a:p>
          <a:endParaRPr lang="en-GB"/>
        </a:p>
      </dgm:t>
    </dgm:pt>
    <dgm:pt modelId="{7A368ABE-A7DD-4E77-90DC-9BFC5E05708F}">
      <dgm:prSet/>
      <dgm:spPr/>
      <dgm:t>
        <a:bodyPr/>
        <a:lstStyle/>
        <a:p>
          <a:r>
            <a:rPr lang="en-GB"/>
            <a:t>To assess and reduce volume</a:t>
          </a:r>
        </a:p>
      </dgm:t>
    </dgm:pt>
    <dgm:pt modelId="{3F27A054-44F3-4642-AA47-D6F10CB4FBDF}" type="parTrans" cxnId="{23D64333-E54D-4332-9D5F-95AA438B5CC8}">
      <dgm:prSet/>
      <dgm:spPr/>
      <dgm:t>
        <a:bodyPr/>
        <a:lstStyle/>
        <a:p>
          <a:endParaRPr lang="en-GB"/>
        </a:p>
      </dgm:t>
    </dgm:pt>
    <dgm:pt modelId="{8E5985FC-1D88-4169-8283-67834C6204D3}" type="sibTrans" cxnId="{23D64333-E54D-4332-9D5F-95AA438B5CC8}">
      <dgm:prSet/>
      <dgm:spPr/>
      <dgm:t>
        <a:bodyPr/>
        <a:lstStyle/>
        <a:p>
          <a:endParaRPr lang="en-GB"/>
        </a:p>
      </dgm:t>
    </dgm:pt>
    <dgm:pt modelId="{D3D13495-81B1-4623-B3F7-E8AA3FD3926D}">
      <dgm:prSet/>
      <dgm:spPr/>
      <dgm:t>
        <a:bodyPr/>
        <a:lstStyle/>
        <a:p>
          <a:r>
            <a:rPr lang="en-GB"/>
            <a:t>Omit any irrelevant data</a:t>
          </a:r>
        </a:p>
      </dgm:t>
    </dgm:pt>
    <dgm:pt modelId="{36F95661-820A-4367-99C7-CBFEEE3323E8}" type="parTrans" cxnId="{625F7740-2035-43ED-A540-D9ECFFBB7996}">
      <dgm:prSet/>
      <dgm:spPr/>
      <dgm:t>
        <a:bodyPr/>
        <a:lstStyle/>
        <a:p>
          <a:endParaRPr lang="en-GB"/>
        </a:p>
      </dgm:t>
    </dgm:pt>
    <dgm:pt modelId="{21B1E51F-FE03-4EBF-BA6B-D12E5BF521C8}" type="sibTrans" cxnId="{625F7740-2035-43ED-A540-D9ECFFBB7996}">
      <dgm:prSet/>
      <dgm:spPr/>
      <dgm:t>
        <a:bodyPr/>
        <a:lstStyle/>
        <a:p>
          <a:endParaRPr lang="en-GB"/>
        </a:p>
      </dgm:t>
    </dgm:pt>
    <dgm:pt modelId="{CCE33C1A-2E31-4EAD-AAEF-2582C7F977F5}">
      <dgm:prSet/>
      <dgm:spPr/>
      <dgm:t>
        <a:bodyPr/>
        <a:lstStyle/>
        <a:p>
          <a:r>
            <a:rPr lang="en-GB"/>
            <a:t>Highlight significant and relevant data</a:t>
          </a:r>
        </a:p>
      </dgm:t>
    </dgm:pt>
    <dgm:pt modelId="{F577F660-307D-484C-BDF1-F779485B4F63}" type="parTrans" cxnId="{46F82DF3-5441-4BF1-8C57-A37C85D3D766}">
      <dgm:prSet/>
      <dgm:spPr/>
      <dgm:t>
        <a:bodyPr/>
        <a:lstStyle/>
        <a:p>
          <a:endParaRPr lang="en-GB"/>
        </a:p>
      </dgm:t>
    </dgm:pt>
    <dgm:pt modelId="{521B2555-A58A-4F7A-BF49-47D15C9FA5DD}" type="sibTrans" cxnId="{46F82DF3-5441-4BF1-8C57-A37C85D3D766}">
      <dgm:prSet/>
      <dgm:spPr/>
      <dgm:t>
        <a:bodyPr/>
        <a:lstStyle/>
        <a:p>
          <a:endParaRPr lang="en-GB"/>
        </a:p>
      </dgm:t>
    </dgm:pt>
    <dgm:pt modelId="{24AE7D19-E4B5-4125-9F13-A5EBC0606D14}">
      <dgm:prSet/>
      <dgm:spPr/>
      <dgm:t>
        <a:bodyPr/>
        <a:lstStyle/>
        <a:p>
          <a:r>
            <a:rPr lang="en-GB"/>
            <a:t>Its good practice to include all your ‘raw data’ as an Appendix</a:t>
          </a:r>
        </a:p>
      </dgm:t>
    </dgm:pt>
    <dgm:pt modelId="{F7E02D36-A6E5-4109-B489-69E6837E35BC}" type="parTrans" cxnId="{8CCA2D94-B491-481D-93A3-4BDE9B0F2A19}">
      <dgm:prSet/>
      <dgm:spPr/>
      <dgm:t>
        <a:bodyPr/>
        <a:lstStyle/>
        <a:p>
          <a:endParaRPr lang="en-GB"/>
        </a:p>
      </dgm:t>
    </dgm:pt>
    <dgm:pt modelId="{E45D15EF-1654-4A73-861C-22B0739B485B}" type="sibTrans" cxnId="{8CCA2D94-B491-481D-93A3-4BDE9B0F2A19}">
      <dgm:prSet/>
      <dgm:spPr/>
      <dgm:t>
        <a:bodyPr/>
        <a:lstStyle/>
        <a:p>
          <a:endParaRPr lang="en-GB"/>
        </a:p>
      </dgm:t>
    </dgm:pt>
    <dgm:pt modelId="{F755E5CA-1D02-4938-852B-B365F108D1A2}">
      <dgm:prSet/>
      <dgm:spPr/>
      <dgm:t>
        <a:bodyPr/>
        <a:lstStyle/>
        <a:p>
          <a:r>
            <a:rPr lang="en-GB"/>
            <a:t>A label used to describe specific content</a:t>
          </a:r>
        </a:p>
      </dgm:t>
    </dgm:pt>
    <dgm:pt modelId="{31EA83DB-9606-426A-9F6D-F23E284BE770}" type="parTrans" cxnId="{B9E4D464-D077-4BD2-A4ED-12D857E53B57}">
      <dgm:prSet/>
      <dgm:spPr/>
      <dgm:t>
        <a:bodyPr/>
        <a:lstStyle/>
        <a:p>
          <a:endParaRPr lang="en-GB"/>
        </a:p>
      </dgm:t>
    </dgm:pt>
    <dgm:pt modelId="{B34B35B4-51E3-4AE0-AB96-8FD09D24BC85}" type="sibTrans" cxnId="{B9E4D464-D077-4BD2-A4ED-12D857E53B57}">
      <dgm:prSet/>
      <dgm:spPr/>
      <dgm:t>
        <a:bodyPr/>
        <a:lstStyle/>
        <a:p>
          <a:endParaRPr lang="en-GB"/>
        </a:p>
      </dgm:t>
    </dgm:pt>
    <dgm:pt modelId="{59835478-6762-4E01-A049-9D5CCC661DCA}">
      <dgm:prSet/>
      <dgm:spPr/>
      <dgm:t>
        <a:bodyPr/>
        <a:lstStyle/>
        <a:p>
          <a:r>
            <a:rPr lang="en-GB"/>
            <a:t>Process of creating and assigning codes to categorise research data</a:t>
          </a:r>
        </a:p>
      </dgm:t>
    </dgm:pt>
    <dgm:pt modelId="{405C2359-FAB0-4714-A8DA-E1516FDE5EA4}" type="parTrans" cxnId="{2DA18C7A-A5BD-4818-9D6C-01E5B5A6F8E3}">
      <dgm:prSet/>
      <dgm:spPr/>
      <dgm:t>
        <a:bodyPr/>
        <a:lstStyle/>
        <a:p>
          <a:endParaRPr lang="en-GB"/>
        </a:p>
      </dgm:t>
    </dgm:pt>
    <dgm:pt modelId="{980089B2-72BF-4349-BAB6-A01FD8FBDCE3}" type="sibTrans" cxnId="{2DA18C7A-A5BD-4818-9D6C-01E5B5A6F8E3}">
      <dgm:prSet/>
      <dgm:spPr/>
      <dgm:t>
        <a:bodyPr/>
        <a:lstStyle/>
        <a:p>
          <a:endParaRPr lang="en-GB"/>
        </a:p>
      </dgm:t>
    </dgm:pt>
    <dgm:pt modelId="{C9BD9EB0-4E05-4593-A614-8EAE9622E80C}">
      <dgm:prSet/>
      <dgm:spPr/>
      <dgm:t>
        <a:bodyPr/>
        <a:lstStyle/>
        <a:p>
          <a:r>
            <a:rPr lang="en-GB"/>
            <a:t>Used to identify patterns/themes</a:t>
          </a:r>
        </a:p>
      </dgm:t>
    </dgm:pt>
    <dgm:pt modelId="{46F078BB-41DA-4D6B-A419-0365E7641C67}" type="parTrans" cxnId="{834998D2-58EF-4F6F-8434-875B9AE8DA06}">
      <dgm:prSet/>
      <dgm:spPr/>
      <dgm:t>
        <a:bodyPr/>
        <a:lstStyle/>
        <a:p>
          <a:endParaRPr lang="en-GB"/>
        </a:p>
      </dgm:t>
    </dgm:pt>
    <dgm:pt modelId="{27B198A7-8804-4D98-8578-5324A9B9136E}" type="sibTrans" cxnId="{834998D2-58EF-4F6F-8434-875B9AE8DA06}">
      <dgm:prSet/>
      <dgm:spPr/>
      <dgm:t>
        <a:bodyPr/>
        <a:lstStyle/>
        <a:p>
          <a:endParaRPr lang="en-GB"/>
        </a:p>
      </dgm:t>
    </dgm:pt>
    <dgm:pt modelId="{36A3D05A-BC7E-441A-B46D-930805F50CD1}" type="pres">
      <dgm:prSet presAssocID="{CFD1CC21-6EAA-46AD-B78C-B7EA3BA246E3}" presName="Name0" presStyleCnt="0">
        <dgm:presLayoutVars>
          <dgm:dir/>
          <dgm:animLvl val="lvl"/>
          <dgm:resizeHandles val="exact"/>
        </dgm:presLayoutVars>
      </dgm:prSet>
      <dgm:spPr/>
    </dgm:pt>
    <dgm:pt modelId="{EE033548-DF17-4BF2-9957-7FB1FDC7EE8C}" type="pres">
      <dgm:prSet presAssocID="{CC4907F1-3D56-4FA9-B381-B7C2519E3CEC}" presName="composite" presStyleCnt="0"/>
      <dgm:spPr/>
    </dgm:pt>
    <dgm:pt modelId="{5BA04AD6-C343-4D0E-A4A6-E6CE9300402C}" type="pres">
      <dgm:prSet presAssocID="{CC4907F1-3D56-4FA9-B381-B7C2519E3CEC}" presName="parTx" presStyleLbl="alignNode1" presStyleIdx="0" presStyleCnt="3">
        <dgm:presLayoutVars>
          <dgm:chMax val="0"/>
          <dgm:chPref val="0"/>
          <dgm:bulletEnabled val="1"/>
        </dgm:presLayoutVars>
      </dgm:prSet>
      <dgm:spPr/>
    </dgm:pt>
    <dgm:pt modelId="{F0213EF4-9D94-4B64-A7E5-C78DCA27EA49}" type="pres">
      <dgm:prSet presAssocID="{CC4907F1-3D56-4FA9-B381-B7C2519E3CEC}" presName="desTx" presStyleLbl="alignAccFollowNode1" presStyleIdx="0" presStyleCnt="3">
        <dgm:presLayoutVars>
          <dgm:bulletEnabled val="1"/>
        </dgm:presLayoutVars>
      </dgm:prSet>
      <dgm:spPr/>
    </dgm:pt>
    <dgm:pt modelId="{37676E1F-72A4-4C97-88BA-1D23BDC11582}" type="pres">
      <dgm:prSet presAssocID="{CAD91052-9429-43EE-8E65-1F94EF5AB190}" presName="space" presStyleCnt="0"/>
      <dgm:spPr/>
    </dgm:pt>
    <dgm:pt modelId="{885BC3EE-4D87-451C-97C0-DB6BF7D0FABA}" type="pres">
      <dgm:prSet presAssocID="{88FAFCE1-110E-41B0-B7F2-8D098C957FC0}" presName="composite" presStyleCnt="0"/>
      <dgm:spPr/>
    </dgm:pt>
    <dgm:pt modelId="{84BBF6EB-3BA7-46F4-8CDA-BCAB894F4F78}" type="pres">
      <dgm:prSet presAssocID="{88FAFCE1-110E-41B0-B7F2-8D098C957FC0}" presName="parTx" presStyleLbl="alignNode1" presStyleIdx="1" presStyleCnt="3">
        <dgm:presLayoutVars>
          <dgm:chMax val="0"/>
          <dgm:chPref val="0"/>
          <dgm:bulletEnabled val="1"/>
        </dgm:presLayoutVars>
      </dgm:prSet>
      <dgm:spPr/>
    </dgm:pt>
    <dgm:pt modelId="{DC5CDD71-003E-4134-9857-F8221B8E037B}" type="pres">
      <dgm:prSet presAssocID="{88FAFCE1-110E-41B0-B7F2-8D098C957FC0}" presName="desTx" presStyleLbl="alignAccFollowNode1" presStyleIdx="1" presStyleCnt="3">
        <dgm:presLayoutVars>
          <dgm:bulletEnabled val="1"/>
        </dgm:presLayoutVars>
      </dgm:prSet>
      <dgm:spPr/>
    </dgm:pt>
    <dgm:pt modelId="{110B1E38-3E0B-4534-BDAE-20B49701FF99}" type="pres">
      <dgm:prSet presAssocID="{321DE5A3-A91B-495F-8551-6757CA875153}" presName="space" presStyleCnt="0"/>
      <dgm:spPr/>
    </dgm:pt>
    <dgm:pt modelId="{D5FF8968-9E1E-4F8C-B359-5712FF9871BE}" type="pres">
      <dgm:prSet presAssocID="{AADC5F01-2E58-4E4F-860A-B16C0D230BDA}" presName="composite" presStyleCnt="0"/>
      <dgm:spPr/>
    </dgm:pt>
    <dgm:pt modelId="{891AA8BF-AE01-43D4-9002-C71E79F33A57}" type="pres">
      <dgm:prSet presAssocID="{AADC5F01-2E58-4E4F-860A-B16C0D230BDA}" presName="parTx" presStyleLbl="alignNode1" presStyleIdx="2" presStyleCnt="3">
        <dgm:presLayoutVars>
          <dgm:chMax val="0"/>
          <dgm:chPref val="0"/>
          <dgm:bulletEnabled val="1"/>
        </dgm:presLayoutVars>
      </dgm:prSet>
      <dgm:spPr/>
    </dgm:pt>
    <dgm:pt modelId="{248E1B31-95D6-4A09-B286-909C8B461023}" type="pres">
      <dgm:prSet presAssocID="{AADC5F01-2E58-4E4F-860A-B16C0D230BDA}" presName="desTx" presStyleLbl="alignAccFollowNode1" presStyleIdx="2" presStyleCnt="3">
        <dgm:presLayoutVars>
          <dgm:bulletEnabled val="1"/>
        </dgm:presLayoutVars>
      </dgm:prSet>
      <dgm:spPr/>
    </dgm:pt>
  </dgm:ptLst>
  <dgm:cxnLst>
    <dgm:cxn modelId="{9ACD7A23-289D-4724-AABF-1C6DA71CCD55}" type="presOf" srcId="{24AE7D19-E4B5-4125-9F13-A5EBC0606D14}" destId="{DC5CDD71-003E-4134-9857-F8221B8E037B}" srcOrd="0" destOrd="0" presId="urn:microsoft.com/office/officeart/2005/8/layout/hList1"/>
    <dgm:cxn modelId="{8B574730-B14E-4AF7-A845-78FF4959DF18}" type="presOf" srcId="{59835478-6762-4E01-A049-9D5CCC661DCA}" destId="{248E1B31-95D6-4A09-B286-909C8B461023}" srcOrd="0" destOrd="1" presId="urn:microsoft.com/office/officeart/2005/8/layout/hList1"/>
    <dgm:cxn modelId="{23D64333-E54D-4332-9D5F-95AA438B5CC8}" srcId="{CC4907F1-3D56-4FA9-B381-B7C2519E3CEC}" destId="{7A368ABE-A7DD-4E77-90DC-9BFC5E05708F}" srcOrd="0" destOrd="0" parTransId="{3F27A054-44F3-4642-AA47-D6F10CB4FBDF}" sibTransId="{8E5985FC-1D88-4169-8283-67834C6204D3}"/>
    <dgm:cxn modelId="{625F7740-2035-43ED-A540-D9ECFFBB7996}" srcId="{CC4907F1-3D56-4FA9-B381-B7C2519E3CEC}" destId="{D3D13495-81B1-4623-B3F7-E8AA3FD3926D}" srcOrd="1" destOrd="0" parTransId="{36F95661-820A-4367-99C7-CBFEEE3323E8}" sibTransId="{21B1E51F-FE03-4EBF-BA6B-D12E5BF521C8}"/>
    <dgm:cxn modelId="{7EBE6E61-B6FD-438D-93B1-7FA371C30FB0}" type="presOf" srcId="{F755E5CA-1D02-4938-852B-B365F108D1A2}" destId="{248E1B31-95D6-4A09-B286-909C8B461023}" srcOrd="0" destOrd="0" presId="urn:microsoft.com/office/officeart/2005/8/layout/hList1"/>
    <dgm:cxn modelId="{B9E4D464-D077-4BD2-A4ED-12D857E53B57}" srcId="{AADC5F01-2E58-4E4F-860A-B16C0D230BDA}" destId="{F755E5CA-1D02-4938-852B-B365F108D1A2}" srcOrd="0" destOrd="0" parTransId="{31EA83DB-9606-426A-9F6D-F23E284BE770}" sibTransId="{B34B35B4-51E3-4AE0-AB96-8FD09D24BC85}"/>
    <dgm:cxn modelId="{2DA18C7A-A5BD-4818-9D6C-01E5B5A6F8E3}" srcId="{AADC5F01-2E58-4E4F-860A-B16C0D230BDA}" destId="{59835478-6762-4E01-A049-9D5CCC661DCA}" srcOrd="1" destOrd="0" parTransId="{405C2359-FAB0-4714-A8DA-E1516FDE5EA4}" sibTransId="{980089B2-72BF-4349-BAB6-A01FD8FBDCE3}"/>
    <dgm:cxn modelId="{9DD9A67A-DD88-4A70-AE12-5611A7071AF5}" type="presOf" srcId="{AADC5F01-2E58-4E4F-860A-B16C0D230BDA}" destId="{891AA8BF-AE01-43D4-9002-C71E79F33A57}" srcOrd="0" destOrd="0" presId="urn:microsoft.com/office/officeart/2005/8/layout/hList1"/>
    <dgm:cxn modelId="{5FE2777C-9281-4C83-8782-4CC2ABA210CD}" srcId="{CFD1CC21-6EAA-46AD-B78C-B7EA3BA246E3}" destId="{CC4907F1-3D56-4FA9-B381-B7C2519E3CEC}" srcOrd="0" destOrd="0" parTransId="{2C6AAEB9-E935-4E1B-9F78-9978D1ED7523}" sibTransId="{CAD91052-9429-43EE-8E65-1F94EF5AB190}"/>
    <dgm:cxn modelId="{05125380-BD47-42BB-AAD8-1CF99FCEC215}" srcId="{CFD1CC21-6EAA-46AD-B78C-B7EA3BA246E3}" destId="{88FAFCE1-110E-41B0-B7F2-8D098C957FC0}" srcOrd="1" destOrd="0" parTransId="{F9EFB1F0-DD80-4E78-AB76-C4C3C789A0A7}" sibTransId="{321DE5A3-A91B-495F-8551-6757CA875153}"/>
    <dgm:cxn modelId="{1299BD88-40AE-43E5-959D-A7D5342A2FC5}" type="presOf" srcId="{88FAFCE1-110E-41B0-B7F2-8D098C957FC0}" destId="{84BBF6EB-3BA7-46F4-8CDA-BCAB894F4F78}" srcOrd="0" destOrd="0" presId="urn:microsoft.com/office/officeart/2005/8/layout/hList1"/>
    <dgm:cxn modelId="{249BD48F-5DC0-4A36-84E1-E9F2D49F477A}" type="presOf" srcId="{C9BD9EB0-4E05-4593-A614-8EAE9622E80C}" destId="{248E1B31-95D6-4A09-B286-909C8B461023}" srcOrd="0" destOrd="2" presId="urn:microsoft.com/office/officeart/2005/8/layout/hList1"/>
    <dgm:cxn modelId="{8CCA2D94-B491-481D-93A3-4BDE9B0F2A19}" srcId="{88FAFCE1-110E-41B0-B7F2-8D098C957FC0}" destId="{24AE7D19-E4B5-4125-9F13-A5EBC0606D14}" srcOrd="0" destOrd="0" parTransId="{F7E02D36-A6E5-4109-B489-69E6837E35BC}" sibTransId="{E45D15EF-1654-4A73-861C-22B0739B485B}"/>
    <dgm:cxn modelId="{37A0BD9E-CDAF-4D80-8534-FDAFAF247448}" type="presOf" srcId="{CCE33C1A-2E31-4EAD-AAEF-2582C7F977F5}" destId="{F0213EF4-9D94-4B64-A7E5-C78DCA27EA49}" srcOrd="0" destOrd="2" presId="urn:microsoft.com/office/officeart/2005/8/layout/hList1"/>
    <dgm:cxn modelId="{BA08D0B6-B184-42EF-883D-9F6EE6A3041F}" srcId="{CFD1CC21-6EAA-46AD-B78C-B7EA3BA246E3}" destId="{AADC5F01-2E58-4E4F-860A-B16C0D230BDA}" srcOrd="2" destOrd="0" parTransId="{BD24E2D7-A82E-4819-9D54-3EFB0E884C32}" sibTransId="{D4A6D25E-101D-4928-8C59-8F9ECFF8F222}"/>
    <dgm:cxn modelId="{FDAA2BBD-1910-4970-BB4D-33EE520DCD72}" type="presOf" srcId="{CC4907F1-3D56-4FA9-B381-B7C2519E3CEC}" destId="{5BA04AD6-C343-4D0E-A4A6-E6CE9300402C}" srcOrd="0" destOrd="0" presId="urn:microsoft.com/office/officeart/2005/8/layout/hList1"/>
    <dgm:cxn modelId="{9116CBC4-A208-4B04-ACEB-93B5CD58D31F}" type="presOf" srcId="{D3D13495-81B1-4623-B3F7-E8AA3FD3926D}" destId="{F0213EF4-9D94-4B64-A7E5-C78DCA27EA49}" srcOrd="0" destOrd="1" presId="urn:microsoft.com/office/officeart/2005/8/layout/hList1"/>
    <dgm:cxn modelId="{834998D2-58EF-4F6F-8434-875B9AE8DA06}" srcId="{AADC5F01-2E58-4E4F-860A-B16C0D230BDA}" destId="{C9BD9EB0-4E05-4593-A614-8EAE9622E80C}" srcOrd="2" destOrd="0" parTransId="{46F078BB-41DA-4D6B-A419-0365E7641C67}" sibTransId="{27B198A7-8804-4D98-8578-5324A9B9136E}"/>
    <dgm:cxn modelId="{304258E8-2C42-4E12-90BB-F4CCA101C152}" type="presOf" srcId="{CFD1CC21-6EAA-46AD-B78C-B7EA3BA246E3}" destId="{36A3D05A-BC7E-441A-B46D-930805F50CD1}" srcOrd="0" destOrd="0" presId="urn:microsoft.com/office/officeart/2005/8/layout/hList1"/>
    <dgm:cxn modelId="{B644D5E9-9CCA-4FE6-BA9C-79881E96B4AE}" type="presOf" srcId="{7A368ABE-A7DD-4E77-90DC-9BFC5E05708F}" destId="{F0213EF4-9D94-4B64-A7E5-C78DCA27EA49}" srcOrd="0" destOrd="0" presId="urn:microsoft.com/office/officeart/2005/8/layout/hList1"/>
    <dgm:cxn modelId="{46F82DF3-5441-4BF1-8C57-A37C85D3D766}" srcId="{CC4907F1-3D56-4FA9-B381-B7C2519E3CEC}" destId="{CCE33C1A-2E31-4EAD-AAEF-2582C7F977F5}" srcOrd="2" destOrd="0" parTransId="{F577F660-307D-484C-BDF1-F779485B4F63}" sibTransId="{521B2555-A58A-4F7A-BF49-47D15C9FA5DD}"/>
    <dgm:cxn modelId="{1E76231A-1918-4D5B-B8E8-1227A98D2727}" type="presParOf" srcId="{36A3D05A-BC7E-441A-B46D-930805F50CD1}" destId="{EE033548-DF17-4BF2-9957-7FB1FDC7EE8C}" srcOrd="0" destOrd="0" presId="urn:microsoft.com/office/officeart/2005/8/layout/hList1"/>
    <dgm:cxn modelId="{4D0F78D3-E472-4568-BF62-0933040174F6}" type="presParOf" srcId="{EE033548-DF17-4BF2-9957-7FB1FDC7EE8C}" destId="{5BA04AD6-C343-4D0E-A4A6-E6CE9300402C}" srcOrd="0" destOrd="0" presId="urn:microsoft.com/office/officeart/2005/8/layout/hList1"/>
    <dgm:cxn modelId="{6403310C-C8C9-48A5-A1F0-DD8FFF637182}" type="presParOf" srcId="{EE033548-DF17-4BF2-9957-7FB1FDC7EE8C}" destId="{F0213EF4-9D94-4B64-A7E5-C78DCA27EA49}" srcOrd="1" destOrd="0" presId="urn:microsoft.com/office/officeart/2005/8/layout/hList1"/>
    <dgm:cxn modelId="{F9489A93-607B-49C8-B946-4FE8729A8383}" type="presParOf" srcId="{36A3D05A-BC7E-441A-B46D-930805F50CD1}" destId="{37676E1F-72A4-4C97-88BA-1D23BDC11582}" srcOrd="1" destOrd="0" presId="urn:microsoft.com/office/officeart/2005/8/layout/hList1"/>
    <dgm:cxn modelId="{763C14F9-2005-4C9A-ABA0-B9041413ACBC}" type="presParOf" srcId="{36A3D05A-BC7E-441A-B46D-930805F50CD1}" destId="{885BC3EE-4D87-451C-97C0-DB6BF7D0FABA}" srcOrd="2" destOrd="0" presId="urn:microsoft.com/office/officeart/2005/8/layout/hList1"/>
    <dgm:cxn modelId="{39F77563-6754-4CC5-B5F7-57EB9F131783}" type="presParOf" srcId="{885BC3EE-4D87-451C-97C0-DB6BF7D0FABA}" destId="{84BBF6EB-3BA7-46F4-8CDA-BCAB894F4F78}" srcOrd="0" destOrd="0" presId="urn:microsoft.com/office/officeart/2005/8/layout/hList1"/>
    <dgm:cxn modelId="{EDF9F7D6-1F03-4FDC-A577-F7F8B6D8E0ED}" type="presParOf" srcId="{885BC3EE-4D87-451C-97C0-DB6BF7D0FABA}" destId="{DC5CDD71-003E-4134-9857-F8221B8E037B}" srcOrd="1" destOrd="0" presId="urn:microsoft.com/office/officeart/2005/8/layout/hList1"/>
    <dgm:cxn modelId="{C93DAFDC-D946-48CB-98C8-98EF7F9F4A88}" type="presParOf" srcId="{36A3D05A-BC7E-441A-B46D-930805F50CD1}" destId="{110B1E38-3E0B-4534-BDAE-20B49701FF99}" srcOrd="3" destOrd="0" presId="urn:microsoft.com/office/officeart/2005/8/layout/hList1"/>
    <dgm:cxn modelId="{3155C322-6CD4-438A-875C-A3148BB41568}" type="presParOf" srcId="{36A3D05A-BC7E-441A-B46D-930805F50CD1}" destId="{D5FF8968-9E1E-4F8C-B359-5712FF9871BE}" srcOrd="4" destOrd="0" presId="urn:microsoft.com/office/officeart/2005/8/layout/hList1"/>
    <dgm:cxn modelId="{FCBE800E-6CB8-48AB-B9F1-6EF021DF5509}" type="presParOf" srcId="{D5FF8968-9E1E-4F8C-B359-5712FF9871BE}" destId="{891AA8BF-AE01-43D4-9002-C71E79F33A57}" srcOrd="0" destOrd="0" presId="urn:microsoft.com/office/officeart/2005/8/layout/hList1"/>
    <dgm:cxn modelId="{86D9E645-81E2-47F0-A483-0005998E57F7}" type="presParOf" srcId="{D5FF8968-9E1E-4F8C-B359-5712FF9871BE}" destId="{248E1B31-95D6-4A09-B286-909C8B461023}"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14390CD-CC10-4CE6-ADC8-C681E7D3E99D}" type="doc">
      <dgm:prSet loTypeId="urn:microsoft.com/office/officeart/2005/8/layout/arrow3" loCatId="relationship" qsTypeId="urn:microsoft.com/office/officeart/2005/8/quickstyle/3d1" qsCatId="3D" csTypeId="urn:microsoft.com/office/officeart/2005/8/colors/colorful4" csCatId="colorful" phldr="1"/>
      <dgm:spPr/>
      <dgm:t>
        <a:bodyPr/>
        <a:lstStyle/>
        <a:p>
          <a:endParaRPr lang="en-GB"/>
        </a:p>
      </dgm:t>
    </dgm:pt>
    <dgm:pt modelId="{3688FD6B-AE98-437F-A430-7E6916F22CF9}">
      <dgm:prSet phldrT="[Text]"/>
      <dgm:spPr/>
      <dgm:t>
        <a:bodyPr/>
        <a:lstStyle/>
        <a:p>
          <a:r>
            <a:rPr lang="en-GB" b="1"/>
            <a:t>Deductive Coding </a:t>
          </a:r>
          <a:r>
            <a:rPr lang="en-GB"/>
            <a:t>– uses pre-determined codes</a:t>
          </a:r>
        </a:p>
      </dgm:t>
    </dgm:pt>
    <dgm:pt modelId="{D592E42C-173E-4EBF-8DA4-06E55F7E391B}" type="parTrans" cxnId="{3553B6FE-38D0-423E-B673-99771E3AAB80}">
      <dgm:prSet/>
      <dgm:spPr/>
      <dgm:t>
        <a:bodyPr/>
        <a:lstStyle/>
        <a:p>
          <a:endParaRPr lang="en-GB"/>
        </a:p>
      </dgm:t>
    </dgm:pt>
    <dgm:pt modelId="{1F63832A-1638-48DC-8F15-3254F02B5705}" type="sibTrans" cxnId="{3553B6FE-38D0-423E-B673-99771E3AAB80}">
      <dgm:prSet/>
      <dgm:spPr/>
      <dgm:t>
        <a:bodyPr/>
        <a:lstStyle/>
        <a:p>
          <a:endParaRPr lang="en-GB"/>
        </a:p>
      </dgm:t>
    </dgm:pt>
    <dgm:pt modelId="{F2D6A837-B45C-47D2-8801-2BE265F031E3}">
      <dgm:prSet phldrT="[Text]"/>
      <dgm:spPr/>
      <dgm:t>
        <a:bodyPr/>
        <a:lstStyle/>
        <a:p>
          <a:r>
            <a:rPr lang="en-GB" b="1"/>
            <a:t>Inductive Coding </a:t>
          </a:r>
          <a:r>
            <a:rPr lang="en-GB"/>
            <a:t>– codes emerge from data when examined</a:t>
          </a:r>
        </a:p>
        <a:p>
          <a:endParaRPr lang="en-GB"/>
        </a:p>
      </dgm:t>
    </dgm:pt>
    <dgm:pt modelId="{42F8C645-50C3-466F-892D-C0A0B23FA8B1}" type="parTrans" cxnId="{73CDB17D-944F-4B69-8640-51F3A37A1650}">
      <dgm:prSet/>
      <dgm:spPr/>
      <dgm:t>
        <a:bodyPr/>
        <a:lstStyle/>
        <a:p>
          <a:endParaRPr lang="en-GB"/>
        </a:p>
      </dgm:t>
    </dgm:pt>
    <dgm:pt modelId="{4CD5992D-5305-4DA0-93D8-7154FDAF70CA}" type="sibTrans" cxnId="{73CDB17D-944F-4B69-8640-51F3A37A1650}">
      <dgm:prSet/>
      <dgm:spPr/>
      <dgm:t>
        <a:bodyPr/>
        <a:lstStyle/>
        <a:p>
          <a:endParaRPr lang="en-GB"/>
        </a:p>
      </dgm:t>
    </dgm:pt>
    <dgm:pt modelId="{A5B9D422-E4A2-4A1E-907E-404C39FA8CD7}" type="pres">
      <dgm:prSet presAssocID="{614390CD-CC10-4CE6-ADC8-C681E7D3E99D}" presName="compositeShape" presStyleCnt="0">
        <dgm:presLayoutVars>
          <dgm:chMax val="2"/>
          <dgm:dir/>
          <dgm:resizeHandles val="exact"/>
        </dgm:presLayoutVars>
      </dgm:prSet>
      <dgm:spPr/>
    </dgm:pt>
    <dgm:pt modelId="{976E9F63-2180-43B2-8F22-A2108D3CB28F}" type="pres">
      <dgm:prSet presAssocID="{614390CD-CC10-4CE6-ADC8-C681E7D3E99D}" presName="divider" presStyleLbl="fgShp" presStyleIdx="0" presStyleCnt="1"/>
      <dgm:spPr/>
    </dgm:pt>
    <dgm:pt modelId="{8BCA4D96-4ED9-44F1-B8EB-5930939F1AF0}" type="pres">
      <dgm:prSet presAssocID="{3688FD6B-AE98-437F-A430-7E6916F22CF9}" presName="downArrow" presStyleLbl="node1" presStyleIdx="0" presStyleCnt="2"/>
      <dgm:spPr/>
    </dgm:pt>
    <dgm:pt modelId="{741B1715-19D1-4F04-978A-CEAF2364304B}" type="pres">
      <dgm:prSet presAssocID="{3688FD6B-AE98-437F-A430-7E6916F22CF9}" presName="downArrowText" presStyleLbl="revTx" presStyleIdx="0" presStyleCnt="2" custScaleX="136326">
        <dgm:presLayoutVars>
          <dgm:bulletEnabled val="1"/>
        </dgm:presLayoutVars>
      </dgm:prSet>
      <dgm:spPr/>
    </dgm:pt>
    <dgm:pt modelId="{6DE8EB2F-AEB6-426A-8F8B-429D23B2F1B6}" type="pres">
      <dgm:prSet presAssocID="{F2D6A837-B45C-47D2-8801-2BE265F031E3}" presName="upArrow" presStyleLbl="node1" presStyleIdx="1" presStyleCnt="2"/>
      <dgm:spPr/>
    </dgm:pt>
    <dgm:pt modelId="{B28B10EA-ABF6-4554-8854-6F3F61D74985}" type="pres">
      <dgm:prSet presAssocID="{F2D6A837-B45C-47D2-8801-2BE265F031E3}" presName="upArrowText" presStyleLbl="revTx" presStyleIdx="1" presStyleCnt="2" custScaleX="138490">
        <dgm:presLayoutVars>
          <dgm:bulletEnabled val="1"/>
        </dgm:presLayoutVars>
      </dgm:prSet>
      <dgm:spPr/>
    </dgm:pt>
  </dgm:ptLst>
  <dgm:cxnLst>
    <dgm:cxn modelId="{B8F6305F-5ECD-4E58-B646-D6AA27C0D708}" type="presOf" srcId="{614390CD-CC10-4CE6-ADC8-C681E7D3E99D}" destId="{A5B9D422-E4A2-4A1E-907E-404C39FA8CD7}" srcOrd="0" destOrd="0" presId="urn:microsoft.com/office/officeart/2005/8/layout/arrow3"/>
    <dgm:cxn modelId="{73CDB17D-944F-4B69-8640-51F3A37A1650}" srcId="{614390CD-CC10-4CE6-ADC8-C681E7D3E99D}" destId="{F2D6A837-B45C-47D2-8801-2BE265F031E3}" srcOrd="1" destOrd="0" parTransId="{42F8C645-50C3-466F-892D-C0A0B23FA8B1}" sibTransId="{4CD5992D-5305-4DA0-93D8-7154FDAF70CA}"/>
    <dgm:cxn modelId="{9C682DA2-39D7-4BD9-852E-DC50ACEDD237}" type="presOf" srcId="{3688FD6B-AE98-437F-A430-7E6916F22CF9}" destId="{741B1715-19D1-4F04-978A-CEAF2364304B}" srcOrd="0" destOrd="0" presId="urn:microsoft.com/office/officeart/2005/8/layout/arrow3"/>
    <dgm:cxn modelId="{F5B20ACE-B7C7-4AFD-90C9-CF653EB98AF3}" type="presOf" srcId="{F2D6A837-B45C-47D2-8801-2BE265F031E3}" destId="{B28B10EA-ABF6-4554-8854-6F3F61D74985}" srcOrd="0" destOrd="0" presId="urn:microsoft.com/office/officeart/2005/8/layout/arrow3"/>
    <dgm:cxn modelId="{3553B6FE-38D0-423E-B673-99771E3AAB80}" srcId="{614390CD-CC10-4CE6-ADC8-C681E7D3E99D}" destId="{3688FD6B-AE98-437F-A430-7E6916F22CF9}" srcOrd="0" destOrd="0" parTransId="{D592E42C-173E-4EBF-8DA4-06E55F7E391B}" sibTransId="{1F63832A-1638-48DC-8F15-3254F02B5705}"/>
    <dgm:cxn modelId="{CEA29026-67BF-40A1-8F53-A1A768A3656B}" type="presParOf" srcId="{A5B9D422-E4A2-4A1E-907E-404C39FA8CD7}" destId="{976E9F63-2180-43B2-8F22-A2108D3CB28F}" srcOrd="0" destOrd="0" presId="urn:microsoft.com/office/officeart/2005/8/layout/arrow3"/>
    <dgm:cxn modelId="{9FB600FF-7150-4C25-B211-E48A5CF0A3F5}" type="presParOf" srcId="{A5B9D422-E4A2-4A1E-907E-404C39FA8CD7}" destId="{8BCA4D96-4ED9-44F1-B8EB-5930939F1AF0}" srcOrd="1" destOrd="0" presId="urn:microsoft.com/office/officeart/2005/8/layout/arrow3"/>
    <dgm:cxn modelId="{877E3A8D-9343-4C82-9B32-18AE1C3AA41B}" type="presParOf" srcId="{A5B9D422-E4A2-4A1E-907E-404C39FA8CD7}" destId="{741B1715-19D1-4F04-978A-CEAF2364304B}" srcOrd="2" destOrd="0" presId="urn:microsoft.com/office/officeart/2005/8/layout/arrow3"/>
    <dgm:cxn modelId="{DF431475-FE4D-4F94-B890-163D26C6F674}" type="presParOf" srcId="{A5B9D422-E4A2-4A1E-907E-404C39FA8CD7}" destId="{6DE8EB2F-AEB6-426A-8F8B-429D23B2F1B6}" srcOrd="3" destOrd="0" presId="urn:microsoft.com/office/officeart/2005/8/layout/arrow3"/>
    <dgm:cxn modelId="{52770F89-0B40-47AA-82F6-CC1F70AC3D7A}" type="presParOf" srcId="{A5B9D422-E4A2-4A1E-907E-404C39FA8CD7}" destId="{B28B10EA-ABF6-4554-8854-6F3F61D74985}" srcOrd="4" destOrd="0" presId="urn:microsoft.com/office/officeart/2005/8/layout/arrow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3D09F32-407F-4FEA-A5A5-78781C9323A8}" type="doc">
      <dgm:prSet loTypeId="urn:microsoft.com/office/officeart/2005/8/layout/arrow4" loCatId="relationship" qsTypeId="urn:microsoft.com/office/officeart/2005/8/quickstyle/3d1" qsCatId="3D" csTypeId="urn:microsoft.com/office/officeart/2005/8/colors/colorful4" csCatId="colorful" phldr="1"/>
      <dgm:spPr/>
      <dgm:t>
        <a:bodyPr/>
        <a:lstStyle/>
        <a:p>
          <a:endParaRPr lang="en-GB"/>
        </a:p>
      </dgm:t>
    </dgm:pt>
    <dgm:pt modelId="{50F81A3F-2E71-44E4-878E-6FB74F2FE062}">
      <dgm:prSet phldrT="[Text]"/>
      <dgm:spPr/>
      <dgm:t>
        <a:bodyPr/>
        <a:lstStyle/>
        <a:p>
          <a:r>
            <a:rPr lang="en-GB" b="1"/>
            <a:t>Quantitative Analysis Method</a:t>
          </a:r>
        </a:p>
      </dgm:t>
    </dgm:pt>
    <dgm:pt modelId="{329490F4-7E1A-483C-9874-9284CB323467}" type="parTrans" cxnId="{F3B25F08-4F3E-4CA9-8740-54F21D30E0DE}">
      <dgm:prSet/>
      <dgm:spPr/>
      <dgm:t>
        <a:bodyPr/>
        <a:lstStyle/>
        <a:p>
          <a:endParaRPr lang="en-GB"/>
        </a:p>
      </dgm:t>
    </dgm:pt>
    <dgm:pt modelId="{0ED52D7B-4E35-4DE5-91E9-8C594FEC695C}" type="sibTrans" cxnId="{F3B25F08-4F3E-4CA9-8740-54F21D30E0DE}">
      <dgm:prSet/>
      <dgm:spPr/>
      <dgm:t>
        <a:bodyPr/>
        <a:lstStyle/>
        <a:p>
          <a:endParaRPr lang="en-GB"/>
        </a:p>
      </dgm:t>
    </dgm:pt>
    <dgm:pt modelId="{90F6B7B2-76DC-44E4-B4B0-82DE80F40DCA}">
      <dgm:prSet phldrT="[Text]"/>
      <dgm:spPr/>
      <dgm:t>
        <a:bodyPr/>
        <a:lstStyle/>
        <a:p>
          <a:r>
            <a:rPr lang="en-GB"/>
            <a:t>Numbers based data or data converted into numbers</a:t>
          </a:r>
        </a:p>
      </dgm:t>
    </dgm:pt>
    <dgm:pt modelId="{2126E118-3D59-4552-A8B1-67266FE66E9A}" type="parTrans" cxnId="{E8657E5A-FD52-4AC8-91CD-3675F6060DD9}">
      <dgm:prSet/>
      <dgm:spPr/>
      <dgm:t>
        <a:bodyPr/>
        <a:lstStyle/>
        <a:p>
          <a:endParaRPr lang="en-GB"/>
        </a:p>
      </dgm:t>
    </dgm:pt>
    <dgm:pt modelId="{468D2D70-9289-4291-B592-D190E2B24F0A}" type="sibTrans" cxnId="{E8657E5A-FD52-4AC8-91CD-3675F6060DD9}">
      <dgm:prSet/>
      <dgm:spPr/>
      <dgm:t>
        <a:bodyPr/>
        <a:lstStyle/>
        <a:p>
          <a:endParaRPr lang="en-GB"/>
        </a:p>
      </dgm:t>
    </dgm:pt>
    <dgm:pt modelId="{AEA8C3FC-3C90-49ED-BC55-46C5052B05FB}">
      <dgm:prSet phldrT="[Text]"/>
      <dgm:spPr/>
      <dgm:t>
        <a:bodyPr/>
        <a:lstStyle/>
        <a:p>
          <a:r>
            <a:rPr lang="en-GB" b="1"/>
            <a:t>Qualitative Analysis Method</a:t>
          </a:r>
        </a:p>
      </dgm:t>
    </dgm:pt>
    <dgm:pt modelId="{5A892CB4-5C94-4552-9939-C84A96DB1BC1}" type="parTrans" cxnId="{545B0286-B58B-4B12-B868-6D865B8E7367}">
      <dgm:prSet/>
      <dgm:spPr/>
      <dgm:t>
        <a:bodyPr/>
        <a:lstStyle/>
        <a:p>
          <a:endParaRPr lang="en-GB"/>
        </a:p>
      </dgm:t>
    </dgm:pt>
    <dgm:pt modelId="{3BB10B9C-0380-4EC6-8A07-EDC74B98455E}" type="sibTrans" cxnId="{545B0286-B58B-4B12-B868-6D865B8E7367}">
      <dgm:prSet/>
      <dgm:spPr/>
      <dgm:t>
        <a:bodyPr/>
        <a:lstStyle/>
        <a:p>
          <a:endParaRPr lang="en-GB"/>
        </a:p>
      </dgm:t>
    </dgm:pt>
    <dgm:pt modelId="{F97721CE-FA5C-460B-8C3B-B636D38453E2}">
      <dgm:prSet phldrT="[Text]"/>
      <dgm:spPr/>
      <dgm:t>
        <a:bodyPr/>
        <a:lstStyle/>
        <a:p>
          <a:r>
            <a:rPr lang="en-GB"/>
            <a:t>Focus on words, phrases or text</a:t>
          </a:r>
        </a:p>
      </dgm:t>
    </dgm:pt>
    <dgm:pt modelId="{FC4C39D7-DE6D-4A0E-B930-1A49272B9B30}" type="parTrans" cxnId="{822631DE-F56D-4006-99D7-4158AE9F71E3}">
      <dgm:prSet/>
      <dgm:spPr/>
      <dgm:t>
        <a:bodyPr/>
        <a:lstStyle/>
        <a:p>
          <a:endParaRPr lang="en-GB"/>
        </a:p>
      </dgm:t>
    </dgm:pt>
    <dgm:pt modelId="{A56C0927-2010-4AFD-A8EF-129412BD99ED}" type="sibTrans" cxnId="{822631DE-F56D-4006-99D7-4158AE9F71E3}">
      <dgm:prSet/>
      <dgm:spPr/>
      <dgm:t>
        <a:bodyPr/>
        <a:lstStyle/>
        <a:p>
          <a:endParaRPr lang="en-GB"/>
        </a:p>
      </dgm:t>
    </dgm:pt>
    <dgm:pt modelId="{F9B56B40-A64B-4E24-98BF-32060B480FAD}" type="pres">
      <dgm:prSet presAssocID="{C3D09F32-407F-4FEA-A5A5-78781C9323A8}" presName="compositeShape" presStyleCnt="0">
        <dgm:presLayoutVars>
          <dgm:chMax val="2"/>
          <dgm:dir/>
          <dgm:resizeHandles val="exact"/>
        </dgm:presLayoutVars>
      </dgm:prSet>
      <dgm:spPr/>
    </dgm:pt>
    <dgm:pt modelId="{43594A54-3775-4FBE-A397-657B95E58357}" type="pres">
      <dgm:prSet presAssocID="{50F81A3F-2E71-44E4-878E-6FB74F2FE062}" presName="upArrow" presStyleLbl="node1" presStyleIdx="0" presStyleCnt="2"/>
      <dgm:spPr/>
    </dgm:pt>
    <dgm:pt modelId="{D270C4B8-A671-4D3C-A239-A83EDF23647B}" type="pres">
      <dgm:prSet presAssocID="{50F81A3F-2E71-44E4-878E-6FB74F2FE062}" presName="upArrowText" presStyleLbl="revTx" presStyleIdx="0" presStyleCnt="2">
        <dgm:presLayoutVars>
          <dgm:chMax val="0"/>
          <dgm:bulletEnabled val="1"/>
        </dgm:presLayoutVars>
      </dgm:prSet>
      <dgm:spPr/>
    </dgm:pt>
    <dgm:pt modelId="{3BBAFF2B-2F91-417C-B525-CBC1A1B22AEF}" type="pres">
      <dgm:prSet presAssocID="{AEA8C3FC-3C90-49ED-BC55-46C5052B05FB}" presName="downArrow" presStyleLbl="node1" presStyleIdx="1" presStyleCnt="2"/>
      <dgm:spPr/>
    </dgm:pt>
    <dgm:pt modelId="{60996E75-EA61-4992-9F23-A0392DA70031}" type="pres">
      <dgm:prSet presAssocID="{AEA8C3FC-3C90-49ED-BC55-46C5052B05FB}" presName="downArrowText" presStyleLbl="revTx" presStyleIdx="1" presStyleCnt="2">
        <dgm:presLayoutVars>
          <dgm:chMax val="0"/>
          <dgm:bulletEnabled val="1"/>
        </dgm:presLayoutVars>
      </dgm:prSet>
      <dgm:spPr/>
    </dgm:pt>
  </dgm:ptLst>
  <dgm:cxnLst>
    <dgm:cxn modelId="{F86DB702-8512-4728-84A2-82E54604E486}" type="presOf" srcId="{50F81A3F-2E71-44E4-878E-6FB74F2FE062}" destId="{D270C4B8-A671-4D3C-A239-A83EDF23647B}" srcOrd="0" destOrd="0" presId="urn:microsoft.com/office/officeart/2005/8/layout/arrow4"/>
    <dgm:cxn modelId="{F3B25F08-4F3E-4CA9-8740-54F21D30E0DE}" srcId="{C3D09F32-407F-4FEA-A5A5-78781C9323A8}" destId="{50F81A3F-2E71-44E4-878E-6FB74F2FE062}" srcOrd="0" destOrd="0" parTransId="{329490F4-7E1A-483C-9874-9284CB323467}" sibTransId="{0ED52D7B-4E35-4DE5-91E9-8C594FEC695C}"/>
    <dgm:cxn modelId="{C4B46B1F-14DD-495A-BF2A-54F9997E5627}" type="presOf" srcId="{C3D09F32-407F-4FEA-A5A5-78781C9323A8}" destId="{F9B56B40-A64B-4E24-98BF-32060B480FAD}" srcOrd="0" destOrd="0" presId="urn:microsoft.com/office/officeart/2005/8/layout/arrow4"/>
    <dgm:cxn modelId="{68308934-CF1E-4533-B3A6-BD9BDCAB96A1}" type="presOf" srcId="{F97721CE-FA5C-460B-8C3B-B636D38453E2}" destId="{60996E75-EA61-4992-9F23-A0392DA70031}" srcOrd="0" destOrd="1" presId="urn:microsoft.com/office/officeart/2005/8/layout/arrow4"/>
    <dgm:cxn modelId="{8D8E8770-87E6-4BD0-8843-F3F4948AAB99}" type="presOf" srcId="{AEA8C3FC-3C90-49ED-BC55-46C5052B05FB}" destId="{60996E75-EA61-4992-9F23-A0392DA70031}" srcOrd="0" destOrd="0" presId="urn:microsoft.com/office/officeart/2005/8/layout/arrow4"/>
    <dgm:cxn modelId="{E8657E5A-FD52-4AC8-91CD-3675F6060DD9}" srcId="{50F81A3F-2E71-44E4-878E-6FB74F2FE062}" destId="{90F6B7B2-76DC-44E4-B4B0-82DE80F40DCA}" srcOrd="0" destOrd="0" parTransId="{2126E118-3D59-4552-A8B1-67266FE66E9A}" sibTransId="{468D2D70-9289-4291-B592-D190E2B24F0A}"/>
    <dgm:cxn modelId="{545B0286-B58B-4B12-B868-6D865B8E7367}" srcId="{C3D09F32-407F-4FEA-A5A5-78781C9323A8}" destId="{AEA8C3FC-3C90-49ED-BC55-46C5052B05FB}" srcOrd="1" destOrd="0" parTransId="{5A892CB4-5C94-4552-9939-C84A96DB1BC1}" sibTransId="{3BB10B9C-0380-4EC6-8A07-EDC74B98455E}"/>
    <dgm:cxn modelId="{F3FAAFBA-6FEB-46F0-B142-37245D327426}" type="presOf" srcId="{90F6B7B2-76DC-44E4-B4B0-82DE80F40DCA}" destId="{D270C4B8-A671-4D3C-A239-A83EDF23647B}" srcOrd="0" destOrd="1" presId="urn:microsoft.com/office/officeart/2005/8/layout/arrow4"/>
    <dgm:cxn modelId="{822631DE-F56D-4006-99D7-4158AE9F71E3}" srcId="{AEA8C3FC-3C90-49ED-BC55-46C5052B05FB}" destId="{F97721CE-FA5C-460B-8C3B-B636D38453E2}" srcOrd="0" destOrd="0" parTransId="{FC4C39D7-DE6D-4A0E-B930-1A49272B9B30}" sibTransId="{A56C0927-2010-4AFD-A8EF-129412BD99ED}"/>
    <dgm:cxn modelId="{5DE5C28E-633B-418E-AA06-2EA665CB466A}" type="presParOf" srcId="{F9B56B40-A64B-4E24-98BF-32060B480FAD}" destId="{43594A54-3775-4FBE-A397-657B95E58357}" srcOrd="0" destOrd="0" presId="urn:microsoft.com/office/officeart/2005/8/layout/arrow4"/>
    <dgm:cxn modelId="{2045F2C4-4C17-4D3F-93AD-50D0E7506778}" type="presParOf" srcId="{F9B56B40-A64B-4E24-98BF-32060B480FAD}" destId="{D270C4B8-A671-4D3C-A239-A83EDF23647B}" srcOrd="1" destOrd="0" presId="urn:microsoft.com/office/officeart/2005/8/layout/arrow4"/>
    <dgm:cxn modelId="{D62DF744-79D4-4420-BC98-503F540DE18A}" type="presParOf" srcId="{F9B56B40-A64B-4E24-98BF-32060B480FAD}" destId="{3BBAFF2B-2F91-417C-B525-CBC1A1B22AEF}" srcOrd="2" destOrd="0" presId="urn:microsoft.com/office/officeart/2005/8/layout/arrow4"/>
    <dgm:cxn modelId="{1E86CA27-B317-4492-8DD2-EF7F98D1147B}" type="presParOf" srcId="{F9B56B40-A64B-4E24-98BF-32060B480FAD}" destId="{60996E75-EA61-4992-9F23-A0392DA70031}" srcOrd="3" destOrd="0" presId="urn:microsoft.com/office/officeart/2005/8/layout/arrow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4B494A0-E968-46CF-BBA3-449B06312418}" type="doc">
      <dgm:prSet loTypeId="urn:microsoft.com/office/officeart/2008/layout/VerticalCurvedList" loCatId="list" qsTypeId="urn:microsoft.com/office/officeart/2005/8/quickstyle/3d1" qsCatId="3D" csTypeId="urn:microsoft.com/office/officeart/2005/8/colors/colorful4" csCatId="colorful" phldr="1"/>
      <dgm:spPr/>
      <dgm:t>
        <a:bodyPr/>
        <a:lstStyle/>
        <a:p>
          <a:endParaRPr lang="en-GB"/>
        </a:p>
      </dgm:t>
    </dgm:pt>
    <dgm:pt modelId="{C96DC088-FC67-43AF-B472-0CDD11E834B8}">
      <dgm:prSet/>
      <dgm:spPr/>
      <dgm:t>
        <a:bodyPr/>
        <a:lstStyle/>
        <a:p>
          <a:r>
            <a:rPr lang="en-GB" b="1"/>
            <a:t>Mean</a:t>
          </a:r>
          <a:r>
            <a:rPr lang="en-GB"/>
            <a:t> – the average of a range of numbers</a:t>
          </a:r>
        </a:p>
      </dgm:t>
    </dgm:pt>
    <dgm:pt modelId="{C384B440-2110-4470-AE58-7F46A13C3BE7}" type="parTrans" cxnId="{A20E9C55-E311-4550-9983-0F4432C31473}">
      <dgm:prSet/>
      <dgm:spPr/>
      <dgm:t>
        <a:bodyPr/>
        <a:lstStyle/>
        <a:p>
          <a:endParaRPr lang="en-GB"/>
        </a:p>
      </dgm:t>
    </dgm:pt>
    <dgm:pt modelId="{F31DD2C2-7E44-4449-A13C-12D0F655D2A8}" type="sibTrans" cxnId="{A20E9C55-E311-4550-9983-0F4432C31473}">
      <dgm:prSet/>
      <dgm:spPr/>
      <dgm:t>
        <a:bodyPr/>
        <a:lstStyle/>
        <a:p>
          <a:endParaRPr lang="en-GB"/>
        </a:p>
      </dgm:t>
    </dgm:pt>
    <dgm:pt modelId="{8ACDFF34-CED8-4AA8-8737-FD2958550C57}">
      <dgm:prSet/>
      <dgm:spPr/>
      <dgm:t>
        <a:bodyPr/>
        <a:lstStyle/>
        <a:p>
          <a:r>
            <a:rPr lang="en-GB" b="1"/>
            <a:t>Median</a:t>
          </a:r>
          <a:r>
            <a:rPr lang="en-GB"/>
            <a:t> – the midpoint in a range of numbers when arranged in numerical order</a:t>
          </a:r>
        </a:p>
      </dgm:t>
    </dgm:pt>
    <dgm:pt modelId="{827114DA-4ECE-47B1-B10B-BDD4258B97B8}" type="parTrans" cxnId="{E1BC7CC3-6B99-431D-8258-69664880A82F}">
      <dgm:prSet/>
      <dgm:spPr/>
      <dgm:t>
        <a:bodyPr/>
        <a:lstStyle/>
        <a:p>
          <a:endParaRPr lang="en-GB"/>
        </a:p>
      </dgm:t>
    </dgm:pt>
    <dgm:pt modelId="{9CC049E1-6225-4B69-BFD1-6FAFBD642389}" type="sibTrans" cxnId="{E1BC7CC3-6B99-431D-8258-69664880A82F}">
      <dgm:prSet/>
      <dgm:spPr/>
      <dgm:t>
        <a:bodyPr/>
        <a:lstStyle/>
        <a:p>
          <a:endParaRPr lang="en-GB"/>
        </a:p>
      </dgm:t>
    </dgm:pt>
    <dgm:pt modelId="{877C8BA3-EFF9-4D69-992B-FF1433D08B76}">
      <dgm:prSet/>
      <dgm:spPr/>
      <dgm:t>
        <a:bodyPr/>
        <a:lstStyle/>
        <a:p>
          <a:r>
            <a:rPr lang="en-GB" b="1"/>
            <a:t>Mode</a:t>
          </a:r>
          <a:r>
            <a:rPr lang="en-GB"/>
            <a:t> – the most commonly occurring number in a data set</a:t>
          </a:r>
        </a:p>
      </dgm:t>
    </dgm:pt>
    <dgm:pt modelId="{F0D0F682-69AF-4E56-BB92-A978C6115C4B}" type="parTrans" cxnId="{2FAC301E-8879-4AD4-99B0-89B972327ECC}">
      <dgm:prSet/>
      <dgm:spPr/>
      <dgm:t>
        <a:bodyPr/>
        <a:lstStyle/>
        <a:p>
          <a:endParaRPr lang="en-GB"/>
        </a:p>
      </dgm:t>
    </dgm:pt>
    <dgm:pt modelId="{20B9C247-58F2-4C69-B68A-C976AAAD8FF0}" type="sibTrans" cxnId="{2FAC301E-8879-4AD4-99B0-89B972327ECC}">
      <dgm:prSet/>
      <dgm:spPr/>
      <dgm:t>
        <a:bodyPr/>
        <a:lstStyle/>
        <a:p>
          <a:endParaRPr lang="en-GB"/>
        </a:p>
      </dgm:t>
    </dgm:pt>
    <dgm:pt modelId="{12ABF4D9-8D2C-49A6-85A3-BA7F44CA65D8}">
      <dgm:prSet/>
      <dgm:spPr/>
      <dgm:t>
        <a:bodyPr/>
        <a:lstStyle/>
        <a:p>
          <a:r>
            <a:rPr lang="en-GB" b="1"/>
            <a:t>Standard deviation </a:t>
          </a:r>
          <a:r>
            <a:rPr lang="en-GB"/>
            <a:t>– how dispersed a range of numbers are</a:t>
          </a:r>
        </a:p>
      </dgm:t>
    </dgm:pt>
    <dgm:pt modelId="{D82BFCFF-CA36-42E6-B8BF-B78B0ED96EC4}" type="parTrans" cxnId="{4695BE2D-744A-4D22-B261-7D3B28790D88}">
      <dgm:prSet/>
      <dgm:spPr/>
      <dgm:t>
        <a:bodyPr/>
        <a:lstStyle/>
        <a:p>
          <a:endParaRPr lang="en-GB"/>
        </a:p>
      </dgm:t>
    </dgm:pt>
    <dgm:pt modelId="{7C9EF0DF-87A3-4EF1-B7C3-F805A1ECB681}" type="sibTrans" cxnId="{4695BE2D-744A-4D22-B261-7D3B28790D88}">
      <dgm:prSet/>
      <dgm:spPr/>
      <dgm:t>
        <a:bodyPr/>
        <a:lstStyle/>
        <a:p>
          <a:endParaRPr lang="en-GB"/>
        </a:p>
      </dgm:t>
    </dgm:pt>
    <dgm:pt modelId="{C480A748-1C41-44CC-9E03-E3C8C060C13D}">
      <dgm:prSet/>
      <dgm:spPr/>
      <dgm:t>
        <a:bodyPr/>
        <a:lstStyle/>
        <a:p>
          <a:r>
            <a:rPr lang="en-GB"/>
            <a:t>‘</a:t>
          </a:r>
          <a:r>
            <a:rPr lang="en-GB" b="1"/>
            <a:t>Skewness’ </a:t>
          </a:r>
          <a:r>
            <a:rPr lang="en-GB"/>
            <a:t>– how symmetrical a range of numbers are</a:t>
          </a:r>
        </a:p>
      </dgm:t>
    </dgm:pt>
    <dgm:pt modelId="{64B151E2-FD57-4353-9371-5D91D3142235}" type="parTrans" cxnId="{4DCD0AC1-9177-4E16-8819-B40F9FB79BC9}">
      <dgm:prSet/>
      <dgm:spPr/>
      <dgm:t>
        <a:bodyPr/>
        <a:lstStyle/>
        <a:p>
          <a:endParaRPr lang="en-GB"/>
        </a:p>
      </dgm:t>
    </dgm:pt>
    <dgm:pt modelId="{66B12610-05E4-4B16-AB9C-A51112DA7DDE}" type="sibTrans" cxnId="{4DCD0AC1-9177-4E16-8819-B40F9FB79BC9}">
      <dgm:prSet/>
      <dgm:spPr/>
      <dgm:t>
        <a:bodyPr/>
        <a:lstStyle/>
        <a:p>
          <a:endParaRPr lang="en-GB"/>
        </a:p>
      </dgm:t>
    </dgm:pt>
    <dgm:pt modelId="{5FCBF825-3F10-4F12-AC2A-DBB694698AAA}" type="pres">
      <dgm:prSet presAssocID="{44B494A0-E968-46CF-BBA3-449B06312418}" presName="Name0" presStyleCnt="0">
        <dgm:presLayoutVars>
          <dgm:chMax val="7"/>
          <dgm:chPref val="7"/>
          <dgm:dir/>
        </dgm:presLayoutVars>
      </dgm:prSet>
      <dgm:spPr/>
    </dgm:pt>
    <dgm:pt modelId="{1BAD9EBC-2C22-485D-8CCB-683E6BBA9C93}" type="pres">
      <dgm:prSet presAssocID="{44B494A0-E968-46CF-BBA3-449B06312418}" presName="Name1" presStyleCnt="0"/>
      <dgm:spPr/>
    </dgm:pt>
    <dgm:pt modelId="{005267C8-1591-44F8-AFEE-CF9A97C91126}" type="pres">
      <dgm:prSet presAssocID="{44B494A0-E968-46CF-BBA3-449B06312418}" presName="cycle" presStyleCnt="0"/>
      <dgm:spPr/>
    </dgm:pt>
    <dgm:pt modelId="{795B4BE7-4F9C-4490-B10C-69DADB2DB96E}" type="pres">
      <dgm:prSet presAssocID="{44B494A0-E968-46CF-BBA3-449B06312418}" presName="srcNode" presStyleLbl="node1" presStyleIdx="0" presStyleCnt="5"/>
      <dgm:spPr/>
    </dgm:pt>
    <dgm:pt modelId="{FB71DC0E-F929-476E-82E6-5CDA70FB80C0}" type="pres">
      <dgm:prSet presAssocID="{44B494A0-E968-46CF-BBA3-449B06312418}" presName="conn" presStyleLbl="parChTrans1D2" presStyleIdx="0" presStyleCnt="1"/>
      <dgm:spPr/>
    </dgm:pt>
    <dgm:pt modelId="{A4E71BF2-E66A-4DC1-B560-3F45179F9984}" type="pres">
      <dgm:prSet presAssocID="{44B494A0-E968-46CF-BBA3-449B06312418}" presName="extraNode" presStyleLbl="node1" presStyleIdx="0" presStyleCnt="5"/>
      <dgm:spPr/>
    </dgm:pt>
    <dgm:pt modelId="{5D6FF324-5FB3-4B88-9BF8-EE596FAB7911}" type="pres">
      <dgm:prSet presAssocID="{44B494A0-E968-46CF-BBA3-449B06312418}" presName="dstNode" presStyleLbl="node1" presStyleIdx="0" presStyleCnt="5"/>
      <dgm:spPr/>
    </dgm:pt>
    <dgm:pt modelId="{2B1D112A-3161-444C-BC0B-34FA93E71D0B}" type="pres">
      <dgm:prSet presAssocID="{C96DC088-FC67-43AF-B472-0CDD11E834B8}" presName="text_1" presStyleLbl="node1" presStyleIdx="0" presStyleCnt="5">
        <dgm:presLayoutVars>
          <dgm:bulletEnabled val="1"/>
        </dgm:presLayoutVars>
      </dgm:prSet>
      <dgm:spPr/>
    </dgm:pt>
    <dgm:pt modelId="{C129810B-D969-46D1-B777-C196FB51B2C3}" type="pres">
      <dgm:prSet presAssocID="{C96DC088-FC67-43AF-B472-0CDD11E834B8}" presName="accent_1" presStyleCnt="0"/>
      <dgm:spPr/>
    </dgm:pt>
    <dgm:pt modelId="{DDD58ECD-1239-4481-A2E3-0611FFA53586}" type="pres">
      <dgm:prSet presAssocID="{C96DC088-FC67-43AF-B472-0CDD11E834B8}" presName="accentRepeatNode" presStyleLbl="solidFgAcc1" presStyleIdx="0" presStyleCnt="5"/>
      <dgm:spPr/>
    </dgm:pt>
    <dgm:pt modelId="{CD24A335-051F-461B-8D8B-2ACE0060CEB1}" type="pres">
      <dgm:prSet presAssocID="{8ACDFF34-CED8-4AA8-8737-FD2958550C57}" presName="text_2" presStyleLbl="node1" presStyleIdx="1" presStyleCnt="5">
        <dgm:presLayoutVars>
          <dgm:bulletEnabled val="1"/>
        </dgm:presLayoutVars>
      </dgm:prSet>
      <dgm:spPr/>
    </dgm:pt>
    <dgm:pt modelId="{8986AD18-2191-48B2-8400-FA06290D5D21}" type="pres">
      <dgm:prSet presAssocID="{8ACDFF34-CED8-4AA8-8737-FD2958550C57}" presName="accent_2" presStyleCnt="0"/>
      <dgm:spPr/>
    </dgm:pt>
    <dgm:pt modelId="{58EAB578-913A-4BDC-A31A-0422578EBACD}" type="pres">
      <dgm:prSet presAssocID="{8ACDFF34-CED8-4AA8-8737-FD2958550C57}" presName="accentRepeatNode" presStyleLbl="solidFgAcc1" presStyleIdx="1" presStyleCnt="5"/>
      <dgm:spPr/>
    </dgm:pt>
    <dgm:pt modelId="{B134E7A6-1BC9-44B8-B4DB-8B3720C2A159}" type="pres">
      <dgm:prSet presAssocID="{877C8BA3-EFF9-4D69-992B-FF1433D08B76}" presName="text_3" presStyleLbl="node1" presStyleIdx="2" presStyleCnt="5">
        <dgm:presLayoutVars>
          <dgm:bulletEnabled val="1"/>
        </dgm:presLayoutVars>
      </dgm:prSet>
      <dgm:spPr/>
    </dgm:pt>
    <dgm:pt modelId="{89A1B458-E9BF-47C0-914C-F52EB72811C3}" type="pres">
      <dgm:prSet presAssocID="{877C8BA3-EFF9-4D69-992B-FF1433D08B76}" presName="accent_3" presStyleCnt="0"/>
      <dgm:spPr/>
    </dgm:pt>
    <dgm:pt modelId="{FFDF04D0-6A66-42C5-B366-54A4852B1D89}" type="pres">
      <dgm:prSet presAssocID="{877C8BA3-EFF9-4D69-992B-FF1433D08B76}" presName="accentRepeatNode" presStyleLbl="solidFgAcc1" presStyleIdx="2" presStyleCnt="5"/>
      <dgm:spPr/>
    </dgm:pt>
    <dgm:pt modelId="{15254FE4-78AC-44EA-A7DE-8120C6F75C27}" type="pres">
      <dgm:prSet presAssocID="{12ABF4D9-8D2C-49A6-85A3-BA7F44CA65D8}" presName="text_4" presStyleLbl="node1" presStyleIdx="3" presStyleCnt="5">
        <dgm:presLayoutVars>
          <dgm:bulletEnabled val="1"/>
        </dgm:presLayoutVars>
      </dgm:prSet>
      <dgm:spPr/>
    </dgm:pt>
    <dgm:pt modelId="{5A6A3909-8257-41CE-B5C8-A78158E2840B}" type="pres">
      <dgm:prSet presAssocID="{12ABF4D9-8D2C-49A6-85A3-BA7F44CA65D8}" presName="accent_4" presStyleCnt="0"/>
      <dgm:spPr/>
    </dgm:pt>
    <dgm:pt modelId="{7D230183-ACB8-4538-ABDA-69873B22BD56}" type="pres">
      <dgm:prSet presAssocID="{12ABF4D9-8D2C-49A6-85A3-BA7F44CA65D8}" presName="accentRepeatNode" presStyleLbl="solidFgAcc1" presStyleIdx="3" presStyleCnt="5"/>
      <dgm:spPr/>
    </dgm:pt>
    <dgm:pt modelId="{6BA14978-1C1D-43B5-8C33-39DB4821A87A}" type="pres">
      <dgm:prSet presAssocID="{C480A748-1C41-44CC-9E03-E3C8C060C13D}" presName="text_5" presStyleLbl="node1" presStyleIdx="4" presStyleCnt="5">
        <dgm:presLayoutVars>
          <dgm:bulletEnabled val="1"/>
        </dgm:presLayoutVars>
      </dgm:prSet>
      <dgm:spPr/>
    </dgm:pt>
    <dgm:pt modelId="{D04B17DB-C9CA-4F8E-B71C-C241711A7C56}" type="pres">
      <dgm:prSet presAssocID="{C480A748-1C41-44CC-9E03-E3C8C060C13D}" presName="accent_5" presStyleCnt="0"/>
      <dgm:spPr/>
    </dgm:pt>
    <dgm:pt modelId="{0B6584A2-7B77-4822-9B11-ACF4806B2F80}" type="pres">
      <dgm:prSet presAssocID="{C480A748-1C41-44CC-9E03-E3C8C060C13D}" presName="accentRepeatNode" presStyleLbl="solidFgAcc1" presStyleIdx="4" presStyleCnt="5"/>
      <dgm:spPr/>
    </dgm:pt>
  </dgm:ptLst>
  <dgm:cxnLst>
    <dgm:cxn modelId="{E2C9B40F-98EC-49AA-A130-43E208217759}" type="presOf" srcId="{F31DD2C2-7E44-4449-A13C-12D0F655D2A8}" destId="{FB71DC0E-F929-476E-82E6-5CDA70FB80C0}" srcOrd="0" destOrd="0" presId="urn:microsoft.com/office/officeart/2008/layout/VerticalCurvedList"/>
    <dgm:cxn modelId="{2FAC301E-8879-4AD4-99B0-89B972327ECC}" srcId="{44B494A0-E968-46CF-BBA3-449B06312418}" destId="{877C8BA3-EFF9-4D69-992B-FF1433D08B76}" srcOrd="2" destOrd="0" parTransId="{F0D0F682-69AF-4E56-BB92-A978C6115C4B}" sibTransId="{20B9C247-58F2-4C69-B68A-C976AAAD8FF0}"/>
    <dgm:cxn modelId="{4695BE2D-744A-4D22-B261-7D3B28790D88}" srcId="{44B494A0-E968-46CF-BBA3-449B06312418}" destId="{12ABF4D9-8D2C-49A6-85A3-BA7F44CA65D8}" srcOrd="3" destOrd="0" parTransId="{D82BFCFF-CA36-42E6-B8BF-B78B0ED96EC4}" sibTransId="{7C9EF0DF-87A3-4EF1-B7C3-F805A1ECB681}"/>
    <dgm:cxn modelId="{89E03C34-2C33-4D2C-8624-C106985D32D6}" type="presOf" srcId="{C96DC088-FC67-43AF-B472-0CDD11E834B8}" destId="{2B1D112A-3161-444C-BC0B-34FA93E71D0B}" srcOrd="0" destOrd="0" presId="urn:microsoft.com/office/officeart/2008/layout/VerticalCurvedList"/>
    <dgm:cxn modelId="{5D9CB673-DD26-4CBC-9845-C28A50C00005}" type="presOf" srcId="{877C8BA3-EFF9-4D69-992B-FF1433D08B76}" destId="{B134E7A6-1BC9-44B8-B4DB-8B3720C2A159}" srcOrd="0" destOrd="0" presId="urn:microsoft.com/office/officeart/2008/layout/VerticalCurvedList"/>
    <dgm:cxn modelId="{A20E9C55-E311-4550-9983-0F4432C31473}" srcId="{44B494A0-E968-46CF-BBA3-449B06312418}" destId="{C96DC088-FC67-43AF-B472-0CDD11E834B8}" srcOrd="0" destOrd="0" parTransId="{C384B440-2110-4470-AE58-7F46A13C3BE7}" sibTransId="{F31DD2C2-7E44-4449-A13C-12D0F655D2A8}"/>
    <dgm:cxn modelId="{E3982B57-5F1D-4889-90C1-0B90FD1F85D6}" type="presOf" srcId="{C480A748-1C41-44CC-9E03-E3C8C060C13D}" destId="{6BA14978-1C1D-43B5-8C33-39DB4821A87A}" srcOrd="0" destOrd="0" presId="urn:microsoft.com/office/officeart/2008/layout/VerticalCurvedList"/>
    <dgm:cxn modelId="{65DC62A9-7E28-4544-8430-7DA2D5682369}" type="presOf" srcId="{44B494A0-E968-46CF-BBA3-449B06312418}" destId="{5FCBF825-3F10-4F12-AC2A-DBB694698AAA}" srcOrd="0" destOrd="0" presId="urn:microsoft.com/office/officeart/2008/layout/VerticalCurvedList"/>
    <dgm:cxn modelId="{4DCD0AC1-9177-4E16-8819-B40F9FB79BC9}" srcId="{44B494A0-E968-46CF-BBA3-449B06312418}" destId="{C480A748-1C41-44CC-9E03-E3C8C060C13D}" srcOrd="4" destOrd="0" parTransId="{64B151E2-FD57-4353-9371-5D91D3142235}" sibTransId="{66B12610-05E4-4B16-AB9C-A51112DA7DDE}"/>
    <dgm:cxn modelId="{E1BC7CC3-6B99-431D-8258-69664880A82F}" srcId="{44B494A0-E968-46CF-BBA3-449B06312418}" destId="{8ACDFF34-CED8-4AA8-8737-FD2958550C57}" srcOrd="1" destOrd="0" parTransId="{827114DA-4ECE-47B1-B10B-BDD4258B97B8}" sibTransId="{9CC049E1-6225-4B69-BFD1-6FAFBD642389}"/>
    <dgm:cxn modelId="{1EF938EE-12F2-49BB-A718-0F7DE859484B}" type="presOf" srcId="{8ACDFF34-CED8-4AA8-8737-FD2958550C57}" destId="{CD24A335-051F-461B-8D8B-2ACE0060CEB1}" srcOrd="0" destOrd="0" presId="urn:microsoft.com/office/officeart/2008/layout/VerticalCurvedList"/>
    <dgm:cxn modelId="{400D83FE-3AB1-4CBE-BCBD-A1ABBDE13E1D}" type="presOf" srcId="{12ABF4D9-8D2C-49A6-85A3-BA7F44CA65D8}" destId="{15254FE4-78AC-44EA-A7DE-8120C6F75C27}" srcOrd="0" destOrd="0" presId="urn:microsoft.com/office/officeart/2008/layout/VerticalCurvedList"/>
    <dgm:cxn modelId="{FE38F843-3BE0-4A02-87AA-7F7F7A6932F7}" type="presParOf" srcId="{5FCBF825-3F10-4F12-AC2A-DBB694698AAA}" destId="{1BAD9EBC-2C22-485D-8CCB-683E6BBA9C93}" srcOrd="0" destOrd="0" presId="urn:microsoft.com/office/officeart/2008/layout/VerticalCurvedList"/>
    <dgm:cxn modelId="{A6502894-8676-4222-BF64-E7B99DFB55FB}" type="presParOf" srcId="{1BAD9EBC-2C22-485D-8CCB-683E6BBA9C93}" destId="{005267C8-1591-44F8-AFEE-CF9A97C91126}" srcOrd="0" destOrd="0" presId="urn:microsoft.com/office/officeart/2008/layout/VerticalCurvedList"/>
    <dgm:cxn modelId="{96FA1C32-B400-49C2-99BC-831B7AFE96A5}" type="presParOf" srcId="{005267C8-1591-44F8-AFEE-CF9A97C91126}" destId="{795B4BE7-4F9C-4490-B10C-69DADB2DB96E}" srcOrd="0" destOrd="0" presId="urn:microsoft.com/office/officeart/2008/layout/VerticalCurvedList"/>
    <dgm:cxn modelId="{EA52661A-F1AA-4323-AC04-22266F626F26}" type="presParOf" srcId="{005267C8-1591-44F8-AFEE-CF9A97C91126}" destId="{FB71DC0E-F929-476E-82E6-5CDA70FB80C0}" srcOrd="1" destOrd="0" presId="urn:microsoft.com/office/officeart/2008/layout/VerticalCurvedList"/>
    <dgm:cxn modelId="{837E134D-D677-4F3C-ACE8-F6718F6BEADF}" type="presParOf" srcId="{005267C8-1591-44F8-AFEE-CF9A97C91126}" destId="{A4E71BF2-E66A-4DC1-B560-3F45179F9984}" srcOrd="2" destOrd="0" presId="urn:microsoft.com/office/officeart/2008/layout/VerticalCurvedList"/>
    <dgm:cxn modelId="{7C491D52-DD1A-4445-99A9-0905BA6F51FD}" type="presParOf" srcId="{005267C8-1591-44F8-AFEE-CF9A97C91126}" destId="{5D6FF324-5FB3-4B88-9BF8-EE596FAB7911}" srcOrd="3" destOrd="0" presId="urn:microsoft.com/office/officeart/2008/layout/VerticalCurvedList"/>
    <dgm:cxn modelId="{1B255CE9-BEAE-44D5-84FD-EBD3D0602BB5}" type="presParOf" srcId="{1BAD9EBC-2C22-485D-8CCB-683E6BBA9C93}" destId="{2B1D112A-3161-444C-BC0B-34FA93E71D0B}" srcOrd="1" destOrd="0" presId="urn:microsoft.com/office/officeart/2008/layout/VerticalCurvedList"/>
    <dgm:cxn modelId="{FACAA19F-E7EB-4F3E-A043-BE945B0E692F}" type="presParOf" srcId="{1BAD9EBC-2C22-485D-8CCB-683E6BBA9C93}" destId="{C129810B-D969-46D1-B777-C196FB51B2C3}" srcOrd="2" destOrd="0" presId="urn:microsoft.com/office/officeart/2008/layout/VerticalCurvedList"/>
    <dgm:cxn modelId="{4AA0C5AE-5752-4D78-AF49-E7A979D0DCC9}" type="presParOf" srcId="{C129810B-D969-46D1-B777-C196FB51B2C3}" destId="{DDD58ECD-1239-4481-A2E3-0611FFA53586}" srcOrd="0" destOrd="0" presId="urn:microsoft.com/office/officeart/2008/layout/VerticalCurvedList"/>
    <dgm:cxn modelId="{E41D880E-64C8-4BA0-9A0D-82A6B00B9118}" type="presParOf" srcId="{1BAD9EBC-2C22-485D-8CCB-683E6BBA9C93}" destId="{CD24A335-051F-461B-8D8B-2ACE0060CEB1}" srcOrd="3" destOrd="0" presId="urn:microsoft.com/office/officeart/2008/layout/VerticalCurvedList"/>
    <dgm:cxn modelId="{1F55F07A-E742-4024-8DA0-B0180AB5FDD3}" type="presParOf" srcId="{1BAD9EBC-2C22-485D-8CCB-683E6BBA9C93}" destId="{8986AD18-2191-48B2-8400-FA06290D5D21}" srcOrd="4" destOrd="0" presId="urn:microsoft.com/office/officeart/2008/layout/VerticalCurvedList"/>
    <dgm:cxn modelId="{85A3369B-8D73-48F1-83FF-996CC3582C1D}" type="presParOf" srcId="{8986AD18-2191-48B2-8400-FA06290D5D21}" destId="{58EAB578-913A-4BDC-A31A-0422578EBACD}" srcOrd="0" destOrd="0" presId="urn:microsoft.com/office/officeart/2008/layout/VerticalCurvedList"/>
    <dgm:cxn modelId="{5017D070-3367-4D82-9C20-06568812A4C5}" type="presParOf" srcId="{1BAD9EBC-2C22-485D-8CCB-683E6BBA9C93}" destId="{B134E7A6-1BC9-44B8-B4DB-8B3720C2A159}" srcOrd="5" destOrd="0" presId="urn:microsoft.com/office/officeart/2008/layout/VerticalCurvedList"/>
    <dgm:cxn modelId="{A408F28A-2C7A-4182-B490-BF86104E3C1B}" type="presParOf" srcId="{1BAD9EBC-2C22-485D-8CCB-683E6BBA9C93}" destId="{89A1B458-E9BF-47C0-914C-F52EB72811C3}" srcOrd="6" destOrd="0" presId="urn:microsoft.com/office/officeart/2008/layout/VerticalCurvedList"/>
    <dgm:cxn modelId="{829FA202-0AC4-4B29-9374-16147094D397}" type="presParOf" srcId="{89A1B458-E9BF-47C0-914C-F52EB72811C3}" destId="{FFDF04D0-6A66-42C5-B366-54A4852B1D89}" srcOrd="0" destOrd="0" presId="urn:microsoft.com/office/officeart/2008/layout/VerticalCurvedList"/>
    <dgm:cxn modelId="{5350BBAE-52FF-4F3A-8A26-65DB37D14DEF}" type="presParOf" srcId="{1BAD9EBC-2C22-485D-8CCB-683E6BBA9C93}" destId="{15254FE4-78AC-44EA-A7DE-8120C6F75C27}" srcOrd="7" destOrd="0" presId="urn:microsoft.com/office/officeart/2008/layout/VerticalCurvedList"/>
    <dgm:cxn modelId="{73988BD6-016F-4E9A-8256-1552879A433C}" type="presParOf" srcId="{1BAD9EBC-2C22-485D-8CCB-683E6BBA9C93}" destId="{5A6A3909-8257-41CE-B5C8-A78158E2840B}" srcOrd="8" destOrd="0" presId="urn:microsoft.com/office/officeart/2008/layout/VerticalCurvedList"/>
    <dgm:cxn modelId="{F00CC309-FB9B-428F-84DE-46CA512F6A68}" type="presParOf" srcId="{5A6A3909-8257-41CE-B5C8-A78158E2840B}" destId="{7D230183-ACB8-4538-ABDA-69873B22BD56}" srcOrd="0" destOrd="0" presId="urn:microsoft.com/office/officeart/2008/layout/VerticalCurvedList"/>
    <dgm:cxn modelId="{288FBB50-15EE-44E1-8BAB-8B6319A917AF}" type="presParOf" srcId="{1BAD9EBC-2C22-485D-8CCB-683E6BBA9C93}" destId="{6BA14978-1C1D-43B5-8C33-39DB4821A87A}" srcOrd="9" destOrd="0" presId="urn:microsoft.com/office/officeart/2008/layout/VerticalCurvedList"/>
    <dgm:cxn modelId="{BB31A8BA-EE43-41FC-AFDC-8FFBD45E8570}" type="presParOf" srcId="{1BAD9EBC-2C22-485D-8CCB-683E6BBA9C93}" destId="{D04B17DB-C9CA-4F8E-B71C-C241711A7C56}" srcOrd="10" destOrd="0" presId="urn:microsoft.com/office/officeart/2008/layout/VerticalCurvedList"/>
    <dgm:cxn modelId="{4D680B4E-2DF4-4682-853F-58873B59D05B}" type="presParOf" srcId="{D04B17DB-C9CA-4F8E-B71C-C241711A7C56}" destId="{0B6584A2-7B77-4822-9B11-ACF4806B2F8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7EF3239-ACD8-4FE8-BD2B-C2F3A8BD7DC3}" type="doc">
      <dgm:prSet loTypeId="urn:microsoft.com/office/officeart/2005/8/layout/vList2" loCatId="list" qsTypeId="urn:microsoft.com/office/officeart/2005/8/quickstyle/simple5" qsCatId="simple" csTypeId="urn:microsoft.com/office/officeart/2005/8/colors/colorful4" csCatId="colorful" phldr="1"/>
      <dgm:spPr/>
      <dgm:t>
        <a:bodyPr/>
        <a:lstStyle/>
        <a:p>
          <a:endParaRPr lang="en-GB"/>
        </a:p>
      </dgm:t>
    </dgm:pt>
    <dgm:pt modelId="{298DA73C-FBF0-4836-976D-8A414605614F}">
      <dgm:prSet phldrT="[Text]"/>
      <dgm:spPr/>
      <dgm:t>
        <a:bodyPr/>
        <a:lstStyle/>
        <a:p>
          <a:r>
            <a:rPr lang="en-GB"/>
            <a:t>2 x Predictions that can be made</a:t>
          </a:r>
        </a:p>
      </dgm:t>
    </dgm:pt>
    <dgm:pt modelId="{984F65C8-DED5-4419-BC7E-AC71EF841E57}" type="parTrans" cxnId="{E9BBCB7F-99BD-48E5-9E7D-1A73DE6EC528}">
      <dgm:prSet/>
      <dgm:spPr/>
      <dgm:t>
        <a:bodyPr/>
        <a:lstStyle/>
        <a:p>
          <a:endParaRPr lang="en-GB"/>
        </a:p>
      </dgm:t>
    </dgm:pt>
    <dgm:pt modelId="{7B8F4EC0-E07A-4BA1-BD0E-077B2BDD77D8}" type="sibTrans" cxnId="{E9BBCB7F-99BD-48E5-9E7D-1A73DE6EC528}">
      <dgm:prSet/>
      <dgm:spPr/>
      <dgm:t>
        <a:bodyPr/>
        <a:lstStyle/>
        <a:p>
          <a:endParaRPr lang="en-GB"/>
        </a:p>
      </dgm:t>
    </dgm:pt>
    <dgm:pt modelId="{47AA071C-879B-40FB-B64C-C08277DAD7CE}">
      <dgm:prSet phldrT="[Text]"/>
      <dgm:spPr/>
      <dgm:t>
        <a:bodyPr/>
        <a:lstStyle/>
        <a:p>
          <a:r>
            <a:rPr lang="en-GB"/>
            <a:t>Differences between Groups</a:t>
          </a:r>
        </a:p>
      </dgm:t>
    </dgm:pt>
    <dgm:pt modelId="{AE764276-9BCE-4021-AE65-DB174EDC9F7F}" type="parTrans" cxnId="{282268CC-A8CC-45C3-9392-D4E8F0B75FFD}">
      <dgm:prSet/>
      <dgm:spPr/>
      <dgm:t>
        <a:bodyPr/>
        <a:lstStyle/>
        <a:p>
          <a:endParaRPr lang="en-GB"/>
        </a:p>
      </dgm:t>
    </dgm:pt>
    <dgm:pt modelId="{C7A45C11-E2BE-46EF-9365-A0FECD229FE1}" type="sibTrans" cxnId="{282268CC-A8CC-45C3-9392-D4E8F0B75FFD}">
      <dgm:prSet/>
      <dgm:spPr/>
      <dgm:t>
        <a:bodyPr/>
        <a:lstStyle/>
        <a:p>
          <a:endParaRPr lang="en-GB"/>
        </a:p>
      </dgm:t>
    </dgm:pt>
    <dgm:pt modelId="{41F7F2C1-832D-4918-9233-9E0B7291F938}">
      <dgm:prSet phldrT="[Text]"/>
      <dgm:spPr/>
      <dgm:t>
        <a:bodyPr/>
        <a:lstStyle/>
        <a:p>
          <a:r>
            <a:rPr lang="en-GB"/>
            <a:t>Relationship between variables</a:t>
          </a:r>
        </a:p>
      </dgm:t>
    </dgm:pt>
    <dgm:pt modelId="{E5FEE2A3-B8CF-4651-977C-7AFD3B6AF96C}" type="parTrans" cxnId="{4EA8629F-57F8-45DF-8241-9B48E6389263}">
      <dgm:prSet/>
      <dgm:spPr/>
      <dgm:t>
        <a:bodyPr/>
        <a:lstStyle/>
        <a:p>
          <a:endParaRPr lang="en-GB"/>
        </a:p>
      </dgm:t>
    </dgm:pt>
    <dgm:pt modelId="{9391ECCD-8CCF-4ECE-A14F-ECA6E36C2215}" type="sibTrans" cxnId="{4EA8629F-57F8-45DF-8241-9B48E6389263}">
      <dgm:prSet/>
      <dgm:spPr/>
      <dgm:t>
        <a:bodyPr/>
        <a:lstStyle/>
        <a:p>
          <a:endParaRPr lang="en-GB"/>
        </a:p>
      </dgm:t>
    </dgm:pt>
    <dgm:pt modelId="{07F993DD-9103-4AB2-9C68-4EF40E592D92}">
      <dgm:prSet phldrT="[Text]"/>
      <dgm:spPr/>
      <dgm:t>
        <a:bodyPr/>
        <a:lstStyle/>
        <a:p>
          <a:r>
            <a:rPr lang="en-GB"/>
            <a:t>4 x Types of Inferential Stats Methods</a:t>
          </a:r>
        </a:p>
      </dgm:t>
    </dgm:pt>
    <dgm:pt modelId="{54F79EF2-F0F6-4E51-96AD-23FCDF174C13}" type="parTrans" cxnId="{9CF2F783-D677-4B86-8FFD-A24E5AA1A68D}">
      <dgm:prSet/>
      <dgm:spPr/>
      <dgm:t>
        <a:bodyPr/>
        <a:lstStyle/>
        <a:p>
          <a:endParaRPr lang="en-GB"/>
        </a:p>
      </dgm:t>
    </dgm:pt>
    <dgm:pt modelId="{1C7F063D-65B5-4099-9E77-C76783D7610C}" type="sibTrans" cxnId="{9CF2F783-D677-4B86-8FFD-A24E5AA1A68D}">
      <dgm:prSet/>
      <dgm:spPr/>
      <dgm:t>
        <a:bodyPr/>
        <a:lstStyle/>
        <a:p>
          <a:endParaRPr lang="en-GB"/>
        </a:p>
      </dgm:t>
    </dgm:pt>
    <dgm:pt modelId="{44B2AC68-35A0-4618-9EFD-9ABCFBB5C522}">
      <dgm:prSet phldrT="[Text]"/>
      <dgm:spPr/>
      <dgm:t>
        <a:bodyPr/>
        <a:lstStyle/>
        <a:p>
          <a:r>
            <a:rPr lang="en-GB"/>
            <a:t>T-Tests</a:t>
          </a:r>
        </a:p>
      </dgm:t>
    </dgm:pt>
    <dgm:pt modelId="{947B64F2-4A0F-49C9-AC0F-19D1A2221C29}" type="parTrans" cxnId="{095923FD-48A0-40F8-B7A9-EBF9BAA6F1AF}">
      <dgm:prSet/>
      <dgm:spPr/>
      <dgm:t>
        <a:bodyPr/>
        <a:lstStyle/>
        <a:p>
          <a:endParaRPr lang="en-GB"/>
        </a:p>
      </dgm:t>
    </dgm:pt>
    <dgm:pt modelId="{2CEE299E-815B-4788-BD52-CFF0F10DF2F6}" type="sibTrans" cxnId="{095923FD-48A0-40F8-B7A9-EBF9BAA6F1AF}">
      <dgm:prSet/>
      <dgm:spPr/>
      <dgm:t>
        <a:bodyPr/>
        <a:lstStyle/>
        <a:p>
          <a:endParaRPr lang="en-GB"/>
        </a:p>
      </dgm:t>
    </dgm:pt>
    <dgm:pt modelId="{2E6159CB-66F8-4D9C-AF3C-B64298D83424}">
      <dgm:prSet phldrT="[Text]"/>
      <dgm:spPr/>
      <dgm:t>
        <a:bodyPr/>
        <a:lstStyle/>
        <a:p>
          <a:r>
            <a:rPr lang="en-GB"/>
            <a:t>ANOVA</a:t>
          </a:r>
        </a:p>
      </dgm:t>
    </dgm:pt>
    <dgm:pt modelId="{77120451-C9A8-4979-AB73-D43803429AC0}" type="parTrans" cxnId="{E0BC98AF-852A-4CAF-ACEC-B8C286FD713C}">
      <dgm:prSet/>
      <dgm:spPr/>
      <dgm:t>
        <a:bodyPr/>
        <a:lstStyle/>
        <a:p>
          <a:endParaRPr lang="en-GB"/>
        </a:p>
      </dgm:t>
    </dgm:pt>
    <dgm:pt modelId="{4E4D583E-7DC3-4B08-98EE-A683B0CC0082}" type="sibTrans" cxnId="{E0BC98AF-852A-4CAF-ACEC-B8C286FD713C}">
      <dgm:prSet/>
      <dgm:spPr/>
      <dgm:t>
        <a:bodyPr/>
        <a:lstStyle/>
        <a:p>
          <a:endParaRPr lang="en-GB"/>
        </a:p>
      </dgm:t>
    </dgm:pt>
    <dgm:pt modelId="{97A28C30-70F3-4C46-80B4-03DB87E09B43}">
      <dgm:prSet/>
      <dgm:spPr/>
      <dgm:t>
        <a:bodyPr/>
        <a:lstStyle/>
        <a:p>
          <a:r>
            <a:rPr lang="en-GB"/>
            <a:t>Correlation</a:t>
          </a:r>
        </a:p>
      </dgm:t>
    </dgm:pt>
    <dgm:pt modelId="{483BF843-2995-4CD4-B163-E89E1D957DE8}" type="parTrans" cxnId="{CC6E2CBF-BCD4-4352-B9BC-0F2E5C6D45B5}">
      <dgm:prSet/>
      <dgm:spPr/>
      <dgm:t>
        <a:bodyPr/>
        <a:lstStyle/>
        <a:p>
          <a:endParaRPr lang="en-GB"/>
        </a:p>
      </dgm:t>
    </dgm:pt>
    <dgm:pt modelId="{C151FDD3-CADF-4943-AE34-32C0088D4217}" type="sibTrans" cxnId="{CC6E2CBF-BCD4-4352-B9BC-0F2E5C6D45B5}">
      <dgm:prSet/>
      <dgm:spPr/>
      <dgm:t>
        <a:bodyPr/>
        <a:lstStyle/>
        <a:p>
          <a:endParaRPr lang="en-GB"/>
        </a:p>
      </dgm:t>
    </dgm:pt>
    <dgm:pt modelId="{16865E76-1DAC-4261-BD35-E0BEE36BC8F0}">
      <dgm:prSet/>
      <dgm:spPr/>
      <dgm:t>
        <a:bodyPr/>
        <a:lstStyle/>
        <a:p>
          <a:r>
            <a:rPr lang="en-GB"/>
            <a:t>Regression</a:t>
          </a:r>
        </a:p>
      </dgm:t>
    </dgm:pt>
    <dgm:pt modelId="{D31C76B8-43EB-46ED-A494-C50B02D3159D}" type="parTrans" cxnId="{8DA8F166-2752-4249-BDFB-24B6E8F3E2BC}">
      <dgm:prSet/>
      <dgm:spPr/>
      <dgm:t>
        <a:bodyPr/>
        <a:lstStyle/>
        <a:p>
          <a:endParaRPr lang="en-GB"/>
        </a:p>
      </dgm:t>
    </dgm:pt>
    <dgm:pt modelId="{8C3A31F7-8617-4B59-9311-D29580ACC784}" type="sibTrans" cxnId="{8DA8F166-2752-4249-BDFB-24B6E8F3E2BC}">
      <dgm:prSet/>
      <dgm:spPr/>
      <dgm:t>
        <a:bodyPr/>
        <a:lstStyle/>
        <a:p>
          <a:endParaRPr lang="en-GB"/>
        </a:p>
      </dgm:t>
    </dgm:pt>
    <dgm:pt modelId="{FF2048DD-177A-4F46-94EA-CE8BAE33A5EC}" type="pres">
      <dgm:prSet presAssocID="{07EF3239-ACD8-4FE8-BD2B-C2F3A8BD7DC3}" presName="linear" presStyleCnt="0">
        <dgm:presLayoutVars>
          <dgm:animLvl val="lvl"/>
          <dgm:resizeHandles val="exact"/>
        </dgm:presLayoutVars>
      </dgm:prSet>
      <dgm:spPr/>
    </dgm:pt>
    <dgm:pt modelId="{6AD6C1F6-0EDA-43DC-A3BF-59736E575CB6}" type="pres">
      <dgm:prSet presAssocID="{298DA73C-FBF0-4836-976D-8A414605614F}" presName="parentText" presStyleLbl="node1" presStyleIdx="0" presStyleCnt="2">
        <dgm:presLayoutVars>
          <dgm:chMax val="0"/>
          <dgm:bulletEnabled val="1"/>
        </dgm:presLayoutVars>
      </dgm:prSet>
      <dgm:spPr/>
    </dgm:pt>
    <dgm:pt modelId="{117EEECA-5B7D-4DDE-BCFE-ABAA9CF2BCCB}" type="pres">
      <dgm:prSet presAssocID="{298DA73C-FBF0-4836-976D-8A414605614F}" presName="childText" presStyleLbl="revTx" presStyleIdx="0" presStyleCnt="2">
        <dgm:presLayoutVars>
          <dgm:bulletEnabled val="1"/>
        </dgm:presLayoutVars>
      </dgm:prSet>
      <dgm:spPr/>
    </dgm:pt>
    <dgm:pt modelId="{9C326C08-0D1D-406D-9348-9B5DE00F5FA3}" type="pres">
      <dgm:prSet presAssocID="{07F993DD-9103-4AB2-9C68-4EF40E592D92}" presName="parentText" presStyleLbl="node1" presStyleIdx="1" presStyleCnt="2">
        <dgm:presLayoutVars>
          <dgm:chMax val="0"/>
          <dgm:bulletEnabled val="1"/>
        </dgm:presLayoutVars>
      </dgm:prSet>
      <dgm:spPr/>
    </dgm:pt>
    <dgm:pt modelId="{C883E930-66A9-4278-AD2F-EF8B2D235FE6}" type="pres">
      <dgm:prSet presAssocID="{07F993DD-9103-4AB2-9C68-4EF40E592D92}" presName="childText" presStyleLbl="revTx" presStyleIdx="1" presStyleCnt="2">
        <dgm:presLayoutVars>
          <dgm:bulletEnabled val="1"/>
        </dgm:presLayoutVars>
      </dgm:prSet>
      <dgm:spPr/>
    </dgm:pt>
  </dgm:ptLst>
  <dgm:cxnLst>
    <dgm:cxn modelId="{7BF63110-9634-473C-8B94-9B263C6A650E}" type="presOf" srcId="{2E6159CB-66F8-4D9C-AF3C-B64298D83424}" destId="{C883E930-66A9-4278-AD2F-EF8B2D235FE6}" srcOrd="0" destOrd="1" presId="urn:microsoft.com/office/officeart/2005/8/layout/vList2"/>
    <dgm:cxn modelId="{F5CA2A14-0CC7-4BFA-A2A5-ACA4D58E27E4}" type="presOf" srcId="{16865E76-1DAC-4261-BD35-E0BEE36BC8F0}" destId="{C883E930-66A9-4278-AD2F-EF8B2D235FE6}" srcOrd="0" destOrd="3" presId="urn:microsoft.com/office/officeart/2005/8/layout/vList2"/>
    <dgm:cxn modelId="{849DE930-B5E6-43F5-A86A-457D77DB4661}" type="presOf" srcId="{41F7F2C1-832D-4918-9233-9E0B7291F938}" destId="{117EEECA-5B7D-4DDE-BCFE-ABAA9CF2BCCB}" srcOrd="0" destOrd="1" presId="urn:microsoft.com/office/officeart/2005/8/layout/vList2"/>
    <dgm:cxn modelId="{CA7BB63E-F369-4B5B-92DB-AB1708EE0EF6}" type="presOf" srcId="{44B2AC68-35A0-4618-9EFD-9ABCFBB5C522}" destId="{C883E930-66A9-4278-AD2F-EF8B2D235FE6}" srcOrd="0" destOrd="0" presId="urn:microsoft.com/office/officeart/2005/8/layout/vList2"/>
    <dgm:cxn modelId="{8DA8F166-2752-4249-BDFB-24B6E8F3E2BC}" srcId="{07F993DD-9103-4AB2-9C68-4EF40E592D92}" destId="{16865E76-1DAC-4261-BD35-E0BEE36BC8F0}" srcOrd="3" destOrd="0" parTransId="{D31C76B8-43EB-46ED-A494-C50B02D3159D}" sibTransId="{8C3A31F7-8617-4B59-9311-D29580ACC784}"/>
    <dgm:cxn modelId="{1CC80D56-EA5B-4179-B1DE-ECBDA66F78C0}" type="presOf" srcId="{07F993DD-9103-4AB2-9C68-4EF40E592D92}" destId="{9C326C08-0D1D-406D-9348-9B5DE00F5FA3}" srcOrd="0" destOrd="0" presId="urn:microsoft.com/office/officeart/2005/8/layout/vList2"/>
    <dgm:cxn modelId="{AE2A7E76-9BE1-406F-8BD8-0BCFE1B6A87A}" type="presOf" srcId="{07EF3239-ACD8-4FE8-BD2B-C2F3A8BD7DC3}" destId="{FF2048DD-177A-4F46-94EA-CE8BAE33A5EC}" srcOrd="0" destOrd="0" presId="urn:microsoft.com/office/officeart/2005/8/layout/vList2"/>
    <dgm:cxn modelId="{B108A777-1999-43FC-88EA-09885B9D8341}" type="presOf" srcId="{47AA071C-879B-40FB-B64C-C08277DAD7CE}" destId="{117EEECA-5B7D-4DDE-BCFE-ABAA9CF2BCCB}" srcOrd="0" destOrd="0" presId="urn:microsoft.com/office/officeart/2005/8/layout/vList2"/>
    <dgm:cxn modelId="{3B3EC677-6EC1-41AC-A524-20A9F67266CF}" type="presOf" srcId="{298DA73C-FBF0-4836-976D-8A414605614F}" destId="{6AD6C1F6-0EDA-43DC-A3BF-59736E575CB6}" srcOrd="0" destOrd="0" presId="urn:microsoft.com/office/officeart/2005/8/layout/vList2"/>
    <dgm:cxn modelId="{E9BBCB7F-99BD-48E5-9E7D-1A73DE6EC528}" srcId="{07EF3239-ACD8-4FE8-BD2B-C2F3A8BD7DC3}" destId="{298DA73C-FBF0-4836-976D-8A414605614F}" srcOrd="0" destOrd="0" parTransId="{984F65C8-DED5-4419-BC7E-AC71EF841E57}" sibTransId="{7B8F4EC0-E07A-4BA1-BD0E-077B2BDD77D8}"/>
    <dgm:cxn modelId="{9CF2F783-D677-4B86-8FFD-A24E5AA1A68D}" srcId="{07EF3239-ACD8-4FE8-BD2B-C2F3A8BD7DC3}" destId="{07F993DD-9103-4AB2-9C68-4EF40E592D92}" srcOrd="1" destOrd="0" parTransId="{54F79EF2-F0F6-4E51-96AD-23FCDF174C13}" sibTransId="{1C7F063D-65B5-4099-9E77-C76783D7610C}"/>
    <dgm:cxn modelId="{4EA8629F-57F8-45DF-8241-9B48E6389263}" srcId="{298DA73C-FBF0-4836-976D-8A414605614F}" destId="{41F7F2C1-832D-4918-9233-9E0B7291F938}" srcOrd="1" destOrd="0" parTransId="{E5FEE2A3-B8CF-4651-977C-7AFD3B6AF96C}" sibTransId="{9391ECCD-8CCF-4ECE-A14F-ECA6E36C2215}"/>
    <dgm:cxn modelId="{E0BC98AF-852A-4CAF-ACEC-B8C286FD713C}" srcId="{07F993DD-9103-4AB2-9C68-4EF40E592D92}" destId="{2E6159CB-66F8-4D9C-AF3C-B64298D83424}" srcOrd="1" destOrd="0" parTransId="{77120451-C9A8-4979-AB73-D43803429AC0}" sibTransId="{4E4D583E-7DC3-4B08-98EE-A683B0CC0082}"/>
    <dgm:cxn modelId="{CAE8B3AF-6267-437F-8600-B5C205516A45}" type="presOf" srcId="{97A28C30-70F3-4C46-80B4-03DB87E09B43}" destId="{C883E930-66A9-4278-AD2F-EF8B2D235FE6}" srcOrd="0" destOrd="2" presId="urn:microsoft.com/office/officeart/2005/8/layout/vList2"/>
    <dgm:cxn modelId="{CC6E2CBF-BCD4-4352-B9BC-0F2E5C6D45B5}" srcId="{07F993DD-9103-4AB2-9C68-4EF40E592D92}" destId="{97A28C30-70F3-4C46-80B4-03DB87E09B43}" srcOrd="2" destOrd="0" parTransId="{483BF843-2995-4CD4-B163-E89E1D957DE8}" sibTransId="{C151FDD3-CADF-4943-AE34-32C0088D4217}"/>
    <dgm:cxn modelId="{282268CC-A8CC-45C3-9392-D4E8F0B75FFD}" srcId="{298DA73C-FBF0-4836-976D-8A414605614F}" destId="{47AA071C-879B-40FB-B64C-C08277DAD7CE}" srcOrd="0" destOrd="0" parTransId="{AE764276-9BCE-4021-AE65-DB174EDC9F7F}" sibTransId="{C7A45C11-E2BE-46EF-9365-A0FECD229FE1}"/>
    <dgm:cxn modelId="{095923FD-48A0-40F8-B7A9-EBF9BAA6F1AF}" srcId="{07F993DD-9103-4AB2-9C68-4EF40E592D92}" destId="{44B2AC68-35A0-4618-9EFD-9ABCFBB5C522}" srcOrd="0" destOrd="0" parTransId="{947B64F2-4A0F-49C9-AC0F-19D1A2221C29}" sibTransId="{2CEE299E-815B-4788-BD52-CFF0F10DF2F6}"/>
    <dgm:cxn modelId="{E41AB1CC-7892-4230-91F7-8AA234743E7A}" type="presParOf" srcId="{FF2048DD-177A-4F46-94EA-CE8BAE33A5EC}" destId="{6AD6C1F6-0EDA-43DC-A3BF-59736E575CB6}" srcOrd="0" destOrd="0" presId="urn:microsoft.com/office/officeart/2005/8/layout/vList2"/>
    <dgm:cxn modelId="{0C2B4425-BB38-45E1-B455-F89D4637F8F4}" type="presParOf" srcId="{FF2048DD-177A-4F46-94EA-CE8BAE33A5EC}" destId="{117EEECA-5B7D-4DDE-BCFE-ABAA9CF2BCCB}" srcOrd="1" destOrd="0" presId="urn:microsoft.com/office/officeart/2005/8/layout/vList2"/>
    <dgm:cxn modelId="{720CB5ED-8D5D-4789-B2EF-9021FCBBF262}" type="presParOf" srcId="{FF2048DD-177A-4F46-94EA-CE8BAE33A5EC}" destId="{9C326C08-0D1D-406D-9348-9B5DE00F5FA3}" srcOrd="2" destOrd="0" presId="urn:microsoft.com/office/officeart/2005/8/layout/vList2"/>
    <dgm:cxn modelId="{E105DBF7-A35E-4A69-8168-CD3BEA4F91AE}" type="presParOf" srcId="{FF2048DD-177A-4F46-94EA-CE8BAE33A5EC}" destId="{C883E930-66A9-4278-AD2F-EF8B2D235FE6}" srcOrd="3"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ED3BE07-6F5B-49C5-9CAA-CBCEA0456F9F}" type="doc">
      <dgm:prSet loTypeId="urn:microsoft.com/office/officeart/2008/layout/HorizontalMultiLevelHierarchy" loCatId="hierarchy" qsTypeId="urn:microsoft.com/office/officeart/2005/8/quickstyle/simple5" qsCatId="simple" csTypeId="urn:microsoft.com/office/officeart/2005/8/colors/accent0_3" csCatId="mainScheme" phldr="1"/>
      <dgm:spPr/>
      <dgm:t>
        <a:bodyPr/>
        <a:lstStyle/>
        <a:p>
          <a:endParaRPr lang="en-GB"/>
        </a:p>
      </dgm:t>
    </dgm:pt>
    <dgm:pt modelId="{58C09F9A-EF1B-4BAC-AC43-23291B8D0CE7}">
      <dgm:prSet phldrT="[Text]"/>
      <dgm:spPr/>
      <dgm:t>
        <a:bodyPr/>
        <a:lstStyle/>
        <a:p>
          <a:r>
            <a:rPr lang="en-GB"/>
            <a:t>Qualitative data</a:t>
          </a:r>
        </a:p>
      </dgm:t>
    </dgm:pt>
    <dgm:pt modelId="{BB01BD57-EE75-4BF5-A8DA-3E2C4330D399}" type="parTrans" cxnId="{6AF80508-6E20-447F-821E-3B62BC743B11}">
      <dgm:prSet/>
      <dgm:spPr/>
      <dgm:t>
        <a:bodyPr/>
        <a:lstStyle/>
        <a:p>
          <a:endParaRPr lang="en-GB"/>
        </a:p>
      </dgm:t>
    </dgm:pt>
    <dgm:pt modelId="{44719081-9992-462D-8328-078F8A707C99}" type="sibTrans" cxnId="{6AF80508-6E20-447F-821E-3B62BC743B11}">
      <dgm:prSet/>
      <dgm:spPr/>
      <dgm:t>
        <a:bodyPr/>
        <a:lstStyle/>
        <a:p>
          <a:endParaRPr lang="en-GB"/>
        </a:p>
      </dgm:t>
    </dgm:pt>
    <dgm:pt modelId="{E3A73F26-14E0-406C-869A-4682D14E31BE}">
      <dgm:prSet phldrT="[Text]"/>
      <dgm:spPr/>
      <dgm:t>
        <a:bodyPr/>
        <a:lstStyle/>
        <a:p>
          <a:r>
            <a:rPr lang="en-GB"/>
            <a:t>Not numbers, not measured using stats or maths</a:t>
          </a:r>
        </a:p>
      </dgm:t>
    </dgm:pt>
    <dgm:pt modelId="{D6B517DD-2DBD-43BA-906D-BE3B4B9B5E23}" type="parTrans" cxnId="{F90C90E9-E665-453D-AADB-37A0012E5F1A}">
      <dgm:prSet/>
      <dgm:spPr/>
      <dgm:t>
        <a:bodyPr/>
        <a:lstStyle/>
        <a:p>
          <a:endParaRPr lang="en-GB"/>
        </a:p>
      </dgm:t>
    </dgm:pt>
    <dgm:pt modelId="{EAC23004-0C6C-4D62-9FC9-CE3F9CA93E8B}" type="sibTrans" cxnId="{F90C90E9-E665-453D-AADB-37A0012E5F1A}">
      <dgm:prSet/>
      <dgm:spPr/>
      <dgm:t>
        <a:bodyPr/>
        <a:lstStyle/>
        <a:p>
          <a:endParaRPr lang="en-GB"/>
        </a:p>
      </dgm:t>
    </dgm:pt>
    <dgm:pt modelId="{33B34D63-CFDB-4312-A941-90F0022C84F1}">
      <dgm:prSet phldrT="[Text]"/>
      <dgm:spPr/>
      <dgm:t>
        <a:bodyPr/>
        <a:lstStyle/>
        <a:p>
          <a:r>
            <a:rPr lang="en-GB"/>
            <a:t>Concentrates on words, descriptions, concepts and ideas</a:t>
          </a:r>
        </a:p>
      </dgm:t>
    </dgm:pt>
    <dgm:pt modelId="{128145A4-BF6A-431F-9DC5-394D87E0ABE3}" type="parTrans" cxnId="{737AE53F-FD0F-4A58-B1F4-AC889E10D2BB}">
      <dgm:prSet/>
      <dgm:spPr/>
      <dgm:t>
        <a:bodyPr/>
        <a:lstStyle/>
        <a:p>
          <a:endParaRPr lang="en-GB"/>
        </a:p>
      </dgm:t>
    </dgm:pt>
    <dgm:pt modelId="{B55B6492-9F55-41DB-BD56-C4DC19F744B0}" type="sibTrans" cxnId="{737AE53F-FD0F-4A58-B1F4-AC889E10D2BB}">
      <dgm:prSet/>
      <dgm:spPr/>
      <dgm:t>
        <a:bodyPr/>
        <a:lstStyle/>
        <a:p>
          <a:endParaRPr lang="en-GB"/>
        </a:p>
      </dgm:t>
    </dgm:pt>
    <dgm:pt modelId="{7107DE26-1F1E-4D04-B1D1-5AEF95AF7B10}">
      <dgm:prSet phldrT="[Text]"/>
      <dgm:spPr/>
      <dgm:t>
        <a:bodyPr/>
        <a:lstStyle/>
        <a:p>
          <a:r>
            <a:rPr lang="en-GB"/>
            <a:t>Includes interview notes, documents, open-ended survey responses, images and videos</a:t>
          </a:r>
        </a:p>
      </dgm:t>
    </dgm:pt>
    <dgm:pt modelId="{BA2968F9-B1C9-4C2F-A8C4-5A6508CC4E67}" type="parTrans" cxnId="{2B52AA6D-8E9E-42B7-9E70-6CA4C40728C1}">
      <dgm:prSet/>
      <dgm:spPr/>
      <dgm:t>
        <a:bodyPr/>
        <a:lstStyle/>
        <a:p>
          <a:endParaRPr lang="en-GB"/>
        </a:p>
      </dgm:t>
    </dgm:pt>
    <dgm:pt modelId="{FA88AC7D-B003-4B7C-A999-798304A9250A}" type="sibTrans" cxnId="{2B52AA6D-8E9E-42B7-9E70-6CA4C40728C1}">
      <dgm:prSet/>
      <dgm:spPr/>
      <dgm:t>
        <a:bodyPr/>
        <a:lstStyle/>
        <a:p>
          <a:endParaRPr lang="en-GB"/>
        </a:p>
      </dgm:t>
    </dgm:pt>
    <dgm:pt modelId="{2888B3D3-43BA-42CE-B3C5-0AF91907D19C}" type="pres">
      <dgm:prSet presAssocID="{3ED3BE07-6F5B-49C5-9CAA-CBCEA0456F9F}" presName="Name0" presStyleCnt="0">
        <dgm:presLayoutVars>
          <dgm:chPref val="1"/>
          <dgm:dir/>
          <dgm:animOne val="branch"/>
          <dgm:animLvl val="lvl"/>
          <dgm:resizeHandles val="exact"/>
        </dgm:presLayoutVars>
      </dgm:prSet>
      <dgm:spPr/>
    </dgm:pt>
    <dgm:pt modelId="{152FB06A-1C4F-4232-9D9C-E92501ADBB52}" type="pres">
      <dgm:prSet presAssocID="{58C09F9A-EF1B-4BAC-AC43-23291B8D0CE7}" presName="root1" presStyleCnt="0"/>
      <dgm:spPr/>
    </dgm:pt>
    <dgm:pt modelId="{BABD899B-9496-4F64-BA49-A02D6A2AE2FC}" type="pres">
      <dgm:prSet presAssocID="{58C09F9A-EF1B-4BAC-AC43-23291B8D0CE7}" presName="LevelOneTextNode" presStyleLbl="node0" presStyleIdx="0" presStyleCnt="1">
        <dgm:presLayoutVars>
          <dgm:chPref val="3"/>
        </dgm:presLayoutVars>
      </dgm:prSet>
      <dgm:spPr/>
    </dgm:pt>
    <dgm:pt modelId="{ECB580DF-5E5F-4CEE-8540-F99421B612ED}" type="pres">
      <dgm:prSet presAssocID="{58C09F9A-EF1B-4BAC-AC43-23291B8D0CE7}" presName="level2hierChild" presStyleCnt="0"/>
      <dgm:spPr/>
    </dgm:pt>
    <dgm:pt modelId="{7E32DE77-4ABF-4F60-9A76-0A038AFA9B56}" type="pres">
      <dgm:prSet presAssocID="{D6B517DD-2DBD-43BA-906D-BE3B4B9B5E23}" presName="conn2-1" presStyleLbl="parChTrans1D2" presStyleIdx="0" presStyleCnt="3"/>
      <dgm:spPr/>
    </dgm:pt>
    <dgm:pt modelId="{082B0B07-3BE0-4B60-AD73-85B16039839D}" type="pres">
      <dgm:prSet presAssocID="{D6B517DD-2DBD-43BA-906D-BE3B4B9B5E23}" presName="connTx" presStyleLbl="parChTrans1D2" presStyleIdx="0" presStyleCnt="3"/>
      <dgm:spPr/>
    </dgm:pt>
    <dgm:pt modelId="{37939FF1-C832-449B-854E-205BF848BD72}" type="pres">
      <dgm:prSet presAssocID="{E3A73F26-14E0-406C-869A-4682D14E31BE}" presName="root2" presStyleCnt="0"/>
      <dgm:spPr/>
    </dgm:pt>
    <dgm:pt modelId="{B8F7E457-F102-4F29-8456-32264F6E92F8}" type="pres">
      <dgm:prSet presAssocID="{E3A73F26-14E0-406C-869A-4682D14E31BE}" presName="LevelTwoTextNode" presStyleLbl="node2" presStyleIdx="0" presStyleCnt="3">
        <dgm:presLayoutVars>
          <dgm:chPref val="3"/>
        </dgm:presLayoutVars>
      </dgm:prSet>
      <dgm:spPr/>
    </dgm:pt>
    <dgm:pt modelId="{65BF2941-82B6-46AA-8AA1-C493E8D34A4F}" type="pres">
      <dgm:prSet presAssocID="{E3A73F26-14E0-406C-869A-4682D14E31BE}" presName="level3hierChild" presStyleCnt="0"/>
      <dgm:spPr/>
    </dgm:pt>
    <dgm:pt modelId="{2F6DB992-56DD-4512-8535-0E86F0D3EA71}" type="pres">
      <dgm:prSet presAssocID="{128145A4-BF6A-431F-9DC5-394D87E0ABE3}" presName="conn2-1" presStyleLbl="parChTrans1D2" presStyleIdx="1" presStyleCnt="3"/>
      <dgm:spPr/>
    </dgm:pt>
    <dgm:pt modelId="{37239E81-477D-4C80-A704-E72174B5A142}" type="pres">
      <dgm:prSet presAssocID="{128145A4-BF6A-431F-9DC5-394D87E0ABE3}" presName="connTx" presStyleLbl="parChTrans1D2" presStyleIdx="1" presStyleCnt="3"/>
      <dgm:spPr/>
    </dgm:pt>
    <dgm:pt modelId="{22C54528-DDFB-44E5-A422-D17FCA7AEB82}" type="pres">
      <dgm:prSet presAssocID="{33B34D63-CFDB-4312-A941-90F0022C84F1}" presName="root2" presStyleCnt="0"/>
      <dgm:spPr/>
    </dgm:pt>
    <dgm:pt modelId="{01E5FAE4-F081-415D-947E-14C1A6CDB590}" type="pres">
      <dgm:prSet presAssocID="{33B34D63-CFDB-4312-A941-90F0022C84F1}" presName="LevelTwoTextNode" presStyleLbl="node2" presStyleIdx="1" presStyleCnt="3">
        <dgm:presLayoutVars>
          <dgm:chPref val="3"/>
        </dgm:presLayoutVars>
      </dgm:prSet>
      <dgm:spPr/>
    </dgm:pt>
    <dgm:pt modelId="{05DD9440-6845-4916-9DAB-3778F9B05FAA}" type="pres">
      <dgm:prSet presAssocID="{33B34D63-CFDB-4312-A941-90F0022C84F1}" presName="level3hierChild" presStyleCnt="0"/>
      <dgm:spPr/>
    </dgm:pt>
    <dgm:pt modelId="{07BE8687-0E8D-4E41-B5A2-EAEB49F83C2E}" type="pres">
      <dgm:prSet presAssocID="{BA2968F9-B1C9-4C2F-A8C4-5A6508CC4E67}" presName="conn2-1" presStyleLbl="parChTrans1D2" presStyleIdx="2" presStyleCnt="3"/>
      <dgm:spPr/>
    </dgm:pt>
    <dgm:pt modelId="{565534B5-D6E7-47BF-A0E5-9694476C7EC1}" type="pres">
      <dgm:prSet presAssocID="{BA2968F9-B1C9-4C2F-A8C4-5A6508CC4E67}" presName="connTx" presStyleLbl="parChTrans1D2" presStyleIdx="2" presStyleCnt="3"/>
      <dgm:spPr/>
    </dgm:pt>
    <dgm:pt modelId="{DED2AB82-7FCA-4CC1-B3E4-C7C83E1486A1}" type="pres">
      <dgm:prSet presAssocID="{7107DE26-1F1E-4D04-B1D1-5AEF95AF7B10}" presName="root2" presStyleCnt="0"/>
      <dgm:spPr/>
    </dgm:pt>
    <dgm:pt modelId="{B69B35AD-AC4E-47B3-A0FC-4C0A00A2CE52}" type="pres">
      <dgm:prSet presAssocID="{7107DE26-1F1E-4D04-B1D1-5AEF95AF7B10}" presName="LevelTwoTextNode" presStyleLbl="node2" presStyleIdx="2" presStyleCnt="3">
        <dgm:presLayoutVars>
          <dgm:chPref val="3"/>
        </dgm:presLayoutVars>
      </dgm:prSet>
      <dgm:spPr/>
    </dgm:pt>
    <dgm:pt modelId="{1A2F3C36-F345-4744-89BC-DE828250BAE4}" type="pres">
      <dgm:prSet presAssocID="{7107DE26-1F1E-4D04-B1D1-5AEF95AF7B10}" presName="level3hierChild" presStyleCnt="0"/>
      <dgm:spPr/>
    </dgm:pt>
  </dgm:ptLst>
  <dgm:cxnLst>
    <dgm:cxn modelId="{6AF80508-6E20-447F-821E-3B62BC743B11}" srcId="{3ED3BE07-6F5B-49C5-9CAA-CBCEA0456F9F}" destId="{58C09F9A-EF1B-4BAC-AC43-23291B8D0CE7}" srcOrd="0" destOrd="0" parTransId="{BB01BD57-EE75-4BF5-A8DA-3E2C4330D399}" sibTransId="{44719081-9992-462D-8328-078F8A707C99}"/>
    <dgm:cxn modelId="{41F59F35-5BDC-40FE-8D6C-58ED5FED367A}" type="presOf" srcId="{128145A4-BF6A-431F-9DC5-394D87E0ABE3}" destId="{2F6DB992-56DD-4512-8535-0E86F0D3EA71}" srcOrd="0" destOrd="0" presId="urn:microsoft.com/office/officeart/2008/layout/HorizontalMultiLevelHierarchy"/>
    <dgm:cxn modelId="{737AE53F-FD0F-4A58-B1F4-AC889E10D2BB}" srcId="{58C09F9A-EF1B-4BAC-AC43-23291B8D0CE7}" destId="{33B34D63-CFDB-4312-A941-90F0022C84F1}" srcOrd="1" destOrd="0" parTransId="{128145A4-BF6A-431F-9DC5-394D87E0ABE3}" sibTransId="{B55B6492-9F55-41DB-BD56-C4DC19F744B0}"/>
    <dgm:cxn modelId="{5AE2BE4A-B0ED-4DB7-8C58-62ABA005694F}" type="presOf" srcId="{D6B517DD-2DBD-43BA-906D-BE3B4B9B5E23}" destId="{082B0B07-3BE0-4B60-AD73-85B16039839D}" srcOrd="1" destOrd="0" presId="urn:microsoft.com/office/officeart/2008/layout/HorizontalMultiLevelHierarchy"/>
    <dgm:cxn modelId="{2B52AA6D-8E9E-42B7-9E70-6CA4C40728C1}" srcId="{58C09F9A-EF1B-4BAC-AC43-23291B8D0CE7}" destId="{7107DE26-1F1E-4D04-B1D1-5AEF95AF7B10}" srcOrd="2" destOrd="0" parTransId="{BA2968F9-B1C9-4C2F-A8C4-5A6508CC4E67}" sibTransId="{FA88AC7D-B003-4B7C-A999-798304A9250A}"/>
    <dgm:cxn modelId="{8DD88570-23B7-4922-9506-3169188F35B0}" type="presOf" srcId="{E3A73F26-14E0-406C-869A-4682D14E31BE}" destId="{B8F7E457-F102-4F29-8456-32264F6E92F8}" srcOrd="0" destOrd="0" presId="urn:microsoft.com/office/officeart/2008/layout/HorizontalMultiLevelHierarchy"/>
    <dgm:cxn modelId="{20009556-9C60-4036-A3C9-9393EE966D1A}" type="presOf" srcId="{7107DE26-1F1E-4D04-B1D1-5AEF95AF7B10}" destId="{B69B35AD-AC4E-47B3-A0FC-4C0A00A2CE52}" srcOrd="0" destOrd="0" presId="urn:microsoft.com/office/officeart/2008/layout/HorizontalMultiLevelHierarchy"/>
    <dgm:cxn modelId="{1EE91C95-E266-4D09-8BF4-AB37AAFC4227}" type="presOf" srcId="{D6B517DD-2DBD-43BA-906D-BE3B4B9B5E23}" destId="{7E32DE77-4ABF-4F60-9A76-0A038AFA9B56}" srcOrd="0" destOrd="0" presId="urn:microsoft.com/office/officeart/2008/layout/HorizontalMultiLevelHierarchy"/>
    <dgm:cxn modelId="{06B3E3A9-3D2C-4792-A440-B99A1AAD65C7}" type="presOf" srcId="{3ED3BE07-6F5B-49C5-9CAA-CBCEA0456F9F}" destId="{2888B3D3-43BA-42CE-B3C5-0AF91907D19C}" srcOrd="0" destOrd="0" presId="urn:microsoft.com/office/officeart/2008/layout/HorizontalMultiLevelHierarchy"/>
    <dgm:cxn modelId="{731180AB-EFDB-4424-B8AC-32A632D959CD}" type="presOf" srcId="{BA2968F9-B1C9-4C2F-A8C4-5A6508CC4E67}" destId="{07BE8687-0E8D-4E41-B5A2-EAEB49F83C2E}" srcOrd="0" destOrd="0" presId="urn:microsoft.com/office/officeart/2008/layout/HorizontalMultiLevelHierarchy"/>
    <dgm:cxn modelId="{603AEBDF-B9DF-499F-8942-5ABDCB1BF88E}" type="presOf" srcId="{128145A4-BF6A-431F-9DC5-394D87E0ABE3}" destId="{37239E81-477D-4C80-A704-E72174B5A142}" srcOrd="1" destOrd="0" presId="urn:microsoft.com/office/officeart/2008/layout/HorizontalMultiLevelHierarchy"/>
    <dgm:cxn modelId="{0475E2E6-AC8E-4A1A-8447-DB5198BA9DAC}" type="presOf" srcId="{33B34D63-CFDB-4312-A941-90F0022C84F1}" destId="{01E5FAE4-F081-415D-947E-14C1A6CDB590}" srcOrd="0" destOrd="0" presId="urn:microsoft.com/office/officeart/2008/layout/HorizontalMultiLevelHierarchy"/>
    <dgm:cxn modelId="{F90C90E9-E665-453D-AADB-37A0012E5F1A}" srcId="{58C09F9A-EF1B-4BAC-AC43-23291B8D0CE7}" destId="{E3A73F26-14E0-406C-869A-4682D14E31BE}" srcOrd="0" destOrd="0" parTransId="{D6B517DD-2DBD-43BA-906D-BE3B4B9B5E23}" sibTransId="{EAC23004-0C6C-4D62-9FC9-CE3F9CA93E8B}"/>
    <dgm:cxn modelId="{F7F945ED-90EA-4D21-93C8-5DA30B303335}" type="presOf" srcId="{BA2968F9-B1C9-4C2F-A8C4-5A6508CC4E67}" destId="{565534B5-D6E7-47BF-A0E5-9694476C7EC1}" srcOrd="1" destOrd="0" presId="urn:microsoft.com/office/officeart/2008/layout/HorizontalMultiLevelHierarchy"/>
    <dgm:cxn modelId="{4FEEB7F4-A291-44E8-9189-15D5684FE8E9}" type="presOf" srcId="{58C09F9A-EF1B-4BAC-AC43-23291B8D0CE7}" destId="{BABD899B-9496-4F64-BA49-A02D6A2AE2FC}" srcOrd="0" destOrd="0" presId="urn:microsoft.com/office/officeart/2008/layout/HorizontalMultiLevelHierarchy"/>
    <dgm:cxn modelId="{DE00A300-88A8-46D6-A7E5-51492AC4A372}" type="presParOf" srcId="{2888B3D3-43BA-42CE-B3C5-0AF91907D19C}" destId="{152FB06A-1C4F-4232-9D9C-E92501ADBB52}" srcOrd="0" destOrd="0" presId="urn:microsoft.com/office/officeart/2008/layout/HorizontalMultiLevelHierarchy"/>
    <dgm:cxn modelId="{9BE3C52B-ABB0-4C49-BD99-10771616F971}" type="presParOf" srcId="{152FB06A-1C4F-4232-9D9C-E92501ADBB52}" destId="{BABD899B-9496-4F64-BA49-A02D6A2AE2FC}" srcOrd="0" destOrd="0" presId="urn:microsoft.com/office/officeart/2008/layout/HorizontalMultiLevelHierarchy"/>
    <dgm:cxn modelId="{CFEE7FEA-F205-4A6C-AEAF-D07CC939EC49}" type="presParOf" srcId="{152FB06A-1C4F-4232-9D9C-E92501ADBB52}" destId="{ECB580DF-5E5F-4CEE-8540-F99421B612ED}" srcOrd="1" destOrd="0" presId="urn:microsoft.com/office/officeart/2008/layout/HorizontalMultiLevelHierarchy"/>
    <dgm:cxn modelId="{EA6A06D3-9C2A-4BC6-812A-24FDFC86B7AA}" type="presParOf" srcId="{ECB580DF-5E5F-4CEE-8540-F99421B612ED}" destId="{7E32DE77-4ABF-4F60-9A76-0A038AFA9B56}" srcOrd="0" destOrd="0" presId="urn:microsoft.com/office/officeart/2008/layout/HorizontalMultiLevelHierarchy"/>
    <dgm:cxn modelId="{3B83F66F-FF93-46BF-8463-2FE7FE9F538A}" type="presParOf" srcId="{7E32DE77-4ABF-4F60-9A76-0A038AFA9B56}" destId="{082B0B07-3BE0-4B60-AD73-85B16039839D}" srcOrd="0" destOrd="0" presId="urn:microsoft.com/office/officeart/2008/layout/HorizontalMultiLevelHierarchy"/>
    <dgm:cxn modelId="{5BFE7AF7-1B7F-43E6-BF75-FC6C22D94365}" type="presParOf" srcId="{ECB580DF-5E5F-4CEE-8540-F99421B612ED}" destId="{37939FF1-C832-449B-854E-205BF848BD72}" srcOrd="1" destOrd="0" presId="urn:microsoft.com/office/officeart/2008/layout/HorizontalMultiLevelHierarchy"/>
    <dgm:cxn modelId="{EA9ED497-79CA-425D-A9D2-BEFBD7FEB45C}" type="presParOf" srcId="{37939FF1-C832-449B-854E-205BF848BD72}" destId="{B8F7E457-F102-4F29-8456-32264F6E92F8}" srcOrd="0" destOrd="0" presId="urn:microsoft.com/office/officeart/2008/layout/HorizontalMultiLevelHierarchy"/>
    <dgm:cxn modelId="{4D8C2CE4-F331-466A-9405-B68100E82F25}" type="presParOf" srcId="{37939FF1-C832-449B-854E-205BF848BD72}" destId="{65BF2941-82B6-46AA-8AA1-C493E8D34A4F}" srcOrd="1" destOrd="0" presId="urn:microsoft.com/office/officeart/2008/layout/HorizontalMultiLevelHierarchy"/>
    <dgm:cxn modelId="{E042F126-2FE4-4AA4-B89D-F6E6A8A005DB}" type="presParOf" srcId="{ECB580DF-5E5F-4CEE-8540-F99421B612ED}" destId="{2F6DB992-56DD-4512-8535-0E86F0D3EA71}" srcOrd="2" destOrd="0" presId="urn:microsoft.com/office/officeart/2008/layout/HorizontalMultiLevelHierarchy"/>
    <dgm:cxn modelId="{67200BAE-6E27-4B79-B696-28BD55C0351F}" type="presParOf" srcId="{2F6DB992-56DD-4512-8535-0E86F0D3EA71}" destId="{37239E81-477D-4C80-A704-E72174B5A142}" srcOrd="0" destOrd="0" presId="urn:microsoft.com/office/officeart/2008/layout/HorizontalMultiLevelHierarchy"/>
    <dgm:cxn modelId="{CA592AE8-3D4A-4830-A0AA-A6FB781F2DC2}" type="presParOf" srcId="{ECB580DF-5E5F-4CEE-8540-F99421B612ED}" destId="{22C54528-DDFB-44E5-A422-D17FCA7AEB82}" srcOrd="3" destOrd="0" presId="urn:microsoft.com/office/officeart/2008/layout/HorizontalMultiLevelHierarchy"/>
    <dgm:cxn modelId="{67C9B053-30EC-4437-A680-38162FB9EA01}" type="presParOf" srcId="{22C54528-DDFB-44E5-A422-D17FCA7AEB82}" destId="{01E5FAE4-F081-415D-947E-14C1A6CDB590}" srcOrd="0" destOrd="0" presId="urn:microsoft.com/office/officeart/2008/layout/HorizontalMultiLevelHierarchy"/>
    <dgm:cxn modelId="{3BE93B33-F514-49CE-BC89-2DE4E3EF677C}" type="presParOf" srcId="{22C54528-DDFB-44E5-A422-D17FCA7AEB82}" destId="{05DD9440-6845-4916-9DAB-3778F9B05FAA}" srcOrd="1" destOrd="0" presId="urn:microsoft.com/office/officeart/2008/layout/HorizontalMultiLevelHierarchy"/>
    <dgm:cxn modelId="{90852EE4-503F-4CBC-82D5-401EBE0CCFC8}" type="presParOf" srcId="{ECB580DF-5E5F-4CEE-8540-F99421B612ED}" destId="{07BE8687-0E8D-4E41-B5A2-EAEB49F83C2E}" srcOrd="4" destOrd="0" presId="urn:microsoft.com/office/officeart/2008/layout/HorizontalMultiLevelHierarchy"/>
    <dgm:cxn modelId="{39D33953-91F3-4609-8DFF-8EC60490B816}" type="presParOf" srcId="{07BE8687-0E8D-4E41-B5A2-EAEB49F83C2E}" destId="{565534B5-D6E7-47BF-A0E5-9694476C7EC1}" srcOrd="0" destOrd="0" presId="urn:microsoft.com/office/officeart/2008/layout/HorizontalMultiLevelHierarchy"/>
    <dgm:cxn modelId="{D5FCDE28-7DB4-4CEE-9629-410C1F317816}" type="presParOf" srcId="{ECB580DF-5E5F-4CEE-8540-F99421B612ED}" destId="{DED2AB82-7FCA-4CC1-B3E4-C7C83E1486A1}" srcOrd="5" destOrd="0" presId="urn:microsoft.com/office/officeart/2008/layout/HorizontalMultiLevelHierarchy"/>
    <dgm:cxn modelId="{590849C8-D789-4A51-9B57-143353D48D64}" type="presParOf" srcId="{DED2AB82-7FCA-4CC1-B3E4-C7C83E1486A1}" destId="{B69B35AD-AC4E-47B3-A0FC-4C0A00A2CE52}" srcOrd="0" destOrd="0" presId="urn:microsoft.com/office/officeart/2008/layout/HorizontalMultiLevelHierarchy"/>
    <dgm:cxn modelId="{D81A5C63-0D9F-42CE-BAD0-4A9B18D56780}" type="presParOf" srcId="{DED2AB82-7FCA-4CC1-B3E4-C7C83E1486A1}" destId="{1A2F3C36-F345-4744-89BC-DE828250BAE4}" srcOrd="1" destOrd="0" presId="urn:microsoft.com/office/officeart/2008/layout/HorizontalMultiLevelHierarchy"/>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270FDFA-EDBD-43DC-BC24-54BC2A2D5907}" type="doc">
      <dgm:prSet loTypeId="urn:microsoft.com/office/officeart/2005/8/layout/hList1" loCatId="list" qsTypeId="urn:microsoft.com/office/officeart/2005/8/quickstyle/3d1" qsCatId="3D" csTypeId="urn:microsoft.com/office/officeart/2005/8/colors/colorful3" csCatId="colorful" phldr="1"/>
      <dgm:spPr/>
      <dgm:t>
        <a:bodyPr/>
        <a:lstStyle/>
        <a:p>
          <a:endParaRPr lang="en-GB"/>
        </a:p>
      </dgm:t>
    </dgm:pt>
    <dgm:pt modelId="{02BB4714-0647-4CE1-BC05-BF2933C2853D}">
      <dgm:prSet phldrT="[Text]"/>
      <dgm:spPr/>
      <dgm:t>
        <a:bodyPr/>
        <a:lstStyle/>
        <a:p>
          <a:r>
            <a:rPr lang="en-GB"/>
            <a:t>Content Analysis</a:t>
          </a:r>
        </a:p>
      </dgm:t>
    </dgm:pt>
    <dgm:pt modelId="{F734E887-8481-4A1D-8BFC-F54555C544F3}" type="parTrans" cxnId="{C20C239B-8A3E-4FBC-BBBF-A88482E5049B}">
      <dgm:prSet/>
      <dgm:spPr/>
      <dgm:t>
        <a:bodyPr/>
        <a:lstStyle/>
        <a:p>
          <a:endParaRPr lang="en-GB"/>
        </a:p>
      </dgm:t>
    </dgm:pt>
    <dgm:pt modelId="{F1ED3502-92D9-42EB-96DC-2FC6AC607EAF}" type="sibTrans" cxnId="{C20C239B-8A3E-4FBC-BBBF-A88482E5049B}">
      <dgm:prSet/>
      <dgm:spPr/>
      <dgm:t>
        <a:bodyPr/>
        <a:lstStyle/>
        <a:p>
          <a:endParaRPr lang="en-GB"/>
        </a:p>
      </dgm:t>
    </dgm:pt>
    <dgm:pt modelId="{0A3DD8AC-ABEA-4244-A046-13C87E2B44A3}">
      <dgm:prSet phldrT="[Text]"/>
      <dgm:spPr/>
      <dgm:t>
        <a:bodyPr/>
        <a:lstStyle/>
        <a:p>
          <a:r>
            <a:rPr lang="en-GB"/>
            <a:t>Evaluates patterns within ‘content’ and can blend quantitative into primarily qualitative analysis</a:t>
          </a:r>
        </a:p>
      </dgm:t>
    </dgm:pt>
    <dgm:pt modelId="{2BC3B5B3-0339-4E67-ABC2-22641A5B807F}" type="parTrans" cxnId="{74491B91-F11C-4827-BE35-180C4520500C}">
      <dgm:prSet/>
      <dgm:spPr/>
      <dgm:t>
        <a:bodyPr/>
        <a:lstStyle/>
        <a:p>
          <a:endParaRPr lang="en-GB"/>
        </a:p>
      </dgm:t>
    </dgm:pt>
    <dgm:pt modelId="{25C1D654-F248-4730-8EEE-D443B166B617}" type="sibTrans" cxnId="{74491B91-F11C-4827-BE35-180C4520500C}">
      <dgm:prSet/>
      <dgm:spPr/>
      <dgm:t>
        <a:bodyPr/>
        <a:lstStyle/>
        <a:p>
          <a:endParaRPr lang="en-GB"/>
        </a:p>
      </dgm:t>
    </dgm:pt>
    <dgm:pt modelId="{94C50C69-204C-42CE-812B-C9110701DBF6}">
      <dgm:prSet phldrT="[Text]"/>
      <dgm:spPr/>
      <dgm:t>
        <a:bodyPr/>
        <a:lstStyle/>
        <a:p>
          <a:r>
            <a:rPr lang="en-GB"/>
            <a:t>Narrative Analysis</a:t>
          </a:r>
        </a:p>
      </dgm:t>
    </dgm:pt>
    <dgm:pt modelId="{79475EBA-075C-481E-8ABC-E79E10A9CBAA}" type="parTrans" cxnId="{2FAC9F21-8ABD-44F9-9AD2-88A6567E7553}">
      <dgm:prSet/>
      <dgm:spPr/>
      <dgm:t>
        <a:bodyPr/>
        <a:lstStyle/>
        <a:p>
          <a:endParaRPr lang="en-GB"/>
        </a:p>
      </dgm:t>
    </dgm:pt>
    <dgm:pt modelId="{23B703FC-5B92-4723-9FEA-FA610A68AF49}" type="sibTrans" cxnId="{2FAC9F21-8ABD-44F9-9AD2-88A6567E7553}">
      <dgm:prSet/>
      <dgm:spPr/>
      <dgm:t>
        <a:bodyPr/>
        <a:lstStyle/>
        <a:p>
          <a:endParaRPr lang="en-GB"/>
        </a:p>
      </dgm:t>
    </dgm:pt>
    <dgm:pt modelId="{672F66D9-B0B6-4F05-9F4A-42D14F2B5380}">
      <dgm:prSet phldrT="[Text]"/>
      <dgm:spPr/>
      <dgm:t>
        <a:bodyPr/>
        <a:lstStyle/>
        <a:p>
          <a:r>
            <a:rPr lang="en-GB"/>
            <a:t>Analyses how stories are told</a:t>
          </a:r>
        </a:p>
      </dgm:t>
    </dgm:pt>
    <dgm:pt modelId="{57C776FC-DEBC-4183-BAB2-4B88275B1436}" type="parTrans" cxnId="{1EAEE013-F97D-4763-8418-BE7A90483FA9}">
      <dgm:prSet/>
      <dgm:spPr/>
      <dgm:t>
        <a:bodyPr/>
        <a:lstStyle/>
        <a:p>
          <a:endParaRPr lang="en-GB"/>
        </a:p>
      </dgm:t>
    </dgm:pt>
    <dgm:pt modelId="{D5C77E2D-84B0-499C-A597-9275AF9F5EA9}" type="sibTrans" cxnId="{1EAEE013-F97D-4763-8418-BE7A90483FA9}">
      <dgm:prSet/>
      <dgm:spPr/>
      <dgm:t>
        <a:bodyPr/>
        <a:lstStyle/>
        <a:p>
          <a:endParaRPr lang="en-GB"/>
        </a:p>
      </dgm:t>
    </dgm:pt>
    <dgm:pt modelId="{79AB3AB2-137B-4337-A2BC-EE88B48BFAD8}">
      <dgm:prSet phldrT="[Text]"/>
      <dgm:spPr/>
      <dgm:t>
        <a:bodyPr/>
        <a:lstStyle/>
        <a:p>
          <a:r>
            <a:rPr lang="en-GB"/>
            <a:t>Discourse Analysis</a:t>
          </a:r>
        </a:p>
      </dgm:t>
    </dgm:pt>
    <dgm:pt modelId="{F612F4F3-D1EA-4245-8298-8C49FFCF8FC6}" type="parTrans" cxnId="{0AF9649A-D443-420A-898E-AC4303C47B0A}">
      <dgm:prSet/>
      <dgm:spPr/>
      <dgm:t>
        <a:bodyPr/>
        <a:lstStyle/>
        <a:p>
          <a:endParaRPr lang="en-GB"/>
        </a:p>
      </dgm:t>
    </dgm:pt>
    <dgm:pt modelId="{85FA2A88-6F9F-4E83-8493-C82E34BB6A3F}" type="sibTrans" cxnId="{0AF9649A-D443-420A-898E-AC4303C47B0A}">
      <dgm:prSet/>
      <dgm:spPr/>
      <dgm:t>
        <a:bodyPr/>
        <a:lstStyle/>
        <a:p>
          <a:endParaRPr lang="en-GB"/>
        </a:p>
      </dgm:t>
    </dgm:pt>
    <dgm:pt modelId="{8317681B-771B-49C5-AF87-173498C896D4}">
      <dgm:prSet phldrT="[Text]"/>
      <dgm:spPr/>
      <dgm:t>
        <a:bodyPr/>
        <a:lstStyle/>
        <a:p>
          <a:r>
            <a:rPr lang="en-GB"/>
            <a:t>Analyses conversations and interactions</a:t>
          </a:r>
        </a:p>
      </dgm:t>
    </dgm:pt>
    <dgm:pt modelId="{47066936-24DD-4BB3-BEF4-1C0E21C37DF9}" type="parTrans" cxnId="{40C4052D-22AC-48B6-9624-EEC6992A0C94}">
      <dgm:prSet/>
      <dgm:spPr/>
      <dgm:t>
        <a:bodyPr/>
        <a:lstStyle/>
        <a:p>
          <a:endParaRPr lang="en-GB"/>
        </a:p>
      </dgm:t>
    </dgm:pt>
    <dgm:pt modelId="{3D9A6DA6-F288-449B-B0B6-1223E4785381}" type="sibTrans" cxnId="{40C4052D-22AC-48B6-9624-EEC6992A0C94}">
      <dgm:prSet/>
      <dgm:spPr/>
      <dgm:t>
        <a:bodyPr/>
        <a:lstStyle/>
        <a:p>
          <a:endParaRPr lang="en-GB"/>
        </a:p>
      </dgm:t>
    </dgm:pt>
    <dgm:pt modelId="{CBC2BA94-AB70-4FA2-8A05-7E727B9882FC}">
      <dgm:prSet/>
      <dgm:spPr/>
      <dgm:t>
        <a:bodyPr/>
        <a:lstStyle/>
        <a:p>
          <a:r>
            <a:rPr lang="en-GB"/>
            <a:t>Thematic Analysis</a:t>
          </a:r>
        </a:p>
      </dgm:t>
    </dgm:pt>
    <dgm:pt modelId="{4652BE4B-AF85-4BDB-B4E5-2FF962C8AE9D}" type="parTrans" cxnId="{F8B74101-C57B-40DF-85AC-871FE34EB6E5}">
      <dgm:prSet/>
      <dgm:spPr/>
      <dgm:t>
        <a:bodyPr/>
        <a:lstStyle/>
        <a:p>
          <a:endParaRPr lang="en-GB"/>
        </a:p>
      </dgm:t>
    </dgm:pt>
    <dgm:pt modelId="{496B6C95-A201-4069-A9E0-AB6ABB63F702}" type="sibTrans" cxnId="{F8B74101-C57B-40DF-85AC-871FE34EB6E5}">
      <dgm:prSet/>
      <dgm:spPr/>
      <dgm:t>
        <a:bodyPr/>
        <a:lstStyle/>
        <a:p>
          <a:endParaRPr lang="en-GB"/>
        </a:p>
      </dgm:t>
    </dgm:pt>
    <dgm:pt modelId="{D45F5DEE-548F-49BE-828F-2026E0CB5EE0}">
      <dgm:prSet/>
      <dgm:spPr/>
      <dgm:t>
        <a:bodyPr/>
        <a:lstStyle/>
        <a:p>
          <a:r>
            <a:rPr lang="en-GB"/>
            <a:t>Identifies Themes and patterns</a:t>
          </a:r>
        </a:p>
      </dgm:t>
    </dgm:pt>
    <dgm:pt modelId="{D6D3DE8D-E3D8-4B8A-85BC-AC1DC233D915}" type="parTrans" cxnId="{0BB853C3-C573-488F-900C-48FCED35FA35}">
      <dgm:prSet/>
      <dgm:spPr/>
      <dgm:t>
        <a:bodyPr/>
        <a:lstStyle/>
        <a:p>
          <a:endParaRPr lang="en-GB"/>
        </a:p>
      </dgm:t>
    </dgm:pt>
    <dgm:pt modelId="{EABAB01F-5F75-4A3D-8663-97D1A8858A26}" type="sibTrans" cxnId="{0BB853C3-C573-488F-900C-48FCED35FA35}">
      <dgm:prSet/>
      <dgm:spPr/>
      <dgm:t>
        <a:bodyPr/>
        <a:lstStyle/>
        <a:p>
          <a:endParaRPr lang="en-GB"/>
        </a:p>
      </dgm:t>
    </dgm:pt>
    <dgm:pt modelId="{2BA72E3E-951D-4F6C-96CA-22B92FD606BB}">
      <dgm:prSet/>
      <dgm:spPr/>
      <dgm:t>
        <a:bodyPr/>
        <a:lstStyle/>
        <a:p>
          <a:r>
            <a:rPr lang="en-GB"/>
            <a:t>Grounded Theory</a:t>
          </a:r>
        </a:p>
      </dgm:t>
    </dgm:pt>
    <dgm:pt modelId="{B2BA10C5-BE6F-4AEC-8522-7F1BC583E0F0}" type="parTrans" cxnId="{97DAFC6D-D313-404D-874E-D0666211E49A}">
      <dgm:prSet/>
      <dgm:spPr/>
      <dgm:t>
        <a:bodyPr/>
        <a:lstStyle/>
        <a:p>
          <a:endParaRPr lang="en-GB"/>
        </a:p>
      </dgm:t>
    </dgm:pt>
    <dgm:pt modelId="{CD1096BD-1701-4534-9303-A65AA5CFCDEF}" type="sibTrans" cxnId="{97DAFC6D-D313-404D-874E-D0666211E49A}">
      <dgm:prSet/>
      <dgm:spPr/>
      <dgm:t>
        <a:bodyPr/>
        <a:lstStyle/>
        <a:p>
          <a:endParaRPr lang="en-GB"/>
        </a:p>
      </dgm:t>
    </dgm:pt>
    <dgm:pt modelId="{5D6868A9-C560-43B6-BC4F-FEDA66496D92}">
      <dgm:prSet/>
      <dgm:spPr/>
      <dgm:t>
        <a:bodyPr/>
        <a:lstStyle/>
        <a:p>
          <a:r>
            <a:rPr lang="en-GB"/>
            <a:t>Starts with a specific question and using data alone builds theory in response to the question</a:t>
          </a:r>
        </a:p>
      </dgm:t>
    </dgm:pt>
    <dgm:pt modelId="{2D7B90D4-62E7-4DC2-891F-D42A6ADD4160}" type="parTrans" cxnId="{CA6CFD14-FACC-46BF-9FA3-BCF26EE89A0C}">
      <dgm:prSet/>
      <dgm:spPr/>
      <dgm:t>
        <a:bodyPr/>
        <a:lstStyle/>
        <a:p>
          <a:endParaRPr lang="en-GB"/>
        </a:p>
      </dgm:t>
    </dgm:pt>
    <dgm:pt modelId="{94AF7F74-DF3B-4B16-8053-DC7385EA0B6E}" type="sibTrans" cxnId="{CA6CFD14-FACC-46BF-9FA3-BCF26EE89A0C}">
      <dgm:prSet/>
      <dgm:spPr/>
      <dgm:t>
        <a:bodyPr/>
        <a:lstStyle/>
        <a:p>
          <a:endParaRPr lang="en-GB"/>
        </a:p>
      </dgm:t>
    </dgm:pt>
    <dgm:pt modelId="{00B0E20F-9077-4369-83EB-3338214CB98D}">
      <dgm:prSet/>
      <dgm:spPr/>
      <dgm:t>
        <a:bodyPr/>
        <a:lstStyle/>
        <a:p>
          <a:r>
            <a:rPr lang="en-GB"/>
            <a:t>IPA</a:t>
          </a:r>
        </a:p>
      </dgm:t>
    </dgm:pt>
    <dgm:pt modelId="{10E81AD0-A566-4E77-9006-5DDAE2AEC0C9}" type="parTrans" cxnId="{3D4F3D97-4E9E-45B6-8934-22E38D92FE5D}">
      <dgm:prSet/>
      <dgm:spPr/>
      <dgm:t>
        <a:bodyPr/>
        <a:lstStyle/>
        <a:p>
          <a:endParaRPr lang="en-GB"/>
        </a:p>
      </dgm:t>
    </dgm:pt>
    <dgm:pt modelId="{3EE8293C-2A80-4E86-A9CA-16AC8313971C}" type="sibTrans" cxnId="{3D4F3D97-4E9E-45B6-8934-22E38D92FE5D}">
      <dgm:prSet/>
      <dgm:spPr/>
      <dgm:t>
        <a:bodyPr/>
        <a:lstStyle/>
        <a:p>
          <a:endParaRPr lang="en-GB"/>
        </a:p>
      </dgm:t>
    </dgm:pt>
    <dgm:pt modelId="{8F3017FA-8D60-4E7E-9BC7-E967241EC053}">
      <dgm:prSet/>
      <dgm:spPr/>
      <dgm:t>
        <a:bodyPr/>
        <a:lstStyle/>
        <a:p>
          <a:r>
            <a:rPr lang="en-GB"/>
            <a:t>Understanding people’s unique experiences of phenomena</a:t>
          </a:r>
        </a:p>
      </dgm:t>
    </dgm:pt>
    <dgm:pt modelId="{B148EB27-C0EE-41F0-B79A-3871B3150410}" type="parTrans" cxnId="{D369E465-C2AD-4B21-AB0E-5A8EAFF6BA49}">
      <dgm:prSet/>
      <dgm:spPr/>
      <dgm:t>
        <a:bodyPr/>
        <a:lstStyle/>
        <a:p>
          <a:endParaRPr lang="en-GB"/>
        </a:p>
      </dgm:t>
    </dgm:pt>
    <dgm:pt modelId="{2B45D338-1BEB-4ABE-954A-38C8CED8F915}" type="sibTrans" cxnId="{D369E465-C2AD-4B21-AB0E-5A8EAFF6BA49}">
      <dgm:prSet/>
      <dgm:spPr/>
      <dgm:t>
        <a:bodyPr/>
        <a:lstStyle/>
        <a:p>
          <a:endParaRPr lang="en-GB"/>
        </a:p>
      </dgm:t>
    </dgm:pt>
    <dgm:pt modelId="{E6F075F6-60D4-44DB-A0D7-63ED0BE954BA}" type="pres">
      <dgm:prSet presAssocID="{0270FDFA-EDBD-43DC-BC24-54BC2A2D5907}" presName="Name0" presStyleCnt="0">
        <dgm:presLayoutVars>
          <dgm:dir/>
          <dgm:animLvl val="lvl"/>
          <dgm:resizeHandles val="exact"/>
        </dgm:presLayoutVars>
      </dgm:prSet>
      <dgm:spPr/>
    </dgm:pt>
    <dgm:pt modelId="{8779228E-E0BC-4A0D-B6F0-CB9165489BCA}" type="pres">
      <dgm:prSet presAssocID="{02BB4714-0647-4CE1-BC05-BF2933C2853D}" presName="composite" presStyleCnt="0"/>
      <dgm:spPr/>
    </dgm:pt>
    <dgm:pt modelId="{E585454A-B40D-4112-A118-E6EA2EC66CDF}" type="pres">
      <dgm:prSet presAssocID="{02BB4714-0647-4CE1-BC05-BF2933C2853D}" presName="parTx" presStyleLbl="alignNode1" presStyleIdx="0" presStyleCnt="6">
        <dgm:presLayoutVars>
          <dgm:chMax val="0"/>
          <dgm:chPref val="0"/>
          <dgm:bulletEnabled val="1"/>
        </dgm:presLayoutVars>
      </dgm:prSet>
      <dgm:spPr/>
    </dgm:pt>
    <dgm:pt modelId="{7E04184B-17A8-467D-9E82-EF12768E3E6A}" type="pres">
      <dgm:prSet presAssocID="{02BB4714-0647-4CE1-BC05-BF2933C2853D}" presName="desTx" presStyleLbl="alignAccFollowNode1" presStyleIdx="0" presStyleCnt="6">
        <dgm:presLayoutVars>
          <dgm:bulletEnabled val="1"/>
        </dgm:presLayoutVars>
      </dgm:prSet>
      <dgm:spPr/>
    </dgm:pt>
    <dgm:pt modelId="{C0E8922D-B81F-43F6-875A-DF23DA54629A}" type="pres">
      <dgm:prSet presAssocID="{F1ED3502-92D9-42EB-96DC-2FC6AC607EAF}" presName="space" presStyleCnt="0"/>
      <dgm:spPr/>
    </dgm:pt>
    <dgm:pt modelId="{D732DDA6-790C-49C4-8ABC-3571C6A5696B}" type="pres">
      <dgm:prSet presAssocID="{94C50C69-204C-42CE-812B-C9110701DBF6}" presName="composite" presStyleCnt="0"/>
      <dgm:spPr/>
    </dgm:pt>
    <dgm:pt modelId="{96E4774A-79D8-4461-8B91-F2F15C47A858}" type="pres">
      <dgm:prSet presAssocID="{94C50C69-204C-42CE-812B-C9110701DBF6}" presName="parTx" presStyleLbl="alignNode1" presStyleIdx="1" presStyleCnt="6">
        <dgm:presLayoutVars>
          <dgm:chMax val="0"/>
          <dgm:chPref val="0"/>
          <dgm:bulletEnabled val="1"/>
        </dgm:presLayoutVars>
      </dgm:prSet>
      <dgm:spPr/>
    </dgm:pt>
    <dgm:pt modelId="{AC6E8CB3-0434-4609-AAFA-13737A9672CC}" type="pres">
      <dgm:prSet presAssocID="{94C50C69-204C-42CE-812B-C9110701DBF6}" presName="desTx" presStyleLbl="alignAccFollowNode1" presStyleIdx="1" presStyleCnt="6">
        <dgm:presLayoutVars>
          <dgm:bulletEnabled val="1"/>
        </dgm:presLayoutVars>
      </dgm:prSet>
      <dgm:spPr/>
    </dgm:pt>
    <dgm:pt modelId="{59ED5B64-52FC-4DDB-BAB4-43B69550D7AA}" type="pres">
      <dgm:prSet presAssocID="{23B703FC-5B92-4723-9FEA-FA610A68AF49}" presName="space" presStyleCnt="0"/>
      <dgm:spPr/>
    </dgm:pt>
    <dgm:pt modelId="{BF93F3F8-CD8E-4E38-81F4-75DFE3D3E806}" type="pres">
      <dgm:prSet presAssocID="{79AB3AB2-137B-4337-A2BC-EE88B48BFAD8}" presName="composite" presStyleCnt="0"/>
      <dgm:spPr/>
    </dgm:pt>
    <dgm:pt modelId="{F6675F77-DF61-40C9-ABB6-B07E2D22E479}" type="pres">
      <dgm:prSet presAssocID="{79AB3AB2-137B-4337-A2BC-EE88B48BFAD8}" presName="parTx" presStyleLbl="alignNode1" presStyleIdx="2" presStyleCnt="6">
        <dgm:presLayoutVars>
          <dgm:chMax val="0"/>
          <dgm:chPref val="0"/>
          <dgm:bulletEnabled val="1"/>
        </dgm:presLayoutVars>
      </dgm:prSet>
      <dgm:spPr/>
    </dgm:pt>
    <dgm:pt modelId="{B272A54C-8F03-4D05-8ACD-3E51635C29A3}" type="pres">
      <dgm:prSet presAssocID="{79AB3AB2-137B-4337-A2BC-EE88B48BFAD8}" presName="desTx" presStyleLbl="alignAccFollowNode1" presStyleIdx="2" presStyleCnt="6">
        <dgm:presLayoutVars>
          <dgm:bulletEnabled val="1"/>
        </dgm:presLayoutVars>
      </dgm:prSet>
      <dgm:spPr/>
    </dgm:pt>
    <dgm:pt modelId="{7EA852EB-A8FA-4378-BDD1-7266A5453E62}" type="pres">
      <dgm:prSet presAssocID="{85FA2A88-6F9F-4E83-8493-C82E34BB6A3F}" presName="space" presStyleCnt="0"/>
      <dgm:spPr/>
    </dgm:pt>
    <dgm:pt modelId="{06E2E3F3-184E-4170-9FDF-3675C43AA77B}" type="pres">
      <dgm:prSet presAssocID="{CBC2BA94-AB70-4FA2-8A05-7E727B9882FC}" presName="composite" presStyleCnt="0"/>
      <dgm:spPr/>
    </dgm:pt>
    <dgm:pt modelId="{7094BFE8-704C-4AB0-90D9-25402FE12902}" type="pres">
      <dgm:prSet presAssocID="{CBC2BA94-AB70-4FA2-8A05-7E727B9882FC}" presName="parTx" presStyleLbl="alignNode1" presStyleIdx="3" presStyleCnt="6">
        <dgm:presLayoutVars>
          <dgm:chMax val="0"/>
          <dgm:chPref val="0"/>
          <dgm:bulletEnabled val="1"/>
        </dgm:presLayoutVars>
      </dgm:prSet>
      <dgm:spPr/>
    </dgm:pt>
    <dgm:pt modelId="{0FF88D18-EE17-4CB8-A111-D2C1F7CC2BAD}" type="pres">
      <dgm:prSet presAssocID="{CBC2BA94-AB70-4FA2-8A05-7E727B9882FC}" presName="desTx" presStyleLbl="alignAccFollowNode1" presStyleIdx="3" presStyleCnt="6">
        <dgm:presLayoutVars>
          <dgm:bulletEnabled val="1"/>
        </dgm:presLayoutVars>
      </dgm:prSet>
      <dgm:spPr/>
    </dgm:pt>
    <dgm:pt modelId="{510D5EB1-4E29-4B45-B8B8-BE6CDC904835}" type="pres">
      <dgm:prSet presAssocID="{496B6C95-A201-4069-A9E0-AB6ABB63F702}" presName="space" presStyleCnt="0"/>
      <dgm:spPr/>
    </dgm:pt>
    <dgm:pt modelId="{E6753BBB-3054-4FF9-8C71-E114D2987DC6}" type="pres">
      <dgm:prSet presAssocID="{2BA72E3E-951D-4F6C-96CA-22B92FD606BB}" presName="composite" presStyleCnt="0"/>
      <dgm:spPr/>
    </dgm:pt>
    <dgm:pt modelId="{7EE0DA59-7CAD-4FD2-B7FE-F0F379E1B68A}" type="pres">
      <dgm:prSet presAssocID="{2BA72E3E-951D-4F6C-96CA-22B92FD606BB}" presName="parTx" presStyleLbl="alignNode1" presStyleIdx="4" presStyleCnt="6">
        <dgm:presLayoutVars>
          <dgm:chMax val="0"/>
          <dgm:chPref val="0"/>
          <dgm:bulletEnabled val="1"/>
        </dgm:presLayoutVars>
      </dgm:prSet>
      <dgm:spPr/>
    </dgm:pt>
    <dgm:pt modelId="{19E61858-A4A2-4583-8413-982648B8BC1A}" type="pres">
      <dgm:prSet presAssocID="{2BA72E3E-951D-4F6C-96CA-22B92FD606BB}" presName="desTx" presStyleLbl="alignAccFollowNode1" presStyleIdx="4" presStyleCnt="6">
        <dgm:presLayoutVars>
          <dgm:bulletEnabled val="1"/>
        </dgm:presLayoutVars>
      </dgm:prSet>
      <dgm:spPr/>
    </dgm:pt>
    <dgm:pt modelId="{44114693-E58E-42D4-819A-62C865A9DE84}" type="pres">
      <dgm:prSet presAssocID="{CD1096BD-1701-4534-9303-A65AA5CFCDEF}" presName="space" presStyleCnt="0"/>
      <dgm:spPr/>
    </dgm:pt>
    <dgm:pt modelId="{7E3596ED-8020-49C9-AE0C-F994EC0CCAB1}" type="pres">
      <dgm:prSet presAssocID="{00B0E20F-9077-4369-83EB-3338214CB98D}" presName="composite" presStyleCnt="0"/>
      <dgm:spPr/>
    </dgm:pt>
    <dgm:pt modelId="{6A46F16C-AB86-4ACC-80B4-33F1BAC891C8}" type="pres">
      <dgm:prSet presAssocID="{00B0E20F-9077-4369-83EB-3338214CB98D}" presName="parTx" presStyleLbl="alignNode1" presStyleIdx="5" presStyleCnt="6">
        <dgm:presLayoutVars>
          <dgm:chMax val="0"/>
          <dgm:chPref val="0"/>
          <dgm:bulletEnabled val="1"/>
        </dgm:presLayoutVars>
      </dgm:prSet>
      <dgm:spPr/>
    </dgm:pt>
    <dgm:pt modelId="{7F7F3C4F-E200-4D1B-A43F-C52E906075B7}" type="pres">
      <dgm:prSet presAssocID="{00B0E20F-9077-4369-83EB-3338214CB98D}" presName="desTx" presStyleLbl="alignAccFollowNode1" presStyleIdx="5" presStyleCnt="6">
        <dgm:presLayoutVars>
          <dgm:bulletEnabled val="1"/>
        </dgm:presLayoutVars>
      </dgm:prSet>
      <dgm:spPr/>
    </dgm:pt>
  </dgm:ptLst>
  <dgm:cxnLst>
    <dgm:cxn modelId="{F8B74101-C57B-40DF-85AC-871FE34EB6E5}" srcId="{0270FDFA-EDBD-43DC-BC24-54BC2A2D5907}" destId="{CBC2BA94-AB70-4FA2-8A05-7E727B9882FC}" srcOrd="3" destOrd="0" parTransId="{4652BE4B-AF85-4BDB-B4E5-2FF962C8AE9D}" sibTransId="{496B6C95-A201-4069-A9E0-AB6ABB63F702}"/>
    <dgm:cxn modelId="{AF5AE60D-61ED-4367-BCF4-14A1B33D9F69}" type="presOf" srcId="{02BB4714-0647-4CE1-BC05-BF2933C2853D}" destId="{E585454A-B40D-4112-A118-E6EA2EC66CDF}" srcOrd="0" destOrd="0" presId="urn:microsoft.com/office/officeart/2005/8/layout/hList1"/>
    <dgm:cxn modelId="{1EAEE013-F97D-4763-8418-BE7A90483FA9}" srcId="{94C50C69-204C-42CE-812B-C9110701DBF6}" destId="{672F66D9-B0B6-4F05-9F4A-42D14F2B5380}" srcOrd="0" destOrd="0" parTransId="{57C776FC-DEBC-4183-BAB2-4B88275B1436}" sibTransId="{D5C77E2D-84B0-499C-A597-9275AF9F5EA9}"/>
    <dgm:cxn modelId="{CA6CFD14-FACC-46BF-9FA3-BCF26EE89A0C}" srcId="{2BA72E3E-951D-4F6C-96CA-22B92FD606BB}" destId="{5D6868A9-C560-43B6-BC4F-FEDA66496D92}" srcOrd="0" destOrd="0" parTransId="{2D7B90D4-62E7-4DC2-891F-D42A6ADD4160}" sibTransId="{94AF7F74-DF3B-4B16-8053-DC7385EA0B6E}"/>
    <dgm:cxn modelId="{2FAC9F21-8ABD-44F9-9AD2-88A6567E7553}" srcId="{0270FDFA-EDBD-43DC-BC24-54BC2A2D5907}" destId="{94C50C69-204C-42CE-812B-C9110701DBF6}" srcOrd="1" destOrd="0" parTransId="{79475EBA-075C-481E-8ABC-E79E10A9CBAA}" sibTransId="{23B703FC-5B92-4723-9FEA-FA610A68AF49}"/>
    <dgm:cxn modelId="{40C4052D-22AC-48B6-9624-EEC6992A0C94}" srcId="{79AB3AB2-137B-4337-A2BC-EE88B48BFAD8}" destId="{8317681B-771B-49C5-AF87-173498C896D4}" srcOrd="0" destOrd="0" parTransId="{47066936-24DD-4BB3-BEF4-1C0E21C37DF9}" sibTransId="{3D9A6DA6-F288-449B-B0B6-1223E4785381}"/>
    <dgm:cxn modelId="{A3AAD42D-A839-42F2-AA22-84B547D220D6}" type="presOf" srcId="{00B0E20F-9077-4369-83EB-3338214CB98D}" destId="{6A46F16C-AB86-4ACC-80B4-33F1BAC891C8}" srcOrd="0" destOrd="0" presId="urn:microsoft.com/office/officeart/2005/8/layout/hList1"/>
    <dgm:cxn modelId="{C6C9B82E-5E0B-4C06-B7FC-1ECE044F8864}" type="presOf" srcId="{D45F5DEE-548F-49BE-828F-2026E0CB5EE0}" destId="{0FF88D18-EE17-4CB8-A111-D2C1F7CC2BAD}" srcOrd="0" destOrd="0" presId="urn:microsoft.com/office/officeart/2005/8/layout/hList1"/>
    <dgm:cxn modelId="{49B6AB42-AB4F-4499-90BF-3CBA1C81D1DB}" type="presOf" srcId="{8317681B-771B-49C5-AF87-173498C896D4}" destId="{B272A54C-8F03-4D05-8ACD-3E51635C29A3}" srcOrd="0" destOrd="0" presId="urn:microsoft.com/office/officeart/2005/8/layout/hList1"/>
    <dgm:cxn modelId="{E3A90964-4DF9-4587-90D7-50B12DBEF07E}" type="presOf" srcId="{8F3017FA-8D60-4E7E-9BC7-E967241EC053}" destId="{7F7F3C4F-E200-4D1B-A43F-C52E906075B7}" srcOrd="0" destOrd="0" presId="urn:microsoft.com/office/officeart/2005/8/layout/hList1"/>
    <dgm:cxn modelId="{D369E465-C2AD-4B21-AB0E-5A8EAFF6BA49}" srcId="{00B0E20F-9077-4369-83EB-3338214CB98D}" destId="{8F3017FA-8D60-4E7E-9BC7-E967241EC053}" srcOrd="0" destOrd="0" parTransId="{B148EB27-C0EE-41F0-B79A-3871B3150410}" sibTransId="{2B45D338-1BEB-4ABE-954A-38C8CED8F915}"/>
    <dgm:cxn modelId="{97DAFC6D-D313-404D-874E-D0666211E49A}" srcId="{0270FDFA-EDBD-43DC-BC24-54BC2A2D5907}" destId="{2BA72E3E-951D-4F6C-96CA-22B92FD606BB}" srcOrd="4" destOrd="0" parTransId="{B2BA10C5-BE6F-4AEC-8522-7F1BC583E0F0}" sibTransId="{CD1096BD-1701-4534-9303-A65AA5CFCDEF}"/>
    <dgm:cxn modelId="{96BF7E56-1344-45D3-9F3E-B2682E70F972}" type="presOf" srcId="{672F66D9-B0B6-4F05-9F4A-42D14F2B5380}" destId="{AC6E8CB3-0434-4609-AAFA-13737A9672CC}" srcOrd="0" destOrd="0" presId="urn:microsoft.com/office/officeart/2005/8/layout/hList1"/>
    <dgm:cxn modelId="{B2A67E83-47CB-458B-92D9-CEEDA3D42A69}" type="presOf" srcId="{2BA72E3E-951D-4F6C-96CA-22B92FD606BB}" destId="{7EE0DA59-7CAD-4FD2-B7FE-F0F379E1B68A}" srcOrd="0" destOrd="0" presId="urn:microsoft.com/office/officeart/2005/8/layout/hList1"/>
    <dgm:cxn modelId="{88D9C488-274A-44AD-9D73-6C0F1056DE82}" type="presOf" srcId="{5D6868A9-C560-43B6-BC4F-FEDA66496D92}" destId="{19E61858-A4A2-4583-8413-982648B8BC1A}" srcOrd="0" destOrd="0" presId="urn:microsoft.com/office/officeart/2005/8/layout/hList1"/>
    <dgm:cxn modelId="{EF5FCA89-3442-4820-87E3-82C1FEC41CCF}" type="presOf" srcId="{CBC2BA94-AB70-4FA2-8A05-7E727B9882FC}" destId="{7094BFE8-704C-4AB0-90D9-25402FE12902}" srcOrd="0" destOrd="0" presId="urn:microsoft.com/office/officeart/2005/8/layout/hList1"/>
    <dgm:cxn modelId="{74491B91-F11C-4827-BE35-180C4520500C}" srcId="{02BB4714-0647-4CE1-BC05-BF2933C2853D}" destId="{0A3DD8AC-ABEA-4244-A046-13C87E2B44A3}" srcOrd="0" destOrd="0" parTransId="{2BC3B5B3-0339-4E67-ABC2-22641A5B807F}" sibTransId="{25C1D654-F248-4730-8EEE-D443B166B617}"/>
    <dgm:cxn modelId="{3D4F3D97-4E9E-45B6-8934-22E38D92FE5D}" srcId="{0270FDFA-EDBD-43DC-BC24-54BC2A2D5907}" destId="{00B0E20F-9077-4369-83EB-3338214CB98D}" srcOrd="5" destOrd="0" parTransId="{10E81AD0-A566-4E77-9006-5DDAE2AEC0C9}" sibTransId="{3EE8293C-2A80-4E86-A9CA-16AC8313971C}"/>
    <dgm:cxn modelId="{0AF9649A-D443-420A-898E-AC4303C47B0A}" srcId="{0270FDFA-EDBD-43DC-BC24-54BC2A2D5907}" destId="{79AB3AB2-137B-4337-A2BC-EE88B48BFAD8}" srcOrd="2" destOrd="0" parTransId="{F612F4F3-D1EA-4245-8298-8C49FFCF8FC6}" sibTransId="{85FA2A88-6F9F-4E83-8493-C82E34BB6A3F}"/>
    <dgm:cxn modelId="{C20C239B-8A3E-4FBC-BBBF-A88482E5049B}" srcId="{0270FDFA-EDBD-43DC-BC24-54BC2A2D5907}" destId="{02BB4714-0647-4CE1-BC05-BF2933C2853D}" srcOrd="0" destOrd="0" parTransId="{F734E887-8481-4A1D-8BFC-F54555C544F3}" sibTransId="{F1ED3502-92D9-42EB-96DC-2FC6AC607EAF}"/>
    <dgm:cxn modelId="{1B764D9C-3FCB-4131-AD73-911C34A7466C}" type="presOf" srcId="{79AB3AB2-137B-4337-A2BC-EE88B48BFAD8}" destId="{F6675F77-DF61-40C9-ABB6-B07E2D22E479}" srcOrd="0" destOrd="0" presId="urn:microsoft.com/office/officeart/2005/8/layout/hList1"/>
    <dgm:cxn modelId="{0BB853C3-C573-488F-900C-48FCED35FA35}" srcId="{CBC2BA94-AB70-4FA2-8A05-7E727B9882FC}" destId="{D45F5DEE-548F-49BE-828F-2026E0CB5EE0}" srcOrd="0" destOrd="0" parTransId="{D6D3DE8D-E3D8-4B8A-85BC-AC1DC233D915}" sibTransId="{EABAB01F-5F75-4A3D-8663-97D1A8858A26}"/>
    <dgm:cxn modelId="{820FFBCA-C803-41CC-AE97-65104BC2852D}" type="presOf" srcId="{0A3DD8AC-ABEA-4244-A046-13C87E2B44A3}" destId="{7E04184B-17A8-467D-9E82-EF12768E3E6A}" srcOrd="0" destOrd="0" presId="urn:microsoft.com/office/officeart/2005/8/layout/hList1"/>
    <dgm:cxn modelId="{7A4DEBD0-E553-435B-BB0E-126CB45117AA}" type="presOf" srcId="{0270FDFA-EDBD-43DC-BC24-54BC2A2D5907}" destId="{E6F075F6-60D4-44DB-A0D7-63ED0BE954BA}" srcOrd="0" destOrd="0" presId="urn:microsoft.com/office/officeart/2005/8/layout/hList1"/>
    <dgm:cxn modelId="{9C18DFD9-76E2-4C4C-AB76-CC134C188A7C}" type="presOf" srcId="{94C50C69-204C-42CE-812B-C9110701DBF6}" destId="{96E4774A-79D8-4461-8B91-F2F15C47A858}" srcOrd="0" destOrd="0" presId="urn:microsoft.com/office/officeart/2005/8/layout/hList1"/>
    <dgm:cxn modelId="{05A1A2BD-E005-4516-80FD-5A5619606CA0}" type="presParOf" srcId="{E6F075F6-60D4-44DB-A0D7-63ED0BE954BA}" destId="{8779228E-E0BC-4A0D-B6F0-CB9165489BCA}" srcOrd="0" destOrd="0" presId="urn:microsoft.com/office/officeart/2005/8/layout/hList1"/>
    <dgm:cxn modelId="{010E738B-DFA0-4510-85F6-D17581D5D006}" type="presParOf" srcId="{8779228E-E0BC-4A0D-B6F0-CB9165489BCA}" destId="{E585454A-B40D-4112-A118-E6EA2EC66CDF}" srcOrd="0" destOrd="0" presId="urn:microsoft.com/office/officeart/2005/8/layout/hList1"/>
    <dgm:cxn modelId="{DFCE6341-27CF-4F7B-8CDA-024A9DC3F3DF}" type="presParOf" srcId="{8779228E-E0BC-4A0D-B6F0-CB9165489BCA}" destId="{7E04184B-17A8-467D-9E82-EF12768E3E6A}" srcOrd="1" destOrd="0" presId="urn:microsoft.com/office/officeart/2005/8/layout/hList1"/>
    <dgm:cxn modelId="{B4E5B495-7F39-4FA9-90AB-894ABC99369E}" type="presParOf" srcId="{E6F075F6-60D4-44DB-A0D7-63ED0BE954BA}" destId="{C0E8922D-B81F-43F6-875A-DF23DA54629A}" srcOrd="1" destOrd="0" presId="urn:microsoft.com/office/officeart/2005/8/layout/hList1"/>
    <dgm:cxn modelId="{63546CCA-CD46-4D4C-BB89-368DBF041B37}" type="presParOf" srcId="{E6F075F6-60D4-44DB-A0D7-63ED0BE954BA}" destId="{D732DDA6-790C-49C4-8ABC-3571C6A5696B}" srcOrd="2" destOrd="0" presId="urn:microsoft.com/office/officeart/2005/8/layout/hList1"/>
    <dgm:cxn modelId="{C49D34A9-C504-4247-9510-BAEB525D641F}" type="presParOf" srcId="{D732DDA6-790C-49C4-8ABC-3571C6A5696B}" destId="{96E4774A-79D8-4461-8B91-F2F15C47A858}" srcOrd="0" destOrd="0" presId="urn:microsoft.com/office/officeart/2005/8/layout/hList1"/>
    <dgm:cxn modelId="{7A30ED45-A7E3-4C0F-9680-F6816EC58A7E}" type="presParOf" srcId="{D732DDA6-790C-49C4-8ABC-3571C6A5696B}" destId="{AC6E8CB3-0434-4609-AAFA-13737A9672CC}" srcOrd="1" destOrd="0" presId="urn:microsoft.com/office/officeart/2005/8/layout/hList1"/>
    <dgm:cxn modelId="{F8E883C9-96C0-4CB7-BCE5-B7E6ADFBD77C}" type="presParOf" srcId="{E6F075F6-60D4-44DB-A0D7-63ED0BE954BA}" destId="{59ED5B64-52FC-4DDB-BAB4-43B69550D7AA}" srcOrd="3" destOrd="0" presId="urn:microsoft.com/office/officeart/2005/8/layout/hList1"/>
    <dgm:cxn modelId="{09673D96-AFD3-43AF-A70F-085C572E1371}" type="presParOf" srcId="{E6F075F6-60D4-44DB-A0D7-63ED0BE954BA}" destId="{BF93F3F8-CD8E-4E38-81F4-75DFE3D3E806}" srcOrd="4" destOrd="0" presId="urn:microsoft.com/office/officeart/2005/8/layout/hList1"/>
    <dgm:cxn modelId="{B0DC3DAA-B365-49C6-8B90-895CCAD1BF56}" type="presParOf" srcId="{BF93F3F8-CD8E-4E38-81F4-75DFE3D3E806}" destId="{F6675F77-DF61-40C9-ABB6-B07E2D22E479}" srcOrd="0" destOrd="0" presId="urn:microsoft.com/office/officeart/2005/8/layout/hList1"/>
    <dgm:cxn modelId="{2A5FA743-993E-4D9D-A10F-654EA4B09017}" type="presParOf" srcId="{BF93F3F8-CD8E-4E38-81F4-75DFE3D3E806}" destId="{B272A54C-8F03-4D05-8ACD-3E51635C29A3}" srcOrd="1" destOrd="0" presId="urn:microsoft.com/office/officeart/2005/8/layout/hList1"/>
    <dgm:cxn modelId="{4E213701-8286-4F21-9EBB-D3C39AFE93EE}" type="presParOf" srcId="{E6F075F6-60D4-44DB-A0D7-63ED0BE954BA}" destId="{7EA852EB-A8FA-4378-BDD1-7266A5453E62}" srcOrd="5" destOrd="0" presId="urn:microsoft.com/office/officeart/2005/8/layout/hList1"/>
    <dgm:cxn modelId="{09D6E074-7532-478C-9493-1F015F643A5E}" type="presParOf" srcId="{E6F075F6-60D4-44DB-A0D7-63ED0BE954BA}" destId="{06E2E3F3-184E-4170-9FDF-3675C43AA77B}" srcOrd="6" destOrd="0" presId="urn:microsoft.com/office/officeart/2005/8/layout/hList1"/>
    <dgm:cxn modelId="{2367C0E1-5CA8-41A0-9402-E58D94793723}" type="presParOf" srcId="{06E2E3F3-184E-4170-9FDF-3675C43AA77B}" destId="{7094BFE8-704C-4AB0-90D9-25402FE12902}" srcOrd="0" destOrd="0" presId="urn:microsoft.com/office/officeart/2005/8/layout/hList1"/>
    <dgm:cxn modelId="{F01F219E-23D3-4828-B08A-DE3E1279DD21}" type="presParOf" srcId="{06E2E3F3-184E-4170-9FDF-3675C43AA77B}" destId="{0FF88D18-EE17-4CB8-A111-D2C1F7CC2BAD}" srcOrd="1" destOrd="0" presId="urn:microsoft.com/office/officeart/2005/8/layout/hList1"/>
    <dgm:cxn modelId="{1F038353-10CA-4872-9C97-D043068E33A3}" type="presParOf" srcId="{E6F075F6-60D4-44DB-A0D7-63ED0BE954BA}" destId="{510D5EB1-4E29-4B45-B8B8-BE6CDC904835}" srcOrd="7" destOrd="0" presId="urn:microsoft.com/office/officeart/2005/8/layout/hList1"/>
    <dgm:cxn modelId="{65D33E70-89DC-4EF8-880A-A7C885900921}" type="presParOf" srcId="{E6F075F6-60D4-44DB-A0D7-63ED0BE954BA}" destId="{E6753BBB-3054-4FF9-8C71-E114D2987DC6}" srcOrd="8" destOrd="0" presId="urn:microsoft.com/office/officeart/2005/8/layout/hList1"/>
    <dgm:cxn modelId="{61E0A78E-4E08-446D-8BD4-10F94F2334FE}" type="presParOf" srcId="{E6753BBB-3054-4FF9-8C71-E114D2987DC6}" destId="{7EE0DA59-7CAD-4FD2-B7FE-F0F379E1B68A}" srcOrd="0" destOrd="0" presId="urn:microsoft.com/office/officeart/2005/8/layout/hList1"/>
    <dgm:cxn modelId="{B82A4CFD-3DC7-41DC-8BBA-8D22E221BB11}" type="presParOf" srcId="{E6753BBB-3054-4FF9-8C71-E114D2987DC6}" destId="{19E61858-A4A2-4583-8413-982648B8BC1A}" srcOrd="1" destOrd="0" presId="urn:microsoft.com/office/officeart/2005/8/layout/hList1"/>
    <dgm:cxn modelId="{2AFB7E4D-1ED3-497E-9C76-72E02B63DBD9}" type="presParOf" srcId="{E6F075F6-60D4-44DB-A0D7-63ED0BE954BA}" destId="{44114693-E58E-42D4-819A-62C865A9DE84}" srcOrd="9" destOrd="0" presId="urn:microsoft.com/office/officeart/2005/8/layout/hList1"/>
    <dgm:cxn modelId="{3975AF17-C0B9-4EAD-BA5E-1BDAFB8368F2}" type="presParOf" srcId="{E6F075F6-60D4-44DB-A0D7-63ED0BE954BA}" destId="{7E3596ED-8020-49C9-AE0C-F994EC0CCAB1}" srcOrd="10" destOrd="0" presId="urn:microsoft.com/office/officeart/2005/8/layout/hList1"/>
    <dgm:cxn modelId="{834C1D12-A3BD-4B25-999D-601CBF39F387}" type="presParOf" srcId="{7E3596ED-8020-49C9-AE0C-F994EC0CCAB1}" destId="{6A46F16C-AB86-4ACC-80B4-33F1BAC891C8}" srcOrd="0" destOrd="0" presId="urn:microsoft.com/office/officeart/2005/8/layout/hList1"/>
    <dgm:cxn modelId="{FB42064B-F866-4FD5-898D-053F87055357}" type="presParOf" srcId="{7E3596ED-8020-49C9-AE0C-F994EC0CCAB1}" destId="{7F7F3C4F-E200-4D1B-A43F-C52E906075B7}"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D410530-74BC-4AB4-BFCC-BFAEBB3F8EAF}" type="doc">
      <dgm:prSet loTypeId="urn:microsoft.com/office/officeart/2009/3/layout/IncreasingArrowsProcess" loCatId="process" qsTypeId="urn:microsoft.com/office/officeart/2005/8/quickstyle/simple2" qsCatId="simple" csTypeId="urn:microsoft.com/office/officeart/2005/8/colors/colorful4" csCatId="colorful" phldr="1"/>
      <dgm:spPr/>
      <dgm:t>
        <a:bodyPr/>
        <a:lstStyle/>
        <a:p>
          <a:endParaRPr lang="en-GB"/>
        </a:p>
      </dgm:t>
    </dgm:pt>
    <dgm:pt modelId="{93B24B5B-4EA9-499D-9032-8A72970B523C}">
      <dgm:prSet phldrT="[Text]"/>
      <dgm:spPr/>
      <dgm:t>
        <a:bodyPr/>
        <a:lstStyle/>
        <a:p>
          <a:r>
            <a:rPr lang="en-GB" b="1"/>
            <a:t>Introduction</a:t>
          </a:r>
        </a:p>
      </dgm:t>
    </dgm:pt>
    <dgm:pt modelId="{A77F8CFD-6DB6-43E6-8981-943B64BB9BD6}" type="parTrans" cxnId="{30629303-108A-4FB6-BB5C-7B17DC255C9B}">
      <dgm:prSet/>
      <dgm:spPr/>
      <dgm:t>
        <a:bodyPr/>
        <a:lstStyle/>
        <a:p>
          <a:endParaRPr lang="en-GB"/>
        </a:p>
      </dgm:t>
    </dgm:pt>
    <dgm:pt modelId="{B523CF98-9A24-4812-81EC-2807B298794E}" type="sibTrans" cxnId="{30629303-108A-4FB6-BB5C-7B17DC255C9B}">
      <dgm:prSet/>
      <dgm:spPr/>
      <dgm:t>
        <a:bodyPr/>
        <a:lstStyle/>
        <a:p>
          <a:endParaRPr lang="en-GB"/>
        </a:p>
      </dgm:t>
    </dgm:pt>
    <dgm:pt modelId="{0ABD5675-9261-4EB1-85C5-73A24C611385}">
      <dgm:prSet phldrT="[Text]"/>
      <dgm:spPr/>
      <dgm:t>
        <a:bodyPr/>
        <a:lstStyle/>
        <a:p>
          <a:r>
            <a:rPr lang="en-GB"/>
            <a:t>Methodology</a:t>
          </a:r>
        </a:p>
        <a:p>
          <a:r>
            <a:rPr lang="en-GB"/>
            <a:t>What you set out to do</a:t>
          </a:r>
        </a:p>
        <a:p>
          <a:r>
            <a:rPr lang="en-GB"/>
            <a:t>Structure of chapter</a:t>
          </a:r>
        </a:p>
        <a:p>
          <a:r>
            <a:rPr lang="en-GB"/>
            <a:t>Context of empirical research</a:t>
          </a:r>
        </a:p>
      </dgm:t>
    </dgm:pt>
    <dgm:pt modelId="{E730964E-D515-43EA-816D-9348200274D6}" type="parTrans" cxnId="{FFB224A3-AA04-4BAF-90C9-A3BC95A257C4}">
      <dgm:prSet/>
      <dgm:spPr/>
      <dgm:t>
        <a:bodyPr/>
        <a:lstStyle/>
        <a:p>
          <a:endParaRPr lang="en-GB"/>
        </a:p>
      </dgm:t>
    </dgm:pt>
    <dgm:pt modelId="{8C5D064B-84E8-4815-A6AB-D1675B50B219}" type="sibTrans" cxnId="{FFB224A3-AA04-4BAF-90C9-A3BC95A257C4}">
      <dgm:prSet/>
      <dgm:spPr/>
      <dgm:t>
        <a:bodyPr/>
        <a:lstStyle/>
        <a:p>
          <a:endParaRPr lang="en-GB"/>
        </a:p>
      </dgm:t>
    </dgm:pt>
    <dgm:pt modelId="{F5C19087-4EA0-4CEE-B077-F9253FC1ACBC}">
      <dgm:prSet phldrT="[Text]"/>
      <dgm:spPr/>
      <dgm:t>
        <a:bodyPr/>
        <a:lstStyle/>
        <a:p>
          <a:r>
            <a:rPr lang="en-GB" b="1"/>
            <a:t>Middle</a:t>
          </a:r>
        </a:p>
      </dgm:t>
    </dgm:pt>
    <dgm:pt modelId="{6FE96FA5-008C-4562-817F-2A78BC0481B9}" type="parTrans" cxnId="{6513858D-A983-439B-8F23-299569F1CEAE}">
      <dgm:prSet/>
      <dgm:spPr/>
      <dgm:t>
        <a:bodyPr/>
        <a:lstStyle/>
        <a:p>
          <a:endParaRPr lang="en-GB"/>
        </a:p>
      </dgm:t>
    </dgm:pt>
    <dgm:pt modelId="{0479289A-F7E4-4E89-9506-28662A6FFA29}" type="sibTrans" cxnId="{6513858D-A983-439B-8F23-299569F1CEAE}">
      <dgm:prSet/>
      <dgm:spPr/>
      <dgm:t>
        <a:bodyPr/>
        <a:lstStyle/>
        <a:p>
          <a:endParaRPr lang="en-GB"/>
        </a:p>
      </dgm:t>
    </dgm:pt>
    <dgm:pt modelId="{10970348-5EE9-4834-AD1A-7041A91BEA63}">
      <dgm:prSet phldrT="[Text]"/>
      <dgm:spPr/>
      <dgm:t>
        <a:bodyPr/>
        <a:lstStyle/>
        <a:p>
          <a:pPr>
            <a:buNone/>
          </a:pPr>
          <a:r>
            <a:rPr lang="en-GB"/>
            <a:t>Break down into themes/objectives</a:t>
          </a:r>
        </a:p>
        <a:p>
          <a:pPr>
            <a:buFont typeface="Arial" panose="020B0604020202020204" pitchFamily="34" charset="0"/>
            <a:buChar char="•"/>
          </a:pPr>
          <a:r>
            <a:rPr lang="en-GB" b="1"/>
            <a:t>1. Describe</a:t>
          </a:r>
        </a:p>
        <a:p>
          <a:pPr>
            <a:buFont typeface="Arial" panose="020B0604020202020204" pitchFamily="34" charset="0"/>
            <a:buChar char="•"/>
          </a:pPr>
          <a:r>
            <a:rPr lang="en-GB" b="1"/>
            <a:t>2. Analyse</a:t>
          </a:r>
        </a:p>
        <a:p>
          <a:pPr>
            <a:buFont typeface="Arial" panose="020B0604020202020204" pitchFamily="34" charset="0"/>
            <a:buChar char="•"/>
          </a:pPr>
          <a:r>
            <a:rPr lang="en-GB" b="1"/>
            <a:t>3. Synthesise</a:t>
          </a:r>
        </a:p>
        <a:p>
          <a:pPr>
            <a:buFont typeface="Arial" panose="020B0604020202020204" pitchFamily="34" charset="0"/>
            <a:buChar char="•"/>
          </a:pPr>
          <a:r>
            <a:rPr lang="en-GB"/>
            <a:t>Be creative – use graphs/charts etc.</a:t>
          </a:r>
        </a:p>
        <a:p>
          <a:pPr>
            <a:buNone/>
          </a:pPr>
          <a:endParaRPr lang="en-GB"/>
        </a:p>
      </dgm:t>
    </dgm:pt>
    <dgm:pt modelId="{CD1AE20F-3DF7-46E4-8C0D-15B0901E7AFF}" type="parTrans" cxnId="{895D3E07-6A1A-425A-B734-6179BF02F692}">
      <dgm:prSet/>
      <dgm:spPr/>
      <dgm:t>
        <a:bodyPr/>
        <a:lstStyle/>
        <a:p>
          <a:endParaRPr lang="en-GB"/>
        </a:p>
      </dgm:t>
    </dgm:pt>
    <dgm:pt modelId="{44613239-B7E3-40F9-9489-3CB448DF29F7}" type="sibTrans" cxnId="{895D3E07-6A1A-425A-B734-6179BF02F692}">
      <dgm:prSet/>
      <dgm:spPr/>
      <dgm:t>
        <a:bodyPr/>
        <a:lstStyle/>
        <a:p>
          <a:endParaRPr lang="en-GB"/>
        </a:p>
      </dgm:t>
    </dgm:pt>
    <dgm:pt modelId="{970063F1-F9A5-4B33-B453-431AAA37BE78}">
      <dgm:prSet phldrT="[Text]"/>
      <dgm:spPr/>
      <dgm:t>
        <a:bodyPr/>
        <a:lstStyle/>
        <a:p>
          <a:r>
            <a:rPr lang="en-GB" b="1"/>
            <a:t>Conclusion</a:t>
          </a:r>
        </a:p>
      </dgm:t>
    </dgm:pt>
    <dgm:pt modelId="{6F40F083-E06F-4898-B75C-1C6D989D5D30}" type="parTrans" cxnId="{442CDCB3-EEE0-4ECA-AD6D-143887F60066}">
      <dgm:prSet/>
      <dgm:spPr/>
      <dgm:t>
        <a:bodyPr/>
        <a:lstStyle/>
        <a:p>
          <a:endParaRPr lang="en-GB"/>
        </a:p>
      </dgm:t>
    </dgm:pt>
    <dgm:pt modelId="{3E852D41-6E6B-4F79-9D8C-6E2DC358045B}" type="sibTrans" cxnId="{442CDCB3-EEE0-4ECA-AD6D-143887F60066}">
      <dgm:prSet/>
      <dgm:spPr/>
      <dgm:t>
        <a:bodyPr/>
        <a:lstStyle/>
        <a:p>
          <a:endParaRPr lang="en-GB"/>
        </a:p>
      </dgm:t>
    </dgm:pt>
    <dgm:pt modelId="{F3993889-538C-4326-B7CA-38E2BBF862A6}">
      <dgm:prSet phldrT="[Text]"/>
      <dgm:spPr/>
      <dgm:t>
        <a:bodyPr/>
        <a:lstStyle/>
        <a:p>
          <a:r>
            <a:rPr lang="en-GB"/>
            <a:t>Briefly summarise what chapter has highlighted and what research has discovered.</a:t>
          </a:r>
        </a:p>
        <a:p>
          <a:endParaRPr lang="en-GB"/>
        </a:p>
        <a:p>
          <a:r>
            <a:rPr lang="en-GB"/>
            <a:t>Link to the next chapter</a:t>
          </a:r>
        </a:p>
      </dgm:t>
    </dgm:pt>
    <dgm:pt modelId="{6F63E991-409F-43EC-A26A-8D88D7CE2E56}" type="parTrans" cxnId="{077B6709-3059-4112-A883-72C12C6519D1}">
      <dgm:prSet/>
      <dgm:spPr/>
      <dgm:t>
        <a:bodyPr/>
        <a:lstStyle/>
        <a:p>
          <a:endParaRPr lang="en-GB"/>
        </a:p>
      </dgm:t>
    </dgm:pt>
    <dgm:pt modelId="{7E96E19B-4DB9-4BDD-93D0-CD0690DB8F4F}" type="sibTrans" cxnId="{077B6709-3059-4112-A883-72C12C6519D1}">
      <dgm:prSet/>
      <dgm:spPr/>
      <dgm:t>
        <a:bodyPr/>
        <a:lstStyle/>
        <a:p>
          <a:endParaRPr lang="en-GB"/>
        </a:p>
      </dgm:t>
    </dgm:pt>
    <dgm:pt modelId="{6D272407-6A0C-4ED6-B6E9-DA5B84F1E8A9}" type="pres">
      <dgm:prSet presAssocID="{FD410530-74BC-4AB4-BFCC-BFAEBB3F8EAF}" presName="Name0" presStyleCnt="0">
        <dgm:presLayoutVars>
          <dgm:chMax val="5"/>
          <dgm:chPref val="5"/>
          <dgm:dir/>
          <dgm:animLvl val="lvl"/>
        </dgm:presLayoutVars>
      </dgm:prSet>
      <dgm:spPr/>
    </dgm:pt>
    <dgm:pt modelId="{D0282714-0103-469F-80A8-6651DD23218A}" type="pres">
      <dgm:prSet presAssocID="{93B24B5B-4EA9-499D-9032-8A72970B523C}" presName="parentText1" presStyleLbl="node1" presStyleIdx="0" presStyleCnt="3">
        <dgm:presLayoutVars>
          <dgm:chMax/>
          <dgm:chPref val="3"/>
          <dgm:bulletEnabled val="1"/>
        </dgm:presLayoutVars>
      </dgm:prSet>
      <dgm:spPr/>
    </dgm:pt>
    <dgm:pt modelId="{16B614D8-70D9-4C70-B25F-F607BD9B2690}" type="pres">
      <dgm:prSet presAssocID="{93B24B5B-4EA9-499D-9032-8A72970B523C}" presName="childText1" presStyleLbl="solidAlignAcc1" presStyleIdx="0" presStyleCnt="3">
        <dgm:presLayoutVars>
          <dgm:chMax val="0"/>
          <dgm:chPref val="0"/>
          <dgm:bulletEnabled val="1"/>
        </dgm:presLayoutVars>
      </dgm:prSet>
      <dgm:spPr/>
    </dgm:pt>
    <dgm:pt modelId="{84B5643B-75C9-437B-A358-61C1AB18904E}" type="pres">
      <dgm:prSet presAssocID="{F5C19087-4EA0-4CEE-B077-F9253FC1ACBC}" presName="parentText2" presStyleLbl="node1" presStyleIdx="1" presStyleCnt="3" custLinFactNeighborX="236" custLinFactNeighborY="1120">
        <dgm:presLayoutVars>
          <dgm:chMax/>
          <dgm:chPref val="3"/>
          <dgm:bulletEnabled val="1"/>
        </dgm:presLayoutVars>
      </dgm:prSet>
      <dgm:spPr/>
    </dgm:pt>
    <dgm:pt modelId="{121B6351-FD76-4443-A861-1FF81A20045C}" type="pres">
      <dgm:prSet presAssocID="{F5C19087-4EA0-4CEE-B077-F9253FC1ACBC}" presName="childText2" presStyleLbl="solidAlignAcc1" presStyleIdx="1" presStyleCnt="3">
        <dgm:presLayoutVars>
          <dgm:chMax val="0"/>
          <dgm:chPref val="0"/>
          <dgm:bulletEnabled val="1"/>
        </dgm:presLayoutVars>
      </dgm:prSet>
      <dgm:spPr/>
    </dgm:pt>
    <dgm:pt modelId="{414C17BE-45CA-4873-B745-03C5C9C49F32}" type="pres">
      <dgm:prSet presAssocID="{970063F1-F9A5-4B33-B453-431AAA37BE78}" presName="parentText3" presStyleLbl="node1" presStyleIdx="2" presStyleCnt="3" custLinFactNeighborX="-849" custLinFactNeighborY="133">
        <dgm:presLayoutVars>
          <dgm:chMax/>
          <dgm:chPref val="3"/>
          <dgm:bulletEnabled val="1"/>
        </dgm:presLayoutVars>
      </dgm:prSet>
      <dgm:spPr/>
    </dgm:pt>
    <dgm:pt modelId="{0F717BA4-C6BE-43D1-8110-DF4751069337}" type="pres">
      <dgm:prSet presAssocID="{970063F1-F9A5-4B33-B453-431AAA37BE78}" presName="childText3" presStyleLbl="solidAlignAcc1" presStyleIdx="2" presStyleCnt="3">
        <dgm:presLayoutVars>
          <dgm:chMax val="0"/>
          <dgm:chPref val="0"/>
          <dgm:bulletEnabled val="1"/>
        </dgm:presLayoutVars>
      </dgm:prSet>
      <dgm:spPr/>
    </dgm:pt>
  </dgm:ptLst>
  <dgm:cxnLst>
    <dgm:cxn modelId="{30629303-108A-4FB6-BB5C-7B17DC255C9B}" srcId="{FD410530-74BC-4AB4-BFCC-BFAEBB3F8EAF}" destId="{93B24B5B-4EA9-499D-9032-8A72970B523C}" srcOrd="0" destOrd="0" parTransId="{A77F8CFD-6DB6-43E6-8981-943B64BB9BD6}" sibTransId="{B523CF98-9A24-4812-81EC-2807B298794E}"/>
    <dgm:cxn modelId="{895D3E07-6A1A-425A-B734-6179BF02F692}" srcId="{F5C19087-4EA0-4CEE-B077-F9253FC1ACBC}" destId="{10970348-5EE9-4834-AD1A-7041A91BEA63}" srcOrd="0" destOrd="0" parTransId="{CD1AE20F-3DF7-46E4-8C0D-15B0901E7AFF}" sibTransId="{44613239-B7E3-40F9-9489-3CB448DF29F7}"/>
    <dgm:cxn modelId="{077B6709-3059-4112-A883-72C12C6519D1}" srcId="{970063F1-F9A5-4B33-B453-431AAA37BE78}" destId="{F3993889-538C-4326-B7CA-38E2BBF862A6}" srcOrd="0" destOrd="0" parTransId="{6F63E991-409F-43EC-A26A-8D88D7CE2E56}" sibTransId="{7E96E19B-4DB9-4BDD-93D0-CD0690DB8F4F}"/>
    <dgm:cxn modelId="{38AA7E11-1876-459F-AF30-300965D99FCF}" type="presOf" srcId="{0ABD5675-9261-4EB1-85C5-73A24C611385}" destId="{16B614D8-70D9-4C70-B25F-F607BD9B2690}" srcOrd="0" destOrd="0" presId="urn:microsoft.com/office/officeart/2009/3/layout/IncreasingArrowsProcess"/>
    <dgm:cxn modelId="{E397CF6C-950D-4FA8-89AC-6717C2A88546}" type="presOf" srcId="{F3993889-538C-4326-B7CA-38E2BBF862A6}" destId="{0F717BA4-C6BE-43D1-8110-DF4751069337}" srcOrd="0" destOrd="0" presId="urn:microsoft.com/office/officeart/2009/3/layout/IncreasingArrowsProcess"/>
    <dgm:cxn modelId="{E8D32E88-95D4-4EFA-889C-F9D0364A01CF}" type="presOf" srcId="{F5C19087-4EA0-4CEE-B077-F9253FC1ACBC}" destId="{84B5643B-75C9-437B-A358-61C1AB18904E}" srcOrd="0" destOrd="0" presId="urn:microsoft.com/office/officeart/2009/3/layout/IncreasingArrowsProcess"/>
    <dgm:cxn modelId="{6513858D-A983-439B-8F23-299569F1CEAE}" srcId="{FD410530-74BC-4AB4-BFCC-BFAEBB3F8EAF}" destId="{F5C19087-4EA0-4CEE-B077-F9253FC1ACBC}" srcOrd="1" destOrd="0" parTransId="{6FE96FA5-008C-4562-817F-2A78BC0481B9}" sibTransId="{0479289A-F7E4-4E89-9506-28662A6FFA29}"/>
    <dgm:cxn modelId="{B9C7E9A1-6E17-4BFE-B794-3700A92763D4}" type="presOf" srcId="{10970348-5EE9-4834-AD1A-7041A91BEA63}" destId="{121B6351-FD76-4443-A861-1FF81A20045C}" srcOrd="0" destOrd="0" presId="urn:microsoft.com/office/officeart/2009/3/layout/IncreasingArrowsProcess"/>
    <dgm:cxn modelId="{FFB224A3-AA04-4BAF-90C9-A3BC95A257C4}" srcId="{93B24B5B-4EA9-499D-9032-8A72970B523C}" destId="{0ABD5675-9261-4EB1-85C5-73A24C611385}" srcOrd="0" destOrd="0" parTransId="{E730964E-D515-43EA-816D-9348200274D6}" sibTransId="{8C5D064B-84E8-4815-A6AB-D1675B50B219}"/>
    <dgm:cxn modelId="{442CDCB3-EEE0-4ECA-AD6D-143887F60066}" srcId="{FD410530-74BC-4AB4-BFCC-BFAEBB3F8EAF}" destId="{970063F1-F9A5-4B33-B453-431AAA37BE78}" srcOrd="2" destOrd="0" parTransId="{6F40F083-E06F-4898-B75C-1C6D989D5D30}" sibTransId="{3E852D41-6E6B-4F79-9D8C-6E2DC358045B}"/>
    <dgm:cxn modelId="{8D070BB4-5AA8-4522-924F-169F811BE29F}" type="presOf" srcId="{FD410530-74BC-4AB4-BFCC-BFAEBB3F8EAF}" destId="{6D272407-6A0C-4ED6-B6E9-DA5B84F1E8A9}" srcOrd="0" destOrd="0" presId="urn:microsoft.com/office/officeart/2009/3/layout/IncreasingArrowsProcess"/>
    <dgm:cxn modelId="{758FC8EF-6F7E-42C1-9EC3-8479C5A8AE40}" type="presOf" srcId="{970063F1-F9A5-4B33-B453-431AAA37BE78}" destId="{414C17BE-45CA-4873-B745-03C5C9C49F32}" srcOrd="0" destOrd="0" presId="urn:microsoft.com/office/officeart/2009/3/layout/IncreasingArrowsProcess"/>
    <dgm:cxn modelId="{4BED23F9-4054-42C1-AA25-55CFF3F8E06D}" type="presOf" srcId="{93B24B5B-4EA9-499D-9032-8A72970B523C}" destId="{D0282714-0103-469F-80A8-6651DD23218A}" srcOrd="0" destOrd="0" presId="urn:microsoft.com/office/officeart/2009/3/layout/IncreasingArrowsProcess"/>
    <dgm:cxn modelId="{4A97BC17-8AB6-4E42-94D4-F6544F36173E}" type="presParOf" srcId="{6D272407-6A0C-4ED6-B6E9-DA5B84F1E8A9}" destId="{D0282714-0103-469F-80A8-6651DD23218A}" srcOrd="0" destOrd="0" presId="urn:microsoft.com/office/officeart/2009/3/layout/IncreasingArrowsProcess"/>
    <dgm:cxn modelId="{D803F03A-7054-4A8B-B96B-FD2A0F64233D}" type="presParOf" srcId="{6D272407-6A0C-4ED6-B6E9-DA5B84F1E8A9}" destId="{16B614D8-70D9-4C70-B25F-F607BD9B2690}" srcOrd="1" destOrd="0" presId="urn:microsoft.com/office/officeart/2009/3/layout/IncreasingArrowsProcess"/>
    <dgm:cxn modelId="{7F6D7E36-71FC-4543-AAB8-A8F2DED6BCB8}" type="presParOf" srcId="{6D272407-6A0C-4ED6-B6E9-DA5B84F1E8A9}" destId="{84B5643B-75C9-437B-A358-61C1AB18904E}" srcOrd="2" destOrd="0" presId="urn:microsoft.com/office/officeart/2009/3/layout/IncreasingArrowsProcess"/>
    <dgm:cxn modelId="{C0FAEA68-297C-42DA-8719-7F23613FF653}" type="presParOf" srcId="{6D272407-6A0C-4ED6-B6E9-DA5B84F1E8A9}" destId="{121B6351-FD76-4443-A861-1FF81A20045C}" srcOrd="3" destOrd="0" presId="urn:microsoft.com/office/officeart/2009/3/layout/IncreasingArrowsProcess"/>
    <dgm:cxn modelId="{28A322D5-29D6-4C07-9FA8-724CF4CF2123}" type="presParOf" srcId="{6D272407-6A0C-4ED6-B6E9-DA5B84F1E8A9}" destId="{414C17BE-45CA-4873-B745-03C5C9C49F32}" srcOrd="4" destOrd="0" presId="urn:microsoft.com/office/officeart/2009/3/layout/IncreasingArrowsProcess"/>
    <dgm:cxn modelId="{15B46E1C-9E82-4EF1-AAAC-86584D54E30F}" type="presParOf" srcId="{6D272407-6A0C-4ED6-B6E9-DA5B84F1E8A9}" destId="{0F717BA4-C6BE-43D1-8110-DF4751069337}"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D35ACE-CE2B-4154-9E42-619F6B090A99}">
      <dsp:nvSpPr>
        <dsp:cNvPr id="0" name=""/>
        <dsp:cNvSpPr/>
      </dsp:nvSpPr>
      <dsp:spPr>
        <a:xfrm rot="5400000">
          <a:off x="321220" y="1798788"/>
          <a:ext cx="965539" cy="1606635"/>
        </a:xfrm>
        <a:prstGeom prst="corner">
          <a:avLst>
            <a:gd name="adj1" fmla="val 16120"/>
            <a:gd name="adj2" fmla="val 1611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E3EA5164-A31A-4D91-AC86-DD9E0C2E9677}">
      <dsp:nvSpPr>
        <dsp:cNvPr id="0" name=""/>
        <dsp:cNvSpPr/>
      </dsp:nvSpPr>
      <dsp:spPr>
        <a:xfrm>
          <a:off x="160048" y="2278826"/>
          <a:ext cx="1450479" cy="1271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Organising &amp; Coding</a:t>
          </a:r>
        </a:p>
      </dsp:txBody>
      <dsp:txXfrm>
        <a:off x="160048" y="2278826"/>
        <a:ext cx="1450479" cy="1271430"/>
      </dsp:txXfrm>
    </dsp:sp>
    <dsp:sp modelId="{0BCB9C0B-2729-4F43-AEFD-89AF139CEE38}">
      <dsp:nvSpPr>
        <dsp:cNvPr id="0" name=""/>
        <dsp:cNvSpPr/>
      </dsp:nvSpPr>
      <dsp:spPr>
        <a:xfrm>
          <a:off x="1336852" y="1680506"/>
          <a:ext cx="273675" cy="273675"/>
        </a:xfrm>
        <a:prstGeom prst="triangle">
          <a:avLst>
            <a:gd name="adj" fmla="val 100000"/>
          </a:avLst>
        </a:prstGeom>
        <a:gradFill rotWithShape="0">
          <a:gsLst>
            <a:gs pos="0">
              <a:schemeClr val="accent4">
                <a:hueOff val="-744128"/>
                <a:satOff val="4483"/>
                <a:lumOff val="359"/>
                <a:alphaOff val="0"/>
                <a:shade val="51000"/>
                <a:satMod val="130000"/>
              </a:schemeClr>
            </a:gs>
            <a:gs pos="80000">
              <a:schemeClr val="accent4">
                <a:hueOff val="-744128"/>
                <a:satOff val="4483"/>
                <a:lumOff val="359"/>
                <a:alphaOff val="0"/>
                <a:shade val="93000"/>
                <a:satMod val="130000"/>
              </a:schemeClr>
            </a:gs>
            <a:gs pos="100000">
              <a:schemeClr val="accent4">
                <a:hueOff val="-744128"/>
                <a:satOff val="4483"/>
                <a:lumOff val="35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D61E75F1-2EAE-4041-B226-999DEC12E259}">
      <dsp:nvSpPr>
        <dsp:cNvPr id="0" name=""/>
        <dsp:cNvSpPr/>
      </dsp:nvSpPr>
      <dsp:spPr>
        <a:xfrm rot="5400000">
          <a:off x="2096891" y="1359397"/>
          <a:ext cx="965539" cy="1606635"/>
        </a:xfrm>
        <a:prstGeom prst="corner">
          <a:avLst>
            <a:gd name="adj1" fmla="val 16120"/>
            <a:gd name="adj2" fmla="val 16110"/>
          </a:avLst>
        </a:prstGeom>
        <a:gradFill rotWithShape="0">
          <a:gsLst>
            <a:gs pos="0">
              <a:schemeClr val="accent4">
                <a:hueOff val="-1488257"/>
                <a:satOff val="8966"/>
                <a:lumOff val="719"/>
                <a:alphaOff val="0"/>
                <a:shade val="51000"/>
                <a:satMod val="130000"/>
              </a:schemeClr>
            </a:gs>
            <a:gs pos="80000">
              <a:schemeClr val="accent4">
                <a:hueOff val="-1488257"/>
                <a:satOff val="8966"/>
                <a:lumOff val="719"/>
                <a:alphaOff val="0"/>
                <a:shade val="93000"/>
                <a:satMod val="130000"/>
              </a:schemeClr>
            </a:gs>
            <a:gs pos="100000">
              <a:schemeClr val="accent4">
                <a:hueOff val="-1488257"/>
                <a:satOff val="8966"/>
                <a:lumOff val="71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866E76B-1980-456B-821D-6D13B9B9FCC6}">
      <dsp:nvSpPr>
        <dsp:cNvPr id="0" name=""/>
        <dsp:cNvSpPr/>
      </dsp:nvSpPr>
      <dsp:spPr>
        <a:xfrm>
          <a:off x="1935718" y="1839434"/>
          <a:ext cx="1450479" cy="1271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Choosing Analysis method</a:t>
          </a:r>
        </a:p>
      </dsp:txBody>
      <dsp:txXfrm>
        <a:off x="1935718" y="1839434"/>
        <a:ext cx="1450479" cy="1271430"/>
      </dsp:txXfrm>
    </dsp:sp>
    <dsp:sp modelId="{667FD511-6D68-45BF-8F50-2B6F33BF14E1}">
      <dsp:nvSpPr>
        <dsp:cNvPr id="0" name=""/>
        <dsp:cNvSpPr/>
      </dsp:nvSpPr>
      <dsp:spPr>
        <a:xfrm>
          <a:off x="3112522" y="1241114"/>
          <a:ext cx="273675" cy="273675"/>
        </a:xfrm>
        <a:prstGeom prst="triangle">
          <a:avLst>
            <a:gd name="adj" fmla="val 10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9EE96F20-4663-4351-B331-D7707D40BAA1}">
      <dsp:nvSpPr>
        <dsp:cNvPr id="0" name=""/>
        <dsp:cNvSpPr/>
      </dsp:nvSpPr>
      <dsp:spPr>
        <a:xfrm rot="5400000">
          <a:off x="3872561" y="920005"/>
          <a:ext cx="965539" cy="1606635"/>
        </a:xfrm>
        <a:prstGeom prst="corner">
          <a:avLst>
            <a:gd name="adj1" fmla="val 16120"/>
            <a:gd name="adj2" fmla="val 16110"/>
          </a:avLst>
        </a:prstGeom>
        <a:gradFill rotWithShape="0">
          <a:gsLst>
            <a:gs pos="0">
              <a:schemeClr val="accent4">
                <a:hueOff val="-2976513"/>
                <a:satOff val="17933"/>
                <a:lumOff val="1437"/>
                <a:alphaOff val="0"/>
                <a:shade val="51000"/>
                <a:satMod val="130000"/>
              </a:schemeClr>
            </a:gs>
            <a:gs pos="80000">
              <a:schemeClr val="accent4">
                <a:hueOff val="-2976513"/>
                <a:satOff val="17933"/>
                <a:lumOff val="1437"/>
                <a:alphaOff val="0"/>
                <a:shade val="93000"/>
                <a:satMod val="130000"/>
              </a:schemeClr>
            </a:gs>
            <a:gs pos="100000">
              <a:schemeClr val="accent4">
                <a:hueOff val="-2976513"/>
                <a:satOff val="17933"/>
                <a:lumOff val="143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942BF8A4-C6D8-442B-B5D0-ED5F5E2D4251}">
      <dsp:nvSpPr>
        <dsp:cNvPr id="0" name=""/>
        <dsp:cNvSpPr/>
      </dsp:nvSpPr>
      <dsp:spPr>
        <a:xfrm>
          <a:off x="3711388" y="1400043"/>
          <a:ext cx="1450479" cy="1271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Interpreting/discussing data</a:t>
          </a:r>
        </a:p>
      </dsp:txBody>
      <dsp:txXfrm>
        <a:off x="3711388" y="1400043"/>
        <a:ext cx="1450479" cy="1271430"/>
      </dsp:txXfrm>
    </dsp:sp>
    <dsp:sp modelId="{FB389C9E-93BB-42F0-99F0-30D9531F310B}">
      <dsp:nvSpPr>
        <dsp:cNvPr id="0" name=""/>
        <dsp:cNvSpPr/>
      </dsp:nvSpPr>
      <dsp:spPr>
        <a:xfrm>
          <a:off x="4888192" y="801723"/>
          <a:ext cx="273675" cy="273675"/>
        </a:xfrm>
        <a:prstGeom prst="triangle">
          <a:avLst>
            <a:gd name="adj" fmla="val 100000"/>
          </a:avLst>
        </a:prstGeom>
        <a:gradFill rotWithShape="0">
          <a:gsLst>
            <a:gs pos="0">
              <a:schemeClr val="accent4">
                <a:hueOff val="-3720641"/>
                <a:satOff val="22416"/>
                <a:lumOff val="1797"/>
                <a:alphaOff val="0"/>
                <a:shade val="51000"/>
                <a:satMod val="130000"/>
              </a:schemeClr>
            </a:gs>
            <a:gs pos="80000">
              <a:schemeClr val="accent4">
                <a:hueOff val="-3720641"/>
                <a:satOff val="22416"/>
                <a:lumOff val="1797"/>
                <a:alphaOff val="0"/>
                <a:shade val="93000"/>
                <a:satMod val="130000"/>
              </a:schemeClr>
            </a:gs>
            <a:gs pos="100000">
              <a:schemeClr val="accent4">
                <a:hueOff val="-3720641"/>
                <a:satOff val="22416"/>
                <a:lumOff val="179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EFBD5C7E-BAD5-4CD2-97E6-F5A36EC15DD5}">
      <dsp:nvSpPr>
        <dsp:cNvPr id="0" name=""/>
        <dsp:cNvSpPr/>
      </dsp:nvSpPr>
      <dsp:spPr>
        <a:xfrm rot="5400000">
          <a:off x="5648231" y="480614"/>
          <a:ext cx="965539" cy="1606635"/>
        </a:xfrm>
        <a:prstGeom prst="corner">
          <a:avLst>
            <a:gd name="adj1" fmla="val 16120"/>
            <a:gd name="adj2" fmla="val 1611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78EB0BD8-04C9-4E4B-89B6-F57E09C880CF}">
      <dsp:nvSpPr>
        <dsp:cNvPr id="0" name=""/>
        <dsp:cNvSpPr/>
      </dsp:nvSpPr>
      <dsp:spPr>
        <a:xfrm>
          <a:off x="5487058" y="960652"/>
          <a:ext cx="1450479" cy="1271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Presentation of findings</a:t>
          </a:r>
        </a:p>
      </dsp:txBody>
      <dsp:txXfrm>
        <a:off x="5487058" y="960652"/>
        <a:ext cx="1450479" cy="12714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A04AD6-C343-4D0E-A4A6-E6CE9300402C}">
      <dsp:nvSpPr>
        <dsp:cNvPr id="0" name=""/>
        <dsp:cNvSpPr/>
      </dsp:nvSpPr>
      <dsp:spPr>
        <a:xfrm>
          <a:off x="2203" y="45855"/>
          <a:ext cx="2148094" cy="699470"/>
        </a:xfrm>
        <a:prstGeom prst="rect">
          <a:avLst/>
        </a:prstGeom>
        <a:gradFill rotWithShape="0">
          <a:gsLst>
            <a:gs pos="0">
              <a:schemeClr val="accent3">
                <a:shade val="80000"/>
                <a:hueOff val="0"/>
                <a:satOff val="0"/>
                <a:lumOff val="0"/>
                <a:alphaOff val="0"/>
                <a:shade val="51000"/>
                <a:satMod val="130000"/>
              </a:schemeClr>
            </a:gs>
            <a:gs pos="80000">
              <a:schemeClr val="accent3">
                <a:shade val="80000"/>
                <a:hueOff val="0"/>
                <a:satOff val="0"/>
                <a:lumOff val="0"/>
                <a:alphaOff val="0"/>
                <a:shade val="93000"/>
                <a:satMod val="130000"/>
              </a:schemeClr>
            </a:gs>
            <a:gs pos="100000">
              <a:schemeClr val="accent3">
                <a:shade val="80000"/>
                <a:hueOff val="0"/>
                <a:satOff val="0"/>
                <a:lumOff val="0"/>
                <a:alphaOff val="0"/>
                <a:shade val="94000"/>
                <a:satMod val="135000"/>
              </a:schemeClr>
            </a:gs>
          </a:gsLst>
          <a:lin ang="16200000" scaled="0"/>
        </a:gradFill>
        <a:ln w="9525" cap="flat" cmpd="sng" algn="ctr">
          <a:solidFill>
            <a:schemeClr val="accent3">
              <a:shade val="8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a:t>Initial Evaluation – assess and reduce</a:t>
          </a:r>
        </a:p>
      </dsp:txBody>
      <dsp:txXfrm>
        <a:off x="2203" y="45855"/>
        <a:ext cx="2148094" cy="699470"/>
      </dsp:txXfrm>
    </dsp:sp>
    <dsp:sp modelId="{F0213EF4-9D94-4B64-A7E5-C78DCA27EA49}">
      <dsp:nvSpPr>
        <dsp:cNvPr id="0" name=""/>
        <dsp:cNvSpPr/>
      </dsp:nvSpPr>
      <dsp:spPr>
        <a:xfrm>
          <a:off x="2203" y="745325"/>
          <a:ext cx="2148094" cy="3125182"/>
        </a:xfrm>
        <a:prstGeom prst="rect">
          <a:avLst/>
        </a:prstGeom>
        <a:solidFill>
          <a:schemeClr val="accent3">
            <a:alpha val="90000"/>
            <a:tint val="40000"/>
            <a:hueOff val="0"/>
            <a:satOff val="0"/>
            <a:lumOff val="0"/>
            <a:alphaOff val="0"/>
          </a:schemeClr>
        </a:solidFill>
        <a:ln w="9525" cap="flat" cmpd="sng" algn="ctr">
          <a:solidFill>
            <a:schemeClr val="accent3">
              <a:alpha val="90000"/>
              <a:tint val="4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a:t>To assess and reduce volume</a:t>
          </a:r>
        </a:p>
        <a:p>
          <a:pPr marL="171450" lvl="1" indent="-171450" algn="l" defTabSz="800100">
            <a:lnSpc>
              <a:spcPct val="90000"/>
            </a:lnSpc>
            <a:spcBef>
              <a:spcPct val="0"/>
            </a:spcBef>
            <a:spcAft>
              <a:spcPct val="15000"/>
            </a:spcAft>
            <a:buChar char="•"/>
          </a:pPr>
          <a:r>
            <a:rPr lang="en-GB" sz="1800" kern="1200"/>
            <a:t>Omit any irrelevant data</a:t>
          </a:r>
        </a:p>
        <a:p>
          <a:pPr marL="171450" lvl="1" indent="-171450" algn="l" defTabSz="800100">
            <a:lnSpc>
              <a:spcPct val="90000"/>
            </a:lnSpc>
            <a:spcBef>
              <a:spcPct val="0"/>
            </a:spcBef>
            <a:spcAft>
              <a:spcPct val="15000"/>
            </a:spcAft>
            <a:buChar char="•"/>
          </a:pPr>
          <a:r>
            <a:rPr lang="en-GB" sz="1800" kern="1200"/>
            <a:t>Highlight significant and relevant data</a:t>
          </a:r>
        </a:p>
      </dsp:txBody>
      <dsp:txXfrm>
        <a:off x="2203" y="745325"/>
        <a:ext cx="2148094" cy="3125182"/>
      </dsp:txXfrm>
    </dsp:sp>
    <dsp:sp modelId="{84BBF6EB-3BA7-46F4-8CDA-BCAB894F4F78}">
      <dsp:nvSpPr>
        <dsp:cNvPr id="0" name=""/>
        <dsp:cNvSpPr/>
      </dsp:nvSpPr>
      <dsp:spPr>
        <a:xfrm>
          <a:off x="2451031" y="45855"/>
          <a:ext cx="2148094" cy="699470"/>
        </a:xfrm>
        <a:prstGeom prst="rect">
          <a:avLst/>
        </a:prstGeom>
        <a:gradFill rotWithShape="0">
          <a:gsLst>
            <a:gs pos="0">
              <a:schemeClr val="accent3">
                <a:shade val="80000"/>
                <a:hueOff val="109454"/>
                <a:satOff val="-716"/>
                <a:lumOff val="12277"/>
                <a:alphaOff val="0"/>
                <a:shade val="51000"/>
                <a:satMod val="130000"/>
              </a:schemeClr>
            </a:gs>
            <a:gs pos="80000">
              <a:schemeClr val="accent3">
                <a:shade val="80000"/>
                <a:hueOff val="109454"/>
                <a:satOff val="-716"/>
                <a:lumOff val="12277"/>
                <a:alphaOff val="0"/>
                <a:shade val="93000"/>
                <a:satMod val="130000"/>
              </a:schemeClr>
            </a:gs>
            <a:gs pos="100000">
              <a:schemeClr val="accent3">
                <a:shade val="80000"/>
                <a:hueOff val="109454"/>
                <a:satOff val="-716"/>
                <a:lumOff val="12277"/>
                <a:alphaOff val="0"/>
                <a:shade val="94000"/>
                <a:satMod val="135000"/>
              </a:schemeClr>
            </a:gs>
          </a:gsLst>
          <a:lin ang="16200000" scaled="0"/>
        </a:gradFill>
        <a:ln w="9525" cap="flat" cmpd="sng" algn="ctr">
          <a:solidFill>
            <a:schemeClr val="accent3">
              <a:shade val="80000"/>
              <a:hueOff val="109454"/>
              <a:satOff val="-716"/>
              <a:lumOff val="12277"/>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a:t>‘Raw data’ </a:t>
          </a:r>
        </a:p>
      </dsp:txBody>
      <dsp:txXfrm>
        <a:off x="2451031" y="45855"/>
        <a:ext cx="2148094" cy="699470"/>
      </dsp:txXfrm>
    </dsp:sp>
    <dsp:sp modelId="{DC5CDD71-003E-4134-9857-F8221B8E037B}">
      <dsp:nvSpPr>
        <dsp:cNvPr id="0" name=""/>
        <dsp:cNvSpPr/>
      </dsp:nvSpPr>
      <dsp:spPr>
        <a:xfrm>
          <a:off x="2451031" y="745325"/>
          <a:ext cx="2148094" cy="3125182"/>
        </a:xfrm>
        <a:prstGeom prst="rect">
          <a:avLst/>
        </a:prstGeom>
        <a:solidFill>
          <a:schemeClr val="accent3">
            <a:alpha val="90000"/>
            <a:tint val="40000"/>
            <a:hueOff val="0"/>
            <a:satOff val="0"/>
            <a:lumOff val="0"/>
            <a:alphaOff val="0"/>
          </a:schemeClr>
        </a:solidFill>
        <a:ln w="9525" cap="flat" cmpd="sng" algn="ctr">
          <a:solidFill>
            <a:schemeClr val="accent3">
              <a:alpha val="90000"/>
              <a:tint val="4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a:t>Its good practice to include all your ‘raw data’ as an Appendix</a:t>
          </a:r>
        </a:p>
      </dsp:txBody>
      <dsp:txXfrm>
        <a:off x="2451031" y="745325"/>
        <a:ext cx="2148094" cy="3125182"/>
      </dsp:txXfrm>
    </dsp:sp>
    <dsp:sp modelId="{891AA8BF-AE01-43D4-9002-C71E79F33A57}">
      <dsp:nvSpPr>
        <dsp:cNvPr id="0" name=""/>
        <dsp:cNvSpPr/>
      </dsp:nvSpPr>
      <dsp:spPr>
        <a:xfrm>
          <a:off x="4899859" y="45855"/>
          <a:ext cx="2148094" cy="699470"/>
        </a:xfrm>
        <a:prstGeom prst="rect">
          <a:avLst/>
        </a:prstGeom>
        <a:gradFill rotWithShape="0">
          <a:gsLst>
            <a:gs pos="0">
              <a:schemeClr val="accent3">
                <a:shade val="80000"/>
                <a:hueOff val="218907"/>
                <a:satOff val="-1431"/>
                <a:lumOff val="24554"/>
                <a:alphaOff val="0"/>
                <a:shade val="51000"/>
                <a:satMod val="130000"/>
              </a:schemeClr>
            </a:gs>
            <a:gs pos="80000">
              <a:schemeClr val="accent3">
                <a:shade val="80000"/>
                <a:hueOff val="218907"/>
                <a:satOff val="-1431"/>
                <a:lumOff val="24554"/>
                <a:alphaOff val="0"/>
                <a:shade val="93000"/>
                <a:satMod val="130000"/>
              </a:schemeClr>
            </a:gs>
            <a:gs pos="100000">
              <a:schemeClr val="accent3">
                <a:shade val="80000"/>
                <a:hueOff val="218907"/>
                <a:satOff val="-1431"/>
                <a:lumOff val="24554"/>
                <a:alphaOff val="0"/>
                <a:shade val="94000"/>
                <a:satMod val="135000"/>
              </a:schemeClr>
            </a:gs>
          </a:gsLst>
          <a:lin ang="16200000" scaled="0"/>
        </a:gradFill>
        <a:ln w="9525" cap="flat" cmpd="sng" algn="ctr">
          <a:solidFill>
            <a:schemeClr val="accent3">
              <a:shade val="80000"/>
              <a:hueOff val="218907"/>
              <a:satOff val="-1431"/>
              <a:lumOff val="24554"/>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a:t>Coding</a:t>
          </a:r>
        </a:p>
      </dsp:txBody>
      <dsp:txXfrm>
        <a:off x="4899859" y="45855"/>
        <a:ext cx="2148094" cy="699470"/>
      </dsp:txXfrm>
    </dsp:sp>
    <dsp:sp modelId="{248E1B31-95D6-4A09-B286-909C8B461023}">
      <dsp:nvSpPr>
        <dsp:cNvPr id="0" name=""/>
        <dsp:cNvSpPr/>
      </dsp:nvSpPr>
      <dsp:spPr>
        <a:xfrm>
          <a:off x="4899859" y="745325"/>
          <a:ext cx="2148094" cy="3125182"/>
        </a:xfrm>
        <a:prstGeom prst="rect">
          <a:avLst/>
        </a:prstGeom>
        <a:solidFill>
          <a:schemeClr val="accent3">
            <a:alpha val="90000"/>
            <a:tint val="40000"/>
            <a:hueOff val="0"/>
            <a:satOff val="0"/>
            <a:lumOff val="0"/>
            <a:alphaOff val="0"/>
          </a:schemeClr>
        </a:solidFill>
        <a:ln w="9525" cap="flat" cmpd="sng" algn="ctr">
          <a:solidFill>
            <a:schemeClr val="accent3">
              <a:alpha val="90000"/>
              <a:tint val="4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a:t>A label used to describe specific content</a:t>
          </a:r>
        </a:p>
        <a:p>
          <a:pPr marL="171450" lvl="1" indent="-171450" algn="l" defTabSz="800100">
            <a:lnSpc>
              <a:spcPct val="90000"/>
            </a:lnSpc>
            <a:spcBef>
              <a:spcPct val="0"/>
            </a:spcBef>
            <a:spcAft>
              <a:spcPct val="15000"/>
            </a:spcAft>
            <a:buChar char="•"/>
          </a:pPr>
          <a:r>
            <a:rPr lang="en-GB" sz="1800" kern="1200"/>
            <a:t>Process of creating and assigning codes to categorise research data</a:t>
          </a:r>
        </a:p>
        <a:p>
          <a:pPr marL="171450" lvl="1" indent="-171450" algn="l" defTabSz="800100">
            <a:lnSpc>
              <a:spcPct val="90000"/>
            </a:lnSpc>
            <a:spcBef>
              <a:spcPct val="0"/>
            </a:spcBef>
            <a:spcAft>
              <a:spcPct val="15000"/>
            </a:spcAft>
            <a:buChar char="•"/>
          </a:pPr>
          <a:r>
            <a:rPr lang="en-GB" sz="1800" kern="1200"/>
            <a:t>Used to identify patterns/themes</a:t>
          </a:r>
        </a:p>
      </dsp:txBody>
      <dsp:txXfrm>
        <a:off x="4899859" y="745325"/>
        <a:ext cx="2148094" cy="31251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6E9F63-2180-43B2-8F22-A2108D3CB28F}">
      <dsp:nvSpPr>
        <dsp:cNvPr id="0" name=""/>
        <dsp:cNvSpPr/>
      </dsp:nvSpPr>
      <dsp:spPr>
        <a:xfrm rot="21300000">
          <a:off x="17070" y="1795282"/>
          <a:ext cx="5528459" cy="633092"/>
        </a:xfrm>
        <a:prstGeom prst="mathMinus">
          <a:avLst/>
        </a:prstGeom>
        <a:solidFill>
          <a:schemeClr val="accent4">
            <a:tint val="4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flat" dir="t"/>
        </a:scene3d>
        <a:sp3d z="190500" prstMaterial="plastic">
          <a:bevelT w="120900" h="88900"/>
          <a:bevelB w="88900" h="31750" prst="angle"/>
        </a:sp3d>
      </dsp:spPr>
      <dsp:style>
        <a:lnRef idx="0">
          <a:scrgbClr r="0" g="0" b="0"/>
        </a:lnRef>
        <a:fillRef idx="1">
          <a:scrgbClr r="0" g="0" b="0"/>
        </a:fillRef>
        <a:effectRef idx="3">
          <a:scrgbClr r="0" g="0" b="0"/>
        </a:effectRef>
        <a:fontRef idx="minor">
          <a:schemeClr val="lt1"/>
        </a:fontRef>
      </dsp:style>
    </dsp:sp>
    <dsp:sp modelId="{8BCA4D96-4ED9-44F1-B8EB-5930939F1AF0}">
      <dsp:nvSpPr>
        <dsp:cNvPr id="0" name=""/>
        <dsp:cNvSpPr/>
      </dsp:nvSpPr>
      <dsp:spPr>
        <a:xfrm>
          <a:off x="667512" y="211182"/>
          <a:ext cx="1668780" cy="1689462"/>
        </a:xfrm>
        <a:prstGeom prst="downArrow">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741B1715-19D1-4F04-978A-CEAF2364304B}">
      <dsp:nvSpPr>
        <dsp:cNvPr id="0" name=""/>
        <dsp:cNvSpPr/>
      </dsp:nvSpPr>
      <dsp:spPr>
        <a:xfrm>
          <a:off x="2624870" y="0"/>
          <a:ext cx="2426646" cy="1773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a:t>Deductive Coding </a:t>
          </a:r>
          <a:r>
            <a:rPr lang="en-GB" sz="1800" kern="1200"/>
            <a:t>– uses pre-determined codes</a:t>
          </a:r>
        </a:p>
      </dsp:txBody>
      <dsp:txXfrm>
        <a:off x="2624870" y="0"/>
        <a:ext cx="2426646" cy="1773935"/>
      </dsp:txXfrm>
    </dsp:sp>
    <dsp:sp modelId="{6DE8EB2F-AEB6-426A-8F8B-429D23B2F1B6}">
      <dsp:nvSpPr>
        <dsp:cNvPr id="0" name=""/>
        <dsp:cNvSpPr/>
      </dsp:nvSpPr>
      <dsp:spPr>
        <a:xfrm>
          <a:off x="3226307" y="2323011"/>
          <a:ext cx="1668780" cy="1689462"/>
        </a:xfrm>
        <a:prstGeom prst="upArrow">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B28B10EA-ABF6-4554-8854-6F3F61D74985}">
      <dsp:nvSpPr>
        <dsp:cNvPr id="0" name=""/>
        <dsp:cNvSpPr/>
      </dsp:nvSpPr>
      <dsp:spPr>
        <a:xfrm>
          <a:off x="491822" y="2449721"/>
          <a:ext cx="2465166" cy="1773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a:t>Inductive Coding </a:t>
          </a:r>
          <a:r>
            <a:rPr lang="en-GB" sz="1800" kern="1200"/>
            <a:t>– codes emerge from data when examined</a:t>
          </a:r>
        </a:p>
        <a:p>
          <a:pPr marL="0" lvl="0" indent="0" algn="ctr" defTabSz="800100">
            <a:lnSpc>
              <a:spcPct val="90000"/>
            </a:lnSpc>
            <a:spcBef>
              <a:spcPct val="0"/>
            </a:spcBef>
            <a:spcAft>
              <a:spcPct val="35000"/>
            </a:spcAft>
            <a:buNone/>
          </a:pPr>
          <a:endParaRPr lang="en-GB" sz="1800" kern="1200"/>
        </a:p>
      </dsp:txBody>
      <dsp:txXfrm>
        <a:off x="491822" y="2449721"/>
        <a:ext cx="2465166" cy="17739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594A54-3775-4FBE-A397-657B95E58357}">
      <dsp:nvSpPr>
        <dsp:cNvPr id="0" name=""/>
        <dsp:cNvSpPr/>
      </dsp:nvSpPr>
      <dsp:spPr>
        <a:xfrm>
          <a:off x="643084" y="0"/>
          <a:ext cx="2717074" cy="2037805"/>
        </a:xfrm>
        <a:prstGeom prst="upArrow">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D270C4B8-A671-4D3C-A239-A83EDF23647B}">
      <dsp:nvSpPr>
        <dsp:cNvPr id="0" name=""/>
        <dsp:cNvSpPr/>
      </dsp:nvSpPr>
      <dsp:spPr>
        <a:xfrm>
          <a:off x="3441671" y="0"/>
          <a:ext cx="6236208" cy="20378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0" rIns="227584" bIns="227584" numCol="1" spcCol="1270" anchor="ctr" anchorCtr="0">
          <a:noAutofit/>
        </a:bodyPr>
        <a:lstStyle/>
        <a:p>
          <a:pPr marL="0" lvl="0" indent="0" algn="l" defTabSz="1422400">
            <a:lnSpc>
              <a:spcPct val="90000"/>
            </a:lnSpc>
            <a:spcBef>
              <a:spcPct val="0"/>
            </a:spcBef>
            <a:spcAft>
              <a:spcPct val="35000"/>
            </a:spcAft>
            <a:buNone/>
          </a:pPr>
          <a:r>
            <a:rPr lang="en-GB" sz="3200" b="1" kern="1200"/>
            <a:t>Quantitative Analysis Method</a:t>
          </a:r>
        </a:p>
        <a:p>
          <a:pPr marL="228600" lvl="1" indent="-228600" algn="l" defTabSz="1111250">
            <a:lnSpc>
              <a:spcPct val="90000"/>
            </a:lnSpc>
            <a:spcBef>
              <a:spcPct val="0"/>
            </a:spcBef>
            <a:spcAft>
              <a:spcPct val="15000"/>
            </a:spcAft>
            <a:buChar char="•"/>
          </a:pPr>
          <a:r>
            <a:rPr lang="en-GB" sz="2500" kern="1200"/>
            <a:t>Numbers based data or data converted into numbers</a:t>
          </a:r>
        </a:p>
      </dsp:txBody>
      <dsp:txXfrm>
        <a:off x="3441671" y="0"/>
        <a:ext cx="6236208" cy="2037805"/>
      </dsp:txXfrm>
    </dsp:sp>
    <dsp:sp modelId="{3BBAFF2B-2F91-417C-B525-CBC1A1B22AEF}">
      <dsp:nvSpPr>
        <dsp:cNvPr id="0" name=""/>
        <dsp:cNvSpPr/>
      </dsp:nvSpPr>
      <dsp:spPr>
        <a:xfrm>
          <a:off x="1458206" y="2207623"/>
          <a:ext cx="2717074" cy="2037805"/>
        </a:xfrm>
        <a:prstGeom prst="downArrow">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60996E75-EA61-4992-9F23-A0392DA70031}">
      <dsp:nvSpPr>
        <dsp:cNvPr id="0" name=""/>
        <dsp:cNvSpPr/>
      </dsp:nvSpPr>
      <dsp:spPr>
        <a:xfrm>
          <a:off x="4256793" y="2207623"/>
          <a:ext cx="6236208" cy="20378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0" rIns="227584" bIns="227584" numCol="1" spcCol="1270" anchor="ctr" anchorCtr="0">
          <a:noAutofit/>
        </a:bodyPr>
        <a:lstStyle/>
        <a:p>
          <a:pPr marL="0" lvl="0" indent="0" algn="l" defTabSz="1422400">
            <a:lnSpc>
              <a:spcPct val="90000"/>
            </a:lnSpc>
            <a:spcBef>
              <a:spcPct val="0"/>
            </a:spcBef>
            <a:spcAft>
              <a:spcPct val="35000"/>
            </a:spcAft>
            <a:buNone/>
          </a:pPr>
          <a:r>
            <a:rPr lang="en-GB" sz="3200" b="1" kern="1200"/>
            <a:t>Qualitative Analysis Method</a:t>
          </a:r>
        </a:p>
        <a:p>
          <a:pPr marL="228600" lvl="1" indent="-228600" algn="l" defTabSz="1111250">
            <a:lnSpc>
              <a:spcPct val="90000"/>
            </a:lnSpc>
            <a:spcBef>
              <a:spcPct val="0"/>
            </a:spcBef>
            <a:spcAft>
              <a:spcPct val="15000"/>
            </a:spcAft>
            <a:buChar char="•"/>
          </a:pPr>
          <a:r>
            <a:rPr lang="en-GB" sz="2500" kern="1200"/>
            <a:t>Focus on words, phrases or text</a:t>
          </a:r>
        </a:p>
      </dsp:txBody>
      <dsp:txXfrm>
        <a:off x="4256793" y="2207623"/>
        <a:ext cx="6236208" cy="20378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71DC0E-F929-476E-82E6-5CDA70FB80C0}">
      <dsp:nvSpPr>
        <dsp:cNvPr id="0" name=""/>
        <dsp:cNvSpPr/>
      </dsp:nvSpPr>
      <dsp:spPr>
        <a:xfrm>
          <a:off x="-3955874" y="-607344"/>
          <a:ext cx="4714369" cy="4714369"/>
        </a:xfrm>
        <a:prstGeom prst="blockArc">
          <a:avLst>
            <a:gd name="adj1" fmla="val 18900000"/>
            <a:gd name="adj2" fmla="val 2700000"/>
            <a:gd name="adj3" fmla="val 458"/>
          </a:avLst>
        </a:prstGeom>
        <a:noFill/>
        <a:ln w="25400" cap="flat" cmpd="sng" algn="ctr">
          <a:solidFill>
            <a:schemeClr val="accent5">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2B1D112A-3161-444C-BC0B-34FA93E71D0B}">
      <dsp:nvSpPr>
        <dsp:cNvPr id="0" name=""/>
        <dsp:cNvSpPr/>
      </dsp:nvSpPr>
      <dsp:spPr>
        <a:xfrm>
          <a:off x="332391" y="218660"/>
          <a:ext cx="5007722" cy="437599"/>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7345" tIns="30480" rIns="30480" bIns="30480" numCol="1" spcCol="1270" anchor="ctr" anchorCtr="0">
          <a:noAutofit/>
        </a:bodyPr>
        <a:lstStyle/>
        <a:p>
          <a:pPr marL="0" lvl="0" indent="0" algn="l" defTabSz="533400">
            <a:lnSpc>
              <a:spcPct val="90000"/>
            </a:lnSpc>
            <a:spcBef>
              <a:spcPct val="0"/>
            </a:spcBef>
            <a:spcAft>
              <a:spcPct val="35000"/>
            </a:spcAft>
            <a:buNone/>
          </a:pPr>
          <a:r>
            <a:rPr lang="en-GB" sz="1200" b="1" kern="1200"/>
            <a:t>Mean</a:t>
          </a:r>
          <a:r>
            <a:rPr lang="en-GB" sz="1200" kern="1200"/>
            <a:t> – the average of a range of numbers</a:t>
          </a:r>
        </a:p>
      </dsp:txBody>
      <dsp:txXfrm>
        <a:off x="332391" y="218660"/>
        <a:ext cx="5007722" cy="437599"/>
      </dsp:txXfrm>
    </dsp:sp>
    <dsp:sp modelId="{DDD58ECD-1239-4481-A2E3-0611FFA53586}">
      <dsp:nvSpPr>
        <dsp:cNvPr id="0" name=""/>
        <dsp:cNvSpPr/>
      </dsp:nvSpPr>
      <dsp:spPr>
        <a:xfrm>
          <a:off x="58891" y="163960"/>
          <a:ext cx="546999" cy="546999"/>
        </a:xfrm>
        <a:prstGeom prst="ellipse">
          <a:avLst/>
        </a:prstGeom>
        <a:solidFill>
          <a:schemeClr val="lt1">
            <a:hueOff val="0"/>
            <a:satOff val="0"/>
            <a:lumOff val="0"/>
            <a:alphaOff val="0"/>
          </a:schemeClr>
        </a:soli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CD24A335-051F-461B-8D8B-2ACE0060CEB1}">
      <dsp:nvSpPr>
        <dsp:cNvPr id="0" name=""/>
        <dsp:cNvSpPr/>
      </dsp:nvSpPr>
      <dsp:spPr>
        <a:xfrm>
          <a:off x="645962" y="874850"/>
          <a:ext cx="4694151" cy="437599"/>
        </a:xfrm>
        <a:prstGeom prst="rect">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7345" tIns="30480" rIns="30480" bIns="30480" numCol="1" spcCol="1270" anchor="ctr" anchorCtr="0">
          <a:noAutofit/>
        </a:bodyPr>
        <a:lstStyle/>
        <a:p>
          <a:pPr marL="0" lvl="0" indent="0" algn="l" defTabSz="533400">
            <a:lnSpc>
              <a:spcPct val="90000"/>
            </a:lnSpc>
            <a:spcBef>
              <a:spcPct val="0"/>
            </a:spcBef>
            <a:spcAft>
              <a:spcPct val="35000"/>
            </a:spcAft>
            <a:buNone/>
          </a:pPr>
          <a:r>
            <a:rPr lang="en-GB" sz="1200" b="1" kern="1200"/>
            <a:t>Median</a:t>
          </a:r>
          <a:r>
            <a:rPr lang="en-GB" sz="1200" kern="1200"/>
            <a:t> – the midpoint in a range of numbers when arranged in numerical order</a:t>
          </a:r>
        </a:p>
      </dsp:txBody>
      <dsp:txXfrm>
        <a:off x="645962" y="874850"/>
        <a:ext cx="4694151" cy="437599"/>
      </dsp:txXfrm>
    </dsp:sp>
    <dsp:sp modelId="{58EAB578-913A-4BDC-A31A-0422578EBACD}">
      <dsp:nvSpPr>
        <dsp:cNvPr id="0" name=""/>
        <dsp:cNvSpPr/>
      </dsp:nvSpPr>
      <dsp:spPr>
        <a:xfrm>
          <a:off x="372462" y="820150"/>
          <a:ext cx="546999" cy="546999"/>
        </a:xfrm>
        <a:prstGeom prst="ellipse">
          <a:avLst/>
        </a:prstGeom>
        <a:solidFill>
          <a:schemeClr val="lt1">
            <a:hueOff val="0"/>
            <a:satOff val="0"/>
            <a:lumOff val="0"/>
            <a:alphaOff val="0"/>
          </a:schemeClr>
        </a:solidFill>
        <a:ln w="9525" cap="flat" cmpd="sng" algn="ctr">
          <a:solidFill>
            <a:schemeClr val="accent4">
              <a:hueOff val="-1116192"/>
              <a:satOff val="6725"/>
              <a:lumOff val="539"/>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B134E7A6-1BC9-44B8-B4DB-8B3720C2A159}">
      <dsp:nvSpPr>
        <dsp:cNvPr id="0" name=""/>
        <dsp:cNvSpPr/>
      </dsp:nvSpPr>
      <dsp:spPr>
        <a:xfrm>
          <a:off x="742204" y="1531040"/>
          <a:ext cx="4597910" cy="437599"/>
        </a:xfrm>
        <a:prstGeom prst="rect">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7345" tIns="30480" rIns="30480" bIns="30480" numCol="1" spcCol="1270" anchor="ctr" anchorCtr="0">
          <a:noAutofit/>
        </a:bodyPr>
        <a:lstStyle/>
        <a:p>
          <a:pPr marL="0" lvl="0" indent="0" algn="l" defTabSz="533400">
            <a:lnSpc>
              <a:spcPct val="90000"/>
            </a:lnSpc>
            <a:spcBef>
              <a:spcPct val="0"/>
            </a:spcBef>
            <a:spcAft>
              <a:spcPct val="35000"/>
            </a:spcAft>
            <a:buNone/>
          </a:pPr>
          <a:r>
            <a:rPr lang="en-GB" sz="1200" b="1" kern="1200"/>
            <a:t>Mode</a:t>
          </a:r>
          <a:r>
            <a:rPr lang="en-GB" sz="1200" kern="1200"/>
            <a:t> – the most commonly occurring number in a data set</a:t>
          </a:r>
        </a:p>
      </dsp:txBody>
      <dsp:txXfrm>
        <a:off x="742204" y="1531040"/>
        <a:ext cx="4597910" cy="437599"/>
      </dsp:txXfrm>
    </dsp:sp>
    <dsp:sp modelId="{FFDF04D0-6A66-42C5-B366-54A4852B1D89}">
      <dsp:nvSpPr>
        <dsp:cNvPr id="0" name=""/>
        <dsp:cNvSpPr/>
      </dsp:nvSpPr>
      <dsp:spPr>
        <a:xfrm>
          <a:off x="468704" y="1476340"/>
          <a:ext cx="546999" cy="546999"/>
        </a:xfrm>
        <a:prstGeom prst="ellipse">
          <a:avLst/>
        </a:prstGeom>
        <a:solidFill>
          <a:schemeClr val="lt1">
            <a:hueOff val="0"/>
            <a:satOff val="0"/>
            <a:lumOff val="0"/>
            <a:alphaOff val="0"/>
          </a:schemeClr>
        </a:solidFill>
        <a:ln w="9525" cap="flat" cmpd="sng" algn="ctr">
          <a:solidFill>
            <a:schemeClr val="accent4">
              <a:hueOff val="-2232385"/>
              <a:satOff val="13449"/>
              <a:lumOff val="1078"/>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15254FE4-78AC-44EA-A7DE-8120C6F75C27}">
      <dsp:nvSpPr>
        <dsp:cNvPr id="0" name=""/>
        <dsp:cNvSpPr/>
      </dsp:nvSpPr>
      <dsp:spPr>
        <a:xfrm>
          <a:off x="645962" y="2187230"/>
          <a:ext cx="4694151" cy="437599"/>
        </a:xfrm>
        <a:prstGeom prst="rect">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7345" tIns="30480" rIns="30480" bIns="30480" numCol="1" spcCol="1270" anchor="ctr" anchorCtr="0">
          <a:noAutofit/>
        </a:bodyPr>
        <a:lstStyle/>
        <a:p>
          <a:pPr marL="0" lvl="0" indent="0" algn="l" defTabSz="533400">
            <a:lnSpc>
              <a:spcPct val="90000"/>
            </a:lnSpc>
            <a:spcBef>
              <a:spcPct val="0"/>
            </a:spcBef>
            <a:spcAft>
              <a:spcPct val="35000"/>
            </a:spcAft>
            <a:buNone/>
          </a:pPr>
          <a:r>
            <a:rPr lang="en-GB" sz="1200" b="1" kern="1200"/>
            <a:t>Standard deviation </a:t>
          </a:r>
          <a:r>
            <a:rPr lang="en-GB" sz="1200" kern="1200"/>
            <a:t>– how dispersed a range of numbers are</a:t>
          </a:r>
        </a:p>
      </dsp:txBody>
      <dsp:txXfrm>
        <a:off x="645962" y="2187230"/>
        <a:ext cx="4694151" cy="437599"/>
      </dsp:txXfrm>
    </dsp:sp>
    <dsp:sp modelId="{7D230183-ACB8-4538-ABDA-69873B22BD56}">
      <dsp:nvSpPr>
        <dsp:cNvPr id="0" name=""/>
        <dsp:cNvSpPr/>
      </dsp:nvSpPr>
      <dsp:spPr>
        <a:xfrm>
          <a:off x="372462" y="2132530"/>
          <a:ext cx="546999" cy="546999"/>
        </a:xfrm>
        <a:prstGeom prst="ellipse">
          <a:avLst/>
        </a:prstGeom>
        <a:solidFill>
          <a:schemeClr val="lt1">
            <a:hueOff val="0"/>
            <a:satOff val="0"/>
            <a:lumOff val="0"/>
            <a:alphaOff val="0"/>
          </a:schemeClr>
        </a:solidFill>
        <a:ln w="9525" cap="flat" cmpd="sng" algn="ctr">
          <a:solidFill>
            <a:schemeClr val="accent4">
              <a:hueOff val="-3348577"/>
              <a:satOff val="20174"/>
              <a:lumOff val="1617"/>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6BA14978-1C1D-43B5-8C33-39DB4821A87A}">
      <dsp:nvSpPr>
        <dsp:cNvPr id="0" name=""/>
        <dsp:cNvSpPr/>
      </dsp:nvSpPr>
      <dsp:spPr>
        <a:xfrm>
          <a:off x="332391" y="2843420"/>
          <a:ext cx="5007722" cy="437599"/>
        </a:xfrm>
        <a:prstGeom prst="rec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7345" tIns="30480" rIns="30480" bIns="30480" numCol="1" spcCol="1270" anchor="ctr" anchorCtr="0">
          <a:noAutofit/>
        </a:bodyPr>
        <a:lstStyle/>
        <a:p>
          <a:pPr marL="0" lvl="0" indent="0" algn="l" defTabSz="533400">
            <a:lnSpc>
              <a:spcPct val="90000"/>
            </a:lnSpc>
            <a:spcBef>
              <a:spcPct val="0"/>
            </a:spcBef>
            <a:spcAft>
              <a:spcPct val="35000"/>
            </a:spcAft>
            <a:buNone/>
          </a:pPr>
          <a:r>
            <a:rPr lang="en-GB" sz="1200" kern="1200"/>
            <a:t>‘</a:t>
          </a:r>
          <a:r>
            <a:rPr lang="en-GB" sz="1200" b="1" kern="1200"/>
            <a:t>Skewness’ </a:t>
          </a:r>
          <a:r>
            <a:rPr lang="en-GB" sz="1200" kern="1200"/>
            <a:t>– how symmetrical a range of numbers are</a:t>
          </a:r>
        </a:p>
      </dsp:txBody>
      <dsp:txXfrm>
        <a:off x="332391" y="2843420"/>
        <a:ext cx="5007722" cy="437599"/>
      </dsp:txXfrm>
    </dsp:sp>
    <dsp:sp modelId="{0B6584A2-7B77-4822-9B11-ACF4806B2F80}">
      <dsp:nvSpPr>
        <dsp:cNvPr id="0" name=""/>
        <dsp:cNvSpPr/>
      </dsp:nvSpPr>
      <dsp:spPr>
        <a:xfrm>
          <a:off x="58891" y="2788720"/>
          <a:ext cx="546999" cy="546999"/>
        </a:xfrm>
        <a:prstGeom prst="ellipse">
          <a:avLst/>
        </a:prstGeom>
        <a:solidFill>
          <a:schemeClr val="lt1">
            <a:hueOff val="0"/>
            <a:satOff val="0"/>
            <a:lumOff val="0"/>
            <a:alphaOff val="0"/>
          </a:schemeClr>
        </a:solidFill>
        <a:ln w="9525" cap="flat" cmpd="sng" algn="ctr">
          <a:solidFill>
            <a:schemeClr val="accent4">
              <a:hueOff val="-4464770"/>
              <a:satOff val="26899"/>
              <a:lumOff val="2156"/>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D6C1F6-0EDA-43DC-A3BF-59736E575CB6}">
      <dsp:nvSpPr>
        <dsp:cNvPr id="0" name=""/>
        <dsp:cNvSpPr/>
      </dsp:nvSpPr>
      <dsp:spPr>
        <a:xfrm>
          <a:off x="0" y="126516"/>
          <a:ext cx="4929809" cy="566280"/>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2 x Predictions that can be made</a:t>
          </a:r>
        </a:p>
      </dsp:txBody>
      <dsp:txXfrm>
        <a:off x="27644" y="154160"/>
        <a:ext cx="4874521" cy="510992"/>
      </dsp:txXfrm>
    </dsp:sp>
    <dsp:sp modelId="{117EEECA-5B7D-4DDE-BCFE-ABAA9CF2BCCB}">
      <dsp:nvSpPr>
        <dsp:cNvPr id="0" name=""/>
        <dsp:cNvSpPr/>
      </dsp:nvSpPr>
      <dsp:spPr>
        <a:xfrm>
          <a:off x="0" y="692796"/>
          <a:ext cx="4929809" cy="637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521"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a:t>Differences between Groups</a:t>
          </a:r>
        </a:p>
        <a:p>
          <a:pPr marL="171450" lvl="1" indent="-171450" algn="l" defTabSz="755650">
            <a:lnSpc>
              <a:spcPct val="90000"/>
            </a:lnSpc>
            <a:spcBef>
              <a:spcPct val="0"/>
            </a:spcBef>
            <a:spcAft>
              <a:spcPct val="20000"/>
            </a:spcAft>
            <a:buChar char="•"/>
          </a:pPr>
          <a:r>
            <a:rPr lang="en-GB" sz="1700" kern="1200"/>
            <a:t>Relationship between variables</a:t>
          </a:r>
        </a:p>
      </dsp:txBody>
      <dsp:txXfrm>
        <a:off x="0" y="692796"/>
        <a:ext cx="4929809" cy="637560"/>
      </dsp:txXfrm>
    </dsp:sp>
    <dsp:sp modelId="{9C326C08-0D1D-406D-9348-9B5DE00F5FA3}">
      <dsp:nvSpPr>
        <dsp:cNvPr id="0" name=""/>
        <dsp:cNvSpPr/>
      </dsp:nvSpPr>
      <dsp:spPr>
        <a:xfrm>
          <a:off x="0" y="1330356"/>
          <a:ext cx="4929809" cy="566280"/>
        </a:xfrm>
        <a:prstGeom prst="roundRec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4 x Types of Inferential Stats Methods</a:t>
          </a:r>
        </a:p>
      </dsp:txBody>
      <dsp:txXfrm>
        <a:off x="27644" y="1358000"/>
        <a:ext cx="4874521" cy="510992"/>
      </dsp:txXfrm>
    </dsp:sp>
    <dsp:sp modelId="{C883E930-66A9-4278-AD2F-EF8B2D235FE6}">
      <dsp:nvSpPr>
        <dsp:cNvPr id="0" name=""/>
        <dsp:cNvSpPr/>
      </dsp:nvSpPr>
      <dsp:spPr>
        <a:xfrm>
          <a:off x="0" y="1896636"/>
          <a:ext cx="4929809" cy="1275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521"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a:t>T-Tests</a:t>
          </a:r>
        </a:p>
        <a:p>
          <a:pPr marL="171450" lvl="1" indent="-171450" algn="l" defTabSz="755650">
            <a:lnSpc>
              <a:spcPct val="90000"/>
            </a:lnSpc>
            <a:spcBef>
              <a:spcPct val="0"/>
            </a:spcBef>
            <a:spcAft>
              <a:spcPct val="20000"/>
            </a:spcAft>
            <a:buChar char="•"/>
          </a:pPr>
          <a:r>
            <a:rPr lang="en-GB" sz="1700" kern="1200"/>
            <a:t>ANOVA</a:t>
          </a:r>
        </a:p>
        <a:p>
          <a:pPr marL="171450" lvl="1" indent="-171450" algn="l" defTabSz="755650">
            <a:lnSpc>
              <a:spcPct val="90000"/>
            </a:lnSpc>
            <a:spcBef>
              <a:spcPct val="0"/>
            </a:spcBef>
            <a:spcAft>
              <a:spcPct val="20000"/>
            </a:spcAft>
            <a:buChar char="•"/>
          </a:pPr>
          <a:r>
            <a:rPr lang="en-GB" sz="1700" kern="1200"/>
            <a:t>Correlation</a:t>
          </a:r>
        </a:p>
        <a:p>
          <a:pPr marL="171450" lvl="1" indent="-171450" algn="l" defTabSz="755650">
            <a:lnSpc>
              <a:spcPct val="90000"/>
            </a:lnSpc>
            <a:spcBef>
              <a:spcPct val="0"/>
            </a:spcBef>
            <a:spcAft>
              <a:spcPct val="20000"/>
            </a:spcAft>
            <a:buChar char="•"/>
          </a:pPr>
          <a:r>
            <a:rPr lang="en-GB" sz="1700" kern="1200"/>
            <a:t>Regression</a:t>
          </a:r>
        </a:p>
      </dsp:txBody>
      <dsp:txXfrm>
        <a:off x="0" y="1896636"/>
        <a:ext cx="4929809" cy="12751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BE8687-0E8D-4E41-B5A2-EAEB49F83C2E}">
      <dsp:nvSpPr>
        <dsp:cNvPr id="0" name=""/>
        <dsp:cNvSpPr/>
      </dsp:nvSpPr>
      <dsp:spPr>
        <a:xfrm>
          <a:off x="1853007" y="2222616"/>
          <a:ext cx="554053" cy="1055742"/>
        </a:xfrm>
        <a:custGeom>
          <a:avLst/>
          <a:gdLst/>
          <a:ahLst/>
          <a:cxnLst/>
          <a:rect l="0" t="0" r="0" b="0"/>
          <a:pathLst>
            <a:path>
              <a:moveTo>
                <a:pt x="0" y="0"/>
              </a:moveTo>
              <a:lnTo>
                <a:pt x="277026" y="0"/>
              </a:lnTo>
              <a:lnTo>
                <a:pt x="277026" y="1055742"/>
              </a:lnTo>
              <a:lnTo>
                <a:pt x="554053" y="1055742"/>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100226" y="2720679"/>
        <a:ext cx="59614" cy="59614"/>
      </dsp:txXfrm>
    </dsp:sp>
    <dsp:sp modelId="{2F6DB992-56DD-4512-8535-0E86F0D3EA71}">
      <dsp:nvSpPr>
        <dsp:cNvPr id="0" name=""/>
        <dsp:cNvSpPr/>
      </dsp:nvSpPr>
      <dsp:spPr>
        <a:xfrm>
          <a:off x="1853007" y="2176896"/>
          <a:ext cx="554053" cy="91440"/>
        </a:xfrm>
        <a:custGeom>
          <a:avLst/>
          <a:gdLst/>
          <a:ahLst/>
          <a:cxnLst/>
          <a:rect l="0" t="0" r="0" b="0"/>
          <a:pathLst>
            <a:path>
              <a:moveTo>
                <a:pt x="0" y="45720"/>
              </a:moveTo>
              <a:lnTo>
                <a:pt x="554053" y="45720"/>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116182" y="2208764"/>
        <a:ext cx="27702" cy="27702"/>
      </dsp:txXfrm>
    </dsp:sp>
    <dsp:sp modelId="{7E32DE77-4ABF-4F60-9A76-0A038AFA9B56}">
      <dsp:nvSpPr>
        <dsp:cNvPr id="0" name=""/>
        <dsp:cNvSpPr/>
      </dsp:nvSpPr>
      <dsp:spPr>
        <a:xfrm>
          <a:off x="1853007" y="1166873"/>
          <a:ext cx="554053" cy="1055742"/>
        </a:xfrm>
        <a:custGeom>
          <a:avLst/>
          <a:gdLst/>
          <a:ahLst/>
          <a:cxnLst/>
          <a:rect l="0" t="0" r="0" b="0"/>
          <a:pathLst>
            <a:path>
              <a:moveTo>
                <a:pt x="0" y="1055742"/>
              </a:moveTo>
              <a:lnTo>
                <a:pt x="277026" y="1055742"/>
              </a:lnTo>
              <a:lnTo>
                <a:pt x="277026" y="0"/>
              </a:lnTo>
              <a:lnTo>
                <a:pt x="554053" y="0"/>
              </a:lnTo>
            </a:path>
          </a:pathLst>
        </a:cu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100226" y="1664937"/>
        <a:ext cx="59614" cy="59614"/>
      </dsp:txXfrm>
    </dsp:sp>
    <dsp:sp modelId="{BABD899B-9496-4F64-BA49-A02D6A2AE2FC}">
      <dsp:nvSpPr>
        <dsp:cNvPr id="0" name=""/>
        <dsp:cNvSpPr/>
      </dsp:nvSpPr>
      <dsp:spPr>
        <a:xfrm rot="16200000">
          <a:off x="-791905" y="1800318"/>
          <a:ext cx="4445232" cy="844594"/>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31115" tIns="31115" rIns="31115" bIns="31115" numCol="1" spcCol="1270" anchor="ctr" anchorCtr="0">
          <a:noAutofit/>
        </a:bodyPr>
        <a:lstStyle/>
        <a:p>
          <a:pPr marL="0" lvl="0" indent="0" algn="ctr" defTabSz="2178050">
            <a:lnSpc>
              <a:spcPct val="90000"/>
            </a:lnSpc>
            <a:spcBef>
              <a:spcPct val="0"/>
            </a:spcBef>
            <a:spcAft>
              <a:spcPct val="35000"/>
            </a:spcAft>
            <a:buNone/>
          </a:pPr>
          <a:r>
            <a:rPr lang="en-GB" sz="4900" kern="1200"/>
            <a:t>Qualitative data</a:t>
          </a:r>
        </a:p>
      </dsp:txBody>
      <dsp:txXfrm>
        <a:off x="-791905" y="1800318"/>
        <a:ext cx="4445232" cy="844594"/>
      </dsp:txXfrm>
    </dsp:sp>
    <dsp:sp modelId="{B8F7E457-F102-4F29-8456-32264F6E92F8}">
      <dsp:nvSpPr>
        <dsp:cNvPr id="0" name=""/>
        <dsp:cNvSpPr/>
      </dsp:nvSpPr>
      <dsp:spPr>
        <a:xfrm>
          <a:off x="2407061" y="744576"/>
          <a:ext cx="2770268" cy="844594"/>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Not numbers, not measured using stats or maths</a:t>
          </a:r>
        </a:p>
      </dsp:txBody>
      <dsp:txXfrm>
        <a:off x="2407061" y="744576"/>
        <a:ext cx="2770268" cy="844594"/>
      </dsp:txXfrm>
    </dsp:sp>
    <dsp:sp modelId="{01E5FAE4-F081-415D-947E-14C1A6CDB590}">
      <dsp:nvSpPr>
        <dsp:cNvPr id="0" name=""/>
        <dsp:cNvSpPr/>
      </dsp:nvSpPr>
      <dsp:spPr>
        <a:xfrm>
          <a:off x="2407061" y="1800318"/>
          <a:ext cx="2770268" cy="844594"/>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Concentrates on words, descriptions, concepts and ideas</a:t>
          </a:r>
        </a:p>
      </dsp:txBody>
      <dsp:txXfrm>
        <a:off x="2407061" y="1800318"/>
        <a:ext cx="2770268" cy="844594"/>
      </dsp:txXfrm>
    </dsp:sp>
    <dsp:sp modelId="{B69B35AD-AC4E-47B3-A0FC-4C0A00A2CE52}">
      <dsp:nvSpPr>
        <dsp:cNvPr id="0" name=""/>
        <dsp:cNvSpPr/>
      </dsp:nvSpPr>
      <dsp:spPr>
        <a:xfrm>
          <a:off x="2407061" y="2856061"/>
          <a:ext cx="2770268" cy="844594"/>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Includes interview notes, documents, open-ended survey responses, images and videos</a:t>
          </a:r>
        </a:p>
      </dsp:txBody>
      <dsp:txXfrm>
        <a:off x="2407061" y="2856061"/>
        <a:ext cx="2770268" cy="84459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85454A-B40D-4112-A118-E6EA2EC66CDF}">
      <dsp:nvSpPr>
        <dsp:cNvPr id="0" name=""/>
        <dsp:cNvSpPr/>
      </dsp:nvSpPr>
      <dsp:spPr>
        <a:xfrm>
          <a:off x="3080" y="639724"/>
          <a:ext cx="1636811" cy="578163"/>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t>Content Analysis</a:t>
          </a:r>
        </a:p>
      </dsp:txBody>
      <dsp:txXfrm>
        <a:off x="3080" y="639724"/>
        <a:ext cx="1636811" cy="578163"/>
      </dsp:txXfrm>
    </dsp:sp>
    <dsp:sp modelId="{7E04184B-17A8-467D-9E82-EF12768E3E6A}">
      <dsp:nvSpPr>
        <dsp:cNvPr id="0" name=""/>
        <dsp:cNvSpPr/>
      </dsp:nvSpPr>
      <dsp:spPr>
        <a:xfrm>
          <a:off x="3080" y="1217888"/>
          <a:ext cx="1636811" cy="2058750"/>
        </a:xfrm>
        <a:prstGeom prst="rect">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Evaluates patterns within ‘content’ and can blend quantitative into primarily qualitative analysis</a:t>
          </a:r>
        </a:p>
      </dsp:txBody>
      <dsp:txXfrm>
        <a:off x="3080" y="1217888"/>
        <a:ext cx="1636811" cy="2058750"/>
      </dsp:txXfrm>
    </dsp:sp>
    <dsp:sp modelId="{96E4774A-79D8-4461-8B91-F2F15C47A858}">
      <dsp:nvSpPr>
        <dsp:cNvPr id="0" name=""/>
        <dsp:cNvSpPr/>
      </dsp:nvSpPr>
      <dsp:spPr>
        <a:xfrm>
          <a:off x="1869046" y="639724"/>
          <a:ext cx="1636811" cy="578163"/>
        </a:xfrm>
        <a:prstGeom prst="rect">
          <a:avLst/>
        </a:prstGeom>
        <a:gradFill rotWithShape="0">
          <a:gsLst>
            <a:gs pos="0">
              <a:schemeClr val="accent3">
                <a:hueOff val="2250053"/>
                <a:satOff val="-3376"/>
                <a:lumOff val="-549"/>
                <a:alphaOff val="0"/>
                <a:shade val="51000"/>
                <a:satMod val="130000"/>
              </a:schemeClr>
            </a:gs>
            <a:gs pos="80000">
              <a:schemeClr val="accent3">
                <a:hueOff val="2250053"/>
                <a:satOff val="-3376"/>
                <a:lumOff val="-549"/>
                <a:alphaOff val="0"/>
                <a:shade val="93000"/>
                <a:satMod val="130000"/>
              </a:schemeClr>
            </a:gs>
            <a:gs pos="100000">
              <a:schemeClr val="accent3">
                <a:hueOff val="2250053"/>
                <a:satOff val="-3376"/>
                <a:lumOff val="-549"/>
                <a:alphaOff val="0"/>
                <a:shade val="94000"/>
                <a:satMod val="135000"/>
              </a:schemeClr>
            </a:gs>
          </a:gsLst>
          <a:lin ang="16200000" scaled="0"/>
        </a:gradFill>
        <a:ln w="9525" cap="flat" cmpd="sng" algn="ctr">
          <a:solidFill>
            <a:schemeClr val="accent3">
              <a:hueOff val="2250053"/>
              <a:satOff val="-3376"/>
              <a:lumOff val="-549"/>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t>Narrative Analysis</a:t>
          </a:r>
        </a:p>
      </dsp:txBody>
      <dsp:txXfrm>
        <a:off x="1869046" y="639724"/>
        <a:ext cx="1636811" cy="578163"/>
      </dsp:txXfrm>
    </dsp:sp>
    <dsp:sp modelId="{AC6E8CB3-0434-4609-AAFA-13737A9672CC}">
      <dsp:nvSpPr>
        <dsp:cNvPr id="0" name=""/>
        <dsp:cNvSpPr/>
      </dsp:nvSpPr>
      <dsp:spPr>
        <a:xfrm>
          <a:off x="1869046" y="1217888"/>
          <a:ext cx="1636811" cy="2058750"/>
        </a:xfrm>
        <a:prstGeom prst="rect">
          <a:avLst/>
        </a:prstGeom>
        <a:solidFill>
          <a:schemeClr val="accent3">
            <a:tint val="40000"/>
            <a:alpha val="90000"/>
            <a:hueOff val="2143371"/>
            <a:satOff val="-2759"/>
            <a:lumOff val="-215"/>
            <a:alphaOff val="0"/>
          </a:schemeClr>
        </a:solidFill>
        <a:ln w="9525" cap="flat" cmpd="sng" algn="ctr">
          <a:solidFill>
            <a:schemeClr val="accent3">
              <a:tint val="40000"/>
              <a:alpha val="90000"/>
              <a:hueOff val="2143371"/>
              <a:satOff val="-2759"/>
              <a:lumOff val="-215"/>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Analyses how stories are told</a:t>
          </a:r>
        </a:p>
      </dsp:txBody>
      <dsp:txXfrm>
        <a:off x="1869046" y="1217888"/>
        <a:ext cx="1636811" cy="2058750"/>
      </dsp:txXfrm>
    </dsp:sp>
    <dsp:sp modelId="{F6675F77-DF61-40C9-ABB6-B07E2D22E479}">
      <dsp:nvSpPr>
        <dsp:cNvPr id="0" name=""/>
        <dsp:cNvSpPr/>
      </dsp:nvSpPr>
      <dsp:spPr>
        <a:xfrm>
          <a:off x="3735011" y="639724"/>
          <a:ext cx="1636811" cy="578163"/>
        </a:xfrm>
        <a:prstGeom prst="rect">
          <a:avLst/>
        </a:prstGeom>
        <a:gradFill rotWithShape="0">
          <a:gsLst>
            <a:gs pos="0">
              <a:schemeClr val="accent3">
                <a:hueOff val="4500106"/>
                <a:satOff val="-6752"/>
                <a:lumOff val="-1098"/>
                <a:alphaOff val="0"/>
                <a:shade val="51000"/>
                <a:satMod val="130000"/>
              </a:schemeClr>
            </a:gs>
            <a:gs pos="80000">
              <a:schemeClr val="accent3">
                <a:hueOff val="4500106"/>
                <a:satOff val="-6752"/>
                <a:lumOff val="-1098"/>
                <a:alphaOff val="0"/>
                <a:shade val="93000"/>
                <a:satMod val="130000"/>
              </a:schemeClr>
            </a:gs>
            <a:gs pos="100000">
              <a:schemeClr val="accent3">
                <a:hueOff val="4500106"/>
                <a:satOff val="-6752"/>
                <a:lumOff val="-1098"/>
                <a:alphaOff val="0"/>
                <a:shade val="94000"/>
                <a:satMod val="135000"/>
              </a:schemeClr>
            </a:gs>
          </a:gsLst>
          <a:lin ang="16200000" scaled="0"/>
        </a:gradFill>
        <a:ln w="9525" cap="flat" cmpd="sng" algn="ctr">
          <a:solidFill>
            <a:schemeClr val="accent3">
              <a:hueOff val="4500106"/>
              <a:satOff val="-6752"/>
              <a:lumOff val="-1098"/>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t>Discourse Analysis</a:t>
          </a:r>
        </a:p>
      </dsp:txBody>
      <dsp:txXfrm>
        <a:off x="3735011" y="639724"/>
        <a:ext cx="1636811" cy="578163"/>
      </dsp:txXfrm>
    </dsp:sp>
    <dsp:sp modelId="{B272A54C-8F03-4D05-8ACD-3E51635C29A3}">
      <dsp:nvSpPr>
        <dsp:cNvPr id="0" name=""/>
        <dsp:cNvSpPr/>
      </dsp:nvSpPr>
      <dsp:spPr>
        <a:xfrm>
          <a:off x="3735011" y="1217888"/>
          <a:ext cx="1636811" cy="2058750"/>
        </a:xfrm>
        <a:prstGeom prst="rect">
          <a:avLst/>
        </a:prstGeom>
        <a:solidFill>
          <a:schemeClr val="accent3">
            <a:tint val="40000"/>
            <a:alpha val="90000"/>
            <a:hueOff val="4286742"/>
            <a:satOff val="-5517"/>
            <a:lumOff val="-430"/>
            <a:alphaOff val="0"/>
          </a:schemeClr>
        </a:solidFill>
        <a:ln w="9525" cap="flat" cmpd="sng" algn="ctr">
          <a:solidFill>
            <a:schemeClr val="accent3">
              <a:tint val="40000"/>
              <a:alpha val="90000"/>
              <a:hueOff val="4286742"/>
              <a:satOff val="-5517"/>
              <a:lumOff val="-43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Analyses conversations and interactions</a:t>
          </a:r>
        </a:p>
      </dsp:txBody>
      <dsp:txXfrm>
        <a:off x="3735011" y="1217888"/>
        <a:ext cx="1636811" cy="2058750"/>
      </dsp:txXfrm>
    </dsp:sp>
    <dsp:sp modelId="{7094BFE8-704C-4AB0-90D9-25402FE12902}">
      <dsp:nvSpPr>
        <dsp:cNvPr id="0" name=""/>
        <dsp:cNvSpPr/>
      </dsp:nvSpPr>
      <dsp:spPr>
        <a:xfrm>
          <a:off x="5600976" y="639724"/>
          <a:ext cx="1636811" cy="578163"/>
        </a:xfrm>
        <a:prstGeom prst="rect">
          <a:avLst/>
        </a:prstGeom>
        <a:gradFill rotWithShape="0">
          <a:gsLst>
            <a:gs pos="0">
              <a:schemeClr val="accent3">
                <a:hueOff val="6750158"/>
                <a:satOff val="-10128"/>
                <a:lumOff val="-1647"/>
                <a:alphaOff val="0"/>
                <a:shade val="51000"/>
                <a:satMod val="130000"/>
              </a:schemeClr>
            </a:gs>
            <a:gs pos="80000">
              <a:schemeClr val="accent3">
                <a:hueOff val="6750158"/>
                <a:satOff val="-10128"/>
                <a:lumOff val="-1647"/>
                <a:alphaOff val="0"/>
                <a:shade val="93000"/>
                <a:satMod val="130000"/>
              </a:schemeClr>
            </a:gs>
            <a:gs pos="100000">
              <a:schemeClr val="accent3">
                <a:hueOff val="6750158"/>
                <a:satOff val="-10128"/>
                <a:lumOff val="-1647"/>
                <a:alphaOff val="0"/>
                <a:shade val="94000"/>
                <a:satMod val="135000"/>
              </a:schemeClr>
            </a:gs>
          </a:gsLst>
          <a:lin ang="16200000" scaled="0"/>
        </a:gradFill>
        <a:ln w="9525" cap="flat" cmpd="sng" algn="ctr">
          <a:solidFill>
            <a:schemeClr val="accent3">
              <a:hueOff val="6750158"/>
              <a:satOff val="-10128"/>
              <a:lumOff val="-1647"/>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t>Thematic Analysis</a:t>
          </a:r>
        </a:p>
      </dsp:txBody>
      <dsp:txXfrm>
        <a:off x="5600976" y="639724"/>
        <a:ext cx="1636811" cy="578163"/>
      </dsp:txXfrm>
    </dsp:sp>
    <dsp:sp modelId="{0FF88D18-EE17-4CB8-A111-D2C1F7CC2BAD}">
      <dsp:nvSpPr>
        <dsp:cNvPr id="0" name=""/>
        <dsp:cNvSpPr/>
      </dsp:nvSpPr>
      <dsp:spPr>
        <a:xfrm>
          <a:off x="5600976" y="1217888"/>
          <a:ext cx="1636811" cy="2058750"/>
        </a:xfrm>
        <a:prstGeom prst="rect">
          <a:avLst/>
        </a:prstGeom>
        <a:solidFill>
          <a:schemeClr val="accent3">
            <a:tint val="40000"/>
            <a:alpha val="90000"/>
            <a:hueOff val="6430112"/>
            <a:satOff val="-8276"/>
            <a:lumOff val="-645"/>
            <a:alphaOff val="0"/>
          </a:schemeClr>
        </a:solidFill>
        <a:ln w="9525" cap="flat" cmpd="sng" algn="ctr">
          <a:solidFill>
            <a:schemeClr val="accent3">
              <a:tint val="40000"/>
              <a:alpha val="90000"/>
              <a:hueOff val="6430112"/>
              <a:satOff val="-8276"/>
              <a:lumOff val="-645"/>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Identifies Themes and patterns</a:t>
          </a:r>
        </a:p>
      </dsp:txBody>
      <dsp:txXfrm>
        <a:off x="5600976" y="1217888"/>
        <a:ext cx="1636811" cy="2058750"/>
      </dsp:txXfrm>
    </dsp:sp>
    <dsp:sp modelId="{7EE0DA59-7CAD-4FD2-B7FE-F0F379E1B68A}">
      <dsp:nvSpPr>
        <dsp:cNvPr id="0" name=""/>
        <dsp:cNvSpPr/>
      </dsp:nvSpPr>
      <dsp:spPr>
        <a:xfrm>
          <a:off x="7466942" y="639724"/>
          <a:ext cx="1636811" cy="578163"/>
        </a:xfrm>
        <a:prstGeom prst="rect">
          <a:avLst/>
        </a:prstGeom>
        <a:gradFill rotWithShape="0">
          <a:gsLst>
            <a:gs pos="0">
              <a:schemeClr val="accent3">
                <a:hueOff val="9000211"/>
                <a:satOff val="-13504"/>
                <a:lumOff val="-2196"/>
                <a:alphaOff val="0"/>
                <a:shade val="51000"/>
                <a:satMod val="130000"/>
              </a:schemeClr>
            </a:gs>
            <a:gs pos="80000">
              <a:schemeClr val="accent3">
                <a:hueOff val="9000211"/>
                <a:satOff val="-13504"/>
                <a:lumOff val="-2196"/>
                <a:alphaOff val="0"/>
                <a:shade val="93000"/>
                <a:satMod val="130000"/>
              </a:schemeClr>
            </a:gs>
            <a:gs pos="100000">
              <a:schemeClr val="accent3">
                <a:hueOff val="9000211"/>
                <a:satOff val="-13504"/>
                <a:lumOff val="-2196"/>
                <a:alphaOff val="0"/>
                <a:shade val="94000"/>
                <a:satMod val="135000"/>
              </a:schemeClr>
            </a:gs>
          </a:gsLst>
          <a:lin ang="16200000" scaled="0"/>
        </a:gradFill>
        <a:ln w="9525" cap="flat" cmpd="sng" algn="ctr">
          <a:solidFill>
            <a:schemeClr val="accent3">
              <a:hueOff val="9000211"/>
              <a:satOff val="-13504"/>
              <a:lumOff val="-2196"/>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t>Grounded Theory</a:t>
          </a:r>
        </a:p>
      </dsp:txBody>
      <dsp:txXfrm>
        <a:off x="7466942" y="639724"/>
        <a:ext cx="1636811" cy="578163"/>
      </dsp:txXfrm>
    </dsp:sp>
    <dsp:sp modelId="{19E61858-A4A2-4583-8413-982648B8BC1A}">
      <dsp:nvSpPr>
        <dsp:cNvPr id="0" name=""/>
        <dsp:cNvSpPr/>
      </dsp:nvSpPr>
      <dsp:spPr>
        <a:xfrm>
          <a:off x="7466942" y="1217888"/>
          <a:ext cx="1636811" cy="2058750"/>
        </a:xfrm>
        <a:prstGeom prst="rect">
          <a:avLst/>
        </a:prstGeom>
        <a:solidFill>
          <a:schemeClr val="accent3">
            <a:tint val="40000"/>
            <a:alpha val="90000"/>
            <a:hueOff val="8573483"/>
            <a:satOff val="-11034"/>
            <a:lumOff val="-860"/>
            <a:alphaOff val="0"/>
          </a:schemeClr>
        </a:solidFill>
        <a:ln w="9525" cap="flat" cmpd="sng" algn="ctr">
          <a:solidFill>
            <a:schemeClr val="accent3">
              <a:tint val="40000"/>
              <a:alpha val="90000"/>
              <a:hueOff val="8573483"/>
              <a:satOff val="-11034"/>
              <a:lumOff val="-86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Starts with a specific question and using data alone builds theory in response to the question</a:t>
          </a:r>
        </a:p>
      </dsp:txBody>
      <dsp:txXfrm>
        <a:off x="7466942" y="1217888"/>
        <a:ext cx="1636811" cy="2058750"/>
      </dsp:txXfrm>
    </dsp:sp>
    <dsp:sp modelId="{6A46F16C-AB86-4ACC-80B4-33F1BAC891C8}">
      <dsp:nvSpPr>
        <dsp:cNvPr id="0" name=""/>
        <dsp:cNvSpPr/>
      </dsp:nvSpPr>
      <dsp:spPr>
        <a:xfrm>
          <a:off x="9332907" y="639724"/>
          <a:ext cx="1636811" cy="578163"/>
        </a:xfrm>
        <a:prstGeom prst="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w="9525" cap="flat" cmpd="sng" algn="ctr">
          <a:solidFill>
            <a:schemeClr val="accent3">
              <a:hueOff val="11250264"/>
              <a:satOff val="-16880"/>
              <a:lumOff val="-2745"/>
              <a:alphaOff val="0"/>
            </a:schemeClr>
          </a:solidFill>
          <a:prstDash val="solid"/>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t>IPA</a:t>
          </a:r>
        </a:p>
      </dsp:txBody>
      <dsp:txXfrm>
        <a:off x="9332907" y="639724"/>
        <a:ext cx="1636811" cy="578163"/>
      </dsp:txXfrm>
    </dsp:sp>
    <dsp:sp modelId="{7F7F3C4F-E200-4D1B-A43F-C52E906075B7}">
      <dsp:nvSpPr>
        <dsp:cNvPr id="0" name=""/>
        <dsp:cNvSpPr/>
      </dsp:nvSpPr>
      <dsp:spPr>
        <a:xfrm>
          <a:off x="9332907" y="1217888"/>
          <a:ext cx="1636811" cy="2058750"/>
        </a:xfrm>
        <a:prstGeom prst="rect">
          <a:avLst/>
        </a:prstGeom>
        <a:solidFill>
          <a:schemeClr val="accent3">
            <a:tint val="40000"/>
            <a:alpha val="90000"/>
            <a:hueOff val="10716854"/>
            <a:satOff val="-13793"/>
            <a:lumOff val="-1075"/>
            <a:alphaOff val="0"/>
          </a:schemeClr>
        </a:solidFill>
        <a:ln w="9525" cap="flat" cmpd="sng" algn="ctr">
          <a:solidFill>
            <a:schemeClr val="accent3">
              <a:tint val="40000"/>
              <a:alpha val="90000"/>
              <a:hueOff val="10716854"/>
              <a:satOff val="-13793"/>
              <a:lumOff val="-1075"/>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Understanding people’s unique experiences of phenomena</a:t>
          </a:r>
        </a:p>
      </dsp:txBody>
      <dsp:txXfrm>
        <a:off x="9332907" y="1217888"/>
        <a:ext cx="1636811" cy="205875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282714-0103-469F-80A8-6651DD23218A}">
      <dsp:nvSpPr>
        <dsp:cNvPr id="0" name=""/>
        <dsp:cNvSpPr/>
      </dsp:nvSpPr>
      <dsp:spPr>
        <a:xfrm>
          <a:off x="0" y="739426"/>
          <a:ext cx="7005983" cy="1020338"/>
        </a:xfrm>
        <a:prstGeom prst="rightArrow">
          <a:avLst>
            <a:gd name="adj1" fmla="val 50000"/>
            <a:gd name="adj2" fmla="val 50000"/>
          </a:avLst>
        </a:prstGeom>
        <a:solidFill>
          <a:schemeClr val="accent4">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254000" bIns="161979" numCol="1" spcCol="1270" anchor="ctr" anchorCtr="0">
          <a:noAutofit/>
        </a:bodyPr>
        <a:lstStyle/>
        <a:p>
          <a:pPr marL="0" lvl="0" indent="0" algn="l" defTabSz="800100">
            <a:lnSpc>
              <a:spcPct val="90000"/>
            </a:lnSpc>
            <a:spcBef>
              <a:spcPct val="0"/>
            </a:spcBef>
            <a:spcAft>
              <a:spcPct val="35000"/>
            </a:spcAft>
            <a:buNone/>
          </a:pPr>
          <a:r>
            <a:rPr lang="en-GB" sz="1800" b="1" kern="1200"/>
            <a:t>Introduction</a:t>
          </a:r>
        </a:p>
      </dsp:txBody>
      <dsp:txXfrm>
        <a:off x="0" y="994511"/>
        <a:ext cx="6750899" cy="510169"/>
      </dsp:txXfrm>
    </dsp:sp>
    <dsp:sp modelId="{16B614D8-70D9-4C70-B25F-F607BD9B2690}">
      <dsp:nvSpPr>
        <dsp:cNvPr id="0" name=""/>
        <dsp:cNvSpPr/>
      </dsp:nvSpPr>
      <dsp:spPr>
        <a:xfrm>
          <a:off x="0" y="1526254"/>
          <a:ext cx="2157842" cy="1965546"/>
        </a:xfrm>
        <a:prstGeom prst="rect">
          <a:avLst/>
        </a:prstGeom>
        <a:solidFill>
          <a:schemeClr val="lt1">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Methodology</a:t>
          </a:r>
        </a:p>
        <a:p>
          <a:pPr marL="0" lvl="0" indent="0" algn="l" defTabSz="533400">
            <a:lnSpc>
              <a:spcPct val="90000"/>
            </a:lnSpc>
            <a:spcBef>
              <a:spcPct val="0"/>
            </a:spcBef>
            <a:spcAft>
              <a:spcPct val="35000"/>
            </a:spcAft>
            <a:buNone/>
          </a:pPr>
          <a:r>
            <a:rPr lang="en-GB" sz="1200" kern="1200"/>
            <a:t>What you set out to do</a:t>
          </a:r>
        </a:p>
        <a:p>
          <a:pPr marL="0" lvl="0" indent="0" algn="l" defTabSz="533400">
            <a:lnSpc>
              <a:spcPct val="90000"/>
            </a:lnSpc>
            <a:spcBef>
              <a:spcPct val="0"/>
            </a:spcBef>
            <a:spcAft>
              <a:spcPct val="35000"/>
            </a:spcAft>
            <a:buNone/>
          </a:pPr>
          <a:r>
            <a:rPr lang="en-GB" sz="1200" kern="1200"/>
            <a:t>Structure of chapter</a:t>
          </a:r>
        </a:p>
        <a:p>
          <a:pPr marL="0" lvl="0" indent="0" algn="l" defTabSz="533400">
            <a:lnSpc>
              <a:spcPct val="90000"/>
            </a:lnSpc>
            <a:spcBef>
              <a:spcPct val="0"/>
            </a:spcBef>
            <a:spcAft>
              <a:spcPct val="35000"/>
            </a:spcAft>
            <a:buNone/>
          </a:pPr>
          <a:r>
            <a:rPr lang="en-GB" sz="1200" kern="1200"/>
            <a:t>Context of empirical research</a:t>
          </a:r>
        </a:p>
      </dsp:txBody>
      <dsp:txXfrm>
        <a:off x="0" y="1526254"/>
        <a:ext cx="2157842" cy="1965546"/>
      </dsp:txXfrm>
    </dsp:sp>
    <dsp:sp modelId="{84B5643B-75C9-437B-A358-61C1AB18904E}">
      <dsp:nvSpPr>
        <dsp:cNvPr id="0" name=""/>
        <dsp:cNvSpPr/>
      </dsp:nvSpPr>
      <dsp:spPr>
        <a:xfrm>
          <a:off x="2157842" y="1090967"/>
          <a:ext cx="4848140" cy="1020338"/>
        </a:xfrm>
        <a:prstGeom prst="rightArrow">
          <a:avLst>
            <a:gd name="adj1" fmla="val 50000"/>
            <a:gd name="adj2" fmla="val 50000"/>
          </a:avLst>
        </a:prstGeom>
        <a:solidFill>
          <a:schemeClr val="accent4">
            <a:hueOff val="-2232385"/>
            <a:satOff val="13449"/>
            <a:lumOff val="107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254000" bIns="161979" numCol="1" spcCol="1270" anchor="ctr" anchorCtr="0">
          <a:noAutofit/>
        </a:bodyPr>
        <a:lstStyle/>
        <a:p>
          <a:pPr marL="0" lvl="0" indent="0" algn="l" defTabSz="800100">
            <a:lnSpc>
              <a:spcPct val="90000"/>
            </a:lnSpc>
            <a:spcBef>
              <a:spcPct val="0"/>
            </a:spcBef>
            <a:spcAft>
              <a:spcPct val="35000"/>
            </a:spcAft>
            <a:buNone/>
          </a:pPr>
          <a:r>
            <a:rPr lang="en-GB" sz="1800" b="1" kern="1200"/>
            <a:t>Middle</a:t>
          </a:r>
        </a:p>
      </dsp:txBody>
      <dsp:txXfrm>
        <a:off x="2157842" y="1346052"/>
        <a:ext cx="4593056" cy="510169"/>
      </dsp:txXfrm>
    </dsp:sp>
    <dsp:sp modelId="{121B6351-FD76-4443-A861-1FF81A20045C}">
      <dsp:nvSpPr>
        <dsp:cNvPr id="0" name=""/>
        <dsp:cNvSpPr/>
      </dsp:nvSpPr>
      <dsp:spPr>
        <a:xfrm>
          <a:off x="2157842" y="1866367"/>
          <a:ext cx="2157842" cy="1965546"/>
        </a:xfrm>
        <a:prstGeom prst="rect">
          <a:avLst/>
        </a:prstGeom>
        <a:solidFill>
          <a:schemeClr val="lt1">
            <a:hueOff val="0"/>
            <a:satOff val="0"/>
            <a:lumOff val="0"/>
            <a:alphaOff val="0"/>
          </a:schemeClr>
        </a:solidFill>
        <a:ln w="25400" cap="flat" cmpd="sng" algn="ctr">
          <a:solidFill>
            <a:schemeClr val="accent4">
              <a:hueOff val="-2232385"/>
              <a:satOff val="13449"/>
              <a:lumOff val="107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Break down into themes/objectives</a:t>
          </a:r>
        </a:p>
        <a:p>
          <a:pPr marL="0" lvl="0" indent="0" algn="l" defTabSz="533400">
            <a:lnSpc>
              <a:spcPct val="90000"/>
            </a:lnSpc>
            <a:spcBef>
              <a:spcPct val="0"/>
            </a:spcBef>
            <a:spcAft>
              <a:spcPct val="35000"/>
            </a:spcAft>
            <a:buFont typeface="Arial" panose="020B0604020202020204" pitchFamily="34" charset="0"/>
            <a:buNone/>
          </a:pPr>
          <a:r>
            <a:rPr lang="en-GB" sz="1200" b="1" kern="1200"/>
            <a:t>1. Describe</a:t>
          </a:r>
        </a:p>
        <a:p>
          <a:pPr marL="0" lvl="0" indent="0" algn="l" defTabSz="533400">
            <a:lnSpc>
              <a:spcPct val="90000"/>
            </a:lnSpc>
            <a:spcBef>
              <a:spcPct val="0"/>
            </a:spcBef>
            <a:spcAft>
              <a:spcPct val="35000"/>
            </a:spcAft>
            <a:buFont typeface="Arial" panose="020B0604020202020204" pitchFamily="34" charset="0"/>
            <a:buNone/>
          </a:pPr>
          <a:r>
            <a:rPr lang="en-GB" sz="1200" b="1" kern="1200"/>
            <a:t>2. Analyse</a:t>
          </a:r>
        </a:p>
        <a:p>
          <a:pPr marL="0" lvl="0" indent="0" algn="l" defTabSz="533400">
            <a:lnSpc>
              <a:spcPct val="90000"/>
            </a:lnSpc>
            <a:spcBef>
              <a:spcPct val="0"/>
            </a:spcBef>
            <a:spcAft>
              <a:spcPct val="35000"/>
            </a:spcAft>
            <a:buFont typeface="Arial" panose="020B0604020202020204" pitchFamily="34" charset="0"/>
            <a:buNone/>
          </a:pPr>
          <a:r>
            <a:rPr lang="en-GB" sz="1200" b="1" kern="1200"/>
            <a:t>3. Synthesise</a:t>
          </a:r>
        </a:p>
        <a:p>
          <a:pPr marL="0" lvl="0" indent="0" algn="l" defTabSz="533400">
            <a:lnSpc>
              <a:spcPct val="90000"/>
            </a:lnSpc>
            <a:spcBef>
              <a:spcPct val="0"/>
            </a:spcBef>
            <a:spcAft>
              <a:spcPct val="35000"/>
            </a:spcAft>
            <a:buFont typeface="Arial" panose="020B0604020202020204" pitchFamily="34" charset="0"/>
            <a:buNone/>
          </a:pPr>
          <a:r>
            <a:rPr lang="en-GB" sz="1200" kern="1200"/>
            <a:t>Be creative – use graphs/charts etc.</a:t>
          </a:r>
        </a:p>
        <a:p>
          <a:pPr marL="0" lvl="0" indent="0" algn="l" defTabSz="533400">
            <a:lnSpc>
              <a:spcPct val="90000"/>
            </a:lnSpc>
            <a:spcBef>
              <a:spcPct val="0"/>
            </a:spcBef>
            <a:spcAft>
              <a:spcPct val="35000"/>
            </a:spcAft>
            <a:buNone/>
          </a:pPr>
          <a:endParaRPr lang="en-GB" sz="1200" kern="1200"/>
        </a:p>
      </dsp:txBody>
      <dsp:txXfrm>
        <a:off x="2157842" y="1866367"/>
        <a:ext cx="2157842" cy="1965546"/>
      </dsp:txXfrm>
    </dsp:sp>
    <dsp:sp modelId="{414C17BE-45CA-4873-B745-03C5C9C49F32}">
      <dsp:nvSpPr>
        <dsp:cNvPr id="0" name=""/>
        <dsp:cNvSpPr/>
      </dsp:nvSpPr>
      <dsp:spPr>
        <a:xfrm>
          <a:off x="4292844" y="1421009"/>
          <a:ext cx="2690297" cy="1020338"/>
        </a:xfrm>
        <a:prstGeom prst="rightArrow">
          <a:avLst>
            <a:gd name="adj1" fmla="val 50000"/>
            <a:gd name="adj2" fmla="val 50000"/>
          </a:avLst>
        </a:prstGeom>
        <a:solidFill>
          <a:schemeClr val="accent4">
            <a:hueOff val="-4464770"/>
            <a:satOff val="26899"/>
            <a:lumOff val="215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254000" bIns="161979" numCol="1" spcCol="1270" anchor="ctr" anchorCtr="0">
          <a:noAutofit/>
        </a:bodyPr>
        <a:lstStyle/>
        <a:p>
          <a:pPr marL="0" lvl="0" indent="0" algn="l" defTabSz="800100">
            <a:lnSpc>
              <a:spcPct val="90000"/>
            </a:lnSpc>
            <a:spcBef>
              <a:spcPct val="0"/>
            </a:spcBef>
            <a:spcAft>
              <a:spcPct val="35000"/>
            </a:spcAft>
            <a:buNone/>
          </a:pPr>
          <a:r>
            <a:rPr lang="en-GB" sz="1800" b="1" kern="1200"/>
            <a:t>Conclusion</a:t>
          </a:r>
        </a:p>
      </dsp:txBody>
      <dsp:txXfrm>
        <a:off x="4292844" y="1676094"/>
        <a:ext cx="2435213" cy="510169"/>
      </dsp:txXfrm>
    </dsp:sp>
    <dsp:sp modelId="{0F717BA4-C6BE-43D1-8110-DF4751069337}">
      <dsp:nvSpPr>
        <dsp:cNvPr id="0" name=""/>
        <dsp:cNvSpPr/>
      </dsp:nvSpPr>
      <dsp:spPr>
        <a:xfrm>
          <a:off x="4315685" y="2206480"/>
          <a:ext cx="2157842" cy="1936781"/>
        </a:xfrm>
        <a:prstGeom prst="rect">
          <a:avLst/>
        </a:prstGeom>
        <a:solidFill>
          <a:schemeClr val="lt1">
            <a:hueOff val="0"/>
            <a:satOff val="0"/>
            <a:lumOff val="0"/>
            <a:alphaOff val="0"/>
          </a:schemeClr>
        </a:solidFill>
        <a:ln w="25400" cap="flat" cmpd="sng" algn="ctr">
          <a:solidFill>
            <a:schemeClr val="accent4">
              <a:hueOff val="-4464770"/>
              <a:satOff val="26899"/>
              <a:lumOff val="215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Briefly summarise what chapter has highlighted and what research has discovered.</a:t>
          </a:r>
        </a:p>
        <a:p>
          <a:pPr marL="0" lvl="0" indent="0" algn="l" defTabSz="533400">
            <a:lnSpc>
              <a:spcPct val="90000"/>
            </a:lnSpc>
            <a:spcBef>
              <a:spcPct val="0"/>
            </a:spcBef>
            <a:spcAft>
              <a:spcPct val="35000"/>
            </a:spcAft>
            <a:buNone/>
          </a:pPr>
          <a:endParaRPr lang="en-GB" sz="1200" kern="1200"/>
        </a:p>
        <a:p>
          <a:pPr marL="0" lvl="0" indent="0" algn="l" defTabSz="533400">
            <a:lnSpc>
              <a:spcPct val="90000"/>
            </a:lnSpc>
            <a:spcBef>
              <a:spcPct val="0"/>
            </a:spcBef>
            <a:spcAft>
              <a:spcPct val="35000"/>
            </a:spcAft>
            <a:buNone/>
          </a:pPr>
          <a:r>
            <a:rPr lang="en-GB" sz="1200" kern="1200"/>
            <a:t>Link to the next chapter</a:t>
          </a:r>
        </a:p>
      </dsp:txBody>
      <dsp:txXfrm>
        <a:off x="4315685" y="2206480"/>
        <a:ext cx="2157842" cy="1936781"/>
      </dsp:txXfrm>
    </dsp:sp>
  </dsp:spTree>
</dsp:drawing>
</file>

<file path=ppt/diagrams/layout1.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A4BDD37-A329-47E8-BF86-D458012D0B0E}" type="datetimeFigureOut">
              <a:rPr lang="en-GB" smtClean="0"/>
              <a:t>22/02/2024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a:t>
            </a:fld>
            <a:endParaRPr lang="en-GB"/>
          </a:p>
        </p:txBody>
      </p:sp>
    </p:spTree>
    <p:extLst>
      <p:ext uri="{BB962C8B-B14F-4D97-AF65-F5344CB8AC3E}">
        <p14:creationId xmlns:p14="http://schemas.microsoft.com/office/powerpoint/2010/main" val="18220315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37219329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323130"/>
                </a:solidFill>
                <a:effectLst/>
                <a:latin typeface="Segoe UI" panose="020B0502040204020203" pitchFamily="34" charset="0"/>
              </a:rPr>
              <a:t>Investigating things and interpreting the data. So looking at that that you know what connects to something else, what kind of correlations can we see? What things cause something else? What things are related to previous bits of research, what things are related to different theories? What can we show happening in the data we're looking at. So analysis can be done a lot of different ways, and we'll go through all together.</a:t>
            </a:r>
          </a:p>
          <a:p>
            <a:endParaRPr lang="en-GB"/>
          </a:p>
          <a:p>
            <a:endParaRPr lang="en-GB"/>
          </a:p>
          <a:p>
            <a:pPr algn="l" latinLnBrk="0"/>
            <a:r>
              <a:rPr lang="en-GB" b="0" i="0">
                <a:solidFill>
                  <a:srgbClr val="323130"/>
                </a:solidFill>
                <a:effectLst/>
                <a:latin typeface="Segoe UI" panose="020B0502040204020203" pitchFamily="34" charset="0"/>
              </a:rPr>
              <a:t>But like I said already, the analysis isn't this magic thing that gets happens in a computer or in a lab. It's stuff that we do all the time.</a:t>
            </a:r>
          </a:p>
          <a:p>
            <a:pPr algn="l" latinLnBrk="0"/>
            <a:r>
              <a:rPr lang="en-GB" b="0" i="0">
                <a:solidFill>
                  <a:srgbClr val="323130"/>
                </a:solidFill>
                <a:effectLst/>
                <a:latin typeface="Segoe UI" panose="020B0502040204020203" pitchFamily="34" charset="0"/>
              </a:rPr>
              <a:t>You are </a:t>
            </a:r>
            <a:r>
              <a:rPr lang="en-GB" b="0" i="0" err="1">
                <a:solidFill>
                  <a:srgbClr val="323130"/>
                </a:solidFill>
                <a:effectLst/>
                <a:latin typeface="Segoe UI" panose="020B0502040204020203" pitchFamily="34" charset="0"/>
              </a:rPr>
              <a:t>analyzing</a:t>
            </a:r>
            <a:r>
              <a:rPr lang="en-GB" b="0" i="0">
                <a:solidFill>
                  <a:srgbClr val="323130"/>
                </a:solidFill>
                <a:effectLst/>
                <a:latin typeface="Segoe UI" panose="020B0502040204020203" pitchFamily="34" charset="0"/>
              </a:rPr>
              <a:t> what I'm telling you now, looking for relevance, looking for meaning in what I'm talking about. It's the same thing you do with your work.</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32446078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323130"/>
                </a:solidFill>
                <a:effectLst/>
                <a:latin typeface="Segoe UI" panose="020B0502040204020203" pitchFamily="34" charset="0"/>
              </a:rPr>
              <a:t>And reliability, being systematic is all part of that. When you explain why your research is valid, it's valid because you did the same thing to each piece of data all the way along. It's externally reliable because you could do the same thing again. You could use the same system to do the same analysis and come up with in theory, the same kind of results.</a:t>
            </a:r>
          </a:p>
          <a:p>
            <a:endParaRPr lang="en-GB" b="0" i="0">
              <a:solidFill>
                <a:srgbClr val="323130"/>
              </a:solidFill>
              <a:effectLst/>
              <a:latin typeface="Segoe UI" panose="020B0502040204020203" pitchFamily="34" charset="0"/>
            </a:endParaRPr>
          </a:p>
          <a:p>
            <a:r>
              <a:rPr lang="en-GB" b="0" i="0">
                <a:solidFill>
                  <a:srgbClr val="323130"/>
                </a:solidFill>
                <a:effectLst/>
                <a:latin typeface="Segoe UI" panose="020B0502040204020203" pitchFamily="34" charset="0"/>
              </a:rPr>
              <a:t>Raw data is just a set of opinions, words, numbers unless you actually link it to your research question and objectives. </a:t>
            </a:r>
          </a:p>
          <a:p>
            <a:r>
              <a:rPr lang="en-GB" b="0" i="0">
                <a:solidFill>
                  <a:srgbClr val="323130"/>
                </a:solidFill>
                <a:effectLst/>
                <a:latin typeface="Segoe UI" panose="020B0502040204020203" pitchFamily="34" charset="0"/>
              </a:rPr>
              <a:t>You need to look at the data and explain why its important, why it works, why it doesn’t work. </a:t>
            </a:r>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4572132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a:t>Coding – you look through the data to see if you can find codes. A sequence of numbers of letters (1, 2, 3). You need to highlight things that are relevant to show trends of the data. </a:t>
            </a:r>
          </a:p>
          <a:p>
            <a:pPr marL="0" indent="0">
              <a:buNone/>
            </a:pPr>
            <a:endParaRPr lang="en-GB"/>
          </a:p>
          <a:p>
            <a:pPr marL="0" indent="0">
              <a:buNone/>
            </a:pPr>
            <a:endParaRPr lang="en-GB"/>
          </a:p>
          <a:p>
            <a:pPr marL="0" indent="0">
              <a:buNone/>
            </a:pPr>
            <a:r>
              <a:rPr lang="en-GB"/>
              <a:t>2. In depth work of what the things you have identified in the coding stage. </a:t>
            </a:r>
          </a:p>
          <a:p>
            <a:pPr marL="0" indent="0">
              <a:buNone/>
            </a:pPr>
            <a:endParaRPr lang="en-GB"/>
          </a:p>
          <a:p>
            <a:pPr marL="0" indent="0">
              <a:buNone/>
            </a:pPr>
            <a:r>
              <a:rPr lang="en-GB"/>
              <a:t>3. Add your interpretation – ability to connect your findings to previous research. Does what I found agree with previous literature? Is it different?</a:t>
            </a:r>
          </a:p>
          <a:p>
            <a:pPr marL="0" indent="0">
              <a:buNone/>
            </a:pPr>
            <a:endParaRPr lang="en-GB"/>
          </a:p>
          <a:p>
            <a:pPr marL="0" indent="0">
              <a:buNone/>
            </a:pPr>
            <a:r>
              <a:rPr lang="en-GB"/>
              <a:t>4. Write up in clear and consistent way. </a:t>
            </a:r>
          </a:p>
          <a:p>
            <a:pPr marL="0" indent="0">
              <a:buNone/>
            </a:pPr>
            <a:endParaRPr lang="en-GB"/>
          </a:p>
          <a:p>
            <a:pPr marL="0" indent="0">
              <a:buNone/>
            </a:pPr>
            <a:r>
              <a:rPr lang="en-GB"/>
              <a:t>Convince the reader that what you found is interesting.</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4741528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 will collect more data than you need so you will need to identify the relevance of the findings. You can reduce your data down to highlight significant data. </a:t>
            </a:r>
          </a:p>
          <a:p>
            <a:endParaRPr lang="en-GB"/>
          </a:p>
          <a:p>
            <a:r>
              <a:rPr lang="en-GB"/>
              <a:t>Keep your data secure and safe – you don’t need to include it all in your appendix. </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6360582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Deductive – use predetermined codes – Go In looking for something – trying to approve or disprove a theory – men like darker Christmas trees</a:t>
            </a:r>
          </a:p>
          <a:p>
            <a:endParaRPr lang="en-GB"/>
          </a:p>
          <a:p>
            <a:r>
              <a:rPr lang="en-GB"/>
              <a:t>Inductive - </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7360428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39864567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Quantitative – quantifiable – can count something</a:t>
            </a:r>
          </a:p>
          <a:p>
            <a:endParaRPr lang="en-GB"/>
          </a:p>
          <a:p>
            <a:r>
              <a:rPr lang="en-GB"/>
              <a:t>If questionnaire – likely to be conducting qualitative and quantitative analysis</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36016221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Variables: height, width, colour, type of Christmas trees.</a:t>
            </a:r>
          </a:p>
          <a:p>
            <a:endParaRPr lang="en-GB"/>
          </a:p>
          <a:p>
            <a:r>
              <a:rPr lang="en-GB"/>
              <a:t>Hypothesis – men like talk trees</a:t>
            </a:r>
          </a:p>
          <a:p>
            <a:endParaRPr lang="en-GB"/>
          </a:p>
          <a:p>
            <a:r>
              <a:rPr lang="en-GB"/>
              <a:t>Averages and percentages are the simple calculations are appropriate for you to use. </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12023275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10835443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9212584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15390781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Content analysis – analyses the meaning of content. For example, a company launches a new product and want to see what public opinion is s they analyse comments on their social media post such as ‘like’, ‘dislike’, ‘awesome’ etc.. The frequency of these words can give an idea as to what the public opinion is. </a:t>
            </a:r>
          </a:p>
          <a:p>
            <a:endParaRPr lang="en-GB"/>
          </a:p>
          <a:p>
            <a:r>
              <a:rPr lang="en-GB"/>
              <a:t>Narrative analysis: Use when collecting stories of experiences from participants. Its made of two layers of interpretation. Firstly, the participants interpret their own experiences through narrative and secondly, the researcher interprets how that narrative has been constructed by the participant. This is different to thematic analysis as you will be coding larger stories than just one sentence opinions. For example, the experience of prison leavers – the things they repeat throughout may be really important. The way you structure the narrative can identify really important things. </a:t>
            </a:r>
          </a:p>
          <a:p>
            <a:endParaRPr lang="en-GB"/>
          </a:p>
          <a:p>
            <a:r>
              <a:rPr lang="en-GB"/>
              <a:t>Discourse analysis: Examines how language influences the ways people think of things. For example, if females are consistently framed as passive, silent, submissive in films; then this becomes dominant discourse of gender. Tweets of </a:t>
            </a:r>
            <a:r>
              <a:rPr lang="en-GB" err="1"/>
              <a:t>facebook</a:t>
            </a:r>
            <a:r>
              <a:rPr lang="en-GB"/>
              <a:t> posts – people are talking to a perceived listener so consider how they create posts. Can look at pauses or use of thinking words such as ‘erm’. </a:t>
            </a:r>
          </a:p>
          <a:p>
            <a:endParaRPr lang="en-GB"/>
          </a:p>
          <a:p>
            <a:r>
              <a:rPr lang="en-GB"/>
              <a:t>Thematic analysis: Are there themes in your findings that are worth identifying. </a:t>
            </a:r>
          </a:p>
          <a:p>
            <a:endParaRPr lang="en-GB"/>
          </a:p>
          <a:p>
            <a:r>
              <a:rPr lang="en-GB"/>
              <a:t>Grounded theory: Use your own data to build your own theory – without considering/attaching to other literature. </a:t>
            </a:r>
          </a:p>
          <a:p>
            <a:endParaRPr lang="en-GB"/>
          </a:p>
          <a:p>
            <a:r>
              <a:rPr lang="en-GB"/>
              <a:t>IPA: </a:t>
            </a:r>
            <a:r>
              <a:rPr lang="en-GB" b="0" i="0">
                <a:solidFill>
                  <a:srgbClr val="202124"/>
                </a:solidFill>
                <a:effectLst/>
                <a:latin typeface="Google Sans"/>
              </a:rPr>
              <a:t>Interpretive Phenomenological Analysis (IPA) – nobody experiences the same thing in the same way twice so this investigates unique experiences. This is </a:t>
            </a:r>
            <a:r>
              <a:rPr lang="en-GB" b="0" i="0">
                <a:solidFill>
                  <a:srgbClr val="040C28"/>
                </a:solidFill>
                <a:effectLst/>
                <a:latin typeface="Google Sans"/>
              </a:rPr>
              <a:t>a qualitative research methodology that explores how individuals make sense of their experiences</a:t>
            </a:r>
            <a:r>
              <a:rPr lang="en-GB" b="0" i="0">
                <a:solidFill>
                  <a:srgbClr val="202124"/>
                </a:solidFill>
                <a:effectLst/>
                <a:latin typeface="Google Sans"/>
              </a:rPr>
              <a:t>. Said another way, IPA is an experiential methodology that focuses on how people make sense of what happens to them.</a:t>
            </a:r>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6361537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11098932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42737169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14409307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11072268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27692590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35827771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22/02/2024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22/02/2024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22/02/2024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youtube.com/watch?v=lYzhgMZii3o" TargetMode="External"/><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hyperlink" Target="https://www.youtube.com/watch?v=YP3yAX5w6x8" TargetMode="Externa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video" Target="https://www.youtube.com/embed/lYzhgMZii3o?feature=oembed" TargetMode="Externa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5.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scribbr.co.uk/thesis-dissertation/results/"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www.youtube.com/watch?v=lYzhgMZii3o" TargetMode="External"/><Relationship Id="rId5" Type="http://schemas.openxmlformats.org/officeDocument/2006/relationships/hyperlink" Target="https://www.youtube.com/watch?v=YP3yAX5w6x8" TargetMode="External"/><Relationship Id="rId4" Type="http://schemas.openxmlformats.org/officeDocument/2006/relationships/hyperlink" Target="https://www.youtube.com/watch?v=8MHkVtE_sVw"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3609" y="4077333"/>
            <a:ext cx="6024703" cy="2359681"/>
          </a:xfrm>
        </p:spPr>
        <p:txBody>
          <a:bodyPr anchor="t">
            <a:normAutofit fontScale="90000"/>
          </a:bodyPr>
          <a:lstStyle/>
          <a:p>
            <a:r>
              <a:rPr lang="en-US" sz="3600">
                <a:solidFill>
                  <a:schemeClr val="tx2"/>
                </a:solidFill>
                <a:latin typeface="Bahnschrift" panose="020F0502020204030204" pitchFamily="34" charset="0"/>
              </a:rPr>
              <a:t>BMPS6012</a:t>
            </a:r>
            <a:br>
              <a:rPr lang="en-US" sz="3600">
                <a:solidFill>
                  <a:schemeClr val="tx2"/>
                </a:solidFill>
                <a:latin typeface="Bahnschrift" panose="020F0502020204030204" pitchFamily="34" charset="0"/>
              </a:rPr>
            </a:br>
            <a:r>
              <a:rPr lang="en-US" sz="3600">
                <a:solidFill>
                  <a:schemeClr val="tx2"/>
                </a:solidFill>
                <a:latin typeface="Bahnschrift" panose="020F0502020204030204" pitchFamily="34" charset="0"/>
              </a:rPr>
              <a:t>Independent Project</a:t>
            </a:r>
            <a:br>
              <a:rPr lang="en-US" sz="3600">
                <a:solidFill>
                  <a:schemeClr val="tx2"/>
                </a:solidFill>
                <a:latin typeface="Bahnschrift" panose="020F0502020204030204" pitchFamily="34" charset="0"/>
              </a:rPr>
            </a:br>
            <a:r>
              <a:rPr lang="en-US" sz="3600">
                <a:solidFill>
                  <a:schemeClr val="tx2"/>
                </a:solidFill>
                <a:latin typeface="Bahnschrift" panose="020F0502020204030204" pitchFamily="34" charset="0"/>
              </a:rPr>
              <a:t>Data Analysis Workshop </a:t>
            </a:r>
            <a:br>
              <a:rPr lang="en-US" sz="3600">
                <a:solidFill>
                  <a:schemeClr val="tx2"/>
                </a:solidFill>
                <a:latin typeface="Bahnschrift" panose="020F0502020204030204" pitchFamily="34" charset="0"/>
              </a:rPr>
            </a:br>
            <a:r>
              <a:rPr lang="en-US" sz="3600">
                <a:solidFill>
                  <a:schemeClr val="tx2"/>
                </a:solidFill>
                <a:latin typeface="Bahnschrift" panose="020F0502020204030204" pitchFamily="34" charset="0"/>
              </a:rPr>
              <a:t>Laura Knight</a:t>
            </a:r>
            <a:br>
              <a:rPr lang="en-US" sz="2500">
                <a:solidFill>
                  <a:schemeClr val="tx2"/>
                </a:solidFill>
              </a:rPr>
            </a:br>
            <a:endParaRPr lang="en-US" sz="2500">
              <a:solidFill>
                <a:schemeClr val="tx2"/>
              </a:solidFill>
            </a:endParaRPr>
          </a:p>
        </p:txBody>
      </p:sp>
      <p:pic>
        <p:nvPicPr>
          <p:cNvPr id="1026" name="Picture 2" descr="Keele criminology research highlighted in new national police report -  Keele University">
            <a:extLst>
              <a:ext uri="{FF2B5EF4-FFF2-40B4-BE49-F238E27FC236}">
                <a16:creationId xmlns:a16="http://schemas.microsoft.com/office/drawing/2014/main" id="{2128AB64-B2A6-B655-8D11-A67C81C51B12}"/>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19513" r="18028" b="1"/>
          <a:stretch/>
        </p:blipFill>
        <p:spPr bwMode="auto">
          <a:xfrm>
            <a:off x="1" y="1326931"/>
            <a:ext cx="5190767" cy="5530385"/>
          </a:xfrm>
          <a:custGeom>
            <a:avLst/>
            <a:gdLst/>
            <a:ahLst/>
            <a:cxnLst/>
            <a:rect l="l" t="t" r="r" b="b"/>
            <a:pathLst>
              <a:path w="5190767" h="5530385">
                <a:moveTo>
                  <a:pt x="1986067" y="0"/>
                </a:moveTo>
                <a:cubicBezTo>
                  <a:pt x="3755974" y="0"/>
                  <a:pt x="5190767" y="1434794"/>
                  <a:pt x="5190767" y="3204701"/>
                </a:cubicBezTo>
                <a:cubicBezTo>
                  <a:pt x="5190767" y="4089655"/>
                  <a:pt x="4832069" y="4890830"/>
                  <a:pt x="4252132" y="5470767"/>
                </a:cubicBezTo>
                <a:lnTo>
                  <a:pt x="4186536" y="5530385"/>
                </a:lnTo>
                <a:lnTo>
                  <a:pt x="0" y="5530385"/>
                </a:lnTo>
                <a:lnTo>
                  <a:pt x="0" y="692598"/>
                </a:lnTo>
                <a:lnTo>
                  <a:pt x="194287" y="547313"/>
                </a:lnTo>
                <a:cubicBezTo>
                  <a:pt x="705761" y="201768"/>
                  <a:pt x="1322351" y="0"/>
                  <a:pt x="1986067"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t="3737" r="-2" b="-2"/>
          <a:stretch/>
        </p:blipFill>
        <p:spPr bwMode="auto">
          <a:xfrm>
            <a:off x="4074406" y="1"/>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5">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856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xfrm>
            <a:off x="609600" y="274638"/>
            <a:ext cx="10972800" cy="1143000"/>
          </a:xfrm>
          <a:solidFill>
            <a:schemeClr val="accent3"/>
          </a:solidFill>
        </p:spPr>
        <p:txBody>
          <a:bodyPr anchor="ctr">
            <a:normAutofit/>
          </a:bodyPr>
          <a:lstStyle/>
          <a:p>
            <a:r>
              <a:rPr lang="en-GB"/>
              <a:t>Learning Outcomes </a:t>
            </a:r>
          </a:p>
        </p:txBody>
      </p:sp>
      <p:pic>
        <p:nvPicPr>
          <p:cNvPr id="4" name="Content Placeholder 3">
            <a:extLst>
              <a:ext uri="{FF2B5EF4-FFF2-40B4-BE49-F238E27FC236}">
                <a16:creationId xmlns:a16="http://schemas.microsoft.com/office/drawing/2014/main" id="{D6B2A8C8-FE13-14D1-6CA3-32C529D36EE5}"/>
              </a:ext>
            </a:extLst>
          </p:cNvPr>
          <p:cNvPicPr>
            <a:picLocks noGrp="1" noChangeAspect="1"/>
          </p:cNvPicPr>
          <p:nvPr>
            <p:ph sz="half" idx="2"/>
          </p:nvPr>
        </p:nvPicPr>
        <p:blipFill>
          <a:blip r:embed="rId3"/>
          <a:stretch>
            <a:fillRect/>
          </a:stretch>
        </p:blipFill>
        <p:spPr>
          <a:xfrm>
            <a:off x="611716" y="2024742"/>
            <a:ext cx="5386917" cy="3212456"/>
          </a:xfrm>
          <a:prstGeom prst="rect">
            <a:avLst/>
          </a:prstGeom>
          <a:noFill/>
        </p:spPr>
      </p:pic>
      <p:sp>
        <p:nvSpPr>
          <p:cNvPr id="3" name="Content Placeholder 2">
            <a:extLst>
              <a:ext uri="{FF2B5EF4-FFF2-40B4-BE49-F238E27FC236}">
                <a16:creationId xmlns:a16="http://schemas.microsoft.com/office/drawing/2014/main" id="{658C690E-5CBE-4BDA-BD72-E432396BE4C6}"/>
              </a:ext>
            </a:extLst>
          </p:cNvPr>
          <p:cNvSpPr>
            <a:spLocks noGrp="1"/>
          </p:cNvSpPr>
          <p:nvPr>
            <p:ph sz="quarter" idx="4"/>
          </p:nvPr>
        </p:nvSpPr>
        <p:spPr>
          <a:xfrm>
            <a:off x="6193368" y="2174876"/>
            <a:ext cx="5389033" cy="3414365"/>
          </a:xfrm>
        </p:spPr>
        <p:txBody>
          <a:bodyPr>
            <a:normAutofit/>
          </a:bodyPr>
          <a:lstStyle/>
          <a:p>
            <a:r>
              <a:rPr lang="en-GB"/>
              <a:t>Explain what is meant by ‘analysis’</a:t>
            </a:r>
          </a:p>
          <a:p>
            <a:r>
              <a:rPr lang="en-GB"/>
              <a:t>Define ‘coding’ in relation to data analysis</a:t>
            </a:r>
          </a:p>
          <a:p>
            <a:r>
              <a:rPr lang="en-GB"/>
              <a:t>Outline the different Qualitative and Quantitative data analysis methods </a:t>
            </a:r>
          </a:p>
          <a:p>
            <a:r>
              <a:rPr lang="en-GB"/>
              <a:t>Examine the differences between ‘descriptive’ and ‘analytical’ writing</a:t>
            </a:r>
          </a:p>
        </p:txBody>
      </p:sp>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623BB-8333-7A05-C685-D3E9309E494A}"/>
              </a:ext>
            </a:extLst>
          </p:cNvPr>
          <p:cNvSpPr>
            <a:spLocks noGrp="1"/>
          </p:cNvSpPr>
          <p:nvPr>
            <p:ph type="title"/>
          </p:nvPr>
        </p:nvSpPr>
        <p:spPr>
          <a:solidFill>
            <a:schemeClr val="accent3"/>
          </a:solidFill>
        </p:spPr>
        <p:txBody>
          <a:bodyPr/>
          <a:lstStyle/>
          <a:p>
            <a:r>
              <a:rPr lang="en-GB">
                <a:solidFill>
                  <a:schemeClr val="bg1"/>
                </a:solidFill>
              </a:rPr>
              <a:t>What is ‘Analysis’?</a:t>
            </a:r>
          </a:p>
        </p:txBody>
      </p:sp>
      <p:pic>
        <p:nvPicPr>
          <p:cNvPr id="5" name="Content Placeholder 4">
            <a:extLst>
              <a:ext uri="{FF2B5EF4-FFF2-40B4-BE49-F238E27FC236}">
                <a16:creationId xmlns:a16="http://schemas.microsoft.com/office/drawing/2014/main" id="{4B976015-23E2-124B-11E9-0154674A94AE}"/>
              </a:ext>
            </a:extLst>
          </p:cNvPr>
          <p:cNvPicPr>
            <a:picLocks noGrp="1" noChangeAspect="1"/>
          </p:cNvPicPr>
          <p:nvPr>
            <p:ph sz="half" idx="1"/>
          </p:nvPr>
        </p:nvPicPr>
        <p:blipFill>
          <a:blip r:embed="rId3"/>
          <a:stretch>
            <a:fillRect/>
          </a:stretch>
        </p:blipFill>
        <p:spPr>
          <a:xfrm>
            <a:off x="1588327" y="1883228"/>
            <a:ext cx="3310245" cy="3989388"/>
          </a:xfrm>
          <a:prstGeom prst="rect">
            <a:avLst/>
          </a:prstGeom>
        </p:spPr>
      </p:pic>
      <p:sp>
        <p:nvSpPr>
          <p:cNvPr id="4" name="Content Placeholder 3">
            <a:extLst>
              <a:ext uri="{FF2B5EF4-FFF2-40B4-BE49-F238E27FC236}">
                <a16:creationId xmlns:a16="http://schemas.microsoft.com/office/drawing/2014/main" id="{E3D73980-AB0D-9F9B-26B6-7E858A3712F7}"/>
              </a:ext>
            </a:extLst>
          </p:cNvPr>
          <p:cNvSpPr>
            <a:spLocks noGrp="1"/>
          </p:cNvSpPr>
          <p:nvPr>
            <p:ph sz="half" idx="2"/>
          </p:nvPr>
        </p:nvSpPr>
        <p:spPr/>
        <p:txBody>
          <a:bodyPr/>
          <a:lstStyle/>
          <a:p>
            <a:endParaRPr lang="en-GB"/>
          </a:p>
          <a:p>
            <a:r>
              <a:rPr lang="en-GB"/>
              <a:t>What is analysis?</a:t>
            </a:r>
          </a:p>
          <a:p>
            <a:pPr marL="0" indent="0">
              <a:buNone/>
            </a:pPr>
            <a:endParaRPr lang="en-GB"/>
          </a:p>
          <a:p>
            <a:pPr marL="0" indent="0">
              <a:buNone/>
            </a:pPr>
            <a:endParaRPr lang="en-GB"/>
          </a:p>
          <a:p>
            <a:r>
              <a:rPr lang="en-GB"/>
              <a:t>How would you define it?</a:t>
            </a:r>
          </a:p>
        </p:txBody>
      </p:sp>
    </p:spTree>
    <p:extLst>
      <p:ext uri="{BB962C8B-B14F-4D97-AF65-F5344CB8AC3E}">
        <p14:creationId xmlns:p14="http://schemas.microsoft.com/office/powerpoint/2010/main" val="37618205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chemeClr val="accent3"/>
          </a:solidFill>
        </p:spPr>
        <p:txBody>
          <a:bodyPr/>
          <a:lstStyle/>
          <a:p>
            <a:r>
              <a:rPr lang="en-GB">
                <a:solidFill>
                  <a:schemeClr val="bg1"/>
                </a:solidFill>
              </a:rPr>
              <a:t>What is ‘Analysis’?</a:t>
            </a:r>
          </a:p>
        </p:txBody>
      </p:sp>
      <p:sp>
        <p:nvSpPr>
          <p:cNvPr id="5" name="Content Placeholder 4">
            <a:extLst>
              <a:ext uri="{FF2B5EF4-FFF2-40B4-BE49-F238E27FC236}">
                <a16:creationId xmlns:a16="http://schemas.microsoft.com/office/drawing/2014/main" id="{73213383-0B1E-DFB3-41D5-A6D0760A02CF}"/>
              </a:ext>
            </a:extLst>
          </p:cNvPr>
          <p:cNvSpPr>
            <a:spLocks noGrp="1"/>
          </p:cNvSpPr>
          <p:nvPr>
            <p:ph sz="half" idx="2"/>
          </p:nvPr>
        </p:nvSpPr>
        <p:spPr>
          <a:xfrm>
            <a:off x="4151245" y="1639957"/>
            <a:ext cx="4943061" cy="3989040"/>
          </a:xfrm>
        </p:spPr>
        <p:txBody>
          <a:bodyPr>
            <a:normAutofit/>
          </a:bodyPr>
          <a:lstStyle/>
          <a:p>
            <a:r>
              <a:rPr lang="en-GB" sz="2400"/>
              <a:t>Researchers need to process data in a systematic way – explore, examine, describe and provide a rational presentation of facts revealed.</a:t>
            </a:r>
          </a:p>
          <a:p>
            <a:r>
              <a:rPr lang="en-GB" sz="2400"/>
              <a:t>Analysis = the scrutiny, classification or breakdown of data</a:t>
            </a:r>
          </a:p>
          <a:p>
            <a:r>
              <a:rPr lang="en-GB" sz="2400"/>
              <a:t>Analyse = review, interrogate, assess and evaluate findings</a:t>
            </a:r>
          </a:p>
        </p:txBody>
      </p:sp>
      <p:sp>
        <p:nvSpPr>
          <p:cNvPr id="9" name="Speech Bubble: Oval 8">
            <a:extLst>
              <a:ext uri="{FF2B5EF4-FFF2-40B4-BE49-F238E27FC236}">
                <a16:creationId xmlns:a16="http://schemas.microsoft.com/office/drawing/2014/main" id="{12B3EB5A-EB38-134B-2734-C943CDEC9DBB}"/>
              </a:ext>
            </a:extLst>
          </p:cNvPr>
          <p:cNvSpPr/>
          <p:nvPr/>
        </p:nvSpPr>
        <p:spPr>
          <a:xfrm>
            <a:off x="9094306" y="2320787"/>
            <a:ext cx="2252869" cy="1707742"/>
          </a:xfrm>
          <a:prstGeom prst="wedgeEllipseCallout">
            <a:avLst/>
          </a:prstGeom>
          <a:solidFill>
            <a:schemeClr val="accent3"/>
          </a:solidFill>
          <a:effectLst>
            <a:outerShdw blurRad="50800" dist="38100" dir="16200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Data means nothing unless it has been interpreted.</a:t>
            </a:r>
          </a:p>
        </p:txBody>
      </p:sp>
      <p:pic>
        <p:nvPicPr>
          <p:cNvPr id="12" name="Content Placeholder 11">
            <a:extLst>
              <a:ext uri="{FF2B5EF4-FFF2-40B4-BE49-F238E27FC236}">
                <a16:creationId xmlns:a16="http://schemas.microsoft.com/office/drawing/2014/main" id="{C58FCDE0-99C9-7578-D7C2-9B33DCFBDF9D}"/>
              </a:ext>
            </a:extLst>
          </p:cNvPr>
          <p:cNvPicPr>
            <a:picLocks noGrp="1" noChangeAspect="1"/>
          </p:cNvPicPr>
          <p:nvPr>
            <p:ph sz="half" idx="1"/>
          </p:nvPr>
        </p:nvPicPr>
        <p:blipFill>
          <a:blip r:embed="rId3"/>
          <a:stretch>
            <a:fillRect/>
          </a:stretch>
        </p:blipFill>
        <p:spPr>
          <a:xfrm>
            <a:off x="255106" y="2383735"/>
            <a:ext cx="3896139" cy="2098157"/>
          </a:xfrm>
          <a:prstGeom prst="rect">
            <a:avLst/>
          </a:prstGeom>
        </p:spPr>
      </p:pic>
    </p:spTree>
    <p:extLst>
      <p:ext uri="{BB962C8B-B14F-4D97-AF65-F5344CB8AC3E}">
        <p14:creationId xmlns:p14="http://schemas.microsoft.com/office/powerpoint/2010/main" val="3451093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chemeClr val="accent3"/>
          </a:solidFill>
        </p:spPr>
        <p:txBody>
          <a:bodyPr/>
          <a:lstStyle/>
          <a:p>
            <a:r>
              <a:rPr lang="en-GB">
                <a:solidFill>
                  <a:schemeClr val="bg1"/>
                </a:solidFill>
              </a:rPr>
              <a:t>Stages of Analysing data</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sz="half" idx="1"/>
          </p:nvPr>
        </p:nvSpPr>
        <p:spPr>
          <a:xfrm>
            <a:off x="609600" y="1600201"/>
            <a:ext cx="4034589" cy="4912894"/>
          </a:xfrm>
        </p:spPr>
        <p:txBody>
          <a:bodyPr>
            <a:normAutofit lnSpcReduction="10000"/>
          </a:bodyPr>
          <a:lstStyle/>
          <a:p>
            <a:pPr marL="0" indent="0">
              <a:buNone/>
            </a:pPr>
            <a:r>
              <a:rPr lang="en-GB"/>
              <a:t>1. Organising data and ‘coding’</a:t>
            </a:r>
          </a:p>
          <a:p>
            <a:pPr marL="0" indent="0">
              <a:buNone/>
            </a:pPr>
            <a:r>
              <a:rPr lang="en-GB"/>
              <a:t>2. Analysing the data – qualitative and quantitative analysis methods</a:t>
            </a:r>
          </a:p>
          <a:p>
            <a:pPr marL="0" indent="0">
              <a:buNone/>
            </a:pPr>
            <a:r>
              <a:rPr lang="en-GB"/>
              <a:t>3. Interpreting/discussing the data</a:t>
            </a:r>
          </a:p>
          <a:p>
            <a:pPr marL="0" indent="0">
              <a:buNone/>
            </a:pPr>
            <a:r>
              <a:rPr lang="en-GB"/>
              <a:t>4. Presenting your analysis chapter</a:t>
            </a:r>
          </a:p>
        </p:txBody>
      </p:sp>
      <p:graphicFrame>
        <p:nvGraphicFramePr>
          <p:cNvPr id="5" name="Content Placeholder 4">
            <a:extLst>
              <a:ext uri="{FF2B5EF4-FFF2-40B4-BE49-F238E27FC236}">
                <a16:creationId xmlns:a16="http://schemas.microsoft.com/office/drawing/2014/main" id="{018A9CC5-EB03-4192-DB42-6856A6126539}"/>
              </a:ext>
            </a:extLst>
          </p:cNvPr>
          <p:cNvGraphicFramePr>
            <a:graphicFrameLocks noGrp="1"/>
          </p:cNvGraphicFramePr>
          <p:nvPr>
            <p:ph sz="half" idx="2"/>
            <p:extLst>
              <p:ext uri="{D42A27DB-BD31-4B8C-83A1-F6EECF244321}">
                <p14:modId xmlns:p14="http://schemas.microsoft.com/office/powerpoint/2010/main" val="1360780261"/>
              </p:ext>
            </p:extLst>
          </p:nvPr>
        </p:nvGraphicFramePr>
        <p:xfrm>
          <a:off x="4644189" y="1600201"/>
          <a:ext cx="6938211" cy="4351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6969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chemeClr val="accent3"/>
          </a:solidFill>
        </p:spPr>
        <p:txBody>
          <a:bodyPr/>
          <a:lstStyle/>
          <a:p>
            <a:pPr algn="l"/>
            <a:r>
              <a:rPr lang="en-GB">
                <a:solidFill>
                  <a:schemeClr val="bg1"/>
                </a:solidFill>
              </a:rPr>
              <a:t>Organising data and ‘coding’</a:t>
            </a:r>
          </a:p>
        </p:txBody>
      </p:sp>
      <p:graphicFrame>
        <p:nvGraphicFramePr>
          <p:cNvPr id="4" name="Content Placeholder 3">
            <a:extLst>
              <a:ext uri="{FF2B5EF4-FFF2-40B4-BE49-F238E27FC236}">
                <a16:creationId xmlns:a16="http://schemas.microsoft.com/office/drawing/2014/main" id="{BD988929-5713-70B0-6CE8-E81AED784434}"/>
              </a:ext>
            </a:extLst>
          </p:cNvPr>
          <p:cNvGraphicFramePr>
            <a:graphicFrameLocks noGrp="1"/>
          </p:cNvGraphicFramePr>
          <p:nvPr>
            <p:ph idx="1"/>
            <p:extLst>
              <p:ext uri="{D42A27DB-BD31-4B8C-83A1-F6EECF244321}">
                <p14:modId xmlns:p14="http://schemas.microsoft.com/office/powerpoint/2010/main" val="3055246835"/>
              </p:ext>
            </p:extLst>
          </p:nvPr>
        </p:nvGraphicFramePr>
        <p:xfrm>
          <a:off x="609600" y="1887962"/>
          <a:ext cx="7050157"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0CACE09B-C598-70E0-ADD9-28495E02B8A4}"/>
              </a:ext>
            </a:extLst>
          </p:cNvPr>
          <p:cNvPicPr>
            <a:picLocks noChangeAspect="1"/>
          </p:cNvPicPr>
          <p:nvPr/>
        </p:nvPicPr>
        <p:blipFill>
          <a:blip r:embed="rId8"/>
          <a:stretch>
            <a:fillRect/>
          </a:stretch>
        </p:blipFill>
        <p:spPr>
          <a:xfrm>
            <a:off x="7836996" y="2915743"/>
            <a:ext cx="3973058" cy="1860799"/>
          </a:xfrm>
          <a:prstGeom prst="rect">
            <a:avLst/>
          </a:prstGeom>
        </p:spPr>
      </p:pic>
    </p:spTree>
    <p:extLst>
      <p:ext uri="{BB962C8B-B14F-4D97-AF65-F5344CB8AC3E}">
        <p14:creationId xmlns:p14="http://schemas.microsoft.com/office/powerpoint/2010/main" val="2749282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9C16F-DAB8-7C5D-841D-D95DD1CD4C9E}"/>
              </a:ext>
            </a:extLst>
          </p:cNvPr>
          <p:cNvSpPr>
            <a:spLocks noGrp="1"/>
          </p:cNvSpPr>
          <p:nvPr>
            <p:ph type="title"/>
          </p:nvPr>
        </p:nvSpPr>
        <p:spPr>
          <a:solidFill>
            <a:schemeClr val="accent3"/>
          </a:solidFill>
        </p:spPr>
        <p:txBody>
          <a:bodyPr/>
          <a:lstStyle/>
          <a:p>
            <a:r>
              <a:rPr lang="en-GB">
                <a:solidFill>
                  <a:schemeClr val="bg1"/>
                </a:solidFill>
              </a:rPr>
              <a:t>Inductive &amp; Deductive Coding</a:t>
            </a:r>
          </a:p>
        </p:txBody>
      </p:sp>
      <p:graphicFrame>
        <p:nvGraphicFramePr>
          <p:cNvPr id="5" name="Content Placeholder 4">
            <a:extLst>
              <a:ext uri="{FF2B5EF4-FFF2-40B4-BE49-F238E27FC236}">
                <a16:creationId xmlns:a16="http://schemas.microsoft.com/office/drawing/2014/main" id="{207032CB-30E5-B341-C556-39EC1E2047D8}"/>
              </a:ext>
            </a:extLst>
          </p:cNvPr>
          <p:cNvGraphicFramePr>
            <a:graphicFrameLocks noGrp="1"/>
          </p:cNvGraphicFramePr>
          <p:nvPr>
            <p:ph sz="half" idx="1"/>
            <p:extLst>
              <p:ext uri="{D42A27DB-BD31-4B8C-83A1-F6EECF244321}">
                <p14:modId xmlns:p14="http://schemas.microsoft.com/office/powerpoint/2010/main" val="2841264520"/>
              </p:ext>
            </p:extLst>
          </p:nvPr>
        </p:nvGraphicFramePr>
        <p:xfrm>
          <a:off x="533400" y="1600201"/>
          <a:ext cx="5562600" cy="4223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a:extLst>
              <a:ext uri="{FF2B5EF4-FFF2-40B4-BE49-F238E27FC236}">
                <a16:creationId xmlns:a16="http://schemas.microsoft.com/office/drawing/2014/main" id="{30005DB1-0ADE-55C5-4ACD-ADECE923980F}"/>
              </a:ext>
            </a:extLst>
          </p:cNvPr>
          <p:cNvSpPr>
            <a:spLocks noGrp="1"/>
          </p:cNvSpPr>
          <p:nvPr>
            <p:ph sz="half" idx="2"/>
          </p:nvPr>
        </p:nvSpPr>
        <p:spPr>
          <a:xfrm>
            <a:off x="6559826" y="1600201"/>
            <a:ext cx="5022574" cy="3989040"/>
          </a:xfrm>
        </p:spPr>
        <p:txBody>
          <a:bodyPr/>
          <a:lstStyle/>
          <a:p>
            <a:pPr marL="0" indent="0">
              <a:buNone/>
            </a:pPr>
            <a:r>
              <a:rPr lang="en-GB"/>
              <a:t>To find out more about coding there are some useful websites that you can visit:</a:t>
            </a:r>
          </a:p>
          <a:p>
            <a:endParaRPr lang="en-GB"/>
          </a:p>
          <a:p>
            <a:pPr marL="0" indent="0">
              <a:buNone/>
            </a:pPr>
            <a:r>
              <a:rPr lang="en-GB" sz="1800" b="1" err="1">
                <a:effectLst/>
                <a:latin typeface="Calibri" panose="020F0502020204030204" pitchFamily="34" charset="0"/>
                <a:ea typeface="Calibri" panose="020F0502020204030204" pitchFamily="34" charset="0"/>
                <a:cs typeface="Times New Roman" panose="02020603050405020304" pitchFamily="18" charset="0"/>
              </a:rPr>
              <a:t>Quirkos</a:t>
            </a:r>
            <a:r>
              <a:rPr lang="en-GB" sz="1800" b="1">
                <a:effectLst/>
                <a:latin typeface="Calibri" panose="020F0502020204030204" pitchFamily="34" charset="0"/>
                <a:ea typeface="Calibri" panose="020F0502020204030204" pitchFamily="34" charset="0"/>
                <a:cs typeface="Times New Roman" panose="02020603050405020304" pitchFamily="18" charset="0"/>
              </a:rPr>
              <a:t> -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https://www.youtube.com/watch?v=lYzhgMZii3o</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b="1">
                <a:effectLst/>
                <a:latin typeface="Calibri" panose="020F0502020204030204" pitchFamily="34" charset="0"/>
                <a:ea typeface="Calibri" panose="020F0502020204030204" pitchFamily="34" charset="0"/>
                <a:cs typeface="Times New Roman" panose="02020603050405020304" pitchFamily="18" charset="0"/>
              </a:rPr>
              <a:t>University of Glasgow -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https://www.youtube.com/watch?v=YP3yAX5w6x8</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a:p>
        </p:txBody>
      </p:sp>
    </p:spTree>
    <p:extLst>
      <p:ext uri="{BB962C8B-B14F-4D97-AF65-F5344CB8AC3E}">
        <p14:creationId xmlns:p14="http://schemas.microsoft.com/office/powerpoint/2010/main" val="23369544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Beginners guide to coding qualitative data">
            <a:hlinkClick r:id="" action="ppaction://media"/>
            <a:extLst>
              <a:ext uri="{FF2B5EF4-FFF2-40B4-BE49-F238E27FC236}">
                <a16:creationId xmlns:a16="http://schemas.microsoft.com/office/drawing/2014/main" id="{39709B3B-F456-8CF1-2DF4-9005B0829BAC}"/>
              </a:ext>
            </a:extLst>
          </p:cNvPr>
          <p:cNvPicPr>
            <a:picLocks noRot="1" noChangeAspect="1"/>
          </p:cNvPicPr>
          <p:nvPr>
            <a:videoFile r:link="rId1"/>
          </p:nvPr>
        </p:nvPicPr>
        <p:blipFill>
          <a:blip r:embed="rId4"/>
          <a:stretch>
            <a:fillRect/>
          </a:stretch>
        </p:blipFill>
        <p:spPr>
          <a:xfrm>
            <a:off x="26988" y="0"/>
            <a:ext cx="12138025" cy="6858000"/>
          </a:xfrm>
          <a:prstGeom prst="rect">
            <a:avLst/>
          </a:prstGeom>
        </p:spPr>
      </p:pic>
    </p:spTree>
    <p:extLst>
      <p:ext uri="{BB962C8B-B14F-4D97-AF65-F5344CB8AC3E}">
        <p14:creationId xmlns:p14="http://schemas.microsoft.com/office/powerpoint/2010/main" val="2902763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476C2-1475-0848-CE28-8B0557BD92BD}"/>
              </a:ext>
            </a:extLst>
          </p:cNvPr>
          <p:cNvSpPr>
            <a:spLocks noGrp="1"/>
          </p:cNvSpPr>
          <p:nvPr>
            <p:ph type="title"/>
          </p:nvPr>
        </p:nvSpPr>
        <p:spPr>
          <a:solidFill>
            <a:schemeClr val="accent3"/>
          </a:solidFill>
        </p:spPr>
        <p:txBody>
          <a:bodyPr>
            <a:normAutofit fontScale="90000"/>
          </a:bodyPr>
          <a:lstStyle/>
          <a:p>
            <a:r>
              <a:rPr lang="en-GB">
                <a:solidFill>
                  <a:schemeClr val="bg1"/>
                </a:solidFill>
              </a:rPr>
              <a:t>Qualitative &amp; Quantitative Analysis Methods</a:t>
            </a:r>
          </a:p>
        </p:txBody>
      </p:sp>
      <p:graphicFrame>
        <p:nvGraphicFramePr>
          <p:cNvPr id="5" name="Content Placeholder 4">
            <a:extLst>
              <a:ext uri="{FF2B5EF4-FFF2-40B4-BE49-F238E27FC236}">
                <a16:creationId xmlns:a16="http://schemas.microsoft.com/office/drawing/2014/main" id="{428EB1C1-83DD-7CDC-0C78-D7E8087AF96D}"/>
              </a:ext>
            </a:extLst>
          </p:cNvPr>
          <p:cNvGraphicFramePr>
            <a:graphicFrameLocks noGrp="1"/>
          </p:cNvGraphicFramePr>
          <p:nvPr>
            <p:ph idx="1"/>
            <p:extLst>
              <p:ext uri="{D42A27DB-BD31-4B8C-83A1-F6EECF244321}">
                <p14:modId xmlns:p14="http://schemas.microsoft.com/office/powerpoint/2010/main" val="4163584908"/>
              </p:ext>
            </p:extLst>
          </p:nvPr>
        </p:nvGraphicFramePr>
        <p:xfrm>
          <a:off x="609600" y="1839686"/>
          <a:ext cx="11136086" cy="42454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316726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75386-0FA8-A92F-C8DC-D6ECE5A3EC16}"/>
              </a:ext>
            </a:extLst>
          </p:cNvPr>
          <p:cNvSpPr>
            <a:spLocks noGrp="1"/>
          </p:cNvSpPr>
          <p:nvPr>
            <p:ph type="title"/>
          </p:nvPr>
        </p:nvSpPr>
        <p:spPr>
          <a:solidFill>
            <a:schemeClr val="accent3"/>
          </a:solidFill>
        </p:spPr>
        <p:txBody>
          <a:bodyPr/>
          <a:lstStyle/>
          <a:p>
            <a:r>
              <a:rPr lang="en-GB">
                <a:solidFill>
                  <a:schemeClr val="bg1"/>
                </a:solidFill>
              </a:rPr>
              <a:t>Quantitative Data Analysis</a:t>
            </a:r>
          </a:p>
        </p:txBody>
      </p:sp>
      <p:sp>
        <p:nvSpPr>
          <p:cNvPr id="3" name="Content Placeholder 2">
            <a:extLst>
              <a:ext uri="{FF2B5EF4-FFF2-40B4-BE49-F238E27FC236}">
                <a16:creationId xmlns:a16="http://schemas.microsoft.com/office/drawing/2014/main" id="{92183F66-3DFB-C580-0DD3-93ED8496B05B}"/>
              </a:ext>
            </a:extLst>
          </p:cNvPr>
          <p:cNvSpPr>
            <a:spLocks noGrp="1"/>
          </p:cNvSpPr>
          <p:nvPr>
            <p:ph sz="half" idx="1"/>
          </p:nvPr>
        </p:nvSpPr>
        <p:spPr>
          <a:xfrm>
            <a:off x="609600" y="2090058"/>
            <a:ext cx="5384800" cy="3989040"/>
          </a:xfrm>
        </p:spPr>
        <p:txBody>
          <a:bodyPr/>
          <a:lstStyle/>
          <a:p>
            <a:pPr marL="0" indent="0">
              <a:buNone/>
            </a:pPr>
            <a:r>
              <a:rPr lang="en-GB" sz="2000"/>
              <a:t>Used for 3 purposes:</a:t>
            </a:r>
            <a:br>
              <a:rPr lang="en-GB" sz="2000"/>
            </a:br>
            <a:endParaRPr lang="en-GB" sz="2000"/>
          </a:p>
          <a:p>
            <a:pPr marL="514350" indent="-514350">
              <a:buAutoNum type="arabicPeriod"/>
            </a:pPr>
            <a:r>
              <a:rPr lang="en-GB" sz="2000"/>
              <a:t>Measure differences between groups</a:t>
            </a:r>
          </a:p>
          <a:p>
            <a:pPr marL="514350" indent="-514350">
              <a:buAutoNum type="arabicPeriod"/>
            </a:pPr>
            <a:r>
              <a:rPr lang="en-GB" sz="2000"/>
              <a:t>Assess relationships between variables</a:t>
            </a:r>
          </a:p>
          <a:p>
            <a:pPr marL="514350" indent="-514350">
              <a:buAutoNum type="arabicPeriod"/>
            </a:pPr>
            <a:r>
              <a:rPr lang="en-GB" sz="2000"/>
              <a:t>Used to test hypotheses</a:t>
            </a:r>
          </a:p>
          <a:p>
            <a:pPr marL="514350" indent="-514350">
              <a:buAutoNum type="arabicPeriod"/>
            </a:pPr>
            <a:endParaRPr lang="en-GB" sz="2000"/>
          </a:p>
          <a:p>
            <a:pPr marL="0" indent="0">
              <a:buNone/>
            </a:pPr>
            <a:r>
              <a:rPr lang="en-GB" sz="2000"/>
              <a:t>Involves use of statistics – simple to complex calculations</a:t>
            </a:r>
          </a:p>
          <a:p>
            <a:pPr marL="0" indent="0">
              <a:buNone/>
            </a:pPr>
            <a:endParaRPr lang="en-GB" sz="2000"/>
          </a:p>
          <a:p>
            <a:pPr marL="0" indent="0">
              <a:buNone/>
            </a:pPr>
            <a:endParaRPr lang="en-GB" sz="2000"/>
          </a:p>
          <a:p>
            <a:pPr marL="0" indent="0">
              <a:buNone/>
            </a:pPr>
            <a:endParaRPr lang="en-GB"/>
          </a:p>
        </p:txBody>
      </p:sp>
      <p:pic>
        <p:nvPicPr>
          <p:cNvPr id="6" name="Content Placeholder 5">
            <a:extLst>
              <a:ext uri="{FF2B5EF4-FFF2-40B4-BE49-F238E27FC236}">
                <a16:creationId xmlns:a16="http://schemas.microsoft.com/office/drawing/2014/main" id="{886A1FA3-2963-3C61-AA98-658229020121}"/>
              </a:ext>
            </a:extLst>
          </p:cNvPr>
          <p:cNvPicPr>
            <a:picLocks noGrp="1" noChangeAspect="1"/>
          </p:cNvPicPr>
          <p:nvPr>
            <p:ph sz="half" idx="2"/>
          </p:nvPr>
        </p:nvPicPr>
        <p:blipFill>
          <a:blip r:embed="rId3"/>
          <a:stretch>
            <a:fillRect/>
          </a:stretch>
        </p:blipFill>
        <p:spPr>
          <a:xfrm>
            <a:off x="5109411" y="1814282"/>
            <a:ext cx="6799656" cy="4057128"/>
          </a:xfrm>
          <a:prstGeom prst="rect">
            <a:avLst/>
          </a:prstGeom>
        </p:spPr>
      </p:pic>
    </p:spTree>
    <p:extLst>
      <p:ext uri="{BB962C8B-B14F-4D97-AF65-F5344CB8AC3E}">
        <p14:creationId xmlns:p14="http://schemas.microsoft.com/office/powerpoint/2010/main" val="1251445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74713-32BA-2F70-D36A-E010315FDA5A}"/>
              </a:ext>
            </a:extLst>
          </p:cNvPr>
          <p:cNvSpPr>
            <a:spLocks noGrp="1"/>
          </p:cNvSpPr>
          <p:nvPr>
            <p:ph type="title"/>
          </p:nvPr>
        </p:nvSpPr>
        <p:spPr>
          <a:xfrm>
            <a:off x="609600" y="274638"/>
            <a:ext cx="10972800" cy="812040"/>
          </a:xfrm>
          <a:solidFill>
            <a:schemeClr val="accent3"/>
          </a:solidFill>
        </p:spPr>
        <p:txBody>
          <a:bodyPr/>
          <a:lstStyle/>
          <a:p>
            <a:r>
              <a:rPr lang="en-GB">
                <a:solidFill>
                  <a:schemeClr val="bg1"/>
                </a:solidFill>
              </a:rPr>
              <a:t>Two Categories of statistical methods:</a:t>
            </a:r>
          </a:p>
        </p:txBody>
      </p:sp>
      <p:sp>
        <p:nvSpPr>
          <p:cNvPr id="7" name="Text Placeholder 6">
            <a:extLst>
              <a:ext uri="{FF2B5EF4-FFF2-40B4-BE49-F238E27FC236}">
                <a16:creationId xmlns:a16="http://schemas.microsoft.com/office/drawing/2014/main" id="{815B5979-E79C-C689-2540-E25AA0A857C2}"/>
              </a:ext>
            </a:extLst>
          </p:cNvPr>
          <p:cNvSpPr>
            <a:spLocks noGrp="1"/>
          </p:cNvSpPr>
          <p:nvPr>
            <p:ph type="body" idx="1"/>
          </p:nvPr>
        </p:nvSpPr>
        <p:spPr>
          <a:xfrm>
            <a:off x="609071" y="1335840"/>
            <a:ext cx="5386917" cy="639762"/>
          </a:xfrm>
        </p:spPr>
        <p:txBody>
          <a:bodyPr>
            <a:normAutofit fontScale="92500" lnSpcReduction="20000"/>
          </a:bodyPr>
          <a:lstStyle/>
          <a:p>
            <a:pPr algn="ctr"/>
            <a:r>
              <a:rPr lang="en-GB"/>
              <a:t>Descriptive Statistical Method   - ‘Sample’</a:t>
            </a:r>
          </a:p>
        </p:txBody>
      </p:sp>
      <p:graphicFrame>
        <p:nvGraphicFramePr>
          <p:cNvPr id="6" name="Content Placeholder 5">
            <a:extLst>
              <a:ext uri="{FF2B5EF4-FFF2-40B4-BE49-F238E27FC236}">
                <a16:creationId xmlns:a16="http://schemas.microsoft.com/office/drawing/2014/main" id="{1790F01A-C4E6-0761-02AF-9F8A1DE4FEAF}"/>
              </a:ext>
            </a:extLst>
          </p:cNvPr>
          <p:cNvGraphicFramePr>
            <a:graphicFrameLocks noGrp="1"/>
          </p:cNvGraphicFramePr>
          <p:nvPr>
            <p:ph sz="half" idx="2"/>
            <p:extLst>
              <p:ext uri="{D42A27DB-BD31-4B8C-83A1-F6EECF244321}">
                <p14:modId xmlns:p14="http://schemas.microsoft.com/office/powerpoint/2010/main" val="586565362"/>
              </p:ext>
            </p:extLst>
          </p:nvPr>
        </p:nvGraphicFramePr>
        <p:xfrm>
          <a:off x="609600" y="2089909"/>
          <a:ext cx="5386388" cy="34996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 Placeholder 7">
            <a:extLst>
              <a:ext uri="{FF2B5EF4-FFF2-40B4-BE49-F238E27FC236}">
                <a16:creationId xmlns:a16="http://schemas.microsoft.com/office/drawing/2014/main" id="{73AE5B2A-E7E7-FA09-350C-0A7C0CAEDC0A}"/>
              </a:ext>
            </a:extLst>
          </p:cNvPr>
          <p:cNvSpPr>
            <a:spLocks noGrp="1"/>
          </p:cNvSpPr>
          <p:nvPr>
            <p:ph type="body" sz="quarter" idx="3"/>
          </p:nvPr>
        </p:nvSpPr>
        <p:spPr>
          <a:xfrm>
            <a:off x="6096000" y="1268412"/>
            <a:ext cx="5389033" cy="639762"/>
          </a:xfrm>
        </p:spPr>
        <p:txBody>
          <a:bodyPr>
            <a:normAutofit fontScale="92500" lnSpcReduction="20000"/>
          </a:bodyPr>
          <a:lstStyle/>
          <a:p>
            <a:pPr algn="ctr"/>
            <a:r>
              <a:rPr lang="en-GB"/>
              <a:t>Inferential Statistical Method – ‘population in general’</a:t>
            </a:r>
          </a:p>
        </p:txBody>
      </p:sp>
      <p:graphicFrame>
        <p:nvGraphicFramePr>
          <p:cNvPr id="10" name="Content Placeholder 9">
            <a:extLst>
              <a:ext uri="{FF2B5EF4-FFF2-40B4-BE49-F238E27FC236}">
                <a16:creationId xmlns:a16="http://schemas.microsoft.com/office/drawing/2014/main" id="{5F59E8EF-E131-6715-8C9E-6DEDDDF34E57}"/>
              </a:ext>
            </a:extLst>
          </p:cNvPr>
          <p:cNvGraphicFramePr>
            <a:graphicFrameLocks noGrp="1"/>
          </p:cNvGraphicFramePr>
          <p:nvPr>
            <p:ph sz="quarter" idx="4"/>
            <p:extLst>
              <p:ext uri="{D42A27DB-BD31-4B8C-83A1-F6EECF244321}">
                <p14:modId xmlns:p14="http://schemas.microsoft.com/office/powerpoint/2010/main" val="2227030230"/>
              </p:ext>
            </p:extLst>
          </p:nvPr>
        </p:nvGraphicFramePr>
        <p:xfrm>
          <a:off x="6652591" y="2291315"/>
          <a:ext cx="4929809" cy="329827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105517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3054A-E29E-7DA5-3EE2-6CC665B90BDB}"/>
              </a:ext>
            </a:extLst>
          </p:cNvPr>
          <p:cNvSpPr>
            <a:spLocks noGrp="1"/>
          </p:cNvSpPr>
          <p:nvPr>
            <p:ph type="title"/>
          </p:nvPr>
        </p:nvSpPr>
        <p:spPr>
          <a:solidFill>
            <a:schemeClr val="accent3"/>
          </a:solidFill>
        </p:spPr>
        <p:txBody>
          <a:bodyPr/>
          <a:lstStyle/>
          <a:p>
            <a:r>
              <a:rPr lang="en-GB">
                <a:solidFill>
                  <a:schemeClr val="bg1"/>
                </a:solidFill>
              </a:rPr>
              <a:t>Qualitative Data Analysis Methods</a:t>
            </a:r>
          </a:p>
        </p:txBody>
      </p:sp>
      <p:graphicFrame>
        <p:nvGraphicFramePr>
          <p:cNvPr id="5" name="Content Placeholder 4">
            <a:extLst>
              <a:ext uri="{FF2B5EF4-FFF2-40B4-BE49-F238E27FC236}">
                <a16:creationId xmlns:a16="http://schemas.microsoft.com/office/drawing/2014/main" id="{E1B77CCE-85A8-380F-80AE-897A85FB6282}"/>
              </a:ext>
            </a:extLst>
          </p:cNvPr>
          <p:cNvGraphicFramePr>
            <a:graphicFrameLocks noGrp="1"/>
          </p:cNvGraphicFramePr>
          <p:nvPr>
            <p:ph sz="half" idx="4294967295"/>
            <p:extLst>
              <p:ext uri="{D42A27DB-BD31-4B8C-83A1-F6EECF244321}">
                <p14:modId xmlns:p14="http://schemas.microsoft.com/office/powerpoint/2010/main" val="1789816297"/>
              </p:ext>
            </p:extLst>
          </p:nvPr>
        </p:nvGraphicFramePr>
        <p:xfrm>
          <a:off x="223077" y="1626705"/>
          <a:ext cx="6185743" cy="4445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D474C43C-9122-F1C3-E660-8CB2C2418450}"/>
              </a:ext>
            </a:extLst>
          </p:cNvPr>
          <p:cNvPicPr>
            <a:picLocks noChangeAspect="1"/>
          </p:cNvPicPr>
          <p:nvPr/>
        </p:nvPicPr>
        <p:blipFill>
          <a:blip r:embed="rId8"/>
          <a:stretch>
            <a:fillRect/>
          </a:stretch>
        </p:blipFill>
        <p:spPr>
          <a:xfrm>
            <a:off x="6762336" y="1883086"/>
            <a:ext cx="4286250" cy="3476625"/>
          </a:xfrm>
          <a:prstGeom prst="rect">
            <a:avLst/>
          </a:prstGeom>
        </p:spPr>
      </p:pic>
    </p:spTree>
    <p:extLst>
      <p:ext uri="{BB962C8B-B14F-4D97-AF65-F5344CB8AC3E}">
        <p14:creationId xmlns:p14="http://schemas.microsoft.com/office/powerpoint/2010/main" val="9763022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D4951-AA8E-F1D3-A95A-7B74E6F30154}"/>
              </a:ext>
            </a:extLst>
          </p:cNvPr>
          <p:cNvSpPr>
            <a:spLocks noGrp="1"/>
          </p:cNvSpPr>
          <p:nvPr>
            <p:ph type="title"/>
          </p:nvPr>
        </p:nvSpPr>
        <p:spPr>
          <a:solidFill>
            <a:schemeClr val="accent3"/>
          </a:solidFill>
        </p:spPr>
        <p:txBody>
          <a:bodyPr/>
          <a:lstStyle/>
          <a:p>
            <a:r>
              <a:rPr lang="en-GB">
                <a:solidFill>
                  <a:schemeClr val="bg1"/>
                </a:solidFill>
              </a:rPr>
              <a:t>Types of Qualitative Analysis Methods</a:t>
            </a:r>
          </a:p>
        </p:txBody>
      </p:sp>
      <p:sp>
        <p:nvSpPr>
          <p:cNvPr id="3" name="Content Placeholder 2">
            <a:extLst>
              <a:ext uri="{FF2B5EF4-FFF2-40B4-BE49-F238E27FC236}">
                <a16:creationId xmlns:a16="http://schemas.microsoft.com/office/drawing/2014/main" id="{045E0BF0-A09D-C4DD-4C54-5757F93CD8FE}"/>
              </a:ext>
            </a:extLst>
          </p:cNvPr>
          <p:cNvSpPr>
            <a:spLocks noGrp="1"/>
          </p:cNvSpPr>
          <p:nvPr>
            <p:ph sz="half" idx="1"/>
          </p:nvPr>
        </p:nvSpPr>
        <p:spPr/>
        <p:txBody>
          <a:bodyPr/>
          <a:lstStyle/>
          <a:p>
            <a:r>
              <a:rPr lang="en-GB"/>
              <a:t>Content Analysis</a:t>
            </a:r>
          </a:p>
          <a:p>
            <a:r>
              <a:rPr lang="en-GB"/>
              <a:t>Narrative Analysis</a:t>
            </a:r>
          </a:p>
          <a:p>
            <a:r>
              <a:rPr lang="en-GB"/>
              <a:t>Discourse Analysis</a:t>
            </a:r>
          </a:p>
          <a:p>
            <a:r>
              <a:rPr lang="en-GB"/>
              <a:t>Thematic Analysis</a:t>
            </a:r>
          </a:p>
          <a:p>
            <a:r>
              <a:rPr lang="en-GB"/>
              <a:t>Grounded Theory</a:t>
            </a:r>
          </a:p>
          <a:p>
            <a:r>
              <a:rPr lang="en-GB"/>
              <a:t>Interpretive Phenomenological Analysis (IPA)</a:t>
            </a:r>
          </a:p>
        </p:txBody>
      </p:sp>
      <p:pic>
        <p:nvPicPr>
          <p:cNvPr id="8" name="Content Placeholder 7">
            <a:extLst>
              <a:ext uri="{FF2B5EF4-FFF2-40B4-BE49-F238E27FC236}">
                <a16:creationId xmlns:a16="http://schemas.microsoft.com/office/drawing/2014/main" id="{6845C3AF-2FA7-73B7-C2A1-7EF16442906B}"/>
              </a:ext>
            </a:extLst>
          </p:cNvPr>
          <p:cNvPicPr>
            <a:picLocks noGrp="1" noChangeAspect="1"/>
          </p:cNvPicPr>
          <p:nvPr>
            <p:ph sz="half" idx="2"/>
          </p:nvPr>
        </p:nvPicPr>
        <p:blipFill>
          <a:blip r:embed="rId3"/>
          <a:stretch>
            <a:fillRect/>
          </a:stretch>
        </p:blipFill>
        <p:spPr>
          <a:xfrm>
            <a:off x="6632575" y="2289969"/>
            <a:ext cx="4514850" cy="2609850"/>
          </a:xfrm>
          <a:prstGeom prst="rect">
            <a:avLst/>
          </a:prstGeom>
        </p:spPr>
      </p:pic>
    </p:spTree>
    <p:extLst>
      <p:ext uri="{BB962C8B-B14F-4D97-AF65-F5344CB8AC3E}">
        <p14:creationId xmlns:p14="http://schemas.microsoft.com/office/powerpoint/2010/main" val="22577685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2C20A-9B0E-BCCC-B7B7-F269E49522A7}"/>
              </a:ext>
            </a:extLst>
          </p:cNvPr>
          <p:cNvSpPr>
            <a:spLocks noGrp="1"/>
          </p:cNvSpPr>
          <p:nvPr>
            <p:ph type="title"/>
          </p:nvPr>
        </p:nvSpPr>
        <p:spPr>
          <a:solidFill>
            <a:schemeClr val="accent3"/>
          </a:solidFill>
        </p:spPr>
        <p:txBody>
          <a:bodyPr/>
          <a:lstStyle/>
          <a:p>
            <a:r>
              <a:rPr lang="en-GB">
                <a:solidFill>
                  <a:schemeClr val="bg1"/>
                </a:solidFill>
              </a:rPr>
              <a:t>Summary of Qualitative Analysis Methods</a:t>
            </a:r>
          </a:p>
        </p:txBody>
      </p:sp>
      <p:graphicFrame>
        <p:nvGraphicFramePr>
          <p:cNvPr id="6" name="Content Placeholder 5">
            <a:extLst>
              <a:ext uri="{FF2B5EF4-FFF2-40B4-BE49-F238E27FC236}">
                <a16:creationId xmlns:a16="http://schemas.microsoft.com/office/drawing/2014/main" id="{C1E72F64-1566-ABAF-5098-7E75B163505B}"/>
              </a:ext>
            </a:extLst>
          </p:cNvPr>
          <p:cNvGraphicFramePr>
            <a:graphicFrameLocks noGrp="1"/>
          </p:cNvGraphicFramePr>
          <p:nvPr>
            <p:ph idx="1"/>
            <p:extLst>
              <p:ext uri="{D42A27DB-BD31-4B8C-83A1-F6EECF244321}">
                <p14:modId xmlns:p14="http://schemas.microsoft.com/office/powerpoint/2010/main" val="1184865529"/>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346403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4E1A5-BF71-A091-B2F8-A47C2C7F1C84}"/>
              </a:ext>
            </a:extLst>
          </p:cNvPr>
          <p:cNvSpPr>
            <a:spLocks noGrp="1"/>
          </p:cNvSpPr>
          <p:nvPr>
            <p:ph type="title"/>
          </p:nvPr>
        </p:nvSpPr>
        <p:spPr>
          <a:solidFill>
            <a:schemeClr val="accent3"/>
          </a:solidFill>
        </p:spPr>
        <p:txBody>
          <a:bodyPr/>
          <a:lstStyle/>
          <a:p>
            <a:r>
              <a:rPr lang="en-GB">
                <a:solidFill>
                  <a:schemeClr val="bg1"/>
                </a:solidFill>
              </a:rPr>
              <a:t>Interpreting/discussing data</a:t>
            </a:r>
          </a:p>
        </p:txBody>
      </p:sp>
      <p:pic>
        <p:nvPicPr>
          <p:cNvPr id="6" name="Content Placeholder 5">
            <a:extLst>
              <a:ext uri="{FF2B5EF4-FFF2-40B4-BE49-F238E27FC236}">
                <a16:creationId xmlns:a16="http://schemas.microsoft.com/office/drawing/2014/main" id="{6DD1D8D2-727C-C046-52D6-D5215B5B3D25}"/>
              </a:ext>
            </a:extLst>
          </p:cNvPr>
          <p:cNvPicPr>
            <a:picLocks noGrp="1" noChangeAspect="1"/>
          </p:cNvPicPr>
          <p:nvPr>
            <p:ph sz="half" idx="1"/>
          </p:nvPr>
        </p:nvPicPr>
        <p:blipFill>
          <a:blip r:embed="rId3"/>
          <a:stretch>
            <a:fillRect/>
          </a:stretch>
        </p:blipFill>
        <p:spPr>
          <a:xfrm>
            <a:off x="1044575" y="2242344"/>
            <a:ext cx="4514850" cy="2705100"/>
          </a:xfrm>
          <a:prstGeom prst="rect">
            <a:avLst/>
          </a:prstGeom>
        </p:spPr>
      </p:pic>
      <p:sp>
        <p:nvSpPr>
          <p:cNvPr id="5" name="Content Placeholder 4">
            <a:extLst>
              <a:ext uri="{FF2B5EF4-FFF2-40B4-BE49-F238E27FC236}">
                <a16:creationId xmlns:a16="http://schemas.microsoft.com/office/drawing/2014/main" id="{4312144D-F48E-E7DF-C1C4-5A8E84D73821}"/>
              </a:ext>
            </a:extLst>
          </p:cNvPr>
          <p:cNvSpPr>
            <a:spLocks noGrp="1"/>
          </p:cNvSpPr>
          <p:nvPr>
            <p:ph sz="half" idx="2"/>
          </p:nvPr>
        </p:nvSpPr>
        <p:spPr/>
        <p:txBody>
          <a:bodyPr>
            <a:normAutofit lnSpcReduction="10000"/>
          </a:bodyPr>
          <a:lstStyle/>
          <a:p>
            <a:r>
              <a:rPr lang="en-GB"/>
              <a:t>Explore meaning set against your research question</a:t>
            </a:r>
          </a:p>
          <a:p>
            <a:r>
              <a:rPr lang="en-GB"/>
              <a:t>Highlight any unexpected results and offer explanations</a:t>
            </a:r>
          </a:p>
          <a:p>
            <a:r>
              <a:rPr lang="en-GB"/>
              <a:t>Reference other academic work – literature review</a:t>
            </a:r>
          </a:p>
          <a:p>
            <a:r>
              <a:rPr lang="en-GB"/>
              <a:t>Be creative – use graphs/charts/diagrams as illustrations of points made</a:t>
            </a:r>
          </a:p>
        </p:txBody>
      </p:sp>
    </p:spTree>
    <p:extLst>
      <p:ext uri="{BB962C8B-B14F-4D97-AF65-F5344CB8AC3E}">
        <p14:creationId xmlns:p14="http://schemas.microsoft.com/office/powerpoint/2010/main" val="19558846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038DF-E512-46DC-DB47-F2E2915E4576}"/>
              </a:ext>
            </a:extLst>
          </p:cNvPr>
          <p:cNvSpPr>
            <a:spLocks noGrp="1"/>
          </p:cNvSpPr>
          <p:nvPr>
            <p:ph type="title"/>
          </p:nvPr>
        </p:nvSpPr>
        <p:spPr>
          <a:solidFill>
            <a:schemeClr val="accent3"/>
          </a:solidFill>
        </p:spPr>
        <p:txBody>
          <a:bodyPr/>
          <a:lstStyle/>
          <a:p>
            <a:r>
              <a:rPr lang="en-GB">
                <a:solidFill>
                  <a:schemeClr val="bg1"/>
                </a:solidFill>
              </a:rPr>
              <a:t>Writing up your Analysis</a:t>
            </a:r>
          </a:p>
        </p:txBody>
      </p:sp>
      <p:pic>
        <p:nvPicPr>
          <p:cNvPr id="7" name="Content Placeholder 6">
            <a:extLst>
              <a:ext uri="{FF2B5EF4-FFF2-40B4-BE49-F238E27FC236}">
                <a16:creationId xmlns:a16="http://schemas.microsoft.com/office/drawing/2014/main" id="{A38745DC-0848-BE20-C2C8-2B1500BE5189}"/>
              </a:ext>
            </a:extLst>
          </p:cNvPr>
          <p:cNvPicPr>
            <a:picLocks noGrp="1" noChangeAspect="1"/>
          </p:cNvPicPr>
          <p:nvPr>
            <p:ph idx="1"/>
          </p:nvPr>
        </p:nvPicPr>
        <p:blipFill>
          <a:blip r:embed="rId3"/>
          <a:stretch>
            <a:fillRect/>
          </a:stretch>
        </p:blipFill>
        <p:spPr>
          <a:xfrm>
            <a:off x="3424538" y="1600200"/>
            <a:ext cx="5342923" cy="3916363"/>
          </a:xfrm>
          <a:prstGeom prst="rect">
            <a:avLst/>
          </a:prstGeom>
        </p:spPr>
      </p:pic>
      <p:sp>
        <p:nvSpPr>
          <p:cNvPr id="8" name="TextBox 7">
            <a:extLst>
              <a:ext uri="{FF2B5EF4-FFF2-40B4-BE49-F238E27FC236}">
                <a16:creationId xmlns:a16="http://schemas.microsoft.com/office/drawing/2014/main" id="{1236EC12-9C52-9644-51A6-04B11B9AD71C}"/>
              </a:ext>
            </a:extLst>
          </p:cNvPr>
          <p:cNvSpPr txBox="1"/>
          <p:nvPr/>
        </p:nvSpPr>
        <p:spPr>
          <a:xfrm>
            <a:off x="1073426" y="2027583"/>
            <a:ext cx="1391478" cy="430887"/>
          </a:xfrm>
          <a:prstGeom prst="rect">
            <a:avLst/>
          </a:prstGeom>
          <a:noFill/>
        </p:spPr>
        <p:txBody>
          <a:bodyPr wrap="square" rtlCol="0">
            <a:spAutoFit/>
          </a:bodyPr>
          <a:lstStyle/>
          <a:p>
            <a:r>
              <a:rPr lang="en-GB" sz="1100"/>
              <a:t>Source: GradCoach, 2017</a:t>
            </a:r>
          </a:p>
        </p:txBody>
      </p:sp>
      <p:sp>
        <p:nvSpPr>
          <p:cNvPr id="9" name="Arrow: Left 8">
            <a:extLst>
              <a:ext uri="{FF2B5EF4-FFF2-40B4-BE49-F238E27FC236}">
                <a16:creationId xmlns:a16="http://schemas.microsoft.com/office/drawing/2014/main" id="{F78997DA-2B72-4819-AC2C-25BDEE90DB76}"/>
              </a:ext>
            </a:extLst>
          </p:cNvPr>
          <p:cNvSpPr/>
          <p:nvPr/>
        </p:nvSpPr>
        <p:spPr>
          <a:xfrm>
            <a:off x="9369287" y="3790122"/>
            <a:ext cx="1656522" cy="93520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Aim for this</a:t>
            </a:r>
          </a:p>
        </p:txBody>
      </p:sp>
    </p:spTree>
    <p:extLst>
      <p:ext uri="{BB962C8B-B14F-4D97-AF65-F5344CB8AC3E}">
        <p14:creationId xmlns:p14="http://schemas.microsoft.com/office/powerpoint/2010/main" val="37128146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D6F41-ADA0-43A7-2D7E-1196D058A1A7}"/>
              </a:ext>
            </a:extLst>
          </p:cNvPr>
          <p:cNvSpPr>
            <a:spLocks noGrp="1"/>
          </p:cNvSpPr>
          <p:nvPr>
            <p:ph type="title"/>
          </p:nvPr>
        </p:nvSpPr>
        <p:spPr>
          <a:solidFill>
            <a:schemeClr val="accent3"/>
          </a:solidFill>
        </p:spPr>
        <p:txBody>
          <a:bodyPr/>
          <a:lstStyle/>
          <a:p>
            <a:r>
              <a:rPr lang="en-GB">
                <a:solidFill>
                  <a:schemeClr val="bg1"/>
                </a:solidFill>
              </a:rPr>
              <a:t>Presenting the Analysis Chapter</a:t>
            </a:r>
          </a:p>
        </p:txBody>
      </p:sp>
      <p:sp>
        <p:nvSpPr>
          <p:cNvPr id="3" name="Content Placeholder 2">
            <a:extLst>
              <a:ext uri="{FF2B5EF4-FFF2-40B4-BE49-F238E27FC236}">
                <a16:creationId xmlns:a16="http://schemas.microsoft.com/office/drawing/2014/main" id="{4428BFAC-ED56-9CC9-268B-F94A38B2C290}"/>
              </a:ext>
            </a:extLst>
          </p:cNvPr>
          <p:cNvSpPr>
            <a:spLocks noGrp="1"/>
          </p:cNvSpPr>
          <p:nvPr>
            <p:ph sz="half" idx="4294967295"/>
          </p:nvPr>
        </p:nvSpPr>
        <p:spPr>
          <a:xfrm>
            <a:off x="108223" y="1573696"/>
            <a:ext cx="3246783" cy="546652"/>
          </a:xfrm>
        </p:spPr>
        <p:txBody>
          <a:bodyPr>
            <a:normAutofit lnSpcReduction="10000"/>
          </a:bodyPr>
          <a:lstStyle/>
          <a:p>
            <a:pPr marL="0" indent="0">
              <a:buNone/>
            </a:pPr>
            <a:r>
              <a:rPr lang="en-GB"/>
              <a:t>Simple structure:</a:t>
            </a:r>
          </a:p>
          <a:p>
            <a:pPr marL="0" indent="0">
              <a:buNone/>
            </a:pPr>
            <a:endParaRPr lang="en-GB"/>
          </a:p>
        </p:txBody>
      </p:sp>
      <p:graphicFrame>
        <p:nvGraphicFramePr>
          <p:cNvPr id="4" name="Diagram 3">
            <a:extLst>
              <a:ext uri="{FF2B5EF4-FFF2-40B4-BE49-F238E27FC236}">
                <a16:creationId xmlns:a16="http://schemas.microsoft.com/office/drawing/2014/main" id="{FA71B09F-629C-0F8D-F12D-F584F206EE2B}"/>
              </a:ext>
            </a:extLst>
          </p:cNvPr>
          <p:cNvGraphicFramePr/>
          <p:nvPr>
            <p:extLst>
              <p:ext uri="{D42A27DB-BD31-4B8C-83A1-F6EECF244321}">
                <p14:modId xmlns:p14="http://schemas.microsoft.com/office/powerpoint/2010/main" val="3451785811"/>
              </p:ext>
            </p:extLst>
          </p:nvPr>
        </p:nvGraphicFramePr>
        <p:xfrm>
          <a:off x="834886" y="1308653"/>
          <a:ext cx="7005983" cy="4882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Rounded Corners 5">
            <a:extLst>
              <a:ext uri="{FF2B5EF4-FFF2-40B4-BE49-F238E27FC236}">
                <a16:creationId xmlns:a16="http://schemas.microsoft.com/office/drawing/2014/main" id="{AD54919F-248F-B501-4B74-274D26E69A4C}"/>
              </a:ext>
            </a:extLst>
          </p:cNvPr>
          <p:cNvSpPr/>
          <p:nvPr/>
        </p:nvSpPr>
        <p:spPr>
          <a:xfrm>
            <a:off x="8185426" y="1847022"/>
            <a:ext cx="3396974" cy="3286540"/>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rPr>
              <a:t>Describe</a:t>
            </a:r>
            <a:r>
              <a:rPr lang="en-GB">
                <a:solidFill>
                  <a:schemeClr val="tx1"/>
                </a:solidFill>
              </a:rPr>
              <a:t> = report your empirical results</a:t>
            </a:r>
          </a:p>
          <a:p>
            <a:pPr algn="ctr"/>
            <a:r>
              <a:rPr lang="en-GB" b="1">
                <a:solidFill>
                  <a:schemeClr val="tx1"/>
                </a:solidFill>
              </a:rPr>
              <a:t>Analyse</a:t>
            </a:r>
            <a:r>
              <a:rPr lang="en-GB">
                <a:solidFill>
                  <a:schemeClr val="tx1"/>
                </a:solidFill>
              </a:rPr>
              <a:t> = provide an interpretation of your results</a:t>
            </a:r>
          </a:p>
          <a:p>
            <a:pPr algn="ctr"/>
            <a:r>
              <a:rPr lang="en-GB" b="1">
                <a:solidFill>
                  <a:schemeClr val="tx1"/>
                </a:solidFill>
              </a:rPr>
              <a:t>Synthesise</a:t>
            </a:r>
            <a:r>
              <a:rPr lang="en-GB">
                <a:solidFill>
                  <a:schemeClr val="tx1"/>
                </a:solidFill>
              </a:rPr>
              <a:t> = compare/contrast/discuss your findings against literature review and academic sources</a:t>
            </a:r>
          </a:p>
        </p:txBody>
      </p:sp>
    </p:spTree>
    <p:extLst>
      <p:ext uri="{BB962C8B-B14F-4D97-AF65-F5344CB8AC3E}">
        <p14:creationId xmlns:p14="http://schemas.microsoft.com/office/powerpoint/2010/main" val="32661187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248E7-089C-DBAF-0D91-EF42AD8C6495}"/>
              </a:ext>
            </a:extLst>
          </p:cNvPr>
          <p:cNvSpPr>
            <a:spLocks noGrp="1"/>
          </p:cNvSpPr>
          <p:nvPr>
            <p:ph type="title"/>
          </p:nvPr>
        </p:nvSpPr>
        <p:spPr>
          <a:solidFill>
            <a:schemeClr val="accent3"/>
          </a:solidFill>
        </p:spPr>
        <p:txBody>
          <a:bodyPr/>
          <a:lstStyle/>
          <a:p>
            <a:r>
              <a:rPr lang="en-GB">
                <a:solidFill>
                  <a:schemeClr val="bg1"/>
                </a:solidFill>
              </a:rPr>
              <a:t>Important!</a:t>
            </a:r>
          </a:p>
        </p:txBody>
      </p:sp>
      <p:sp>
        <p:nvSpPr>
          <p:cNvPr id="3" name="Content Placeholder 2">
            <a:extLst>
              <a:ext uri="{FF2B5EF4-FFF2-40B4-BE49-F238E27FC236}">
                <a16:creationId xmlns:a16="http://schemas.microsoft.com/office/drawing/2014/main" id="{82366C54-B902-35B7-9F73-1D2003938EFF}"/>
              </a:ext>
            </a:extLst>
          </p:cNvPr>
          <p:cNvSpPr>
            <a:spLocks noGrp="1"/>
          </p:cNvSpPr>
          <p:nvPr>
            <p:ph idx="1"/>
          </p:nvPr>
        </p:nvSpPr>
        <p:spPr>
          <a:xfrm>
            <a:off x="609600" y="1600201"/>
            <a:ext cx="6202017" cy="3917032"/>
          </a:xfrm>
        </p:spPr>
        <p:txBody>
          <a:bodyPr/>
          <a:lstStyle/>
          <a:p>
            <a:pPr marL="0" indent="0">
              <a:buNone/>
            </a:pPr>
            <a:r>
              <a:rPr lang="en-GB"/>
              <a:t>Always refer your results/interpretation back to your research question and/or research objectives so that you keep focused on the relevance of your findings</a:t>
            </a:r>
          </a:p>
        </p:txBody>
      </p:sp>
      <p:pic>
        <p:nvPicPr>
          <p:cNvPr id="4" name="Picture 3">
            <a:extLst>
              <a:ext uri="{FF2B5EF4-FFF2-40B4-BE49-F238E27FC236}">
                <a16:creationId xmlns:a16="http://schemas.microsoft.com/office/drawing/2014/main" id="{B3516AE1-11D7-3103-6BD2-3916327E141D}"/>
              </a:ext>
            </a:extLst>
          </p:cNvPr>
          <p:cNvPicPr>
            <a:picLocks noChangeAspect="1"/>
          </p:cNvPicPr>
          <p:nvPr/>
        </p:nvPicPr>
        <p:blipFill>
          <a:blip r:embed="rId3"/>
          <a:stretch>
            <a:fillRect/>
          </a:stretch>
        </p:blipFill>
        <p:spPr>
          <a:xfrm>
            <a:off x="7067550" y="1747837"/>
            <a:ext cx="4514850" cy="3362325"/>
          </a:xfrm>
          <a:prstGeom prst="rect">
            <a:avLst/>
          </a:prstGeom>
        </p:spPr>
      </p:pic>
    </p:spTree>
    <p:extLst>
      <p:ext uri="{BB962C8B-B14F-4D97-AF65-F5344CB8AC3E}">
        <p14:creationId xmlns:p14="http://schemas.microsoft.com/office/powerpoint/2010/main" val="222357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331C9-55CA-9EC1-72EA-22601D4E3224}"/>
              </a:ext>
            </a:extLst>
          </p:cNvPr>
          <p:cNvSpPr>
            <a:spLocks noGrp="1"/>
          </p:cNvSpPr>
          <p:nvPr>
            <p:ph type="title"/>
          </p:nvPr>
        </p:nvSpPr>
        <p:spPr>
          <a:solidFill>
            <a:schemeClr val="accent3"/>
          </a:solidFill>
        </p:spPr>
        <p:txBody>
          <a:bodyPr/>
          <a:lstStyle/>
          <a:p>
            <a:r>
              <a:rPr lang="en-GB">
                <a:solidFill>
                  <a:schemeClr val="bg1"/>
                </a:solidFill>
              </a:rPr>
              <a:t>References &amp; Useful Resources</a:t>
            </a:r>
          </a:p>
        </p:txBody>
      </p:sp>
      <p:sp>
        <p:nvSpPr>
          <p:cNvPr id="3" name="Content Placeholder 2">
            <a:extLst>
              <a:ext uri="{FF2B5EF4-FFF2-40B4-BE49-F238E27FC236}">
                <a16:creationId xmlns:a16="http://schemas.microsoft.com/office/drawing/2014/main" id="{567B55FC-E647-6E23-E279-A94347AF78AF}"/>
              </a:ext>
            </a:extLst>
          </p:cNvPr>
          <p:cNvSpPr>
            <a:spLocks noGrp="1"/>
          </p:cNvSpPr>
          <p:nvPr>
            <p:ph idx="1"/>
          </p:nvPr>
        </p:nvSpPr>
        <p:spPr/>
        <p:txBody>
          <a:bodyPr>
            <a:normAutofit lnSpcReduction="10000"/>
          </a:bodyPr>
          <a:lstStyle/>
          <a:p>
            <a:pPr marL="0" indent="0">
              <a:lnSpc>
                <a:spcPct val="107000"/>
              </a:lnSpc>
              <a:spcAft>
                <a:spcPts val="800"/>
              </a:spcAft>
              <a:buNone/>
            </a:pPr>
            <a:r>
              <a:rPr lang="en-GB" sz="1800">
                <a:effectLst/>
                <a:latin typeface="Calibri" panose="020F0502020204030204" pitchFamily="34" charset="0"/>
                <a:ea typeface="Calibri" panose="020F0502020204030204" pitchFamily="34" charset="0"/>
                <a:cs typeface="Times New Roman" panose="02020603050405020304" pitchFamily="18" charset="0"/>
              </a:rPr>
              <a:t>The following resources have been used to compile this presentation:</a:t>
            </a: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Saunders, M., Lewis, P., </a:t>
            </a:r>
            <a:r>
              <a:rPr lang="en-GB" sz="1800" err="1">
                <a:effectLst/>
                <a:latin typeface="Calibri" panose="020F0502020204030204" pitchFamily="34" charset="0"/>
                <a:ea typeface="Calibri" panose="020F0502020204030204" pitchFamily="34" charset="0"/>
                <a:cs typeface="Times New Roman" panose="02020603050405020304" pitchFamily="18" charset="0"/>
              </a:rPr>
              <a:t>Thornhill,A</a:t>
            </a:r>
            <a:r>
              <a:rPr lang="en-GB" sz="1800">
                <a:effectLst/>
                <a:latin typeface="Calibri" panose="020F0502020204030204" pitchFamily="34" charset="0"/>
                <a:ea typeface="Calibri" panose="020F0502020204030204" pitchFamily="34" charset="0"/>
                <a:cs typeface="Times New Roman" panose="02020603050405020304" pitchFamily="18" charset="0"/>
              </a:rPr>
              <a:t>., (2007) </a:t>
            </a:r>
            <a:r>
              <a:rPr lang="en-GB" sz="1800" i="1">
                <a:effectLst/>
                <a:latin typeface="Calibri" panose="020F0502020204030204" pitchFamily="34" charset="0"/>
                <a:ea typeface="Calibri" panose="020F0502020204030204" pitchFamily="34" charset="0"/>
                <a:cs typeface="Times New Roman" panose="02020603050405020304" pitchFamily="18" charset="0"/>
              </a:rPr>
              <a:t>Research methods for business students. 5</a:t>
            </a:r>
            <a:r>
              <a:rPr lang="en-GB" sz="1800" i="1" baseline="30000">
                <a:effectLst/>
                <a:latin typeface="Calibri" panose="020F0502020204030204" pitchFamily="34" charset="0"/>
                <a:ea typeface="Calibri" panose="020F0502020204030204" pitchFamily="34" charset="0"/>
                <a:cs typeface="Times New Roman" panose="02020603050405020304" pitchFamily="18" charset="0"/>
              </a:rPr>
              <a:t>th</a:t>
            </a:r>
            <a:r>
              <a:rPr lang="en-GB" sz="1800" i="1">
                <a:effectLst/>
                <a:latin typeface="Calibri" panose="020F0502020204030204" pitchFamily="34" charset="0"/>
                <a:ea typeface="Calibri" panose="020F0502020204030204" pitchFamily="34" charset="0"/>
                <a:cs typeface="Times New Roman" panose="02020603050405020304" pitchFamily="18" charset="0"/>
              </a:rPr>
              <a:t> Ed</a:t>
            </a:r>
            <a:r>
              <a:rPr lang="en-GB" sz="1800">
                <a:effectLst/>
                <a:latin typeface="Calibri" panose="020F0502020204030204" pitchFamily="34" charset="0"/>
                <a:ea typeface="Calibri" panose="020F0502020204030204" pitchFamily="34" charset="0"/>
                <a:cs typeface="Times New Roman" panose="02020603050405020304" pitchFamily="18" charset="0"/>
              </a:rPr>
              <a:t>. Essex, Prentice Hall</a:t>
            </a:r>
          </a:p>
          <a:p>
            <a:pPr>
              <a:lnSpc>
                <a:spcPct val="107000"/>
              </a:lnSpc>
              <a:spcAft>
                <a:spcPts val="800"/>
              </a:spcAft>
            </a:pPr>
            <a:r>
              <a:rPr lang="en-GB" sz="1800" err="1">
                <a:effectLst/>
                <a:latin typeface="Calibri" panose="020F0502020204030204" pitchFamily="34" charset="0"/>
                <a:ea typeface="Calibri" panose="020F0502020204030204" pitchFamily="34" charset="0"/>
                <a:cs typeface="Times New Roman" panose="02020603050405020304" pitchFamily="18" charset="0"/>
              </a:rPr>
              <a:t>Biggam.J</a:t>
            </a:r>
            <a:r>
              <a:rPr lang="en-GB" sz="1800">
                <a:effectLst/>
                <a:latin typeface="Calibri" panose="020F0502020204030204" pitchFamily="34" charset="0"/>
                <a:ea typeface="Calibri" panose="020F0502020204030204" pitchFamily="34" charset="0"/>
                <a:cs typeface="Times New Roman" panose="02020603050405020304" pitchFamily="18" charset="0"/>
              </a:rPr>
              <a:t>,. (2015) Succeeding with your Master’s Dissertation. A step by step handbook. 3</a:t>
            </a:r>
            <a:r>
              <a:rPr lang="en-GB" sz="1800" baseline="30000">
                <a:effectLst/>
                <a:latin typeface="Calibri" panose="020F0502020204030204" pitchFamily="34" charset="0"/>
                <a:ea typeface="Calibri" panose="020F0502020204030204" pitchFamily="34" charset="0"/>
                <a:cs typeface="Times New Roman" panose="02020603050405020304" pitchFamily="18" charset="0"/>
              </a:rPr>
              <a:t>rd</a:t>
            </a:r>
            <a:r>
              <a:rPr lang="en-GB" sz="1800">
                <a:effectLst/>
                <a:latin typeface="Calibri" panose="020F0502020204030204" pitchFamily="34" charset="0"/>
                <a:ea typeface="Calibri" panose="020F0502020204030204" pitchFamily="34" charset="0"/>
                <a:cs typeface="Times New Roman" panose="02020603050405020304" pitchFamily="18" charset="0"/>
              </a:rPr>
              <a:t> Ed. Berkshire, Open University Press.</a:t>
            </a:r>
          </a:p>
          <a:p>
            <a:pPr>
              <a:lnSpc>
                <a:spcPct val="107000"/>
              </a:lnSpc>
              <a:spcAft>
                <a:spcPts val="800"/>
              </a:spcAft>
            </a:pPr>
            <a:r>
              <a:rPr lang="en-GB" sz="1800" err="1">
                <a:effectLst/>
                <a:latin typeface="Calibri" panose="020F0502020204030204" pitchFamily="34" charset="0"/>
                <a:ea typeface="Calibri" panose="020F0502020204030204" pitchFamily="34" charset="0"/>
                <a:cs typeface="Times New Roman" panose="02020603050405020304" pitchFamily="18" charset="0"/>
              </a:rPr>
              <a:t>Scribbr</a:t>
            </a:r>
            <a:r>
              <a:rPr lang="en-GB" sz="1800">
                <a:effectLst/>
                <a:latin typeface="Calibri" panose="020F0502020204030204" pitchFamily="34" charset="0"/>
                <a:ea typeface="Calibri" panose="020F0502020204030204" pitchFamily="34" charset="0"/>
                <a:cs typeface="Times New Roman" panose="02020603050405020304" pitchFamily="18" charset="0"/>
              </a:rPr>
              <a:t> – online at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https://www.scribbr.co.uk/thesis-dissertation/results/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GradCoach - Coding of data explained -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https://www.youtube.com/watch?v=8MHkVtE_sVw</a:t>
            </a:r>
            <a:r>
              <a:rPr lang="en-GB" sz="180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University of Glasgow -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https://www.youtube.com/watch?v=YP3yAX5w6x8</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err="1">
                <a:effectLst/>
                <a:latin typeface="Calibri" panose="020F0502020204030204" pitchFamily="34" charset="0"/>
                <a:ea typeface="Calibri" panose="020F0502020204030204" pitchFamily="34" charset="0"/>
                <a:cs typeface="Times New Roman" panose="02020603050405020304" pitchFamily="18" charset="0"/>
              </a:rPr>
              <a:t>Quirkos</a:t>
            </a:r>
            <a:r>
              <a:rPr lang="en-GB" sz="1800">
                <a:effectLst/>
                <a:latin typeface="Calibri" panose="020F0502020204030204" pitchFamily="34" charset="0"/>
                <a:ea typeface="Calibri" panose="020F0502020204030204" pitchFamily="34" charset="0"/>
                <a:cs typeface="Times New Roman" panose="02020603050405020304" pitchFamily="18" charset="0"/>
              </a:rPr>
              <a:t> -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https://www.youtube.com/watch?v=lYzhgMZii3o</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UWTSD (IMH) Dissertation Handbook, ( On Moodle) </a:t>
            </a:r>
          </a:p>
          <a:p>
            <a:endParaRPr lang="en-GB"/>
          </a:p>
        </p:txBody>
      </p:sp>
    </p:spTree>
    <p:extLst>
      <p:ext uri="{BB962C8B-B14F-4D97-AF65-F5344CB8AC3E}">
        <p14:creationId xmlns:p14="http://schemas.microsoft.com/office/powerpoint/2010/main" val="36818798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chemeClr val="accent3"/>
          </a:solidFill>
        </p:spPr>
        <p:txBody>
          <a:bodyPr>
            <a:normAutofit/>
          </a:bodyPr>
          <a:lstStyle/>
          <a:p>
            <a:r>
              <a:rPr lang="en-GB">
                <a:solidFill>
                  <a:schemeClr val="bg1"/>
                </a:solidFill>
              </a:rPr>
              <a:t>Unrhyw cwestiynau/ Any Questions</a:t>
            </a:r>
          </a:p>
        </p:txBody>
      </p:sp>
      <p:pic>
        <p:nvPicPr>
          <p:cNvPr id="6" name="Content Placeholder 5">
            <a:extLst>
              <a:ext uri="{FF2B5EF4-FFF2-40B4-BE49-F238E27FC236}">
                <a16:creationId xmlns:a16="http://schemas.microsoft.com/office/drawing/2014/main" id="{357FBC77-560E-63B3-1E5B-10D9F38B83B0}"/>
              </a:ext>
            </a:extLst>
          </p:cNvPr>
          <p:cNvPicPr>
            <a:picLocks noGrp="1" noChangeAspect="1"/>
          </p:cNvPicPr>
          <p:nvPr>
            <p:ph idx="1"/>
          </p:nvPr>
        </p:nvPicPr>
        <p:blipFill>
          <a:blip r:embed="rId3"/>
          <a:stretch>
            <a:fillRect/>
          </a:stretch>
        </p:blipFill>
        <p:spPr>
          <a:xfrm>
            <a:off x="3838575" y="2053431"/>
            <a:ext cx="4514850" cy="3009900"/>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Application>Microsoft Office PowerPoint</Application>
  <PresentationFormat>Widescreen</PresentationFormat>
  <Slides>20</Slides>
  <Notes>20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Theme1.thmx first page pp</vt:lpstr>
      <vt:lpstr>BMPS6012 Independent Project Data Analysis Workshop  Laura Knight </vt:lpstr>
      <vt:lpstr>Learning Outcomes </vt:lpstr>
      <vt:lpstr>What is ‘Analysis’?</vt:lpstr>
      <vt:lpstr>What is ‘Analysis’?</vt:lpstr>
      <vt:lpstr>Stages of Analysing data</vt:lpstr>
      <vt:lpstr>Organising data and ‘coding’</vt:lpstr>
      <vt:lpstr>Inductive &amp; Deductive Coding</vt:lpstr>
      <vt:lpstr>PowerPoint Presentation</vt:lpstr>
      <vt:lpstr>Qualitative &amp; Quantitative Analysis Methods</vt:lpstr>
      <vt:lpstr>Quantitative Data Analysis</vt:lpstr>
      <vt:lpstr>Two Categories of statistical methods:</vt:lpstr>
      <vt:lpstr>Qualitative Data Analysis Methods</vt:lpstr>
      <vt:lpstr>Types of Qualitative Analysis Methods</vt:lpstr>
      <vt:lpstr>Summary of Qualitative Analysis Methods</vt:lpstr>
      <vt:lpstr>Interpreting/discussing data</vt:lpstr>
      <vt:lpstr>Writing up your Analysis</vt:lpstr>
      <vt:lpstr>Presenting the Analysis Chapter</vt:lpstr>
      <vt:lpstr>Important!</vt:lpstr>
      <vt:lpstr>References &amp; Useful Resources</vt:lpstr>
      <vt:lpstr>Unrhyw cwestiynau/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revision>1</cp:revision>
  <cp:lastPrinted>2024-02-22T08:22:25Z</cp:lastPrinted>
  <dcterms:created xsi:type="dcterms:W3CDTF">2021-10-13T07:56:41Z</dcterms:created>
  <dcterms:modified xsi:type="dcterms:W3CDTF">2024-02-22T11:06:22Z</dcterms:modified>
</cp:coreProperties>
</file>