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73" r:id="rId5"/>
    <p:sldId id="288" r:id="rId6"/>
    <p:sldId id="289" r:id="rId7"/>
    <p:sldId id="290" r:id="rId8"/>
    <p:sldId id="291" r:id="rId9"/>
    <p:sldId id="292" r:id="rId10"/>
    <p:sldId id="293" r:id="rId11"/>
    <p:sldId id="294" r:id="rId12"/>
    <p:sldId id="2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5/29/2020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9586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5/29/2020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9906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5/29/2020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1224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78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97556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1461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0599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5/29/2020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20986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5/29/2020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9051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5/29/2020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008244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40" name="Rectangle 3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8372723" y="850791"/>
            <a:ext cx="3202016" cy="4198288"/>
          </a:xfrm>
        </p:spPr>
        <p:txBody>
          <a:bodyPr anchor="ctr">
            <a:normAutofit/>
          </a:bodyPr>
          <a:lstStyle/>
          <a:p>
            <a:r>
              <a:rPr lang="en-US" sz="2400" dirty="0">
                <a:solidFill>
                  <a:srgbClr val="FFFFFF"/>
                </a:solidFill>
              </a:rPr>
              <a:t>Entrepreneurship- Steve Jobs </a:t>
            </a:r>
          </a:p>
        </p:txBody>
      </p:sp>
      <p:sp>
        <p:nvSpPr>
          <p:cNvPr id="42" name="Rectangle 4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rgbClr val="FFFFFF">
                    <a:alpha val="75000"/>
                  </a:srgbClr>
                </a:solidFill>
              </a:rPr>
              <a:t>Koyesh Ahmed </a:t>
            </a:r>
          </a:p>
        </p:txBody>
      </p:sp>
      <p:pic>
        <p:nvPicPr>
          <p:cNvPr id="4" name="Picture 3">
            <a:extLst>
              <a:ext uri="{FF2B5EF4-FFF2-40B4-BE49-F238E27FC236}">
                <a16:creationId xmlns:a16="http://schemas.microsoft.com/office/drawing/2014/main" id="{B84BE582-B575-481F-B8E7-DA23A5175DA6}"/>
              </a:ext>
            </a:extLst>
          </p:cNvPr>
          <p:cNvPicPr>
            <a:picLocks noChangeAspect="1"/>
          </p:cNvPicPr>
          <p:nvPr/>
        </p:nvPicPr>
        <p:blipFill>
          <a:blip r:embed="rId2"/>
          <a:stretch>
            <a:fillRect/>
          </a:stretch>
        </p:blipFill>
        <p:spPr>
          <a:xfrm>
            <a:off x="617261" y="1150011"/>
            <a:ext cx="6969822" cy="4557977"/>
          </a:xfrm>
          <a:prstGeom prst="rect">
            <a:avLst/>
          </a:prstGeom>
        </p:spPr>
      </p:pic>
    </p:spTree>
    <p:extLst>
      <p:ext uri="{BB962C8B-B14F-4D97-AF65-F5344CB8AC3E}">
        <p14:creationId xmlns:p14="http://schemas.microsoft.com/office/powerpoint/2010/main" val="2424003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539EE-4A36-4CA3-94D4-F7FEA2D2411B}"/>
              </a:ext>
            </a:extLst>
          </p:cNvPr>
          <p:cNvSpPr>
            <a:spLocks noGrp="1"/>
          </p:cNvSpPr>
          <p:nvPr>
            <p:ph type="title"/>
          </p:nvPr>
        </p:nvSpPr>
        <p:spPr>
          <a:xfrm>
            <a:off x="581192" y="702156"/>
            <a:ext cx="11029616" cy="1188720"/>
          </a:xfrm>
        </p:spPr>
        <p:txBody>
          <a:bodyPr>
            <a:normAutofit/>
          </a:bodyPr>
          <a:lstStyle/>
          <a:p>
            <a:r>
              <a:rPr lang="en-US" u="sng" dirty="0">
                <a:solidFill>
                  <a:schemeClr val="tx1">
                    <a:lumMod val="85000"/>
                    <a:lumOff val="15000"/>
                  </a:schemeClr>
                </a:solidFill>
              </a:rPr>
              <a:t>Background of Steve jobs </a:t>
            </a:r>
          </a:p>
        </p:txBody>
      </p:sp>
      <p:sp>
        <p:nvSpPr>
          <p:cNvPr id="4" name="Content Placeholder 3">
            <a:extLst>
              <a:ext uri="{FF2B5EF4-FFF2-40B4-BE49-F238E27FC236}">
                <a16:creationId xmlns:a16="http://schemas.microsoft.com/office/drawing/2014/main" id="{19582C7F-AA03-4CE6-AABB-816D8E2E9ABA}"/>
              </a:ext>
            </a:extLst>
          </p:cNvPr>
          <p:cNvSpPr>
            <a:spLocks noGrp="1"/>
          </p:cNvSpPr>
          <p:nvPr>
            <p:ph idx="1"/>
          </p:nvPr>
        </p:nvSpPr>
        <p:spPr/>
        <p:txBody>
          <a:bodyPr>
            <a:normAutofit fontScale="92500"/>
          </a:bodyPr>
          <a:lstStyle/>
          <a:p>
            <a:r>
              <a:rPr lang="en-GB" dirty="0"/>
              <a:t>Full name- Steven Paul Jobs</a:t>
            </a:r>
          </a:p>
          <a:p>
            <a:r>
              <a:rPr lang="en-GB" dirty="0"/>
              <a:t>American inventor, designer and entrepreneur and he was the co-founder, chief executive, and chairman of Apple Computer</a:t>
            </a:r>
          </a:p>
          <a:p>
            <a:r>
              <a:rPr lang="en-GB" dirty="0"/>
              <a:t>Steve was born in 1995 to two University of Wisconsin graduate strengths who gave him up for adoption</a:t>
            </a:r>
          </a:p>
          <a:p>
            <a:r>
              <a:rPr lang="en-GB" dirty="0"/>
              <a:t>Steve was smart but aimless, he was dropping out of college and started to experiment with different interests before co-founding Apple with Steve Wozniak in 1976. </a:t>
            </a:r>
          </a:p>
          <a:p>
            <a:r>
              <a:rPr lang="en-GB" dirty="0"/>
              <a:t>Born on February 24, 1955, in San Francisco, California</a:t>
            </a:r>
          </a:p>
          <a:p>
            <a:r>
              <a:rPr lang="en-GB" dirty="0"/>
              <a:t>Lived with his adoptive family in Mountain View, California, within the area that would later become known as Silicon Valley. </a:t>
            </a:r>
          </a:p>
          <a:p>
            <a:r>
              <a:rPr lang="en-GB" dirty="0"/>
              <a:t>Jobs and his father worked on electronics in the family garage. Paul showed his son how to take apart and reconstruct electronics, a hobby that taught confidence, determination, and mechanical skill in young Jobs</a:t>
            </a:r>
          </a:p>
        </p:txBody>
      </p:sp>
    </p:spTree>
    <p:extLst>
      <p:ext uri="{BB962C8B-B14F-4D97-AF65-F5344CB8AC3E}">
        <p14:creationId xmlns:p14="http://schemas.microsoft.com/office/powerpoint/2010/main" val="3966093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42E7-BA5F-4BA2-A746-21F74A04AF7F}"/>
              </a:ext>
            </a:extLst>
          </p:cNvPr>
          <p:cNvSpPr>
            <a:spLocks noGrp="1"/>
          </p:cNvSpPr>
          <p:nvPr>
            <p:ph type="title"/>
          </p:nvPr>
        </p:nvSpPr>
        <p:spPr/>
        <p:txBody>
          <a:bodyPr/>
          <a:lstStyle/>
          <a:p>
            <a:r>
              <a:rPr lang="en-GB" u="sng" dirty="0"/>
              <a:t>Steve’s’ time at Apple</a:t>
            </a:r>
          </a:p>
        </p:txBody>
      </p:sp>
      <p:sp>
        <p:nvSpPr>
          <p:cNvPr id="3" name="Content Placeholder 2">
            <a:extLst>
              <a:ext uri="{FF2B5EF4-FFF2-40B4-BE49-F238E27FC236}">
                <a16:creationId xmlns:a16="http://schemas.microsoft.com/office/drawing/2014/main" id="{3A47F191-DA2B-4AEA-B003-46453E031FDB}"/>
              </a:ext>
            </a:extLst>
          </p:cNvPr>
          <p:cNvSpPr>
            <a:spLocks noGrp="1"/>
          </p:cNvSpPr>
          <p:nvPr>
            <p:ph idx="1"/>
          </p:nvPr>
        </p:nvSpPr>
        <p:spPr/>
        <p:txBody>
          <a:bodyPr>
            <a:normAutofit lnSpcReduction="10000"/>
          </a:bodyPr>
          <a:lstStyle/>
          <a:p>
            <a:r>
              <a:rPr lang="en-GB" dirty="0"/>
              <a:t>1976, Jobs was 21 years of age, he and Wozniak had started Apple Computer in the Jobs’ family garage</a:t>
            </a:r>
          </a:p>
          <a:p>
            <a:r>
              <a:rPr lang="en-GB" dirty="0"/>
              <a:t>Financed their entrepreneurial venture by Jobs selling his VW (Volkswagen) bus and Wozniak sold his precious scientific calculator in order to pursue funds that were needed in order to carry out this venture that they had planned</a:t>
            </a:r>
          </a:p>
          <a:p>
            <a:r>
              <a:rPr lang="en-GB" dirty="0"/>
              <a:t>Both gentlemen are recognized with developing the computer industry with Apple by democratizing the technology and making machines smaller in size, cheaper to afford, intuitive and accessible to everyday consumers. </a:t>
            </a:r>
          </a:p>
          <a:p>
            <a:r>
              <a:rPr lang="en-GB" dirty="0"/>
              <a:t>Wozniak created of a series of user-friendly personal computers, and with Jobs in charge of marketing Apple initially marketed the computers for $666.66 each</a:t>
            </a:r>
          </a:p>
          <a:p>
            <a:r>
              <a:rPr lang="en-GB" dirty="0"/>
              <a:t>The Apple I earned the organization around $774,000. Three years after the release of Apple's second model, the Apple II, the company's sales increased by 700 percent to $139 million. During 1980, Apple Computer became a publicly traded company, with a market value of $1.2 billion by the end of its very first day of trading. </a:t>
            </a:r>
          </a:p>
        </p:txBody>
      </p:sp>
    </p:spTree>
    <p:extLst>
      <p:ext uri="{BB962C8B-B14F-4D97-AF65-F5344CB8AC3E}">
        <p14:creationId xmlns:p14="http://schemas.microsoft.com/office/powerpoint/2010/main" val="3413811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F92C35-24D4-48FA-8958-1E081FD40908}"/>
              </a:ext>
            </a:extLst>
          </p:cNvPr>
          <p:cNvSpPr>
            <a:spLocks noGrp="1"/>
          </p:cNvSpPr>
          <p:nvPr>
            <p:ph idx="1"/>
          </p:nvPr>
        </p:nvSpPr>
        <p:spPr>
          <a:xfrm>
            <a:off x="581192" y="1386707"/>
            <a:ext cx="11029615" cy="3634486"/>
          </a:xfrm>
        </p:spPr>
        <p:txBody>
          <a:bodyPr/>
          <a:lstStyle/>
          <a:p>
            <a:r>
              <a:rPr lang="en-GB" dirty="0"/>
              <a:t>Jobs looked to marketing expert John Sculley of Pepsi-Cola to take over the role of CEO for Apple. The next numerous products from Apple suffered substantial design flaws, however, causing in recalls and consumer disappointment. IBM suddenly outstripped Apple in sales, and Apple had to compete with an IBM/PC-dictated business world.</a:t>
            </a:r>
          </a:p>
          <a:p>
            <a:r>
              <a:rPr lang="en-GB" dirty="0"/>
              <a:t>During 1984, Apple released the Macintosh, marketing the computer as a piece of a counterculture lifestyle romantic, youthful, creative. But despite positive sales and performance exceptional to IBM's PCs, the Macintosh was still not IBM-friendly. </a:t>
            </a:r>
          </a:p>
          <a:p>
            <a:r>
              <a:rPr lang="en-GB" dirty="0"/>
              <a:t>Sculley believed Jobs was hurting Apple, and the company's executives began to faze him out. Not actually having had an official title with the company he co-founded, Jobs was pushed into a more disregarded position and therefore it led to Steve leaving Apple in 1985. </a:t>
            </a:r>
          </a:p>
        </p:txBody>
      </p:sp>
    </p:spTree>
    <p:extLst>
      <p:ext uri="{BB962C8B-B14F-4D97-AF65-F5344CB8AC3E}">
        <p14:creationId xmlns:p14="http://schemas.microsoft.com/office/powerpoint/2010/main" val="1028600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10162-A355-4B11-A0A7-F918DBB1AE89}"/>
              </a:ext>
            </a:extLst>
          </p:cNvPr>
          <p:cNvSpPr>
            <a:spLocks noGrp="1"/>
          </p:cNvSpPr>
          <p:nvPr>
            <p:ph type="title"/>
          </p:nvPr>
        </p:nvSpPr>
        <p:spPr/>
        <p:txBody>
          <a:bodyPr/>
          <a:lstStyle/>
          <a:p>
            <a:r>
              <a:rPr lang="en-GB" u="sng" dirty="0"/>
              <a:t>Steve Jobs’ entrepreneurial characteristics</a:t>
            </a:r>
          </a:p>
        </p:txBody>
      </p:sp>
      <p:sp>
        <p:nvSpPr>
          <p:cNvPr id="3" name="Content Placeholder 2">
            <a:extLst>
              <a:ext uri="{FF2B5EF4-FFF2-40B4-BE49-F238E27FC236}">
                <a16:creationId xmlns:a16="http://schemas.microsoft.com/office/drawing/2014/main" id="{C1C13DA8-4194-4FC2-A695-BD80CC3980B0}"/>
              </a:ext>
            </a:extLst>
          </p:cNvPr>
          <p:cNvSpPr>
            <a:spLocks noGrp="1"/>
          </p:cNvSpPr>
          <p:nvPr>
            <p:ph idx="1"/>
          </p:nvPr>
        </p:nvSpPr>
        <p:spPr/>
        <p:txBody>
          <a:bodyPr>
            <a:normAutofit lnSpcReduction="10000"/>
          </a:bodyPr>
          <a:lstStyle/>
          <a:p>
            <a:r>
              <a:rPr lang="en-GB" dirty="0"/>
              <a:t>Advises the future entrepreneurs that they should always stay focused. His excellent work and ideas came from a small garage to becoming the world’s most valuable company, Apple Inc. He was clear of what he wanted to achieve and stayed focus throughout the journey. Focus and simplicity was his secrets of success.</a:t>
            </a:r>
          </a:p>
          <a:p>
            <a:r>
              <a:rPr lang="en-GB" dirty="0"/>
              <a:t>Throughout Steve’s life he was very aimless when it came to education, but he did prove that you do not need college degrees in order to have a successful business. He recommends having a complete approach to learning. Rather than trying to learn everything about everything, you should focus your efforts on a specific subject and become an expert in that area</a:t>
            </a:r>
          </a:p>
          <a:p>
            <a:r>
              <a:rPr lang="en-GB" dirty="0"/>
              <a:t>In order to be an entrepreneur you should always seek for advice. Young entrepreneurs should also follow in the footstep of the Apple’s founder and seek expert advice. Before they do that, it is important to identify areas that need improvement, and then seek expert advice on how to make things better</a:t>
            </a:r>
          </a:p>
          <a:p>
            <a:r>
              <a:rPr lang="en-GB" dirty="0"/>
              <a:t>Advises everyone to consider failure as a learning opportunity. Instead of being scared to fail you should use it as an advantage and this is what Jobs did throughout his life</a:t>
            </a:r>
          </a:p>
        </p:txBody>
      </p:sp>
    </p:spTree>
    <p:extLst>
      <p:ext uri="{BB962C8B-B14F-4D97-AF65-F5344CB8AC3E}">
        <p14:creationId xmlns:p14="http://schemas.microsoft.com/office/powerpoint/2010/main" val="1992215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08FB2B-2883-417F-BD42-FEE2B56384F8}"/>
              </a:ext>
            </a:extLst>
          </p:cNvPr>
          <p:cNvSpPr>
            <a:spLocks noGrp="1"/>
          </p:cNvSpPr>
          <p:nvPr>
            <p:ph idx="1"/>
          </p:nvPr>
        </p:nvSpPr>
        <p:spPr>
          <a:xfrm>
            <a:off x="581192" y="1943298"/>
            <a:ext cx="11029615" cy="3634486"/>
          </a:xfrm>
        </p:spPr>
        <p:txBody>
          <a:bodyPr>
            <a:normAutofit lnSpcReduction="10000"/>
          </a:bodyPr>
          <a:lstStyle/>
          <a:p>
            <a:r>
              <a:rPr lang="en-GB" dirty="0"/>
              <a:t>Must have the ability to identify the reasons for your failure with the help of a good mentor to fix issues. If you use this to as motivation to improve your weaknesses, then surely you will have a path of success coming your way. </a:t>
            </a:r>
          </a:p>
          <a:p>
            <a:r>
              <a:rPr lang="en-GB" dirty="0"/>
              <a:t>Should not be scared to take risks that you usually would never think about doing. You should be prepared to take risks but should be determined. You need to take a minute to think deeply about the outcome of it considering the benefits and disadvantages of this decision. </a:t>
            </a:r>
          </a:p>
          <a:p>
            <a:r>
              <a:rPr lang="en-GB" dirty="0"/>
              <a:t>When it comes to timing this is very limited for us. </a:t>
            </a:r>
          </a:p>
          <a:p>
            <a:r>
              <a:rPr lang="en-GB" dirty="0"/>
              <a:t>Steve Jobs’ words for the limitation of time are: “Life is short, and your time is limited so make it count instead of wasting it by pretending to be someone else. That is the message Steve Jobs gave to the world when he said, “Your time is limited; don’t waste it living someone else’s life. Do not be trapped by dogma, which is living the result of other people’s thinking. Do not let the noise of other opinions drown your own inner voice. Most importantly, have the courage to follow your heart and intuition, they somehow already know what you truly want to become. Everything else is secondary.” </a:t>
            </a:r>
          </a:p>
        </p:txBody>
      </p:sp>
    </p:spTree>
    <p:extLst>
      <p:ext uri="{BB962C8B-B14F-4D97-AF65-F5344CB8AC3E}">
        <p14:creationId xmlns:p14="http://schemas.microsoft.com/office/powerpoint/2010/main" val="1946524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2668-B1AF-4A64-AFCE-CBCA866C2678}"/>
              </a:ext>
            </a:extLst>
          </p:cNvPr>
          <p:cNvSpPr>
            <a:spLocks noGrp="1"/>
          </p:cNvSpPr>
          <p:nvPr>
            <p:ph type="title"/>
          </p:nvPr>
        </p:nvSpPr>
        <p:spPr/>
        <p:txBody>
          <a:bodyPr/>
          <a:lstStyle/>
          <a:p>
            <a:r>
              <a:rPr lang="en-GB" u="sng" dirty="0"/>
              <a:t>Steve Jobs’ entrepreneurial motivation</a:t>
            </a:r>
          </a:p>
        </p:txBody>
      </p:sp>
      <p:sp>
        <p:nvSpPr>
          <p:cNvPr id="3" name="Content Placeholder 2">
            <a:extLst>
              <a:ext uri="{FF2B5EF4-FFF2-40B4-BE49-F238E27FC236}">
                <a16:creationId xmlns:a16="http://schemas.microsoft.com/office/drawing/2014/main" id="{1594109D-F2C5-4B52-9A65-01FEB3CD84BF}"/>
              </a:ext>
            </a:extLst>
          </p:cNvPr>
          <p:cNvSpPr>
            <a:spLocks noGrp="1"/>
          </p:cNvSpPr>
          <p:nvPr>
            <p:ph idx="1"/>
          </p:nvPr>
        </p:nvSpPr>
        <p:spPr>
          <a:xfrm>
            <a:off x="225289" y="2222180"/>
            <a:ext cx="11266250" cy="4084474"/>
          </a:xfrm>
        </p:spPr>
        <p:txBody>
          <a:bodyPr>
            <a:normAutofit/>
          </a:bodyPr>
          <a:lstStyle/>
          <a:p>
            <a:r>
              <a:rPr lang="en-GB" dirty="0"/>
              <a:t>Steve Jobs motivates others that the only way to great work is to love what you do, if you have not found it yet then you should keep looking and don’t settle</a:t>
            </a:r>
          </a:p>
          <a:p>
            <a:r>
              <a:rPr lang="en-GB" dirty="0"/>
              <a:t>Should also have the courage to follow your heart and intuition. They somehow already know what you truly want to become. Everything else is secondary. </a:t>
            </a:r>
          </a:p>
          <a:p>
            <a:r>
              <a:rPr lang="en-GB" dirty="0"/>
              <a:t>Also says that you have got to find what you love and that is as true for work as it is for your lovers Your work is going to fill a large part of your life and the only way to be truly satisfied is to do what you believe is great work And the only way to do great work is to love what you do If you haven’t found it yet keep looking and don’t settle So keep looking do not settle.</a:t>
            </a:r>
          </a:p>
          <a:p>
            <a:r>
              <a:rPr lang="en-GB" dirty="0"/>
              <a:t>Always think outside the box in order to achieve your goals. </a:t>
            </a:r>
          </a:p>
          <a:p>
            <a:r>
              <a:rPr lang="en-GB" dirty="0"/>
              <a:t>Steve Jobs was an inspirational man, he was one of the greatest motivational speakers ever, and his humble lessons will echo on throughout time. </a:t>
            </a:r>
          </a:p>
          <a:p>
            <a:endParaRPr lang="en-GB" dirty="0"/>
          </a:p>
        </p:txBody>
      </p:sp>
    </p:spTree>
    <p:extLst>
      <p:ext uri="{BB962C8B-B14F-4D97-AF65-F5344CB8AC3E}">
        <p14:creationId xmlns:p14="http://schemas.microsoft.com/office/powerpoint/2010/main" val="4053448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6A846-39B3-4D01-B281-3C99AC6023FF}"/>
              </a:ext>
            </a:extLst>
          </p:cNvPr>
          <p:cNvSpPr>
            <a:spLocks noGrp="1"/>
          </p:cNvSpPr>
          <p:nvPr>
            <p:ph type="title"/>
          </p:nvPr>
        </p:nvSpPr>
        <p:spPr/>
        <p:txBody>
          <a:bodyPr/>
          <a:lstStyle/>
          <a:p>
            <a:r>
              <a:rPr lang="en-GB" u="sng" dirty="0"/>
              <a:t>Motivational quotes by Steve Jobs</a:t>
            </a:r>
          </a:p>
        </p:txBody>
      </p:sp>
      <p:sp>
        <p:nvSpPr>
          <p:cNvPr id="3" name="Content Placeholder 2">
            <a:extLst>
              <a:ext uri="{FF2B5EF4-FFF2-40B4-BE49-F238E27FC236}">
                <a16:creationId xmlns:a16="http://schemas.microsoft.com/office/drawing/2014/main" id="{453F40F2-C751-4AAE-8DC5-EA27A6BCB697}"/>
              </a:ext>
            </a:extLst>
          </p:cNvPr>
          <p:cNvSpPr>
            <a:spLocks noGrp="1"/>
          </p:cNvSpPr>
          <p:nvPr>
            <p:ph idx="1"/>
          </p:nvPr>
        </p:nvSpPr>
        <p:spPr>
          <a:xfrm>
            <a:off x="424070" y="2173357"/>
            <a:ext cx="11186737" cy="3801993"/>
          </a:xfrm>
        </p:spPr>
        <p:txBody>
          <a:bodyPr/>
          <a:lstStyle/>
          <a:p>
            <a:r>
              <a:rPr lang="en-GB" dirty="0"/>
              <a:t>"Sometimes when you innovate, you make mistakes. It is best to admit them quickly, as well as get on with improving your other innovations." – this means that It's easy to get so wrapped up in trying to make your idea successful that you think failure is not an option. But being so hard on yourself won't get you anywhere. You are only human, and it is acceptable to make mistakes</a:t>
            </a:r>
          </a:p>
          <a:p>
            <a:r>
              <a:rPr lang="en-GB" dirty="0"/>
              <a:t>"Remembering that you are going to die is the best way I know to avoid the trap of thinking you have something to lose. You are already naked. There is no reason not to follow your heart." – this means that being an entrepreneur usually means taking a lot of risks — sometimes you have to leave a great job to pursue what you love, or invest a lot of money into your ideas. </a:t>
            </a:r>
          </a:p>
          <a:p>
            <a:r>
              <a:rPr lang="en-GB" dirty="0"/>
              <a:t>"I'm convinced that about half of what separates successful entrepreneurs from the no successful ones is pure perseverance." – this means that entrepreneurship can come along with many risks as well as challenges and obstacles and we shouldn’t let them get to the better of us we should use it as motivation as perseverance is key. </a:t>
            </a:r>
          </a:p>
          <a:p>
            <a:endParaRPr lang="en-GB" dirty="0"/>
          </a:p>
        </p:txBody>
      </p:sp>
    </p:spTree>
    <p:extLst>
      <p:ext uri="{BB962C8B-B14F-4D97-AF65-F5344CB8AC3E}">
        <p14:creationId xmlns:p14="http://schemas.microsoft.com/office/powerpoint/2010/main" val="3169355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8FCE3D-BC23-488F-A9A7-FECE099345C8}"/>
              </a:ext>
            </a:extLst>
          </p:cNvPr>
          <p:cNvSpPr>
            <a:spLocks noGrp="1"/>
          </p:cNvSpPr>
          <p:nvPr>
            <p:ph idx="1"/>
          </p:nvPr>
        </p:nvSpPr>
        <p:spPr>
          <a:xfrm>
            <a:off x="581192" y="1611757"/>
            <a:ext cx="11029615" cy="3634486"/>
          </a:xfrm>
        </p:spPr>
        <p:txBody>
          <a:bodyPr>
            <a:normAutofit lnSpcReduction="10000"/>
          </a:bodyPr>
          <a:lstStyle/>
          <a:p>
            <a:r>
              <a:rPr lang="en-GB" dirty="0"/>
              <a:t>"Innovation distinguishes between a leader and a follower."- this means that anyone can be a manager, but being a good leader means never being afraid to share and pursue your ideas. If you want to stand out as a leader, you need to be willing to share your creativity with others. And you need to work with your employees to keep holding your ideas until those ideas either solve the problem at hand or improve what you're already doing.</a:t>
            </a:r>
          </a:p>
          <a:p>
            <a:r>
              <a:rPr lang="en-GB" dirty="0"/>
              <a:t>"I'm as proud of many of the things we haven't done as the things we have done. Innovation is saying no to a thousand things." – this means that being a good leader means recognizing when turning something down might actually be the best course of action — and then accepting and standing by your decision.</a:t>
            </a:r>
          </a:p>
          <a:p>
            <a:r>
              <a:rPr lang="en-GB" dirty="0"/>
              <a:t>"Quality is more important than quantity. One home run is much better than two doubles." – this means that quality work is much more important than the amount of work. </a:t>
            </a:r>
          </a:p>
          <a:p>
            <a:r>
              <a:rPr lang="en-GB" dirty="0"/>
              <a:t>"Be a yardstick of quality. Some people aren't used to an environment where excellence is expected." – this means that you need to set an example in what you preach. Your employees and clients will not show respect if your actions do not mean the same as your words. </a:t>
            </a:r>
          </a:p>
        </p:txBody>
      </p:sp>
    </p:spTree>
    <p:extLst>
      <p:ext uri="{BB962C8B-B14F-4D97-AF65-F5344CB8AC3E}">
        <p14:creationId xmlns:p14="http://schemas.microsoft.com/office/powerpoint/2010/main" val="612277244"/>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D2D995-20F0-4C14-BF62-1248AB4B484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B3242A4-1E6A-4E02-809C-4A24066EC01D}">
  <ds:schemaRefs>
    <ds:schemaRef ds:uri="http://schemas.microsoft.com/sharepoint/v3/contenttype/forms"/>
  </ds:schemaRefs>
</ds:datastoreItem>
</file>

<file path=customXml/itemProps3.xml><?xml version="1.0" encoding="utf-8"?>
<ds:datastoreItem xmlns:ds="http://schemas.openxmlformats.org/officeDocument/2006/customXml" ds:itemID="{965255AC-12AC-4323-AA35-9BAC798B66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{17311500-1CB6-45C6-89F8-B1685D1E89A3}tf67061901</Template>
  <TotalTime>0</TotalTime>
  <Words>1591</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Franklin Gothic Book</vt:lpstr>
      <vt:lpstr>Franklin Gothic Demi</vt:lpstr>
      <vt:lpstr>Gill Sans MT</vt:lpstr>
      <vt:lpstr>Wingdings 2</vt:lpstr>
      <vt:lpstr>DividendVTI</vt:lpstr>
      <vt:lpstr>Entrepreneurship- Steve Jobs </vt:lpstr>
      <vt:lpstr>Background of Steve jobs </vt:lpstr>
      <vt:lpstr>Steve’s’ time at Apple</vt:lpstr>
      <vt:lpstr>PowerPoint Presentation</vt:lpstr>
      <vt:lpstr>Steve Jobs’ entrepreneurial characteristics</vt:lpstr>
      <vt:lpstr>PowerPoint Presentation</vt:lpstr>
      <vt:lpstr>Steve Jobs’ entrepreneurial motivation</vt:lpstr>
      <vt:lpstr>Motivational quotes by Steve Jobs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2020-05-29T21:35:22Z</dcterms:created>
  <dcterms:modified xsi:type="dcterms:W3CDTF">2020-05-29T22:10:29Z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