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AB30B2-E1A6-40FD-A079-8374FB78B1B7}" v="12" dt="2022-01-14T00:16:30.262"/>
    <p1510:client id="{6993FC8E-8F90-4B0F-8622-323161BAD885}" v="744" dt="2022-01-06T19:27:24.681"/>
    <p1510:client id="{7922E522-44F5-4693-AF7F-4A5E7BDC8DFA}" v="7" dt="2022-01-13T23:27:11.125"/>
    <p1510:client id="{E3DA9C6D-BC0F-46D4-BBF8-816A49224C2A}" v="40" dt="2022-01-14T13:41:22.7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64" y="1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267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895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232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252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229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839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991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949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311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06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343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913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kc-word-edit.officeapps.live.com/we/www.estyn.gov.wales/effective-practice/meeting-pupils-communication-needs" TargetMode="External"/><Relationship Id="rId2" Type="http://schemas.openxmlformats.org/officeDocument/2006/relationships/hyperlink" Target="https://ukc-word-edit.officeapps.live.com/we/Www.estyn.gov.wal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c-word-edit.officeapps.live.com/we/www.estyn.gov.wales/effective-practice/technology-plays-significant-role-helping-pupils-achieve-their-potentia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ukc-word-edit.officeapps.live.com/we/www.nurseryworld.co.uk/news/article/eyfs-profile-and-new-reception-baseline-included-in-primary-assessment-consultation" TargetMode="External"/><Relationship Id="rId3" Type="http://schemas.openxmlformats.org/officeDocument/2006/relationships/hyperlink" Target="https://ukc-word-edit.officeapps.live.com/we/www.goodtherapy.org/famous-psychologists/friedrich-froebel.html" TargetMode="External"/><Relationship Id="rId7" Type="http://schemas.openxmlformats.org/officeDocument/2006/relationships/hyperlink" Target="https://ukc-word-edit.officeapps.live.com/we/www.estyn.gov.wales/effective-practice/technology-plays-significant-role-helping-pupils-achieve-their-potential" TargetMode="External"/><Relationship Id="rId2" Type="http://schemas.openxmlformats.org/officeDocument/2006/relationships/hyperlink" Target="http://www.goodtherapy.org/famous-psychologists/friedrich-froebel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kc-word-edit.officeapps.live.com/we/www.estyn.gov.wales/effective-practice/meeting-pupils-communication-needs" TargetMode="External"/><Relationship Id="rId5" Type="http://schemas.openxmlformats.org/officeDocument/2006/relationships/hyperlink" Target="https://ukc-word-edit.officeapps.live.com/we/Www.estyn.gov.wales" TargetMode="External"/><Relationship Id="rId4" Type="http://schemas.openxmlformats.org/officeDocument/2006/relationships/hyperlink" Target="http://www.twinkl.co.uk/teaching-wiki/froebels-play-the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7335839-C047-457D-8E0C-E4268E6E3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1DDCC3-00A5-4610-994F-904F20C8E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00114"/>
            <a:ext cx="4053525" cy="4257773"/>
          </a:xfrm>
          <a:prstGeom prst="rect">
            <a:avLst/>
          </a:pr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4557" y="1653703"/>
            <a:ext cx="3361953" cy="2470488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chemeClr val="bg1"/>
                </a:solidFill>
                <a:cs typeface="Calibri Light"/>
              </a:rPr>
              <a:t>Froebel's Theory in Teaching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4724" y="4260714"/>
            <a:ext cx="3331786" cy="1032093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Shannon Gravelle 2114260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Daniel Ashby (2114240)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Tasha Schoeman (2100964)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6C9C9022-5E83-44B4-8A73-C1B37235C8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32401" y="643467"/>
            <a:ext cx="5571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561F932-FC7D-4B2D-9EBB-8AFF9D75F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C5E11121-8598-429F-B1DB-0E14D0CADD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31241" r="9090" b="31036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B0613EF-873A-44FA-8BE9-3917BCF57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095997" cy="5334001"/>
          </a:xfrm>
          <a:prstGeom prst="rect">
            <a:avLst/>
          </a:prstGeom>
          <a:solidFill>
            <a:schemeClr val="accent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543C97-B815-4D28-AD5F-6802FC7F9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8" y="1123837"/>
            <a:ext cx="4198057" cy="1215951"/>
          </a:xfrm>
        </p:spPr>
        <p:txBody>
          <a:bodyPr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Friedrich </a:t>
            </a:r>
            <a:r>
              <a:rPr lang="en-GB" sz="4000" dirty="0" err="1">
                <a:ea typeface="+mj-lt"/>
                <a:cs typeface="+mj-lt"/>
              </a:rPr>
              <a:t>Fröebel</a:t>
            </a:r>
            <a:endParaRPr lang="en-US" sz="4000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A67CD-1FB9-47C0-95D9-C397B81B4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18" y="2407025"/>
            <a:ext cx="5744469" cy="3408827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Born 21 April 1782</a:t>
            </a:r>
          </a:p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Died 21 June 1852</a:t>
            </a:r>
          </a:p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Was an early 19th century philosopher of education who laid the foundation that helped establish much of our contemporary educational system. 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“Friedrich Froebel Biography.” </a:t>
            </a:r>
            <a:r>
              <a:rPr lang="en-GB" i="1">
                <a:solidFill>
                  <a:schemeClr val="tx1"/>
                </a:solidFill>
                <a:ea typeface="+mn-lt"/>
                <a:cs typeface="+mn-lt"/>
              </a:rPr>
              <a:t>Goodtherapy.org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, 11 Nov. 2011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Born in a small village in Germany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C9B5071-2661-447E-AF39-E0496739F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FFFFF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45691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C17D5-0384-4E24-BB1F-6EFEA632F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/>
              <a:t>Froebel's learning theory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A2FF34-757F-4F38-AA0B-153A796D1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6982" y="2642107"/>
            <a:ext cx="6923315" cy="3248298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Learning through play</a:t>
            </a: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Respect the individual's developmental pace</a:t>
            </a: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Practitioners serve as a guide</a:t>
            </a: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The classroom should be a prepared environment</a:t>
            </a: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The importance of movement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145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7CAABD-FA31-4B74-B20E-7C464987B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 fontScale="90000"/>
          </a:bodyPr>
          <a:lstStyle/>
          <a:p>
            <a:r>
              <a:rPr lang="en-GB"/>
              <a:t>Froebel's learning theory in Welsh Education Policy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25C50-15A7-4100-9C51-60103238F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1760" y="2858045"/>
            <a:ext cx="8983489" cy="29871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'Meeting pupils’ communication needs', 'Technology plays a significant role in helping pupils to achieve their potential', and 'Learning through play to support independent learning'.</a:t>
            </a:r>
          </a:p>
          <a:p>
            <a:pPr>
              <a:buNone/>
            </a:pP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Meeting Pupils’ Communication Needs | Estyn.” </a:t>
            </a:r>
            <a:r>
              <a:rPr lang="en-GB" sz="1600" i="1" u="sng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Www.estyn.gov.wales</a:t>
            </a: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, </a:t>
            </a:r>
            <a:r>
              <a:rPr lang="en-GB" sz="1600" u="sng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www.estyn.gov.wales/effective-practice/meeting-pupils-communication-needs</a:t>
            </a: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.</a:t>
            </a:r>
            <a:endParaRPr lang="en-US" sz="16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‌ ESTYN. “Technology Plays a Significant Role in Helping Pupils to Achieve Their Potential | Estyn.” </a:t>
            </a:r>
            <a:r>
              <a:rPr lang="en-GB" sz="1600" i="1" u="sng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Www.estyn.gov.wales</a:t>
            </a: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, 2019, </a:t>
            </a:r>
            <a:r>
              <a:rPr lang="en-GB" sz="1600" u="sng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www.estyn.gov.wales/effective-practice/technology-plays-significant-role-helping-pupils-achieve-their-potential</a:t>
            </a: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.</a:t>
            </a:r>
            <a:endParaRPr lang="en-US" sz="16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‌</a:t>
            </a:r>
            <a:endParaRPr lang="en-GB" sz="160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595959"/>
              </a:solidFill>
            </a:endParaRPr>
          </a:p>
          <a:p>
            <a:pPr marL="0" indent="0">
              <a:buNone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077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7E189D-8E3F-4EEF-AD63-0254B6104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/>
              <a:t>Froebel's Theory used in Welsh schools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22C6F-B4E8-4082-A83A-2899D6624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Looking at an inspection from 2019, a school in Wales have made a practise called ‘Over To You Time’, this lets the children decide for themselves when they want to go out to play rather than having a set time. Staff play alongside the pupils and support them to become confident, competent and independent thinkers and learners.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920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2BAEE29A-3293-4715-AF27-0FDC6264A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631" y="522743"/>
            <a:ext cx="3030948" cy="3030948"/>
          </a:xfrm>
          <a:prstGeom prst="rect">
            <a:avLst/>
          </a:prstGeom>
        </p:spPr>
      </p:pic>
      <p:pic>
        <p:nvPicPr>
          <p:cNvPr id="6" name="Picture 6" descr="A picture containing LEGO, toy, colorful&#10;&#10;Description automatically generated">
            <a:extLst>
              <a:ext uri="{FF2B5EF4-FFF2-40B4-BE49-F238E27FC236}">
                <a16:creationId xmlns:a16="http://schemas.microsoft.com/office/drawing/2014/main" id="{F6A9EC5D-4399-468B-A632-294E97445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5710" y="2590471"/>
            <a:ext cx="3435927" cy="3435927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65E08D23-B509-4B96-BA85-CF7941DEB8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0627" y="558283"/>
            <a:ext cx="3249423" cy="216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669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18879-55C2-478F-A185-AEB22E2FB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2C7ED-7D9C-4E88-8C23-E06894D02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1100">
                <a:ea typeface="+mn-lt"/>
                <a:cs typeface="+mn-lt"/>
              </a:rPr>
              <a:t>Slide 2</a:t>
            </a:r>
          </a:p>
          <a:p>
            <a:pPr>
              <a:buNone/>
            </a:pPr>
            <a:r>
              <a:rPr lang="en-GB" sz="1100">
                <a:ea typeface="+mn-lt"/>
                <a:cs typeface="+mn-lt"/>
              </a:rPr>
              <a:t>“Friedrich Froebel Biography.” </a:t>
            </a:r>
            <a:r>
              <a:rPr lang="en-GB" sz="1100" i="1">
                <a:ea typeface="+mn-lt"/>
                <a:cs typeface="+mn-lt"/>
              </a:rPr>
              <a:t>Goodtherapy.org</a:t>
            </a:r>
            <a:r>
              <a:rPr lang="en-GB" sz="1100">
                <a:ea typeface="+mn-lt"/>
                <a:cs typeface="+mn-lt"/>
              </a:rPr>
              <a:t>, 11 Nov. 2011, </a:t>
            </a:r>
            <a:r>
              <a:rPr lang="en-GB" sz="1100" u="sng">
                <a:ea typeface="+mn-lt"/>
                <a:cs typeface="+mn-lt"/>
                <a:hlinkClick r:id="rId2"/>
              </a:rPr>
              <a:t>www.goodtherapy.org/famous-psychologists/friedrich-froebel.html</a:t>
            </a:r>
            <a:r>
              <a:rPr lang="en-GB" sz="110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GB" sz="1100">
                <a:ea typeface="+mn-lt"/>
                <a:cs typeface="+mn-lt"/>
              </a:rPr>
              <a:t>“Friedrich Froebel Biography.” </a:t>
            </a:r>
            <a:r>
              <a:rPr lang="en-GB" sz="1100" i="1">
                <a:ea typeface="+mn-lt"/>
                <a:cs typeface="+mn-lt"/>
              </a:rPr>
              <a:t>Goodtherapy.org</a:t>
            </a:r>
            <a:r>
              <a:rPr lang="en-GB" sz="1100">
                <a:ea typeface="+mn-lt"/>
                <a:cs typeface="+mn-lt"/>
              </a:rPr>
              <a:t>, 11 Nov. 2011, </a:t>
            </a:r>
            <a:r>
              <a:rPr lang="en-GB" sz="1100" u="sng">
                <a:ea typeface="+mn-lt"/>
                <a:cs typeface="+mn-lt"/>
                <a:hlinkClick r:id="rId3"/>
              </a:rPr>
              <a:t>www.goodtherapy.org/famous-psychologists/friedrich-froebel.html</a:t>
            </a:r>
            <a:r>
              <a:rPr lang="en-GB" sz="110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GB" sz="1100">
                <a:ea typeface="+mn-lt"/>
                <a:cs typeface="+mn-lt"/>
              </a:rPr>
              <a:t>Twinkl. “What Is Froebel’s Play Theory?” </a:t>
            </a:r>
            <a:r>
              <a:rPr lang="en-GB" sz="1100" i="1">
                <a:ea typeface="+mn-lt"/>
                <a:cs typeface="+mn-lt"/>
              </a:rPr>
              <a:t>Twinkl.co.uk</a:t>
            </a:r>
            <a:r>
              <a:rPr lang="en-GB" sz="1100">
                <a:ea typeface="+mn-lt"/>
                <a:cs typeface="+mn-lt"/>
              </a:rPr>
              <a:t>, 2021, </a:t>
            </a:r>
            <a:r>
              <a:rPr lang="en-GB" sz="1100" u="sng">
                <a:ea typeface="+mn-lt"/>
                <a:cs typeface="+mn-lt"/>
                <a:hlinkClick r:id="rId4"/>
              </a:rPr>
              <a:t>www.twinkl.co.uk/teaching-wiki/froebels-play-theory</a:t>
            </a:r>
            <a:r>
              <a:rPr lang="en-GB" sz="110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GB" sz="1100">
                <a:ea typeface="+mn-lt"/>
                <a:cs typeface="+mn-lt"/>
              </a:rPr>
              <a:t>Slide 4</a:t>
            </a:r>
          </a:p>
          <a:p>
            <a:pPr>
              <a:buNone/>
            </a:pPr>
            <a:r>
              <a:rPr lang="en-GB" sz="1100">
                <a:ea typeface="+mn-lt"/>
                <a:cs typeface="+mn-lt"/>
              </a:rPr>
              <a:t>“Meeting Pupils’ Communication Needs | Estyn.” </a:t>
            </a:r>
            <a:r>
              <a:rPr lang="en-GB" sz="1100" i="1" u="sng">
                <a:ea typeface="+mn-lt"/>
                <a:cs typeface="+mn-lt"/>
                <a:hlinkClick r:id="rId5"/>
              </a:rPr>
              <a:t>Www.estyn.gov.wales</a:t>
            </a:r>
            <a:r>
              <a:rPr lang="en-GB" sz="1100">
                <a:ea typeface="+mn-lt"/>
                <a:cs typeface="+mn-lt"/>
              </a:rPr>
              <a:t>, </a:t>
            </a:r>
            <a:r>
              <a:rPr lang="en-GB" sz="1100" u="sng">
                <a:ea typeface="+mn-lt"/>
                <a:cs typeface="+mn-lt"/>
                <a:hlinkClick r:id="rId6"/>
              </a:rPr>
              <a:t>www.estyn.gov.wales/effective-practice/meeting-pupils-communication-needs</a:t>
            </a:r>
            <a:r>
              <a:rPr lang="en-GB" sz="110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GB" sz="1100">
                <a:ea typeface="+mn-lt"/>
                <a:cs typeface="+mn-lt"/>
              </a:rPr>
              <a:t>‌ ESTYN. “Technology Plays a Significant Role in Helping Pupils to Achieve Their Potential | Estyn.” </a:t>
            </a:r>
            <a:r>
              <a:rPr lang="en-GB" sz="1100" i="1" u="sng">
                <a:ea typeface="+mn-lt"/>
                <a:cs typeface="+mn-lt"/>
                <a:hlinkClick r:id="rId5"/>
              </a:rPr>
              <a:t>Www.estyn.gov.wales</a:t>
            </a:r>
            <a:r>
              <a:rPr lang="en-GB" sz="1100">
                <a:ea typeface="+mn-lt"/>
                <a:cs typeface="+mn-lt"/>
              </a:rPr>
              <a:t>, 2019, </a:t>
            </a:r>
            <a:r>
              <a:rPr lang="en-GB" sz="1100" u="sng">
                <a:ea typeface="+mn-lt"/>
                <a:cs typeface="+mn-lt"/>
                <a:hlinkClick r:id="rId7"/>
              </a:rPr>
              <a:t>www.estyn.gov.wales/effective-practice/technology-plays-significant-role-helping-pupils-achieve-their-potential</a:t>
            </a:r>
            <a:r>
              <a:rPr lang="en-GB" sz="110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GB" sz="1100">
                <a:ea typeface="+mn-lt"/>
                <a:cs typeface="+mn-lt"/>
              </a:rPr>
              <a:t>‌slide 6</a:t>
            </a:r>
          </a:p>
          <a:p>
            <a:pPr>
              <a:buNone/>
            </a:pPr>
            <a:r>
              <a:rPr lang="en-GB" sz="1100">
                <a:ea typeface="+mn-lt"/>
                <a:cs typeface="+mn-lt"/>
              </a:rPr>
              <a:t>“EYFS Profile and New Reception Baseline Included in Primary Assessment Consultation.” </a:t>
            </a:r>
            <a:r>
              <a:rPr lang="en-GB" sz="1100" i="1">
                <a:ea typeface="+mn-lt"/>
                <a:cs typeface="+mn-lt"/>
              </a:rPr>
              <a:t>Nursery World</a:t>
            </a:r>
            <a:r>
              <a:rPr lang="en-GB" sz="1100">
                <a:ea typeface="+mn-lt"/>
                <a:cs typeface="+mn-lt"/>
              </a:rPr>
              <a:t>, </a:t>
            </a:r>
            <a:r>
              <a:rPr lang="en-GB" sz="1100" u="sng">
                <a:ea typeface="+mn-lt"/>
                <a:cs typeface="+mn-lt"/>
                <a:hlinkClick r:id="rId8"/>
              </a:rPr>
              <a:t>www.nurseryworld.co.uk/news/article/eyfs-profile-and-new-reception-baseline-included-in-primary-assessment-consultation</a:t>
            </a:r>
            <a:r>
              <a:rPr lang="en-GB" sz="110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27207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39D77354-939E-4A26-AE51-B3F9618B14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458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Corbel</vt:lpstr>
      <vt:lpstr>Wingdings 2</vt:lpstr>
      <vt:lpstr>Frame</vt:lpstr>
      <vt:lpstr>Froebel's Theory in Teaching</vt:lpstr>
      <vt:lpstr>Friedrich Fröebel</vt:lpstr>
      <vt:lpstr>Froebel's learning theory</vt:lpstr>
      <vt:lpstr>Froebel's learning theory in Welsh Education Policy</vt:lpstr>
      <vt:lpstr>Froebel's Theory used in Welsh schools</vt:lpstr>
      <vt:lpstr>PowerPoint Presentation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A Griffiths</dc:creator>
  <cp:lastModifiedBy>Helen A Griffiths</cp:lastModifiedBy>
  <cp:revision>18</cp:revision>
  <dcterms:created xsi:type="dcterms:W3CDTF">2022-01-06T17:01:28Z</dcterms:created>
  <dcterms:modified xsi:type="dcterms:W3CDTF">2022-01-23T23:09:34Z</dcterms:modified>
</cp:coreProperties>
</file>