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1" r:id="rId2"/>
    <p:sldId id="256" r:id="rId3"/>
    <p:sldId id="257" r:id="rId4"/>
    <p:sldId id="258" r:id="rId5"/>
    <p:sldId id="259" r:id="rId6"/>
    <p:sldId id="260" r:id="rId7"/>
    <p:sldId id="27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42" autoAdjust="0"/>
  </p:normalViewPr>
  <p:slideViewPr>
    <p:cSldViewPr snapToGrid="0">
      <p:cViewPr varScale="1">
        <p:scale>
          <a:sx n="54" d="100"/>
          <a:sy n="54" d="100"/>
        </p:scale>
        <p:origin x="1124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ubomir Semerdzhiev" userId="a6d0d9796a4c5db4" providerId="LiveId" clId="{5674A610-EF17-4C30-A543-E6ACCE509CB3}"/>
    <pc:docChg chg="undo custSel addSld modSld sldOrd">
      <pc:chgData name="Lyubomir Semerdzhiev" userId="a6d0d9796a4c5db4" providerId="LiveId" clId="{5674A610-EF17-4C30-A543-E6ACCE509CB3}" dt="2022-01-03T19:16:23.453" v="462" actId="255"/>
      <pc:docMkLst>
        <pc:docMk/>
      </pc:docMkLst>
      <pc:sldChg chg="modNotesTx">
        <pc:chgData name="Lyubomir Semerdzhiev" userId="a6d0d9796a4c5db4" providerId="LiveId" clId="{5674A610-EF17-4C30-A543-E6ACCE509CB3}" dt="2022-01-03T19:13:30.622" v="455" actId="20577"/>
        <pc:sldMkLst>
          <pc:docMk/>
          <pc:sldMk cId="3937143254" sldId="257"/>
        </pc:sldMkLst>
      </pc:sldChg>
      <pc:sldChg chg="modNotesTx">
        <pc:chgData name="Lyubomir Semerdzhiev" userId="a6d0d9796a4c5db4" providerId="LiveId" clId="{5674A610-EF17-4C30-A543-E6ACCE509CB3}" dt="2022-01-03T19:13:16.422" v="454" actId="20577"/>
        <pc:sldMkLst>
          <pc:docMk/>
          <pc:sldMk cId="401563308" sldId="258"/>
        </pc:sldMkLst>
      </pc:sldChg>
      <pc:sldChg chg="modNotesTx">
        <pc:chgData name="Lyubomir Semerdzhiev" userId="a6d0d9796a4c5db4" providerId="LiveId" clId="{5674A610-EF17-4C30-A543-E6ACCE509CB3}" dt="2022-01-03T19:13:08.772" v="453" actId="20577"/>
        <pc:sldMkLst>
          <pc:docMk/>
          <pc:sldMk cId="724385547" sldId="259"/>
        </pc:sldMkLst>
      </pc:sldChg>
      <pc:sldChg chg="modNotesTx">
        <pc:chgData name="Lyubomir Semerdzhiev" userId="a6d0d9796a4c5db4" providerId="LiveId" clId="{5674A610-EF17-4C30-A543-E6ACCE509CB3}" dt="2022-01-03T19:12:57.423" v="452" actId="20577"/>
        <pc:sldMkLst>
          <pc:docMk/>
          <pc:sldMk cId="3708534666" sldId="260"/>
        </pc:sldMkLst>
      </pc:sldChg>
      <pc:sldChg chg="modNotesTx">
        <pc:chgData name="Lyubomir Semerdzhiev" userId="a6d0d9796a4c5db4" providerId="LiveId" clId="{5674A610-EF17-4C30-A543-E6ACCE509CB3}" dt="2022-01-03T19:12:26.638" v="450" actId="20577"/>
        <pc:sldMkLst>
          <pc:docMk/>
          <pc:sldMk cId="2075011273" sldId="261"/>
        </pc:sldMkLst>
      </pc:sldChg>
      <pc:sldChg chg="modNotesTx">
        <pc:chgData name="Lyubomir Semerdzhiev" userId="a6d0d9796a4c5db4" providerId="LiveId" clId="{5674A610-EF17-4C30-A543-E6ACCE509CB3}" dt="2022-01-03T19:12:18.612" v="449" actId="20577"/>
        <pc:sldMkLst>
          <pc:docMk/>
          <pc:sldMk cId="648105479" sldId="262"/>
        </pc:sldMkLst>
      </pc:sldChg>
      <pc:sldChg chg="modNotesTx">
        <pc:chgData name="Lyubomir Semerdzhiev" userId="a6d0d9796a4c5db4" providerId="LiveId" clId="{5674A610-EF17-4C30-A543-E6ACCE509CB3}" dt="2022-01-03T19:12:04.954" v="448" actId="20577"/>
        <pc:sldMkLst>
          <pc:docMk/>
          <pc:sldMk cId="21907701" sldId="263"/>
        </pc:sldMkLst>
      </pc:sldChg>
      <pc:sldChg chg="modNotesTx">
        <pc:chgData name="Lyubomir Semerdzhiev" userId="a6d0d9796a4c5db4" providerId="LiveId" clId="{5674A610-EF17-4C30-A543-E6ACCE509CB3}" dt="2022-01-03T19:11:55.318" v="447" actId="20577"/>
        <pc:sldMkLst>
          <pc:docMk/>
          <pc:sldMk cId="3741383764" sldId="264"/>
        </pc:sldMkLst>
      </pc:sldChg>
      <pc:sldChg chg="modNotesTx">
        <pc:chgData name="Lyubomir Semerdzhiev" userId="a6d0d9796a4c5db4" providerId="LiveId" clId="{5674A610-EF17-4C30-A543-E6ACCE509CB3}" dt="2022-01-03T19:11:38.814" v="446" actId="20577"/>
        <pc:sldMkLst>
          <pc:docMk/>
          <pc:sldMk cId="948859330" sldId="265"/>
        </pc:sldMkLst>
      </pc:sldChg>
      <pc:sldChg chg="modNotesTx">
        <pc:chgData name="Lyubomir Semerdzhiev" userId="a6d0d9796a4c5db4" providerId="LiveId" clId="{5674A610-EF17-4C30-A543-E6ACCE509CB3}" dt="2022-01-03T19:11:19.178" v="445" actId="20577"/>
        <pc:sldMkLst>
          <pc:docMk/>
          <pc:sldMk cId="3147506665" sldId="266"/>
        </pc:sldMkLst>
      </pc:sldChg>
      <pc:sldChg chg="modSp mod">
        <pc:chgData name="Lyubomir Semerdzhiev" userId="a6d0d9796a4c5db4" providerId="LiveId" clId="{5674A610-EF17-4C30-A543-E6ACCE509CB3}" dt="2022-01-03T19:10:26.869" v="5" actId="207"/>
        <pc:sldMkLst>
          <pc:docMk/>
          <pc:sldMk cId="3710206711" sldId="268"/>
        </pc:sldMkLst>
        <pc:spChg chg="mod">
          <ac:chgData name="Lyubomir Semerdzhiev" userId="a6d0d9796a4c5db4" providerId="LiveId" clId="{5674A610-EF17-4C30-A543-E6ACCE509CB3}" dt="2022-01-03T19:10:26.869" v="5" actId="207"/>
          <ac:spMkLst>
            <pc:docMk/>
            <pc:sldMk cId="3710206711" sldId="268"/>
            <ac:spMk id="3" creationId="{0B344942-EEFB-4ED1-B6BC-5D44C10D78DE}"/>
          </ac:spMkLst>
        </pc:spChg>
      </pc:sldChg>
      <pc:sldChg chg="modSp mod modNotesTx">
        <pc:chgData name="Lyubomir Semerdzhiev" userId="a6d0d9796a4c5db4" providerId="LiveId" clId="{5674A610-EF17-4C30-A543-E6ACCE509CB3}" dt="2022-01-03T19:12:44.266" v="451" actId="20577"/>
        <pc:sldMkLst>
          <pc:docMk/>
          <pc:sldMk cId="0" sldId="270"/>
        </pc:sldMkLst>
        <pc:spChg chg="mod">
          <ac:chgData name="Lyubomir Semerdzhiev" userId="a6d0d9796a4c5db4" providerId="LiveId" clId="{5674A610-EF17-4C30-A543-E6ACCE509CB3}" dt="2022-01-03T19:09:43.241" v="3" actId="14100"/>
          <ac:spMkLst>
            <pc:docMk/>
            <pc:sldMk cId="0" sldId="270"/>
            <ac:spMk id="2" creationId="{00000000-0000-0000-0000-000000000000}"/>
          </ac:spMkLst>
        </pc:spChg>
        <pc:spChg chg="mod">
          <ac:chgData name="Lyubomir Semerdzhiev" userId="a6d0d9796a4c5db4" providerId="LiveId" clId="{5674A610-EF17-4C30-A543-E6ACCE509CB3}" dt="2022-01-03T19:09:52.735" v="4" actId="207"/>
          <ac:spMkLst>
            <pc:docMk/>
            <pc:sldMk cId="0" sldId="270"/>
            <ac:spMk id="3" creationId="{00000000-0000-0000-0000-000000000000}"/>
          </ac:spMkLst>
        </pc:spChg>
      </pc:sldChg>
      <pc:sldChg chg="addSp modSp new mod ord">
        <pc:chgData name="Lyubomir Semerdzhiev" userId="a6d0d9796a4c5db4" providerId="LiveId" clId="{5674A610-EF17-4C30-A543-E6ACCE509CB3}" dt="2022-01-03T19:16:23.453" v="462" actId="255"/>
        <pc:sldMkLst>
          <pc:docMk/>
          <pc:sldMk cId="3021344053" sldId="271"/>
        </pc:sldMkLst>
        <pc:spChg chg="add mod">
          <ac:chgData name="Lyubomir Semerdzhiev" userId="a6d0d9796a4c5db4" providerId="LiveId" clId="{5674A610-EF17-4C30-A543-E6ACCE509CB3}" dt="2022-01-03T19:16:23.453" v="462" actId="255"/>
          <ac:spMkLst>
            <pc:docMk/>
            <pc:sldMk cId="3021344053" sldId="271"/>
            <ac:spMk id="3" creationId="{2402885F-2875-47AE-9D14-4B3E061E25B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E0AD46-043A-497C-A7DF-4BCDCA263D0A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38023-BEB4-40A8-A507-6F2CC65B75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60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22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395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2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53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04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69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2374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783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277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772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07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38023-BEB4-40A8-A507-6F2CC65B759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03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673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92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558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35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642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7127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569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3814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28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136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6504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54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880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511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42865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279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78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F72D3EF-A03E-41C7-BD06-A47EC5CB0F90}" type="datetimeFigureOut">
              <a:rPr lang="en-GB" smtClean="0"/>
              <a:pPr/>
              <a:t>03/01/2022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B432E32-CE21-4743-9FD5-AC19CD49E7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52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02885F-2875-47AE-9D14-4B3E061E25B1}"/>
              </a:ext>
            </a:extLst>
          </p:cNvPr>
          <p:cNvSpPr txBox="1"/>
          <p:nvPr/>
        </p:nvSpPr>
        <p:spPr>
          <a:xfrm>
            <a:off x="2838203" y="1436915"/>
            <a:ext cx="6323610" cy="4001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IN" sz="28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Name:</a:t>
            </a:r>
            <a:r>
              <a:rPr lang="en-IN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Filipka Filipova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IN" sz="28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</a:t>
            </a:r>
            <a:r>
              <a:rPr lang="en-IN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1921533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IN" sz="28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Name:</a:t>
            </a:r>
            <a:r>
              <a:rPr lang="en-IN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Relationship and Workplace Achievement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IN" sz="28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  <a:r>
              <a:rPr lang="en-IN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BMSW 5102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IN" sz="28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</a:t>
            </a:r>
            <a:r>
              <a:rPr lang="en-IN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Gregory Cowan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344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EFA7-D865-4030-B868-620F3CE4E8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b="1" i="1" dirty="0"/>
              <a:t>Training and Developing needs for an HR Officers</a:t>
            </a:r>
            <a:endParaRPr lang="en-GB" sz="4400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A357A3-7152-4B6F-BF8E-048A34E43F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PowerPoint Presentation 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240317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Introduction 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Training and developing skills are required for every department in enterprise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HR team is required to train the HR officers for better organizational output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Here, Sainsbury’s HR officer and its skills would be examined for understanding the purpose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Human Resources (HR) Officer job description | Totaljobs">
            <a:extLst>
              <a:ext uri="{FF2B5EF4-FFF2-40B4-BE49-F238E27FC236}">
                <a16:creationId xmlns:a16="http://schemas.microsoft.com/office/drawing/2014/main" id="{8179D5C1-F47D-4C46-BE38-BF1EE0D942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532" y="3149014"/>
            <a:ext cx="2926080" cy="213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143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Brief Overview of the company: Sainsbury’s 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Second largest supermarket in the United Kingdom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 is a public limited company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Listed in London Stock Exchange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Despite doubling online sales, Sainsbury&amp;#39;s COVID costs see profits fall 39%  - Industry - InternetRetailing">
            <a:extLst>
              <a:ext uri="{FF2B5EF4-FFF2-40B4-BE49-F238E27FC236}">
                <a16:creationId xmlns:a16="http://schemas.microsoft.com/office/drawing/2014/main" id="{57557F48-173B-4CFA-A500-2854F5A05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501" y="3228144"/>
            <a:ext cx="3470056" cy="197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63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Knowledge required by HR Professionals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Knowledge regarding the organizational needs and requirements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Knowledge regarding the demands of the staff members and employees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Knowledge regarding the current status in the hierarchy members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HRKnowledge — We Are HR | HR Knowledge">
            <a:extLst>
              <a:ext uri="{FF2B5EF4-FFF2-40B4-BE49-F238E27FC236}">
                <a16:creationId xmlns:a16="http://schemas.microsoft.com/office/drawing/2014/main" id="{06F7793F-0768-445C-A2A3-E4BDB02FD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9938" y="3453618"/>
            <a:ext cx="2785404" cy="1652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385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Skills required by HR Professionals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Organizing and planning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Recruitment of employees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Skills with latest technologies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Communication and collaboration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Upskilling in Human Resource Management: Be a More Effective HRM Manager  with These 100 Essential Skills - Sage HR Blog">
            <a:extLst>
              <a:ext uri="{FF2B5EF4-FFF2-40B4-BE49-F238E27FC236}">
                <a16:creationId xmlns:a16="http://schemas.microsoft.com/office/drawing/2014/main" id="{AE3F68A9-CB68-41A5-9852-A305E60ED3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892" y="3206334"/>
            <a:ext cx="3229706" cy="173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534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33556"/>
          </a:xfrm>
        </p:spPr>
        <p:txBody>
          <a:bodyPr>
            <a:normAutofit fontScale="90000"/>
          </a:bodyPr>
          <a:lstStyle/>
          <a:p>
            <a:r>
              <a:rPr lang="en-US" b="1" i="1" dirty="0">
                <a:solidFill>
                  <a:schemeClr val="tx1"/>
                </a:solidFill>
              </a:rPr>
              <a:t>Training and Developing needs for an HR Officers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Personal Skills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Organizing 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Planning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Communication (both verbal and non-verbal)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Collaboration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Technical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Behavior required by HR Professionals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Courageous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Solution driven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Future oriented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Critical thinker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Human Resource Management Organizational Behavior And Employee Relationship  | PowerPoint Slide Templates Download | PPT Background Template |  Presentation Slides Images">
            <a:extLst>
              <a:ext uri="{FF2B5EF4-FFF2-40B4-BE49-F238E27FC236}">
                <a16:creationId xmlns:a16="http://schemas.microsoft.com/office/drawing/2014/main" id="{C023ECBF-A00A-4B93-ACA9-7B76D1416A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284" y="3025578"/>
            <a:ext cx="3389140" cy="226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011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Skills Audit required by HR Professionals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Inaccuracy in collecting time records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Inaccurate in management of attendance policies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Inadequate personnel data and information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What is HR Audit? definition, elements, process, need, obstacles and  benefits - The Investors Book">
            <a:extLst>
              <a:ext uri="{FF2B5EF4-FFF2-40B4-BE49-F238E27FC236}">
                <a16:creationId xmlns:a16="http://schemas.microsoft.com/office/drawing/2014/main" id="{646F2566-3245-41B0-8BE1-0AED039C3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5425" y="2873595"/>
            <a:ext cx="3231173" cy="268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105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Identification of training needs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Need to learn about the use of technologies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Need to upgrade the knowledge about the use of KPIs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Recommended to know about organizational position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Top 9 Human Resources Training Courses - AIHR">
            <a:extLst>
              <a:ext uri="{FF2B5EF4-FFF2-40B4-BE49-F238E27FC236}">
                <a16:creationId xmlns:a16="http://schemas.microsoft.com/office/drawing/2014/main" id="{CE862D6A-3B01-4127-A022-FE92DF4B5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583" y="3151165"/>
            <a:ext cx="3259015" cy="184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7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Benefits of training and development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 fosters the skills of HR team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Improvises the performance of the enterprise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10 Benefits of HR Training for HR Professionals |">
            <a:extLst>
              <a:ext uri="{FF2B5EF4-FFF2-40B4-BE49-F238E27FC236}">
                <a16:creationId xmlns:a16="http://schemas.microsoft.com/office/drawing/2014/main" id="{FA32ACF8-9F3A-447A-88E9-03DEADE2F6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080" y="3124202"/>
            <a:ext cx="3800035" cy="208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3837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751319" cy="331893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Benefits of training and development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Enhances the organizational satisfaction level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Flourishes the organizational benefits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HR Training in Chennai, Best HR Course Institute Velachery">
            <a:extLst>
              <a:ext uri="{FF2B5EF4-FFF2-40B4-BE49-F238E27FC236}">
                <a16:creationId xmlns:a16="http://schemas.microsoft.com/office/drawing/2014/main" id="{2FA028D6-0233-454C-A3DB-0DF0D8033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367" y="2897945"/>
            <a:ext cx="2963448" cy="226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859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6554371" cy="3318936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Training and development need of HR officers have been identified and examined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It predominantly helps to identify the needs of the enterprise by the HR professionals.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Several benefits of training for the HR officers have been examined successfully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Human Resources launches new webinar portal: The latest HR legal and  learning trends">
            <a:extLst>
              <a:ext uri="{FF2B5EF4-FFF2-40B4-BE49-F238E27FC236}">
                <a16:creationId xmlns:a16="http://schemas.microsoft.com/office/drawing/2014/main" id="{0C14C244-BB04-462B-94D7-CA307D92B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8246" y="2954215"/>
            <a:ext cx="3477065" cy="232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5066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33670" cy="3318936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Athamneh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S., 2018. HR Planning for crisis management. In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planning for the 21st century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IntechOpen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800" b="1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Héder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Szabó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Dajnoki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2018. Effect of labour market changes on HR functions. </a:t>
            </a:r>
            <a:r>
              <a:rPr lang="en-GB" sz="1400" b="0" i="1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Anali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0" i="1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Ekonomskog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0" i="1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fakulteta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 </a:t>
            </a:r>
            <a:r>
              <a:rPr lang="en-GB" sz="1400" b="0" i="1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Subotici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(39), pp.123-138.</a:t>
            </a:r>
            <a:endParaRPr lang="en-US" sz="1800" b="1" i="0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Bos-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Nehles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A.C. and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Veenendaal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A.A., 2019. Perceptions of HR practices and innovative work behavior: the moderating effect of an innovative climate.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International Journal of Human Resource Management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(18), pp.2661-2683.</a:t>
            </a:r>
            <a:endParaRPr lang="en-US" sz="1800" b="1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Chyhryn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O.Y.,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Karintseva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O.I.,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Kozlova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D.D. and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Kovaleva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A.V., 2019. HR management in the digital age: the main trends assessment and stakeholders.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Ybema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J.F., van Vuuren, T. and van Dam, K., 2020. HR practices for enhancing sustainable employability: implementation, use, and outcomes.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International Journal of Human Resource Management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(7), pp.886-907.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3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E4465-484F-479C-9305-6F8440D46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i="1" dirty="0"/>
              <a:t>Training and Developing needs for an HR Officers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44942-EEFB-4ED1-B6BC-5D44C10D7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733670" cy="331893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4800" b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 </a:t>
            </a:r>
            <a:endParaRPr lang="en-US" sz="48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Berber, N. and Lekovic, B., 2018. The impact of HR development on innovative performances in central and eastern European countries.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 Relations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dirty="0">
                <a:solidFill>
                  <a:schemeClr val="tx1"/>
                </a:solidFill>
              </a:rPr>
              <a:t>Boyle, D.M., Mahoney, D.P., Carpenter, B.W. and </a:t>
            </a:r>
            <a:r>
              <a:rPr lang="en-US" sz="4800" dirty="0" err="1">
                <a:solidFill>
                  <a:schemeClr val="tx1"/>
                </a:solidFill>
              </a:rPr>
              <a:t>Grambo</a:t>
            </a:r>
            <a:r>
              <a:rPr lang="en-US" sz="4800" dirty="0">
                <a:solidFill>
                  <a:schemeClr val="tx1"/>
                </a:solidFill>
              </a:rPr>
              <a:t>, R.J., 2014. The importance of communication skills at different career levels. </a:t>
            </a:r>
            <a:r>
              <a:rPr lang="en-US" sz="4800" i="1" dirty="0">
                <a:solidFill>
                  <a:schemeClr val="tx1"/>
                </a:solidFill>
              </a:rPr>
              <a:t>The CPA Journal</a:t>
            </a:r>
            <a:r>
              <a:rPr lang="en-US" sz="4800" dirty="0">
                <a:solidFill>
                  <a:schemeClr val="tx1"/>
                </a:solidFill>
              </a:rPr>
              <a:t>, </a:t>
            </a:r>
            <a:r>
              <a:rPr lang="en-US" sz="4800" i="1" dirty="0">
                <a:solidFill>
                  <a:schemeClr val="tx1"/>
                </a:solidFill>
              </a:rPr>
              <a:t>84</a:t>
            </a:r>
            <a:r>
              <a:rPr lang="en-US" sz="4800" dirty="0">
                <a:solidFill>
                  <a:schemeClr val="tx1"/>
                </a:solidFill>
              </a:rPr>
              <a:t>(8), p.40.</a:t>
            </a:r>
            <a:endParaRPr lang="en-US" sz="4800" b="0" i="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Malik, A., Froese, F.J. and Sharma, P., 2020. Role of HRM in knowledge integration: Towards a conceptual framework.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Research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109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pp.524-535.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Tanjung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B.N., 2020. Human Resources (HR) In Education Management.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Budapest International Research and Critics in Linguistics and Education (</a:t>
            </a:r>
            <a:r>
              <a:rPr lang="en-US" sz="4800" b="0" i="1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BirLE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Journal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pp.1240-1249.</a:t>
            </a:r>
            <a:endParaRPr lang="en-US" sz="4800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Maity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S., 2019. Identifying opportunities for artificial intelligence in the evolution of training and development practices.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 Development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Rodriguez, J. and Walters, K., 2017. The importance of training and development in employee performance and evaluation.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World Wide Journal of Multidisciplinary Research and Development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4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4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(10), pp.206-212</a:t>
            </a:r>
          </a:p>
        </p:txBody>
      </p:sp>
    </p:spTree>
    <p:extLst>
      <p:ext uri="{BB962C8B-B14F-4D97-AF65-F5344CB8AC3E}">
        <p14:creationId xmlns:p14="http://schemas.microsoft.com/office/powerpoint/2010/main" val="3710206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B787B-BCF1-4DDE-A687-CF21E7191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C129C-A75E-4DF3-A2D1-5DE4CF0D3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 descr="A Huge Thank You&amp;quot; — Here&amp;#39;s What You Need to Know">
            <a:extLst>
              <a:ext uri="{FF2B5EF4-FFF2-40B4-BE49-F238E27FC236}">
                <a16:creationId xmlns:a16="http://schemas.microsoft.com/office/drawing/2014/main" id="{4ED611B6-20DC-4D1F-AF05-455CCF681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76" y="476542"/>
            <a:ext cx="11243311" cy="591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8891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57</TotalTime>
  <Words>825</Words>
  <Application>Microsoft Office PowerPoint</Application>
  <PresentationFormat>Widescreen</PresentationFormat>
  <Paragraphs>92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Garamond</vt:lpstr>
      <vt:lpstr>Symbol</vt:lpstr>
      <vt:lpstr>Times New Roman</vt:lpstr>
      <vt:lpstr>Organic</vt:lpstr>
      <vt:lpstr>PowerPoint Presentation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Training and Developing needs for an HR Officers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Lyubomir Semerdzhiev</cp:lastModifiedBy>
  <cp:revision>1</cp:revision>
  <dcterms:created xsi:type="dcterms:W3CDTF">2021-12-08T09:42:50Z</dcterms:created>
  <dcterms:modified xsi:type="dcterms:W3CDTF">2022-01-03T19:16:27Z</dcterms:modified>
</cp:coreProperties>
</file>