
<file path=[Content_Types].xml><?xml version="1.0" encoding="utf-8"?>
<Types xmlns="http://schemas.openxmlformats.org/package/2006/content-types">
  <Default Extension="jpe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sldIdLst>
    <p:sldId id="259" r:id="rId5"/>
    <p:sldId id="262"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8EA"/>
    <a:srgbClr val="E5464A"/>
    <a:srgbClr val="BF3C30"/>
    <a:srgbClr val="F3D4CD"/>
    <a:srgbClr val="F7BAA5"/>
    <a:srgbClr val="FF685D"/>
    <a:srgbClr val="FF4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568"/>
    <p:restoredTop sz="94637"/>
  </p:normalViewPr>
  <p:slideViewPr>
    <p:cSldViewPr snapToGrid="0" snapToObjects="1">
      <p:cViewPr varScale="1">
        <p:scale>
          <a:sx n="103" d="100"/>
          <a:sy n="103" d="100"/>
        </p:scale>
        <p:origin x="55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5EBA96-789F-ED44-B7F5-8C36D63EEB81}" type="doc">
      <dgm:prSet loTypeId="urn:microsoft.com/office/officeart/2005/8/layout/pyramid1" loCatId="" qsTypeId="urn:microsoft.com/office/officeart/2005/8/quickstyle/simple1" qsCatId="simple" csTypeId="urn:microsoft.com/office/officeart/2005/8/colors/accent1_3" csCatId="accent1" phldr="1"/>
      <dgm:spPr/>
    </dgm:pt>
    <dgm:pt modelId="{21049ECD-A034-254D-A792-3C254FAFC9D1}">
      <dgm:prSet phldrT="[Text]" custT="1"/>
      <dgm:spPr/>
      <dgm:t>
        <a:bodyPr/>
        <a:lstStyle/>
        <a:p>
          <a:r>
            <a:rPr lang="cy-GB" sz="1200" b="1" dirty="0">
              <a:highlight>
                <a:srgbClr val="FFF8EA"/>
              </a:highlight>
            </a:rPr>
            <a:t>This is Nel. She gets up at twenty five minutes past seven, usually. She arrives at school at half past eight. She drinks coffee at eleven o'clock with friends. She eats lunch at noon. She leaves work about three o'clock. She doesn't go to bed before 10 o'clock.</a:t>
          </a:r>
          <a:endParaRPr lang="en-US" sz="1200" b="1" dirty="0">
            <a:highlight>
              <a:srgbClr val="FFF8EA"/>
            </a:highlight>
          </a:endParaRPr>
        </a:p>
      </dgm:t>
    </dgm:pt>
    <dgm:pt modelId="{5EA2451A-16BA-464E-A919-CDC733D7C264}" type="parTrans" cxnId="{9571B085-C75E-CE40-9A42-9F4C71D35311}">
      <dgm:prSet/>
      <dgm:spPr/>
      <dgm:t>
        <a:bodyPr/>
        <a:lstStyle/>
        <a:p>
          <a:endParaRPr lang="en-US"/>
        </a:p>
      </dgm:t>
    </dgm:pt>
    <dgm:pt modelId="{BBEEF255-8496-F140-83C9-F31EECB3A974}" type="sibTrans" cxnId="{9571B085-C75E-CE40-9A42-9F4C71D35311}">
      <dgm:prSet/>
      <dgm:spPr/>
      <dgm:t>
        <a:bodyPr/>
        <a:lstStyle/>
        <a:p>
          <a:endParaRPr lang="en-US"/>
        </a:p>
      </dgm:t>
    </dgm:pt>
    <dgm:pt modelId="{1C206921-4968-F241-A289-A183EBB24960}">
      <dgm:prSet custT="1"/>
      <dgm:spPr>
        <a:solidFill>
          <a:schemeClr val="accent1">
            <a:lumMod val="20000"/>
            <a:lumOff val="80000"/>
          </a:schemeClr>
        </a:solidFill>
      </dgm:spPr>
      <dgm:t>
        <a:bodyPr/>
        <a:lstStyle/>
        <a:p>
          <a:r>
            <a:rPr lang="cy-GB" sz="1200" b="1" dirty="0">
              <a:highlight>
                <a:srgbClr val="FFF8EA"/>
              </a:highlight>
            </a:rPr>
            <a:t>This is Nel. She gets up at twenty five minutes past seven, usually. She arrives at school at half past eight. She drinks coffee at eleven o'clock with friends. She eats lunch at noon. She leaves work about three o'clock. </a:t>
          </a:r>
        </a:p>
      </dgm:t>
    </dgm:pt>
    <dgm:pt modelId="{EDE7AB50-1843-7742-BE1A-0544870012EB}" type="parTrans" cxnId="{F7F64258-EF43-F24C-A642-E46E5EB8B8AB}">
      <dgm:prSet/>
      <dgm:spPr/>
      <dgm:t>
        <a:bodyPr/>
        <a:lstStyle/>
        <a:p>
          <a:endParaRPr lang="en-US"/>
        </a:p>
      </dgm:t>
    </dgm:pt>
    <dgm:pt modelId="{70778EF8-6CD9-154B-99CC-C5B049D44011}" type="sibTrans" cxnId="{F7F64258-EF43-F24C-A642-E46E5EB8B8AB}">
      <dgm:prSet/>
      <dgm:spPr/>
      <dgm:t>
        <a:bodyPr/>
        <a:lstStyle/>
        <a:p>
          <a:endParaRPr lang="en-US"/>
        </a:p>
      </dgm:t>
    </dgm:pt>
    <dgm:pt modelId="{E7A97142-1B0E-AC43-8DBB-3DE934418716}">
      <dgm:prSet custT="1"/>
      <dgm:spPr>
        <a:solidFill>
          <a:srgbClr val="FFF8EA"/>
        </a:solidFill>
      </dgm:spPr>
      <dgm:t>
        <a:bodyPr/>
        <a:lstStyle/>
        <a:p>
          <a:r>
            <a:rPr lang="cy-GB" sz="1200" b="1" dirty="0"/>
            <a:t>This is Nel. She gets up at twenty-five minutes past seven, usually. She arrives at school at half past eight. She drinks coffee at eleven o'clock with friends. She eats lunch at noon. </a:t>
          </a:r>
          <a:endParaRPr lang="en-US" sz="1200" b="1" dirty="0"/>
        </a:p>
      </dgm:t>
    </dgm:pt>
    <dgm:pt modelId="{711BBB4C-FA56-EE4C-98DD-062465BDCF46}" type="parTrans" cxnId="{962DF866-763B-004D-BA64-FF882B5892C3}">
      <dgm:prSet/>
      <dgm:spPr/>
      <dgm:t>
        <a:bodyPr/>
        <a:lstStyle/>
        <a:p>
          <a:endParaRPr lang="en-US"/>
        </a:p>
      </dgm:t>
    </dgm:pt>
    <dgm:pt modelId="{6F8CCBAD-08F8-274F-A4F3-86B233CE5AC3}" type="sibTrans" cxnId="{962DF866-763B-004D-BA64-FF882B5892C3}">
      <dgm:prSet/>
      <dgm:spPr/>
      <dgm:t>
        <a:bodyPr/>
        <a:lstStyle/>
        <a:p>
          <a:endParaRPr lang="en-US"/>
        </a:p>
      </dgm:t>
    </dgm:pt>
    <dgm:pt modelId="{A71CDFDB-6E20-4D4D-99DC-93AA26957CCB}">
      <dgm:prSet custT="1"/>
      <dgm:spPr>
        <a:solidFill>
          <a:srgbClr val="F3D4CD"/>
        </a:solidFill>
      </dgm:spPr>
      <dgm:t>
        <a:bodyPr/>
        <a:lstStyle/>
        <a:p>
          <a:r>
            <a:rPr lang="cy-GB" sz="1200" b="1" dirty="0">
              <a:highlight>
                <a:srgbClr val="FFF8EA"/>
              </a:highlight>
            </a:rPr>
            <a:t>This is Nel. She gets up at twenty-five minutes past seven, usually. She arrives at school at half past eight. She drinks coffee at eleven o'clock with friends. </a:t>
          </a:r>
          <a:endParaRPr lang="en-US" sz="1200" b="1" dirty="0">
            <a:highlight>
              <a:srgbClr val="FFF8EA"/>
            </a:highlight>
          </a:endParaRPr>
        </a:p>
      </dgm:t>
    </dgm:pt>
    <dgm:pt modelId="{1B53E849-6FCE-9B40-BA2B-F115F23B1FC2}" type="parTrans" cxnId="{0F110F93-80B1-A846-B8BF-EEBBC1AE7525}">
      <dgm:prSet/>
      <dgm:spPr/>
      <dgm:t>
        <a:bodyPr/>
        <a:lstStyle/>
        <a:p>
          <a:endParaRPr lang="en-US"/>
        </a:p>
      </dgm:t>
    </dgm:pt>
    <dgm:pt modelId="{030B52E1-D6C6-0446-94BA-1551C7C3388F}" type="sibTrans" cxnId="{0F110F93-80B1-A846-B8BF-EEBBC1AE7525}">
      <dgm:prSet/>
      <dgm:spPr/>
      <dgm:t>
        <a:bodyPr/>
        <a:lstStyle/>
        <a:p>
          <a:endParaRPr lang="en-US"/>
        </a:p>
      </dgm:t>
    </dgm:pt>
    <dgm:pt modelId="{D6859B4F-37D4-704F-AC61-A99C5B4EB8B5}">
      <dgm:prSet custT="1"/>
      <dgm:spPr>
        <a:solidFill>
          <a:srgbClr val="F7BAA5"/>
        </a:solidFill>
      </dgm:spPr>
      <dgm:t>
        <a:bodyPr/>
        <a:lstStyle/>
        <a:p>
          <a:r>
            <a:rPr lang="cy-GB" sz="1200" b="1" dirty="0">
              <a:highlight>
                <a:srgbClr val="FFF8EA"/>
              </a:highlight>
              <a:latin typeface="+mn-lt"/>
            </a:rPr>
            <a:t>This is Nel. She gets up at twenty-five minutes past seven, usually. She arrives at school at half past eight</a:t>
          </a:r>
          <a:endParaRPr lang="en-US" sz="1200" b="1" dirty="0">
            <a:highlight>
              <a:srgbClr val="FFF8EA"/>
            </a:highlight>
            <a:latin typeface="+mn-lt"/>
          </a:endParaRPr>
        </a:p>
      </dgm:t>
    </dgm:pt>
    <dgm:pt modelId="{FE8F3C95-B0AB-0D4D-B271-BA70540BF922}" type="parTrans" cxnId="{6B758E4D-8F4B-1F45-A42C-A1D8CBD8BE38}">
      <dgm:prSet/>
      <dgm:spPr/>
      <dgm:t>
        <a:bodyPr/>
        <a:lstStyle/>
        <a:p>
          <a:endParaRPr lang="en-US"/>
        </a:p>
      </dgm:t>
    </dgm:pt>
    <dgm:pt modelId="{84374FC5-AC3C-694B-AEB9-DBCEBA5A6CD4}" type="sibTrans" cxnId="{6B758E4D-8F4B-1F45-A42C-A1D8CBD8BE38}">
      <dgm:prSet/>
      <dgm:spPr/>
      <dgm:t>
        <a:bodyPr/>
        <a:lstStyle/>
        <a:p>
          <a:endParaRPr lang="en-US"/>
        </a:p>
      </dgm:t>
    </dgm:pt>
    <dgm:pt modelId="{D66B53F2-749F-9144-A539-6AA8DC66FD8A}">
      <dgm:prSet custT="1"/>
      <dgm:spPr>
        <a:solidFill>
          <a:srgbClr val="FF685D"/>
        </a:solidFill>
      </dgm:spPr>
      <dgm:t>
        <a:bodyPr/>
        <a:lstStyle/>
        <a:p>
          <a:r>
            <a:rPr lang="cy-GB" sz="1200" b="1" dirty="0">
              <a:highlight>
                <a:srgbClr val="FFF8EA"/>
              </a:highlight>
            </a:rPr>
            <a:t>This is Nel. She gets up at twenty-five minutes past seven, usually. </a:t>
          </a:r>
          <a:endParaRPr lang="en-US" sz="1200" b="1" dirty="0">
            <a:solidFill>
              <a:schemeClr val="bg1"/>
            </a:solidFill>
            <a:highlight>
              <a:srgbClr val="FFF8EA"/>
            </a:highlight>
          </a:endParaRPr>
        </a:p>
      </dgm:t>
    </dgm:pt>
    <dgm:pt modelId="{1E16B92F-4A31-C641-8117-9D7587365EE1}" type="parTrans" cxnId="{E81C190A-9635-7D4B-873B-74419904765A}">
      <dgm:prSet/>
      <dgm:spPr/>
      <dgm:t>
        <a:bodyPr/>
        <a:lstStyle/>
        <a:p>
          <a:endParaRPr lang="en-US"/>
        </a:p>
      </dgm:t>
    </dgm:pt>
    <dgm:pt modelId="{14FF453B-2CF3-BD47-AC7C-91880DDF55D6}" type="sibTrans" cxnId="{E81C190A-9635-7D4B-873B-74419904765A}">
      <dgm:prSet/>
      <dgm:spPr/>
      <dgm:t>
        <a:bodyPr/>
        <a:lstStyle/>
        <a:p>
          <a:endParaRPr lang="en-US"/>
        </a:p>
      </dgm:t>
    </dgm:pt>
    <dgm:pt modelId="{CFC99609-BCD1-F246-B772-229B5F093CF8}" type="pres">
      <dgm:prSet presAssocID="{6C5EBA96-789F-ED44-B7F5-8C36D63EEB81}" presName="Name0" presStyleCnt="0">
        <dgm:presLayoutVars>
          <dgm:dir/>
          <dgm:animLvl val="lvl"/>
          <dgm:resizeHandles val="exact"/>
        </dgm:presLayoutVars>
      </dgm:prSet>
      <dgm:spPr/>
    </dgm:pt>
    <dgm:pt modelId="{BB98F0F1-8BD7-7847-9A5C-AECB22CD6877}" type="pres">
      <dgm:prSet presAssocID="{D66B53F2-749F-9144-A539-6AA8DC66FD8A}" presName="Name8" presStyleCnt="0"/>
      <dgm:spPr/>
    </dgm:pt>
    <dgm:pt modelId="{075B03B2-C718-1A49-BD19-4A8E7B512EB9}" type="pres">
      <dgm:prSet presAssocID="{D66B53F2-749F-9144-A539-6AA8DC66FD8A}" presName="level" presStyleLbl="node1" presStyleIdx="0" presStyleCnt="6">
        <dgm:presLayoutVars>
          <dgm:chMax val="1"/>
          <dgm:bulletEnabled val="1"/>
        </dgm:presLayoutVars>
      </dgm:prSet>
      <dgm:spPr/>
    </dgm:pt>
    <dgm:pt modelId="{502840AB-223F-BF40-BB0F-48449DF4BB33}" type="pres">
      <dgm:prSet presAssocID="{D66B53F2-749F-9144-A539-6AA8DC66FD8A}" presName="levelTx" presStyleLbl="revTx" presStyleIdx="0" presStyleCnt="0">
        <dgm:presLayoutVars>
          <dgm:chMax val="1"/>
          <dgm:bulletEnabled val="1"/>
        </dgm:presLayoutVars>
      </dgm:prSet>
      <dgm:spPr/>
    </dgm:pt>
    <dgm:pt modelId="{BAADCF7A-EA31-5147-87B9-797176DAA1D0}" type="pres">
      <dgm:prSet presAssocID="{D6859B4F-37D4-704F-AC61-A99C5B4EB8B5}" presName="Name8" presStyleCnt="0"/>
      <dgm:spPr/>
    </dgm:pt>
    <dgm:pt modelId="{4459FCB3-CA2C-B94F-8115-0A6504FCF090}" type="pres">
      <dgm:prSet presAssocID="{D6859B4F-37D4-704F-AC61-A99C5B4EB8B5}" presName="level" presStyleLbl="node1" presStyleIdx="1" presStyleCnt="6">
        <dgm:presLayoutVars>
          <dgm:chMax val="1"/>
          <dgm:bulletEnabled val="1"/>
        </dgm:presLayoutVars>
      </dgm:prSet>
      <dgm:spPr/>
    </dgm:pt>
    <dgm:pt modelId="{97F48E99-A555-004B-B92D-F40DAA33BC8A}" type="pres">
      <dgm:prSet presAssocID="{D6859B4F-37D4-704F-AC61-A99C5B4EB8B5}" presName="levelTx" presStyleLbl="revTx" presStyleIdx="0" presStyleCnt="0">
        <dgm:presLayoutVars>
          <dgm:chMax val="1"/>
          <dgm:bulletEnabled val="1"/>
        </dgm:presLayoutVars>
      </dgm:prSet>
      <dgm:spPr/>
    </dgm:pt>
    <dgm:pt modelId="{38EE1AB8-A13C-9A42-90B4-A5E501E3F0A4}" type="pres">
      <dgm:prSet presAssocID="{A71CDFDB-6E20-4D4D-99DC-93AA26957CCB}" presName="Name8" presStyleCnt="0"/>
      <dgm:spPr/>
    </dgm:pt>
    <dgm:pt modelId="{A6A64FDE-A6E7-1444-B861-F34D0AF517F3}" type="pres">
      <dgm:prSet presAssocID="{A71CDFDB-6E20-4D4D-99DC-93AA26957CCB}" presName="level" presStyleLbl="node1" presStyleIdx="2" presStyleCnt="6">
        <dgm:presLayoutVars>
          <dgm:chMax val="1"/>
          <dgm:bulletEnabled val="1"/>
        </dgm:presLayoutVars>
      </dgm:prSet>
      <dgm:spPr/>
    </dgm:pt>
    <dgm:pt modelId="{DD268BB0-CACC-6B47-890F-990A3DD89A34}" type="pres">
      <dgm:prSet presAssocID="{A71CDFDB-6E20-4D4D-99DC-93AA26957CCB}" presName="levelTx" presStyleLbl="revTx" presStyleIdx="0" presStyleCnt="0">
        <dgm:presLayoutVars>
          <dgm:chMax val="1"/>
          <dgm:bulletEnabled val="1"/>
        </dgm:presLayoutVars>
      </dgm:prSet>
      <dgm:spPr/>
    </dgm:pt>
    <dgm:pt modelId="{E47F4223-692D-304F-8D75-9855E94202B8}" type="pres">
      <dgm:prSet presAssocID="{E7A97142-1B0E-AC43-8DBB-3DE934418716}" presName="Name8" presStyleCnt="0"/>
      <dgm:spPr/>
    </dgm:pt>
    <dgm:pt modelId="{C05A4539-F334-1E4A-B987-00895C83DAD0}" type="pres">
      <dgm:prSet presAssocID="{E7A97142-1B0E-AC43-8DBB-3DE934418716}" presName="level" presStyleLbl="node1" presStyleIdx="3" presStyleCnt="6">
        <dgm:presLayoutVars>
          <dgm:chMax val="1"/>
          <dgm:bulletEnabled val="1"/>
        </dgm:presLayoutVars>
      </dgm:prSet>
      <dgm:spPr/>
    </dgm:pt>
    <dgm:pt modelId="{C416A27B-C2B6-8448-BC54-501ECDDFE635}" type="pres">
      <dgm:prSet presAssocID="{E7A97142-1B0E-AC43-8DBB-3DE934418716}" presName="levelTx" presStyleLbl="revTx" presStyleIdx="0" presStyleCnt="0">
        <dgm:presLayoutVars>
          <dgm:chMax val="1"/>
          <dgm:bulletEnabled val="1"/>
        </dgm:presLayoutVars>
      </dgm:prSet>
      <dgm:spPr/>
    </dgm:pt>
    <dgm:pt modelId="{C4A9A25E-F922-2245-AAEB-1F7299CE1404}" type="pres">
      <dgm:prSet presAssocID="{1C206921-4968-F241-A289-A183EBB24960}" presName="Name8" presStyleCnt="0"/>
      <dgm:spPr/>
    </dgm:pt>
    <dgm:pt modelId="{5950D950-FAD7-D044-AF81-A41039A5A78F}" type="pres">
      <dgm:prSet presAssocID="{1C206921-4968-F241-A289-A183EBB24960}" presName="level" presStyleLbl="node1" presStyleIdx="4" presStyleCnt="6">
        <dgm:presLayoutVars>
          <dgm:chMax val="1"/>
          <dgm:bulletEnabled val="1"/>
        </dgm:presLayoutVars>
      </dgm:prSet>
      <dgm:spPr/>
    </dgm:pt>
    <dgm:pt modelId="{00A04A03-8DE7-0148-BF36-5AB170A108B5}" type="pres">
      <dgm:prSet presAssocID="{1C206921-4968-F241-A289-A183EBB24960}" presName="levelTx" presStyleLbl="revTx" presStyleIdx="0" presStyleCnt="0">
        <dgm:presLayoutVars>
          <dgm:chMax val="1"/>
          <dgm:bulletEnabled val="1"/>
        </dgm:presLayoutVars>
      </dgm:prSet>
      <dgm:spPr/>
    </dgm:pt>
    <dgm:pt modelId="{7A166D52-E359-9140-AF14-2ED20E67FD59}" type="pres">
      <dgm:prSet presAssocID="{21049ECD-A034-254D-A792-3C254FAFC9D1}" presName="Name8" presStyleCnt="0"/>
      <dgm:spPr/>
    </dgm:pt>
    <dgm:pt modelId="{BEFC12E0-0B9E-E246-9AA7-914E00D2CCC0}" type="pres">
      <dgm:prSet presAssocID="{21049ECD-A034-254D-A792-3C254FAFC9D1}" presName="level" presStyleLbl="node1" presStyleIdx="5" presStyleCnt="6">
        <dgm:presLayoutVars>
          <dgm:chMax val="1"/>
          <dgm:bulletEnabled val="1"/>
        </dgm:presLayoutVars>
      </dgm:prSet>
      <dgm:spPr/>
    </dgm:pt>
    <dgm:pt modelId="{C9E0A8AF-238F-DB4F-9314-D4444A62439F}" type="pres">
      <dgm:prSet presAssocID="{21049ECD-A034-254D-A792-3C254FAFC9D1}" presName="levelTx" presStyleLbl="revTx" presStyleIdx="0" presStyleCnt="0">
        <dgm:presLayoutVars>
          <dgm:chMax val="1"/>
          <dgm:bulletEnabled val="1"/>
        </dgm:presLayoutVars>
      </dgm:prSet>
      <dgm:spPr/>
    </dgm:pt>
  </dgm:ptLst>
  <dgm:cxnLst>
    <dgm:cxn modelId="{E81C190A-9635-7D4B-873B-74419904765A}" srcId="{6C5EBA96-789F-ED44-B7F5-8C36D63EEB81}" destId="{D66B53F2-749F-9144-A539-6AA8DC66FD8A}" srcOrd="0" destOrd="0" parTransId="{1E16B92F-4A31-C641-8117-9D7587365EE1}" sibTransId="{14FF453B-2CF3-BD47-AC7C-91880DDF55D6}"/>
    <dgm:cxn modelId="{614B0519-CD10-A540-BB39-0CDB63EB3093}" type="presOf" srcId="{D66B53F2-749F-9144-A539-6AA8DC66FD8A}" destId="{502840AB-223F-BF40-BB0F-48449DF4BB33}" srcOrd="1" destOrd="0" presId="urn:microsoft.com/office/officeart/2005/8/layout/pyramid1"/>
    <dgm:cxn modelId="{C47EDA1A-311A-9F4B-9E29-CE4F30F2D3CE}" type="presOf" srcId="{6C5EBA96-789F-ED44-B7F5-8C36D63EEB81}" destId="{CFC99609-BCD1-F246-B772-229B5F093CF8}" srcOrd="0" destOrd="0" presId="urn:microsoft.com/office/officeart/2005/8/layout/pyramid1"/>
    <dgm:cxn modelId="{160A9834-F237-9F4E-80BB-DB2A6E13D989}" type="presOf" srcId="{21049ECD-A034-254D-A792-3C254FAFC9D1}" destId="{C9E0A8AF-238F-DB4F-9314-D4444A62439F}" srcOrd="1" destOrd="0" presId="urn:microsoft.com/office/officeart/2005/8/layout/pyramid1"/>
    <dgm:cxn modelId="{7718353B-86D9-B641-9BC0-B1CF753E951E}" type="presOf" srcId="{1C206921-4968-F241-A289-A183EBB24960}" destId="{5950D950-FAD7-D044-AF81-A41039A5A78F}" srcOrd="0" destOrd="0" presId="urn:microsoft.com/office/officeart/2005/8/layout/pyramid1"/>
    <dgm:cxn modelId="{13232D46-25E6-F748-9881-82AE69F5781B}" type="presOf" srcId="{E7A97142-1B0E-AC43-8DBB-3DE934418716}" destId="{C05A4539-F334-1E4A-B987-00895C83DAD0}" srcOrd="0" destOrd="0" presId="urn:microsoft.com/office/officeart/2005/8/layout/pyramid1"/>
    <dgm:cxn modelId="{6B758E4D-8F4B-1F45-A42C-A1D8CBD8BE38}" srcId="{6C5EBA96-789F-ED44-B7F5-8C36D63EEB81}" destId="{D6859B4F-37D4-704F-AC61-A99C5B4EB8B5}" srcOrd="1" destOrd="0" parTransId="{FE8F3C95-B0AB-0D4D-B271-BA70540BF922}" sibTransId="{84374FC5-AC3C-694B-AEB9-DBCEBA5A6CD4}"/>
    <dgm:cxn modelId="{F6E81A53-E08D-B641-817E-DA71F407B834}" type="presOf" srcId="{A71CDFDB-6E20-4D4D-99DC-93AA26957CCB}" destId="{DD268BB0-CACC-6B47-890F-990A3DD89A34}" srcOrd="1" destOrd="0" presId="urn:microsoft.com/office/officeart/2005/8/layout/pyramid1"/>
    <dgm:cxn modelId="{F7F64258-EF43-F24C-A642-E46E5EB8B8AB}" srcId="{6C5EBA96-789F-ED44-B7F5-8C36D63EEB81}" destId="{1C206921-4968-F241-A289-A183EBB24960}" srcOrd="4" destOrd="0" parTransId="{EDE7AB50-1843-7742-BE1A-0544870012EB}" sibTransId="{70778EF8-6CD9-154B-99CC-C5B049D44011}"/>
    <dgm:cxn modelId="{B5D3FC5C-5539-274A-994A-98ECAFE1A3DA}" type="presOf" srcId="{E7A97142-1B0E-AC43-8DBB-3DE934418716}" destId="{C416A27B-C2B6-8448-BC54-501ECDDFE635}" srcOrd="1" destOrd="0" presId="urn:microsoft.com/office/officeart/2005/8/layout/pyramid1"/>
    <dgm:cxn modelId="{962DF866-763B-004D-BA64-FF882B5892C3}" srcId="{6C5EBA96-789F-ED44-B7F5-8C36D63EEB81}" destId="{E7A97142-1B0E-AC43-8DBB-3DE934418716}" srcOrd="3" destOrd="0" parTransId="{711BBB4C-FA56-EE4C-98DD-062465BDCF46}" sibTransId="{6F8CCBAD-08F8-274F-A4F3-86B233CE5AC3}"/>
    <dgm:cxn modelId="{97C76F76-9B08-724C-9F78-1CF783A44DDA}" type="presOf" srcId="{D6859B4F-37D4-704F-AC61-A99C5B4EB8B5}" destId="{4459FCB3-CA2C-B94F-8115-0A6504FCF090}" srcOrd="0" destOrd="0" presId="urn:microsoft.com/office/officeart/2005/8/layout/pyramid1"/>
    <dgm:cxn modelId="{54A2E37D-E2C8-494C-8756-FC730388F42C}" type="presOf" srcId="{1C206921-4968-F241-A289-A183EBB24960}" destId="{00A04A03-8DE7-0148-BF36-5AB170A108B5}" srcOrd="1" destOrd="0" presId="urn:microsoft.com/office/officeart/2005/8/layout/pyramid1"/>
    <dgm:cxn modelId="{1DD92881-AB85-F549-A753-B8A0C6036235}" type="presOf" srcId="{D66B53F2-749F-9144-A539-6AA8DC66FD8A}" destId="{075B03B2-C718-1A49-BD19-4A8E7B512EB9}" srcOrd="0" destOrd="0" presId="urn:microsoft.com/office/officeart/2005/8/layout/pyramid1"/>
    <dgm:cxn modelId="{9571B085-C75E-CE40-9A42-9F4C71D35311}" srcId="{6C5EBA96-789F-ED44-B7F5-8C36D63EEB81}" destId="{21049ECD-A034-254D-A792-3C254FAFC9D1}" srcOrd="5" destOrd="0" parTransId="{5EA2451A-16BA-464E-A919-CDC733D7C264}" sibTransId="{BBEEF255-8496-F140-83C9-F31EECB3A974}"/>
    <dgm:cxn modelId="{0F110F93-80B1-A846-B8BF-EEBBC1AE7525}" srcId="{6C5EBA96-789F-ED44-B7F5-8C36D63EEB81}" destId="{A71CDFDB-6E20-4D4D-99DC-93AA26957CCB}" srcOrd="2" destOrd="0" parTransId="{1B53E849-6FCE-9B40-BA2B-F115F23B1FC2}" sibTransId="{030B52E1-D6C6-0446-94BA-1551C7C3388F}"/>
    <dgm:cxn modelId="{77259D9F-DE38-0E4D-8173-EDB42421E4A3}" type="presOf" srcId="{21049ECD-A034-254D-A792-3C254FAFC9D1}" destId="{BEFC12E0-0B9E-E246-9AA7-914E00D2CCC0}" srcOrd="0" destOrd="0" presId="urn:microsoft.com/office/officeart/2005/8/layout/pyramid1"/>
    <dgm:cxn modelId="{A0891DB1-309B-CD43-B9D5-16D869D38CD9}" type="presOf" srcId="{D6859B4F-37D4-704F-AC61-A99C5B4EB8B5}" destId="{97F48E99-A555-004B-B92D-F40DAA33BC8A}" srcOrd="1" destOrd="0" presId="urn:microsoft.com/office/officeart/2005/8/layout/pyramid1"/>
    <dgm:cxn modelId="{8D23A5C0-7F05-2F4A-8C8C-0F7911C8EA18}" type="presOf" srcId="{A71CDFDB-6E20-4D4D-99DC-93AA26957CCB}" destId="{A6A64FDE-A6E7-1444-B861-F34D0AF517F3}" srcOrd="0" destOrd="0" presId="urn:microsoft.com/office/officeart/2005/8/layout/pyramid1"/>
    <dgm:cxn modelId="{074B577A-AD17-914F-8982-C74E27AD64B3}" type="presParOf" srcId="{CFC99609-BCD1-F246-B772-229B5F093CF8}" destId="{BB98F0F1-8BD7-7847-9A5C-AECB22CD6877}" srcOrd="0" destOrd="0" presId="urn:microsoft.com/office/officeart/2005/8/layout/pyramid1"/>
    <dgm:cxn modelId="{FD4A327D-E184-9043-977C-A049A253DB78}" type="presParOf" srcId="{BB98F0F1-8BD7-7847-9A5C-AECB22CD6877}" destId="{075B03B2-C718-1A49-BD19-4A8E7B512EB9}" srcOrd="0" destOrd="0" presId="urn:microsoft.com/office/officeart/2005/8/layout/pyramid1"/>
    <dgm:cxn modelId="{2D1A1CD0-7B55-5A4E-8B46-1C0DB0C7671F}" type="presParOf" srcId="{BB98F0F1-8BD7-7847-9A5C-AECB22CD6877}" destId="{502840AB-223F-BF40-BB0F-48449DF4BB33}" srcOrd="1" destOrd="0" presId="urn:microsoft.com/office/officeart/2005/8/layout/pyramid1"/>
    <dgm:cxn modelId="{6A90B7E0-E9DF-914A-B5E6-2D33FADF15F3}" type="presParOf" srcId="{CFC99609-BCD1-F246-B772-229B5F093CF8}" destId="{BAADCF7A-EA31-5147-87B9-797176DAA1D0}" srcOrd="1" destOrd="0" presId="urn:microsoft.com/office/officeart/2005/8/layout/pyramid1"/>
    <dgm:cxn modelId="{1ADA6125-B740-7144-BC70-A382595C6682}" type="presParOf" srcId="{BAADCF7A-EA31-5147-87B9-797176DAA1D0}" destId="{4459FCB3-CA2C-B94F-8115-0A6504FCF090}" srcOrd="0" destOrd="0" presId="urn:microsoft.com/office/officeart/2005/8/layout/pyramid1"/>
    <dgm:cxn modelId="{177FBEB1-0CAE-3443-83F2-4B85ECBFAA00}" type="presParOf" srcId="{BAADCF7A-EA31-5147-87B9-797176DAA1D0}" destId="{97F48E99-A555-004B-B92D-F40DAA33BC8A}" srcOrd="1" destOrd="0" presId="urn:microsoft.com/office/officeart/2005/8/layout/pyramid1"/>
    <dgm:cxn modelId="{EACC4CD8-5496-8443-902B-ABF6AB9D8036}" type="presParOf" srcId="{CFC99609-BCD1-F246-B772-229B5F093CF8}" destId="{38EE1AB8-A13C-9A42-90B4-A5E501E3F0A4}" srcOrd="2" destOrd="0" presId="urn:microsoft.com/office/officeart/2005/8/layout/pyramid1"/>
    <dgm:cxn modelId="{E290031F-703A-F246-AAC5-558B91B4371D}" type="presParOf" srcId="{38EE1AB8-A13C-9A42-90B4-A5E501E3F0A4}" destId="{A6A64FDE-A6E7-1444-B861-F34D0AF517F3}" srcOrd="0" destOrd="0" presId="urn:microsoft.com/office/officeart/2005/8/layout/pyramid1"/>
    <dgm:cxn modelId="{F9C012E3-699C-B64F-B8A1-699D2E89DA4D}" type="presParOf" srcId="{38EE1AB8-A13C-9A42-90B4-A5E501E3F0A4}" destId="{DD268BB0-CACC-6B47-890F-990A3DD89A34}" srcOrd="1" destOrd="0" presId="urn:microsoft.com/office/officeart/2005/8/layout/pyramid1"/>
    <dgm:cxn modelId="{82043F51-37AC-F34F-ACCF-0EEBEFCFB373}" type="presParOf" srcId="{CFC99609-BCD1-F246-B772-229B5F093CF8}" destId="{E47F4223-692D-304F-8D75-9855E94202B8}" srcOrd="3" destOrd="0" presId="urn:microsoft.com/office/officeart/2005/8/layout/pyramid1"/>
    <dgm:cxn modelId="{7E80E51D-39C2-6C48-9639-0A86FDFE888F}" type="presParOf" srcId="{E47F4223-692D-304F-8D75-9855E94202B8}" destId="{C05A4539-F334-1E4A-B987-00895C83DAD0}" srcOrd="0" destOrd="0" presId="urn:microsoft.com/office/officeart/2005/8/layout/pyramid1"/>
    <dgm:cxn modelId="{DF5DB5D8-032E-3A49-89D2-6B4B08930990}" type="presParOf" srcId="{E47F4223-692D-304F-8D75-9855E94202B8}" destId="{C416A27B-C2B6-8448-BC54-501ECDDFE635}" srcOrd="1" destOrd="0" presId="urn:microsoft.com/office/officeart/2005/8/layout/pyramid1"/>
    <dgm:cxn modelId="{4FF122CA-D5A4-AB4F-A065-4430F46B88EC}" type="presParOf" srcId="{CFC99609-BCD1-F246-B772-229B5F093CF8}" destId="{C4A9A25E-F922-2245-AAEB-1F7299CE1404}" srcOrd="4" destOrd="0" presId="urn:microsoft.com/office/officeart/2005/8/layout/pyramid1"/>
    <dgm:cxn modelId="{E3896D33-F2B5-6A4F-8460-52158929F5B3}" type="presParOf" srcId="{C4A9A25E-F922-2245-AAEB-1F7299CE1404}" destId="{5950D950-FAD7-D044-AF81-A41039A5A78F}" srcOrd="0" destOrd="0" presId="urn:microsoft.com/office/officeart/2005/8/layout/pyramid1"/>
    <dgm:cxn modelId="{1C877749-6B5C-C547-B6CE-10AAA30439C7}" type="presParOf" srcId="{C4A9A25E-F922-2245-AAEB-1F7299CE1404}" destId="{00A04A03-8DE7-0148-BF36-5AB170A108B5}" srcOrd="1" destOrd="0" presId="urn:microsoft.com/office/officeart/2005/8/layout/pyramid1"/>
    <dgm:cxn modelId="{D7D3FF5A-91AB-834F-AD23-9138A8806F5C}" type="presParOf" srcId="{CFC99609-BCD1-F246-B772-229B5F093CF8}" destId="{7A166D52-E359-9140-AF14-2ED20E67FD59}" srcOrd="5" destOrd="0" presId="urn:microsoft.com/office/officeart/2005/8/layout/pyramid1"/>
    <dgm:cxn modelId="{ACE06087-DF56-C14D-AC5D-37B1391423B0}" type="presParOf" srcId="{7A166D52-E359-9140-AF14-2ED20E67FD59}" destId="{BEFC12E0-0B9E-E246-9AA7-914E00D2CCC0}" srcOrd="0" destOrd="0" presId="urn:microsoft.com/office/officeart/2005/8/layout/pyramid1"/>
    <dgm:cxn modelId="{D710A108-FDDA-1340-BFCD-0A790E6722E5}" type="presParOf" srcId="{7A166D52-E359-9140-AF14-2ED20E67FD59}" destId="{C9E0A8AF-238F-DB4F-9314-D4444A62439F}"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5B03B2-C718-1A49-BD19-4A8E7B512EB9}">
      <dsp:nvSpPr>
        <dsp:cNvPr id="0" name=""/>
        <dsp:cNvSpPr/>
      </dsp:nvSpPr>
      <dsp:spPr>
        <a:xfrm>
          <a:off x="5079999" y="0"/>
          <a:ext cx="2031999" cy="1115785"/>
        </a:xfrm>
        <a:prstGeom prst="trapezoid">
          <a:avLst>
            <a:gd name="adj" fmla="val 91057"/>
          </a:avLst>
        </a:prstGeom>
        <a:solidFill>
          <a:srgbClr val="FF685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cy-GB" sz="1200" b="1" kern="1200" dirty="0">
              <a:highlight>
                <a:srgbClr val="FFF8EA"/>
              </a:highlight>
            </a:rPr>
            <a:t>This is Nel. She gets up at twenty-five minutes past seven, usually. </a:t>
          </a:r>
          <a:endParaRPr lang="en-US" sz="1200" b="1" kern="1200" dirty="0">
            <a:solidFill>
              <a:schemeClr val="bg1"/>
            </a:solidFill>
            <a:highlight>
              <a:srgbClr val="FFF8EA"/>
            </a:highlight>
          </a:endParaRPr>
        </a:p>
      </dsp:txBody>
      <dsp:txXfrm>
        <a:off x="5079999" y="0"/>
        <a:ext cx="2031999" cy="1115785"/>
      </dsp:txXfrm>
    </dsp:sp>
    <dsp:sp modelId="{4459FCB3-CA2C-B94F-8115-0A6504FCF090}">
      <dsp:nvSpPr>
        <dsp:cNvPr id="0" name=""/>
        <dsp:cNvSpPr/>
      </dsp:nvSpPr>
      <dsp:spPr>
        <a:xfrm>
          <a:off x="4063999" y="1115785"/>
          <a:ext cx="4063999" cy="1115785"/>
        </a:xfrm>
        <a:prstGeom prst="trapezoid">
          <a:avLst>
            <a:gd name="adj" fmla="val 91057"/>
          </a:avLst>
        </a:prstGeom>
        <a:solidFill>
          <a:srgbClr val="F7BAA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cy-GB" sz="1200" b="1" kern="1200" dirty="0">
              <a:highlight>
                <a:srgbClr val="FFF8EA"/>
              </a:highlight>
              <a:latin typeface="+mn-lt"/>
            </a:rPr>
            <a:t>This is Nel. She gets up at twenty-five minutes past seven, usually. She arrives at school at half past eight</a:t>
          </a:r>
          <a:endParaRPr lang="en-US" sz="1200" b="1" kern="1200" dirty="0">
            <a:highlight>
              <a:srgbClr val="FFF8EA"/>
            </a:highlight>
            <a:latin typeface="+mn-lt"/>
          </a:endParaRPr>
        </a:p>
      </dsp:txBody>
      <dsp:txXfrm>
        <a:off x="4775199" y="1115785"/>
        <a:ext cx="2641599" cy="1115785"/>
      </dsp:txXfrm>
    </dsp:sp>
    <dsp:sp modelId="{A6A64FDE-A6E7-1444-B861-F34D0AF517F3}">
      <dsp:nvSpPr>
        <dsp:cNvPr id="0" name=""/>
        <dsp:cNvSpPr/>
      </dsp:nvSpPr>
      <dsp:spPr>
        <a:xfrm>
          <a:off x="3047999" y="2231570"/>
          <a:ext cx="6095999" cy="1115785"/>
        </a:xfrm>
        <a:prstGeom prst="trapezoid">
          <a:avLst>
            <a:gd name="adj" fmla="val 91057"/>
          </a:avLst>
        </a:prstGeom>
        <a:solidFill>
          <a:srgbClr val="F3D4C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cy-GB" sz="1200" b="1" kern="1200" dirty="0">
              <a:highlight>
                <a:srgbClr val="FFF8EA"/>
              </a:highlight>
            </a:rPr>
            <a:t>This is Nel. She gets up at twenty-five minutes past seven, usually. She arrives at school at half past eight. She drinks coffee at eleven o'clock with friends. </a:t>
          </a:r>
          <a:endParaRPr lang="en-US" sz="1200" b="1" kern="1200" dirty="0">
            <a:highlight>
              <a:srgbClr val="FFF8EA"/>
            </a:highlight>
          </a:endParaRPr>
        </a:p>
      </dsp:txBody>
      <dsp:txXfrm>
        <a:off x="4114799" y="2231570"/>
        <a:ext cx="3962399" cy="1115785"/>
      </dsp:txXfrm>
    </dsp:sp>
    <dsp:sp modelId="{C05A4539-F334-1E4A-B987-00895C83DAD0}">
      <dsp:nvSpPr>
        <dsp:cNvPr id="0" name=""/>
        <dsp:cNvSpPr/>
      </dsp:nvSpPr>
      <dsp:spPr>
        <a:xfrm>
          <a:off x="2031999" y="3347356"/>
          <a:ext cx="8127999" cy="1115785"/>
        </a:xfrm>
        <a:prstGeom prst="trapezoid">
          <a:avLst>
            <a:gd name="adj" fmla="val 91057"/>
          </a:avLst>
        </a:prstGeom>
        <a:solidFill>
          <a:srgbClr val="FFF8EA"/>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cy-GB" sz="1200" b="1" kern="1200" dirty="0"/>
            <a:t>This is Nel. She gets up at twenty-five minutes past seven, usually. She arrives at school at half past eight. She drinks coffee at eleven o'clock with friends. She eats lunch at noon. </a:t>
          </a:r>
          <a:endParaRPr lang="en-US" sz="1200" b="1" kern="1200" dirty="0"/>
        </a:p>
      </dsp:txBody>
      <dsp:txXfrm>
        <a:off x="3454399" y="3347356"/>
        <a:ext cx="5283199" cy="1115785"/>
      </dsp:txXfrm>
    </dsp:sp>
    <dsp:sp modelId="{5950D950-FAD7-D044-AF81-A41039A5A78F}">
      <dsp:nvSpPr>
        <dsp:cNvPr id="0" name=""/>
        <dsp:cNvSpPr/>
      </dsp:nvSpPr>
      <dsp:spPr>
        <a:xfrm>
          <a:off x="1015999" y="4463142"/>
          <a:ext cx="10159999" cy="1115785"/>
        </a:xfrm>
        <a:prstGeom prst="trapezoid">
          <a:avLst>
            <a:gd name="adj" fmla="val 91057"/>
          </a:avLst>
        </a:prstGeom>
        <a:solidFill>
          <a:schemeClr val="accent1">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cy-GB" sz="1200" b="1" kern="1200" dirty="0">
              <a:highlight>
                <a:srgbClr val="FFF8EA"/>
              </a:highlight>
            </a:rPr>
            <a:t>This is Nel. She gets up at twenty five minutes past seven, usually. She arrives at school at half past eight. She drinks coffee at eleven o'clock with friends. She eats lunch at noon. She leaves work about three o'clock. </a:t>
          </a:r>
        </a:p>
      </dsp:txBody>
      <dsp:txXfrm>
        <a:off x="2793999" y="4463142"/>
        <a:ext cx="6603999" cy="1115785"/>
      </dsp:txXfrm>
    </dsp:sp>
    <dsp:sp modelId="{BEFC12E0-0B9E-E246-9AA7-914E00D2CCC0}">
      <dsp:nvSpPr>
        <dsp:cNvPr id="0" name=""/>
        <dsp:cNvSpPr/>
      </dsp:nvSpPr>
      <dsp:spPr>
        <a:xfrm>
          <a:off x="0" y="5578927"/>
          <a:ext cx="12191999" cy="1115785"/>
        </a:xfrm>
        <a:prstGeom prst="trapezoid">
          <a:avLst>
            <a:gd name="adj" fmla="val 91057"/>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cy-GB" sz="1200" b="1" kern="1200" dirty="0">
              <a:highlight>
                <a:srgbClr val="FFF8EA"/>
              </a:highlight>
            </a:rPr>
            <a:t>This is Nel. She gets up at twenty five minutes past seven, usually. She arrives at school at half past eight. She drinks coffee at eleven o'clock with friends. She eats lunch at noon. She leaves work about three o'clock. She doesn't go to bed before 10 o'clock.</a:t>
          </a:r>
          <a:endParaRPr lang="en-US" sz="1200" b="1" kern="1200" dirty="0">
            <a:highlight>
              <a:srgbClr val="FFF8EA"/>
            </a:highlight>
          </a:endParaRPr>
        </a:p>
      </dsp:txBody>
      <dsp:txXfrm>
        <a:off x="2133599" y="5578927"/>
        <a:ext cx="7924799" cy="1115785"/>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F6F74-D79F-7B4B-AC7C-25CAF35EB2E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D070742-2A0D-504C-8EEB-E7F0C817CA6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54786F0-4E13-2947-A242-E7D34A75A315}"/>
              </a:ext>
            </a:extLst>
          </p:cNvPr>
          <p:cNvSpPr>
            <a:spLocks noGrp="1"/>
          </p:cNvSpPr>
          <p:nvPr>
            <p:ph type="dt" sz="half" idx="10"/>
          </p:nvPr>
        </p:nvSpPr>
        <p:spPr/>
        <p:txBody>
          <a:bodyPr/>
          <a:lstStyle/>
          <a:p>
            <a:fld id="{F66291E5-A366-9647-9133-DDF5FB819A78}" type="datetimeFigureOut">
              <a:rPr lang="en-US" smtClean="0"/>
              <a:t>3/8/23</a:t>
            </a:fld>
            <a:endParaRPr lang="en-US"/>
          </a:p>
        </p:txBody>
      </p:sp>
      <p:sp>
        <p:nvSpPr>
          <p:cNvPr id="5" name="Footer Placeholder 4">
            <a:extLst>
              <a:ext uri="{FF2B5EF4-FFF2-40B4-BE49-F238E27FC236}">
                <a16:creationId xmlns:a16="http://schemas.microsoft.com/office/drawing/2014/main" id="{FD52788B-148A-8049-9AF5-79D2C3CF95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8D9B4D-12FE-A743-9025-4DDE7703F447}"/>
              </a:ext>
            </a:extLst>
          </p:cNvPr>
          <p:cNvSpPr>
            <a:spLocks noGrp="1"/>
          </p:cNvSpPr>
          <p:nvPr>
            <p:ph type="sldNum" sz="quarter" idx="12"/>
          </p:nvPr>
        </p:nvSpPr>
        <p:spPr/>
        <p:txBody>
          <a:bodyPr/>
          <a:lstStyle/>
          <a:p>
            <a:fld id="{A5191418-FC46-7E48-8EE5-59BCD6DAAF7F}" type="slidenum">
              <a:rPr lang="en-US" smtClean="0"/>
              <a:t>‹#›</a:t>
            </a:fld>
            <a:endParaRPr lang="en-US"/>
          </a:p>
        </p:txBody>
      </p:sp>
    </p:spTree>
    <p:extLst>
      <p:ext uri="{BB962C8B-B14F-4D97-AF65-F5344CB8AC3E}">
        <p14:creationId xmlns:p14="http://schemas.microsoft.com/office/powerpoint/2010/main" val="5223775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A7987-4FA6-5E45-BEC5-3E900751F2A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F4260BB-6214-D24F-B3F0-D9E1F7F7180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FA31A4C-A56C-4343-9601-05BF240887D9}"/>
              </a:ext>
            </a:extLst>
          </p:cNvPr>
          <p:cNvSpPr>
            <a:spLocks noGrp="1"/>
          </p:cNvSpPr>
          <p:nvPr>
            <p:ph type="dt" sz="half" idx="10"/>
          </p:nvPr>
        </p:nvSpPr>
        <p:spPr/>
        <p:txBody>
          <a:bodyPr/>
          <a:lstStyle/>
          <a:p>
            <a:fld id="{F66291E5-A366-9647-9133-DDF5FB819A78}" type="datetimeFigureOut">
              <a:rPr lang="en-US" smtClean="0"/>
              <a:t>3/8/23</a:t>
            </a:fld>
            <a:endParaRPr lang="en-US"/>
          </a:p>
        </p:txBody>
      </p:sp>
      <p:sp>
        <p:nvSpPr>
          <p:cNvPr id="5" name="Footer Placeholder 4">
            <a:extLst>
              <a:ext uri="{FF2B5EF4-FFF2-40B4-BE49-F238E27FC236}">
                <a16:creationId xmlns:a16="http://schemas.microsoft.com/office/drawing/2014/main" id="{649E2AE2-6065-EB49-B9E0-4A5A91578FA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618A65-CF80-B545-9CD0-B7EAC27D0AFC}"/>
              </a:ext>
            </a:extLst>
          </p:cNvPr>
          <p:cNvSpPr>
            <a:spLocks noGrp="1"/>
          </p:cNvSpPr>
          <p:nvPr>
            <p:ph type="sldNum" sz="quarter" idx="12"/>
          </p:nvPr>
        </p:nvSpPr>
        <p:spPr/>
        <p:txBody>
          <a:bodyPr/>
          <a:lstStyle/>
          <a:p>
            <a:fld id="{A5191418-FC46-7E48-8EE5-59BCD6DAAF7F}" type="slidenum">
              <a:rPr lang="en-US" smtClean="0"/>
              <a:t>‹#›</a:t>
            </a:fld>
            <a:endParaRPr lang="en-US"/>
          </a:p>
        </p:txBody>
      </p:sp>
    </p:spTree>
    <p:extLst>
      <p:ext uri="{BB962C8B-B14F-4D97-AF65-F5344CB8AC3E}">
        <p14:creationId xmlns:p14="http://schemas.microsoft.com/office/powerpoint/2010/main" val="14937890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FED3A-6DB7-FB4F-9CA0-EE4134487EA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071CD7B8-623C-E746-B1AA-DF0D60E4E6A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F0CF628-821C-C94F-A416-7D38E7EC58E6}"/>
              </a:ext>
            </a:extLst>
          </p:cNvPr>
          <p:cNvSpPr>
            <a:spLocks noGrp="1"/>
          </p:cNvSpPr>
          <p:nvPr>
            <p:ph type="dt" sz="half" idx="10"/>
          </p:nvPr>
        </p:nvSpPr>
        <p:spPr/>
        <p:txBody>
          <a:bodyPr/>
          <a:lstStyle/>
          <a:p>
            <a:fld id="{F66291E5-A366-9647-9133-DDF5FB819A78}" type="datetimeFigureOut">
              <a:rPr lang="en-US" smtClean="0"/>
              <a:t>3/8/23</a:t>
            </a:fld>
            <a:endParaRPr lang="en-US"/>
          </a:p>
        </p:txBody>
      </p:sp>
      <p:sp>
        <p:nvSpPr>
          <p:cNvPr id="5" name="Footer Placeholder 4">
            <a:extLst>
              <a:ext uri="{FF2B5EF4-FFF2-40B4-BE49-F238E27FC236}">
                <a16:creationId xmlns:a16="http://schemas.microsoft.com/office/drawing/2014/main" id="{C12F7C55-81CC-6940-A78A-AD81065A84F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AD8742-C368-0249-BAC8-DAB2BEA9B1E0}"/>
              </a:ext>
            </a:extLst>
          </p:cNvPr>
          <p:cNvSpPr>
            <a:spLocks noGrp="1"/>
          </p:cNvSpPr>
          <p:nvPr>
            <p:ph type="sldNum" sz="quarter" idx="12"/>
          </p:nvPr>
        </p:nvSpPr>
        <p:spPr/>
        <p:txBody>
          <a:bodyPr/>
          <a:lstStyle/>
          <a:p>
            <a:fld id="{A5191418-FC46-7E48-8EE5-59BCD6DAAF7F}" type="slidenum">
              <a:rPr lang="en-US" smtClean="0"/>
              <a:t>‹#›</a:t>
            </a:fld>
            <a:endParaRPr lang="en-US"/>
          </a:p>
        </p:txBody>
      </p:sp>
    </p:spTree>
    <p:extLst>
      <p:ext uri="{BB962C8B-B14F-4D97-AF65-F5344CB8AC3E}">
        <p14:creationId xmlns:p14="http://schemas.microsoft.com/office/powerpoint/2010/main" val="36138326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AA1C3-1B37-AF43-8169-6EB6BCB26C6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BFD0D52-934D-3545-8E5D-A9D8B593959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868EDC4-0855-EA41-994B-1D00D61548A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63680AE-E8D7-204A-BE4C-D419BECE6EA6}"/>
              </a:ext>
            </a:extLst>
          </p:cNvPr>
          <p:cNvSpPr>
            <a:spLocks noGrp="1"/>
          </p:cNvSpPr>
          <p:nvPr>
            <p:ph type="dt" sz="half" idx="10"/>
          </p:nvPr>
        </p:nvSpPr>
        <p:spPr/>
        <p:txBody>
          <a:bodyPr/>
          <a:lstStyle/>
          <a:p>
            <a:fld id="{F66291E5-A366-9647-9133-DDF5FB819A78}" type="datetimeFigureOut">
              <a:rPr lang="en-US" smtClean="0"/>
              <a:t>3/8/23</a:t>
            </a:fld>
            <a:endParaRPr lang="en-US"/>
          </a:p>
        </p:txBody>
      </p:sp>
      <p:sp>
        <p:nvSpPr>
          <p:cNvPr id="6" name="Footer Placeholder 5">
            <a:extLst>
              <a:ext uri="{FF2B5EF4-FFF2-40B4-BE49-F238E27FC236}">
                <a16:creationId xmlns:a16="http://schemas.microsoft.com/office/drawing/2014/main" id="{64137754-D705-9842-8485-2FBD63092CA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A6E3A06-DEE3-E044-B863-4A2586EF554E}"/>
              </a:ext>
            </a:extLst>
          </p:cNvPr>
          <p:cNvSpPr>
            <a:spLocks noGrp="1"/>
          </p:cNvSpPr>
          <p:nvPr>
            <p:ph type="sldNum" sz="quarter" idx="12"/>
          </p:nvPr>
        </p:nvSpPr>
        <p:spPr/>
        <p:txBody>
          <a:bodyPr/>
          <a:lstStyle/>
          <a:p>
            <a:fld id="{A5191418-FC46-7E48-8EE5-59BCD6DAAF7F}" type="slidenum">
              <a:rPr lang="en-US" smtClean="0"/>
              <a:t>‹#›</a:t>
            </a:fld>
            <a:endParaRPr lang="en-US"/>
          </a:p>
        </p:txBody>
      </p:sp>
    </p:spTree>
    <p:extLst>
      <p:ext uri="{BB962C8B-B14F-4D97-AF65-F5344CB8AC3E}">
        <p14:creationId xmlns:p14="http://schemas.microsoft.com/office/powerpoint/2010/main" val="9668427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B6517-C381-7B4A-8FCD-E0BD1A1EE34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40316A4-3D6D-B64B-A505-F1321370839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84D20C6-4045-B140-865A-DE80B9865B3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8612C73-A402-5A4F-A290-A467AF055D0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CBAACF9-9298-934A-B922-90D80E362E4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73658AD-4B10-0343-958B-E42EF841DC3E}"/>
              </a:ext>
            </a:extLst>
          </p:cNvPr>
          <p:cNvSpPr>
            <a:spLocks noGrp="1"/>
          </p:cNvSpPr>
          <p:nvPr>
            <p:ph type="dt" sz="half" idx="10"/>
          </p:nvPr>
        </p:nvSpPr>
        <p:spPr/>
        <p:txBody>
          <a:bodyPr/>
          <a:lstStyle/>
          <a:p>
            <a:fld id="{F66291E5-A366-9647-9133-DDF5FB819A78}" type="datetimeFigureOut">
              <a:rPr lang="en-US" smtClean="0"/>
              <a:t>3/8/23</a:t>
            </a:fld>
            <a:endParaRPr lang="en-US"/>
          </a:p>
        </p:txBody>
      </p:sp>
      <p:sp>
        <p:nvSpPr>
          <p:cNvPr id="8" name="Footer Placeholder 7">
            <a:extLst>
              <a:ext uri="{FF2B5EF4-FFF2-40B4-BE49-F238E27FC236}">
                <a16:creationId xmlns:a16="http://schemas.microsoft.com/office/drawing/2014/main" id="{CF678968-2CDD-5F47-BC29-9BACBE5BF41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F1A8301-EB77-DB4F-9F4D-20839284FDC1}"/>
              </a:ext>
            </a:extLst>
          </p:cNvPr>
          <p:cNvSpPr>
            <a:spLocks noGrp="1"/>
          </p:cNvSpPr>
          <p:nvPr>
            <p:ph type="sldNum" sz="quarter" idx="12"/>
          </p:nvPr>
        </p:nvSpPr>
        <p:spPr/>
        <p:txBody>
          <a:bodyPr/>
          <a:lstStyle/>
          <a:p>
            <a:fld id="{A5191418-FC46-7E48-8EE5-59BCD6DAAF7F}" type="slidenum">
              <a:rPr lang="en-US" smtClean="0"/>
              <a:t>‹#›</a:t>
            </a:fld>
            <a:endParaRPr lang="en-US"/>
          </a:p>
        </p:txBody>
      </p:sp>
    </p:spTree>
    <p:extLst>
      <p:ext uri="{BB962C8B-B14F-4D97-AF65-F5344CB8AC3E}">
        <p14:creationId xmlns:p14="http://schemas.microsoft.com/office/powerpoint/2010/main" val="6049656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4B795-1B92-D346-9AE1-4ECB5F9E864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611FAE8-A0E5-324A-91BA-7B2714D2F362}"/>
              </a:ext>
            </a:extLst>
          </p:cNvPr>
          <p:cNvSpPr>
            <a:spLocks noGrp="1"/>
          </p:cNvSpPr>
          <p:nvPr>
            <p:ph type="dt" sz="half" idx="10"/>
          </p:nvPr>
        </p:nvSpPr>
        <p:spPr/>
        <p:txBody>
          <a:bodyPr/>
          <a:lstStyle/>
          <a:p>
            <a:fld id="{F66291E5-A366-9647-9133-DDF5FB819A78}" type="datetimeFigureOut">
              <a:rPr lang="en-US" smtClean="0"/>
              <a:t>3/8/23</a:t>
            </a:fld>
            <a:endParaRPr lang="en-US"/>
          </a:p>
        </p:txBody>
      </p:sp>
      <p:sp>
        <p:nvSpPr>
          <p:cNvPr id="4" name="Footer Placeholder 3">
            <a:extLst>
              <a:ext uri="{FF2B5EF4-FFF2-40B4-BE49-F238E27FC236}">
                <a16:creationId xmlns:a16="http://schemas.microsoft.com/office/drawing/2014/main" id="{1D5F7703-ECCD-8245-94B3-23E013B6117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BFD803-60AC-D048-9FDD-810FDE4365F7}"/>
              </a:ext>
            </a:extLst>
          </p:cNvPr>
          <p:cNvSpPr>
            <a:spLocks noGrp="1"/>
          </p:cNvSpPr>
          <p:nvPr>
            <p:ph type="sldNum" sz="quarter" idx="12"/>
          </p:nvPr>
        </p:nvSpPr>
        <p:spPr/>
        <p:txBody>
          <a:bodyPr/>
          <a:lstStyle/>
          <a:p>
            <a:fld id="{A5191418-FC46-7E48-8EE5-59BCD6DAAF7F}" type="slidenum">
              <a:rPr lang="en-US" smtClean="0"/>
              <a:t>‹#›</a:t>
            </a:fld>
            <a:endParaRPr lang="en-US"/>
          </a:p>
        </p:txBody>
      </p:sp>
    </p:spTree>
    <p:extLst>
      <p:ext uri="{BB962C8B-B14F-4D97-AF65-F5344CB8AC3E}">
        <p14:creationId xmlns:p14="http://schemas.microsoft.com/office/powerpoint/2010/main" val="38402362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B76B834-AB9C-4A43-BFC4-2670D8EBCEED}"/>
              </a:ext>
            </a:extLst>
          </p:cNvPr>
          <p:cNvSpPr>
            <a:spLocks noGrp="1"/>
          </p:cNvSpPr>
          <p:nvPr>
            <p:ph type="dt" sz="half" idx="10"/>
          </p:nvPr>
        </p:nvSpPr>
        <p:spPr/>
        <p:txBody>
          <a:bodyPr/>
          <a:lstStyle/>
          <a:p>
            <a:fld id="{F66291E5-A366-9647-9133-DDF5FB819A78}" type="datetimeFigureOut">
              <a:rPr lang="en-US" smtClean="0"/>
              <a:t>3/8/23</a:t>
            </a:fld>
            <a:endParaRPr lang="en-US"/>
          </a:p>
        </p:txBody>
      </p:sp>
      <p:sp>
        <p:nvSpPr>
          <p:cNvPr id="3" name="Footer Placeholder 2">
            <a:extLst>
              <a:ext uri="{FF2B5EF4-FFF2-40B4-BE49-F238E27FC236}">
                <a16:creationId xmlns:a16="http://schemas.microsoft.com/office/drawing/2014/main" id="{FC6EC7C2-3DD1-D84A-A8CA-2FB8FB1BD4D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EC27BEC-7699-2D4C-B5AD-4CE1B39DAED6}"/>
              </a:ext>
            </a:extLst>
          </p:cNvPr>
          <p:cNvSpPr>
            <a:spLocks noGrp="1"/>
          </p:cNvSpPr>
          <p:nvPr>
            <p:ph type="sldNum" sz="quarter" idx="12"/>
          </p:nvPr>
        </p:nvSpPr>
        <p:spPr/>
        <p:txBody>
          <a:bodyPr/>
          <a:lstStyle/>
          <a:p>
            <a:fld id="{A5191418-FC46-7E48-8EE5-59BCD6DAAF7F}" type="slidenum">
              <a:rPr lang="en-US" smtClean="0"/>
              <a:t>‹#›</a:t>
            </a:fld>
            <a:endParaRPr lang="en-US"/>
          </a:p>
        </p:txBody>
      </p:sp>
    </p:spTree>
    <p:extLst>
      <p:ext uri="{BB962C8B-B14F-4D97-AF65-F5344CB8AC3E}">
        <p14:creationId xmlns:p14="http://schemas.microsoft.com/office/powerpoint/2010/main" val="23100067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281A1-C08C-4343-AA46-B1BBD16AFE8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B50E9D6-7AB1-FC44-AFBE-0BD4CF41F42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37D471D-E3E3-A141-999B-34838B7E759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1091B7B-FEBC-9944-A4B4-8FDCACCB4033}"/>
              </a:ext>
            </a:extLst>
          </p:cNvPr>
          <p:cNvSpPr>
            <a:spLocks noGrp="1"/>
          </p:cNvSpPr>
          <p:nvPr>
            <p:ph type="dt" sz="half" idx="10"/>
          </p:nvPr>
        </p:nvSpPr>
        <p:spPr/>
        <p:txBody>
          <a:bodyPr/>
          <a:lstStyle/>
          <a:p>
            <a:fld id="{F66291E5-A366-9647-9133-DDF5FB819A78}" type="datetimeFigureOut">
              <a:rPr lang="en-US" smtClean="0"/>
              <a:t>3/8/23</a:t>
            </a:fld>
            <a:endParaRPr lang="en-US"/>
          </a:p>
        </p:txBody>
      </p:sp>
      <p:sp>
        <p:nvSpPr>
          <p:cNvPr id="6" name="Footer Placeholder 5">
            <a:extLst>
              <a:ext uri="{FF2B5EF4-FFF2-40B4-BE49-F238E27FC236}">
                <a16:creationId xmlns:a16="http://schemas.microsoft.com/office/drawing/2014/main" id="{0E2355B7-930D-C847-89AD-0EC453197BE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363F0F8-00DF-4C4F-A286-49BA55F0DEDD}"/>
              </a:ext>
            </a:extLst>
          </p:cNvPr>
          <p:cNvSpPr>
            <a:spLocks noGrp="1"/>
          </p:cNvSpPr>
          <p:nvPr>
            <p:ph type="sldNum" sz="quarter" idx="12"/>
          </p:nvPr>
        </p:nvSpPr>
        <p:spPr/>
        <p:txBody>
          <a:bodyPr/>
          <a:lstStyle/>
          <a:p>
            <a:fld id="{A5191418-FC46-7E48-8EE5-59BCD6DAAF7F}" type="slidenum">
              <a:rPr lang="en-US" smtClean="0"/>
              <a:t>‹#›</a:t>
            </a:fld>
            <a:endParaRPr lang="en-US"/>
          </a:p>
        </p:txBody>
      </p:sp>
    </p:spTree>
    <p:extLst>
      <p:ext uri="{BB962C8B-B14F-4D97-AF65-F5344CB8AC3E}">
        <p14:creationId xmlns:p14="http://schemas.microsoft.com/office/powerpoint/2010/main" val="17017364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496BD-970A-2A44-9D4C-44B2B24C629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45C7D8D-F9EC-724F-97E0-CA5B3810701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A72A231-A7F7-D346-8C19-ADDAF7C94F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6E0E01-0B56-2A4F-BE8B-58DEF4BF07EF}"/>
              </a:ext>
            </a:extLst>
          </p:cNvPr>
          <p:cNvSpPr>
            <a:spLocks noGrp="1"/>
          </p:cNvSpPr>
          <p:nvPr>
            <p:ph type="dt" sz="half" idx="10"/>
          </p:nvPr>
        </p:nvSpPr>
        <p:spPr/>
        <p:txBody>
          <a:bodyPr/>
          <a:lstStyle/>
          <a:p>
            <a:fld id="{F66291E5-A366-9647-9133-DDF5FB819A78}" type="datetimeFigureOut">
              <a:rPr lang="en-US" smtClean="0"/>
              <a:t>3/8/23</a:t>
            </a:fld>
            <a:endParaRPr lang="en-US"/>
          </a:p>
        </p:txBody>
      </p:sp>
      <p:sp>
        <p:nvSpPr>
          <p:cNvPr id="6" name="Footer Placeholder 5">
            <a:extLst>
              <a:ext uri="{FF2B5EF4-FFF2-40B4-BE49-F238E27FC236}">
                <a16:creationId xmlns:a16="http://schemas.microsoft.com/office/drawing/2014/main" id="{C6284F09-8E0B-7842-8E8A-C7786C2FB99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89A745-AE24-1A43-9483-4A59918F3983}"/>
              </a:ext>
            </a:extLst>
          </p:cNvPr>
          <p:cNvSpPr>
            <a:spLocks noGrp="1"/>
          </p:cNvSpPr>
          <p:nvPr>
            <p:ph type="sldNum" sz="quarter" idx="12"/>
          </p:nvPr>
        </p:nvSpPr>
        <p:spPr/>
        <p:txBody>
          <a:bodyPr/>
          <a:lstStyle/>
          <a:p>
            <a:fld id="{A5191418-FC46-7E48-8EE5-59BCD6DAAF7F}" type="slidenum">
              <a:rPr lang="en-US" smtClean="0"/>
              <a:t>‹#›</a:t>
            </a:fld>
            <a:endParaRPr lang="en-US"/>
          </a:p>
        </p:txBody>
      </p:sp>
    </p:spTree>
    <p:extLst>
      <p:ext uri="{BB962C8B-B14F-4D97-AF65-F5344CB8AC3E}">
        <p14:creationId xmlns:p14="http://schemas.microsoft.com/office/powerpoint/2010/main" val="26233248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1377A-DFCD-5F4D-BBA8-DE7CD4357D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024514D-39C3-804F-85D0-7E34325400E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11DD10-15D7-5049-98A8-C4A5A37184FE}"/>
              </a:ext>
            </a:extLst>
          </p:cNvPr>
          <p:cNvSpPr>
            <a:spLocks noGrp="1"/>
          </p:cNvSpPr>
          <p:nvPr>
            <p:ph type="dt" sz="half" idx="10"/>
          </p:nvPr>
        </p:nvSpPr>
        <p:spPr/>
        <p:txBody>
          <a:bodyPr/>
          <a:lstStyle/>
          <a:p>
            <a:fld id="{F66291E5-A366-9647-9133-DDF5FB819A78}" type="datetimeFigureOut">
              <a:rPr lang="en-US" smtClean="0"/>
              <a:t>3/8/23</a:t>
            </a:fld>
            <a:endParaRPr lang="en-US"/>
          </a:p>
        </p:txBody>
      </p:sp>
      <p:sp>
        <p:nvSpPr>
          <p:cNvPr id="5" name="Footer Placeholder 4">
            <a:extLst>
              <a:ext uri="{FF2B5EF4-FFF2-40B4-BE49-F238E27FC236}">
                <a16:creationId xmlns:a16="http://schemas.microsoft.com/office/drawing/2014/main" id="{C3D9A5FD-1ACF-3A47-BD44-CF0F48B1F63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3E911A-2508-4444-A71F-7F19C745CDB0}"/>
              </a:ext>
            </a:extLst>
          </p:cNvPr>
          <p:cNvSpPr>
            <a:spLocks noGrp="1"/>
          </p:cNvSpPr>
          <p:nvPr>
            <p:ph type="sldNum" sz="quarter" idx="12"/>
          </p:nvPr>
        </p:nvSpPr>
        <p:spPr/>
        <p:txBody>
          <a:bodyPr/>
          <a:lstStyle/>
          <a:p>
            <a:fld id="{A5191418-FC46-7E48-8EE5-59BCD6DAAF7F}" type="slidenum">
              <a:rPr lang="en-US" smtClean="0"/>
              <a:t>‹#›</a:t>
            </a:fld>
            <a:endParaRPr lang="en-US"/>
          </a:p>
        </p:txBody>
      </p:sp>
    </p:spTree>
    <p:extLst>
      <p:ext uri="{BB962C8B-B14F-4D97-AF65-F5344CB8AC3E}">
        <p14:creationId xmlns:p14="http://schemas.microsoft.com/office/powerpoint/2010/main" val="28721541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F15987F-58DD-A748-B0B5-A92F3905CDA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D60918C-5875-CB4C-8600-01BDF6F30AF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284704-A93B-324C-8648-2AC89523FD23}"/>
              </a:ext>
            </a:extLst>
          </p:cNvPr>
          <p:cNvSpPr>
            <a:spLocks noGrp="1"/>
          </p:cNvSpPr>
          <p:nvPr>
            <p:ph type="dt" sz="half" idx="10"/>
          </p:nvPr>
        </p:nvSpPr>
        <p:spPr/>
        <p:txBody>
          <a:bodyPr/>
          <a:lstStyle/>
          <a:p>
            <a:fld id="{F66291E5-A366-9647-9133-DDF5FB819A78}" type="datetimeFigureOut">
              <a:rPr lang="en-US" smtClean="0"/>
              <a:t>3/8/23</a:t>
            </a:fld>
            <a:endParaRPr lang="en-US"/>
          </a:p>
        </p:txBody>
      </p:sp>
      <p:sp>
        <p:nvSpPr>
          <p:cNvPr id="5" name="Footer Placeholder 4">
            <a:extLst>
              <a:ext uri="{FF2B5EF4-FFF2-40B4-BE49-F238E27FC236}">
                <a16:creationId xmlns:a16="http://schemas.microsoft.com/office/drawing/2014/main" id="{95BF57F0-24E3-504B-9CBE-4D3EAEF57C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62631F-5BA9-6A46-89C2-5BB887563205}"/>
              </a:ext>
            </a:extLst>
          </p:cNvPr>
          <p:cNvSpPr>
            <a:spLocks noGrp="1"/>
          </p:cNvSpPr>
          <p:nvPr>
            <p:ph type="sldNum" sz="quarter" idx="12"/>
          </p:nvPr>
        </p:nvSpPr>
        <p:spPr/>
        <p:txBody>
          <a:bodyPr/>
          <a:lstStyle/>
          <a:p>
            <a:fld id="{A5191418-FC46-7E48-8EE5-59BCD6DAAF7F}" type="slidenum">
              <a:rPr lang="en-US" smtClean="0"/>
              <a:t>‹#›</a:t>
            </a:fld>
            <a:endParaRPr lang="en-US"/>
          </a:p>
        </p:txBody>
      </p:sp>
    </p:spTree>
    <p:extLst>
      <p:ext uri="{BB962C8B-B14F-4D97-AF65-F5344CB8AC3E}">
        <p14:creationId xmlns:p14="http://schemas.microsoft.com/office/powerpoint/2010/main" val="8605019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A86892-93A4-CE40-B79F-1113F3ECBAD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9F1531F-D3A0-AE4F-B467-824CEDB651F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BBC5A9E-83FB-1B4E-BD21-478A232BE08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6291E5-A366-9647-9133-DDF5FB819A78}" type="datetimeFigureOut">
              <a:rPr lang="en-US" smtClean="0"/>
              <a:t>3/8/23</a:t>
            </a:fld>
            <a:endParaRPr lang="en-US"/>
          </a:p>
        </p:txBody>
      </p:sp>
      <p:sp>
        <p:nvSpPr>
          <p:cNvPr id="5" name="Footer Placeholder 4">
            <a:extLst>
              <a:ext uri="{FF2B5EF4-FFF2-40B4-BE49-F238E27FC236}">
                <a16:creationId xmlns:a16="http://schemas.microsoft.com/office/drawing/2014/main" id="{A4160A38-C5A5-1048-931D-70EB5D2FCF3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89F765C-5F96-4741-B74C-8F561CD34EF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5191418-FC46-7E48-8EE5-59BCD6DAAF7F}" type="slidenum">
              <a:rPr lang="en-US" smtClean="0"/>
              <a:t>‹#›</a:t>
            </a:fld>
            <a:endParaRPr lang="en-US"/>
          </a:p>
        </p:txBody>
      </p:sp>
    </p:spTree>
    <p:extLst>
      <p:ext uri="{BB962C8B-B14F-4D97-AF65-F5344CB8AC3E}">
        <p14:creationId xmlns:p14="http://schemas.microsoft.com/office/powerpoint/2010/main" val="28707183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tiff"/><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E5ACDB10-FBA3-4F4B-8E49-54CC60990FF4}"/>
              </a:ext>
            </a:extLst>
          </p:cNvPr>
          <p:cNvGraphicFramePr/>
          <p:nvPr>
            <p:extLst>
              <p:ext uri="{D42A27DB-BD31-4B8C-83A1-F6EECF244321}">
                <p14:modId xmlns:p14="http://schemas.microsoft.com/office/powerpoint/2010/main" val="3172240413"/>
              </p:ext>
            </p:extLst>
          </p:nvPr>
        </p:nvGraphicFramePr>
        <p:xfrm>
          <a:off x="0" y="163286"/>
          <a:ext cx="12191999" cy="66947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 Box 6">
            <a:extLst>
              <a:ext uri="{FF2B5EF4-FFF2-40B4-BE49-F238E27FC236}">
                <a16:creationId xmlns:a16="http://schemas.microsoft.com/office/drawing/2014/main" id="{9788D1ED-4D74-5F4B-8DD4-6D032990BC07}"/>
              </a:ext>
            </a:extLst>
          </p:cNvPr>
          <p:cNvSpPr txBox="1"/>
          <p:nvPr/>
        </p:nvSpPr>
        <p:spPr>
          <a:xfrm>
            <a:off x="0" y="0"/>
            <a:ext cx="3357880" cy="3075305"/>
          </a:xfrm>
          <a:prstGeom prst="rect">
            <a:avLst/>
          </a:prstGeom>
          <a:solidFill>
            <a:schemeClr val="lt1"/>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a:spcAft>
                <a:spcPts val="0"/>
              </a:spcAft>
            </a:pPr>
            <a:r>
              <a:rPr lang="cy-GB" sz="1200" b="1" dirty="0">
                <a:effectLst/>
                <a:latin typeface="Calibri" panose="020F0502020204030204" pitchFamily="34" charset="0"/>
                <a:ea typeface="Calibri" panose="020F0502020204030204" pitchFamily="34" charset="0"/>
                <a:cs typeface="Times New Roman" panose="02020603050405020304" pitchFamily="18" charset="0"/>
              </a:rPr>
              <a:t>Pyramid Gorchmynion</a:t>
            </a:r>
            <a:r>
              <a:rPr lang="cy-GB" sz="1200" dirty="0">
                <a:effectLst/>
                <a:latin typeface="Calibri" panose="020F0502020204030204" pitchFamily="34" charset="0"/>
                <a:ea typeface="Calibri" panose="020F0502020204030204" pitchFamily="34" charset="0"/>
                <a:cs typeface="Times New Roman" panose="02020603050405020304" pitchFamily="18" charset="0"/>
              </a:rPr>
              <a: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cy-GB" sz="1200" dirty="0">
                <a:effectLst/>
                <a:latin typeface="Calibri" panose="020F0502020204030204" pitchFamily="34" charset="0"/>
                <a:ea typeface="Calibri" panose="020F0502020204030204" pitchFamily="34" charset="0"/>
                <a:cs typeface="Times New Roman" panose="02020603050405020304" pitchFamily="18" charset="0"/>
              </a:rPr>
              <a:t>Chwaraewch mewn grwpiau o 3 </a:t>
            </a:r>
            <a:br>
              <a:rPr lang="cy-GB" sz="1200" dirty="0">
                <a:effectLst/>
                <a:latin typeface="Calibri" panose="020F0502020204030204" pitchFamily="34" charset="0"/>
                <a:ea typeface="Calibri" panose="020F0502020204030204" pitchFamily="34" charset="0"/>
                <a:cs typeface="Times New Roman" panose="02020603050405020304" pitchFamily="18" charset="0"/>
              </a:rPr>
            </a:br>
            <a:r>
              <a:rPr lang="cy-GB" sz="1200" dirty="0">
                <a:effectLst/>
                <a:latin typeface="Calibri" panose="020F0502020204030204" pitchFamily="34" charset="0"/>
                <a:ea typeface="Calibri" panose="020F0502020204030204" pitchFamily="34" charset="0"/>
                <a:cs typeface="Times New Roman" panose="02020603050405020304" pitchFamily="18" charset="0"/>
              </a:rPr>
              <a:t>–&gt; 2 chwaraewr ac un dyfarnwr (referee).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cy-GB" sz="1200" dirty="0">
                <a:effectLst/>
                <a:latin typeface="Calibri" panose="020F0502020204030204" pitchFamily="34" charset="0"/>
                <a:ea typeface="Calibri" panose="020F0502020204030204" pitchFamily="34" charset="0"/>
                <a:cs typeface="Times New Roman" panose="02020603050405020304" pitchFamily="18" charset="0"/>
              </a:rPr>
              <a:t>Rhaid i chi gyfieithu’r brawddegau yn y pyramid, </a:t>
            </a:r>
            <a:r>
              <a:rPr lang="cy-GB" sz="1200" b="1" dirty="0">
                <a:effectLst/>
                <a:latin typeface="Calibri" panose="020F0502020204030204" pitchFamily="34" charset="0"/>
                <a:ea typeface="Calibri" panose="020F0502020204030204" pitchFamily="34" charset="0"/>
                <a:cs typeface="Times New Roman" panose="02020603050405020304" pitchFamily="18" charset="0"/>
              </a:rPr>
              <a:t>un cam ar y tro</a:t>
            </a:r>
            <a:r>
              <a:rPr lang="cy-GB" sz="1200" dirty="0">
                <a:effectLst/>
                <a:latin typeface="Calibri" panose="020F0502020204030204" pitchFamily="34" charset="0"/>
                <a:ea typeface="Calibri" panose="020F0502020204030204" pitchFamily="34" charset="0"/>
                <a:cs typeface="Times New Roman" panose="02020603050405020304" pitchFamily="18" charset="0"/>
              </a:rPr>
              <a:t>. (One step at a time)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cy-GB" sz="1200" dirty="0">
                <a:effectLst/>
                <a:latin typeface="Calibri" panose="020F0502020204030204" pitchFamily="34" charset="0"/>
                <a:ea typeface="Calibri" panose="020F0502020204030204" pitchFamily="34" charset="0"/>
                <a:cs typeface="Times New Roman" panose="02020603050405020304" pitchFamily="18" charset="0"/>
              </a:rPr>
              <a:t>Person 1 </a:t>
            </a:r>
            <a:r>
              <a:rPr lang="cy-GB" sz="1200" dirty="0">
                <a:latin typeface="Calibri" panose="020F0502020204030204" pitchFamily="34" charset="0"/>
                <a:ea typeface="Calibri" panose="020F0502020204030204" pitchFamily="34" charset="0"/>
                <a:cs typeface="Times New Roman" panose="02020603050405020304" pitchFamily="18" charset="0"/>
              </a:rPr>
              <a:t>-</a:t>
            </a:r>
            <a:r>
              <a:rPr lang="cy-GB" sz="1200" dirty="0">
                <a:effectLst/>
                <a:latin typeface="Calibri" panose="020F0502020204030204" pitchFamily="34" charset="0"/>
                <a:ea typeface="Calibri" panose="020F0502020204030204" pitchFamily="34" charset="0"/>
                <a:cs typeface="Times New Roman" panose="02020603050405020304" pitchFamily="18" charset="0"/>
              </a:rPr>
              <a:t>&gt; cyfieitha’r frawddeg gyntaf. Os ydych chi’n cyfieithu’n gywir, symuda ymlaen i’r cam nesaf.</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cy-GB" sz="1200" dirty="0">
                <a:effectLst/>
                <a:latin typeface="Calibri" panose="020F0502020204030204" pitchFamily="34" charset="0"/>
                <a:ea typeface="Calibri" panose="020F0502020204030204" pitchFamily="34" charset="0"/>
                <a:cs typeface="Times New Roman" panose="02020603050405020304" pitchFamily="18" charset="0"/>
              </a:rPr>
              <a:t>Os ydy Person 1 yn dweud rhywbeth yn anghywir, bydd y dyfarnwr yn eich stopio chi, a bydd Person 2 yn dechrau o’r </a:t>
            </a:r>
            <a:r>
              <a:rPr lang="cy-GB" sz="1200" b="1" dirty="0">
                <a:effectLst/>
                <a:latin typeface="Calibri" panose="020F0502020204030204" pitchFamily="34" charset="0"/>
                <a:ea typeface="Calibri" panose="020F0502020204030204" pitchFamily="34" charset="0"/>
                <a:cs typeface="Times New Roman" panose="02020603050405020304" pitchFamily="18" charset="0"/>
              </a:rPr>
              <a:t>cam cyntaf</a:t>
            </a:r>
            <a:r>
              <a:rPr lang="cy-GB" sz="1200" dirty="0">
                <a:effectLst/>
                <a:latin typeface="Calibri" panose="020F0502020204030204" pitchFamily="34" charset="0"/>
                <a:ea typeface="Calibri" panose="020F0502020204030204" pitchFamily="34" charset="0"/>
                <a:cs typeface="Times New Roman" panose="02020603050405020304" pitchFamily="18" charset="0"/>
              </a:rPr>
              <a: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cy-GB" sz="1200" dirty="0">
                <a:effectLst/>
                <a:latin typeface="Calibri" panose="020F0502020204030204" pitchFamily="34" charset="0"/>
                <a:ea typeface="Calibri" panose="020F0502020204030204" pitchFamily="34" charset="0"/>
                <a:cs typeface="Times New Roman" panose="02020603050405020304" pitchFamily="18" charset="0"/>
              </a:rPr>
              <a:t>Os ydy Person 2 yn dweud rhywbeth yn anghywir, bydd y dyfarnwr yn eich stopio chi a bydd Person 1 yn dechrau o’r </a:t>
            </a:r>
            <a:r>
              <a:rPr lang="cy-GB" sz="1200" b="1" dirty="0">
                <a:effectLst/>
                <a:latin typeface="Calibri" panose="020F0502020204030204" pitchFamily="34" charset="0"/>
                <a:ea typeface="Calibri" panose="020F0502020204030204" pitchFamily="34" charset="0"/>
                <a:cs typeface="Times New Roman" panose="02020603050405020304" pitchFamily="18" charset="0"/>
              </a:rPr>
              <a:t>cam cyntaf</a:t>
            </a:r>
            <a:r>
              <a:rPr lang="cy-GB" sz="1200" dirty="0">
                <a:effectLst/>
                <a:latin typeface="Calibri" panose="020F0502020204030204" pitchFamily="34" charset="0"/>
                <a:ea typeface="Calibri" panose="020F0502020204030204" pitchFamily="34" charset="0"/>
                <a:cs typeface="Times New Roman" panose="02020603050405020304" pitchFamily="18" charset="0"/>
              </a:rPr>
              <a: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cy-GB" sz="1200" dirty="0">
                <a:effectLst/>
                <a:latin typeface="Calibri" panose="020F0502020204030204" pitchFamily="34" charset="0"/>
                <a:ea typeface="Calibri" panose="020F0502020204030204" pitchFamily="34" charset="0"/>
                <a:cs typeface="Times New Roman" panose="02020603050405020304" pitchFamily="18" charset="0"/>
              </a:rPr>
              <a:t>Y person cyntaf i gyrraedd y diwedd, a chyfieithu popeth yn gywir sy’n ennill.</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2" name="Picture 1">
            <a:extLst>
              <a:ext uri="{FF2B5EF4-FFF2-40B4-BE49-F238E27FC236}">
                <a16:creationId xmlns:a16="http://schemas.microsoft.com/office/drawing/2014/main" id="{4F346982-C423-4242-BA1D-4E4370794674}"/>
              </a:ext>
            </a:extLst>
          </p:cNvPr>
          <p:cNvPicPr>
            <a:picLocks noChangeAspect="1"/>
          </p:cNvPicPr>
          <p:nvPr/>
        </p:nvPicPr>
        <p:blipFill rotWithShape="1">
          <a:blip r:embed="rId7"/>
          <a:srcRect b="7989"/>
          <a:stretch/>
        </p:blipFill>
        <p:spPr>
          <a:xfrm>
            <a:off x="9116684" y="163286"/>
            <a:ext cx="2656875" cy="3265714"/>
          </a:xfrm>
          <a:prstGeom prst="rect">
            <a:avLst/>
          </a:prstGeom>
        </p:spPr>
      </p:pic>
    </p:spTree>
    <p:extLst>
      <p:ext uri="{BB962C8B-B14F-4D97-AF65-F5344CB8AC3E}">
        <p14:creationId xmlns:p14="http://schemas.microsoft.com/office/powerpoint/2010/main" val="41174041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Box 7">
            <a:extLst>
              <a:ext uri="{FF2B5EF4-FFF2-40B4-BE49-F238E27FC236}">
                <a16:creationId xmlns:a16="http://schemas.microsoft.com/office/drawing/2014/main" id="{FBE1D6D5-37A3-3547-9755-362F27F67DC8}"/>
              </a:ext>
            </a:extLst>
          </p:cNvPr>
          <p:cNvSpPr txBox="1"/>
          <p:nvPr/>
        </p:nvSpPr>
        <p:spPr>
          <a:xfrm>
            <a:off x="7956182" y="88663"/>
            <a:ext cx="4212489" cy="2142614"/>
          </a:xfrm>
          <a:prstGeom prst="rect">
            <a:avLst/>
          </a:prstGeom>
          <a:solidFill>
            <a:schemeClr val="lt1"/>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a:spcAft>
                <a:spcPts val="0"/>
              </a:spcAft>
            </a:pPr>
            <a:r>
              <a:rPr lang="cy-GB" sz="1600" u="sng" dirty="0">
                <a:effectLst/>
                <a:latin typeface="Calibri" panose="020F0502020204030204" pitchFamily="34" charset="0"/>
                <a:ea typeface="Calibri" panose="020F0502020204030204" pitchFamily="34" charset="0"/>
                <a:cs typeface="Times New Roman" panose="02020603050405020304" pitchFamily="18" charset="0"/>
              </a:rPr>
              <a:t>Y dyfarnwr </a:t>
            </a:r>
            <a:r>
              <a:rPr lang="cy-GB" sz="1600" dirty="0">
                <a:effectLst/>
                <a:latin typeface="Calibri" panose="020F0502020204030204" pitchFamily="34" charset="0"/>
                <a:ea typeface="Calibri" panose="020F0502020204030204" pitchFamily="34" charset="0"/>
                <a:cs typeface="Times New Roman" panose="02020603050405020304" pitchFamily="18" charset="0"/>
              </a:rPr>
              <a:t>(referee)!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cy-GB" sz="16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cy-GB" sz="1600" dirty="0">
                <a:effectLst/>
                <a:latin typeface="Calibri" panose="020F0502020204030204" pitchFamily="34" charset="0"/>
                <a:ea typeface="Calibri" panose="020F0502020204030204" pitchFamily="34" charset="0"/>
                <a:cs typeface="Times New Roman" panose="02020603050405020304" pitchFamily="18" charset="0"/>
              </a:rPr>
              <a:t>Chi ydy’r dyfarnwr!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cy-GB" sz="16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cy-GB" sz="1600" dirty="0">
                <a:effectLst/>
                <a:latin typeface="Calibri" panose="020F0502020204030204" pitchFamily="34" charset="0"/>
                <a:ea typeface="Calibri" panose="020F0502020204030204" pitchFamily="34" charset="0"/>
                <a:cs typeface="Times New Roman" panose="02020603050405020304" pitchFamily="18" charset="0"/>
              </a:rPr>
              <a:t>Rhaid i chi wrando yn ofalus iawn ar y chwaraewyr a gwirio eu bod nhw’n cyfieithu yn hollol gywir (translate completely correctly)!</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cy-GB" sz="12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Rectangle 7">
            <a:extLst>
              <a:ext uri="{FF2B5EF4-FFF2-40B4-BE49-F238E27FC236}">
                <a16:creationId xmlns:a16="http://schemas.microsoft.com/office/drawing/2014/main" id="{D2610B74-79E5-3E4F-B2C0-4D3460A393FC}"/>
              </a:ext>
            </a:extLst>
          </p:cNvPr>
          <p:cNvSpPr/>
          <p:nvPr/>
        </p:nvSpPr>
        <p:spPr>
          <a:xfrm>
            <a:off x="207516" y="0"/>
            <a:ext cx="8056605" cy="6771084"/>
          </a:xfrm>
          <a:prstGeom prst="rect">
            <a:avLst/>
          </a:prstGeom>
        </p:spPr>
        <p:txBody>
          <a:bodyPr wrap="square">
            <a:spAutoFit/>
          </a:bodyPr>
          <a:lstStyle/>
          <a:p>
            <a:pPr>
              <a:spcAft>
                <a:spcPts val="0"/>
              </a:spcAft>
            </a:pPr>
            <a:r>
              <a:rPr lang="en-GB" sz="1400">
                <a:effectLst/>
                <a:latin typeface="Calibri" panose="020F0502020204030204" pitchFamily="34"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dirty="0">
                <a:latin typeface="Calibri" panose="020F0502020204030204" pitchFamily="34"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dirty="0">
                <a:latin typeface="Calibri" panose="020F0502020204030204" pitchFamily="34"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r>
              <a:rPr lang="cy-GB" sz="2400" dirty="0"/>
              <a:t>Dyma Nel.</a:t>
            </a:r>
          </a:p>
          <a:p>
            <a:endParaRPr lang="cy-GB" sz="2400" dirty="0"/>
          </a:p>
          <a:p>
            <a:r>
              <a:rPr lang="cy-GB" sz="2400" dirty="0"/>
              <a:t>Mae hi’n codi am bum munud ar hugain wedi saith, fel arfer.</a:t>
            </a:r>
          </a:p>
          <a:p>
            <a:endParaRPr lang="cy-GB" sz="2400" dirty="0"/>
          </a:p>
          <a:p>
            <a:r>
              <a:rPr lang="cy-GB" sz="2400" dirty="0"/>
              <a:t>Mae hi’n cyrraedd yr ysgol am hanner awr wedi wyth.</a:t>
            </a:r>
          </a:p>
          <a:p>
            <a:endParaRPr lang="cy-GB" sz="2400" dirty="0"/>
          </a:p>
          <a:p>
            <a:r>
              <a:rPr lang="cy-GB" sz="2400" dirty="0"/>
              <a:t>Mae hi’n yfed coffi am un ar ddeg o’r gloch gyda ffrindiau.</a:t>
            </a:r>
          </a:p>
          <a:p>
            <a:endParaRPr lang="cy-GB" sz="2400" dirty="0"/>
          </a:p>
          <a:p>
            <a:r>
              <a:rPr lang="cy-GB" sz="2400" dirty="0"/>
              <a:t>Mae hi’n bwyta cinio am ganol dydd.</a:t>
            </a:r>
          </a:p>
          <a:p>
            <a:endParaRPr lang="cy-GB" sz="2400" dirty="0"/>
          </a:p>
          <a:p>
            <a:r>
              <a:rPr lang="cy-GB" sz="2400" dirty="0"/>
              <a:t>Mae hi’n gadael y gwaith tua thri o’r gloch.</a:t>
            </a:r>
          </a:p>
          <a:p>
            <a:endParaRPr lang="cy-GB" sz="2400" dirty="0"/>
          </a:p>
          <a:p>
            <a:r>
              <a:rPr lang="cy-GB" sz="2400" dirty="0"/>
              <a:t>Dydy hi ddim yn mynd i’r gwely cyn 10 o’r gloch.</a:t>
            </a:r>
          </a:p>
          <a:p>
            <a:endParaRPr lang="cy-GB" sz="2400" dirty="0"/>
          </a:p>
          <a:p>
            <a:br>
              <a:rPr lang="cy-GB" sz="2400" dirty="0"/>
            </a:br>
            <a:endParaRPr lang="cy-GB" sz="2400" dirty="0"/>
          </a:p>
        </p:txBody>
      </p:sp>
      <p:pic>
        <p:nvPicPr>
          <p:cNvPr id="7" name="Picture 6">
            <a:extLst>
              <a:ext uri="{FF2B5EF4-FFF2-40B4-BE49-F238E27FC236}">
                <a16:creationId xmlns:a16="http://schemas.microsoft.com/office/drawing/2014/main" id="{A7F42043-BA20-4442-B725-BE4B41DFF512}"/>
              </a:ext>
            </a:extLst>
          </p:cNvPr>
          <p:cNvPicPr>
            <a:picLocks noChangeAspect="1"/>
          </p:cNvPicPr>
          <p:nvPr/>
        </p:nvPicPr>
        <p:blipFill rotWithShape="1">
          <a:blip r:embed="rId2"/>
          <a:srcRect b="7989"/>
          <a:stretch/>
        </p:blipFill>
        <p:spPr>
          <a:xfrm>
            <a:off x="8920125" y="2394699"/>
            <a:ext cx="2656875" cy="3265714"/>
          </a:xfrm>
          <a:prstGeom prst="rect">
            <a:avLst/>
          </a:prstGeom>
        </p:spPr>
      </p:pic>
    </p:spTree>
    <p:extLst>
      <p:ext uri="{BB962C8B-B14F-4D97-AF65-F5344CB8AC3E}">
        <p14:creationId xmlns:p14="http://schemas.microsoft.com/office/powerpoint/2010/main" val="24527466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A7C0AFE706ECA4FAE8DE043B21E969A" ma:contentTypeVersion="8" ma:contentTypeDescription="Create a new document." ma:contentTypeScope="" ma:versionID="a13b668388a79b8d9f7c68e4c6ee4469">
  <xsd:schema xmlns:xsd="http://www.w3.org/2001/XMLSchema" xmlns:xs="http://www.w3.org/2001/XMLSchema" xmlns:p="http://schemas.microsoft.com/office/2006/metadata/properties" xmlns:ns2="e0987d0b-989b-4a32-adca-3070425d2c01" targetNamespace="http://schemas.microsoft.com/office/2006/metadata/properties" ma:root="true" ma:fieldsID="fa19316c98312b4c15010c4bbb4f667f" ns2:_="">
    <xsd:import namespace="e0987d0b-989b-4a32-adca-3070425d2c01"/>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2:MediaServiceDateTaken"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0987d0b-989b-4a32-adca-3070425d2c0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031E881-768B-4578-9688-82D6193D5A3D}">
  <ds:schemaRefs>
    <ds:schemaRef ds:uri="http://schemas.microsoft.com/sharepoint/v3/contenttype/forms"/>
  </ds:schemaRefs>
</ds:datastoreItem>
</file>

<file path=customXml/itemProps2.xml><?xml version="1.0" encoding="utf-8"?>
<ds:datastoreItem xmlns:ds="http://schemas.openxmlformats.org/officeDocument/2006/customXml" ds:itemID="{F96BF87C-BBD1-492D-A5BD-B0CC8463DF4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0987d0b-989b-4a32-adca-3070425d2c0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9FE9EA3-E6AC-40A8-AC24-C2218AEB8305}">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47523</TotalTime>
  <Words>454</Words>
  <Application>Microsoft Macintosh PowerPoint</Application>
  <PresentationFormat>Widescreen</PresentationFormat>
  <Paragraphs>37</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Rhagoriaith</dc:creator>
  <cp:lastModifiedBy>Catrin Evans-Thomas</cp:lastModifiedBy>
  <cp:revision>47</cp:revision>
  <cp:lastPrinted>2020-02-25T15:17:52Z</cp:lastPrinted>
  <dcterms:created xsi:type="dcterms:W3CDTF">2019-06-13T20:13:23Z</dcterms:created>
  <dcterms:modified xsi:type="dcterms:W3CDTF">2023-03-08T12:27:19Z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0x0101002A7C0AFE706ECA4FAE8DE043B21E969A</vt:lpwstr>
  </property>
</Properties>
</file>