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>
              <a:defRPr sz="4000" b="1">
                <a:solidFill>
                  <a:srgbClr val="5A1845"/>
                </a:solidFill>
              </a:defRPr>
            </a:pPr>
            <a:r>
              <a:t>Self-Awareness in Professional Development:</a:t>
            </a:r>
          </a:p>
          <a:p>
            <a:pPr algn="ctr">
              <a:defRPr sz="4000" b="1">
                <a:solidFill>
                  <a:srgbClr val="5A1845"/>
                </a:solidFill>
              </a:defRPr>
            </a:pPr>
            <a:r>
              <a:t>A SWOT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>
              <a:defRPr sz="2000" b="0">
                <a:solidFill>
                  <a:srgbClr val="5A1845"/>
                </a:solidFill>
              </a:defRPr>
            </a:pPr>
            <a:r>
              <a:rPr dirty="0"/>
              <a:t>LCHS4009 – Professional Development within Health &amp; Social Care</a:t>
            </a:r>
          </a:p>
          <a:p>
            <a:pPr algn="ctr">
              <a:defRPr sz="2000" b="0">
                <a:solidFill>
                  <a:srgbClr val="5A1845"/>
                </a:solidFill>
              </a:defRPr>
            </a:pPr>
            <a:r>
              <a:rPr dirty="0"/>
              <a:t>Liya</a:t>
            </a:r>
            <a:r>
              <a:rPr lang="en-GB" dirty="0"/>
              <a:t> Malik 2415853</a:t>
            </a:r>
          </a:p>
          <a:p>
            <a:pPr algn="ctr">
              <a:defRPr sz="2000" b="0">
                <a:solidFill>
                  <a:srgbClr val="5A1845"/>
                </a:solidFill>
              </a:defRPr>
            </a:pPr>
            <a:r>
              <a:rPr lang="en-GB" dirty="0"/>
              <a:t>Date:20</a:t>
            </a:r>
            <a:r>
              <a:rPr lang="en-GB" baseline="30000" dirty="0"/>
              <a:t>th</a:t>
            </a:r>
            <a:r>
              <a:rPr lang="en-GB" dirty="0"/>
              <a:t> October 2025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Introduction &amp;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Self-awareness = understanding strengths, weaknesses, and </a:t>
            </a:r>
            <a:r>
              <a:rPr dirty="0" err="1"/>
              <a:t>behaviour</a:t>
            </a:r>
            <a:r>
              <a:rPr dirty="0"/>
              <a:t>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Important for safe, compassionate care.</a:t>
            </a: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SWOT = structured reflection.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Helps set realistic goals and action plans.</a:t>
            </a: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Clarke &amp; Jones (2025); Yang &amp; </a:t>
            </a:r>
            <a:r>
              <a:rPr dirty="0" err="1"/>
              <a:t>Zou</a:t>
            </a:r>
            <a:r>
              <a:rPr dirty="0"/>
              <a:t> (2025)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Empathy and compassionate communication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Reflective and self-aware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Reliable and professional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Strong teamwork skills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Good emotional intelligence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endParaRPr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Yang &amp; </a:t>
            </a:r>
            <a:r>
              <a:rPr dirty="0" err="1"/>
              <a:t>Zou</a:t>
            </a:r>
            <a:r>
              <a:rPr dirty="0"/>
              <a:t> (2025); </a:t>
            </a:r>
            <a:r>
              <a:rPr dirty="0" err="1"/>
              <a:t>Lindblom</a:t>
            </a:r>
            <a:r>
              <a:rPr dirty="0"/>
              <a:t> et al. (2025); </a:t>
            </a:r>
            <a:r>
              <a:rPr dirty="0" err="1"/>
              <a:t>Al-Mutawa</a:t>
            </a:r>
            <a:r>
              <a:rPr dirty="0"/>
              <a:t> (2024)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Public speaking &amp; confidence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Time management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Limited clinical experience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Overthinking and self-criticism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</a:t>
            </a:r>
            <a:r>
              <a:rPr dirty="0" err="1"/>
              <a:t>Dongre</a:t>
            </a:r>
            <a:r>
              <a:rPr dirty="0"/>
              <a:t> (2025)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CPD training courses and apprenticeships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Mentorship &amp; supervision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NHS workforce development initiatives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Reflective practice training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Networking opportunities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endParaRPr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NHS England (2024); Becker &amp; Smith (2023)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Burnout and workload pressures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NHS staffing shortages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High competition for training places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Emotional strain from complex cases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Policy or funding changes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endParaRPr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BMA (2024); King’s Fund (2024)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Action Plan / Leveraging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Confidence → Attend workshops, volunteer to speak (3 months)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Time management → Planner, weekly goals (6 weeks)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Clinical skills → CPD modules, shadow staff (6 months)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Reflection → Journal, mentor feedback (Ongoing)</a:t>
            </a: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Resilience → Self-care, supervision (Monthly)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Becker &amp; Smith (2023); NHS England (2024)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Self-awareness supports growth and better care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SWOT = structured self-reflection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Strengths can overcome weaknesses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Opportunities guide future planning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 b="1">
                <a:solidFill>
                  <a:srgbClr val="5A1845"/>
                </a:solidFill>
              </a:defRPr>
            </a:pPr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Becker, J. &amp; Smith, L. (2023). Effectiveness of a critical reflection competency program for clinical nurses. BMC Nursing.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BMA. (2024). NHS Workforce Pressures Report.</a:t>
            </a:r>
            <a:endParaRPr lang="en-GB" dirty="0"/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Clarke, H. &amp; Jones, M. (2025). Impact of reflective practice on empathy development. BMC Med Ed.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</a:t>
            </a:r>
            <a:r>
              <a:rPr dirty="0" err="1"/>
              <a:t>Dongre</a:t>
            </a:r>
            <a:r>
              <a:rPr dirty="0"/>
              <a:t>, A. (2025). Integrating reflective practice into postgraduate health education. AMEP.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King’s Fund. (2024). 10 Actions to Improve NHS Working Conditions.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 </a:t>
            </a:r>
            <a:r>
              <a:rPr dirty="0" err="1"/>
              <a:t>Lindblom</a:t>
            </a:r>
            <a:r>
              <a:rPr dirty="0"/>
              <a:t>, M. et al. (2025). Reflection and professional identity in nurses. BMC Nursing.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NHS England. (2024). NHS Long Term Workforce Plan.</a:t>
            </a:r>
          </a:p>
          <a:p>
            <a:pPr>
              <a:defRPr sz="2000">
                <a:solidFill>
                  <a:srgbClr val="3C3C3C"/>
                </a:solidFill>
              </a:defRPr>
            </a:pPr>
            <a:r>
              <a:rPr dirty="0"/>
              <a:t>Yang, Q. &amp; </a:t>
            </a:r>
            <a:r>
              <a:rPr dirty="0" err="1"/>
              <a:t>Zou</a:t>
            </a:r>
            <a:r>
              <a:rPr dirty="0"/>
              <a:t>, W. (2025). Reflective practice and empathy in healthcare.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Custom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Self-Awareness in Professional Development: A SWOT Approach</vt:lpstr>
      <vt:lpstr>Introduction &amp; Purpose</vt:lpstr>
      <vt:lpstr>Strengths</vt:lpstr>
      <vt:lpstr>Weaknesses</vt:lpstr>
      <vt:lpstr>Opportunities</vt:lpstr>
      <vt:lpstr>Threats</vt:lpstr>
      <vt:lpstr>Action Plan / Leveraging Strengths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in Professional Development: A SWOT Approach</dc:title>
  <dc:subject/>
  <dc:creator/>
  <cp:keywords/>
  <dc:description>generated using python-pptx</dc:description>
  <cp:lastModifiedBy>Liya Malik (2415853)</cp:lastModifiedBy>
  <cp:revision>2</cp:revision>
  <dcterms:created xsi:type="dcterms:W3CDTF">2013-01-27T09:14:16Z</dcterms:created>
  <dcterms:modified xsi:type="dcterms:W3CDTF">2025-10-17T13:27:27Z</dcterms:modified>
  <cp:category/>
</cp:coreProperties>
</file>