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85A42E2-0E5E-4F2E-A428-23C68B50F2AF}" type="datetimeFigureOut">
              <a:rPr lang="en-GB" smtClean="0"/>
              <a:t>02/06/2017</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94DE201-539C-47B8-89DA-434911630A5E}"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37235199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85A42E2-0E5E-4F2E-A428-23C68B50F2AF}" type="datetimeFigureOut">
              <a:rPr lang="en-GB" smtClean="0"/>
              <a:t>02/06/2017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4DE201-539C-47B8-89DA-434911630A5E}" type="slidenum">
              <a:rPr lang="en-GB" smtClean="0"/>
              <a:t>‹#›</a:t>
            </a:fld>
            <a:endParaRPr lang="en-GB"/>
          </a:p>
        </p:txBody>
      </p:sp>
    </p:spTree>
    <p:extLst>
      <p:ext uri="{BB962C8B-B14F-4D97-AF65-F5344CB8AC3E}">
        <p14:creationId xmlns:p14="http://schemas.microsoft.com/office/powerpoint/2010/main" val="2155893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85A42E2-0E5E-4F2E-A428-23C68B50F2AF}" type="datetimeFigureOut">
              <a:rPr lang="en-GB" smtClean="0"/>
              <a:t>02/06/2017</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94DE201-539C-47B8-89DA-434911630A5E}"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01660025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85A42E2-0E5E-4F2E-A428-23C68B50F2AF}" type="datetimeFigureOut">
              <a:rPr lang="en-GB" smtClean="0"/>
              <a:t>02/06/2017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4DE201-539C-47B8-89DA-434911630A5E}" type="slidenum">
              <a:rPr lang="en-GB" smtClean="0"/>
              <a:t>‹#›</a:t>
            </a:fld>
            <a:endParaRPr lang="en-GB"/>
          </a:p>
        </p:txBody>
      </p:sp>
    </p:spTree>
    <p:extLst>
      <p:ext uri="{BB962C8B-B14F-4D97-AF65-F5344CB8AC3E}">
        <p14:creationId xmlns:p14="http://schemas.microsoft.com/office/powerpoint/2010/main" val="2632425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85A42E2-0E5E-4F2E-A428-23C68B50F2AF}" type="datetimeFigureOut">
              <a:rPr lang="en-GB" smtClean="0"/>
              <a:t>02/06/2017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4DE201-539C-47B8-89DA-434911630A5E}" type="slidenum">
              <a:rPr lang="en-GB" smtClean="0"/>
              <a:t>‹#›</a:t>
            </a:fld>
            <a:endParaRPr lang="en-GB"/>
          </a:p>
        </p:txBody>
      </p:sp>
    </p:spTree>
    <p:extLst>
      <p:ext uri="{BB962C8B-B14F-4D97-AF65-F5344CB8AC3E}">
        <p14:creationId xmlns:p14="http://schemas.microsoft.com/office/powerpoint/2010/main" val="3962937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85A42E2-0E5E-4F2E-A428-23C68B50F2AF}" type="datetimeFigureOut">
              <a:rPr lang="en-GB" smtClean="0"/>
              <a:t>02/06/2017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4DE201-539C-47B8-89DA-434911630A5E}" type="slidenum">
              <a:rPr lang="en-GB" smtClean="0"/>
              <a:t>‹#›</a:t>
            </a:fld>
            <a:endParaRPr lang="en-GB"/>
          </a:p>
        </p:txBody>
      </p:sp>
    </p:spTree>
    <p:extLst>
      <p:ext uri="{BB962C8B-B14F-4D97-AF65-F5344CB8AC3E}">
        <p14:creationId xmlns:p14="http://schemas.microsoft.com/office/powerpoint/2010/main" val="3314653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5A42E2-0E5E-4F2E-A428-23C68B50F2AF}" type="datetimeFigureOut">
              <a:rPr lang="en-GB" smtClean="0"/>
              <a:t>02/06/2017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4DE201-539C-47B8-89DA-434911630A5E}" type="slidenum">
              <a:rPr lang="en-GB" smtClean="0"/>
              <a:t>‹#›</a:t>
            </a:fld>
            <a:endParaRPr lang="en-GB"/>
          </a:p>
        </p:txBody>
      </p:sp>
    </p:spTree>
    <p:extLst>
      <p:ext uri="{BB962C8B-B14F-4D97-AF65-F5344CB8AC3E}">
        <p14:creationId xmlns:p14="http://schemas.microsoft.com/office/powerpoint/2010/main" val="1274842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85A42E2-0E5E-4F2E-A428-23C68B50F2AF}" type="datetimeFigureOut">
              <a:rPr lang="en-GB" smtClean="0"/>
              <a:t>02/06/2017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94DE201-539C-47B8-89DA-434911630A5E}"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1898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85A42E2-0E5E-4F2E-A428-23C68B50F2AF}" type="datetimeFigureOut">
              <a:rPr lang="en-GB" smtClean="0"/>
              <a:t>02/06/2017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94DE201-539C-47B8-89DA-434911630A5E}"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7520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85A42E2-0E5E-4F2E-A428-23C68B50F2AF}" type="datetimeFigureOut">
              <a:rPr lang="en-GB" smtClean="0"/>
              <a:t>02/06/2017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4DE201-539C-47B8-89DA-434911630A5E}" type="slidenum">
              <a:rPr lang="en-GB" smtClean="0"/>
              <a:t>‹#›</a:t>
            </a:fld>
            <a:endParaRPr lang="en-GB"/>
          </a:p>
        </p:txBody>
      </p:sp>
    </p:spTree>
    <p:extLst>
      <p:ext uri="{BB962C8B-B14F-4D97-AF65-F5344CB8AC3E}">
        <p14:creationId xmlns:p14="http://schemas.microsoft.com/office/powerpoint/2010/main" val="1551167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85A42E2-0E5E-4F2E-A428-23C68B50F2AF}" type="datetimeFigureOut">
              <a:rPr lang="en-GB" smtClean="0"/>
              <a:t>02/06/2017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4DE201-539C-47B8-89DA-434911630A5E}" type="slidenum">
              <a:rPr lang="en-GB" smtClean="0"/>
              <a:t>‹#›</a:t>
            </a:fld>
            <a:endParaRPr lang="en-GB"/>
          </a:p>
        </p:txBody>
      </p:sp>
    </p:spTree>
    <p:extLst>
      <p:ext uri="{BB962C8B-B14F-4D97-AF65-F5344CB8AC3E}">
        <p14:creationId xmlns:p14="http://schemas.microsoft.com/office/powerpoint/2010/main" val="3640490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85A42E2-0E5E-4F2E-A428-23C68B50F2AF}" type="datetimeFigureOut">
              <a:rPr lang="en-GB" smtClean="0"/>
              <a:t>02/06/2017</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94DE201-539C-47B8-89DA-434911630A5E}"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36805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1368">
          <p15:clr>
            <a:srgbClr val="F26B43"/>
          </p15:clr>
        </p15:guide>
        <p15:guide id="4294967295" orient="horz" pos="1440">
          <p15:clr>
            <a:srgbClr val="F26B43"/>
          </p15:clr>
        </p15:guide>
        <p15:guide id="4294967295" orient="horz" pos="3696">
          <p15:clr>
            <a:srgbClr val="F26B43"/>
          </p15:clr>
        </p15:guide>
        <p15:guide id="4294967295" orient="horz" pos="432">
          <p15:clr>
            <a:srgbClr val="F26B43"/>
          </p15:clr>
        </p15:guide>
        <p15:guide id="4294967295" orient="horz" pos="1512">
          <p15:clr>
            <a:srgbClr val="F26B43"/>
          </p15:clr>
        </p15:guide>
        <p15:guide id="4294967295" pos="6912">
          <p15:clr>
            <a:srgbClr val="F26B43"/>
          </p15:clr>
        </p15:guide>
        <p15:guide id="4294967295" pos="936">
          <p15:clr>
            <a:srgbClr val="F26B43"/>
          </p15:clr>
        </p15:guide>
        <p15:guide id="4294967295"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Revision Week 1</a:t>
            </a:r>
            <a:endParaRPr lang="en-GB" dirty="0"/>
          </a:p>
        </p:txBody>
      </p:sp>
      <p:sp>
        <p:nvSpPr>
          <p:cNvPr id="3" name="Subtitle 2"/>
          <p:cNvSpPr>
            <a:spLocks noGrp="1"/>
          </p:cNvSpPr>
          <p:nvPr>
            <p:ph type="subTitle" idx="1"/>
          </p:nvPr>
        </p:nvSpPr>
        <p:spPr/>
        <p:txBody>
          <a:bodyPr/>
          <a:lstStyle/>
          <a:p>
            <a:r>
              <a:rPr lang="en-GB" dirty="0" smtClean="0"/>
              <a:t>Ratio Analysis and the Marketing</a:t>
            </a:r>
            <a:endParaRPr lang="en-GB" dirty="0"/>
          </a:p>
        </p:txBody>
      </p:sp>
    </p:spTree>
    <p:extLst>
      <p:ext uri="{BB962C8B-B14F-4D97-AF65-F5344CB8AC3E}">
        <p14:creationId xmlns:p14="http://schemas.microsoft.com/office/powerpoint/2010/main" val="2969631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Those who get good marks:</a:t>
            </a:r>
            <a:endParaRPr lang="en-GB" dirty="0"/>
          </a:p>
        </p:txBody>
      </p:sp>
      <p:sp>
        <p:nvSpPr>
          <p:cNvPr id="3" name="Content Placeholder 2"/>
          <p:cNvSpPr>
            <a:spLocks noGrp="1"/>
          </p:cNvSpPr>
          <p:nvPr>
            <p:ph idx="1"/>
          </p:nvPr>
        </p:nvSpPr>
        <p:spPr/>
        <p:txBody>
          <a:bodyPr/>
          <a:lstStyle/>
          <a:p>
            <a:r>
              <a:rPr lang="en-GB" dirty="0" smtClean="0"/>
              <a:t>Answer the question</a:t>
            </a:r>
          </a:p>
          <a:p>
            <a:r>
              <a:rPr lang="en-GB" dirty="0" smtClean="0"/>
              <a:t>Include appropriate theory</a:t>
            </a:r>
          </a:p>
          <a:p>
            <a:r>
              <a:rPr lang="en-GB" dirty="0" smtClean="0"/>
              <a:t>Apply that theory</a:t>
            </a:r>
          </a:p>
          <a:p>
            <a:endParaRPr lang="en-GB" dirty="0"/>
          </a:p>
        </p:txBody>
      </p:sp>
    </p:spTree>
    <p:extLst>
      <p:ext uri="{BB962C8B-B14F-4D97-AF65-F5344CB8AC3E}">
        <p14:creationId xmlns:p14="http://schemas.microsoft.com/office/powerpoint/2010/main" val="1720957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 Analysis</a:t>
            </a:r>
            <a:endParaRPr lang="en-GB" dirty="0"/>
          </a:p>
        </p:txBody>
      </p:sp>
      <p:sp>
        <p:nvSpPr>
          <p:cNvPr id="3" name="Content Placeholder 2"/>
          <p:cNvSpPr>
            <a:spLocks noGrp="1"/>
          </p:cNvSpPr>
          <p:nvPr>
            <p:ph idx="1"/>
          </p:nvPr>
        </p:nvSpPr>
        <p:spPr/>
        <p:txBody>
          <a:bodyPr>
            <a:normAutofit lnSpcReduction="10000"/>
          </a:bodyPr>
          <a:lstStyle/>
          <a:p>
            <a:r>
              <a:rPr lang="en-GB" dirty="0" smtClean="0"/>
              <a:t>This is the compulsory question, and carries the higher weighting of marks.</a:t>
            </a:r>
          </a:p>
          <a:p>
            <a:r>
              <a:rPr lang="en-GB" dirty="0" smtClean="0"/>
              <a:t>The question is broken in three sections</a:t>
            </a:r>
          </a:p>
          <a:p>
            <a:pPr marL="457200" indent="-457200">
              <a:buAutoNum type="arabicPeriod"/>
            </a:pPr>
            <a:r>
              <a:rPr lang="en-GB" dirty="0" smtClean="0"/>
              <a:t>The calculations</a:t>
            </a:r>
          </a:p>
          <a:p>
            <a:pPr marL="457200" indent="-457200">
              <a:buFont typeface="Franklin Gothic Book" panose="020B0503020102020204" pitchFamily="34" charset="0"/>
              <a:buAutoNum type="arabicPeriod"/>
            </a:pPr>
            <a:r>
              <a:rPr lang="en-GB" dirty="0" smtClean="0"/>
              <a:t>The analysis of your results – this section should include terms such as: compared to other organisations in the same industry, organisational trends, the organisations own benchmarks and standards. You </a:t>
            </a:r>
            <a:r>
              <a:rPr lang="en-GB" dirty="0"/>
              <a:t>should aim to include the general benchmarks of ratio analysis, i.e. 30-36 days is the average repayment timeframe for </a:t>
            </a:r>
            <a:r>
              <a:rPr lang="en-GB" dirty="0" smtClean="0"/>
              <a:t>debtors</a:t>
            </a:r>
          </a:p>
          <a:p>
            <a:pPr marL="457200" indent="-457200">
              <a:buAutoNum type="arabicPeriod"/>
            </a:pPr>
            <a:r>
              <a:rPr lang="en-GB" dirty="0" smtClean="0"/>
              <a:t>You will also need to consider why an organisation would use ratio analysis, what are the benefits and limitations of this process?  Historical data, outside forces can cause an effect</a:t>
            </a:r>
          </a:p>
          <a:p>
            <a:pPr marL="0" indent="0">
              <a:buNone/>
            </a:pPr>
            <a:endParaRPr lang="en-GB" dirty="0" smtClean="0"/>
          </a:p>
        </p:txBody>
      </p:sp>
    </p:spTree>
    <p:extLst>
      <p:ext uri="{BB962C8B-B14F-4D97-AF65-F5344CB8AC3E}">
        <p14:creationId xmlns:p14="http://schemas.microsoft.com/office/powerpoint/2010/main" val="801844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endParaRPr lang="en-GB" dirty="0"/>
          </a:p>
        </p:txBody>
      </p:sp>
      <p:sp>
        <p:nvSpPr>
          <p:cNvPr id="3" name="Content Placeholder 2"/>
          <p:cNvSpPr>
            <a:spLocks noGrp="1"/>
          </p:cNvSpPr>
          <p:nvPr>
            <p:ph idx="1"/>
          </p:nvPr>
        </p:nvSpPr>
        <p:spPr/>
        <p:txBody>
          <a:bodyPr>
            <a:normAutofit lnSpcReduction="10000"/>
          </a:bodyPr>
          <a:lstStyle/>
          <a:p>
            <a:r>
              <a:rPr lang="en-GB" dirty="0" smtClean="0"/>
              <a:t>This is one of the optional questions and is worth 30% of the marks.  It is broken down into two elements.  One is a brief discussion of the marketing mix and the other requires you to apply the marketing mix and product lifecycle to a product of your choice. </a:t>
            </a:r>
          </a:p>
          <a:p>
            <a:r>
              <a:rPr lang="en-GB" dirty="0" smtClean="0"/>
              <a:t>Remember to choose a product that you can confidently apply to the marketing mix and product lifecycle</a:t>
            </a:r>
          </a:p>
          <a:p>
            <a:r>
              <a:rPr lang="en-GB" dirty="0" smtClean="0"/>
              <a:t>You are also permitted to use the Ford Fiesta example (to be covered today), or the Experian (this is the only service that is acceptable) example covered in the last session.  These are good examples as you will have the lecture notes to aid you with your revision</a:t>
            </a:r>
          </a:p>
          <a:p>
            <a:r>
              <a:rPr lang="en-GB" dirty="0" smtClean="0"/>
              <a:t>Consider the most important elements of the marketing mix (is there one?).</a:t>
            </a:r>
          </a:p>
          <a:p>
            <a:endParaRPr lang="en-GB" dirty="0"/>
          </a:p>
        </p:txBody>
      </p:sp>
    </p:spTree>
    <p:extLst>
      <p:ext uri="{BB962C8B-B14F-4D97-AF65-F5344CB8AC3E}">
        <p14:creationId xmlns:p14="http://schemas.microsoft.com/office/powerpoint/2010/main" val="420815448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TM10001105[[fn=Crop]]</Template>
  <TotalTime>11</TotalTime>
  <Words>275</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4</vt:i4>
      </vt:variant>
    </vt:vector>
  </HeadingPairs>
  <TitlesOfParts>
    <vt:vector size="6" baseType="lpstr">
      <vt:lpstr>Franklin Gothic Book</vt:lpstr>
      <vt:lpstr>Crop</vt:lpstr>
      <vt:lpstr>Revision Week 1</vt:lpstr>
      <vt:lpstr>Those who get good marks:</vt:lpstr>
      <vt:lpstr>Ratio Analysis</vt:lpstr>
      <vt:lpstr>Marketing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Week 1</dc:title>
  <dc:creator>Marie Pitson</dc:creator>
  <cp:lastModifiedBy>Marie Pitson</cp:lastModifiedBy>
  <cp:revision>1</cp:revision>
  <dcterms:created xsi:type="dcterms:W3CDTF">2017-06-02T13:08:42Z</dcterms:created>
  <dcterms:modified xsi:type="dcterms:W3CDTF">2017-06-02T13:19:57Z</dcterms:modified>
</cp:coreProperties>
</file>