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2"/>
  </p:notesMasterIdLst>
  <p:sldIdLst>
    <p:sldId id="256" r:id="rId5"/>
    <p:sldId id="257" r:id="rId6"/>
    <p:sldId id="258" r:id="rId7"/>
    <p:sldId id="259" r:id="rId8"/>
    <p:sldId id="260" r:id="rId9"/>
    <p:sldId id="261" r:id="rId10"/>
    <p:sldId id="262"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nthony Morris (1909164)" initials="AM(" lastIdx="1" clrIdx="0">
    <p:extLst>
      <p:ext uri="{19B8F6BF-5375-455C-9EA6-DF929625EA0E}">
        <p15:presenceInfo xmlns:p15="http://schemas.microsoft.com/office/powerpoint/2012/main" userId="Anthony Morris (1909164)"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38DB6B-F95B-4D4D-BC62-BBBFF62767D9}" v="49" dt="2019-12-16T23:18:05.6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commentAuthors" Target="commentAuthors.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thony Morris (1909164)" userId="0ddb5326-56a4-4550-bbbd-5ee71df66f35" providerId="ADAL" clId="{152DB4B7-E118-6F41-8FE7-8CCF3F533041}"/>
    <pc:docChg chg="undo custSel addSld modSld">
      <pc:chgData name="Anthony Morris (1909164)" userId="0ddb5326-56a4-4550-bbbd-5ee71df66f35" providerId="ADAL" clId="{152DB4B7-E118-6F41-8FE7-8CCF3F533041}" dt="2019-12-15T22:04:00.676" v="266" actId="20577"/>
      <pc:docMkLst>
        <pc:docMk/>
      </pc:docMkLst>
      <pc:sldChg chg="modSp">
        <pc:chgData name="Anthony Morris (1909164)" userId="0ddb5326-56a4-4550-bbbd-5ee71df66f35" providerId="ADAL" clId="{152DB4B7-E118-6F41-8FE7-8CCF3F533041}" dt="2019-12-15T22:01:19.090" v="148" actId="27636"/>
        <pc:sldMkLst>
          <pc:docMk/>
          <pc:sldMk cId="928238522" sldId="256"/>
        </pc:sldMkLst>
        <pc:spChg chg="mod">
          <ac:chgData name="Anthony Morris (1909164)" userId="0ddb5326-56a4-4550-bbbd-5ee71df66f35" providerId="ADAL" clId="{152DB4B7-E118-6F41-8FE7-8CCF3F533041}" dt="2019-12-15T22:01:19.090" v="148" actId="27636"/>
          <ac:spMkLst>
            <pc:docMk/>
            <pc:sldMk cId="928238522" sldId="256"/>
            <ac:spMk id="2" creationId="{7766B79C-596E-3F4C-B30D-C98C58D90951}"/>
          </ac:spMkLst>
        </pc:spChg>
        <pc:spChg chg="mod">
          <ac:chgData name="Anthony Morris (1909164)" userId="0ddb5326-56a4-4550-bbbd-5ee71df66f35" providerId="ADAL" clId="{152DB4B7-E118-6F41-8FE7-8CCF3F533041}" dt="2019-12-15T21:56:05.152" v="143" actId="20577"/>
          <ac:spMkLst>
            <pc:docMk/>
            <pc:sldMk cId="928238522" sldId="256"/>
            <ac:spMk id="3" creationId="{5F9D909F-61E6-F54F-962E-383FF48F1646}"/>
          </ac:spMkLst>
        </pc:spChg>
      </pc:sldChg>
      <pc:sldChg chg="modSp new">
        <pc:chgData name="Anthony Morris (1909164)" userId="0ddb5326-56a4-4550-bbbd-5ee71df66f35" providerId="ADAL" clId="{152DB4B7-E118-6F41-8FE7-8CCF3F533041}" dt="2019-12-15T22:03:59.547" v="264" actId="20577"/>
        <pc:sldMkLst>
          <pc:docMk/>
          <pc:sldMk cId="3444040425" sldId="257"/>
        </pc:sldMkLst>
        <pc:spChg chg="mod">
          <ac:chgData name="Anthony Morris (1909164)" userId="0ddb5326-56a4-4550-bbbd-5ee71df66f35" providerId="ADAL" clId="{152DB4B7-E118-6F41-8FE7-8CCF3F533041}" dt="2019-12-15T22:03:59.547" v="264" actId="20577"/>
          <ac:spMkLst>
            <pc:docMk/>
            <pc:sldMk cId="3444040425" sldId="257"/>
            <ac:spMk id="2" creationId="{D1219FD7-D3F3-5641-A759-D94BD089C07A}"/>
          </ac:spMkLst>
        </pc:spChg>
        <pc:spChg chg="mod">
          <ac:chgData name="Anthony Morris (1909164)" userId="0ddb5326-56a4-4550-bbbd-5ee71df66f35" providerId="ADAL" clId="{152DB4B7-E118-6F41-8FE7-8CCF3F533041}" dt="2019-12-15T22:03:31.228" v="250" actId="14100"/>
          <ac:spMkLst>
            <pc:docMk/>
            <pc:sldMk cId="3444040425" sldId="257"/>
            <ac:spMk id="3" creationId="{7B8DD3E5-06DB-B247-A8F1-DC5D2C3F77B0}"/>
          </ac:spMkLst>
        </pc:spChg>
      </pc:sldChg>
    </pc:docChg>
  </pc:docChgLst>
  <pc:docChgLst>
    <pc:chgData name="Anthony Morris (1909164)" userId="0ddb5326-56a4-4550-bbbd-5ee71df66f35" providerId="ADAL" clId="{1038DB6B-F95B-4D4D-BC62-BBBFF62767D9}"/>
    <pc:docChg chg="undo redo custSel mod addSld delSld modSld">
      <pc:chgData name="Anthony Morris (1909164)" userId="0ddb5326-56a4-4550-bbbd-5ee71df66f35" providerId="ADAL" clId="{1038DB6B-F95B-4D4D-BC62-BBBFF62767D9}" dt="2019-12-16T23:09:03.971" v="4326"/>
      <pc:docMkLst>
        <pc:docMk/>
      </pc:docMkLst>
      <pc:sldChg chg="addSp delSp modSp mod modTransition setBg delDesignElem">
        <pc:chgData name="Anthony Morris (1909164)" userId="0ddb5326-56a4-4550-bbbd-5ee71df66f35" providerId="ADAL" clId="{1038DB6B-F95B-4D4D-BC62-BBBFF62767D9}" dt="2019-12-16T22:55:38.248" v="4184"/>
        <pc:sldMkLst>
          <pc:docMk/>
          <pc:sldMk cId="928238522" sldId="256"/>
        </pc:sldMkLst>
        <pc:spChg chg="mod">
          <ac:chgData name="Anthony Morris (1909164)" userId="0ddb5326-56a4-4550-bbbd-5ee71df66f35" providerId="ADAL" clId="{1038DB6B-F95B-4D4D-BC62-BBBFF62767D9}" dt="2019-12-16T22:27:29.362" v="3839" actId="26606"/>
          <ac:spMkLst>
            <pc:docMk/>
            <pc:sldMk cId="928238522" sldId="256"/>
            <ac:spMk id="2" creationId="{7766B79C-596E-3F4C-B30D-C98C58D90951}"/>
          </ac:spMkLst>
        </pc:spChg>
        <pc:spChg chg="mod">
          <ac:chgData name="Anthony Morris (1909164)" userId="0ddb5326-56a4-4550-bbbd-5ee71df66f35" providerId="ADAL" clId="{1038DB6B-F95B-4D4D-BC62-BBBFF62767D9}" dt="2019-12-16T22:27:29.362" v="3839" actId="26606"/>
          <ac:spMkLst>
            <pc:docMk/>
            <pc:sldMk cId="928238522" sldId="256"/>
            <ac:spMk id="3" creationId="{5F9D909F-61E6-F54F-962E-383FF48F1646}"/>
          </ac:spMkLst>
        </pc:spChg>
        <pc:spChg chg="add del">
          <ac:chgData name="Anthony Morris (1909164)" userId="0ddb5326-56a4-4550-bbbd-5ee71df66f35" providerId="ADAL" clId="{1038DB6B-F95B-4D4D-BC62-BBBFF62767D9}" dt="2019-12-16T22:55:38.248" v="4184"/>
          <ac:spMkLst>
            <pc:docMk/>
            <pc:sldMk cId="928238522" sldId="256"/>
            <ac:spMk id="6" creationId="{8D62164E-4528-40DB-BC26-D6DDE216A059}"/>
          </ac:spMkLst>
        </pc:spChg>
        <pc:spChg chg="add del">
          <ac:chgData name="Anthony Morris (1909164)" userId="0ddb5326-56a4-4550-bbbd-5ee71df66f35" providerId="ADAL" clId="{1038DB6B-F95B-4D4D-BC62-BBBFF62767D9}" dt="2019-12-16T22:55:38.248" v="4184"/>
          <ac:spMkLst>
            <pc:docMk/>
            <pc:sldMk cId="928238522" sldId="256"/>
            <ac:spMk id="7" creationId="{F30007FA-C6A2-43A0-8045-7016AEF81713}"/>
          </ac:spMkLst>
        </pc:spChg>
        <pc:spChg chg="add del">
          <ac:chgData name="Anthony Morris (1909164)" userId="0ddb5326-56a4-4550-bbbd-5ee71df66f35" providerId="ADAL" clId="{1038DB6B-F95B-4D4D-BC62-BBBFF62767D9}" dt="2019-12-16T22:23:39.650" v="3828" actId="26606"/>
          <ac:spMkLst>
            <pc:docMk/>
            <pc:sldMk cId="928238522" sldId="256"/>
            <ac:spMk id="8" creationId="{BCA2EB72-13DC-4DC6-B461-3B036C55B925}"/>
          </ac:spMkLst>
        </pc:spChg>
        <pc:picChg chg="add del mod">
          <ac:chgData name="Anthony Morris (1909164)" userId="0ddb5326-56a4-4550-bbbd-5ee71df66f35" providerId="ADAL" clId="{1038DB6B-F95B-4D4D-BC62-BBBFF62767D9}" dt="2019-12-16T17:57:10.927" v="555" actId="26606"/>
          <ac:picMkLst>
            <pc:docMk/>
            <pc:sldMk cId="928238522" sldId="256"/>
            <ac:picMk id="5" creationId="{21A087E8-1931-4F41-9639-CA425E133F68}"/>
          </ac:picMkLst>
        </pc:picChg>
        <pc:cxnChg chg="add del">
          <ac:chgData name="Anthony Morris (1909164)" userId="0ddb5326-56a4-4550-bbbd-5ee71df66f35" providerId="ADAL" clId="{1038DB6B-F95B-4D4D-BC62-BBBFF62767D9}" dt="2019-12-16T22:23:39.650" v="3828" actId="26606"/>
          <ac:cxnSpMkLst>
            <pc:docMk/>
            <pc:sldMk cId="928238522" sldId="256"/>
            <ac:cxnSpMk id="10" creationId="{C8F75BF3-096E-451E-A222-96A7F0946814}"/>
          </ac:cxnSpMkLst>
        </pc:cxnChg>
      </pc:sldChg>
      <pc:sldChg chg="addSp delSp modSp mod setBg">
        <pc:chgData name="Anthony Morris (1909164)" userId="0ddb5326-56a4-4550-bbbd-5ee71df66f35" providerId="ADAL" clId="{1038DB6B-F95B-4D4D-BC62-BBBFF62767D9}" dt="2019-12-16T22:22:19.391" v="3813" actId="26606"/>
        <pc:sldMkLst>
          <pc:docMk/>
          <pc:sldMk cId="3444040425" sldId="257"/>
        </pc:sldMkLst>
        <pc:spChg chg="mod ord">
          <ac:chgData name="Anthony Morris (1909164)" userId="0ddb5326-56a4-4550-bbbd-5ee71df66f35" providerId="ADAL" clId="{1038DB6B-F95B-4D4D-BC62-BBBFF62767D9}" dt="2019-12-16T22:22:19.391" v="3813" actId="26606"/>
          <ac:spMkLst>
            <pc:docMk/>
            <pc:sldMk cId="3444040425" sldId="257"/>
            <ac:spMk id="2" creationId="{D1219FD7-D3F3-5641-A759-D94BD089C07A}"/>
          </ac:spMkLst>
        </pc:spChg>
        <pc:spChg chg="mod">
          <ac:chgData name="Anthony Morris (1909164)" userId="0ddb5326-56a4-4550-bbbd-5ee71df66f35" providerId="ADAL" clId="{1038DB6B-F95B-4D4D-BC62-BBBFF62767D9}" dt="2019-12-16T22:22:19.391" v="3813" actId="26606"/>
          <ac:spMkLst>
            <pc:docMk/>
            <pc:sldMk cId="3444040425" sldId="257"/>
            <ac:spMk id="3" creationId="{7B8DD3E5-06DB-B247-A8F1-DC5D2C3F77B0}"/>
          </ac:spMkLst>
        </pc:spChg>
        <pc:spChg chg="add del">
          <ac:chgData name="Anthony Morris (1909164)" userId="0ddb5326-56a4-4550-bbbd-5ee71df66f35" providerId="ADAL" clId="{1038DB6B-F95B-4D4D-BC62-BBBFF62767D9}" dt="2019-12-16T22:22:19.391" v="3813" actId="26606"/>
          <ac:spMkLst>
            <pc:docMk/>
            <pc:sldMk cId="3444040425" sldId="257"/>
            <ac:spMk id="8" creationId="{F00DA2F2-A105-4C8A-9115-73802E6FC34F}"/>
          </ac:spMkLst>
        </pc:spChg>
        <pc:spChg chg="add del">
          <ac:chgData name="Anthony Morris (1909164)" userId="0ddb5326-56a4-4550-bbbd-5ee71df66f35" providerId="ADAL" clId="{1038DB6B-F95B-4D4D-BC62-BBBFF62767D9}" dt="2019-12-16T22:22:19.391" v="3813" actId="26606"/>
          <ac:spMkLst>
            <pc:docMk/>
            <pc:sldMk cId="3444040425" sldId="257"/>
            <ac:spMk id="10" creationId="{61B5CBDF-A2C6-4862-A096-2D7D9D287350}"/>
          </ac:spMkLst>
        </pc:spChg>
        <pc:spChg chg="add del">
          <ac:chgData name="Anthony Morris (1909164)" userId="0ddb5326-56a4-4550-bbbd-5ee71df66f35" providerId="ADAL" clId="{1038DB6B-F95B-4D4D-BC62-BBBFF62767D9}" dt="2019-12-16T22:22:19.391" v="3813" actId="26606"/>
          <ac:spMkLst>
            <pc:docMk/>
            <pc:sldMk cId="3444040425" sldId="257"/>
            <ac:spMk id="12" creationId="{14C7473D-9E4B-4DB8-9EB0-359033F37AAB}"/>
          </ac:spMkLst>
        </pc:spChg>
      </pc:sldChg>
      <pc:sldChg chg="addSp delSp modSp add mod setBg setClrOvrMap delDesignElem">
        <pc:chgData name="Anthony Morris (1909164)" userId="0ddb5326-56a4-4550-bbbd-5ee71df66f35" providerId="ADAL" clId="{1038DB6B-F95B-4D4D-BC62-BBBFF62767D9}" dt="2019-12-16T22:55:38.248" v="4184"/>
        <pc:sldMkLst>
          <pc:docMk/>
          <pc:sldMk cId="477932908" sldId="258"/>
        </pc:sldMkLst>
        <pc:spChg chg="mod">
          <ac:chgData name="Anthony Morris (1909164)" userId="0ddb5326-56a4-4550-bbbd-5ee71df66f35" providerId="ADAL" clId="{1038DB6B-F95B-4D4D-BC62-BBBFF62767D9}" dt="2019-12-16T22:17:25.182" v="3806" actId="14100"/>
          <ac:spMkLst>
            <pc:docMk/>
            <pc:sldMk cId="477932908" sldId="258"/>
            <ac:spMk id="2" creationId="{739B6179-733C-4CDD-9605-479EA0627B3B}"/>
          </ac:spMkLst>
        </pc:spChg>
        <pc:spChg chg="add del mod">
          <ac:chgData name="Anthony Morris (1909164)" userId="0ddb5326-56a4-4550-bbbd-5ee71df66f35" providerId="ADAL" clId="{1038DB6B-F95B-4D4D-BC62-BBBFF62767D9}" dt="2019-12-16T22:18:32.979" v="3810"/>
          <ac:spMkLst>
            <pc:docMk/>
            <pc:sldMk cId="477932908" sldId="258"/>
            <ac:spMk id="3" creationId="{C0753447-4BFF-4EF3-9B91-3C7F7C1E9FEB}"/>
          </ac:spMkLst>
        </pc:spChg>
        <pc:spChg chg="add del">
          <ac:chgData name="Anthony Morris (1909164)" userId="0ddb5326-56a4-4550-bbbd-5ee71df66f35" providerId="ADAL" clId="{1038DB6B-F95B-4D4D-BC62-BBBFF62767D9}" dt="2019-12-16T17:59:19.895" v="568" actId="931"/>
          <ac:spMkLst>
            <pc:docMk/>
            <pc:sldMk cId="477932908" sldId="258"/>
            <ac:spMk id="3" creationId="{C7C53ADF-32AA-4AB9-AD05-442BA568B902}"/>
          </ac:spMkLst>
        </pc:spChg>
        <pc:spChg chg="mod">
          <ac:chgData name="Anthony Morris (1909164)" userId="0ddb5326-56a4-4550-bbbd-5ee71df66f35" providerId="ADAL" clId="{1038DB6B-F95B-4D4D-BC62-BBBFF62767D9}" dt="2019-12-16T22:55:38.248" v="4184"/>
          <ac:spMkLst>
            <pc:docMk/>
            <pc:sldMk cId="477932908" sldId="258"/>
            <ac:spMk id="4" creationId="{5D483FD4-F053-4597-B776-7D9AD3E61BAA}"/>
          </ac:spMkLst>
        </pc:spChg>
        <pc:spChg chg="add del mod">
          <ac:chgData name="Anthony Morris (1909164)" userId="0ddb5326-56a4-4550-bbbd-5ee71df66f35" providerId="ADAL" clId="{1038DB6B-F95B-4D4D-BC62-BBBFF62767D9}" dt="2019-12-16T17:57:15.972" v="565" actId="931"/>
          <ac:spMkLst>
            <pc:docMk/>
            <pc:sldMk cId="477932908" sldId="258"/>
            <ac:spMk id="7" creationId="{3781B5CF-DEFF-45A7-9108-C9C6FCFDE4E4}"/>
          </ac:spMkLst>
        </pc:spChg>
        <pc:spChg chg="add mod">
          <ac:chgData name="Anthony Morris (1909164)" userId="0ddb5326-56a4-4550-bbbd-5ee71df66f35" providerId="ADAL" clId="{1038DB6B-F95B-4D4D-BC62-BBBFF62767D9}" dt="2019-12-16T17:59:55.473" v="571" actId="26606"/>
          <ac:spMkLst>
            <pc:docMk/>
            <pc:sldMk cId="477932908" sldId="258"/>
            <ac:spMk id="10" creationId="{CD92EFBE-844A-4278-B933-5A276E03D454}"/>
          </ac:spMkLst>
        </pc:spChg>
        <pc:spChg chg="add del">
          <ac:chgData name="Anthony Morris (1909164)" userId="0ddb5326-56a4-4550-bbbd-5ee71df66f35" providerId="ADAL" clId="{1038DB6B-F95B-4D4D-BC62-BBBFF62767D9}" dt="2019-12-16T22:55:38.248" v="4184"/>
          <ac:spMkLst>
            <pc:docMk/>
            <pc:sldMk cId="477932908" sldId="258"/>
            <ac:spMk id="15" creationId="{F5F28DF4-08D5-4BC4-84A1-C0DCA66F483F}"/>
          </ac:spMkLst>
        </pc:spChg>
        <pc:spChg chg="add del">
          <ac:chgData name="Anthony Morris (1909164)" userId="0ddb5326-56a4-4550-bbbd-5ee71df66f35" providerId="ADAL" clId="{1038DB6B-F95B-4D4D-BC62-BBBFF62767D9}" dt="2019-12-16T22:55:38.248" v="4184"/>
          <ac:spMkLst>
            <pc:docMk/>
            <pc:sldMk cId="477932908" sldId="258"/>
            <ac:spMk id="17" creationId="{89AE0452-FADF-4CC9-8A9B-B5393D499F44}"/>
          </ac:spMkLst>
        </pc:spChg>
        <pc:picChg chg="add del mod">
          <ac:chgData name="Anthony Morris (1909164)" userId="0ddb5326-56a4-4550-bbbd-5ee71df66f35" providerId="ADAL" clId="{1038DB6B-F95B-4D4D-BC62-BBBFF62767D9}" dt="2019-12-16T17:57:15.972" v="565" actId="931"/>
          <ac:picMkLst>
            <pc:docMk/>
            <pc:sldMk cId="477932908" sldId="258"/>
            <ac:picMk id="6" creationId="{0EBB5041-208E-48D2-9E2A-D659E522EA35}"/>
          </ac:picMkLst>
        </pc:picChg>
        <pc:picChg chg="add del mod ord">
          <ac:chgData name="Anthony Morris (1909164)" userId="0ddb5326-56a4-4550-bbbd-5ee71df66f35" providerId="ADAL" clId="{1038DB6B-F95B-4D4D-BC62-BBBFF62767D9}" dt="2019-12-16T22:18:32.979" v="3810"/>
          <ac:picMkLst>
            <pc:docMk/>
            <pc:sldMk cId="477932908" sldId="258"/>
            <ac:picMk id="9" creationId="{6A354BEC-382C-41F1-B905-2FE79B18A940}"/>
          </ac:picMkLst>
        </pc:picChg>
      </pc:sldChg>
      <pc:sldChg chg="add del">
        <pc:chgData name="Anthony Morris (1909164)" userId="0ddb5326-56a4-4550-bbbd-5ee71df66f35" providerId="ADAL" clId="{1038DB6B-F95B-4D4D-BC62-BBBFF62767D9}" dt="2019-12-16T18:37:40.032" v="1262"/>
        <pc:sldMkLst>
          <pc:docMk/>
          <pc:sldMk cId="856868120" sldId="259"/>
        </pc:sldMkLst>
      </pc:sldChg>
      <pc:sldChg chg="add del">
        <pc:chgData name="Anthony Morris (1909164)" userId="0ddb5326-56a4-4550-bbbd-5ee71df66f35" providerId="ADAL" clId="{1038DB6B-F95B-4D4D-BC62-BBBFF62767D9}" dt="2019-12-16T18:40:12.764" v="1297"/>
        <pc:sldMkLst>
          <pc:docMk/>
          <pc:sldMk cId="1048684555" sldId="259"/>
        </pc:sldMkLst>
      </pc:sldChg>
      <pc:sldChg chg="addSp delSp modSp add del">
        <pc:chgData name="Anthony Morris (1909164)" userId="0ddb5326-56a4-4550-bbbd-5ee71df66f35" providerId="ADAL" clId="{1038DB6B-F95B-4D4D-BC62-BBBFF62767D9}" dt="2019-12-16T18:40:04.171" v="1295"/>
        <pc:sldMkLst>
          <pc:docMk/>
          <pc:sldMk cId="1211088893" sldId="259"/>
        </pc:sldMkLst>
        <pc:spChg chg="add del mod">
          <ac:chgData name="Anthony Morris (1909164)" userId="0ddb5326-56a4-4550-bbbd-5ee71df66f35" providerId="ADAL" clId="{1038DB6B-F95B-4D4D-BC62-BBBFF62767D9}" dt="2019-12-16T18:40:03.468" v="1294" actId="767"/>
          <ac:spMkLst>
            <pc:docMk/>
            <pc:sldMk cId="1211088893" sldId="259"/>
            <ac:spMk id="2" creationId="{E6F0F951-F811-4AC8-859B-A1B7255ADC61}"/>
          </ac:spMkLst>
        </pc:spChg>
      </pc:sldChg>
      <pc:sldChg chg="add del">
        <pc:chgData name="Anthony Morris (1909164)" userId="0ddb5326-56a4-4550-bbbd-5ee71df66f35" providerId="ADAL" clId="{1038DB6B-F95B-4D4D-BC62-BBBFF62767D9}" dt="2019-12-16T18:40:20.271" v="1299"/>
        <pc:sldMkLst>
          <pc:docMk/>
          <pc:sldMk cId="1302994947" sldId="259"/>
        </pc:sldMkLst>
      </pc:sldChg>
      <pc:sldChg chg="addSp delSp modSp add mod setBg setClrOvrMap">
        <pc:chgData name="Anthony Morris (1909164)" userId="0ddb5326-56a4-4550-bbbd-5ee71df66f35" providerId="ADAL" clId="{1038DB6B-F95B-4D4D-BC62-BBBFF62767D9}" dt="2019-12-16T22:55:38.248" v="4184"/>
        <pc:sldMkLst>
          <pc:docMk/>
          <pc:sldMk cId="1943408851" sldId="259"/>
        </pc:sldMkLst>
        <pc:spChg chg="mod ord">
          <ac:chgData name="Anthony Morris (1909164)" userId="0ddb5326-56a4-4550-bbbd-5ee71df66f35" providerId="ADAL" clId="{1038DB6B-F95B-4D4D-BC62-BBBFF62767D9}" dt="2019-12-16T22:23:37.225" v="3827" actId="26606"/>
          <ac:spMkLst>
            <pc:docMk/>
            <pc:sldMk cId="1943408851" sldId="259"/>
            <ac:spMk id="2" creationId="{833595C4-9171-4579-9011-91E74E06354D}"/>
          </ac:spMkLst>
        </pc:spChg>
        <pc:spChg chg="del">
          <ac:chgData name="Anthony Morris (1909164)" userId="0ddb5326-56a4-4550-bbbd-5ee71df66f35" providerId="ADAL" clId="{1038DB6B-F95B-4D4D-BC62-BBBFF62767D9}" dt="2019-12-16T19:41:14.775" v="2307" actId="931"/>
          <ac:spMkLst>
            <pc:docMk/>
            <pc:sldMk cId="1943408851" sldId="259"/>
            <ac:spMk id="3" creationId="{FA5F7793-E518-415E-8ABA-02E67888B8B9}"/>
          </ac:spMkLst>
        </pc:spChg>
        <pc:spChg chg="mod">
          <ac:chgData name="Anthony Morris (1909164)" userId="0ddb5326-56a4-4550-bbbd-5ee71df66f35" providerId="ADAL" clId="{1038DB6B-F95B-4D4D-BC62-BBBFF62767D9}" dt="2019-12-16T22:55:38.248" v="4184"/>
          <ac:spMkLst>
            <pc:docMk/>
            <pc:sldMk cId="1943408851" sldId="259"/>
            <ac:spMk id="4" creationId="{53DC6EE7-A301-4AA9-B497-2A1CB9B3DD91}"/>
          </ac:spMkLst>
        </pc:spChg>
        <pc:spChg chg="add del mod">
          <ac:chgData name="Anthony Morris (1909164)" userId="0ddb5326-56a4-4550-bbbd-5ee71df66f35" providerId="ADAL" clId="{1038DB6B-F95B-4D4D-BC62-BBBFF62767D9}" dt="2019-12-16T19:43:53.314" v="2318"/>
          <ac:spMkLst>
            <pc:docMk/>
            <pc:sldMk cId="1943408851" sldId="259"/>
            <ac:spMk id="7" creationId="{69BFFEC6-FFE9-4E17-B931-A6EAE1580DF1}"/>
          </ac:spMkLst>
        </pc:spChg>
        <pc:spChg chg="add del">
          <ac:chgData name="Anthony Morris (1909164)" userId="0ddb5326-56a4-4550-bbbd-5ee71df66f35" providerId="ADAL" clId="{1038DB6B-F95B-4D4D-BC62-BBBFF62767D9}" dt="2019-12-16T22:23:20.387" v="3821" actId="26606"/>
          <ac:spMkLst>
            <pc:docMk/>
            <pc:sldMk cId="1943408851" sldId="259"/>
            <ac:spMk id="8" creationId="{D8775025-7ECB-4458-BBCE-0F67B8B23515}"/>
          </ac:spMkLst>
        </pc:spChg>
        <pc:spChg chg="add del">
          <ac:chgData name="Anthony Morris (1909164)" userId="0ddb5326-56a4-4550-bbbd-5ee71df66f35" providerId="ADAL" clId="{1038DB6B-F95B-4D4D-BC62-BBBFF62767D9}" dt="2019-12-16T22:23:20.387" v="3821" actId="26606"/>
          <ac:spMkLst>
            <pc:docMk/>
            <pc:sldMk cId="1943408851" sldId="259"/>
            <ac:spMk id="9" creationId="{DC1507B9-61AE-4D79-BA04-EF381B54EB79}"/>
          </ac:spMkLst>
        </pc:spChg>
        <pc:spChg chg="add del">
          <ac:chgData name="Anthony Morris (1909164)" userId="0ddb5326-56a4-4550-bbbd-5ee71df66f35" providerId="ADAL" clId="{1038DB6B-F95B-4D4D-BC62-BBBFF62767D9}" dt="2019-12-16T22:23:02.431" v="3817" actId="26606"/>
          <ac:spMkLst>
            <pc:docMk/>
            <pc:sldMk cId="1943408851" sldId="259"/>
            <ac:spMk id="11" creationId="{0EF8982E-02F0-4D24-85CB-98DEBCC3226A}"/>
          </ac:spMkLst>
        </pc:spChg>
        <pc:spChg chg="add del">
          <ac:chgData name="Anthony Morris (1909164)" userId="0ddb5326-56a4-4550-bbbd-5ee71df66f35" providerId="ADAL" clId="{1038DB6B-F95B-4D4D-BC62-BBBFF62767D9}" dt="2019-12-16T22:23:02.431" v="3817" actId="26606"/>
          <ac:spMkLst>
            <pc:docMk/>
            <pc:sldMk cId="1943408851" sldId="259"/>
            <ac:spMk id="13" creationId="{2CB72970-2D5B-4516-9F76-B1220A77B6AB}"/>
          </ac:spMkLst>
        </pc:spChg>
        <pc:picChg chg="add mod ord">
          <ac:chgData name="Anthony Morris (1909164)" userId="0ddb5326-56a4-4550-bbbd-5ee71df66f35" providerId="ADAL" clId="{1038DB6B-F95B-4D4D-BC62-BBBFF62767D9}" dt="2019-12-16T22:23:37.225" v="3827" actId="26606"/>
          <ac:picMkLst>
            <pc:docMk/>
            <pc:sldMk cId="1943408851" sldId="259"/>
            <ac:picMk id="6" creationId="{99261E23-DC7A-4007-9B60-5074D6297C90}"/>
          </ac:picMkLst>
        </pc:picChg>
      </pc:sldChg>
      <pc:sldChg chg="modSp add del">
        <pc:chgData name="Anthony Morris (1909164)" userId="0ddb5326-56a4-4550-bbbd-5ee71df66f35" providerId="ADAL" clId="{1038DB6B-F95B-4D4D-BC62-BBBFF62767D9}" dt="2019-12-16T18:33:42.550" v="1259"/>
        <pc:sldMkLst>
          <pc:docMk/>
          <pc:sldMk cId="2277337482" sldId="259"/>
        </pc:sldMkLst>
        <pc:spChg chg="mod">
          <ac:chgData name="Anthony Morris (1909164)" userId="0ddb5326-56a4-4550-bbbd-5ee71df66f35" providerId="ADAL" clId="{1038DB6B-F95B-4D4D-BC62-BBBFF62767D9}" dt="2019-12-16T18:33:42.097" v="1258" actId="20577"/>
          <ac:spMkLst>
            <pc:docMk/>
            <pc:sldMk cId="2277337482" sldId="259"/>
            <ac:spMk id="2" creationId="{97206BDE-C89B-4C79-8F1B-79D13FC55A96}"/>
          </ac:spMkLst>
        </pc:spChg>
        <pc:spChg chg="mod">
          <ac:chgData name="Anthony Morris (1909164)" userId="0ddb5326-56a4-4550-bbbd-5ee71df66f35" providerId="ADAL" clId="{1038DB6B-F95B-4D4D-BC62-BBBFF62767D9}" dt="2019-12-16T18:33:36.421" v="1248" actId="14100"/>
          <ac:spMkLst>
            <pc:docMk/>
            <pc:sldMk cId="2277337482" sldId="259"/>
            <ac:spMk id="4" creationId="{0098EC90-DBB7-4924-80F6-B0814A1EBE70}"/>
          </ac:spMkLst>
        </pc:spChg>
      </pc:sldChg>
      <pc:sldChg chg="add del">
        <pc:chgData name="Anthony Morris (1909164)" userId="0ddb5326-56a4-4550-bbbd-5ee71df66f35" providerId="ADAL" clId="{1038DB6B-F95B-4D4D-BC62-BBBFF62767D9}" dt="2019-12-16T21:16:34.634" v="2512"/>
        <pc:sldMkLst>
          <pc:docMk/>
          <pc:sldMk cId="998498614" sldId="260"/>
        </pc:sldMkLst>
      </pc:sldChg>
      <pc:sldChg chg="addSp delSp modSp add del addCm delCm">
        <pc:chgData name="Anthony Morris (1909164)" userId="0ddb5326-56a4-4550-bbbd-5ee71df66f35" providerId="ADAL" clId="{1038DB6B-F95B-4D4D-BC62-BBBFF62767D9}" dt="2019-12-16T21:15:59.658" v="2510" actId="2696"/>
        <pc:sldMkLst>
          <pc:docMk/>
          <pc:sldMk cId="1881734084" sldId="260"/>
        </pc:sldMkLst>
        <pc:spChg chg="add del mod">
          <ac:chgData name="Anthony Morris (1909164)" userId="0ddb5326-56a4-4550-bbbd-5ee71df66f35" providerId="ADAL" clId="{1038DB6B-F95B-4D4D-BC62-BBBFF62767D9}" dt="2019-12-16T21:14:33.792" v="2509" actId="47"/>
          <ac:spMkLst>
            <pc:docMk/>
            <pc:sldMk cId="1881734084" sldId="260"/>
            <ac:spMk id="2" creationId="{ED656FF5-2C0A-4620-94E4-76552B369DEC}"/>
          </ac:spMkLst>
        </pc:spChg>
        <pc:spChg chg="add del mod">
          <ac:chgData name="Anthony Morris (1909164)" userId="0ddb5326-56a4-4550-bbbd-5ee71df66f35" providerId="ADAL" clId="{1038DB6B-F95B-4D4D-BC62-BBBFF62767D9}" dt="2019-12-16T21:14:33.136" v="2508" actId="767"/>
          <ac:spMkLst>
            <pc:docMk/>
            <pc:sldMk cId="1881734084" sldId="260"/>
            <ac:spMk id="3" creationId="{859E5D69-8621-42E9-8BE6-07B7FFEAFCE3}"/>
          </ac:spMkLst>
        </pc:spChg>
      </pc:sldChg>
      <pc:sldChg chg="add del">
        <pc:chgData name="Anthony Morris (1909164)" userId="0ddb5326-56a4-4550-bbbd-5ee71df66f35" providerId="ADAL" clId="{1038DB6B-F95B-4D4D-BC62-BBBFF62767D9}" dt="2019-12-16T21:11:37.149" v="2411"/>
        <pc:sldMkLst>
          <pc:docMk/>
          <pc:sldMk cId="2186598085" sldId="260"/>
        </pc:sldMkLst>
      </pc:sldChg>
      <pc:sldChg chg="modSp add">
        <pc:chgData name="Anthony Morris (1909164)" userId="0ddb5326-56a4-4550-bbbd-5ee71df66f35" providerId="ADAL" clId="{1038DB6B-F95B-4D4D-BC62-BBBFF62767D9}" dt="2019-12-16T22:04:43.376" v="3794" actId="255"/>
        <pc:sldMkLst>
          <pc:docMk/>
          <pc:sldMk cId="3045358402" sldId="260"/>
        </pc:sldMkLst>
        <pc:spChg chg="mod">
          <ac:chgData name="Anthony Morris (1909164)" userId="0ddb5326-56a4-4550-bbbd-5ee71df66f35" providerId="ADAL" clId="{1038DB6B-F95B-4D4D-BC62-BBBFF62767D9}" dt="2019-12-16T21:35:42.919" v="3082" actId="255"/>
          <ac:spMkLst>
            <pc:docMk/>
            <pc:sldMk cId="3045358402" sldId="260"/>
            <ac:spMk id="2" creationId="{03A9ADE0-4884-4D8C-8B61-A0F216C6DC1A}"/>
          </ac:spMkLst>
        </pc:spChg>
        <pc:spChg chg="mod">
          <ac:chgData name="Anthony Morris (1909164)" userId="0ddb5326-56a4-4550-bbbd-5ee71df66f35" providerId="ADAL" clId="{1038DB6B-F95B-4D4D-BC62-BBBFF62767D9}" dt="2019-12-16T21:36:45.186" v="3103" actId="27636"/>
          <ac:spMkLst>
            <pc:docMk/>
            <pc:sldMk cId="3045358402" sldId="260"/>
            <ac:spMk id="3" creationId="{10F25CC2-C2F0-425D-86C9-05AF1023FB0C}"/>
          </ac:spMkLst>
        </pc:spChg>
        <pc:spChg chg="mod">
          <ac:chgData name="Anthony Morris (1909164)" userId="0ddb5326-56a4-4550-bbbd-5ee71df66f35" providerId="ADAL" clId="{1038DB6B-F95B-4D4D-BC62-BBBFF62767D9}" dt="2019-12-16T22:04:43.376" v="3794" actId="255"/>
          <ac:spMkLst>
            <pc:docMk/>
            <pc:sldMk cId="3045358402" sldId="260"/>
            <ac:spMk id="4" creationId="{AC3F1870-505F-4DD0-9B44-D2BB3BB8F9D9}"/>
          </ac:spMkLst>
        </pc:spChg>
      </pc:sldChg>
      <pc:sldChg chg="addSp delSp modSp add">
        <pc:chgData name="Anthony Morris (1909164)" userId="0ddb5326-56a4-4550-bbbd-5ee71df66f35" providerId="ADAL" clId="{1038DB6B-F95B-4D4D-BC62-BBBFF62767D9}" dt="2019-12-16T22:55:38.248" v="4184"/>
        <pc:sldMkLst>
          <pc:docMk/>
          <pc:sldMk cId="4108554218" sldId="261"/>
        </pc:sldMkLst>
        <pc:spChg chg="mod">
          <ac:chgData name="Anthony Morris (1909164)" userId="0ddb5326-56a4-4550-bbbd-5ee71df66f35" providerId="ADAL" clId="{1038DB6B-F95B-4D4D-BC62-BBBFF62767D9}" dt="2019-12-16T22:55:38.248" v="4184"/>
          <ac:spMkLst>
            <pc:docMk/>
            <pc:sldMk cId="4108554218" sldId="261"/>
            <ac:spMk id="2" creationId="{2769B6A0-22AF-455D-AB4E-3D38BB67506C}"/>
          </ac:spMkLst>
        </pc:spChg>
        <pc:spChg chg="mod">
          <ac:chgData name="Anthony Morris (1909164)" userId="0ddb5326-56a4-4550-bbbd-5ee71df66f35" providerId="ADAL" clId="{1038DB6B-F95B-4D4D-BC62-BBBFF62767D9}" dt="2019-12-16T22:46:30.146" v="4136" actId="255"/>
          <ac:spMkLst>
            <pc:docMk/>
            <pc:sldMk cId="4108554218" sldId="261"/>
            <ac:spMk id="3" creationId="{1C894E95-857B-47FC-B32C-E61367A37126}"/>
          </ac:spMkLst>
        </pc:spChg>
        <pc:spChg chg="del">
          <ac:chgData name="Anthony Morris (1909164)" userId="0ddb5326-56a4-4550-bbbd-5ee71df66f35" providerId="ADAL" clId="{1038DB6B-F95B-4D4D-BC62-BBBFF62767D9}" dt="2019-12-16T22:31:15.922" v="3948" actId="931"/>
          <ac:spMkLst>
            <pc:docMk/>
            <pc:sldMk cId="4108554218" sldId="261"/>
            <ac:spMk id="4" creationId="{7144AB88-DCB9-442E-B5B4-28DACD78D55A}"/>
          </ac:spMkLst>
        </pc:spChg>
        <pc:spChg chg="mod">
          <ac:chgData name="Anthony Morris (1909164)" userId="0ddb5326-56a4-4550-bbbd-5ee71df66f35" providerId="ADAL" clId="{1038DB6B-F95B-4D4D-BC62-BBBFF62767D9}" dt="2019-12-16T22:46:45.202" v="4137" actId="1076"/>
          <ac:spMkLst>
            <pc:docMk/>
            <pc:sldMk cId="4108554218" sldId="261"/>
            <ac:spMk id="5" creationId="{BE40C465-4C2A-4045-AB04-7D772E4618A1}"/>
          </ac:spMkLst>
        </pc:spChg>
        <pc:spChg chg="del">
          <ac:chgData name="Anthony Morris (1909164)" userId="0ddb5326-56a4-4550-bbbd-5ee71df66f35" providerId="ADAL" clId="{1038DB6B-F95B-4D4D-BC62-BBBFF62767D9}" dt="2019-12-16T22:42:46.743" v="4098" actId="931"/>
          <ac:spMkLst>
            <pc:docMk/>
            <pc:sldMk cId="4108554218" sldId="261"/>
            <ac:spMk id="6" creationId="{72BB3962-2B2C-48D0-9562-738ABB784C08}"/>
          </ac:spMkLst>
        </pc:spChg>
        <pc:spChg chg="add del mod">
          <ac:chgData name="Anthony Morris (1909164)" userId="0ddb5326-56a4-4550-bbbd-5ee71df66f35" providerId="ADAL" clId="{1038DB6B-F95B-4D4D-BC62-BBBFF62767D9}" dt="2019-12-16T22:43:18.549" v="4107"/>
          <ac:spMkLst>
            <pc:docMk/>
            <pc:sldMk cId="4108554218" sldId="261"/>
            <ac:spMk id="9" creationId="{090544EB-7360-445F-AA73-A898EF37E429}"/>
          </ac:spMkLst>
        </pc:spChg>
        <pc:spChg chg="add del mod">
          <ac:chgData name="Anthony Morris (1909164)" userId="0ddb5326-56a4-4550-bbbd-5ee71df66f35" providerId="ADAL" clId="{1038DB6B-F95B-4D4D-BC62-BBBFF62767D9}" dt="2019-12-16T22:43:18.549" v="4105" actId="478"/>
          <ac:spMkLst>
            <pc:docMk/>
            <pc:sldMk cId="4108554218" sldId="261"/>
            <ac:spMk id="12" creationId="{7A4052D0-5ECC-44F2-8596-038A61C97228}"/>
          </ac:spMkLst>
        </pc:spChg>
        <pc:picChg chg="add mod">
          <ac:chgData name="Anthony Morris (1909164)" userId="0ddb5326-56a4-4550-bbbd-5ee71df66f35" providerId="ADAL" clId="{1038DB6B-F95B-4D4D-BC62-BBBFF62767D9}" dt="2019-12-16T22:44:40.005" v="4121" actId="1076"/>
          <ac:picMkLst>
            <pc:docMk/>
            <pc:sldMk cId="4108554218" sldId="261"/>
            <ac:picMk id="8" creationId="{722B1AE3-0653-4FA0-8C6F-4E80A808751F}"/>
          </ac:picMkLst>
        </pc:picChg>
        <pc:picChg chg="add mod">
          <ac:chgData name="Anthony Morris (1909164)" userId="0ddb5326-56a4-4550-bbbd-5ee71df66f35" providerId="ADAL" clId="{1038DB6B-F95B-4D4D-BC62-BBBFF62767D9}" dt="2019-12-16T22:46:14.849" v="4133" actId="14100"/>
          <ac:picMkLst>
            <pc:docMk/>
            <pc:sldMk cId="4108554218" sldId="261"/>
            <ac:picMk id="11" creationId="{643A18D9-5012-4C4E-866C-4401D6CF8A00}"/>
          </ac:picMkLst>
        </pc:picChg>
      </pc:sldChg>
      <pc:sldChg chg="addSp delSp modSp add">
        <pc:chgData name="Anthony Morris (1909164)" userId="0ddb5326-56a4-4550-bbbd-5ee71df66f35" providerId="ADAL" clId="{1038DB6B-F95B-4D4D-BC62-BBBFF62767D9}" dt="2019-12-16T23:09:03.971" v="4326"/>
        <pc:sldMkLst>
          <pc:docMk/>
          <pc:sldMk cId="2590775938" sldId="262"/>
        </pc:sldMkLst>
        <pc:spChg chg="add del mod">
          <ac:chgData name="Anthony Morris (1909164)" userId="0ddb5326-56a4-4550-bbbd-5ee71df66f35" providerId="ADAL" clId="{1038DB6B-F95B-4D4D-BC62-BBBFF62767D9}" dt="2019-12-16T22:56:38.065" v="4189"/>
          <ac:spMkLst>
            <pc:docMk/>
            <pc:sldMk cId="2590775938" sldId="262"/>
            <ac:spMk id="2" creationId="{525BAA09-D638-4F00-9106-8A2045799ED3}"/>
          </ac:spMkLst>
        </pc:spChg>
        <pc:spChg chg="add del mod">
          <ac:chgData name="Anthony Morris (1909164)" userId="0ddb5326-56a4-4550-bbbd-5ee71df66f35" providerId="ADAL" clId="{1038DB6B-F95B-4D4D-BC62-BBBFF62767D9}" dt="2019-12-16T22:57:15.796" v="4193"/>
          <ac:spMkLst>
            <pc:docMk/>
            <pc:sldMk cId="2590775938" sldId="262"/>
            <ac:spMk id="3" creationId="{3986CB78-F12F-4691-85E9-7A0519FC362F}"/>
          </ac:spMkLst>
        </pc:spChg>
        <pc:spChg chg="add mod">
          <ac:chgData name="Anthony Morris (1909164)" userId="0ddb5326-56a4-4550-bbbd-5ee71df66f35" providerId="ADAL" clId="{1038DB6B-F95B-4D4D-BC62-BBBFF62767D9}" dt="2019-12-16T23:09:03.971" v="4326"/>
          <ac:spMkLst>
            <pc:docMk/>
            <pc:sldMk cId="2590775938" sldId="262"/>
            <ac:spMk id="4" creationId="{4F32B48A-294D-4964-8968-0B92CB0F3C8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3EE873-D9D8-4D20-B113-FF85C874D18C}" type="datetimeFigureOut">
              <a:rPr lang="en-GB" smtClean="0"/>
              <a:t>16/12/2019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0EF0CC-CF48-4256-B3BA-50ADC4946170}" type="slidenum">
              <a:rPr lang="en-GB" smtClean="0"/>
              <a:t>‹#›</a:t>
            </a:fld>
            <a:endParaRPr lang="en-GB"/>
          </a:p>
        </p:txBody>
      </p:sp>
    </p:spTree>
    <p:extLst>
      <p:ext uri="{BB962C8B-B14F-4D97-AF65-F5344CB8AC3E}">
        <p14:creationId xmlns:p14="http://schemas.microsoft.com/office/powerpoint/2010/main" val="13916086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0EF0CC-CF48-4256-B3BA-50ADC4946170}" type="slidenum">
              <a:rPr lang="en-GB" smtClean="0"/>
              <a:t>7</a:t>
            </a:fld>
            <a:endParaRPr lang="en-GB"/>
          </a:p>
        </p:txBody>
      </p:sp>
    </p:spTree>
    <p:extLst>
      <p:ext uri="{BB962C8B-B14F-4D97-AF65-F5344CB8AC3E}">
        <p14:creationId xmlns:p14="http://schemas.microsoft.com/office/powerpoint/2010/main" val="35721463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12/16/2019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12/16/2019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12/16/2019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12/16/2019</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12/16/2019</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1"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mindhacks.com/2012/03/25/the-hidden-history-of-lobotomys-non-inventor/" TargetMode="External"/><Relationship Id="rId2" Type="http://schemas.openxmlformats.org/officeDocument/2006/relationships/image" Target="../media/image2.jpg"/><Relationship Id="rId1" Type="http://schemas.openxmlformats.org/officeDocument/2006/relationships/slideLayout" Target="../slideLayouts/slideLayout8.xml"/><Relationship Id="rId4" Type="http://schemas.openxmlformats.org/officeDocument/2006/relationships/hyperlink" Target="https://creativecommons.org/licenses/by-nc-sa/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opentextbc.ca/introductiontopsychology/chapter/13-2-reducing-disorder-biologically-drug-and-brain-therapy/" TargetMode="External"/><Relationship Id="rId2" Type="http://schemas.openxmlformats.org/officeDocument/2006/relationships/image" Target="../media/image3.jp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hyperlink" Target="https://en.wikipedia.org/wiki/Ant%C3%B3nio_Egas_Moniz" TargetMode="External"/><Relationship Id="rId2" Type="http://schemas.openxmlformats.org/officeDocument/2006/relationships/image" Target="../media/image4.jpg"/><Relationship Id="rId1" Type="http://schemas.openxmlformats.org/officeDocument/2006/relationships/slideLayout" Target="../slideLayouts/slideLayout5.xml"/><Relationship Id="rId5" Type="http://schemas.openxmlformats.org/officeDocument/2006/relationships/hyperlink" Target="https://lv.wikipedia.org/wiki/Lobotomija" TargetMode="External"/><Relationship Id="rId4" Type="http://schemas.openxmlformats.org/officeDocument/2006/relationships/image" Target="../media/image5.jp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6" name="Rectangle 7">
            <a:extLst>
              <a:ext uri="{FF2B5EF4-FFF2-40B4-BE49-F238E27FC236}">
                <a16:creationId xmlns:a16="http://schemas.microsoft.com/office/drawing/2014/main" id="{8D62164E-4528-40DB-BC26-D6DDE216A0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rgbClr val="363D4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Freeform: Shape 9">
            <a:extLst>
              <a:ext uri="{FF2B5EF4-FFF2-40B4-BE49-F238E27FC236}">
                <a16:creationId xmlns:a16="http://schemas.microsoft.com/office/drawing/2014/main" id="{F30007FA-C6A2-43A0-8045-7016AEF81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322895"/>
          </a:xfrm>
          <a:custGeom>
            <a:avLst/>
            <a:gdLst>
              <a:gd name="connsiteX0" fmla="*/ 0 w 12192000"/>
              <a:gd name="connsiteY0" fmla="*/ 0 h 5322895"/>
              <a:gd name="connsiteX1" fmla="*/ 12192000 w 12192000"/>
              <a:gd name="connsiteY1" fmla="*/ 0 h 5322895"/>
              <a:gd name="connsiteX2" fmla="*/ 12192000 w 12192000"/>
              <a:gd name="connsiteY2" fmla="*/ 213719 h 5322895"/>
              <a:gd name="connsiteX3" fmla="*/ 12192000 w 12192000"/>
              <a:gd name="connsiteY3" fmla="*/ 471948 h 5322895"/>
              <a:gd name="connsiteX4" fmla="*/ 12192000 w 12192000"/>
              <a:gd name="connsiteY4" fmla="*/ 3571886 h 5322895"/>
              <a:gd name="connsiteX5" fmla="*/ 12192000 w 12192000"/>
              <a:gd name="connsiteY5" fmla="*/ 3753332 h 5322895"/>
              <a:gd name="connsiteX6" fmla="*/ 12192000 w 12192000"/>
              <a:gd name="connsiteY6" fmla="*/ 4806077 h 5322895"/>
              <a:gd name="connsiteX7" fmla="*/ 11957522 w 12192000"/>
              <a:gd name="connsiteY7" fmla="*/ 4849979 h 5322895"/>
              <a:gd name="connsiteX8" fmla="*/ 11679973 w 12192000"/>
              <a:gd name="connsiteY8" fmla="*/ 4899723 h 5322895"/>
              <a:gd name="connsiteX9" fmla="*/ 11401197 w 12192000"/>
              <a:gd name="connsiteY9" fmla="*/ 4948416 h 5322895"/>
              <a:gd name="connsiteX10" fmla="*/ 11121192 w 12192000"/>
              <a:gd name="connsiteY10" fmla="*/ 4990102 h 5322895"/>
              <a:gd name="connsiteX11" fmla="*/ 10842416 w 12192000"/>
              <a:gd name="connsiteY11" fmla="*/ 5032139 h 5322895"/>
              <a:gd name="connsiteX12" fmla="*/ 10562411 w 12192000"/>
              <a:gd name="connsiteY12" fmla="*/ 5071374 h 5322895"/>
              <a:gd name="connsiteX13" fmla="*/ 10286091 w 12192000"/>
              <a:gd name="connsiteY13" fmla="*/ 5105003 h 5322895"/>
              <a:gd name="connsiteX14" fmla="*/ 10006086 w 12192000"/>
              <a:gd name="connsiteY14" fmla="*/ 5136881 h 5322895"/>
              <a:gd name="connsiteX15" fmla="*/ 9727310 w 12192000"/>
              <a:gd name="connsiteY15" fmla="*/ 5165957 h 5322895"/>
              <a:gd name="connsiteX16" fmla="*/ 9453445 w 12192000"/>
              <a:gd name="connsiteY16" fmla="*/ 5191179 h 5322895"/>
              <a:gd name="connsiteX17" fmla="*/ 9175897 w 12192000"/>
              <a:gd name="connsiteY17" fmla="*/ 5216401 h 5322895"/>
              <a:gd name="connsiteX18" fmla="*/ 8902033 w 12192000"/>
              <a:gd name="connsiteY18" fmla="*/ 5237420 h 5322895"/>
              <a:gd name="connsiteX19" fmla="*/ 8628169 w 12192000"/>
              <a:gd name="connsiteY19" fmla="*/ 5253884 h 5322895"/>
              <a:gd name="connsiteX20" fmla="*/ 8355533 w 12192000"/>
              <a:gd name="connsiteY20" fmla="*/ 5271050 h 5322895"/>
              <a:gd name="connsiteX21" fmla="*/ 8085353 w 12192000"/>
              <a:gd name="connsiteY21" fmla="*/ 5285412 h 5322895"/>
              <a:gd name="connsiteX22" fmla="*/ 7817629 w 12192000"/>
              <a:gd name="connsiteY22" fmla="*/ 5295571 h 5322895"/>
              <a:gd name="connsiteX23" fmla="*/ 7549905 w 12192000"/>
              <a:gd name="connsiteY23" fmla="*/ 5304329 h 5322895"/>
              <a:gd name="connsiteX24" fmla="*/ 7284638 w 12192000"/>
              <a:gd name="connsiteY24" fmla="*/ 5312736 h 5322895"/>
              <a:gd name="connsiteX25" fmla="*/ 7023055 w 12192000"/>
              <a:gd name="connsiteY25" fmla="*/ 5316590 h 5322895"/>
              <a:gd name="connsiteX26" fmla="*/ 6761472 w 12192000"/>
              <a:gd name="connsiteY26" fmla="*/ 5320793 h 5322895"/>
              <a:gd name="connsiteX27" fmla="*/ 6503573 w 12192000"/>
              <a:gd name="connsiteY27" fmla="*/ 5322895 h 5322895"/>
              <a:gd name="connsiteX28" fmla="*/ 6248130 w 12192000"/>
              <a:gd name="connsiteY28" fmla="*/ 5320793 h 5322895"/>
              <a:gd name="connsiteX29" fmla="*/ 5995144 w 12192000"/>
              <a:gd name="connsiteY29" fmla="*/ 5320793 h 5322895"/>
              <a:gd name="connsiteX30" fmla="*/ 5744613 w 12192000"/>
              <a:gd name="connsiteY30" fmla="*/ 5316590 h 5322895"/>
              <a:gd name="connsiteX31" fmla="*/ 5498995 w 12192000"/>
              <a:gd name="connsiteY31" fmla="*/ 5310284 h 5322895"/>
              <a:gd name="connsiteX32" fmla="*/ 5255834 w 12192000"/>
              <a:gd name="connsiteY32" fmla="*/ 5304329 h 5322895"/>
              <a:gd name="connsiteX33" fmla="*/ 5017584 w 12192000"/>
              <a:gd name="connsiteY33" fmla="*/ 5297673 h 5322895"/>
              <a:gd name="connsiteX34" fmla="*/ 4780562 w 12192000"/>
              <a:gd name="connsiteY34" fmla="*/ 5287514 h 5322895"/>
              <a:gd name="connsiteX35" fmla="*/ 4547227 w 12192000"/>
              <a:gd name="connsiteY35" fmla="*/ 5276654 h 5322895"/>
              <a:gd name="connsiteX36" fmla="*/ 4318800 w 12192000"/>
              <a:gd name="connsiteY36" fmla="*/ 5266846 h 5322895"/>
              <a:gd name="connsiteX37" fmla="*/ 3873004 w 12192000"/>
              <a:gd name="connsiteY37" fmla="*/ 5239171 h 5322895"/>
              <a:gd name="connsiteX38" fmla="*/ 3445628 w 12192000"/>
              <a:gd name="connsiteY38" fmla="*/ 5209746 h 5322895"/>
              <a:gd name="connsiteX39" fmla="*/ 3035446 w 12192000"/>
              <a:gd name="connsiteY39" fmla="*/ 5178918 h 5322895"/>
              <a:gd name="connsiteX40" fmla="*/ 2647370 w 12192000"/>
              <a:gd name="connsiteY40" fmla="*/ 5144939 h 5322895"/>
              <a:gd name="connsiteX41" fmla="*/ 2276487 w 12192000"/>
              <a:gd name="connsiteY41" fmla="*/ 5109557 h 5322895"/>
              <a:gd name="connsiteX42" fmla="*/ 1932621 w 12192000"/>
              <a:gd name="connsiteY42" fmla="*/ 5071374 h 5322895"/>
              <a:gd name="connsiteX43" fmla="*/ 1609634 w 12192000"/>
              <a:gd name="connsiteY43" fmla="*/ 5033891 h 5322895"/>
              <a:gd name="connsiteX44" fmla="*/ 1312435 w 12192000"/>
              <a:gd name="connsiteY44" fmla="*/ 4996408 h 5322895"/>
              <a:gd name="connsiteX45" fmla="*/ 1039799 w 12192000"/>
              <a:gd name="connsiteY45" fmla="*/ 4961027 h 5322895"/>
              <a:gd name="connsiteX46" fmla="*/ 797865 w 12192000"/>
              <a:gd name="connsiteY46" fmla="*/ 4927397 h 5322895"/>
              <a:gd name="connsiteX47" fmla="*/ 579265 w 12192000"/>
              <a:gd name="connsiteY47" fmla="*/ 4895519 h 5322895"/>
              <a:gd name="connsiteX48" fmla="*/ 395052 w 12192000"/>
              <a:gd name="connsiteY48" fmla="*/ 4868896 h 5322895"/>
              <a:gd name="connsiteX49" fmla="*/ 240312 w 12192000"/>
              <a:gd name="connsiteY49" fmla="*/ 4843673 h 5322895"/>
              <a:gd name="connsiteX50" fmla="*/ 27853 w 12192000"/>
              <a:gd name="connsiteY50" fmla="*/ 4807592 h 5322895"/>
              <a:gd name="connsiteX51" fmla="*/ 0 w 12192000"/>
              <a:gd name="connsiteY51" fmla="*/ 4802879 h 5322895"/>
              <a:gd name="connsiteX52" fmla="*/ 0 w 12192000"/>
              <a:gd name="connsiteY52" fmla="*/ 3753332 h 5322895"/>
              <a:gd name="connsiteX53" fmla="*/ 0 w 12192000"/>
              <a:gd name="connsiteY53" fmla="*/ 3571886 h 5322895"/>
              <a:gd name="connsiteX54" fmla="*/ 0 w 12192000"/>
              <a:gd name="connsiteY54" fmla="*/ 471948 h 5322895"/>
              <a:gd name="connsiteX55" fmla="*/ 0 w 12192000"/>
              <a:gd name="connsiteY55" fmla="*/ 213719 h 5322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000" h="5322895">
                <a:moveTo>
                  <a:pt x="0" y="0"/>
                </a:moveTo>
                <a:lnTo>
                  <a:pt x="12192000" y="0"/>
                </a:lnTo>
                <a:lnTo>
                  <a:pt x="12192000" y="213719"/>
                </a:lnTo>
                <a:lnTo>
                  <a:pt x="12192000" y="471948"/>
                </a:lnTo>
                <a:lnTo>
                  <a:pt x="12192000" y="3571886"/>
                </a:lnTo>
                <a:lnTo>
                  <a:pt x="12192000" y="3753332"/>
                </a:lnTo>
                <a:lnTo>
                  <a:pt x="12192000" y="4806077"/>
                </a:lnTo>
                <a:lnTo>
                  <a:pt x="11957522" y="4849979"/>
                </a:lnTo>
                <a:lnTo>
                  <a:pt x="11679973" y="4899723"/>
                </a:lnTo>
                <a:lnTo>
                  <a:pt x="11401197" y="4948416"/>
                </a:lnTo>
                <a:lnTo>
                  <a:pt x="11121192" y="4990102"/>
                </a:lnTo>
                <a:lnTo>
                  <a:pt x="10842416" y="5032139"/>
                </a:lnTo>
                <a:lnTo>
                  <a:pt x="10562411" y="5071374"/>
                </a:lnTo>
                <a:lnTo>
                  <a:pt x="10286091" y="5105003"/>
                </a:lnTo>
                <a:lnTo>
                  <a:pt x="10006086" y="5136881"/>
                </a:lnTo>
                <a:lnTo>
                  <a:pt x="9727310" y="5165957"/>
                </a:lnTo>
                <a:lnTo>
                  <a:pt x="9453445" y="5191179"/>
                </a:lnTo>
                <a:lnTo>
                  <a:pt x="9175897" y="5216401"/>
                </a:lnTo>
                <a:lnTo>
                  <a:pt x="8902033" y="5237420"/>
                </a:lnTo>
                <a:lnTo>
                  <a:pt x="8628169" y="5253884"/>
                </a:lnTo>
                <a:lnTo>
                  <a:pt x="8355533" y="5271050"/>
                </a:lnTo>
                <a:lnTo>
                  <a:pt x="8085353" y="5285412"/>
                </a:lnTo>
                <a:lnTo>
                  <a:pt x="7817629" y="5295571"/>
                </a:lnTo>
                <a:lnTo>
                  <a:pt x="7549905" y="5304329"/>
                </a:lnTo>
                <a:lnTo>
                  <a:pt x="7284638" y="5312736"/>
                </a:lnTo>
                <a:lnTo>
                  <a:pt x="7023055" y="5316590"/>
                </a:lnTo>
                <a:lnTo>
                  <a:pt x="6761472" y="5320793"/>
                </a:lnTo>
                <a:lnTo>
                  <a:pt x="6503573" y="5322895"/>
                </a:lnTo>
                <a:lnTo>
                  <a:pt x="6248130" y="5320793"/>
                </a:lnTo>
                <a:lnTo>
                  <a:pt x="5995144" y="5320793"/>
                </a:lnTo>
                <a:lnTo>
                  <a:pt x="5744613" y="5316590"/>
                </a:lnTo>
                <a:lnTo>
                  <a:pt x="5498995" y="5310284"/>
                </a:lnTo>
                <a:lnTo>
                  <a:pt x="5255834" y="5304329"/>
                </a:lnTo>
                <a:lnTo>
                  <a:pt x="5017584" y="5297673"/>
                </a:lnTo>
                <a:lnTo>
                  <a:pt x="4780562" y="5287514"/>
                </a:lnTo>
                <a:lnTo>
                  <a:pt x="4547227" y="5276654"/>
                </a:lnTo>
                <a:lnTo>
                  <a:pt x="4318800" y="5266846"/>
                </a:lnTo>
                <a:lnTo>
                  <a:pt x="3873004" y="5239171"/>
                </a:lnTo>
                <a:lnTo>
                  <a:pt x="3445628" y="5209746"/>
                </a:lnTo>
                <a:lnTo>
                  <a:pt x="3035446" y="5178918"/>
                </a:lnTo>
                <a:lnTo>
                  <a:pt x="2647370" y="5144939"/>
                </a:lnTo>
                <a:lnTo>
                  <a:pt x="2276487" y="5109557"/>
                </a:lnTo>
                <a:lnTo>
                  <a:pt x="1932621" y="5071374"/>
                </a:lnTo>
                <a:lnTo>
                  <a:pt x="1609634" y="5033891"/>
                </a:lnTo>
                <a:lnTo>
                  <a:pt x="1312435" y="4996408"/>
                </a:lnTo>
                <a:lnTo>
                  <a:pt x="1039799" y="4961027"/>
                </a:lnTo>
                <a:lnTo>
                  <a:pt x="797865" y="4927397"/>
                </a:lnTo>
                <a:lnTo>
                  <a:pt x="579265" y="4895519"/>
                </a:lnTo>
                <a:lnTo>
                  <a:pt x="395052" y="4868896"/>
                </a:lnTo>
                <a:lnTo>
                  <a:pt x="240312" y="4843673"/>
                </a:lnTo>
                <a:lnTo>
                  <a:pt x="27853" y="4807592"/>
                </a:lnTo>
                <a:lnTo>
                  <a:pt x="0" y="4802879"/>
                </a:lnTo>
                <a:lnTo>
                  <a:pt x="0" y="3753332"/>
                </a:lnTo>
                <a:lnTo>
                  <a:pt x="0" y="3571886"/>
                </a:lnTo>
                <a:lnTo>
                  <a:pt x="0" y="471948"/>
                </a:lnTo>
                <a:lnTo>
                  <a:pt x="0" y="213719"/>
                </a:lnTo>
                <a:close/>
              </a:path>
            </a:pathLst>
          </a:custGeom>
          <a:ln w="44450">
            <a:gradFill>
              <a:gsLst>
                <a:gs pos="0">
                  <a:schemeClr val="bg2">
                    <a:alpha val="65000"/>
                  </a:schemeClr>
                </a:gs>
                <a:gs pos="98000">
                  <a:schemeClr val="bg2">
                    <a:lumMod val="75000"/>
                    <a:alpha val="55000"/>
                  </a:schemeClr>
                </a:gs>
              </a:gsLst>
              <a:lin ang="5400000" scaled="1"/>
            </a:gradFill>
          </a:ln>
          <a:effectLst>
            <a:outerShdw blurRad="50800" dist="38100" dir="5400000" algn="t" rotWithShape="0">
              <a:prstClr val="black">
                <a:alpha val="60000"/>
              </a:prstClr>
            </a:outerShdw>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766B79C-596E-3F4C-B30D-C98C58D90951}"/>
              </a:ext>
            </a:extLst>
          </p:cNvPr>
          <p:cNvSpPr>
            <a:spLocks noGrp="1"/>
          </p:cNvSpPr>
          <p:nvPr>
            <p:ph type="ctrTitle"/>
          </p:nvPr>
        </p:nvSpPr>
        <p:spPr>
          <a:xfrm>
            <a:off x="1751012" y="865974"/>
            <a:ext cx="8676222" cy="3643822"/>
          </a:xfrm>
        </p:spPr>
        <p:txBody>
          <a:bodyPr anchor="ctr">
            <a:normAutofit/>
          </a:bodyPr>
          <a:lstStyle/>
          <a:p>
            <a:r>
              <a:rPr lang="en-US" sz="6600"/>
              <a:t>Prefrontal or frontal Lobotomy</a:t>
            </a:r>
          </a:p>
        </p:txBody>
      </p:sp>
      <p:sp>
        <p:nvSpPr>
          <p:cNvPr id="3" name="Subtitle 2">
            <a:extLst>
              <a:ext uri="{FF2B5EF4-FFF2-40B4-BE49-F238E27FC236}">
                <a16:creationId xmlns:a16="http://schemas.microsoft.com/office/drawing/2014/main" id="{5F9D909F-61E6-F54F-962E-383FF48F1646}"/>
              </a:ext>
            </a:extLst>
          </p:cNvPr>
          <p:cNvSpPr>
            <a:spLocks noGrp="1"/>
          </p:cNvSpPr>
          <p:nvPr>
            <p:ph type="subTitle" idx="1"/>
          </p:nvPr>
        </p:nvSpPr>
        <p:spPr>
          <a:xfrm>
            <a:off x="1751012" y="5542384"/>
            <a:ext cx="8676222" cy="628260"/>
          </a:xfrm>
        </p:spPr>
        <p:txBody>
          <a:bodyPr>
            <a:normAutofit/>
          </a:bodyPr>
          <a:lstStyle/>
          <a:p>
            <a:r>
              <a:rPr lang="en-US" sz="2600">
                <a:solidFill>
                  <a:srgbClr val="E6E6E6"/>
                </a:solidFill>
              </a:rPr>
              <a:t>Psychology – biological studies presentation </a:t>
            </a:r>
          </a:p>
        </p:txBody>
      </p:sp>
    </p:spTree>
    <p:extLst>
      <p:ext uri="{BB962C8B-B14F-4D97-AF65-F5344CB8AC3E}">
        <p14:creationId xmlns:p14="http://schemas.microsoft.com/office/powerpoint/2010/main" val="92823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19FD7-D3F3-5641-A759-D94BD089C07A}"/>
              </a:ext>
            </a:extLst>
          </p:cNvPr>
          <p:cNvSpPr>
            <a:spLocks noGrp="1"/>
          </p:cNvSpPr>
          <p:nvPr>
            <p:ph type="title"/>
          </p:nvPr>
        </p:nvSpPr>
        <p:spPr>
          <a:xfrm>
            <a:off x="1022351" y="276225"/>
            <a:ext cx="9905998" cy="5801018"/>
          </a:xfrm>
        </p:spPr>
        <p:txBody>
          <a:bodyPr>
            <a:normAutofit fontScale="90000"/>
          </a:bodyPr>
          <a:lstStyle/>
          <a:p>
            <a:br>
              <a:rPr lang="en-US" sz="4400"/>
            </a:br>
            <a:br>
              <a:rPr lang="en-US" sz="4400"/>
            </a:br>
            <a:br>
              <a:rPr lang="en-US" sz="4400"/>
            </a:br>
            <a:br>
              <a:rPr lang="en-US" sz="4400"/>
            </a:br>
            <a:r>
              <a:rPr lang="en-US" sz="4400"/>
              <a:t>What is a Lobotomy?</a:t>
            </a:r>
            <a:br>
              <a:rPr lang="en-US" sz="4400" u="sng"/>
            </a:br>
            <a:br>
              <a:rPr lang="en-US" sz="4400" u="sng"/>
            </a:br>
            <a:r>
              <a:rPr lang="en-US" sz="4400"/>
              <a:t>Why is a lobotomy performed?</a:t>
            </a:r>
            <a:br>
              <a:rPr lang="en-US" sz="4400"/>
            </a:br>
            <a:br>
              <a:rPr lang="en-US" sz="4400"/>
            </a:br>
            <a:r>
              <a:rPr lang="en-US" sz="4400"/>
              <a:t>Who and where did the idea of a lobotomy originate from ?</a:t>
            </a:r>
            <a:br>
              <a:rPr lang="en-US"/>
            </a:br>
            <a:br>
              <a:rPr lang="en-US"/>
            </a:br>
            <a:br>
              <a:rPr lang="en-US"/>
            </a:br>
            <a:br>
              <a:rPr lang="en-US"/>
            </a:br>
            <a:br>
              <a:rPr lang="en-US"/>
            </a:br>
            <a:endParaRPr lang="en-US" u="sng" dirty="0"/>
          </a:p>
        </p:txBody>
      </p:sp>
      <p:sp>
        <p:nvSpPr>
          <p:cNvPr id="3" name="Content Placeholder 2">
            <a:extLst>
              <a:ext uri="{FF2B5EF4-FFF2-40B4-BE49-F238E27FC236}">
                <a16:creationId xmlns:a16="http://schemas.microsoft.com/office/drawing/2014/main" id="{7B8DD3E5-06DB-B247-A8F1-DC5D2C3F77B0}"/>
              </a:ext>
            </a:extLst>
          </p:cNvPr>
          <p:cNvSpPr>
            <a:spLocks noGrp="1"/>
          </p:cNvSpPr>
          <p:nvPr>
            <p:ph idx="1"/>
          </p:nvPr>
        </p:nvSpPr>
        <p:spPr>
          <a:xfrm>
            <a:off x="1143001" y="1797844"/>
            <a:ext cx="9905998" cy="1282981"/>
          </a:xfrm>
        </p:spPr>
        <p:txBody>
          <a:bodyPr/>
          <a:lstStyle/>
          <a:p>
            <a:pPr marL="0" indent="0">
              <a:buNone/>
            </a:pPr>
            <a:endParaRPr lang="en-US" b="1"/>
          </a:p>
          <a:p>
            <a:pPr marL="0" indent="0">
              <a:buNone/>
            </a:pPr>
            <a:endParaRPr lang="en-US" b="1" dirty="0"/>
          </a:p>
        </p:txBody>
      </p:sp>
    </p:spTree>
    <p:extLst>
      <p:ext uri="{BB962C8B-B14F-4D97-AF65-F5344CB8AC3E}">
        <p14:creationId xmlns:p14="http://schemas.microsoft.com/office/powerpoint/2010/main" val="34440404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F5F28DF4-08D5-4BC4-84A1-C0DCA66F4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9B6179-733C-4CDD-9605-479EA0627B3B}"/>
              </a:ext>
            </a:extLst>
          </p:cNvPr>
          <p:cNvSpPr>
            <a:spLocks noGrp="1"/>
          </p:cNvSpPr>
          <p:nvPr>
            <p:ph type="title"/>
          </p:nvPr>
        </p:nvSpPr>
        <p:spPr>
          <a:xfrm>
            <a:off x="6420465" y="309490"/>
            <a:ext cx="5122606" cy="1575582"/>
          </a:xfrm>
        </p:spPr>
        <p:txBody>
          <a:bodyPr vert="horz" lIns="91440" tIns="45720" rIns="91440" bIns="45720" rtlCol="0" anchor="ctr">
            <a:normAutofit/>
          </a:bodyPr>
          <a:lstStyle/>
          <a:p>
            <a:r>
              <a:rPr lang="en-US" sz="3200" dirty="0">
                <a:gradFill flip="none" rotWithShape="1">
                  <a:gsLst>
                    <a:gs pos="0">
                      <a:sysClr val="window" lastClr="FFFFFF"/>
                    </a:gs>
                    <a:gs pos="100000">
                      <a:sysClr val="window" lastClr="FFFFFF">
                        <a:lumMod val="65000"/>
                      </a:sysClr>
                    </a:gs>
                  </a:gsLst>
                  <a:lin ang="5580000" scaled="0"/>
                  <a:tileRect/>
                </a:gradFill>
              </a:rPr>
              <a:t>What is a lobotomy?</a:t>
            </a:r>
          </a:p>
        </p:txBody>
      </p:sp>
      <p:sp>
        <p:nvSpPr>
          <p:cNvPr id="4" name="Text Placeholder 3">
            <a:extLst>
              <a:ext uri="{FF2B5EF4-FFF2-40B4-BE49-F238E27FC236}">
                <a16:creationId xmlns:a16="http://schemas.microsoft.com/office/drawing/2014/main" id="{5D483FD4-F053-4597-B776-7D9AD3E61BAA}"/>
              </a:ext>
            </a:extLst>
          </p:cNvPr>
          <p:cNvSpPr>
            <a:spLocks noGrp="1"/>
          </p:cNvSpPr>
          <p:nvPr>
            <p:ph type="body" sz="half" idx="2"/>
          </p:nvPr>
        </p:nvSpPr>
        <p:spPr>
          <a:xfrm>
            <a:off x="6420465" y="1927272"/>
            <a:ext cx="5122606" cy="4093698"/>
          </a:xfrm>
        </p:spPr>
        <p:txBody>
          <a:bodyPr vert="horz" lIns="91440" tIns="45720" rIns="91440" bIns="45720" rtlCol="0" anchor="t">
            <a:normAutofit fontScale="92500" lnSpcReduction="10000"/>
          </a:bodyPr>
          <a:lstStyle/>
          <a:p>
            <a:r>
              <a:rPr lang="en-US" sz="2400" dirty="0">
                <a:gradFill flip="none" rotWithShape="1">
                  <a:gsLst>
                    <a:gs pos="0">
                      <a:sysClr val="window" lastClr="FFFFFF"/>
                    </a:gs>
                    <a:gs pos="100000">
                      <a:sysClr val="window" lastClr="FFFFFF">
                        <a:lumMod val="75000"/>
                      </a:sysClr>
                    </a:gs>
                  </a:gsLst>
                  <a:lin ang="5580000" scaled="0"/>
                  <a:tileRect/>
                </a:gradFill>
              </a:rPr>
              <a:t>When a lobotomy is performed a surgical incision is made in the frontal lobe to sever one or more  nerve tracts</a:t>
            </a:r>
          </a:p>
          <a:p>
            <a:endParaRPr lang="en-US" sz="2400" dirty="0">
              <a:gradFill flip="none" rotWithShape="1">
                <a:gsLst>
                  <a:gs pos="0">
                    <a:sysClr val="window" lastClr="FFFFFF"/>
                  </a:gs>
                  <a:gs pos="100000">
                    <a:sysClr val="window" lastClr="FFFFFF">
                      <a:lumMod val="75000"/>
                    </a:sysClr>
                  </a:gs>
                </a:gsLst>
                <a:lin ang="5580000" scaled="0"/>
                <a:tileRect/>
              </a:gradFill>
            </a:endParaRPr>
          </a:p>
          <a:p>
            <a:r>
              <a:rPr lang="en-US" sz="2400" dirty="0">
                <a:gradFill flip="none" rotWithShape="1">
                  <a:gsLst>
                    <a:gs pos="0">
                      <a:sysClr val="window" lastClr="FFFFFF"/>
                    </a:gs>
                    <a:gs pos="100000">
                      <a:sysClr val="window" lastClr="FFFFFF">
                        <a:lumMod val="75000"/>
                      </a:sysClr>
                    </a:gs>
                  </a:gsLst>
                  <a:lin ang="5580000" scaled="0"/>
                  <a:tileRect/>
                </a:gradFill>
              </a:rPr>
              <a:t>Although these days a lobotomy is rarely performed it became a frequently used procedure during the 20</a:t>
            </a:r>
            <a:r>
              <a:rPr lang="en-US" sz="2400" baseline="30000" dirty="0">
                <a:gradFill flip="none" rotWithShape="1">
                  <a:gsLst>
                    <a:gs pos="0">
                      <a:sysClr val="window" lastClr="FFFFFF"/>
                    </a:gs>
                    <a:gs pos="100000">
                      <a:sysClr val="window" lastClr="FFFFFF">
                        <a:lumMod val="75000"/>
                      </a:sysClr>
                    </a:gs>
                  </a:gsLst>
                  <a:lin ang="5580000" scaled="0"/>
                  <a:tileRect/>
                </a:gradFill>
              </a:rPr>
              <a:t>th</a:t>
            </a:r>
            <a:r>
              <a:rPr lang="en-US" sz="2400" dirty="0">
                <a:gradFill flip="none" rotWithShape="1">
                  <a:gsLst>
                    <a:gs pos="0">
                      <a:sysClr val="window" lastClr="FFFFFF"/>
                    </a:gs>
                    <a:gs pos="100000">
                      <a:sysClr val="window" lastClr="FFFFFF">
                        <a:lumMod val="75000"/>
                      </a:sysClr>
                    </a:gs>
                  </a:gsLst>
                  <a:lin ang="5580000" scaled="0"/>
                  <a:tileRect/>
                </a:gradFill>
              </a:rPr>
              <a:t> century</a:t>
            </a:r>
          </a:p>
          <a:p>
            <a:endParaRPr lang="en-US" sz="2400" dirty="0">
              <a:gradFill flip="none" rotWithShape="1">
                <a:gsLst>
                  <a:gs pos="0">
                    <a:sysClr val="window" lastClr="FFFFFF"/>
                  </a:gs>
                  <a:gs pos="100000">
                    <a:sysClr val="window" lastClr="FFFFFF">
                      <a:lumMod val="75000"/>
                    </a:sysClr>
                  </a:gs>
                </a:gsLst>
                <a:lin ang="5580000" scaled="0"/>
                <a:tileRect/>
              </a:gradFill>
            </a:endParaRPr>
          </a:p>
          <a:p>
            <a:r>
              <a:rPr lang="en-US" sz="2400" dirty="0">
                <a:gradFill flip="none" rotWithShape="1">
                  <a:gsLst>
                    <a:gs pos="0">
                      <a:sysClr val="window" lastClr="FFFFFF"/>
                    </a:gs>
                    <a:gs pos="100000">
                      <a:sysClr val="window" lastClr="FFFFFF">
                        <a:lumMod val="75000"/>
                      </a:sysClr>
                    </a:gs>
                  </a:gsLst>
                  <a:lin ang="5580000" scaled="0"/>
                  <a:tileRect/>
                </a:gradFill>
              </a:rPr>
              <a:t>First performed as a ‘Leucotomy'</a:t>
            </a:r>
          </a:p>
          <a:p>
            <a:endParaRPr lang="en-US" dirty="0">
              <a:gradFill flip="none" rotWithShape="1">
                <a:gsLst>
                  <a:gs pos="0">
                    <a:sysClr val="window" lastClr="FFFFFF"/>
                  </a:gs>
                  <a:gs pos="100000">
                    <a:sysClr val="window" lastClr="FFFFFF">
                      <a:lumMod val="75000"/>
                    </a:sysClr>
                  </a:gs>
                </a:gsLst>
                <a:lin ang="5580000" scaled="0"/>
                <a:tileRect/>
              </a:gradFill>
            </a:endParaRPr>
          </a:p>
        </p:txBody>
      </p:sp>
      <p:sp>
        <p:nvSpPr>
          <p:cNvPr id="17" name="Rounded Rectangle 7">
            <a:extLst>
              <a:ext uri="{FF2B5EF4-FFF2-40B4-BE49-F238E27FC236}">
                <a16:creationId xmlns:a16="http://schemas.microsoft.com/office/drawing/2014/main" id="{89AE0452-FADF-4CC9-8A9B-B5393D499F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924" y="620720"/>
            <a:ext cx="5441895" cy="5272133"/>
          </a:xfrm>
          <a:prstGeom prst="roundRect">
            <a:avLst>
              <a:gd name="adj" fmla="val 3812"/>
            </a:avLst>
          </a:prstGeom>
          <a:solidFill>
            <a:schemeClr val="bg1"/>
          </a:solid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8" descr="A picture containing person, indoor, photo, holding&#10;&#10;Description automatically generated">
            <a:extLst>
              <a:ext uri="{FF2B5EF4-FFF2-40B4-BE49-F238E27FC236}">
                <a16:creationId xmlns:a16="http://schemas.microsoft.com/office/drawing/2014/main" id="{6A354BEC-382C-41F1-B905-2FE79B18A940}"/>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1148186" y="1478872"/>
            <a:ext cx="4451371" cy="3555828"/>
          </a:xfrm>
          <a:prstGeom prst="rect">
            <a:avLst/>
          </a:prstGeom>
        </p:spPr>
      </p:pic>
      <p:sp>
        <p:nvSpPr>
          <p:cNvPr id="10" name="TextBox 9">
            <a:extLst>
              <a:ext uri="{FF2B5EF4-FFF2-40B4-BE49-F238E27FC236}">
                <a16:creationId xmlns:a16="http://schemas.microsoft.com/office/drawing/2014/main" id="{CD92EFBE-844A-4278-B933-5A276E03D454}"/>
              </a:ext>
            </a:extLst>
          </p:cNvPr>
          <p:cNvSpPr txBox="1"/>
          <p:nvPr/>
        </p:nvSpPr>
        <p:spPr>
          <a:xfrm>
            <a:off x="2749097" y="4834645"/>
            <a:ext cx="2850460"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s://mindhacks.com/2012/03/25/the-hidden-history-of-lobotomys-non-inventor/">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dirty="0">
              <a:solidFill>
                <a:srgbClr val="FFFFFF"/>
              </a:solidFill>
            </a:endParaRPr>
          </a:p>
        </p:txBody>
      </p:sp>
    </p:spTree>
    <p:extLst>
      <p:ext uri="{BB962C8B-B14F-4D97-AF65-F5344CB8AC3E}">
        <p14:creationId xmlns:p14="http://schemas.microsoft.com/office/powerpoint/2010/main" val="477932908"/>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595C4-9171-4579-9011-91E74E06354D}"/>
              </a:ext>
            </a:extLst>
          </p:cNvPr>
          <p:cNvSpPr>
            <a:spLocks noGrp="1"/>
          </p:cNvSpPr>
          <p:nvPr>
            <p:ph type="title"/>
          </p:nvPr>
        </p:nvSpPr>
        <p:spPr>
          <a:xfrm>
            <a:off x="495301" y="609601"/>
            <a:ext cx="4195232" cy="1054099"/>
          </a:xfrm>
        </p:spPr>
        <p:txBody>
          <a:bodyPr>
            <a:normAutofit/>
          </a:bodyPr>
          <a:lstStyle/>
          <a:p>
            <a:pPr algn="ctr"/>
            <a:r>
              <a:rPr lang="en-GB"/>
              <a:t>Why is a lobotomy performed? </a:t>
            </a:r>
            <a:endParaRPr lang="en-GB" dirty="0"/>
          </a:p>
        </p:txBody>
      </p:sp>
      <p:pic>
        <p:nvPicPr>
          <p:cNvPr id="6" name="Content Placeholder 5" descr="A close up of a map&#10;&#10;Description automatically generated">
            <a:extLst>
              <a:ext uri="{FF2B5EF4-FFF2-40B4-BE49-F238E27FC236}">
                <a16:creationId xmlns:a16="http://schemas.microsoft.com/office/drawing/2014/main" id="{99261E23-DC7A-4007-9B60-5074D6297C90}"/>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5168027" y="609600"/>
            <a:ext cx="5815171" cy="5181600"/>
          </a:xfrm>
        </p:spPr>
      </p:pic>
      <p:sp>
        <p:nvSpPr>
          <p:cNvPr id="4" name="Text Placeholder 3">
            <a:extLst>
              <a:ext uri="{FF2B5EF4-FFF2-40B4-BE49-F238E27FC236}">
                <a16:creationId xmlns:a16="http://schemas.microsoft.com/office/drawing/2014/main" id="{53DC6EE7-A301-4AA9-B497-2A1CB9B3DD91}"/>
              </a:ext>
            </a:extLst>
          </p:cNvPr>
          <p:cNvSpPr>
            <a:spLocks noGrp="1"/>
          </p:cNvSpPr>
          <p:nvPr>
            <p:ph type="body" sz="half" idx="2"/>
          </p:nvPr>
        </p:nvSpPr>
        <p:spPr>
          <a:xfrm>
            <a:off x="203200" y="1600201"/>
            <a:ext cx="4737100" cy="4648198"/>
          </a:xfrm>
        </p:spPr>
        <p:txBody>
          <a:bodyPr>
            <a:normAutofit fontScale="77500" lnSpcReduction="20000"/>
          </a:bodyPr>
          <a:lstStyle/>
          <a:p>
            <a:r>
              <a:rPr lang="en-GB" sz="2600"/>
              <a:t>the lobotomy originated due to the frontal lobe being associated with our emotions and cognitive abilities </a:t>
            </a:r>
          </a:p>
          <a:p>
            <a:r>
              <a:rPr lang="en-GB" sz="2600"/>
              <a:t>Thus brought the idea that patients who suffered from various mental health illnesses or behavioural disorders i.e. depression, schizophrenia could be cured if not at least helped via this procedure being performed</a:t>
            </a:r>
          </a:p>
          <a:p>
            <a:r>
              <a:rPr lang="en-GB" sz="2600"/>
              <a:t>The original procedure was first performed via drilling through the patients cranium to access the frontal lobe then using a circular shaped wire coil to sever certain nerves within the prefrontal cortex </a:t>
            </a:r>
            <a:endParaRPr lang="en-GB" dirty="0"/>
          </a:p>
        </p:txBody>
      </p:sp>
    </p:spTree>
    <p:extLst>
      <p:ext uri="{BB962C8B-B14F-4D97-AF65-F5344CB8AC3E}">
        <p14:creationId xmlns:p14="http://schemas.microsoft.com/office/powerpoint/2010/main" val="19434088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9ADE0-4884-4D8C-8B61-A0F216C6DC1A}"/>
              </a:ext>
            </a:extLst>
          </p:cNvPr>
          <p:cNvSpPr>
            <a:spLocks noGrp="1"/>
          </p:cNvSpPr>
          <p:nvPr>
            <p:ph type="title"/>
          </p:nvPr>
        </p:nvSpPr>
        <p:spPr>
          <a:xfrm>
            <a:off x="1223890" y="541606"/>
            <a:ext cx="9945858" cy="1050387"/>
          </a:xfrm>
        </p:spPr>
        <p:txBody>
          <a:bodyPr>
            <a:normAutofit/>
          </a:bodyPr>
          <a:lstStyle/>
          <a:p>
            <a:pPr algn="ctr"/>
            <a:r>
              <a:rPr lang="en-GB" sz="3600" dirty="0"/>
              <a:t>WHO PERFORMED THE FIRST LOBOTOMY?</a:t>
            </a:r>
          </a:p>
        </p:txBody>
      </p:sp>
      <p:sp>
        <p:nvSpPr>
          <p:cNvPr id="3" name="Content Placeholder 2">
            <a:extLst>
              <a:ext uri="{FF2B5EF4-FFF2-40B4-BE49-F238E27FC236}">
                <a16:creationId xmlns:a16="http://schemas.microsoft.com/office/drawing/2014/main" id="{10F25CC2-C2F0-425D-86C9-05AF1023FB0C}"/>
              </a:ext>
            </a:extLst>
          </p:cNvPr>
          <p:cNvSpPr>
            <a:spLocks noGrp="1"/>
          </p:cNvSpPr>
          <p:nvPr>
            <p:ph idx="1"/>
          </p:nvPr>
        </p:nvSpPr>
        <p:spPr>
          <a:xfrm flipH="1" flipV="1">
            <a:off x="11582399" y="6248398"/>
            <a:ext cx="178191" cy="45719"/>
          </a:xfrm>
        </p:spPr>
        <p:txBody>
          <a:bodyPr>
            <a:normAutofit fontScale="25000" lnSpcReduction="20000"/>
          </a:bodyPr>
          <a:lstStyle/>
          <a:p>
            <a:pPr marL="0" indent="0">
              <a:buNone/>
            </a:pPr>
            <a:r>
              <a:rPr lang="en-GB" b="1" dirty="0"/>
              <a:t>It </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4" name="Text Placeholder 3">
            <a:extLst>
              <a:ext uri="{FF2B5EF4-FFF2-40B4-BE49-F238E27FC236}">
                <a16:creationId xmlns:a16="http://schemas.microsoft.com/office/drawing/2014/main" id="{AC3F1870-505F-4DD0-9B44-D2BB3BB8F9D9}"/>
              </a:ext>
            </a:extLst>
          </p:cNvPr>
          <p:cNvSpPr>
            <a:spLocks noGrp="1"/>
          </p:cNvSpPr>
          <p:nvPr>
            <p:ph type="body" sz="half" idx="2"/>
          </p:nvPr>
        </p:nvSpPr>
        <p:spPr>
          <a:xfrm>
            <a:off x="309488" y="1871003"/>
            <a:ext cx="11577711" cy="4377396"/>
          </a:xfrm>
        </p:spPr>
        <p:txBody>
          <a:bodyPr/>
          <a:lstStyle/>
          <a:p>
            <a:r>
              <a:rPr lang="en-GB" sz="2400" dirty="0"/>
              <a:t>according to some research manipulation to the brain to try and resolve mental health symptoms in the 1880s </a:t>
            </a:r>
          </a:p>
          <a:p>
            <a:r>
              <a:rPr lang="en-GB" sz="2400" dirty="0"/>
              <a:t>however it was not until 1935 when a Portuguese neurosurgeon (Antonio Moniz) was credited for the invention of what he called a ‘leucotomy’</a:t>
            </a:r>
          </a:p>
          <a:p>
            <a:r>
              <a:rPr lang="en-GB" sz="2400" dirty="0"/>
              <a:t>Moniz was later awarded the Nobel prize in physiology or medicine in 1949 </a:t>
            </a:r>
            <a:r>
              <a:rPr lang="en-US" dirty="0">
                <a:effectLst/>
              </a:rPr>
              <a:t>"</a:t>
            </a:r>
            <a:r>
              <a:rPr lang="en-US" sz="2400" dirty="0">
                <a:effectLst/>
              </a:rPr>
              <a:t>for his discovery of the therapeutic value of leucotomy in certain psychoses</a:t>
            </a:r>
            <a:r>
              <a:rPr lang="en-US" sz="2000" dirty="0">
                <a:effectLst/>
              </a:rPr>
              <a:t>." </a:t>
            </a:r>
            <a:endParaRPr lang="en-GB" sz="2000" dirty="0"/>
          </a:p>
          <a:p>
            <a:r>
              <a:rPr lang="en-GB" sz="2400" dirty="0"/>
              <a:t>The procedure became known as the ‘lobotomy’ after an American neurosurgeon (Walter Freeman II) performed the procedure in a different manner using ice picks in the 1940s and carried on to perform thousands there after </a:t>
            </a:r>
            <a:endParaRPr lang="en-GB" dirty="0"/>
          </a:p>
          <a:p>
            <a:r>
              <a:rPr lang="en-GB" dirty="0"/>
              <a:t> </a:t>
            </a:r>
          </a:p>
        </p:txBody>
      </p:sp>
    </p:spTree>
    <p:extLst>
      <p:ext uri="{BB962C8B-B14F-4D97-AF65-F5344CB8AC3E}">
        <p14:creationId xmlns:p14="http://schemas.microsoft.com/office/powerpoint/2010/main" val="30453584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9B6A0-22AF-455D-AB4E-3D38BB67506C}"/>
              </a:ext>
            </a:extLst>
          </p:cNvPr>
          <p:cNvSpPr>
            <a:spLocks noGrp="1"/>
          </p:cNvSpPr>
          <p:nvPr>
            <p:ph type="title"/>
          </p:nvPr>
        </p:nvSpPr>
        <p:spPr/>
        <p:txBody>
          <a:bodyPr/>
          <a:lstStyle/>
          <a:p>
            <a:pPr algn="ctr"/>
            <a:r>
              <a:rPr lang="en-GB" dirty="0"/>
              <a:t>The two most famous neurosurgeons for their work and given procedures of the leucotomy             /              lobotomy</a:t>
            </a:r>
          </a:p>
        </p:txBody>
      </p:sp>
      <p:sp>
        <p:nvSpPr>
          <p:cNvPr id="3" name="Text Placeholder 2">
            <a:extLst>
              <a:ext uri="{FF2B5EF4-FFF2-40B4-BE49-F238E27FC236}">
                <a16:creationId xmlns:a16="http://schemas.microsoft.com/office/drawing/2014/main" id="{1C894E95-857B-47FC-B32C-E61367A37126}"/>
              </a:ext>
            </a:extLst>
          </p:cNvPr>
          <p:cNvSpPr>
            <a:spLocks noGrp="1"/>
          </p:cNvSpPr>
          <p:nvPr>
            <p:ph type="body" idx="1"/>
          </p:nvPr>
        </p:nvSpPr>
        <p:spPr>
          <a:xfrm>
            <a:off x="1141413" y="5465476"/>
            <a:ext cx="4588931" cy="782924"/>
          </a:xfrm>
        </p:spPr>
        <p:txBody>
          <a:bodyPr/>
          <a:lstStyle/>
          <a:p>
            <a:pPr algn="ctr"/>
            <a:r>
              <a:rPr lang="en-GB" sz="1800" dirty="0"/>
              <a:t>Antonio </a:t>
            </a:r>
            <a:r>
              <a:rPr lang="en-GB" sz="1800" dirty="0" err="1"/>
              <a:t>Egas</a:t>
            </a:r>
            <a:r>
              <a:rPr lang="en-GB" sz="1800" dirty="0"/>
              <a:t> Moniz </a:t>
            </a:r>
          </a:p>
          <a:p>
            <a:pPr algn="ctr"/>
            <a:r>
              <a:rPr lang="en-GB" sz="1800" dirty="0"/>
              <a:t>29</a:t>
            </a:r>
            <a:r>
              <a:rPr lang="en-GB" sz="1800" baseline="30000" dirty="0"/>
              <a:t>th</a:t>
            </a:r>
            <a:r>
              <a:rPr lang="en-GB" sz="1800" dirty="0"/>
              <a:t> Nov 1874 – 13</a:t>
            </a:r>
            <a:r>
              <a:rPr lang="en-GB" sz="1800" baseline="30000" dirty="0"/>
              <a:t>th</a:t>
            </a:r>
            <a:r>
              <a:rPr lang="en-GB" sz="1800" dirty="0"/>
              <a:t> Dec 1955 </a:t>
            </a:r>
          </a:p>
        </p:txBody>
      </p:sp>
      <p:pic>
        <p:nvPicPr>
          <p:cNvPr id="8" name="Content Placeholder 7" descr="A person wearing a suit and tie smiling at the camera&#10;&#10;Description automatically generated">
            <a:extLst>
              <a:ext uri="{FF2B5EF4-FFF2-40B4-BE49-F238E27FC236}">
                <a16:creationId xmlns:a16="http://schemas.microsoft.com/office/drawing/2014/main" id="{722B1AE3-0653-4FA0-8C6F-4E80A808751F}"/>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2519116" y="2605595"/>
            <a:ext cx="1801571" cy="2547942"/>
          </a:xfrm>
        </p:spPr>
      </p:pic>
      <p:sp>
        <p:nvSpPr>
          <p:cNvPr id="5" name="Text Placeholder 4">
            <a:extLst>
              <a:ext uri="{FF2B5EF4-FFF2-40B4-BE49-F238E27FC236}">
                <a16:creationId xmlns:a16="http://schemas.microsoft.com/office/drawing/2014/main" id="{BE40C465-4C2A-4045-AB04-7D772E4618A1}"/>
              </a:ext>
            </a:extLst>
          </p:cNvPr>
          <p:cNvSpPr>
            <a:spLocks noGrp="1"/>
          </p:cNvSpPr>
          <p:nvPr>
            <p:ph type="body" sz="quarter" idx="3"/>
          </p:nvPr>
        </p:nvSpPr>
        <p:spPr>
          <a:xfrm>
            <a:off x="7005841" y="5465476"/>
            <a:ext cx="4604280" cy="782924"/>
          </a:xfrm>
        </p:spPr>
        <p:txBody>
          <a:bodyPr/>
          <a:lstStyle/>
          <a:p>
            <a:pPr algn="ctr"/>
            <a:r>
              <a:rPr lang="en-GB" sz="1800" dirty="0"/>
              <a:t>Walter Freeman II</a:t>
            </a:r>
          </a:p>
          <a:p>
            <a:pPr algn="ctr"/>
            <a:r>
              <a:rPr lang="en-GB" sz="1800" dirty="0"/>
              <a:t>14</a:t>
            </a:r>
            <a:r>
              <a:rPr lang="en-GB" sz="1800" baseline="30000" dirty="0"/>
              <a:t>th</a:t>
            </a:r>
            <a:r>
              <a:rPr lang="en-GB" sz="1800" dirty="0"/>
              <a:t> Nov 1895 – 31</a:t>
            </a:r>
            <a:r>
              <a:rPr lang="en-GB" sz="1800" baseline="30000" dirty="0"/>
              <a:t>st</a:t>
            </a:r>
            <a:r>
              <a:rPr lang="en-GB" sz="1800" dirty="0"/>
              <a:t> may 1972</a:t>
            </a:r>
          </a:p>
        </p:txBody>
      </p:sp>
      <p:pic>
        <p:nvPicPr>
          <p:cNvPr id="11" name="Content Placeholder 10" descr="A person wearing a suit and tie&#10;&#10;Description automatically generated">
            <a:extLst>
              <a:ext uri="{FF2B5EF4-FFF2-40B4-BE49-F238E27FC236}">
                <a16:creationId xmlns:a16="http://schemas.microsoft.com/office/drawing/2014/main" id="{643A18D9-5012-4C4E-866C-4401D6CF8A00}"/>
              </a:ext>
            </a:extLst>
          </p:cNvPr>
          <p:cNvPicPr>
            <a:picLocks noGrp="1" noChangeAspect="1"/>
          </p:cNvPicPr>
          <p:nvPr>
            <p:ph sz="quarter" idx="4"/>
          </p:nvPr>
        </p:nvPicPr>
        <p:blipFill>
          <a:blip r:embed="rId4">
            <a:extLst>
              <a:ext uri="{837473B0-CC2E-450A-ABE3-18F120FF3D39}">
                <a1611:picAttrSrcUrl xmlns:a1611="http://schemas.microsoft.com/office/drawing/2016/11/main" r:id="rId5"/>
              </a:ext>
            </a:extLst>
          </a:blip>
          <a:stretch>
            <a:fillRect/>
          </a:stretch>
        </p:blipFill>
        <p:spPr>
          <a:xfrm>
            <a:off x="8159598" y="2605596"/>
            <a:ext cx="1874736" cy="2547942"/>
          </a:xfrm>
        </p:spPr>
      </p:pic>
    </p:spTree>
    <p:extLst>
      <p:ext uri="{BB962C8B-B14F-4D97-AF65-F5344CB8AC3E}">
        <p14:creationId xmlns:p14="http://schemas.microsoft.com/office/powerpoint/2010/main" val="41085542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F32B48A-294D-4964-8968-0B92CB0F3C8C}"/>
              </a:ext>
            </a:extLst>
          </p:cNvPr>
          <p:cNvSpPr txBox="1"/>
          <p:nvPr/>
        </p:nvSpPr>
        <p:spPr>
          <a:xfrm>
            <a:off x="1420837" y="970671"/>
            <a:ext cx="9988061" cy="3970318"/>
          </a:xfrm>
          <a:prstGeom prst="rect">
            <a:avLst/>
          </a:prstGeom>
          <a:noFill/>
        </p:spPr>
        <p:txBody>
          <a:bodyPr wrap="square" rtlCol="0">
            <a:spAutoFit/>
          </a:bodyPr>
          <a:lstStyle/>
          <a:p>
            <a:r>
              <a:rPr lang="en-GB" dirty="0"/>
              <a:t>Reference list</a:t>
            </a:r>
          </a:p>
          <a:p>
            <a:endParaRPr lang="en-GB" dirty="0"/>
          </a:p>
          <a:p>
            <a:r>
              <a:rPr lang="en-GB" dirty="0"/>
              <a:t>Arts, M., </a:t>
            </a:r>
            <a:r>
              <a:rPr lang="en-GB" dirty="0" err="1"/>
              <a:t>Michielsen</a:t>
            </a:r>
            <a:r>
              <a:rPr lang="en-GB" dirty="0"/>
              <a:t>, P., </a:t>
            </a:r>
            <a:r>
              <a:rPr lang="en-GB" dirty="0" err="1"/>
              <a:t>Petrykiv</a:t>
            </a:r>
            <a:r>
              <a:rPr lang="en-GB" dirty="0"/>
              <a:t>, S., &amp; De </a:t>
            </a:r>
            <a:r>
              <a:rPr lang="en-GB" dirty="0" err="1"/>
              <a:t>Jonge</a:t>
            </a:r>
            <a:r>
              <a:rPr lang="en-GB" dirty="0"/>
              <a:t>, L. (2017). The legacy of Walter Jackson Freeman II (1896–1972): The lobotomist. </a:t>
            </a:r>
            <a:r>
              <a:rPr lang="en-GB" i="1" dirty="0"/>
              <a:t>European Psychiatry</a:t>
            </a:r>
            <a:r>
              <a:rPr lang="en-GB" dirty="0"/>
              <a:t>, </a:t>
            </a:r>
            <a:r>
              <a:rPr lang="en-GB" i="1" dirty="0"/>
              <a:t>41</a:t>
            </a:r>
            <a:r>
              <a:rPr lang="en-GB" dirty="0"/>
              <a:t>, S767.</a:t>
            </a:r>
          </a:p>
          <a:p>
            <a:endParaRPr lang="en-GB" dirty="0"/>
          </a:p>
          <a:p>
            <a:r>
              <a:rPr lang="en-US" dirty="0"/>
              <a:t>Freeman, W. (1957). FRONTAL LOBOTOMY 1936-1956 A FOLLOW-UP STUDY OF 3000 PATIENTS FROM ONE TO TWENTY YEARS. </a:t>
            </a:r>
            <a:r>
              <a:rPr lang="en-US" i="1" dirty="0"/>
              <a:t>American Journal of Psychiatry</a:t>
            </a:r>
            <a:r>
              <a:rPr lang="en-US" dirty="0"/>
              <a:t>, </a:t>
            </a:r>
            <a:r>
              <a:rPr lang="en-US" i="1" dirty="0"/>
              <a:t>113</a:t>
            </a:r>
            <a:r>
              <a:rPr lang="en-US" dirty="0"/>
              <a:t>(10), 877-886.</a:t>
            </a:r>
            <a:endParaRPr lang="en-GB" dirty="0"/>
          </a:p>
          <a:p>
            <a:endParaRPr lang="en-GB" dirty="0"/>
          </a:p>
          <a:p>
            <a:r>
              <a:rPr lang="en-GB" dirty="0"/>
              <a:t>Tan, S. Y., &amp; Yip, A. (2014). António </a:t>
            </a:r>
            <a:r>
              <a:rPr lang="en-GB" dirty="0" err="1"/>
              <a:t>egas</a:t>
            </a:r>
            <a:r>
              <a:rPr lang="en-GB" dirty="0"/>
              <a:t> </a:t>
            </a:r>
            <a:r>
              <a:rPr lang="en-GB" dirty="0" err="1"/>
              <a:t>moniz</a:t>
            </a:r>
            <a:r>
              <a:rPr lang="en-GB" dirty="0"/>
              <a:t> (1874–1955): lobotomy pioneer and </a:t>
            </a:r>
            <a:r>
              <a:rPr lang="en-GB" dirty="0" err="1"/>
              <a:t>nobel</a:t>
            </a:r>
            <a:r>
              <a:rPr lang="en-GB" dirty="0"/>
              <a:t> laureate. </a:t>
            </a:r>
            <a:r>
              <a:rPr lang="en-GB" i="1" dirty="0"/>
              <a:t>Singapore medical journal</a:t>
            </a:r>
            <a:r>
              <a:rPr lang="en-GB" dirty="0"/>
              <a:t>, </a:t>
            </a:r>
            <a:r>
              <a:rPr lang="en-GB" i="1" dirty="0"/>
              <a:t>55</a:t>
            </a:r>
            <a:r>
              <a:rPr lang="en-GB" dirty="0"/>
              <a:t>(4), 175.</a:t>
            </a:r>
          </a:p>
          <a:p>
            <a:endParaRPr lang="en-GB" dirty="0"/>
          </a:p>
          <a:p>
            <a:r>
              <a:rPr lang="en-US" dirty="0"/>
              <a:t>Tierney, A. J. (2000). </a:t>
            </a:r>
            <a:r>
              <a:rPr lang="en-US" dirty="0" err="1"/>
              <a:t>Egas</a:t>
            </a:r>
            <a:r>
              <a:rPr lang="en-US" dirty="0"/>
              <a:t> Moniz and the origins of psychosurgery: a review commemorating the 50th anniversary of Moniz's Nobel Prize. </a:t>
            </a:r>
            <a:r>
              <a:rPr lang="en-US" i="1" dirty="0"/>
              <a:t>Journal of the History of the Neurosciences</a:t>
            </a:r>
            <a:r>
              <a:rPr lang="en-US" dirty="0"/>
              <a:t>, </a:t>
            </a:r>
            <a:r>
              <a:rPr lang="en-US" i="1" dirty="0"/>
              <a:t>9</a:t>
            </a:r>
            <a:r>
              <a:rPr lang="en-US" dirty="0"/>
              <a:t>(1), 22-36.</a:t>
            </a:r>
            <a:endParaRPr lang="en-GB" dirty="0"/>
          </a:p>
        </p:txBody>
      </p:sp>
    </p:spTree>
    <p:extLst>
      <p:ext uri="{BB962C8B-B14F-4D97-AF65-F5344CB8AC3E}">
        <p14:creationId xmlns:p14="http://schemas.microsoft.com/office/powerpoint/2010/main" val="259077593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2" ma:contentTypeDescription="Create a new document." ma:contentTypeScope="" ma:versionID="92f47af48b138310b723343c0b03219d">
  <xsd:schema xmlns:xsd="http://www.w3.org/2001/XMLSchema" xmlns:xs="http://www.w3.org/2001/XMLSchema" xmlns:p="http://schemas.microsoft.com/office/2006/metadata/properties" xmlns:ns3="9d0d5cce-d4dc-4043-8325-c992d2f588cd" targetNamespace="http://schemas.microsoft.com/office/2006/metadata/properties" ma:root="true" ma:fieldsID="560c5b320db508cbbd5ce8af8918016d" ns3:_="">
    <xsd:import namespace="9d0d5cce-d4dc-4043-8325-c992d2f588cd"/>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633D9BB-C513-455F-A90A-72DBFF1DB20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CA1C9CF-7096-45D9-A30F-B266B6C88F60}">
  <ds:schemaRefs>
    <ds:schemaRef ds:uri="http://schemas.microsoft.com/sharepoint/v3/contenttype/forms"/>
  </ds:schemaRefs>
</ds:datastoreItem>
</file>

<file path=customXml/itemProps3.xml><?xml version="1.0" encoding="utf-8"?>
<ds:datastoreItem xmlns:ds="http://schemas.openxmlformats.org/officeDocument/2006/customXml" ds:itemID="{D344ADCA-71BD-4B94-9A9C-F2D6600DC216}">
  <ds:schemaRefs>
    <ds:schemaRef ds:uri="http://purl.org/dc/dcmitype/"/>
    <ds:schemaRef ds:uri="http://schemas.microsoft.com/office/2006/documentManagement/types"/>
    <ds:schemaRef ds:uri="http://purl.org/dc/elements/1.1/"/>
    <ds:schemaRef ds:uri="http://schemas.microsoft.com/office/infopath/2007/PartnerControls"/>
    <ds:schemaRef ds:uri="http://purl.org/dc/terms/"/>
    <ds:schemaRef ds:uri="9d0d5cce-d4dc-4043-8325-c992d2f588cd"/>
    <ds:schemaRef ds:uri="http://schemas.openxmlformats.org/package/2006/metadata/core-propertie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51</TotalTime>
  <Words>500</Words>
  <Application>Microsoft Office PowerPoint</Application>
  <PresentationFormat>Widescreen</PresentationFormat>
  <Paragraphs>42</Paragraphs>
  <Slides>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Century Gothic</vt:lpstr>
      <vt:lpstr>Mesh</vt:lpstr>
      <vt:lpstr>Prefrontal or frontal Lobotomy</vt:lpstr>
      <vt:lpstr>    What is a Lobotomy?  Why is a lobotomy performed?  Who and where did the idea of a lobotomy originate from ?     </vt:lpstr>
      <vt:lpstr>What is a lobotomy?</vt:lpstr>
      <vt:lpstr>Why is a lobotomy performed? </vt:lpstr>
      <vt:lpstr>WHO PERFORMED THE FIRST LOBOTOMY?</vt:lpstr>
      <vt:lpstr>The two most famous neurosurgeons for their work and given procedures of the leucotomy             /              lobotomy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Prefrontal or frontal Lobotomy</dc:title>
  <dc:creator>Anthony Morris (1909164)</dc:creator>
  <cp:lastModifiedBy>Anthony Morris (1909164)</cp:lastModifiedBy>
  <cp:revision>1</cp:revision>
  <dcterms:created xsi:type="dcterms:W3CDTF">2019-12-16T22:27:29Z</dcterms:created>
  <dcterms:modified xsi:type="dcterms:W3CDTF">2019-12-16T23:19:05Z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