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2" r:id="rId2"/>
    <p:sldMasterId id="2147483684" r:id="rId3"/>
  </p:sldMasterIdLst>
  <p:notesMasterIdLst>
    <p:notesMasterId r:id="rId50"/>
  </p:notesMasterIdLst>
  <p:sldIdLst>
    <p:sldId id="256" r:id="rId4"/>
    <p:sldId id="287" r:id="rId5"/>
    <p:sldId id="262" r:id="rId6"/>
    <p:sldId id="266" r:id="rId7"/>
    <p:sldId id="261" r:id="rId8"/>
    <p:sldId id="355" r:id="rId9"/>
    <p:sldId id="317" r:id="rId10"/>
    <p:sldId id="358" r:id="rId11"/>
    <p:sldId id="359" r:id="rId12"/>
    <p:sldId id="360" r:id="rId13"/>
    <p:sldId id="361" r:id="rId14"/>
    <p:sldId id="362" r:id="rId15"/>
    <p:sldId id="363" r:id="rId16"/>
    <p:sldId id="293" r:id="rId17"/>
    <p:sldId id="373" r:id="rId18"/>
    <p:sldId id="365" r:id="rId19"/>
    <p:sldId id="267" r:id="rId20"/>
    <p:sldId id="367" r:id="rId21"/>
    <p:sldId id="374" r:id="rId22"/>
    <p:sldId id="368" r:id="rId23"/>
    <p:sldId id="375" r:id="rId24"/>
    <p:sldId id="376" r:id="rId25"/>
    <p:sldId id="369" r:id="rId26"/>
    <p:sldId id="370" r:id="rId27"/>
    <p:sldId id="377" r:id="rId28"/>
    <p:sldId id="379" r:id="rId29"/>
    <p:sldId id="371" r:id="rId30"/>
    <p:sldId id="380" r:id="rId31"/>
    <p:sldId id="381" r:id="rId32"/>
    <p:sldId id="378" r:id="rId33"/>
    <p:sldId id="382" r:id="rId34"/>
    <p:sldId id="383" r:id="rId35"/>
    <p:sldId id="384" r:id="rId36"/>
    <p:sldId id="385" r:id="rId37"/>
    <p:sldId id="386" r:id="rId38"/>
    <p:sldId id="372" r:id="rId39"/>
    <p:sldId id="387" r:id="rId40"/>
    <p:sldId id="388" r:id="rId41"/>
    <p:sldId id="389" r:id="rId42"/>
    <p:sldId id="390" r:id="rId43"/>
    <p:sldId id="391" r:id="rId44"/>
    <p:sldId id="392" r:id="rId45"/>
    <p:sldId id="393" r:id="rId46"/>
    <p:sldId id="394" r:id="rId47"/>
    <p:sldId id="395" r:id="rId48"/>
    <p:sldId id="396" r:id="rId49"/>
  </p:sldIdLst>
  <p:sldSz cx="12192000" cy="6858000"/>
  <p:notesSz cx="6858000" cy="9144000"/>
  <p:defaultTextStyle>
    <a:defPPr>
      <a:defRPr lang="en-US"/>
    </a:defPPr>
    <a:lvl1pPr marL="0" algn="l" defTabSz="914286" rtl="0" eaLnBrk="1" latinLnBrk="0" hangingPunct="1">
      <a:defRPr sz="1800" kern="1200">
        <a:solidFill>
          <a:schemeClr val="tx1"/>
        </a:solidFill>
        <a:latin typeface="+mn-lt"/>
        <a:ea typeface="+mn-ea"/>
        <a:cs typeface="+mn-cs"/>
      </a:defRPr>
    </a:lvl1pPr>
    <a:lvl2pPr marL="457144" algn="l" defTabSz="914286" rtl="0" eaLnBrk="1" latinLnBrk="0" hangingPunct="1">
      <a:defRPr sz="1800" kern="1200">
        <a:solidFill>
          <a:schemeClr val="tx1"/>
        </a:solidFill>
        <a:latin typeface="+mn-lt"/>
        <a:ea typeface="+mn-ea"/>
        <a:cs typeface="+mn-cs"/>
      </a:defRPr>
    </a:lvl2pPr>
    <a:lvl3pPr marL="914286" algn="l" defTabSz="914286" rtl="0" eaLnBrk="1" latinLnBrk="0" hangingPunct="1">
      <a:defRPr sz="1800" kern="1200">
        <a:solidFill>
          <a:schemeClr val="tx1"/>
        </a:solidFill>
        <a:latin typeface="+mn-lt"/>
        <a:ea typeface="+mn-ea"/>
        <a:cs typeface="+mn-cs"/>
      </a:defRPr>
    </a:lvl3pPr>
    <a:lvl4pPr marL="1371429" algn="l" defTabSz="914286" rtl="0" eaLnBrk="1" latinLnBrk="0" hangingPunct="1">
      <a:defRPr sz="1800" kern="1200">
        <a:solidFill>
          <a:schemeClr val="tx1"/>
        </a:solidFill>
        <a:latin typeface="+mn-lt"/>
        <a:ea typeface="+mn-ea"/>
        <a:cs typeface="+mn-cs"/>
      </a:defRPr>
    </a:lvl4pPr>
    <a:lvl5pPr marL="1828571" algn="l" defTabSz="914286" rtl="0" eaLnBrk="1" latinLnBrk="0" hangingPunct="1">
      <a:defRPr sz="1800" kern="1200">
        <a:solidFill>
          <a:schemeClr val="tx1"/>
        </a:solidFill>
        <a:latin typeface="+mn-lt"/>
        <a:ea typeface="+mn-ea"/>
        <a:cs typeface="+mn-cs"/>
      </a:defRPr>
    </a:lvl5pPr>
    <a:lvl6pPr marL="2285715" algn="l" defTabSz="914286" rtl="0" eaLnBrk="1" latinLnBrk="0" hangingPunct="1">
      <a:defRPr sz="1800" kern="1200">
        <a:solidFill>
          <a:schemeClr val="tx1"/>
        </a:solidFill>
        <a:latin typeface="+mn-lt"/>
        <a:ea typeface="+mn-ea"/>
        <a:cs typeface="+mn-cs"/>
      </a:defRPr>
    </a:lvl6pPr>
    <a:lvl7pPr marL="2742857" algn="l" defTabSz="914286" rtl="0" eaLnBrk="1" latinLnBrk="0" hangingPunct="1">
      <a:defRPr sz="1800" kern="1200">
        <a:solidFill>
          <a:schemeClr val="tx1"/>
        </a:solidFill>
        <a:latin typeface="+mn-lt"/>
        <a:ea typeface="+mn-ea"/>
        <a:cs typeface="+mn-cs"/>
      </a:defRPr>
    </a:lvl7pPr>
    <a:lvl8pPr marL="3200000" algn="l" defTabSz="914286" rtl="0" eaLnBrk="1" latinLnBrk="0" hangingPunct="1">
      <a:defRPr sz="1800" kern="1200">
        <a:solidFill>
          <a:schemeClr val="tx1"/>
        </a:solidFill>
        <a:latin typeface="+mn-lt"/>
        <a:ea typeface="+mn-ea"/>
        <a:cs typeface="+mn-cs"/>
      </a:defRPr>
    </a:lvl8pPr>
    <a:lvl9pPr marL="3657144" algn="l" defTabSz="91428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71137"/>
    <a:srgbClr val="134D43"/>
    <a:srgbClr val="1A685B"/>
    <a:srgbClr val="FF0066"/>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1" autoAdjust="0"/>
    <p:restoredTop sz="67413" autoAdjust="0"/>
  </p:normalViewPr>
  <p:slideViewPr>
    <p:cSldViewPr snapToGrid="0">
      <p:cViewPr varScale="1">
        <p:scale>
          <a:sx n="58" d="100"/>
          <a:sy n="58" d="100"/>
        </p:scale>
        <p:origin x="86" y="58"/>
      </p:cViewPr>
      <p:guideLst>
        <p:guide orient="horz" pos="2328"/>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5AA91F-5C3B-4DB5-8387-C091B248C10D}" type="datetimeFigureOut">
              <a:rPr lang="en-US" smtClean="0"/>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C5BD3-70EF-4C81-AC92-C9BD14DB92A2}" type="slidenum">
              <a:rPr lang="en-US" smtClean="0"/>
              <a:t>‹N›</a:t>
            </a:fld>
            <a:endParaRPr lang="en-US"/>
          </a:p>
        </p:txBody>
      </p:sp>
    </p:spTree>
    <p:extLst>
      <p:ext uri="{BB962C8B-B14F-4D97-AF65-F5344CB8AC3E}">
        <p14:creationId xmlns:p14="http://schemas.microsoft.com/office/powerpoint/2010/main" val="625640373"/>
      </p:ext>
    </p:extLst>
  </p:cSld>
  <p:clrMap bg1="lt1" tx1="dk1" bg2="lt2" tx2="dk2" accent1="accent1" accent2="accent2" accent3="accent3" accent4="accent4" accent5="accent5" accent6="accent6" hlink="hlink" folHlink="folHlink"/>
  <p:notesStyle>
    <a:lvl1pPr marL="0" algn="l" defTabSz="609539" rtl="0" eaLnBrk="1" latinLnBrk="0" hangingPunct="1">
      <a:defRPr sz="800" kern="1200">
        <a:solidFill>
          <a:schemeClr val="tx1"/>
        </a:solidFill>
        <a:latin typeface="+mn-lt"/>
        <a:ea typeface="+mn-ea"/>
        <a:cs typeface="+mn-cs"/>
      </a:defRPr>
    </a:lvl1pPr>
    <a:lvl2pPr marL="304770" algn="l" defTabSz="609539" rtl="0" eaLnBrk="1" latinLnBrk="0" hangingPunct="1">
      <a:defRPr sz="800" kern="1200">
        <a:solidFill>
          <a:schemeClr val="tx1"/>
        </a:solidFill>
        <a:latin typeface="+mn-lt"/>
        <a:ea typeface="+mn-ea"/>
        <a:cs typeface="+mn-cs"/>
      </a:defRPr>
    </a:lvl2pPr>
    <a:lvl3pPr marL="609539" algn="l" defTabSz="609539" rtl="0" eaLnBrk="1" latinLnBrk="0" hangingPunct="1">
      <a:defRPr sz="800" kern="1200">
        <a:solidFill>
          <a:schemeClr val="tx1"/>
        </a:solidFill>
        <a:latin typeface="+mn-lt"/>
        <a:ea typeface="+mn-ea"/>
        <a:cs typeface="+mn-cs"/>
      </a:defRPr>
    </a:lvl3pPr>
    <a:lvl4pPr marL="914309" algn="l" defTabSz="609539" rtl="0" eaLnBrk="1" latinLnBrk="0" hangingPunct="1">
      <a:defRPr sz="800" kern="1200">
        <a:solidFill>
          <a:schemeClr val="tx1"/>
        </a:solidFill>
        <a:latin typeface="+mn-lt"/>
        <a:ea typeface="+mn-ea"/>
        <a:cs typeface="+mn-cs"/>
      </a:defRPr>
    </a:lvl4pPr>
    <a:lvl5pPr marL="1219078" algn="l" defTabSz="609539" rtl="0" eaLnBrk="1" latinLnBrk="0" hangingPunct="1">
      <a:defRPr sz="800" kern="1200">
        <a:solidFill>
          <a:schemeClr val="tx1"/>
        </a:solidFill>
        <a:latin typeface="+mn-lt"/>
        <a:ea typeface="+mn-ea"/>
        <a:cs typeface="+mn-cs"/>
      </a:defRPr>
    </a:lvl5pPr>
    <a:lvl6pPr marL="1523848" algn="l" defTabSz="609539" rtl="0" eaLnBrk="1" latinLnBrk="0" hangingPunct="1">
      <a:defRPr sz="800" kern="1200">
        <a:solidFill>
          <a:schemeClr val="tx1"/>
        </a:solidFill>
        <a:latin typeface="+mn-lt"/>
        <a:ea typeface="+mn-ea"/>
        <a:cs typeface="+mn-cs"/>
      </a:defRPr>
    </a:lvl6pPr>
    <a:lvl7pPr marL="1828617" algn="l" defTabSz="609539" rtl="0" eaLnBrk="1" latinLnBrk="0" hangingPunct="1">
      <a:defRPr sz="800" kern="1200">
        <a:solidFill>
          <a:schemeClr val="tx1"/>
        </a:solidFill>
        <a:latin typeface="+mn-lt"/>
        <a:ea typeface="+mn-ea"/>
        <a:cs typeface="+mn-cs"/>
      </a:defRPr>
    </a:lvl7pPr>
    <a:lvl8pPr marL="2133387" algn="l" defTabSz="609539" rtl="0" eaLnBrk="1" latinLnBrk="0" hangingPunct="1">
      <a:defRPr sz="800" kern="1200">
        <a:solidFill>
          <a:schemeClr val="tx1"/>
        </a:solidFill>
        <a:latin typeface="+mn-lt"/>
        <a:ea typeface="+mn-ea"/>
        <a:cs typeface="+mn-cs"/>
      </a:defRPr>
    </a:lvl8pPr>
    <a:lvl9pPr marL="2438156" algn="l" defTabSz="609539" rtl="0" eaLnBrk="1" latinLnBrk="0" hangingPunct="1">
      <a:defRPr sz="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it-IT" dirty="0" err="1" smtClean="0"/>
              <a:t>hubbhuujujjij</a:t>
            </a:r>
            <a:endParaRPr lang="en-GB" dirty="0"/>
          </a:p>
        </p:txBody>
      </p:sp>
      <p:sp>
        <p:nvSpPr>
          <p:cNvPr id="4" name="Segnaposto numero diapositiva 3"/>
          <p:cNvSpPr>
            <a:spLocks noGrp="1"/>
          </p:cNvSpPr>
          <p:nvPr>
            <p:ph type="sldNum" sz="quarter" idx="10"/>
          </p:nvPr>
        </p:nvSpPr>
        <p:spPr/>
        <p:txBody>
          <a:bodyPr/>
          <a:lstStyle/>
          <a:p>
            <a:fld id="{225C5BD3-70EF-4C81-AC92-C9BD14DB92A2}" type="slidenum">
              <a:rPr lang="en-US" smtClean="0"/>
              <a:t>1</a:t>
            </a:fld>
            <a:endParaRPr lang="en-US"/>
          </a:p>
        </p:txBody>
      </p:sp>
    </p:spTree>
    <p:extLst>
      <p:ext uri="{BB962C8B-B14F-4D97-AF65-F5344CB8AC3E}">
        <p14:creationId xmlns:p14="http://schemas.microsoft.com/office/powerpoint/2010/main" val="411990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25C5BD3-70EF-4C81-AC92-C9BD14DB92A2}" type="slidenum">
              <a:rPr lang="en-US" smtClean="0"/>
              <a:t>2</a:t>
            </a:fld>
            <a:endParaRPr lang="en-US"/>
          </a:p>
        </p:txBody>
      </p:sp>
    </p:spTree>
    <p:extLst>
      <p:ext uri="{BB962C8B-B14F-4D97-AF65-F5344CB8AC3E}">
        <p14:creationId xmlns:p14="http://schemas.microsoft.com/office/powerpoint/2010/main" val="2216717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25C5BD3-70EF-4C81-AC92-C9BD14DB92A2}" type="slidenum">
              <a:rPr lang="en-US" smtClean="0"/>
              <a:t>4</a:t>
            </a:fld>
            <a:endParaRPr lang="en-US"/>
          </a:p>
        </p:txBody>
      </p:sp>
    </p:spTree>
    <p:extLst>
      <p:ext uri="{BB962C8B-B14F-4D97-AF65-F5344CB8AC3E}">
        <p14:creationId xmlns:p14="http://schemas.microsoft.com/office/powerpoint/2010/main" val="2346524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solidFill>
          <a:schemeClr val="accent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36F11E1C-D40B-4E44-841A-CDC5A1A8CE5D}"/>
              </a:ext>
            </a:extLst>
          </p:cNvPr>
          <p:cNvSpPr/>
          <p:nvPr userDrawn="1"/>
        </p:nvSpPr>
        <p:spPr>
          <a:xfrm>
            <a:off x="0" y="5670210"/>
            <a:ext cx="12192000" cy="1187791"/>
          </a:xfrm>
          <a:prstGeom prst="rect">
            <a:avLst/>
          </a:prstGeom>
          <a:solidFill>
            <a:schemeClr val="accent1">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Tree>
    <p:extLst>
      <p:ext uri="{BB962C8B-B14F-4D97-AF65-F5344CB8AC3E}">
        <p14:creationId xmlns:p14="http://schemas.microsoft.com/office/powerpoint/2010/main" val="9367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Section Break Slide layout">
    <p:bg>
      <p:bgPr>
        <a:solidFill>
          <a:schemeClr val="bg1"/>
        </a:solidFill>
        <a:effectLst/>
      </p:bgPr>
    </p:bg>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15C431FD-5460-4260-B8FE-1385C3A0A934}"/>
              </a:ext>
            </a:extLst>
          </p:cNvPr>
          <p:cNvSpPr>
            <a:spLocks noGrp="1"/>
          </p:cNvSpPr>
          <p:nvPr>
            <p:ph type="body" sz="quarter" idx="10" hasCustomPrompt="1"/>
          </p:nvPr>
        </p:nvSpPr>
        <p:spPr>
          <a:xfrm>
            <a:off x="323529" y="287255"/>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888396539"/>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Style slide layout">
    <p:bg>
      <p:bgPr>
        <a:solidFill>
          <a:schemeClr val="accent1"/>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EAF96E15-0CE0-49CA-8B27-4146CE72FB89}"/>
              </a:ext>
            </a:extLst>
          </p:cNvPr>
          <p:cNvSpPr>
            <a:spLocks noGrp="1"/>
          </p:cNvSpPr>
          <p:nvPr>
            <p:ph type="body" sz="quarter" idx="10" hasCustomPrompt="1"/>
          </p:nvPr>
        </p:nvSpPr>
        <p:spPr>
          <a:xfrm>
            <a:off x="323529" y="287255"/>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091733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E5BFE49F-B5E6-4A85-B42A-DBDD013F84AA}"/>
              </a:ext>
            </a:extLst>
          </p:cNvPr>
          <p:cNvSpPr>
            <a:spLocks noGrp="1"/>
          </p:cNvSpPr>
          <p:nvPr>
            <p:ph type="body" sz="quarter" idx="10" hasCustomPrompt="1"/>
          </p:nvPr>
        </p:nvSpPr>
        <p:spPr>
          <a:xfrm>
            <a:off x="323529" y="287255"/>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413964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3"/>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CAD834A1-2664-485F-A4FD-2D93E8FE03EB}"/>
              </a:ext>
            </a:extLst>
          </p:cNvPr>
          <p:cNvSpPr>
            <a:spLocks noGrp="1"/>
          </p:cNvSpPr>
          <p:nvPr>
            <p:ph type="body" sz="quarter" idx="10" hasCustomPrompt="1"/>
          </p:nvPr>
        </p:nvSpPr>
        <p:spPr>
          <a:xfrm>
            <a:off x="323529" y="287255"/>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094516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7_Images &amp; Contents Layout">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72920181-2924-4E1F-891D-E75A99509C25}"/>
              </a:ext>
            </a:extLst>
          </p:cNvPr>
          <p:cNvSpPr/>
          <p:nvPr userDrawn="1"/>
        </p:nvSpPr>
        <p:spPr>
          <a:xfrm>
            <a:off x="-1" y="0"/>
            <a:ext cx="428723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6" name="Picture Placeholder 5"/>
          <p:cNvSpPr>
            <a:spLocks noGrp="1"/>
          </p:cNvSpPr>
          <p:nvPr>
            <p:ph type="pic" sz="quarter" idx="10" hasCustomPrompt="1"/>
          </p:nvPr>
        </p:nvSpPr>
        <p:spPr>
          <a:xfrm>
            <a:off x="3205316" y="535022"/>
            <a:ext cx="3889913" cy="3542051"/>
          </a:xfrm>
          <a:prstGeom prst="rect">
            <a:avLst/>
          </a:prstGeom>
          <a:solidFill>
            <a:schemeClr val="bg1">
              <a:lumMod val="95000"/>
            </a:schemeClr>
          </a:solidFill>
          <a:ln w="88900">
            <a:solidFill>
              <a:schemeClr val="bg1"/>
            </a:solidFill>
          </a:ln>
        </p:spPr>
        <p:txBody>
          <a:bodyPr tIns="540000" anchor="ctr"/>
          <a:lstStyle>
            <a:lvl1pPr marL="0" marR="0" indent="0" algn="ctr" defTabSz="914446"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16" name="Picture Placeholder 5"/>
          <p:cNvSpPr>
            <a:spLocks noGrp="1"/>
          </p:cNvSpPr>
          <p:nvPr>
            <p:ph type="pic" sz="quarter" idx="12" hasCustomPrompt="1"/>
          </p:nvPr>
        </p:nvSpPr>
        <p:spPr>
          <a:xfrm>
            <a:off x="7244568" y="2025072"/>
            <a:ext cx="2628000" cy="2052000"/>
          </a:xfrm>
          <a:prstGeom prst="rect">
            <a:avLst/>
          </a:prstGeom>
          <a:solidFill>
            <a:schemeClr val="bg1">
              <a:lumMod val="95000"/>
            </a:schemeClr>
          </a:solidFill>
        </p:spPr>
        <p:txBody>
          <a:bodyPr tIns="360000" anchor="ctr"/>
          <a:lstStyle>
            <a:lvl1pPr marL="0" marR="0" indent="0" algn="ctr" defTabSz="914446"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14" name="Picture Placeholder 5"/>
          <p:cNvSpPr>
            <a:spLocks noGrp="1"/>
          </p:cNvSpPr>
          <p:nvPr>
            <p:ph type="pic" sz="quarter" idx="11" hasCustomPrompt="1"/>
          </p:nvPr>
        </p:nvSpPr>
        <p:spPr>
          <a:xfrm>
            <a:off x="4467228" y="4260714"/>
            <a:ext cx="2628000" cy="2052000"/>
          </a:xfrm>
          <a:prstGeom prst="rect">
            <a:avLst/>
          </a:prstGeom>
          <a:solidFill>
            <a:schemeClr val="bg1">
              <a:lumMod val="95000"/>
            </a:schemeClr>
          </a:solidFill>
        </p:spPr>
        <p:txBody>
          <a:bodyPr tIns="360000" anchor="ctr"/>
          <a:lstStyle>
            <a:lvl1pPr marL="0" marR="0" indent="0" algn="ctr" defTabSz="914446"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Tree>
    <p:extLst>
      <p:ext uri="{BB962C8B-B14F-4D97-AF65-F5344CB8AC3E}">
        <p14:creationId xmlns:p14="http://schemas.microsoft.com/office/powerpoint/2010/main" val="3675549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15566"/>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Section Break Slide layout">
    <p:bg>
      <p:bgPr>
        <a:solidFill>
          <a:schemeClr val="accent3"/>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6630974"/>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ection Break Slide layout">
    <p:bg>
      <p:bgPr>
        <a:solidFill>
          <a:schemeClr val="accent4"/>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2720750"/>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Section Break Slide layout">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8885743"/>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theme" Target="../theme/theme3.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046580"/>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5" r:id="rId3"/>
    <p:sldLayoutId id="2147483769" r:id="rId4"/>
    <p:sldLayoutId id="2147483768" r:id="rId5"/>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 id="2147483688" r:id="rId2"/>
    <p:sldLayoutId id="2147483689" r:id="rId3"/>
    <p:sldLayoutId id="2147483690" r:id="rId4"/>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hyperlink" Target="https://doi.org/10.1016/j.puhe.2017.01.016"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doi.org/10.1159/000448376"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hyperlink" Target="https://doi.org/10.1016/j.wombi.2017.01.007"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hyperlink" Target="https://doi.org/10.1186/s12884-021-03933-z"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221F751-3C5B-4561-AD14-8637C5B66736}"/>
              </a:ext>
            </a:extLst>
          </p:cNvPr>
          <p:cNvSpPr txBox="1"/>
          <p:nvPr/>
        </p:nvSpPr>
        <p:spPr>
          <a:xfrm>
            <a:off x="839449" y="1183145"/>
            <a:ext cx="10493115" cy="2123658"/>
          </a:xfrm>
          <a:prstGeom prst="rect">
            <a:avLst/>
          </a:prstGeom>
          <a:noFill/>
        </p:spPr>
        <p:txBody>
          <a:bodyPr wrap="square" rtlCol="0" anchor="ctr">
            <a:spAutoFit/>
          </a:bodyPr>
          <a:lstStyle/>
          <a:p>
            <a:pPr algn="ctr"/>
            <a:r>
              <a:rPr lang="en-US" altLang="ko-KR" sz="4400" dirty="0" smtClean="0">
                <a:solidFill>
                  <a:schemeClr val="bg1"/>
                </a:solidFill>
                <a:cs typeface="Arial" pitchFamily="34" charset="0"/>
              </a:rPr>
              <a:t>Melodies of Motherhood:</a:t>
            </a:r>
            <a:r>
              <a:rPr lang="it-IT" altLang="ko-KR" sz="4400" dirty="0" smtClean="0">
                <a:solidFill>
                  <a:schemeClr val="bg1"/>
                </a:solidFill>
                <a:cs typeface="Arial" pitchFamily="34" charset="0"/>
              </a:rPr>
              <a:t>Investigating the impact of singing on maternal wellbeing and the parent infant relationship</a:t>
            </a:r>
            <a:endParaRPr lang="en-US" altLang="ko-KR" sz="4400" dirty="0" smtClean="0">
              <a:solidFill>
                <a:schemeClr val="bg1"/>
              </a:solidFill>
              <a:cs typeface="Arial" pitchFamily="34" charset="0"/>
            </a:endParaRPr>
          </a:p>
        </p:txBody>
      </p:sp>
      <p:sp>
        <p:nvSpPr>
          <p:cNvPr id="119" name="Freeform: Shape 118">
            <a:extLst>
              <a:ext uri="{FF2B5EF4-FFF2-40B4-BE49-F238E27FC236}">
                <a16:creationId xmlns:a16="http://schemas.microsoft.com/office/drawing/2014/main" id="{6ED142D3-29FB-4AB3-80DF-6B614B73C5D2}"/>
              </a:ext>
            </a:extLst>
          </p:cNvPr>
          <p:cNvSpPr/>
          <p:nvPr/>
        </p:nvSpPr>
        <p:spPr>
          <a:xfrm>
            <a:off x="614597" y="311123"/>
            <a:ext cx="10980503" cy="3775685"/>
          </a:xfrm>
          <a:custGeom>
            <a:avLst/>
            <a:gdLst>
              <a:gd name="connsiteX0" fmla="*/ 0 w 11768516"/>
              <a:gd name="connsiteY0" fmla="*/ 0 h 5433944"/>
              <a:gd name="connsiteX1" fmla="*/ 11768516 w 11768516"/>
              <a:gd name="connsiteY1" fmla="*/ 0 h 5433944"/>
              <a:gd name="connsiteX2" fmla="*/ 11768516 w 11768516"/>
              <a:gd name="connsiteY2" fmla="*/ 5433944 h 5433944"/>
              <a:gd name="connsiteX3" fmla="*/ 3711365 w 11768516"/>
              <a:gd name="connsiteY3" fmla="*/ 5433944 h 5433944"/>
              <a:gd name="connsiteX4" fmla="*/ 3711365 w 11768516"/>
              <a:gd name="connsiteY4" fmla="*/ 5233214 h 5433944"/>
              <a:gd name="connsiteX5" fmla="*/ 11567786 w 11768516"/>
              <a:gd name="connsiteY5" fmla="*/ 5233214 h 5433944"/>
              <a:gd name="connsiteX6" fmla="*/ 11567786 w 11768516"/>
              <a:gd name="connsiteY6" fmla="*/ 200730 h 5433944"/>
              <a:gd name="connsiteX7" fmla="*/ 200730 w 11768516"/>
              <a:gd name="connsiteY7" fmla="*/ 200730 h 5433944"/>
              <a:gd name="connsiteX8" fmla="*/ 200730 w 11768516"/>
              <a:gd name="connsiteY8" fmla="*/ 3480926 h 5433944"/>
              <a:gd name="connsiteX9" fmla="*/ 0 w 11768516"/>
              <a:gd name="connsiteY9" fmla="*/ 3480926 h 543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68516" h="5433944">
                <a:moveTo>
                  <a:pt x="0" y="0"/>
                </a:moveTo>
                <a:lnTo>
                  <a:pt x="11768516" y="0"/>
                </a:lnTo>
                <a:lnTo>
                  <a:pt x="11768516" y="5433944"/>
                </a:lnTo>
                <a:lnTo>
                  <a:pt x="3711365" y="5433944"/>
                </a:lnTo>
                <a:lnTo>
                  <a:pt x="3711365" y="5233214"/>
                </a:lnTo>
                <a:lnTo>
                  <a:pt x="11567786" y="5233214"/>
                </a:lnTo>
                <a:lnTo>
                  <a:pt x="11567786" y="200730"/>
                </a:lnTo>
                <a:lnTo>
                  <a:pt x="200730" y="200730"/>
                </a:lnTo>
                <a:lnTo>
                  <a:pt x="200730" y="3480926"/>
                </a:lnTo>
                <a:lnTo>
                  <a:pt x="0" y="348092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tx1"/>
              </a:solidFill>
            </a:endParaRPr>
          </a:p>
        </p:txBody>
      </p:sp>
      <p:grpSp>
        <p:nvGrpSpPr>
          <p:cNvPr id="113" name="Group 112">
            <a:extLst>
              <a:ext uri="{FF2B5EF4-FFF2-40B4-BE49-F238E27FC236}">
                <a16:creationId xmlns:a16="http://schemas.microsoft.com/office/drawing/2014/main" id="{31F27109-B9F6-4669-B633-B3038D2645A7}"/>
              </a:ext>
            </a:extLst>
          </p:cNvPr>
          <p:cNvGrpSpPr/>
          <p:nvPr/>
        </p:nvGrpSpPr>
        <p:grpSpPr>
          <a:xfrm>
            <a:off x="839449" y="5651290"/>
            <a:ext cx="4095062" cy="1030985"/>
            <a:chOff x="3960971" y="2767117"/>
            <a:chExt cx="4267200" cy="1321489"/>
          </a:xfrm>
        </p:grpSpPr>
        <p:sp>
          <p:nvSpPr>
            <p:cNvPr id="114" name="Freeform: Shape 113">
              <a:extLst>
                <a:ext uri="{FF2B5EF4-FFF2-40B4-BE49-F238E27FC236}">
                  <a16:creationId xmlns:a16="http://schemas.microsoft.com/office/drawing/2014/main" id="{222850DF-6339-45A0-9715-5EFBF62D4ECC}"/>
                </a:ext>
              </a:extLst>
            </p:cNvPr>
            <p:cNvSpPr/>
            <p:nvPr/>
          </p:nvSpPr>
          <p:spPr>
            <a:xfrm>
              <a:off x="4049553" y="3359522"/>
              <a:ext cx="4086225" cy="657225"/>
            </a:xfrm>
            <a:custGeom>
              <a:avLst/>
              <a:gdLst>
                <a:gd name="connsiteX0" fmla="*/ 3881914 w 4086225"/>
                <a:gd name="connsiteY0" fmla="*/ 86622 h 657225"/>
                <a:gd name="connsiteX1" fmla="*/ 2049304 w 4086225"/>
                <a:gd name="connsiteY1" fmla="*/ 319032 h 657225"/>
                <a:gd name="connsiteX2" fmla="*/ 2049304 w 4086225"/>
                <a:gd name="connsiteY2" fmla="*/ 313317 h 657225"/>
                <a:gd name="connsiteX3" fmla="*/ 210979 w 4086225"/>
                <a:gd name="connsiteY3" fmla="*/ 78050 h 657225"/>
                <a:gd name="connsiteX4" fmla="*/ 7144 w 4086225"/>
                <a:gd name="connsiteY4" fmla="*/ 603830 h 657225"/>
                <a:gd name="connsiteX5" fmla="*/ 1779746 w 4086225"/>
                <a:gd name="connsiteY5" fmla="*/ 375230 h 657225"/>
                <a:gd name="connsiteX6" fmla="*/ 2043589 w 4086225"/>
                <a:gd name="connsiteY6" fmla="*/ 643835 h 657225"/>
                <a:gd name="connsiteX7" fmla="*/ 2043589 w 4086225"/>
                <a:gd name="connsiteY7" fmla="*/ 652407 h 657225"/>
                <a:gd name="connsiteX8" fmla="*/ 2312194 w 4086225"/>
                <a:gd name="connsiteY8" fmla="*/ 383802 h 657225"/>
                <a:gd name="connsiteX9" fmla="*/ 4084796 w 4086225"/>
                <a:gd name="connsiteY9" fmla="*/ 612402 h 657225"/>
                <a:gd name="connsiteX10" fmla="*/ 3881914 w 4086225"/>
                <a:gd name="connsiteY10" fmla="*/ 86622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86225" h="657225">
                  <a:moveTo>
                    <a:pt x="3881914" y="86622"/>
                  </a:moveTo>
                  <a:cubicBezTo>
                    <a:pt x="3555206" y="-1960"/>
                    <a:pt x="2711291" y="-80065"/>
                    <a:pt x="2049304" y="319032"/>
                  </a:cubicBezTo>
                  <a:lnTo>
                    <a:pt x="2049304" y="313317"/>
                  </a:lnTo>
                  <a:cubicBezTo>
                    <a:pt x="1385411" y="-88638"/>
                    <a:pt x="538639" y="-9580"/>
                    <a:pt x="210979" y="78050"/>
                  </a:cubicBezTo>
                  <a:cubicBezTo>
                    <a:pt x="210979" y="78050"/>
                    <a:pt x="17621" y="294267"/>
                    <a:pt x="7144" y="603830"/>
                  </a:cubicBezTo>
                  <a:lnTo>
                    <a:pt x="1779746" y="375230"/>
                  </a:lnTo>
                  <a:cubicBezTo>
                    <a:pt x="1779746" y="521915"/>
                    <a:pt x="1897856" y="640977"/>
                    <a:pt x="2043589" y="643835"/>
                  </a:cubicBezTo>
                  <a:lnTo>
                    <a:pt x="2043589" y="652407"/>
                  </a:lnTo>
                  <a:cubicBezTo>
                    <a:pt x="2192179" y="652407"/>
                    <a:pt x="2312194" y="532392"/>
                    <a:pt x="2312194" y="383802"/>
                  </a:cubicBezTo>
                  <a:lnTo>
                    <a:pt x="4084796" y="612402"/>
                  </a:lnTo>
                  <a:cubicBezTo>
                    <a:pt x="4076224" y="302840"/>
                    <a:pt x="3881914" y="86622"/>
                    <a:pt x="3881914" y="86622"/>
                  </a:cubicBezTo>
                  <a:close/>
                </a:path>
              </a:pathLst>
            </a:custGeom>
            <a:solidFill>
              <a:srgbClr val="F9F8F7"/>
            </a:solidFill>
            <a:ln w="9525" cap="flat">
              <a:noFill/>
              <a:prstDash val="solid"/>
              <a:miter/>
            </a:ln>
          </p:spPr>
          <p:txBody>
            <a:bodyPr rtlCol="0" anchor="ctr"/>
            <a:lstStyle/>
            <a:p>
              <a:endParaRPr lang="en-US" sz="1200"/>
            </a:p>
          </p:txBody>
        </p:sp>
        <p:sp>
          <p:nvSpPr>
            <p:cNvPr id="115" name="Freeform: Shape 114">
              <a:extLst>
                <a:ext uri="{FF2B5EF4-FFF2-40B4-BE49-F238E27FC236}">
                  <a16:creationId xmlns:a16="http://schemas.microsoft.com/office/drawing/2014/main" id="{09F7AC77-C86D-41F2-941E-BD42FC797410}"/>
                </a:ext>
              </a:extLst>
            </p:cNvPr>
            <p:cNvSpPr/>
            <p:nvPr/>
          </p:nvSpPr>
          <p:spPr>
            <a:xfrm>
              <a:off x="3960971" y="3698081"/>
              <a:ext cx="4267200" cy="390525"/>
            </a:xfrm>
            <a:custGeom>
              <a:avLst/>
              <a:gdLst>
                <a:gd name="connsiteX0" fmla="*/ 2127409 w 4267200"/>
                <a:gd name="connsiteY0" fmla="*/ 389096 h 390525"/>
                <a:gd name="connsiteX1" fmla="*/ 1806416 w 4267200"/>
                <a:gd name="connsiteY1" fmla="*/ 120491 h 390525"/>
                <a:gd name="connsiteX2" fmla="*/ 51911 w 4267200"/>
                <a:gd name="connsiteY2" fmla="*/ 330041 h 390525"/>
                <a:gd name="connsiteX3" fmla="*/ 7144 w 4267200"/>
                <a:gd name="connsiteY3" fmla="*/ 294799 h 390525"/>
                <a:gd name="connsiteX4" fmla="*/ 7144 w 4267200"/>
                <a:gd name="connsiteY4" fmla="*/ 251936 h 390525"/>
                <a:gd name="connsiteX5" fmla="*/ 51911 w 4267200"/>
                <a:gd name="connsiteY5" fmla="*/ 216694 h 390525"/>
                <a:gd name="connsiteX6" fmla="*/ 1859756 w 4267200"/>
                <a:gd name="connsiteY6" fmla="*/ 7144 h 390525"/>
                <a:gd name="connsiteX7" fmla="*/ 1915954 w 4267200"/>
                <a:gd name="connsiteY7" fmla="*/ 65246 h 390525"/>
                <a:gd name="connsiteX8" fmla="*/ 2127409 w 4267200"/>
                <a:gd name="connsiteY8" fmla="*/ 275749 h 390525"/>
                <a:gd name="connsiteX9" fmla="*/ 2338864 w 4267200"/>
                <a:gd name="connsiteY9" fmla="*/ 65246 h 390525"/>
                <a:gd name="connsiteX10" fmla="*/ 2395061 w 4267200"/>
                <a:gd name="connsiteY10" fmla="*/ 7144 h 390525"/>
                <a:gd name="connsiteX11" fmla="*/ 4231482 w 4267200"/>
                <a:gd name="connsiteY11" fmla="*/ 216694 h 390525"/>
                <a:gd name="connsiteX12" fmla="*/ 4266724 w 4267200"/>
                <a:gd name="connsiteY12" fmla="*/ 251936 h 390525"/>
                <a:gd name="connsiteX13" fmla="*/ 4266724 w 4267200"/>
                <a:gd name="connsiteY13" fmla="*/ 294799 h 390525"/>
                <a:gd name="connsiteX14" fmla="*/ 4231482 w 4267200"/>
                <a:gd name="connsiteY14" fmla="*/ 330041 h 390525"/>
                <a:gd name="connsiteX15" fmla="*/ 2448401 w 4267200"/>
                <a:gd name="connsiteY15" fmla="*/ 120491 h 390525"/>
                <a:gd name="connsiteX16" fmla="*/ 2127409 w 4267200"/>
                <a:gd name="connsiteY16" fmla="*/ 389096 h 390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7200" h="390525">
                  <a:moveTo>
                    <a:pt x="2127409" y="389096"/>
                  </a:moveTo>
                  <a:cubicBezTo>
                    <a:pt x="1967389" y="389096"/>
                    <a:pt x="1834039" y="272891"/>
                    <a:pt x="1806416" y="120491"/>
                  </a:cubicBezTo>
                  <a:lnTo>
                    <a:pt x="51911" y="330041"/>
                  </a:lnTo>
                  <a:cubicBezTo>
                    <a:pt x="31909" y="330041"/>
                    <a:pt x="7144" y="313849"/>
                    <a:pt x="7144" y="294799"/>
                  </a:cubicBezTo>
                  <a:lnTo>
                    <a:pt x="7144" y="251936"/>
                  </a:lnTo>
                  <a:cubicBezTo>
                    <a:pt x="7144" y="231934"/>
                    <a:pt x="32861" y="216694"/>
                    <a:pt x="51911" y="216694"/>
                  </a:cubicBezTo>
                  <a:lnTo>
                    <a:pt x="1859756" y="7144"/>
                  </a:lnTo>
                  <a:cubicBezTo>
                    <a:pt x="1891189" y="7144"/>
                    <a:pt x="1915954" y="32861"/>
                    <a:pt x="1915954" y="65246"/>
                  </a:cubicBezTo>
                  <a:cubicBezTo>
                    <a:pt x="1915954" y="181451"/>
                    <a:pt x="2011204" y="275749"/>
                    <a:pt x="2127409" y="275749"/>
                  </a:cubicBezTo>
                  <a:cubicBezTo>
                    <a:pt x="2243614" y="275749"/>
                    <a:pt x="2338864" y="181451"/>
                    <a:pt x="2338864" y="65246"/>
                  </a:cubicBezTo>
                  <a:cubicBezTo>
                    <a:pt x="2338864" y="33814"/>
                    <a:pt x="2363629" y="7144"/>
                    <a:pt x="2395061" y="7144"/>
                  </a:cubicBezTo>
                  <a:lnTo>
                    <a:pt x="4231482" y="216694"/>
                  </a:lnTo>
                  <a:cubicBezTo>
                    <a:pt x="4251484" y="216694"/>
                    <a:pt x="4266724" y="232886"/>
                    <a:pt x="4266724" y="251936"/>
                  </a:cubicBezTo>
                  <a:lnTo>
                    <a:pt x="4266724" y="294799"/>
                  </a:lnTo>
                  <a:cubicBezTo>
                    <a:pt x="4266724" y="314801"/>
                    <a:pt x="4250532" y="330041"/>
                    <a:pt x="4231482" y="330041"/>
                  </a:cubicBezTo>
                  <a:lnTo>
                    <a:pt x="2448401" y="120491"/>
                  </a:lnTo>
                  <a:cubicBezTo>
                    <a:pt x="2420779" y="272891"/>
                    <a:pt x="2287429" y="389096"/>
                    <a:pt x="2127409" y="389096"/>
                  </a:cubicBezTo>
                  <a:close/>
                </a:path>
              </a:pathLst>
            </a:custGeom>
            <a:solidFill>
              <a:schemeClr val="accent5">
                <a:lumMod val="50000"/>
              </a:schemeClr>
            </a:solidFill>
            <a:ln w="9525" cap="flat">
              <a:noFill/>
              <a:prstDash val="solid"/>
              <a:miter/>
            </a:ln>
          </p:spPr>
          <p:txBody>
            <a:bodyPr rtlCol="0" anchor="ctr"/>
            <a:lstStyle/>
            <a:p>
              <a:endParaRPr lang="en-US" sz="1200"/>
            </a:p>
          </p:txBody>
        </p:sp>
        <p:sp>
          <p:nvSpPr>
            <p:cNvPr id="116" name="Freeform: Shape 115">
              <a:extLst>
                <a:ext uri="{FF2B5EF4-FFF2-40B4-BE49-F238E27FC236}">
                  <a16:creationId xmlns:a16="http://schemas.microsoft.com/office/drawing/2014/main" id="{2B9C10CB-44CB-46F4-8C4A-2BD8013C237F}"/>
                </a:ext>
              </a:extLst>
            </p:cNvPr>
            <p:cNvSpPr/>
            <p:nvPr/>
          </p:nvSpPr>
          <p:spPr>
            <a:xfrm>
              <a:off x="6068849" y="2857621"/>
              <a:ext cx="1809750" cy="857250"/>
            </a:xfrm>
            <a:custGeom>
              <a:avLst/>
              <a:gdLst>
                <a:gd name="connsiteX0" fmla="*/ 1806416 w 1809750"/>
                <a:gd name="connsiteY0" fmla="*/ 463748 h 857250"/>
                <a:gd name="connsiteX1" fmla="*/ 423386 w 1809750"/>
                <a:gd name="connsiteY1" fmla="*/ 638056 h 857250"/>
                <a:gd name="connsiteX2" fmla="*/ 437674 w 1809750"/>
                <a:gd name="connsiteY2" fmla="*/ 632341 h 857250"/>
                <a:gd name="connsiteX3" fmla="*/ 1751171 w 1809750"/>
                <a:gd name="connsiteY3" fmla="*/ 395168 h 857250"/>
                <a:gd name="connsiteX4" fmla="*/ 1769269 w 1809750"/>
                <a:gd name="connsiteY4" fmla="*/ 375166 h 857250"/>
                <a:gd name="connsiteX5" fmla="*/ 1749266 w 1809750"/>
                <a:gd name="connsiteY5" fmla="*/ 357068 h 857250"/>
                <a:gd name="connsiteX6" fmla="*/ 421481 w 1809750"/>
                <a:gd name="connsiteY6" fmla="*/ 598051 h 857250"/>
                <a:gd name="connsiteX7" fmla="*/ 343376 w 1809750"/>
                <a:gd name="connsiteY7" fmla="*/ 631388 h 857250"/>
                <a:gd name="connsiteX8" fmla="*/ 1721644 w 1809750"/>
                <a:gd name="connsiteY8" fmla="*/ 305633 h 857250"/>
                <a:gd name="connsiteX9" fmla="*/ 1726406 w 1809750"/>
                <a:gd name="connsiteY9" fmla="*/ 300871 h 857250"/>
                <a:gd name="connsiteX10" fmla="*/ 1721644 w 1809750"/>
                <a:gd name="connsiteY10" fmla="*/ 296108 h 857250"/>
                <a:gd name="connsiteX11" fmla="*/ 381476 w 1809750"/>
                <a:gd name="connsiteY11" fmla="*/ 603766 h 857250"/>
                <a:gd name="connsiteX12" fmla="*/ 454819 w 1809750"/>
                <a:gd name="connsiteY12" fmla="*/ 566618 h 857250"/>
                <a:gd name="connsiteX13" fmla="*/ 1654016 w 1809750"/>
                <a:gd name="connsiteY13" fmla="*/ 252293 h 857250"/>
                <a:gd name="connsiteX14" fmla="*/ 1671161 w 1809750"/>
                <a:gd name="connsiteY14" fmla="*/ 232291 h 857250"/>
                <a:gd name="connsiteX15" fmla="*/ 1650206 w 1809750"/>
                <a:gd name="connsiteY15" fmla="*/ 214193 h 857250"/>
                <a:gd name="connsiteX16" fmla="*/ 435769 w 1809750"/>
                <a:gd name="connsiteY16" fmla="*/ 532328 h 857250"/>
                <a:gd name="connsiteX17" fmla="*/ 104299 w 1809750"/>
                <a:gd name="connsiteY17" fmla="*/ 725686 h 857250"/>
                <a:gd name="connsiteX18" fmla="*/ 1428274 w 1809750"/>
                <a:gd name="connsiteY18" fmla="*/ 17026 h 857250"/>
                <a:gd name="connsiteX19" fmla="*/ 1431131 w 1809750"/>
                <a:gd name="connsiteY19" fmla="*/ 10358 h 857250"/>
                <a:gd name="connsiteX20" fmla="*/ 1424464 w 1809750"/>
                <a:gd name="connsiteY20" fmla="*/ 7501 h 857250"/>
                <a:gd name="connsiteX21" fmla="*/ 57626 w 1809750"/>
                <a:gd name="connsiteY21" fmla="*/ 759023 h 857250"/>
                <a:gd name="connsiteX22" fmla="*/ 9049 w 1809750"/>
                <a:gd name="connsiteY22" fmla="*/ 799028 h 857250"/>
                <a:gd name="connsiteX23" fmla="*/ 21431 w 1809750"/>
                <a:gd name="connsiteY23" fmla="*/ 812363 h 857250"/>
                <a:gd name="connsiteX24" fmla="*/ 7144 w 1809750"/>
                <a:gd name="connsiteY24" fmla="*/ 823793 h 857250"/>
                <a:gd name="connsiteX25" fmla="*/ 31909 w 1809750"/>
                <a:gd name="connsiteY25" fmla="*/ 852368 h 857250"/>
                <a:gd name="connsiteX26" fmla="*/ 327184 w 1809750"/>
                <a:gd name="connsiteY26" fmla="*/ 679013 h 857250"/>
                <a:gd name="connsiteX27" fmla="*/ 330994 w 1809750"/>
                <a:gd name="connsiteY27" fmla="*/ 681871 h 857250"/>
                <a:gd name="connsiteX28" fmla="*/ 332899 w 1809750"/>
                <a:gd name="connsiteY28" fmla="*/ 681871 h 857250"/>
                <a:gd name="connsiteX29" fmla="*/ 1805464 w 1809750"/>
                <a:gd name="connsiteY29" fmla="*/ 472321 h 857250"/>
                <a:gd name="connsiteX30" fmla="*/ 1810226 w 1809750"/>
                <a:gd name="connsiteY30" fmla="*/ 467558 h 857250"/>
                <a:gd name="connsiteX31" fmla="*/ 1806416 w 1809750"/>
                <a:gd name="connsiteY31" fmla="*/ 463748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09750" h="857250">
                  <a:moveTo>
                    <a:pt x="1806416" y="463748"/>
                  </a:moveTo>
                  <a:cubicBezTo>
                    <a:pt x="1798796" y="463748"/>
                    <a:pt x="1060609" y="411361"/>
                    <a:pt x="423386" y="638056"/>
                  </a:cubicBezTo>
                  <a:cubicBezTo>
                    <a:pt x="428149" y="636151"/>
                    <a:pt x="432911" y="634246"/>
                    <a:pt x="437674" y="632341"/>
                  </a:cubicBezTo>
                  <a:cubicBezTo>
                    <a:pt x="691039" y="529471"/>
                    <a:pt x="1122521" y="420886"/>
                    <a:pt x="1751171" y="395168"/>
                  </a:cubicBezTo>
                  <a:cubicBezTo>
                    <a:pt x="1761649" y="395168"/>
                    <a:pt x="1770221" y="385643"/>
                    <a:pt x="1769269" y="375166"/>
                  </a:cubicBezTo>
                  <a:cubicBezTo>
                    <a:pt x="1769269" y="364688"/>
                    <a:pt x="1759744" y="356116"/>
                    <a:pt x="1749266" y="357068"/>
                  </a:cubicBezTo>
                  <a:cubicBezTo>
                    <a:pt x="1114901" y="383738"/>
                    <a:pt x="676751" y="494228"/>
                    <a:pt x="421481" y="598051"/>
                  </a:cubicBezTo>
                  <a:cubicBezTo>
                    <a:pt x="393859" y="609481"/>
                    <a:pt x="368141" y="619958"/>
                    <a:pt x="343376" y="631388"/>
                  </a:cubicBezTo>
                  <a:cubicBezTo>
                    <a:pt x="999649" y="316111"/>
                    <a:pt x="1713071" y="305633"/>
                    <a:pt x="1721644" y="305633"/>
                  </a:cubicBezTo>
                  <a:cubicBezTo>
                    <a:pt x="1724501" y="305633"/>
                    <a:pt x="1726406" y="303728"/>
                    <a:pt x="1726406" y="300871"/>
                  </a:cubicBezTo>
                  <a:cubicBezTo>
                    <a:pt x="1726406" y="298013"/>
                    <a:pt x="1724501" y="296108"/>
                    <a:pt x="1721644" y="296108"/>
                  </a:cubicBezTo>
                  <a:cubicBezTo>
                    <a:pt x="1713071" y="296108"/>
                    <a:pt x="1027271" y="306586"/>
                    <a:pt x="381476" y="603766"/>
                  </a:cubicBezTo>
                  <a:cubicBezTo>
                    <a:pt x="404336" y="591383"/>
                    <a:pt x="429101" y="579001"/>
                    <a:pt x="454819" y="566618"/>
                  </a:cubicBezTo>
                  <a:cubicBezTo>
                    <a:pt x="708184" y="443746"/>
                    <a:pt x="1073944" y="298013"/>
                    <a:pt x="1654016" y="252293"/>
                  </a:cubicBezTo>
                  <a:cubicBezTo>
                    <a:pt x="1664494" y="251341"/>
                    <a:pt x="1672114" y="242768"/>
                    <a:pt x="1671161" y="232291"/>
                  </a:cubicBezTo>
                  <a:cubicBezTo>
                    <a:pt x="1670209" y="221813"/>
                    <a:pt x="1660684" y="214193"/>
                    <a:pt x="1650206" y="214193"/>
                  </a:cubicBezTo>
                  <a:cubicBezTo>
                    <a:pt x="1062514" y="259913"/>
                    <a:pt x="691991" y="407551"/>
                    <a:pt x="435769" y="532328"/>
                  </a:cubicBezTo>
                  <a:cubicBezTo>
                    <a:pt x="284321" y="605671"/>
                    <a:pt x="174784" y="676156"/>
                    <a:pt x="104299" y="725686"/>
                  </a:cubicBezTo>
                  <a:cubicBezTo>
                    <a:pt x="620554" y="206573"/>
                    <a:pt x="1420654" y="19883"/>
                    <a:pt x="1428274" y="17026"/>
                  </a:cubicBezTo>
                  <a:cubicBezTo>
                    <a:pt x="1431131" y="16073"/>
                    <a:pt x="1432084" y="13216"/>
                    <a:pt x="1431131" y="10358"/>
                  </a:cubicBezTo>
                  <a:cubicBezTo>
                    <a:pt x="1430179" y="7501"/>
                    <a:pt x="1427321" y="6548"/>
                    <a:pt x="1424464" y="7501"/>
                  </a:cubicBezTo>
                  <a:cubicBezTo>
                    <a:pt x="1415891" y="11311"/>
                    <a:pt x="573881" y="207526"/>
                    <a:pt x="57626" y="759023"/>
                  </a:cubicBezTo>
                  <a:cubicBezTo>
                    <a:pt x="27146" y="782836"/>
                    <a:pt x="10954" y="797123"/>
                    <a:pt x="9049" y="799028"/>
                  </a:cubicBezTo>
                  <a:lnTo>
                    <a:pt x="21431" y="812363"/>
                  </a:lnTo>
                  <a:cubicBezTo>
                    <a:pt x="12859" y="819031"/>
                    <a:pt x="8096" y="822841"/>
                    <a:pt x="7144" y="823793"/>
                  </a:cubicBezTo>
                  <a:lnTo>
                    <a:pt x="31909" y="852368"/>
                  </a:lnTo>
                  <a:cubicBezTo>
                    <a:pt x="32861" y="851416"/>
                    <a:pt x="126206" y="772358"/>
                    <a:pt x="327184" y="679013"/>
                  </a:cubicBezTo>
                  <a:cubicBezTo>
                    <a:pt x="328136" y="680918"/>
                    <a:pt x="329089" y="681871"/>
                    <a:pt x="330994" y="681871"/>
                  </a:cubicBezTo>
                  <a:cubicBezTo>
                    <a:pt x="331946" y="681871"/>
                    <a:pt x="332899" y="681871"/>
                    <a:pt x="332899" y="681871"/>
                  </a:cubicBezTo>
                  <a:cubicBezTo>
                    <a:pt x="986314" y="414218"/>
                    <a:pt x="1797844" y="472321"/>
                    <a:pt x="1805464" y="472321"/>
                  </a:cubicBezTo>
                  <a:cubicBezTo>
                    <a:pt x="1808321" y="472321"/>
                    <a:pt x="1810226" y="470416"/>
                    <a:pt x="1810226" y="467558"/>
                  </a:cubicBezTo>
                  <a:cubicBezTo>
                    <a:pt x="1811179" y="465653"/>
                    <a:pt x="1808321" y="463748"/>
                    <a:pt x="1806416" y="463748"/>
                  </a:cubicBezTo>
                  <a:close/>
                </a:path>
              </a:pathLst>
            </a:custGeom>
            <a:solidFill>
              <a:srgbClr val="F9F8F7"/>
            </a:solidFill>
            <a:ln w="9525" cap="flat">
              <a:noFill/>
              <a:prstDash val="solid"/>
              <a:miter/>
            </a:ln>
          </p:spPr>
          <p:txBody>
            <a:bodyPr rtlCol="0" anchor="ctr"/>
            <a:lstStyle/>
            <a:p>
              <a:endParaRPr lang="en-US" sz="1200" dirty="0"/>
            </a:p>
          </p:txBody>
        </p:sp>
        <p:sp>
          <p:nvSpPr>
            <p:cNvPr id="117" name="Freeform: Shape 116">
              <a:extLst>
                <a:ext uri="{FF2B5EF4-FFF2-40B4-BE49-F238E27FC236}">
                  <a16:creationId xmlns:a16="http://schemas.microsoft.com/office/drawing/2014/main" id="{8EB2E6BD-2396-48EF-BEFF-AD7EDF7F8A75}"/>
                </a:ext>
              </a:extLst>
            </p:cNvPr>
            <p:cNvSpPr/>
            <p:nvPr/>
          </p:nvSpPr>
          <p:spPr>
            <a:xfrm>
              <a:off x="4297199" y="2767117"/>
              <a:ext cx="1809750" cy="942975"/>
            </a:xfrm>
            <a:custGeom>
              <a:avLst/>
              <a:gdLst>
                <a:gd name="connsiteX0" fmla="*/ 1811179 w 1809750"/>
                <a:gd name="connsiteY0" fmla="*/ 915250 h 942975"/>
                <a:gd name="connsiteX1" fmla="*/ 1796891 w 1809750"/>
                <a:gd name="connsiteY1" fmla="*/ 903820 h 942975"/>
                <a:gd name="connsiteX2" fmla="*/ 1809274 w 1809750"/>
                <a:gd name="connsiteY2" fmla="*/ 890485 h 942975"/>
                <a:gd name="connsiteX3" fmla="*/ 1779746 w 1809750"/>
                <a:gd name="connsiteY3" fmla="*/ 865720 h 942975"/>
                <a:gd name="connsiteX4" fmla="*/ 451009 w 1809750"/>
                <a:gd name="connsiteY4" fmla="*/ 7517 h 942975"/>
                <a:gd name="connsiteX5" fmla="*/ 444341 w 1809750"/>
                <a:gd name="connsiteY5" fmla="*/ 9422 h 942975"/>
                <a:gd name="connsiteX6" fmla="*/ 446246 w 1809750"/>
                <a:gd name="connsiteY6" fmla="*/ 16090 h 942975"/>
                <a:gd name="connsiteX7" fmla="*/ 1745456 w 1809750"/>
                <a:gd name="connsiteY7" fmla="*/ 839050 h 942975"/>
                <a:gd name="connsiteX8" fmla="*/ 1381601 w 1809750"/>
                <a:gd name="connsiteY8" fmla="*/ 621880 h 942975"/>
                <a:gd name="connsiteX9" fmla="*/ 168116 w 1809750"/>
                <a:gd name="connsiteY9" fmla="*/ 304697 h 942975"/>
                <a:gd name="connsiteX10" fmla="*/ 147161 w 1809750"/>
                <a:gd name="connsiteY10" fmla="*/ 322795 h 942975"/>
                <a:gd name="connsiteX11" fmla="*/ 164306 w 1809750"/>
                <a:gd name="connsiteY11" fmla="*/ 342797 h 942975"/>
                <a:gd name="connsiteX12" fmla="*/ 1363504 w 1809750"/>
                <a:gd name="connsiteY12" fmla="*/ 657122 h 942975"/>
                <a:gd name="connsiteX13" fmla="*/ 1436846 w 1809750"/>
                <a:gd name="connsiteY13" fmla="*/ 694270 h 942975"/>
                <a:gd name="connsiteX14" fmla="*/ 97631 w 1809750"/>
                <a:gd name="connsiteY14" fmla="*/ 385660 h 942975"/>
                <a:gd name="connsiteX15" fmla="*/ 92869 w 1809750"/>
                <a:gd name="connsiteY15" fmla="*/ 390422 h 942975"/>
                <a:gd name="connsiteX16" fmla="*/ 97631 w 1809750"/>
                <a:gd name="connsiteY16" fmla="*/ 395185 h 942975"/>
                <a:gd name="connsiteX17" fmla="*/ 1475899 w 1809750"/>
                <a:gd name="connsiteY17" fmla="*/ 720940 h 942975"/>
                <a:gd name="connsiteX18" fmla="*/ 1397794 w 1809750"/>
                <a:gd name="connsiteY18" fmla="*/ 687602 h 942975"/>
                <a:gd name="connsiteX19" fmla="*/ 70009 w 1809750"/>
                <a:gd name="connsiteY19" fmla="*/ 446620 h 942975"/>
                <a:gd name="connsiteX20" fmla="*/ 50006 w 1809750"/>
                <a:gd name="connsiteY20" fmla="*/ 464717 h 942975"/>
                <a:gd name="connsiteX21" fmla="*/ 68104 w 1809750"/>
                <a:gd name="connsiteY21" fmla="*/ 484720 h 942975"/>
                <a:gd name="connsiteX22" fmla="*/ 1381601 w 1809750"/>
                <a:gd name="connsiteY22" fmla="*/ 721892 h 942975"/>
                <a:gd name="connsiteX23" fmla="*/ 1395889 w 1809750"/>
                <a:gd name="connsiteY23" fmla="*/ 727607 h 942975"/>
                <a:gd name="connsiteX24" fmla="*/ 11906 w 1809750"/>
                <a:gd name="connsiteY24" fmla="*/ 554252 h 942975"/>
                <a:gd name="connsiteX25" fmla="*/ 7144 w 1809750"/>
                <a:gd name="connsiteY25" fmla="*/ 559015 h 942975"/>
                <a:gd name="connsiteX26" fmla="*/ 11906 w 1809750"/>
                <a:gd name="connsiteY26" fmla="*/ 563777 h 942975"/>
                <a:gd name="connsiteX27" fmla="*/ 1484471 w 1809750"/>
                <a:gd name="connsiteY27" fmla="*/ 773327 h 942975"/>
                <a:gd name="connsiteX28" fmla="*/ 1486376 w 1809750"/>
                <a:gd name="connsiteY28" fmla="*/ 773327 h 942975"/>
                <a:gd name="connsiteX29" fmla="*/ 1490186 w 1809750"/>
                <a:gd name="connsiteY29" fmla="*/ 770470 h 942975"/>
                <a:gd name="connsiteX30" fmla="*/ 1785461 w 1809750"/>
                <a:gd name="connsiteY30" fmla="*/ 943825 h 942975"/>
                <a:gd name="connsiteX31" fmla="*/ 1811179 w 1809750"/>
                <a:gd name="connsiteY31" fmla="*/ 915250 h 942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09750" h="942975">
                  <a:moveTo>
                    <a:pt x="1811179" y="915250"/>
                  </a:moveTo>
                  <a:cubicBezTo>
                    <a:pt x="1810226" y="914297"/>
                    <a:pt x="1805464" y="910487"/>
                    <a:pt x="1796891" y="903820"/>
                  </a:cubicBezTo>
                  <a:lnTo>
                    <a:pt x="1809274" y="890485"/>
                  </a:lnTo>
                  <a:cubicBezTo>
                    <a:pt x="1807369" y="889532"/>
                    <a:pt x="1797844" y="880007"/>
                    <a:pt x="1779746" y="865720"/>
                  </a:cubicBezTo>
                  <a:cubicBezTo>
                    <a:pt x="1303496" y="268502"/>
                    <a:pt x="459581" y="12280"/>
                    <a:pt x="451009" y="7517"/>
                  </a:cubicBezTo>
                  <a:cubicBezTo>
                    <a:pt x="448151" y="6565"/>
                    <a:pt x="446246" y="7517"/>
                    <a:pt x="444341" y="9422"/>
                  </a:cubicBezTo>
                  <a:cubicBezTo>
                    <a:pt x="443389" y="11327"/>
                    <a:pt x="444341" y="14185"/>
                    <a:pt x="446246" y="16090"/>
                  </a:cubicBezTo>
                  <a:cubicBezTo>
                    <a:pt x="453866" y="19900"/>
                    <a:pt x="1267301" y="266597"/>
                    <a:pt x="1745456" y="839050"/>
                  </a:cubicBezTo>
                  <a:cubicBezTo>
                    <a:pt x="1678781" y="789520"/>
                    <a:pt x="1558766" y="707605"/>
                    <a:pt x="1381601" y="621880"/>
                  </a:cubicBezTo>
                  <a:cubicBezTo>
                    <a:pt x="1126331" y="498055"/>
                    <a:pt x="754856" y="350417"/>
                    <a:pt x="168116" y="304697"/>
                  </a:cubicBezTo>
                  <a:cubicBezTo>
                    <a:pt x="157639" y="303745"/>
                    <a:pt x="148114" y="311365"/>
                    <a:pt x="147161" y="322795"/>
                  </a:cubicBezTo>
                  <a:cubicBezTo>
                    <a:pt x="146209" y="333272"/>
                    <a:pt x="153829" y="341845"/>
                    <a:pt x="164306" y="342797"/>
                  </a:cubicBezTo>
                  <a:cubicBezTo>
                    <a:pt x="744379" y="388517"/>
                    <a:pt x="1110139" y="534250"/>
                    <a:pt x="1363504" y="657122"/>
                  </a:cubicBezTo>
                  <a:cubicBezTo>
                    <a:pt x="1389221" y="669505"/>
                    <a:pt x="1413986" y="681887"/>
                    <a:pt x="1436846" y="694270"/>
                  </a:cubicBezTo>
                  <a:cubicBezTo>
                    <a:pt x="791051" y="396137"/>
                    <a:pt x="105251" y="385660"/>
                    <a:pt x="97631" y="385660"/>
                  </a:cubicBezTo>
                  <a:cubicBezTo>
                    <a:pt x="94774" y="385660"/>
                    <a:pt x="92869" y="387565"/>
                    <a:pt x="92869" y="390422"/>
                  </a:cubicBezTo>
                  <a:cubicBezTo>
                    <a:pt x="92869" y="393280"/>
                    <a:pt x="94774" y="395185"/>
                    <a:pt x="97631" y="395185"/>
                  </a:cubicBezTo>
                  <a:cubicBezTo>
                    <a:pt x="106204" y="395185"/>
                    <a:pt x="819626" y="405662"/>
                    <a:pt x="1475899" y="720940"/>
                  </a:cubicBezTo>
                  <a:cubicBezTo>
                    <a:pt x="1451134" y="710462"/>
                    <a:pt x="1425416" y="699032"/>
                    <a:pt x="1397794" y="687602"/>
                  </a:cubicBezTo>
                  <a:cubicBezTo>
                    <a:pt x="1141571" y="582827"/>
                    <a:pt x="704374" y="473290"/>
                    <a:pt x="70009" y="446620"/>
                  </a:cubicBezTo>
                  <a:cubicBezTo>
                    <a:pt x="59531" y="446620"/>
                    <a:pt x="50959" y="454240"/>
                    <a:pt x="50006" y="464717"/>
                  </a:cubicBezTo>
                  <a:cubicBezTo>
                    <a:pt x="50006" y="475195"/>
                    <a:pt x="57626" y="483767"/>
                    <a:pt x="68104" y="484720"/>
                  </a:cubicBezTo>
                  <a:cubicBezTo>
                    <a:pt x="695801" y="511390"/>
                    <a:pt x="1128236" y="619975"/>
                    <a:pt x="1381601" y="721892"/>
                  </a:cubicBezTo>
                  <a:cubicBezTo>
                    <a:pt x="1386364" y="723797"/>
                    <a:pt x="1391126" y="725702"/>
                    <a:pt x="1395889" y="727607"/>
                  </a:cubicBezTo>
                  <a:cubicBezTo>
                    <a:pt x="758666" y="501865"/>
                    <a:pt x="19526" y="554252"/>
                    <a:pt x="11906" y="554252"/>
                  </a:cubicBezTo>
                  <a:cubicBezTo>
                    <a:pt x="9049" y="554252"/>
                    <a:pt x="7144" y="556157"/>
                    <a:pt x="7144" y="559015"/>
                  </a:cubicBezTo>
                  <a:cubicBezTo>
                    <a:pt x="7144" y="561872"/>
                    <a:pt x="9049" y="563777"/>
                    <a:pt x="11906" y="563777"/>
                  </a:cubicBezTo>
                  <a:cubicBezTo>
                    <a:pt x="20479" y="563777"/>
                    <a:pt x="831056" y="505675"/>
                    <a:pt x="1484471" y="773327"/>
                  </a:cubicBezTo>
                  <a:cubicBezTo>
                    <a:pt x="1485424" y="773327"/>
                    <a:pt x="1486376" y="773327"/>
                    <a:pt x="1486376" y="773327"/>
                  </a:cubicBezTo>
                  <a:cubicBezTo>
                    <a:pt x="1488281" y="773327"/>
                    <a:pt x="1489234" y="772375"/>
                    <a:pt x="1490186" y="770470"/>
                  </a:cubicBezTo>
                  <a:cubicBezTo>
                    <a:pt x="1690211" y="863815"/>
                    <a:pt x="1783556" y="942872"/>
                    <a:pt x="1785461" y="943825"/>
                  </a:cubicBezTo>
                  <a:lnTo>
                    <a:pt x="1811179" y="915250"/>
                  </a:lnTo>
                  <a:close/>
                </a:path>
              </a:pathLst>
            </a:custGeom>
            <a:solidFill>
              <a:srgbClr val="F9F8F7"/>
            </a:solidFill>
            <a:ln w="9525" cap="flat">
              <a:noFill/>
              <a:prstDash val="solid"/>
              <a:miter/>
            </a:ln>
          </p:spPr>
          <p:txBody>
            <a:bodyPr rtlCol="0" anchor="ctr"/>
            <a:lstStyle/>
            <a:p>
              <a:endParaRPr lang="en-US" sz="1200"/>
            </a:p>
          </p:txBody>
        </p:sp>
      </p:grpSp>
      <p:pic>
        <p:nvPicPr>
          <p:cNvPr id="3" name="Immagine 2"/>
          <p:cNvPicPr>
            <a:picLocks noChangeAspect="1"/>
          </p:cNvPicPr>
          <p:nvPr/>
        </p:nvPicPr>
        <p:blipFill>
          <a:blip r:embed="rId3"/>
          <a:stretch>
            <a:fillRect/>
          </a:stretch>
        </p:blipFill>
        <p:spPr>
          <a:xfrm>
            <a:off x="2952236" y="4710861"/>
            <a:ext cx="493819" cy="713294"/>
          </a:xfrm>
          <a:prstGeom prst="rect">
            <a:avLst/>
          </a:prstGeom>
        </p:spPr>
      </p:pic>
      <p:sp>
        <p:nvSpPr>
          <p:cNvPr id="11" name="Freeform: Shape 41">
            <a:extLst>
              <a:ext uri="{FF2B5EF4-FFF2-40B4-BE49-F238E27FC236}">
                <a16:creationId xmlns:a16="http://schemas.microsoft.com/office/drawing/2014/main" id="{3DF78A0C-8FF7-4FB6-A1E6-B679CAC7E1CF}"/>
              </a:ext>
            </a:extLst>
          </p:cNvPr>
          <p:cNvSpPr/>
          <p:nvPr/>
        </p:nvSpPr>
        <p:spPr>
          <a:xfrm rot="20869424">
            <a:off x="690706" y="3106090"/>
            <a:ext cx="305690" cy="485968"/>
          </a:xfrm>
          <a:custGeom>
            <a:avLst/>
            <a:gdLst>
              <a:gd name="connsiteX0" fmla="*/ 694849 w 742950"/>
              <a:gd name="connsiteY0" fmla="*/ 597694 h 1181100"/>
              <a:gd name="connsiteX1" fmla="*/ 631031 w 742950"/>
              <a:gd name="connsiteY1" fmla="*/ 297656 h 1181100"/>
              <a:gd name="connsiteX2" fmla="*/ 442436 w 742950"/>
              <a:gd name="connsiteY2" fmla="*/ 9049 h 1181100"/>
              <a:gd name="connsiteX3" fmla="*/ 442436 w 742950"/>
              <a:gd name="connsiteY3" fmla="*/ 7144 h 1181100"/>
              <a:gd name="connsiteX4" fmla="*/ 387191 w 742950"/>
              <a:gd name="connsiteY4" fmla="*/ 7144 h 1181100"/>
              <a:gd name="connsiteX5" fmla="*/ 391001 w 742950"/>
              <a:gd name="connsiteY5" fmla="*/ 881539 h 1181100"/>
              <a:gd name="connsiteX6" fmla="*/ 230029 w 742950"/>
              <a:gd name="connsiteY6" fmla="*/ 820579 h 1181100"/>
              <a:gd name="connsiteX7" fmla="*/ 7144 w 742950"/>
              <a:gd name="connsiteY7" fmla="*/ 1008221 h 1181100"/>
              <a:gd name="connsiteX8" fmla="*/ 230029 w 742950"/>
              <a:gd name="connsiteY8" fmla="*/ 1174909 h 1181100"/>
              <a:gd name="connsiteX9" fmla="*/ 443389 w 742950"/>
              <a:gd name="connsiteY9" fmla="*/ 997744 h 1181100"/>
              <a:gd name="connsiteX10" fmla="*/ 442436 w 742950"/>
              <a:gd name="connsiteY10" fmla="*/ 997744 h 1181100"/>
              <a:gd name="connsiteX11" fmla="*/ 442436 w 742950"/>
              <a:gd name="connsiteY11" fmla="*/ 999649 h 1181100"/>
              <a:gd name="connsiteX12" fmla="*/ 442436 w 742950"/>
              <a:gd name="connsiteY12" fmla="*/ 999649 h 1181100"/>
              <a:gd name="connsiteX13" fmla="*/ 442436 w 742950"/>
              <a:gd name="connsiteY13" fmla="*/ 999649 h 1181100"/>
              <a:gd name="connsiteX14" fmla="*/ 442436 w 742950"/>
              <a:gd name="connsiteY14" fmla="*/ 673894 h 1181100"/>
              <a:gd name="connsiteX15" fmla="*/ 604361 w 742950"/>
              <a:gd name="connsiteY15" fmla="*/ 821531 h 1181100"/>
              <a:gd name="connsiteX16" fmla="*/ 644367 w 742950"/>
              <a:gd name="connsiteY16" fmla="*/ 1095851 h 1181100"/>
              <a:gd name="connsiteX17" fmla="*/ 694849 w 742950"/>
              <a:gd name="connsiteY17" fmla="*/ 832961 h 1181100"/>
              <a:gd name="connsiteX18" fmla="*/ 694849 w 742950"/>
              <a:gd name="connsiteY18" fmla="*/ 597694 h 1181100"/>
              <a:gd name="connsiteX19" fmla="*/ 604361 w 742950"/>
              <a:gd name="connsiteY19" fmla="*/ 350996 h 1181100"/>
              <a:gd name="connsiteX20" fmla="*/ 680561 w 742950"/>
              <a:gd name="connsiteY20" fmla="*/ 583406 h 1181100"/>
              <a:gd name="connsiteX21" fmla="*/ 630079 w 742950"/>
              <a:gd name="connsiteY21" fmla="*/ 532924 h 1181100"/>
              <a:gd name="connsiteX22" fmla="*/ 441484 w 742950"/>
              <a:gd name="connsiteY22" fmla="*/ 269081 h 1181100"/>
              <a:gd name="connsiteX23" fmla="*/ 441484 w 742950"/>
              <a:gd name="connsiteY23" fmla="*/ 201454 h 1181100"/>
              <a:gd name="connsiteX24" fmla="*/ 604361 w 742950"/>
              <a:gd name="connsiteY24" fmla="*/ 350996 h 1181100"/>
              <a:gd name="connsiteX25" fmla="*/ 681514 w 742950"/>
              <a:gd name="connsiteY25" fmla="*/ 817721 h 1181100"/>
              <a:gd name="connsiteX26" fmla="*/ 631031 w 742950"/>
              <a:gd name="connsiteY26" fmla="*/ 767239 h 1181100"/>
              <a:gd name="connsiteX27" fmla="*/ 443389 w 742950"/>
              <a:gd name="connsiteY27" fmla="*/ 507206 h 1181100"/>
              <a:gd name="connsiteX28" fmla="*/ 443389 w 742950"/>
              <a:gd name="connsiteY28" fmla="*/ 435769 h 1181100"/>
              <a:gd name="connsiteX29" fmla="*/ 606267 w 742950"/>
              <a:gd name="connsiteY29" fmla="*/ 585311 h 1181100"/>
              <a:gd name="connsiteX30" fmla="*/ 681514 w 742950"/>
              <a:gd name="connsiteY30" fmla="*/ 817721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42950" h="1181100">
                <a:moveTo>
                  <a:pt x="694849" y="597694"/>
                </a:moveTo>
                <a:cubicBezTo>
                  <a:pt x="768192" y="530066"/>
                  <a:pt x="771049" y="391001"/>
                  <a:pt x="631031" y="297656"/>
                </a:cubicBezTo>
                <a:cubicBezTo>
                  <a:pt x="463391" y="185261"/>
                  <a:pt x="442436" y="10001"/>
                  <a:pt x="442436" y="9049"/>
                </a:cubicBezTo>
                <a:lnTo>
                  <a:pt x="442436" y="7144"/>
                </a:lnTo>
                <a:lnTo>
                  <a:pt x="387191" y="7144"/>
                </a:lnTo>
                <a:lnTo>
                  <a:pt x="391001" y="881539"/>
                </a:lnTo>
                <a:cubicBezTo>
                  <a:pt x="351949" y="844391"/>
                  <a:pt x="294799" y="820579"/>
                  <a:pt x="230029" y="820579"/>
                </a:cubicBezTo>
                <a:cubicBezTo>
                  <a:pt x="111919" y="820579"/>
                  <a:pt x="7144" y="910114"/>
                  <a:pt x="7144" y="1008221"/>
                </a:cubicBezTo>
                <a:cubicBezTo>
                  <a:pt x="7144" y="1106329"/>
                  <a:pt x="111919" y="1174909"/>
                  <a:pt x="230029" y="1174909"/>
                </a:cubicBezTo>
                <a:cubicBezTo>
                  <a:pt x="347186" y="1174909"/>
                  <a:pt x="441484" y="1102519"/>
                  <a:pt x="443389" y="997744"/>
                </a:cubicBezTo>
                <a:lnTo>
                  <a:pt x="442436" y="997744"/>
                </a:lnTo>
                <a:lnTo>
                  <a:pt x="442436" y="999649"/>
                </a:lnTo>
                <a:cubicBezTo>
                  <a:pt x="442436" y="999649"/>
                  <a:pt x="442436" y="999649"/>
                  <a:pt x="442436" y="999649"/>
                </a:cubicBezTo>
                <a:cubicBezTo>
                  <a:pt x="442436" y="999649"/>
                  <a:pt x="442436" y="999649"/>
                  <a:pt x="442436" y="999649"/>
                </a:cubicBezTo>
                <a:lnTo>
                  <a:pt x="442436" y="673894"/>
                </a:lnTo>
                <a:cubicBezTo>
                  <a:pt x="470059" y="716756"/>
                  <a:pt x="518636" y="757714"/>
                  <a:pt x="604361" y="821531"/>
                </a:cubicBezTo>
                <a:cubicBezTo>
                  <a:pt x="777717" y="951071"/>
                  <a:pt x="644367" y="1095851"/>
                  <a:pt x="644367" y="1095851"/>
                </a:cubicBezTo>
                <a:cubicBezTo>
                  <a:pt x="736759" y="1051084"/>
                  <a:pt x="781526" y="933926"/>
                  <a:pt x="694849" y="832961"/>
                </a:cubicBezTo>
                <a:cubicBezTo>
                  <a:pt x="754856" y="777716"/>
                  <a:pt x="767239" y="681514"/>
                  <a:pt x="694849" y="597694"/>
                </a:cubicBezTo>
                <a:close/>
                <a:moveTo>
                  <a:pt x="604361" y="350996"/>
                </a:moveTo>
                <a:cubicBezTo>
                  <a:pt x="718661" y="435769"/>
                  <a:pt x="704374" y="532924"/>
                  <a:pt x="680561" y="583406"/>
                </a:cubicBezTo>
                <a:cubicBezTo>
                  <a:pt x="666274" y="569119"/>
                  <a:pt x="649129" y="546259"/>
                  <a:pt x="630079" y="532924"/>
                </a:cubicBezTo>
                <a:cubicBezTo>
                  <a:pt x="479584" y="431959"/>
                  <a:pt x="446246" y="297656"/>
                  <a:pt x="441484" y="269081"/>
                </a:cubicBezTo>
                <a:lnTo>
                  <a:pt x="441484" y="201454"/>
                </a:lnTo>
                <a:cubicBezTo>
                  <a:pt x="468154" y="243364"/>
                  <a:pt x="516731" y="285274"/>
                  <a:pt x="604361" y="350996"/>
                </a:cubicBezTo>
                <a:close/>
                <a:moveTo>
                  <a:pt x="681514" y="817721"/>
                </a:moveTo>
                <a:cubicBezTo>
                  <a:pt x="667226" y="803434"/>
                  <a:pt x="650081" y="780574"/>
                  <a:pt x="631031" y="767239"/>
                </a:cubicBezTo>
                <a:cubicBezTo>
                  <a:pt x="487204" y="671036"/>
                  <a:pt x="450056" y="545306"/>
                  <a:pt x="443389" y="507206"/>
                </a:cubicBezTo>
                <a:lnTo>
                  <a:pt x="443389" y="435769"/>
                </a:lnTo>
                <a:cubicBezTo>
                  <a:pt x="471011" y="478631"/>
                  <a:pt x="519589" y="519589"/>
                  <a:pt x="606267" y="585311"/>
                </a:cubicBezTo>
                <a:cubicBezTo>
                  <a:pt x="718661" y="671036"/>
                  <a:pt x="704374" y="767239"/>
                  <a:pt x="681514" y="817721"/>
                </a:cubicBezTo>
                <a:close/>
              </a:path>
            </a:pathLst>
          </a:custGeom>
          <a:solidFill>
            <a:schemeClr val="accent1"/>
          </a:solidFill>
          <a:ln w="9525" cap="flat">
            <a:noFill/>
            <a:prstDash val="solid"/>
            <a:miter/>
          </a:ln>
        </p:spPr>
        <p:txBody>
          <a:bodyPr rtlCol="0" anchor="ctr"/>
          <a:lstStyle/>
          <a:p>
            <a:endParaRPr lang="en-US"/>
          </a:p>
        </p:txBody>
      </p:sp>
      <p:pic>
        <p:nvPicPr>
          <p:cNvPr id="4" name="Immagine 3"/>
          <p:cNvPicPr>
            <a:picLocks noChangeAspect="1"/>
          </p:cNvPicPr>
          <p:nvPr/>
        </p:nvPicPr>
        <p:blipFill>
          <a:blip r:embed="rId4"/>
          <a:stretch>
            <a:fillRect/>
          </a:stretch>
        </p:blipFill>
        <p:spPr>
          <a:xfrm>
            <a:off x="2199094" y="4325068"/>
            <a:ext cx="298730" cy="493819"/>
          </a:xfrm>
          <a:prstGeom prst="rect">
            <a:avLst/>
          </a:prstGeom>
        </p:spPr>
      </p:pic>
      <p:pic>
        <p:nvPicPr>
          <p:cNvPr id="5" name="Immagine 4"/>
          <p:cNvPicPr>
            <a:picLocks noChangeAspect="1"/>
          </p:cNvPicPr>
          <p:nvPr/>
        </p:nvPicPr>
        <p:blipFill>
          <a:blip r:embed="rId5"/>
          <a:stretch>
            <a:fillRect/>
          </a:stretch>
        </p:blipFill>
        <p:spPr>
          <a:xfrm>
            <a:off x="2499458" y="5209543"/>
            <a:ext cx="225572" cy="487722"/>
          </a:xfrm>
          <a:prstGeom prst="rect">
            <a:avLst/>
          </a:prstGeom>
        </p:spPr>
      </p:pic>
      <p:pic>
        <p:nvPicPr>
          <p:cNvPr id="6" name="Immagine 5"/>
          <p:cNvPicPr>
            <a:picLocks noChangeAspect="1"/>
          </p:cNvPicPr>
          <p:nvPr/>
        </p:nvPicPr>
        <p:blipFill>
          <a:blip r:embed="rId6"/>
          <a:stretch>
            <a:fillRect/>
          </a:stretch>
        </p:blipFill>
        <p:spPr>
          <a:xfrm>
            <a:off x="2790655" y="3919101"/>
            <a:ext cx="188992" cy="493819"/>
          </a:xfrm>
          <a:prstGeom prst="rect">
            <a:avLst/>
          </a:prstGeom>
        </p:spPr>
      </p:pic>
      <p:pic>
        <p:nvPicPr>
          <p:cNvPr id="7" name="Immagine 6"/>
          <p:cNvPicPr>
            <a:picLocks noChangeAspect="1"/>
          </p:cNvPicPr>
          <p:nvPr/>
        </p:nvPicPr>
        <p:blipFill>
          <a:blip r:embed="rId7"/>
          <a:stretch>
            <a:fillRect/>
          </a:stretch>
        </p:blipFill>
        <p:spPr>
          <a:xfrm>
            <a:off x="1558761" y="4638770"/>
            <a:ext cx="347502" cy="560881"/>
          </a:xfrm>
          <a:prstGeom prst="rect">
            <a:avLst/>
          </a:prstGeom>
          <a:noFill/>
        </p:spPr>
      </p:pic>
      <p:pic>
        <p:nvPicPr>
          <p:cNvPr id="8" name="Immagine 7"/>
          <p:cNvPicPr>
            <a:picLocks noChangeAspect="1"/>
          </p:cNvPicPr>
          <p:nvPr/>
        </p:nvPicPr>
        <p:blipFill>
          <a:blip r:embed="rId8"/>
          <a:stretch>
            <a:fillRect/>
          </a:stretch>
        </p:blipFill>
        <p:spPr>
          <a:xfrm>
            <a:off x="1914652" y="3670518"/>
            <a:ext cx="231668" cy="481626"/>
          </a:xfrm>
          <a:prstGeom prst="rect">
            <a:avLst/>
          </a:prstGeom>
        </p:spPr>
      </p:pic>
    </p:spTree>
    <p:extLst>
      <p:ext uri="{BB962C8B-B14F-4D97-AF65-F5344CB8AC3E}">
        <p14:creationId xmlns:p14="http://schemas.microsoft.com/office/powerpoint/2010/main" val="40324761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77156" y="119376"/>
            <a:ext cx="4352643" cy="724247"/>
          </a:xfrm>
        </p:spPr>
        <p:txBody>
          <a:bodyPr>
            <a:normAutofit/>
          </a:bodyPr>
          <a:lstStyle/>
          <a:p>
            <a:pPr algn="l"/>
            <a:r>
              <a:rPr lang="en-US" sz="4000" dirty="0" smtClean="0">
                <a:solidFill>
                  <a:schemeClr val="bg1"/>
                </a:solidFill>
              </a:rPr>
              <a:t>Project roadmap</a:t>
            </a:r>
            <a:endParaRPr lang="en-US" sz="4000" dirty="0">
              <a:solidFill>
                <a:schemeClr val="bg1"/>
              </a:solidFill>
            </a:endParaRPr>
          </a:p>
        </p:txBody>
      </p:sp>
      <p:sp>
        <p:nvSpPr>
          <p:cNvPr id="28" name="TextBox 27">
            <a:extLst>
              <a:ext uri="{FF2B5EF4-FFF2-40B4-BE49-F238E27FC236}">
                <a16:creationId xmlns:a16="http://schemas.microsoft.com/office/drawing/2014/main" id="{F58F3366-EAA0-406B-A7F6-D0EE6DAE80E4}"/>
              </a:ext>
            </a:extLst>
          </p:cNvPr>
          <p:cNvSpPr txBox="1"/>
          <p:nvPr/>
        </p:nvSpPr>
        <p:spPr>
          <a:xfrm>
            <a:off x="231015" y="4357292"/>
            <a:ext cx="4496967" cy="1938992"/>
          </a:xfrm>
          <a:prstGeom prst="rect">
            <a:avLst/>
          </a:prstGeom>
          <a:noFill/>
        </p:spPr>
        <p:txBody>
          <a:bodyPr wrap="square" rtlCol="0">
            <a:spAutoFit/>
          </a:bodyPr>
          <a:lstStyle/>
          <a:p>
            <a:pPr marL="342900" indent="-342900">
              <a:buFont typeface="Arial" panose="020B0604020202020204" pitchFamily="34" charset="0"/>
              <a:buChar char="•"/>
            </a:pPr>
            <a:r>
              <a:rPr lang="en-US" altLang="ko-KR" sz="2000" dirty="0" smtClean="0">
                <a:solidFill>
                  <a:schemeClr val="bg1"/>
                </a:solidFill>
                <a:cs typeface="Arial" pitchFamily="34" charset="0"/>
              </a:rPr>
              <a:t>Topic agreed with tutor</a:t>
            </a:r>
          </a:p>
          <a:p>
            <a:pPr marL="342900" indent="-342900">
              <a:buFont typeface="Arial" panose="020B0604020202020204" pitchFamily="34" charset="0"/>
              <a:buChar char="•"/>
            </a:pPr>
            <a:r>
              <a:rPr lang="en-US" altLang="ko-KR" sz="2000" dirty="0" smtClean="0">
                <a:solidFill>
                  <a:schemeClr val="bg1"/>
                </a:solidFill>
                <a:cs typeface="Arial" pitchFamily="34" charset="0"/>
              </a:rPr>
              <a:t>Aims, objectives and research question </a:t>
            </a:r>
          </a:p>
          <a:p>
            <a:pPr marL="342900" indent="-342900">
              <a:buFont typeface="Arial" panose="020B0604020202020204" pitchFamily="34" charset="0"/>
              <a:buChar char="•"/>
            </a:pPr>
            <a:r>
              <a:rPr lang="en-US" altLang="ko-KR" sz="2000" dirty="0" smtClean="0">
                <a:solidFill>
                  <a:schemeClr val="bg1"/>
                </a:solidFill>
                <a:cs typeface="Arial" pitchFamily="34" charset="0"/>
              </a:rPr>
              <a:t>Project proposal</a:t>
            </a:r>
          </a:p>
          <a:p>
            <a:pPr marL="342900" indent="-342900">
              <a:buFont typeface="Arial" panose="020B0604020202020204" pitchFamily="34" charset="0"/>
              <a:buChar char="•"/>
            </a:pPr>
            <a:r>
              <a:rPr lang="en-US" altLang="ko-KR" sz="2000" dirty="0" smtClean="0">
                <a:solidFill>
                  <a:schemeClr val="bg1"/>
                </a:solidFill>
                <a:cs typeface="Arial" pitchFamily="34" charset="0"/>
              </a:rPr>
              <a:t>Participants’ recruitment</a:t>
            </a:r>
          </a:p>
          <a:p>
            <a:pPr marL="342900" indent="-342900">
              <a:buFont typeface="Arial" panose="020B0604020202020204" pitchFamily="34" charset="0"/>
              <a:buChar char="•"/>
            </a:pPr>
            <a:endParaRPr lang="ko-KR" altLang="en-US" sz="2000" dirty="0">
              <a:solidFill>
                <a:schemeClr val="bg1"/>
              </a:solidFill>
              <a:cs typeface="Arial" pitchFamily="34" charset="0"/>
            </a:endParaRPr>
          </a:p>
        </p:txBody>
      </p:sp>
      <p:sp>
        <p:nvSpPr>
          <p:cNvPr id="51" name="TextBox 50">
            <a:extLst>
              <a:ext uri="{FF2B5EF4-FFF2-40B4-BE49-F238E27FC236}">
                <a16:creationId xmlns:a16="http://schemas.microsoft.com/office/drawing/2014/main" id="{6129C327-36CC-4D81-AF35-025D9EDAA845}"/>
              </a:ext>
            </a:extLst>
          </p:cNvPr>
          <p:cNvSpPr txBox="1"/>
          <p:nvPr/>
        </p:nvSpPr>
        <p:spPr>
          <a:xfrm>
            <a:off x="4251925" y="4196584"/>
            <a:ext cx="2783231" cy="1015663"/>
          </a:xfrm>
          <a:prstGeom prst="rect">
            <a:avLst/>
          </a:prstGeom>
          <a:noFill/>
        </p:spPr>
        <p:txBody>
          <a:bodyPr wrap="square" rtlCol="0">
            <a:spAutoFit/>
          </a:bodyPr>
          <a:lstStyle/>
          <a:p>
            <a:pPr marL="342900" indent="-342900">
              <a:buFont typeface="Arial" panose="020B0604020202020204" pitchFamily="34" charset="0"/>
              <a:buChar char="•"/>
            </a:pPr>
            <a:r>
              <a:rPr lang="en-US" altLang="ko-KR" sz="2000" dirty="0" smtClean="0">
                <a:solidFill>
                  <a:schemeClr val="bg1"/>
                </a:solidFill>
                <a:cs typeface="Arial" pitchFamily="34" charset="0"/>
              </a:rPr>
              <a:t>Literature review</a:t>
            </a:r>
          </a:p>
          <a:p>
            <a:pPr marL="342900" indent="-342900">
              <a:buFont typeface="Arial" panose="020B0604020202020204" pitchFamily="34" charset="0"/>
              <a:buChar char="•"/>
            </a:pPr>
            <a:r>
              <a:rPr lang="en-US" altLang="ko-KR" sz="2000" dirty="0" smtClean="0">
                <a:solidFill>
                  <a:schemeClr val="bg1"/>
                </a:solidFill>
                <a:cs typeface="Arial" pitchFamily="34" charset="0"/>
              </a:rPr>
              <a:t>Singing workshops</a:t>
            </a:r>
          </a:p>
          <a:p>
            <a:pPr marL="342900" indent="-342900">
              <a:buFont typeface="Arial" panose="020B0604020202020204" pitchFamily="34" charset="0"/>
              <a:buChar char="•"/>
            </a:pPr>
            <a:r>
              <a:rPr lang="en-US" altLang="ko-KR" sz="2000" dirty="0" smtClean="0">
                <a:solidFill>
                  <a:schemeClr val="bg1"/>
                </a:solidFill>
                <a:cs typeface="Arial" pitchFamily="34" charset="0"/>
              </a:rPr>
              <a:t>Data analysis 1</a:t>
            </a:r>
            <a:endParaRPr lang="ko-KR" altLang="en-US" sz="2000" dirty="0">
              <a:solidFill>
                <a:schemeClr val="bg1"/>
              </a:solidFill>
              <a:cs typeface="Arial" pitchFamily="34" charset="0"/>
            </a:endParaRPr>
          </a:p>
        </p:txBody>
      </p:sp>
      <p:sp>
        <p:nvSpPr>
          <p:cNvPr id="57" name="TextBox 56">
            <a:extLst>
              <a:ext uri="{FF2B5EF4-FFF2-40B4-BE49-F238E27FC236}">
                <a16:creationId xmlns:a16="http://schemas.microsoft.com/office/drawing/2014/main" id="{D54AF35C-A2C0-46D8-817F-1A69B00BA357}"/>
              </a:ext>
            </a:extLst>
          </p:cNvPr>
          <p:cNvSpPr txBox="1"/>
          <p:nvPr/>
        </p:nvSpPr>
        <p:spPr>
          <a:xfrm>
            <a:off x="1588960" y="1120551"/>
            <a:ext cx="3393777" cy="1938992"/>
          </a:xfrm>
          <a:prstGeom prst="rect">
            <a:avLst/>
          </a:prstGeom>
          <a:noFill/>
        </p:spPr>
        <p:txBody>
          <a:bodyPr wrap="square" rtlCol="0">
            <a:spAutoFit/>
          </a:bodyPr>
          <a:lstStyle/>
          <a:p>
            <a:pPr marL="342900" indent="-342900">
              <a:buFont typeface="Arial" panose="020B0604020202020204" pitchFamily="34" charset="0"/>
              <a:buChar char="•"/>
            </a:pPr>
            <a:r>
              <a:rPr lang="it-IT" altLang="ko-KR" sz="2000" dirty="0" smtClean="0">
                <a:solidFill>
                  <a:schemeClr val="bg1"/>
                </a:solidFill>
                <a:cs typeface="Arial" pitchFamily="34" charset="0"/>
              </a:rPr>
              <a:t>Semi </a:t>
            </a:r>
            <a:r>
              <a:rPr lang="it-IT" altLang="ko-KR" sz="2000" dirty="0" err="1" smtClean="0">
                <a:solidFill>
                  <a:schemeClr val="bg1"/>
                </a:solidFill>
                <a:cs typeface="Arial" pitchFamily="34" charset="0"/>
              </a:rPr>
              <a:t>structured</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int</a:t>
            </a:r>
            <a:r>
              <a:rPr lang="it-IT" altLang="ko-KR" sz="2000" dirty="0" smtClean="0">
                <a:solidFill>
                  <a:schemeClr val="bg1"/>
                </a:solidFill>
                <a:cs typeface="Arial" pitchFamily="34" charset="0"/>
              </a:rPr>
              <a:t> 1</a:t>
            </a:r>
          </a:p>
          <a:p>
            <a:pPr marL="342900" indent="-342900">
              <a:buFont typeface="Arial" panose="020B0604020202020204" pitchFamily="34" charset="0"/>
              <a:buChar char="•"/>
            </a:pPr>
            <a:r>
              <a:rPr lang="en-US" altLang="ko-KR" sz="2000" dirty="0">
                <a:solidFill>
                  <a:schemeClr val="bg1"/>
                </a:solidFill>
                <a:cs typeface="Arial" pitchFamily="34" charset="0"/>
              </a:rPr>
              <a:t>Open ended questionnaire sent out to mothers</a:t>
            </a:r>
          </a:p>
          <a:p>
            <a:pPr marL="342900" indent="-342900">
              <a:buFont typeface="Arial" panose="020B0604020202020204" pitchFamily="34" charset="0"/>
              <a:buChar char="•"/>
            </a:pPr>
            <a:endParaRPr lang="it-IT" altLang="ko-KR" sz="2000" dirty="0" smtClean="0">
              <a:solidFill>
                <a:schemeClr val="bg1"/>
              </a:solidFill>
              <a:cs typeface="Arial" pitchFamily="34" charset="0"/>
            </a:endParaRPr>
          </a:p>
          <a:p>
            <a:pPr marL="342900" indent="-342900">
              <a:buFont typeface="Arial" panose="020B0604020202020204" pitchFamily="34" charset="0"/>
              <a:buChar char="•"/>
            </a:pPr>
            <a:endParaRPr lang="ko-KR" altLang="en-US" sz="2000" dirty="0">
              <a:solidFill>
                <a:schemeClr val="bg1"/>
              </a:solidFill>
              <a:cs typeface="Arial" pitchFamily="34" charset="0"/>
            </a:endParaRPr>
          </a:p>
        </p:txBody>
      </p:sp>
      <p:grpSp>
        <p:nvGrpSpPr>
          <p:cNvPr id="30" name="Group 29">
            <a:extLst>
              <a:ext uri="{FF2B5EF4-FFF2-40B4-BE49-F238E27FC236}">
                <a16:creationId xmlns:a16="http://schemas.microsoft.com/office/drawing/2014/main" id="{97EC6770-CD61-4C85-835C-747E53CE6616}"/>
              </a:ext>
            </a:extLst>
          </p:cNvPr>
          <p:cNvGrpSpPr/>
          <p:nvPr/>
        </p:nvGrpSpPr>
        <p:grpSpPr>
          <a:xfrm rot="8690698">
            <a:off x="3769996" y="2232235"/>
            <a:ext cx="266134" cy="1606572"/>
            <a:chOff x="1380822" y="3356992"/>
            <a:chExt cx="257736" cy="1555877"/>
          </a:xfrm>
          <a:solidFill>
            <a:schemeClr val="bg1"/>
          </a:solidFill>
        </p:grpSpPr>
        <p:sp>
          <p:nvSpPr>
            <p:cNvPr id="31" name="Rectangle 30">
              <a:extLst>
                <a:ext uri="{FF2B5EF4-FFF2-40B4-BE49-F238E27FC236}">
                  <a16:creationId xmlns:a16="http://schemas.microsoft.com/office/drawing/2014/main" id="{2F39A857-4728-4547-B1E0-00B03B9779BC}"/>
                </a:ext>
              </a:extLst>
            </p:cNvPr>
            <p:cNvSpPr/>
            <p:nvPr/>
          </p:nvSpPr>
          <p:spPr>
            <a:xfrm>
              <a:off x="1380822" y="4677959"/>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2" name="Rectangle 31">
              <a:extLst>
                <a:ext uri="{FF2B5EF4-FFF2-40B4-BE49-F238E27FC236}">
                  <a16:creationId xmlns:a16="http://schemas.microsoft.com/office/drawing/2014/main" id="{BF64B3B7-75DD-4BDE-B1D5-A0E227897321}"/>
                </a:ext>
              </a:extLst>
            </p:cNvPr>
            <p:cNvSpPr/>
            <p:nvPr/>
          </p:nvSpPr>
          <p:spPr>
            <a:xfrm>
              <a:off x="1403648" y="4077076"/>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3" name="Rectangle 32">
              <a:extLst>
                <a:ext uri="{FF2B5EF4-FFF2-40B4-BE49-F238E27FC236}">
                  <a16:creationId xmlns:a16="http://schemas.microsoft.com/office/drawing/2014/main" id="{31610BDC-4205-469A-8060-B84FE19D5915}"/>
                </a:ext>
              </a:extLst>
            </p:cNvPr>
            <p:cNvSpPr/>
            <p:nvPr/>
          </p:nvSpPr>
          <p:spPr>
            <a:xfrm>
              <a:off x="1403648" y="3717036"/>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4" name="Rectangle 33">
              <a:extLst>
                <a:ext uri="{FF2B5EF4-FFF2-40B4-BE49-F238E27FC236}">
                  <a16:creationId xmlns:a16="http://schemas.microsoft.com/office/drawing/2014/main" id="{0EEE02FF-41D2-4D27-97C2-2CF65534EF4E}"/>
                </a:ext>
              </a:extLst>
            </p:cNvPr>
            <p:cNvSpPr/>
            <p:nvPr/>
          </p:nvSpPr>
          <p:spPr>
            <a:xfrm>
              <a:off x="1403648" y="3356992"/>
              <a:ext cx="234910" cy="23491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dirty="0"/>
            </a:p>
          </p:txBody>
        </p:sp>
        <p:sp>
          <p:nvSpPr>
            <p:cNvPr id="80" name="Rectangle 31">
              <a:extLst>
                <a:ext uri="{FF2B5EF4-FFF2-40B4-BE49-F238E27FC236}">
                  <a16:creationId xmlns:a16="http://schemas.microsoft.com/office/drawing/2014/main" id="{BF64B3B7-75DD-4BDE-B1D5-A0E227897321}"/>
                </a:ext>
              </a:extLst>
            </p:cNvPr>
            <p:cNvSpPr/>
            <p:nvPr/>
          </p:nvSpPr>
          <p:spPr>
            <a:xfrm>
              <a:off x="1389966" y="4407727"/>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grpSp>
      <p:grpSp>
        <p:nvGrpSpPr>
          <p:cNvPr id="35" name="Group 34">
            <a:extLst>
              <a:ext uri="{FF2B5EF4-FFF2-40B4-BE49-F238E27FC236}">
                <a16:creationId xmlns:a16="http://schemas.microsoft.com/office/drawing/2014/main" id="{4BE62FF6-A276-418C-BC40-B7B122DF95F2}"/>
              </a:ext>
            </a:extLst>
          </p:cNvPr>
          <p:cNvGrpSpPr/>
          <p:nvPr/>
        </p:nvGrpSpPr>
        <p:grpSpPr>
          <a:xfrm rot="3245569">
            <a:off x="5394909" y="1790983"/>
            <a:ext cx="280625" cy="2799666"/>
            <a:chOff x="1405139" y="1949284"/>
            <a:chExt cx="271771" cy="2722743"/>
          </a:xfrm>
          <a:solidFill>
            <a:schemeClr val="bg1"/>
          </a:solidFill>
        </p:grpSpPr>
        <p:sp>
          <p:nvSpPr>
            <p:cNvPr id="36" name="Rectangle 35">
              <a:extLst>
                <a:ext uri="{FF2B5EF4-FFF2-40B4-BE49-F238E27FC236}">
                  <a16:creationId xmlns:a16="http://schemas.microsoft.com/office/drawing/2014/main" id="{C51995DD-CBFC-4410-B09C-789B7194B326}"/>
                </a:ext>
              </a:extLst>
            </p:cNvPr>
            <p:cNvSpPr/>
            <p:nvPr/>
          </p:nvSpPr>
          <p:spPr>
            <a:xfrm>
              <a:off x="1405140" y="4437117"/>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7" name="Rectangle 36">
              <a:extLst>
                <a:ext uri="{FF2B5EF4-FFF2-40B4-BE49-F238E27FC236}">
                  <a16:creationId xmlns:a16="http://schemas.microsoft.com/office/drawing/2014/main" id="{02AF00B9-9034-439F-BF95-69D0D0F18A51}"/>
                </a:ext>
              </a:extLst>
            </p:cNvPr>
            <p:cNvSpPr/>
            <p:nvPr/>
          </p:nvSpPr>
          <p:spPr>
            <a:xfrm>
              <a:off x="1405139" y="4077077"/>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8" name="Rectangle 37">
              <a:extLst>
                <a:ext uri="{FF2B5EF4-FFF2-40B4-BE49-F238E27FC236}">
                  <a16:creationId xmlns:a16="http://schemas.microsoft.com/office/drawing/2014/main" id="{199F45CB-F77A-4ECB-8E21-6DE417AD0B8F}"/>
                </a:ext>
              </a:extLst>
            </p:cNvPr>
            <p:cNvSpPr/>
            <p:nvPr/>
          </p:nvSpPr>
          <p:spPr>
            <a:xfrm>
              <a:off x="1405139" y="3717037"/>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39" name="Rectangle 38">
              <a:extLst>
                <a:ext uri="{FF2B5EF4-FFF2-40B4-BE49-F238E27FC236}">
                  <a16:creationId xmlns:a16="http://schemas.microsoft.com/office/drawing/2014/main" id="{B8CFAFE4-2005-4889-9422-1145F85059B1}"/>
                </a:ext>
              </a:extLst>
            </p:cNvPr>
            <p:cNvSpPr/>
            <p:nvPr/>
          </p:nvSpPr>
          <p:spPr>
            <a:xfrm>
              <a:off x="1405139" y="3356996"/>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0" name="Rectangle 39">
              <a:extLst>
                <a:ext uri="{FF2B5EF4-FFF2-40B4-BE49-F238E27FC236}">
                  <a16:creationId xmlns:a16="http://schemas.microsoft.com/office/drawing/2014/main" id="{57CAB374-C9A4-4E9D-9537-9C1D7FBF11CB}"/>
                </a:ext>
              </a:extLst>
            </p:cNvPr>
            <p:cNvSpPr/>
            <p:nvPr/>
          </p:nvSpPr>
          <p:spPr>
            <a:xfrm>
              <a:off x="1405139" y="299695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1" name="Rectangle 40">
              <a:extLst>
                <a:ext uri="{FF2B5EF4-FFF2-40B4-BE49-F238E27FC236}">
                  <a16:creationId xmlns:a16="http://schemas.microsoft.com/office/drawing/2014/main" id="{2D6F3F37-6FCF-40A0-B138-EF8CBE72635F}"/>
                </a:ext>
              </a:extLst>
            </p:cNvPr>
            <p:cNvSpPr/>
            <p:nvPr/>
          </p:nvSpPr>
          <p:spPr>
            <a:xfrm>
              <a:off x="1405139" y="2657468"/>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8" name="Rectangle 39">
              <a:extLst>
                <a:ext uri="{FF2B5EF4-FFF2-40B4-BE49-F238E27FC236}">
                  <a16:creationId xmlns:a16="http://schemas.microsoft.com/office/drawing/2014/main" id="{57CAB374-C9A4-4E9D-9537-9C1D7FBF11CB}"/>
                </a:ext>
              </a:extLst>
            </p:cNvPr>
            <p:cNvSpPr/>
            <p:nvPr/>
          </p:nvSpPr>
          <p:spPr>
            <a:xfrm>
              <a:off x="1422093" y="2300751"/>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9" name="Rectangle 39">
              <a:extLst>
                <a:ext uri="{FF2B5EF4-FFF2-40B4-BE49-F238E27FC236}">
                  <a16:creationId xmlns:a16="http://schemas.microsoft.com/office/drawing/2014/main" id="{57CAB374-C9A4-4E9D-9537-9C1D7FBF11CB}"/>
                </a:ext>
              </a:extLst>
            </p:cNvPr>
            <p:cNvSpPr/>
            <p:nvPr/>
          </p:nvSpPr>
          <p:spPr>
            <a:xfrm>
              <a:off x="1442000" y="194928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grpSp>
      <p:grpSp>
        <p:nvGrpSpPr>
          <p:cNvPr id="42" name="Group 41">
            <a:extLst>
              <a:ext uri="{FF2B5EF4-FFF2-40B4-BE49-F238E27FC236}">
                <a16:creationId xmlns:a16="http://schemas.microsoft.com/office/drawing/2014/main" id="{EF8A1537-E8FD-401D-8441-503937E110BB}"/>
              </a:ext>
            </a:extLst>
          </p:cNvPr>
          <p:cNvGrpSpPr/>
          <p:nvPr/>
        </p:nvGrpSpPr>
        <p:grpSpPr>
          <a:xfrm rot="3195195">
            <a:off x="8612674" y="887024"/>
            <a:ext cx="293386" cy="2552535"/>
            <a:chOff x="1401868" y="2996954"/>
            <a:chExt cx="238180" cy="2030254"/>
          </a:xfrm>
          <a:solidFill>
            <a:schemeClr val="bg1"/>
          </a:solidFill>
        </p:grpSpPr>
        <p:sp>
          <p:nvSpPr>
            <p:cNvPr id="43" name="Rectangle 42">
              <a:extLst>
                <a:ext uri="{FF2B5EF4-FFF2-40B4-BE49-F238E27FC236}">
                  <a16:creationId xmlns:a16="http://schemas.microsoft.com/office/drawing/2014/main" id="{317312C8-5AE4-4FAA-A7DF-CE6833BC8DD0}"/>
                </a:ext>
              </a:extLst>
            </p:cNvPr>
            <p:cNvSpPr/>
            <p:nvPr/>
          </p:nvSpPr>
          <p:spPr>
            <a:xfrm>
              <a:off x="1405136" y="443711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4" name="Rectangle 43">
              <a:extLst>
                <a:ext uri="{FF2B5EF4-FFF2-40B4-BE49-F238E27FC236}">
                  <a16:creationId xmlns:a16="http://schemas.microsoft.com/office/drawing/2014/main" id="{404A8A7F-7F22-4007-80E1-2CF25F3C100D}"/>
                </a:ext>
              </a:extLst>
            </p:cNvPr>
            <p:cNvSpPr/>
            <p:nvPr/>
          </p:nvSpPr>
          <p:spPr>
            <a:xfrm>
              <a:off x="1405136" y="407707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5" name="Rectangle 44">
              <a:extLst>
                <a:ext uri="{FF2B5EF4-FFF2-40B4-BE49-F238E27FC236}">
                  <a16:creationId xmlns:a16="http://schemas.microsoft.com/office/drawing/2014/main" id="{42F959BA-D50E-4F9D-864C-1810FFE05E96}"/>
                </a:ext>
              </a:extLst>
            </p:cNvPr>
            <p:cNvSpPr/>
            <p:nvPr/>
          </p:nvSpPr>
          <p:spPr>
            <a:xfrm>
              <a:off x="1405137" y="371703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6" name="Rectangle 45">
              <a:extLst>
                <a:ext uri="{FF2B5EF4-FFF2-40B4-BE49-F238E27FC236}">
                  <a16:creationId xmlns:a16="http://schemas.microsoft.com/office/drawing/2014/main" id="{826F540A-80B2-4EF7-B7EA-BCCCDCC13C2A}"/>
                </a:ext>
              </a:extLst>
            </p:cNvPr>
            <p:cNvSpPr/>
            <p:nvPr/>
          </p:nvSpPr>
          <p:spPr>
            <a:xfrm>
              <a:off x="1405138" y="335699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7" name="Rectangle 46">
              <a:extLst>
                <a:ext uri="{FF2B5EF4-FFF2-40B4-BE49-F238E27FC236}">
                  <a16:creationId xmlns:a16="http://schemas.microsoft.com/office/drawing/2014/main" id="{E3BE6A63-32B8-49F7-A4B7-8D132879D5F7}"/>
                </a:ext>
              </a:extLst>
            </p:cNvPr>
            <p:cNvSpPr/>
            <p:nvPr/>
          </p:nvSpPr>
          <p:spPr>
            <a:xfrm>
              <a:off x="1405137" y="2996954"/>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49" name="Rectangle 39">
              <a:extLst>
                <a:ext uri="{FF2B5EF4-FFF2-40B4-BE49-F238E27FC236}">
                  <a16:creationId xmlns:a16="http://schemas.microsoft.com/office/drawing/2014/main" id="{B4983708-49F0-4018-AF1B-8AD04C87A3CD}"/>
                </a:ext>
              </a:extLst>
            </p:cNvPr>
            <p:cNvSpPr/>
            <p:nvPr/>
          </p:nvSpPr>
          <p:spPr>
            <a:xfrm>
              <a:off x="1401868" y="4792298"/>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grpSp>
      <p:grpSp>
        <p:nvGrpSpPr>
          <p:cNvPr id="65" name="Group 31">
            <a:extLst>
              <a:ext uri="{FF2B5EF4-FFF2-40B4-BE49-F238E27FC236}">
                <a16:creationId xmlns:a16="http://schemas.microsoft.com/office/drawing/2014/main" id="{D83D00FD-AC5D-49C9-A69A-A139E062F7E4}"/>
              </a:ext>
            </a:extLst>
          </p:cNvPr>
          <p:cNvGrpSpPr/>
          <p:nvPr/>
        </p:nvGrpSpPr>
        <p:grpSpPr>
          <a:xfrm rot="3362377">
            <a:off x="2050481" y="1968946"/>
            <a:ext cx="281462" cy="2717389"/>
            <a:chOff x="1405139" y="2342894"/>
            <a:chExt cx="272581" cy="2642727"/>
          </a:xfrm>
          <a:solidFill>
            <a:schemeClr val="bg1"/>
          </a:solidFill>
        </p:grpSpPr>
        <p:sp>
          <p:nvSpPr>
            <p:cNvPr id="66" name="Rectangle 32">
              <a:extLst>
                <a:ext uri="{FF2B5EF4-FFF2-40B4-BE49-F238E27FC236}">
                  <a16:creationId xmlns:a16="http://schemas.microsoft.com/office/drawing/2014/main" id="{E6CCE931-F3F5-47B6-B0A4-9BDBAAF9F1AB}"/>
                </a:ext>
              </a:extLst>
            </p:cNvPr>
            <p:cNvSpPr/>
            <p:nvPr/>
          </p:nvSpPr>
          <p:spPr>
            <a:xfrm>
              <a:off x="1405139" y="4437116"/>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67" name="Rectangle 33">
              <a:extLst>
                <a:ext uri="{FF2B5EF4-FFF2-40B4-BE49-F238E27FC236}">
                  <a16:creationId xmlns:a16="http://schemas.microsoft.com/office/drawing/2014/main" id="{2D8ED117-0EB0-40FC-A5B4-2DE06F55DA86}"/>
                </a:ext>
              </a:extLst>
            </p:cNvPr>
            <p:cNvSpPr/>
            <p:nvPr/>
          </p:nvSpPr>
          <p:spPr>
            <a:xfrm>
              <a:off x="1405139" y="407707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68" name="Rectangle 34">
              <a:extLst>
                <a:ext uri="{FF2B5EF4-FFF2-40B4-BE49-F238E27FC236}">
                  <a16:creationId xmlns:a16="http://schemas.microsoft.com/office/drawing/2014/main" id="{DE7DCBA0-83CD-4CE2-8EA5-B034E139FFB4}"/>
                </a:ext>
              </a:extLst>
            </p:cNvPr>
            <p:cNvSpPr/>
            <p:nvPr/>
          </p:nvSpPr>
          <p:spPr>
            <a:xfrm>
              <a:off x="1405139" y="371703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69" name="Rectangle 35">
              <a:extLst>
                <a:ext uri="{FF2B5EF4-FFF2-40B4-BE49-F238E27FC236}">
                  <a16:creationId xmlns:a16="http://schemas.microsoft.com/office/drawing/2014/main" id="{DC7CC37B-435A-44CC-82A2-053291047A1C}"/>
                </a:ext>
              </a:extLst>
            </p:cNvPr>
            <p:cNvSpPr/>
            <p:nvPr/>
          </p:nvSpPr>
          <p:spPr>
            <a:xfrm>
              <a:off x="1405139" y="335699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0" name="Rectangle 36">
              <a:extLst>
                <a:ext uri="{FF2B5EF4-FFF2-40B4-BE49-F238E27FC236}">
                  <a16:creationId xmlns:a16="http://schemas.microsoft.com/office/drawing/2014/main" id="{ACD4A3B3-FB3A-48D2-9BB4-2B578F0CF810}"/>
                </a:ext>
              </a:extLst>
            </p:cNvPr>
            <p:cNvSpPr/>
            <p:nvPr/>
          </p:nvSpPr>
          <p:spPr>
            <a:xfrm>
              <a:off x="1405139" y="299695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1" name="Rectangle 37">
              <a:extLst>
                <a:ext uri="{FF2B5EF4-FFF2-40B4-BE49-F238E27FC236}">
                  <a16:creationId xmlns:a16="http://schemas.microsoft.com/office/drawing/2014/main" id="{DDF372D3-3B21-4E53-AD18-B5BB56CD7137}"/>
                </a:ext>
              </a:extLst>
            </p:cNvPr>
            <p:cNvSpPr/>
            <p:nvPr/>
          </p:nvSpPr>
          <p:spPr>
            <a:xfrm>
              <a:off x="1405139" y="2657470"/>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7" name="Rectangle 32">
              <a:extLst>
                <a:ext uri="{FF2B5EF4-FFF2-40B4-BE49-F238E27FC236}">
                  <a16:creationId xmlns:a16="http://schemas.microsoft.com/office/drawing/2014/main" id="{9F54E36D-AE1D-4F89-B66F-C9A898B14169}"/>
                </a:ext>
              </a:extLst>
            </p:cNvPr>
            <p:cNvSpPr/>
            <p:nvPr/>
          </p:nvSpPr>
          <p:spPr>
            <a:xfrm>
              <a:off x="1405139" y="4750711"/>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84" name="Rectangle 37">
              <a:extLst>
                <a:ext uri="{FF2B5EF4-FFF2-40B4-BE49-F238E27FC236}">
                  <a16:creationId xmlns:a16="http://schemas.microsoft.com/office/drawing/2014/main" id="{DDF372D3-3B21-4E53-AD18-B5BB56CD7137}"/>
                </a:ext>
              </a:extLst>
            </p:cNvPr>
            <p:cNvSpPr/>
            <p:nvPr/>
          </p:nvSpPr>
          <p:spPr>
            <a:xfrm>
              <a:off x="1442810" y="2342894"/>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grpSp>
      <p:grpSp>
        <p:nvGrpSpPr>
          <p:cNvPr id="72" name="Group 31">
            <a:extLst>
              <a:ext uri="{FF2B5EF4-FFF2-40B4-BE49-F238E27FC236}">
                <a16:creationId xmlns:a16="http://schemas.microsoft.com/office/drawing/2014/main" id="{0AF9C9F7-45A0-4250-A94B-CC135758F875}"/>
              </a:ext>
            </a:extLst>
          </p:cNvPr>
          <p:cNvGrpSpPr/>
          <p:nvPr/>
        </p:nvGrpSpPr>
        <p:grpSpPr>
          <a:xfrm rot="19381873">
            <a:off x="7073018" y="2018489"/>
            <a:ext cx="242564" cy="1336653"/>
            <a:chOff x="1405139" y="2657468"/>
            <a:chExt cx="234910" cy="1294475"/>
          </a:xfrm>
          <a:solidFill>
            <a:schemeClr val="bg1"/>
          </a:solidFill>
        </p:grpSpPr>
        <p:sp>
          <p:nvSpPr>
            <p:cNvPr id="73" name="Rectangle 34">
              <a:extLst>
                <a:ext uri="{FF2B5EF4-FFF2-40B4-BE49-F238E27FC236}">
                  <a16:creationId xmlns:a16="http://schemas.microsoft.com/office/drawing/2014/main" id="{05E90907-D6FB-4FEB-A1BC-113FB359045C}"/>
                </a:ext>
              </a:extLst>
            </p:cNvPr>
            <p:cNvSpPr/>
            <p:nvPr/>
          </p:nvSpPr>
          <p:spPr>
            <a:xfrm>
              <a:off x="1405139" y="3717033"/>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4" name="Rectangle 35">
              <a:extLst>
                <a:ext uri="{FF2B5EF4-FFF2-40B4-BE49-F238E27FC236}">
                  <a16:creationId xmlns:a16="http://schemas.microsoft.com/office/drawing/2014/main" id="{91DD166C-A30A-4D8E-ACD4-B8D0BCAA31C3}"/>
                </a:ext>
              </a:extLst>
            </p:cNvPr>
            <p:cNvSpPr/>
            <p:nvPr/>
          </p:nvSpPr>
          <p:spPr>
            <a:xfrm>
              <a:off x="1405139" y="3356993"/>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5" name="Rectangle 36">
              <a:extLst>
                <a:ext uri="{FF2B5EF4-FFF2-40B4-BE49-F238E27FC236}">
                  <a16:creationId xmlns:a16="http://schemas.microsoft.com/office/drawing/2014/main" id="{127C46BB-4614-4114-BA55-8809066F0FB1}"/>
                </a:ext>
              </a:extLst>
            </p:cNvPr>
            <p:cNvSpPr/>
            <p:nvPr/>
          </p:nvSpPr>
          <p:spPr>
            <a:xfrm>
              <a:off x="1405139" y="2996955"/>
              <a:ext cx="234910" cy="234910"/>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sp>
          <p:nvSpPr>
            <p:cNvPr id="76" name="Rectangle 37">
              <a:extLst>
                <a:ext uri="{FF2B5EF4-FFF2-40B4-BE49-F238E27FC236}">
                  <a16:creationId xmlns:a16="http://schemas.microsoft.com/office/drawing/2014/main" id="{FA9E9106-BBA0-464B-AEEF-8445164A2247}"/>
                </a:ext>
              </a:extLst>
            </p:cNvPr>
            <p:cNvSpPr/>
            <p:nvPr/>
          </p:nvSpPr>
          <p:spPr>
            <a:xfrm>
              <a:off x="1405139" y="2657468"/>
              <a:ext cx="234910" cy="234910"/>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endParaRPr lang="ko-KR" altLang="en-US" sz="1200"/>
            </a:p>
          </p:txBody>
        </p:sp>
      </p:grpSp>
      <p:grpSp>
        <p:nvGrpSpPr>
          <p:cNvPr id="90" name="Group 89">
            <a:extLst>
              <a:ext uri="{FF2B5EF4-FFF2-40B4-BE49-F238E27FC236}">
                <a16:creationId xmlns:a16="http://schemas.microsoft.com/office/drawing/2014/main" id="{81BDFB9F-49DA-4009-A127-0D10E13A9901}"/>
              </a:ext>
            </a:extLst>
          </p:cNvPr>
          <p:cNvGrpSpPr/>
          <p:nvPr/>
        </p:nvGrpSpPr>
        <p:grpSpPr>
          <a:xfrm rot="397643" flipH="1">
            <a:off x="9817303" y="228392"/>
            <a:ext cx="1209862" cy="1186341"/>
            <a:chOff x="5365048" y="479821"/>
            <a:chExt cx="8036930" cy="9108010"/>
          </a:xfrm>
          <a:solidFill>
            <a:schemeClr val="bg1"/>
          </a:solidFill>
        </p:grpSpPr>
        <p:sp>
          <p:nvSpPr>
            <p:cNvPr id="99" name="Freeform: Shape 98">
              <a:extLst>
                <a:ext uri="{FF2B5EF4-FFF2-40B4-BE49-F238E27FC236}">
                  <a16:creationId xmlns:a16="http://schemas.microsoft.com/office/drawing/2014/main" id="{97B2EEDF-6E13-4F66-9DDC-F5048355262D}"/>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0" name="Freeform: Shape 99">
              <a:extLst>
                <a:ext uri="{FF2B5EF4-FFF2-40B4-BE49-F238E27FC236}">
                  <a16:creationId xmlns:a16="http://schemas.microsoft.com/office/drawing/2014/main" id="{14043144-8DFC-47FF-9F54-CCCEAF929B4D}"/>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1" name="Freeform: Shape 100">
              <a:extLst>
                <a:ext uri="{FF2B5EF4-FFF2-40B4-BE49-F238E27FC236}">
                  <a16:creationId xmlns:a16="http://schemas.microsoft.com/office/drawing/2014/main" id="{85A730FC-82D4-4B7A-A3F4-B2EE54A50BD4}"/>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2" name="Freeform: Shape 101">
              <a:extLst>
                <a:ext uri="{FF2B5EF4-FFF2-40B4-BE49-F238E27FC236}">
                  <a16:creationId xmlns:a16="http://schemas.microsoft.com/office/drawing/2014/main" id="{3047986A-4CEA-4ED1-801F-FC1CC44A3B77}"/>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3" name="Freeform: Shape 102">
              <a:extLst>
                <a:ext uri="{FF2B5EF4-FFF2-40B4-BE49-F238E27FC236}">
                  <a16:creationId xmlns:a16="http://schemas.microsoft.com/office/drawing/2014/main" id="{AEB7D496-1DFC-486A-B703-25F9952F6311}"/>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4" name="Freeform: Shape 103">
              <a:extLst>
                <a:ext uri="{FF2B5EF4-FFF2-40B4-BE49-F238E27FC236}">
                  <a16:creationId xmlns:a16="http://schemas.microsoft.com/office/drawing/2014/main" id="{56E2A57B-B459-4BB0-B5E4-5ED02B65C2F2}"/>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bg1"/>
                </a:solidFill>
              </a:endParaRPr>
            </a:p>
          </p:txBody>
        </p:sp>
        <p:sp>
          <p:nvSpPr>
            <p:cNvPr id="105" name="Freeform: Shape 104">
              <a:extLst>
                <a:ext uri="{FF2B5EF4-FFF2-40B4-BE49-F238E27FC236}">
                  <a16:creationId xmlns:a16="http://schemas.microsoft.com/office/drawing/2014/main" id="{895545E7-F7EF-4BB7-BD3E-2B99A32DDCC0}"/>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grp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bg1"/>
                </a:solidFill>
              </a:endParaRPr>
            </a:p>
          </p:txBody>
        </p:sp>
      </p:grpSp>
      <p:sp>
        <p:nvSpPr>
          <p:cNvPr id="81" name="TextBox 56">
            <a:extLst>
              <a:ext uri="{FF2B5EF4-FFF2-40B4-BE49-F238E27FC236}">
                <a16:creationId xmlns:a16="http://schemas.microsoft.com/office/drawing/2014/main" id="{D54AF35C-A2C0-46D8-817F-1A69B00BA357}"/>
              </a:ext>
            </a:extLst>
          </p:cNvPr>
          <p:cNvSpPr txBox="1"/>
          <p:nvPr/>
        </p:nvSpPr>
        <p:spPr>
          <a:xfrm>
            <a:off x="5387411" y="877267"/>
            <a:ext cx="3393777" cy="1323439"/>
          </a:xfrm>
          <a:prstGeom prst="rect">
            <a:avLst/>
          </a:prstGeom>
          <a:noFill/>
        </p:spPr>
        <p:txBody>
          <a:bodyPr wrap="square" rtlCol="0">
            <a:spAutoFit/>
          </a:bodyPr>
          <a:lstStyle/>
          <a:p>
            <a:pPr marL="342900" indent="-342900">
              <a:buFont typeface="Arial" panose="020B0604020202020204" pitchFamily="34" charset="0"/>
              <a:buChar char="•"/>
            </a:pPr>
            <a:r>
              <a:rPr lang="it-IT" altLang="ko-KR" sz="2000" dirty="0" smtClean="0">
                <a:solidFill>
                  <a:schemeClr val="bg1"/>
                </a:solidFill>
                <a:cs typeface="Arial" pitchFamily="34" charset="0"/>
              </a:rPr>
              <a:t>Semi </a:t>
            </a:r>
            <a:r>
              <a:rPr lang="it-IT" altLang="ko-KR" sz="2000" dirty="0" err="1" smtClean="0">
                <a:solidFill>
                  <a:schemeClr val="bg1"/>
                </a:solidFill>
                <a:cs typeface="Arial" pitchFamily="34" charset="0"/>
              </a:rPr>
              <a:t>structured</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int</a:t>
            </a:r>
            <a:r>
              <a:rPr lang="it-IT" altLang="ko-KR" sz="2000" dirty="0" smtClean="0">
                <a:solidFill>
                  <a:schemeClr val="bg1"/>
                </a:solidFill>
                <a:cs typeface="Arial" pitchFamily="34" charset="0"/>
              </a:rPr>
              <a:t> 2</a:t>
            </a:r>
          </a:p>
          <a:p>
            <a:pPr marL="342900" indent="-342900">
              <a:buFont typeface="Arial" panose="020B0604020202020204" pitchFamily="34" charset="0"/>
              <a:buChar char="•"/>
            </a:pPr>
            <a:r>
              <a:rPr lang="en-US" altLang="ko-KR" sz="2000" dirty="0" smtClean="0">
                <a:solidFill>
                  <a:schemeClr val="bg1"/>
                </a:solidFill>
                <a:cs typeface="Arial" pitchFamily="34" charset="0"/>
              </a:rPr>
              <a:t>Analysis and data coding </a:t>
            </a:r>
            <a:endParaRPr lang="en-US" altLang="ko-KR" sz="2000" dirty="0">
              <a:solidFill>
                <a:schemeClr val="bg1"/>
              </a:solidFill>
              <a:cs typeface="Arial" pitchFamily="34" charset="0"/>
            </a:endParaRPr>
          </a:p>
          <a:p>
            <a:pPr marL="342900" indent="-342900">
              <a:buFont typeface="Arial" panose="020B0604020202020204" pitchFamily="34" charset="0"/>
              <a:buChar char="•"/>
            </a:pPr>
            <a:endParaRPr lang="it-IT" altLang="ko-KR" sz="2000" dirty="0" smtClean="0">
              <a:solidFill>
                <a:schemeClr val="bg1"/>
              </a:solidFill>
              <a:cs typeface="Arial" pitchFamily="34" charset="0"/>
            </a:endParaRPr>
          </a:p>
          <a:p>
            <a:pPr marL="342900" indent="-342900">
              <a:buFont typeface="Arial" panose="020B0604020202020204" pitchFamily="34" charset="0"/>
              <a:buChar char="•"/>
            </a:pPr>
            <a:endParaRPr lang="ko-KR" altLang="en-US" sz="2000" dirty="0">
              <a:solidFill>
                <a:schemeClr val="bg1"/>
              </a:solidFill>
              <a:cs typeface="Arial" pitchFamily="34" charset="0"/>
            </a:endParaRPr>
          </a:p>
        </p:txBody>
      </p:sp>
      <p:sp>
        <p:nvSpPr>
          <p:cNvPr id="82" name="TextBox 56">
            <a:extLst>
              <a:ext uri="{FF2B5EF4-FFF2-40B4-BE49-F238E27FC236}">
                <a16:creationId xmlns:a16="http://schemas.microsoft.com/office/drawing/2014/main" id="{D54AF35C-A2C0-46D8-817F-1A69B00BA357}"/>
              </a:ext>
            </a:extLst>
          </p:cNvPr>
          <p:cNvSpPr txBox="1"/>
          <p:nvPr/>
        </p:nvSpPr>
        <p:spPr>
          <a:xfrm>
            <a:off x="7323020" y="3496791"/>
            <a:ext cx="3393777" cy="1323439"/>
          </a:xfrm>
          <a:prstGeom prst="rect">
            <a:avLst/>
          </a:prstGeom>
          <a:noFill/>
        </p:spPr>
        <p:txBody>
          <a:bodyPr wrap="square" rtlCol="0">
            <a:spAutoFit/>
          </a:bodyPr>
          <a:lstStyle/>
          <a:p>
            <a:pPr marL="342900" indent="-342900">
              <a:buFont typeface="Arial" panose="020B0604020202020204" pitchFamily="34" charset="0"/>
              <a:buChar char="•"/>
            </a:pPr>
            <a:r>
              <a:rPr lang="it-IT" altLang="ko-KR" sz="2000" dirty="0" err="1" smtClean="0">
                <a:solidFill>
                  <a:schemeClr val="bg1"/>
                </a:solidFill>
                <a:cs typeface="Arial" pitchFamily="34" charset="0"/>
              </a:rPr>
              <a:t>Results</a:t>
            </a:r>
            <a:r>
              <a:rPr lang="it-IT" altLang="ko-KR" sz="2000" dirty="0" smtClean="0">
                <a:solidFill>
                  <a:schemeClr val="bg1"/>
                </a:solidFill>
                <a:cs typeface="Arial" pitchFamily="34" charset="0"/>
              </a:rPr>
              <a:t> and </a:t>
            </a:r>
            <a:r>
              <a:rPr lang="it-IT" altLang="ko-KR" sz="2000" dirty="0" err="1" smtClean="0">
                <a:solidFill>
                  <a:schemeClr val="bg1"/>
                </a:solidFill>
                <a:cs typeface="Arial" pitchFamily="34" charset="0"/>
              </a:rPr>
              <a:t>findings</a:t>
            </a:r>
            <a:endParaRPr lang="it-IT" altLang="ko-KR" sz="2000" dirty="0" smtClean="0">
              <a:solidFill>
                <a:schemeClr val="bg1"/>
              </a:solidFill>
              <a:cs typeface="Arial" pitchFamily="34" charset="0"/>
            </a:endParaRPr>
          </a:p>
          <a:p>
            <a:pPr marL="342900" indent="-342900">
              <a:buFont typeface="Arial" panose="020B0604020202020204" pitchFamily="34" charset="0"/>
              <a:buChar char="•"/>
            </a:pPr>
            <a:r>
              <a:rPr lang="it-IT" altLang="ko-KR" sz="2000" dirty="0" err="1" smtClean="0">
                <a:solidFill>
                  <a:schemeClr val="bg1"/>
                </a:solidFill>
                <a:cs typeface="Arial" pitchFamily="34" charset="0"/>
              </a:rPr>
              <a:t>Draft</a:t>
            </a:r>
            <a:r>
              <a:rPr lang="it-IT" altLang="ko-KR" sz="2000" dirty="0" smtClean="0">
                <a:solidFill>
                  <a:schemeClr val="bg1"/>
                </a:solidFill>
                <a:cs typeface="Arial" pitchFamily="34" charset="0"/>
              </a:rPr>
              <a:t> report </a:t>
            </a:r>
            <a:r>
              <a:rPr lang="it-IT" altLang="ko-KR" sz="2000" dirty="0" err="1" smtClean="0">
                <a:solidFill>
                  <a:schemeClr val="bg1"/>
                </a:solidFill>
                <a:cs typeface="Arial" pitchFamily="34" charset="0"/>
              </a:rPr>
              <a:t>deadline</a:t>
            </a:r>
            <a:r>
              <a:rPr lang="en-US" altLang="ko-KR" sz="2000" dirty="0" smtClean="0">
                <a:solidFill>
                  <a:schemeClr val="bg1"/>
                </a:solidFill>
                <a:cs typeface="Arial" pitchFamily="34" charset="0"/>
              </a:rPr>
              <a:t> </a:t>
            </a:r>
            <a:endParaRPr lang="en-US" altLang="ko-KR" sz="2000" dirty="0">
              <a:solidFill>
                <a:schemeClr val="bg1"/>
              </a:solidFill>
              <a:cs typeface="Arial" pitchFamily="34" charset="0"/>
            </a:endParaRPr>
          </a:p>
          <a:p>
            <a:pPr marL="342900" indent="-342900">
              <a:buFont typeface="Arial" panose="020B0604020202020204" pitchFamily="34" charset="0"/>
              <a:buChar char="•"/>
            </a:pPr>
            <a:endParaRPr lang="it-IT" altLang="ko-KR" sz="2000" dirty="0" smtClean="0">
              <a:solidFill>
                <a:schemeClr val="bg1"/>
              </a:solidFill>
              <a:cs typeface="Arial" pitchFamily="34" charset="0"/>
            </a:endParaRPr>
          </a:p>
          <a:p>
            <a:pPr marL="342900" indent="-342900">
              <a:buFont typeface="Arial" panose="020B0604020202020204" pitchFamily="34" charset="0"/>
              <a:buChar char="•"/>
            </a:pPr>
            <a:endParaRPr lang="ko-KR" altLang="en-US" sz="2000" dirty="0">
              <a:solidFill>
                <a:schemeClr val="bg1"/>
              </a:solidFill>
              <a:cs typeface="Arial" pitchFamily="34" charset="0"/>
            </a:endParaRPr>
          </a:p>
        </p:txBody>
      </p:sp>
      <p:sp>
        <p:nvSpPr>
          <p:cNvPr id="83" name="TextBox 56">
            <a:extLst>
              <a:ext uri="{FF2B5EF4-FFF2-40B4-BE49-F238E27FC236}">
                <a16:creationId xmlns:a16="http://schemas.microsoft.com/office/drawing/2014/main" id="{D54AF35C-A2C0-46D8-817F-1A69B00BA357}"/>
              </a:ext>
            </a:extLst>
          </p:cNvPr>
          <p:cNvSpPr txBox="1"/>
          <p:nvPr/>
        </p:nvSpPr>
        <p:spPr>
          <a:xfrm>
            <a:off x="9486382" y="1753389"/>
            <a:ext cx="2120856" cy="1323439"/>
          </a:xfrm>
          <a:prstGeom prst="rect">
            <a:avLst/>
          </a:prstGeom>
          <a:noFill/>
        </p:spPr>
        <p:txBody>
          <a:bodyPr wrap="square" rtlCol="0">
            <a:spAutoFit/>
          </a:bodyPr>
          <a:lstStyle/>
          <a:p>
            <a:pPr marL="342900" indent="-342900">
              <a:buFont typeface="Arial" panose="020B0604020202020204" pitchFamily="34" charset="0"/>
              <a:buChar char="•"/>
            </a:pPr>
            <a:r>
              <a:rPr lang="it-IT" altLang="ko-KR" sz="2000" dirty="0" err="1" smtClean="0">
                <a:solidFill>
                  <a:schemeClr val="bg1"/>
                </a:solidFill>
                <a:cs typeface="Arial" pitchFamily="34" charset="0"/>
              </a:rPr>
              <a:t>Final</a:t>
            </a:r>
            <a:r>
              <a:rPr lang="it-IT" altLang="ko-KR" sz="2000" dirty="0" smtClean="0">
                <a:solidFill>
                  <a:schemeClr val="bg1"/>
                </a:solidFill>
                <a:cs typeface="Arial" pitchFamily="34" charset="0"/>
              </a:rPr>
              <a:t> report</a:t>
            </a:r>
          </a:p>
          <a:p>
            <a:pPr marL="342900" indent="-342900">
              <a:buFont typeface="Arial" panose="020B0604020202020204" pitchFamily="34" charset="0"/>
              <a:buChar char="•"/>
            </a:pPr>
            <a:r>
              <a:rPr lang="it-IT" altLang="ko-KR" sz="2000" dirty="0" smtClean="0">
                <a:solidFill>
                  <a:schemeClr val="bg1"/>
                </a:solidFill>
                <a:cs typeface="Arial" pitchFamily="34" charset="0"/>
              </a:rPr>
              <a:t>Presentation</a:t>
            </a:r>
            <a:r>
              <a:rPr lang="en-US" altLang="ko-KR" sz="2000" dirty="0" smtClean="0">
                <a:solidFill>
                  <a:schemeClr val="bg1"/>
                </a:solidFill>
                <a:cs typeface="Arial" pitchFamily="34" charset="0"/>
              </a:rPr>
              <a:t> </a:t>
            </a:r>
            <a:endParaRPr lang="en-US" altLang="ko-KR" sz="2000" dirty="0">
              <a:solidFill>
                <a:schemeClr val="bg1"/>
              </a:solidFill>
              <a:cs typeface="Arial" pitchFamily="34" charset="0"/>
            </a:endParaRPr>
          </a:p>
          <a:p>
            <a:pPr marL="342900" indent="-342900">
              <a:buFont typeface="Arial" panose="020B0604020202020204" pitchFamily="34" charset="0"/>
              <a:buChar char="•"/>
            </a:pPr>
            <a:endParaRPr lang="it-IT" altLang="ko-KR" sz="2000" dirty="0" smtClean="0">
              <a:solidFill>
                <a:schemeClr val="bg1"/>
              </a:solidFill>
              <a:cs typeface="Arial" pitchFamily="34" charset="0"/>
            </a:endParaRPr>
          </a:p>
          <a:p>
            <a:pPr marL="342900" indent="-342900">
              <a:buFont typeface="Arial" panose="020B0604020202020204" pitchFamily="34" charset="0"/>
              <a:buChar char="•"/>
            </a:pPr>
            <a:endParaRPr lang="ko-KR" altLang="en-US" sz="2000" dirty="0">
              <a:solidFill>
                <a:schemeClr val="bg1"/>
              </a:solidFill>
              <a:cs typeface="Arial" pitchFamily="34" charset="0"/>
            </a:endParaRPr>
          </a:p>
        </p:txBody>
      </p:sp>
    </p:spTree>
    <p:extLst>
      <p:ext uri="{BB962C8B-B14F-4D97-AF65-F5344CB8AC3E}">
        <p14:creationId xmlns:p14="http://schemas.microsoft.com/office/powerpoint/2010/main" val="42553777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Rectangle 168">
            <a:extLst>
              <a:ext uri="{FF2B5EF4-FFF2-40B4-BE49-F238E27FC236}">
                <a16:creationId xmlns:a16="http://schemas.microsoft.com/office/drawing/2014/main" id="{1F2EE7B8-F388-4721-93F9-22A69C7EBA74}"/>
              </a:ext>
            </a:extLst>
          </p:cNvPr>
          <p:cNvSpPr/>
          <p:nvPr/>
        </p:nvSpPr>
        <p:spPr>
          <a:xfrm>
            <a:off x="11582400" y="53"/>
            <a:ext cx="6096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nvGrpSpPr>
          <p:cNvPr id="166" name="Group 165">
            <a:extLst>
              <a:ext uri="{FF2B5EF4-FFF2-40B4-BE49-F238E27FC236}">
                <a16:creationId xmlns:a16="http://schemas.microsoft.com/office/drawing/2014/main" id="{B69A2C4E-6FCC-4024-83C7-2C116167424C}"/>
              </a:ext>
            </a:extLst>
          </p:cNvPr>
          <p:cNvGrpSpPr/>
          <p:nvPr/>
        </p:nvGrpSpPr>
        <p:grpSpPr>
          <a:xfrm>
            <a:off x="5436215" y="1152295"/>
            <a:ext cx="5438427" cy="769441"/>
            <a:chOff x="8070832" y="2441627"/>
            <a:chExt cx="8157641" cy="1154162"/>
          </a:xfrm>
        </p:grpSpPr>
        <p:sp>
          <p:nvSpPr>
            <p:cNvPr id="9" name="TextBox 8"/>
            <p:cNvSpPr txBox="1"/>
            <p:nvPr/>
          </p:nvSpPr>
          <p:spPr>
            <a:xfrm>
              <a:off x="9466935" y="2672458"/>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Context</a:t>
              </a:r>
              <a:endParaRPr lang="ko-KR" altLang="en-US" sz="2800" b="1" dirty="0">
                <a:solidFill>
                  <a:schemeClr val="bg1"/>
                </a:solidFill>
                <a:cs typeface="Arial" pitchFamily="34" charset="0"/>
              </a:endParaRPr>
            </a:p>
          </p:txBody>
        </p:sp>
        <p:sp>
          <p:nvSpPr>
            <p:cNvPr id="7" name="TextBox 6"/>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a:solidFill>
                    <a:schemeClr val="bg1"/>
                  </a:solidFill>
                  <a:cs typeface="Arial" pitchFamily="34" charset="0"/>
                </a:rPr>
                <a:t>01</a:t>
              </a:r>
              <a:endParaRPr lang="ko-KR" altLang="en-US" sz="4400" b="1" dirty="0">
                <a:solidFill>
                  <a:schemeClr val="bg1"/>
                </a:solidFill>
                <a:cs typeface="Arial" pitchFamily="34" charset="0"/>
              </a:endParaRPr>
            </a:p>
          </p:txBody>
        </p:sp>
      </p:grpSp>
      <p:sp>
        <p:nvSpPr>
          <p:cNvPr id="168" name="Freeform: Shape 167">
            <a:extLst>
              <a:ext uri="{FF2B5EF4-FFF2-40B4-BE49-F238E27FC236}">
                <a16:creationId xmlns:a16="http://schemas.microsoft.com/office/drawing/2014/main" id="{5234D4CF-C1FA-40A3-A0CF-9CDBD6DC754C}"/>
              </a:ext>
            </a:extLst>
          </p:cNvPr>
          <p:cNvSpPr/>
          <p:nvPr/>
        </p:nvSpPr>
        <p:spPr>
          <a:xfrm>
            <a:off x="812801" y="711199"/>
            <a:ext cx="2474312" cy="5438779"/>
          </a:xfrm>
          <a:custGeom>
            <a:avLst/>
            <a:gdLst>
              <a:gd name="connsiteX0" fmla="*/ 0 w 3583156"/>
              <a:gd name="connsiteY0" fmla="*/ 0 h 8153400"/>
              <a:gd name="connsiteX1" fmla="*/ 3583156 w 3583156"/>
              <a:gd name="connsiteY1" fmla="*/ 0 h 8153400"/>
              <a:gd name="connsiteX2" fmla="*/ 3583156 w 3583156"/>
              <a:gd name="connsiteY2" fmla="*/ 3894509 h 8153400"/>
              <a:gd name="connsiteX3" fmla="*/ 3443915 w 3583156"/>
              <a:gd name="connsiteY3" fmla="*/ 3894509 h 8153400"/>
              <a:gd name="connsiteX4" fmla="*/ 3443915 w 3583156"/>
              <a:gd name="connsiteY4" fmla="*/ 139241 h 8153400"/>
              <a:gd name="connsiteX5" fmla="*/ 139241 w 3583156"/>
              <a:gd name="connsiteY5" fmla="*/ 139241 h 8153400"/>
              <a:gd name="connsiteX6" fmla="*/ 139241 w 3583156"/>
              <a:gd name="connsiteY6" fmla="*/ 8014159 h 8153400"/>
              <a:gd name="connsiteX7" fmla="*/ 323849 w 3583156"/>
              <a:gd name="connsiteY7" fmla="*/ 8014159 h 8153400"/>
              <a:gd name="connsiteX8" fmla="*/ 323849 w 3583156"/>
              <a:gd name="connsiteY8" fmla="*/ 8153400 h 8153400"/>
              <a:gd name="connsiteX9" fmla="*/ 0 w 3583156"/>
              <a:gd name="connsiteY9" fmla="*/ 8153400 h 815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3156" h="8153400">
                <a:moveTo>
                  <a:pt x="0" y="0"/>
                </a:moveTo>
                <a:lnTo>
                  <a:pt x="3583156" y="0"/>
                </a:lnTo>
                <a:lnTo>
                  <a:pt x="3583156" y="3894509"/>
                </a:lnTo>
                <a:lnTo>
                  <a:pt x="3443915" y="3894509"/>
                </a:lnTo>
                <a:lnTo>
                  <a:pt x="3443915" y="139241"/>
                </a:lnTo>
                <a:lnTo>
                  <a:pt x="139241" y="139241"/>
                </a:lnTo>
                <a:lnTo>
                  <a:pt x="139241" y="8014159"/>
                </a:lnTo>
                <a:lnTo>
                  <a:pt x="323849" y="8014159"/>
                </a:lnTo>
                <a:lnTo>
                  <a:pt x="323849" y="8153400"/>
                </a:lnTo>
                <a:lnTo>
                  <a:pt x="0" y="81534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solidFill>
                <a:schemeClr val="tx1"/>
              </a:solidFill>
            </a:endParaRPr>
          </a:p>
        </p:txBody>
      </p:sp>
      <p:sp>
        <p:nvSpPr>
          <p:cNvPr id="2" name="TextBox 1"/>
          <p:cNvSpPr txBox="1"/>
          <p:nvPr/>
        </p:nvSpPr>
        <p:spPr>
          <a:xfrm>
            <a:off x="3787198" y="242869"/>
            <a:ext cx="6191673" cy="830997"/>
          </a:xfrm>
          <a:prstGeom prst="rect">
            <a:avLst/>
          </a:prstGeom>
          <a:noFill/>
        </p:spPr>
        <p:txBody>
          <a:bodyPr wrap="square" rtlCol="0" anchor="ctr">
            <a:spAutoFit/>
          </a:bodyPr>
          <a:lstStyle/>
          <a:p>
            <a:r>
              <a:rPr lang="en-US" altLang="ko-KR" sz="4800" dirty="0" smtClean="0">
                <a:solidFill>
                  <a:schemeClr val="bg1"/>
                </a:solidFill>
                <a:cs typeface="Arial" pitchFamily="34" charset="0"/>
              </a:rPr>
              <a:t>Presentation overview</a:t>
            </a:r>
            <a:endParaRPr lang="ko-KR" altLang="en-US" sz="4800" dirty="0">
              <a:solidFill>
                <a:schemeClr val="bg1"/>
              </a:solidFill>
              <a:cs typeface="Arial" pitchFamily="34" charset="0"/>
            </a:endParaRPr>
          </a:p>
        </p:txBody>
      </p:sp>
      <p:grpSp>
        <p:nvGrpSpPr>
          <p:cNvPr id="49" name="Group 48">
            <a:extLst>
              <a:ext uri="{FF2B5EF4-FFF2-40B4-BE49-F238E27FC236}">
                <a16:creationId xmlns:a16="http://schemas.microsoft.com/office/drawing/2014/main" id="{AB418A56-7D2A-4130-8498-5C5D15390FEB}"/>
              </a:ext>
            </a:extLst>
          </p:cNvPr>
          <p:cNvGrpSpPr/>
          <p:nvPr/>
        </p:nvGrpSpPr>
        <p:grpSpPr>
          <a:xfrm rot="20788243">
            <a:off x="2670358" y="3733364"/>
            <a:ext cx="1829086" cy="1530561"/>
            <a:chOff x="8479089" y="1262387"/>
            <a:chExt cx="6147593" cy="5684813"/>
          </a:xfrm>
        </p:grpSpPr>
        <p:grpSp>
          <p:nvGrpSpPr>
            <p:cNvPr id="50" name="Group 49">
              <a:extLst>
                <a:ext uri="{FF2B5EF4-FFF2-40B4-BE49-F238E27FC236}">
                  <a16:creationId xmlns:a16="http://schemas.microsoft.com/office/drawing/2014/main" id="{6B738F09-BE00-45D3-88A5-FDB1618D8D19}"/>
                </a:ext>
              </a:extLst>
            </p:cNvPr>
            <p:cNvGrpSpPr/>
            <p:nvPr/>
          </p:nvGrpSpPr>
          <p:grpSpPr>
            <a:xfrm rot="20275744" flipH="1">
              <a:off x="9114364" y="4275293"/>
              <a:ext cx="965714" cy="1155036"/>
              <a:chOff x="5704433" y="717502"/>
              <a:chExt cx="7365528" cy="8809481"/>
            </a:xfrm>
          </p:grpSpPr>
          <p:sp>
            <p:nvSpPr>
              <p:cNvPr id="139" name="Freeform: Shape 138">
                <a:extLst>
                  <a:ext uri="{FF2B5EF4-FFF2-40B4-BE49-F238E27FC236}">
                    <a16:creationId xmlns:a16="http://schemas.microsoft.com/office/drawing/2014/main" id="{B7DC8659-9D27-456B-9E4E-B4A13119D357}"/>
                  </a:ext>
                </a:extLst>
              </p:cNvPr>
              <p:cNvSpPr/>
              <p:nvPr/>
            </p:nvSpPr>
            <p:spPr>
              <a:xfrm>
                <a:off x="11674968" y="8268753"/>
                <a:ext cx="765879" cy="1258230"/>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Lst>
                <a:ahLst/>
                <a:cxnLst>
                  <a:cxn ang="0">
                    <a:pos x="connsiteX0" y="connsiteY0"/>
                  </a:cxn>
                  <a:cxn ang="0">
                    <a:pos x="connsiteX1" y="connsiteY1"/>
                  </a:cxn>
                  <a:cxn ang="0">
                    <a:pos x="connsiteX2" y="connsiteY2"/>
                  </a:cxn>
                  <a:cxn ang="0">
                    <a:pos x="connsiteX3" y="connsiteY3"/>
                  </a:cxn>
                </a:cxnLst>
                <a:rect l="l" t="t" r="r" b="b"/>
                <a:pathLst>
                  <a:path w="266700" h="438150">
                    <a:moveTo>
                      <a:pt x="0" y="0"/>
                    </a:moveTo>
                    <a:lnTo>
                      <a:pt x="19050" y="438150"/>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0" name="Freeform: Shape 139">
                <a:extLst>
                  <a:ext uri="{FF2B5EF4-FFF2-40B4-BE49-F238E27FC236}">
                    <a16:creationId xmlns:a16="http://schemas.microsoft.com/office/drawing/2014/main" id="{3A8E1560-9381-49AF-96E5-169BE3FD3DCE}"/>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1" name="Freeform: Shape 140">
                <a:extLst>
                  <a:ext uri="{FF2B5EF4-FFF2-40B4-BE49-F238E27FC236}">
                    <a16:creationId xmlns:a16="http://schemas.microsoft.com/office/drawing/2014/main" id="{585072EC-EAC1-4A8C-A727-218C44150C9A}"/>
                  </a:ext>
                </a:extLst>
              </p:cNvPr>
              <p:cNvSpPr/>
              <p:nvPr/>
            </p:nvSpPr>
            <p:spPr>
              <a:xfrm>
                <a:off x="5704433" y="5540923"/>
                <a:ext cx="793232" cy="589649"/>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Lst>
                <a:ahLst/>
                <a:cxnLst>
                  <a:cxn ang="0">
                    <a:pos x="connsiteX0" y="connsiteY0"/>
                  </a:cxn>
                  <a:cxn ang="0">
                    <a:pos x="connsiteX1" y="connsiteY1"/>
                  </a:cxn>
                  <a:cxn ang="0">
                    <a:pos x="connsiteX2" y="connsiteY2"/>
                  </a:cxn>
                  <a:cxn ang="0">
                    <a:pos x="connsiteX3" y="connsiteY3"/>
                  </a:cxn>
                </a:cxnLst>
                <a:rect l="l" t="t" r="r" b="b"/>
                <a:pathLst>
                  <a:path w="276225" h="205332">
                    <a:moveTo>
                      <a:pt x="157232" y="0"/>
                    </a:moveTo>
                    <a:lnTo>
                      <a:pt x="0" y="205332"/>
                    </a:lnTo>
                    <a:lnTo>
                      <a:pt x="276225" y="157707"/>
                    </a:lnTo>
                    <a:lnTo>
                      <a:pt x="15723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2" name="Freeform: Shape 141">
                <a:extLst>
                  <a:ext uri="{FF2B5EF4-FFF2-40B4-BE49-F238E27FC236}">
                    <a16:creationId xmlns:a16="http://schemas.microsoft.com/office/drawing/2014/main" id="{2C63F105-6E15-46F1-9DCD-F9479B05DEE5}"/>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3" name="Freeform: Shape 142">
                <a:extLst>
                  <a:ext uri="{FF2B5EF4-FFF2-40B4-BE49-F238E27FC236}">
                    <a16:creationId xmlns:a16="http://schemas.microsoft.com/office/drawing/2014/main" id="{0430C843-00CE-447B-8F31-3A35BF7F4D19}"/>
                  </a:ext>
                </a:extLst>
              </p:cNvPr>
              <p:cNvSpPr/>
              <p:nvPr/>
            </p:nvSpPr>
            <p:spPr>
              <a:xfrm>
                <a:off x="10143209" y="2425829"/>
                <a:ext cx="2926752" cy="3993512"/>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Lst>
                <a:ahLst/>
                <a:cxnLst>
                  <a:cxn ang="0">
                    <a:pos x="connsiteX0" y="connsiteY0"/>
                  </a:cxn>
                  <a:cxn ang="0">
                    <a:pos x="connsiteX1" y="connsiteY1"/>
                  </a:cxn>
                  <a:cxn ang="0">
                    <a:pos x="connsiteX2" y="connsiteY2"/>
                  </a:cxn>
                  <a:cxn ang="0">
                    <a:pos x="connsiteX3" y="connsiteY3"/>
                  </a:cxn>
                </a:cxnLst>
                <a:rect l="l" t="t" r="r" b="b"/>
                <a:pathLst>
                  <a:path w="1019175" h="1390650">
                    <a:moveTo>
                      <a:pt x="1019175" y="0"/>
                    </a:moveTo>
                    <a:lnTo>
                      <a:pt x="0" y="295275"/>
                    </a:lnTo>
                    <a:lnTo>
                      <a:pt x="19050" y="1390650"/>
                    </a:lnTo>
                    <a:lnTo>
                      <a:pt x="101917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4" name="Freeform: Shape 143">
                <a:extLst>
                  <a:ext uri="{FF2B5EF4-FFF2-40B4-BE49-F238E27FC236}">
                    <a16:creationId xmlns:a16="http://schemas.microsoft.com/office/drawing/2014/main" id="{230D7E1F-305A-450C-84D1-009E7FA1308B}"/>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45" name="Freeform: Shape 144">
                <a:extLst>
                  <a:ext uri="{FF2B5EF4-FFF2-40B4-BE49-F238E27FC236}">
                    <a16:creationId xmlns:a16="http://schemas.microsoft.com/office/drawing/2014/main" id="{7FDEF37D-0B4C-4463-837A-9B5CC6542C5E}"/>
                  </a:ext>
                </a:extLst>
              </p:cNvPr>
              <p:cNvSpPr/>
              <p:nvPr/>
            </p:nvSpPr>
            <p:spPr>
              <a:xfrm>
                <a:off x="7708809" y="717502"/>
                <a:ext cx="2543812" cy="6236443"/>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Lst>
                <a:ahLst/>
                <a:cxnLst>
                  <a:cxn ang="0">
                    <a:pos x="connsiteX0" y="connsiteY0"/>
                  </a:cxn>
                  <a:cxn ang="0">
                    <a:pos x="connsiteX1" y="connsiteY1"/>
                  </a:cxn>
                  <a:cxn ang="0">
                    <a:pos x="connsiteX2" y="connsiteY2"/>
                  </a:cxn>
                  <a:cxn ang="0">
                    <a:pos x="connsiteX3" y="connsiteY3"/>
                  </a:cxn>
                </a:cxnLst>
                <a:rect l="l" t="t" r="r" b="b"/>
                <a:pathLst>
                  <a:path w="885825" h="2171700">
                    <a:moveTo>
                      <a:pt x="0" y="914400"/>
                    </a:moveTo>
                    <a:lnTo>
                      <a:pt x="871538" y="0"/>
                    </a:lnTo>
                    <a:cubicBezTo>
                      <a:pt x="876300" y="723900"/>
                      <a:pt x="881063" y="1447800"/>
                      <a:pt x="885825" y="2171700"/>
                    </a:cubicBezTo>
                    <a:lnTo>
                      <a:pt x="0" y="91440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1" name="Group 50">
              <a:extLst>
                <a:ext uri="{FF2B5EF4-FFF2-40B4-BE49-F238E27FC236}">
                  <a16:creationId xmlns:a16="http://schemas.microsoft.com/office/drawing/2014/main" id="{6700D410-542E-4490-AC2E-5733428A9F83}"/>
                </a:ext>
              </a:extLst>
            </p:cNvPr>
            <p:cNvGrpSpPr/>
            <p:nvPr/>
          </p:nvGrpSpPr>
          <p:grpSpPr>
            <a:xfrm rot="20275744" flipH="1">
              <a:off x="8479089" y="5341625"/>
              <a:ext cx="1416763" cy="1605575"/>
              <a:chOff x="5365048" y="479821"/>
              <a:chExt cx="8036930" cy="9108010"/>
            </a:xfrm>
          </p:grpSpPr>
          <p:sp>
            <p:nvSpPr>
              <p:cNvPr id="132" name="Freeform: Shape 131">
                <a:extLst>
                  <a:ext uri="{FF2B5EF4-FFF2-40B4-BE49-F238E27FC236}">
                    <a16:creationId xmlns:a16="http://schemas.microsoft.com/office/drawing/2014/main" id="{FC3E2579-7C0E-49CE-A38F-AD49B5FF5C18}"/>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3" name="Freeform: Shape 132">
                <a:extLst>
                  <a:ext uri="{FF2B5EF4-FFF2-40B4-BE49-F238E27FC236}">
                    <a16:creationId xmlns:a16="http://schemas.microsoft.com/office/drawing/2014/main" id="{F720685C-A63C-4EE8-A0F3-8B5F5E67F007}"/>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4" name="Freeform: Shape 133">
                <a:extLst>
                  <a:ext uri="{FF2B5EF4-FFF2-40B4-BE49-F238E27FC236}">
                    <a16:creationId xmlns:a16="http://schemas.microsoft.com/office/drawing/2014/main" id="{6DE35E59-3952-4EEF-909A-DF104EB419D6}"/>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5" name="Freeform: Shape 134">
                <a:extLst>
                  <a:ext uri="{FF2B5EF4-FFF2-40B4-BE49-F238E27FC236}">
                    <a16:creationId xmlns:a16="http://schemas.microsoft.com/office/drawing/2014/main" id="{501B19BB-6475-456B-B918-41FBADBDFD38}"/>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6" name="Freeform: Shape 135">
                <a:extLst>
                  <a:ext uri="{FF2B5EF4-FFF2-40B4-BE49-F238E27FC236}">
                    <a16:creationId xmlns:a16="http://schemas.microsoft.com/office/drawing/2014/main" id="{8C2EA56C-7A9A-4469-A4AE-1EA267D79667}"/>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7" name="Freeform: Shape 136">
                <a:extLst>
                  <a:ext uri="{FF2B5EF4-FFF2-40B4-BE49-F238E27FC236}">
                    <a16:creationId xmlns:a16="http://schemas.microsoft.com/office/drawing/2014/main" id="{86FA2514-C561-429A-BF52-4E36E2723D8C}"/>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8" name="Freeform: Shape 137">
                <a:extLst>
                  <a:ext uri="{FF2B5EF4-FFF2-40B4-BE49-F238E27FC236}">
                    <a16:creationId xmlns:a16="http://schemas.microsoft.com/office/drawing/2014/main" id="{E31D85F1-37B9-4685-82B7-A8D035891475}"/>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2" name="Group 51">
              <a:extLst>
                <a:ext uri="{FF2B5EF4-FFF2-40B4-BE49-F238E27FC236}">
                  <a16:creationId xmlns:a16="http://schemas.microsoft.com/office/drawing/2014/main" id="{F4632AC1-AF4C-4594-996E-7255A1A0B775}"/>
                </a:ext>
              </a:extLst>
            </p:cNvPr>
            <p:cNvGrpSpPr/>
            <p:nvPr/>
          </p:nvGrpSpPr>
          <p:grpSpPr>
            <a:xfrm rot="20275744" flipH="1">
              <a:off x="10278521" y="5974428"/>
              <a:ext cx="496268" cy="512648"/>
              <a:chOff x="5365048" y="1982197"/>
              <a:chExt cx="7362621" cy="7605634"/>
            </a:xfrm>
          </p:grpSpPr>
          <p:sp>
            <p:nvSpPr>
              <p:cNvPr id="125" name="Freeform: Shape 124">
                <a:extLst>
                  <a:ext uri="{FF2B5EF4-FFF2-40B4-BE49-F238E27FC236}">
                    <a16:creationId xmlns:a16="http://schemas.microsoft.com/office/drawing/2014/main" id="{89B70B08-F517-40CC-8C79-7C67CBA9FD67}"/>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6" name="Freeform: Shape 125">
                <a:extLst>
                  <a:ext uri="{FF2B5EF4-FFF2-40B4-BE49-F238E27FC236}">
                    <a16:creationId xmlns:a16="http://schemas.microsoft.com/office/drawing/2014/main" id="{5BD33883-AAD7-44F7-BD37-9B8ECADB67A7}"/>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7" name="Freeform: Shape 126">
                <a:extLst>
                  <a:ext uri="{FF2B5EF4-FFF2-40B4-BE49-F238E27FC236}">
                    <a16:creationId xmlns:a16="http://schemas.microsoft.com/office/drawing/2014/main" id="{307A9DD2-FFCD-4720-94D7-F30DB64636B8}"/>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8" name="Freeform: Shape 127">
                <a:extLst>
                  <a:ext uri="{FF2B5EF4-FFF2-40B4-BE49-F238E27FC236}">
                    <a16:creationId xmlns:a16="http://schemas.microsoft.com/office/drawing/2014/main" id="{AD2DFBBD-AAD1-447F-BB48-1B2BCB778C17}"/>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9" name="Freeform: Shape 128">
                <a:extLst>
                  <a:ext uri="{FF2B5EF4-FFF2-40B4-BE49-F238E27FC236}">
                    <a16:creationId xmlns:a16="http://schemas.microsoft.com/office/drawing/2014/main" id="{7E774126-BA1E-4A48-8286-FFA0F8E3F8D0}"/>
                  </a:ext>
                </a:extLst>
              </p:cNvPr>
              <p:cNvSpPr/>
              <p:nvPr/>
            </p:nvSpPr>
            <p:spPr>
              <a:xfrm>
                <a:off x="9871173" y="3444023"/>
                <a:ext cx="1940058" cy="2975318"/>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 name="connsiteX0" fmla="*/ 1247497 w 1247497"/>
                  <a:gd name="connsiteY0" fmla="*/ 0 h 1024830"/>
                  <a:gd name="connsiteX1" fmla="*/ 0 w 1247497"/>
                  <a:gd name="connsiteY1" fmla="*/ 277330 h 1024830"/>
                  <a:gd name="connsiteX2" fmla="*/ 113780 w 1247497"/>
                  <a:gd name="connsiteY2" fmla="*/ 1024830 h 1024830"/>
                  <a:gd name="connsiteX3" fmla="*/ 1247497 w 1247497"/>
                  <a:gd name="connsiteY3" fmla="*/ 0 h 1024830"/>
                  <a:gd name="connsiteX0" fmla="*/ 675581 w 675581"/>
                  <a:gd name="connsiteY0" fmla="*/ 0 h 1036087"/>
                  <a:gd name="connsiteX1" fmla="*/ 0 w 675581"/>
                  <a:gd name="connsiteY1" fmla="*/ 288587 h 1036087"/>
                  <a:gd name="connsiteX2" fmla="*/ 113780 w 675581"/>
                  <a:gd name="connsiteY2" fmla="*/ 1036087 h 1036087"/>
                  <a:gd name="connsiteX3" fmla="*/ 675581 w 675581"/>
                  <a:gd name="connsiteY3" fmla="*/ 0 h 1036087"/>
                </a:gdLst>
                <a:ahLst/>
                <a:cxnLst>
                  <a:cxn ang="0">
                    <a:pos x="connsiteX0" y="connsiteY0"/>
                  </a:cxn>
                  <a:cxn ang="0">
                    <a:pos x="connsiteX1" y="connsiteY1"/>
                  </a:cxn>
                  <a:cxn ang="0">
                    <a:pos x="connsiteX2" y="connsiteY2"/>
                  </a:cxn>
                  <a:cxn ang="0">
                    <a:pos x="connsiteX3" y="connsiteY3"/>
                  </a:cxn>
                </a:cxnLst>
                <a:rect l="l" t="t" r="r" b="b"/>
                <a:pathLst>
                  <a:path w="675581" h="1036087">
                    <a:moveTo>
                      <a:pt x="675581" y="0"/>
                    </a:moveTo>
                    <a:lnTo>
                      <a:pt x="0" y="288587"/>
                    </a:lnTo>
                    <a:lnTo>
                      <a:pt x="113780" y="1036087"/>
                    </a:lnTo>
                    <a:lnTo>
                      <a:pt x="675581"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0" name="Freeform: Shape 129">
                <a:extLst>
                  <a:ext uri="{FF2B5EF4-FFF2-40B4-BE49-F238E27FC236}">
                    <a16:creationId xmlns:a16="http://schemas.microsoft.com/office/drawing/2014/main" id="{82E37550-39D3-476A-9D0C-CB0EE00DFCD5}"/>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31" name="Freeform: Shape 130">
                <a:extLst>
                  <a:ext uri="{FF2B5EF4-FFF2-40B4-BE49-F238E27FC236}">
                    <a16:creationId xmlns:a16="http://schemas.microsoft.com/office/drawing/2014/main" id="{5C742560-5EB7-40E4-8A20-8D18F0243DAB}"/>
                  </a:ext>
                </a:extLst>
              </p:cNvPr>
              <p:cNvSpPr/>
              <p:nvPr/>
            </p:nvSpPr>
            <p:spPr>
              <a:xfrm>
                <a:off x="7708809" y="1982197"/>
                <a:ext cx="2543813" cy="4971750"/>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 name="connsiteX0" fmla="*/ 0 w 993639"/>
                  <a:gd name="connsiteY0" fmla="*/ 595440 h 1852740"/>
                  <a:gd name="connsiteX1" fmla="*/ 993498 w 993639"/>
                  <a:gd name="connsiteY1" fmla="*/ 0 h 1852740"/>
                  <a:gd name="connsiteX2" fmla="*/ 885825 w 993639"/>
                  <a:gd name="connsiteY2" fmla="*/ 1852740 h 1852740"/>
                  <a:gd name="connsiteX3" fmla="*/ 0 w 993639"/>
                  <a:gd name="connsiteY3" fmla="*/ 595440 h 1852740"/>
                  <a:gd name="connsiteX0" fmla="*/ 0 w 885825"/>
                  <a:gd name="connsiteY0" fmla="*/ 473999 h 1731299"/>
                  <a:gd name="connsiteX1" fmla="*/ 784851 w 885825"/>
                  <a:gd name="connsiteY1" fmla="*/ 0 h 1731299"/>
                  <a:gd name="connsiteX2" fmla="*/ 885825 w 885825"/>
                  <a:gd name="connsiteY2" fmla="*/ 1731299 h 1731299"/>
                  <a:gd name="connsiteX3" fmla="*/ 0 w 885825"/>
                  <a:gd name="connsiteY3" fmla="*/ 473999 h 1731299"/>
                </a:gdLst>
                <a:ahLst/>
                <a:cxnLst>
                  <a:cxn ang="0">
                    <a:pos x="connsiteX0" y="connsiteY0"/>
                  </a:cxn>
                  <a:cxn ang="0">
                    <a:pos x="connsiteX1" y="connsiteY1"/>
                  </a:cxn>
                  <a:cxn ang="0">
                    <a:pos x="connsiteX2" y="connsiteY2"/>
                  </a:cxn>
                  <a:cxn ang="0">
                    <a:pos x="connsiteX3" y="connsiteY3"/>
                  </a:cxn>
                </a:cxnLst>
                <a:rect l="l" t="t" r="r" b="b"/>
                <a:pathLst>
                  <a:path w="885825" h="1731299">
                    <a:moveTo>
                      <a:pt x="0" y="473999"/>
                    </a:moveTo>
                    <a:lnTo>
                      <a:pt x="784851" y="0"/>
                    </a:lnTo>
                    <a:cubicBezTo>
                      <a:pt x="789613" y="723900"/>
                      <a:pt x="881063" y="1007399"/>
                      <a:pt x="885825" y="1731299"/>
                    </a:cubicBezTo>
                    <a:lnTo>
                      <a:pt x="0" y="473999"/>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3" name="Group 52">
              <a:extLst>
                <a:ext uri="{FF2B5EF4-FFF2-40B4-BE49-F238E27FC236}">
                  <a16:creationId xmlns:a16="http://schemas.microsoft.com/office/drawing/2014/main" id="{8524E513-E2C8-468A-A58A-CFC7E25F7891}"/>
                </a:ext>
              </a:extLst>
            </p:cNvPr>
            <p:cNvGrpSpPr/>
            <p:nvPr/>
          </p:nvGrpSpPr>
          <p:grpSpPr>
            <a:xfrm rot="20275744" flipH="1">
              <a:off x="11620616" y="3813253"/>
              <a:ext cx="1199247" cy="1359069"/>
              <a:chOff x="5365051" y="479822"/>
              <a:chExt cx="8036930" cy="9108006"/>
            </a:xfrm>
          </p:grpSpPr>
          <p:sp>
            <p:nvSpPr>
              <p:cNvPr id="118" name="Freeform: Shape 117">
                <a:extLst>
                  <a:ext uri="{FF2B5EF4-FFF2-40B4-BE49-F238E27FC236}">
                    <a16:creationId xmlns:a16="http://schemas.microsoft.com/office/drawing/2014/main" id="{2169EB12-DA5E-44B6-8F39-54A0F020640E}"/>
                  </a:ext>
                </a:extLst>
              </p:cNvPr>
              <p:cNvSpPr/>
              <p:nvPr/>
            </p:nvSpPr>
            <p:spPr>
              <a:xfrm>
                <a:off x="11674978" y="8268752"/>
                <a:ext cx="1052698" cy="1319076"/>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9" name="Freeform: Shape 118">
                <a:extLst>
                  <a:ext uri="{FF2B5EF4-FFF2-40B4-BE49-F238E27FC236}">
                    <a16:creationId xmlns:a16="http://schemas.microsoft.com/office/drawing/2014/main" id="{8C6E7EBD-1C9C-466A-AD4E-1DB6D8D8C9F9}"/>
                  </a:ext>
                </a:extLst>
              </p:cNvPr>
              <p:cNvSpPr/>
              <p:nvPr/>
            </p:nvSpPr>
            <p:spPr>
              <a:xfrm>
                <a:off x="9107333" y="6879848"/>
                <a:ext cx="3333521" cy="1613813"/>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0" name="Freeform: Shape 119">
                <a:extLst>
                  <a:ext uri="{FF2B5EF4-FFF2-40B4-BE49-F238E27FC236}">
                    <a16:creationId xmlns:a16="http://schemas.microsoft.com/office/drawing/2014/main" id="{570A29CA-6CC1-490C-9C31-08B6E00B3901}"/>
                  </a:ext>
                </a:extLst>
              </p:cNvPr>
              <p:cNvSpPr/>
              <p:nvPr/>
            </p:nvSpPr>
            <p:spPr>
              <a:xfrm>
                <a:off x="5365051" y="5540920"/>
                <a:ext cx="1132614" cy="452887"/>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1" name="Freeform: Shape 120">
                <a:extLst>
                  <a:ext uri="{FF2B5EF4-FFF2-40B4-BE49-F238E27FC236}">
                    <a16:creationId xmlns:a16="http://schemas.microsoft.com/office/drawing/2014/main" id="{C891C4E6-CB29-4C2D-90B2-D70B47755178}"/>
                  </a:ext>
                </a:extLst>
              </p:cNvPr>
              <p:cNvSpPr/>
              <p:nvPr/>
            </p:nvSpPr>
            <p:spPr>
              <a:xfrm>
                <a:off x="6149703" y="5215816"/>
                <a:ext cx="1586462" cy="2373445"/>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2" name="Freeform: Shape 121">
                <a:extLst>
                  <a:ext uri="{FF2B5EF4-FFF2-40B4-BE49-F238E27FC236}">
                    <a16:creationId xmlns:a16="http://schemas.microsoft.com/office/drawing/2014/main" id="{1E1001C2-8267-477D-89A7-F90FDF5DB246}"/>
                  </a:ext>
                </a:extLst>
              </p:cNvPr>
              <p:cNvSpPr/>
              <p:nvPr/>
            </p:nvSpPr>
            <p:spPr>
              <a:xfrm>
                <a:off x="9871175" y="2566273"/>
                <a:ext cx="3530806"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3" name="Freeform: Shape 122">
                <a:extLst>
                  <a:ext uri="{FF2B5EF4-FFF2-40B4-BE49-F238E27FC236}">
                    <a16:creationId xmlns:a16="http://schemas.microsoft.com/office/drawing/2014/main" id="{66729FEA-1322-4C15-BE3C-1C6A37D38183}"/>
                  </a:ext>
                </a:extLst>
              </p:cNvPr>
              <p:cNvSpPr/>
              <p:nvPr/>
            </p:nvSpPr>
            <p:spPr>
              <a:xfrm>
                <a:off x="7585443" y="3324704"/>
                <a:ext cx="2667181" cy="4626400"/>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4" name="Freeform: Shape 123">
                <a:extLst>
                  <a:ext uri="{FF2B5EF4-FFF2-40B4-BE49-F238E27FC236}">
                    <a16:creationId xmlns:a16="http://schemas.microsoft.com/office/drawing/2014/main" id="{9C27F096-CD01-4245-8DA2-8C084E2D4440}"/>
                  </a:ext>
                </a:extLst>
              </p:cNvPr>
              <p:cNvSpPr/>
              <p:nvPr/>
            </p:nvSpPr>
            <p:spPr>
              <a:xfrm>
                <a:off x="7708807" y="479822"/>
                <a:ext cx="2543816" cy="6474125"/>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4" name="Group 53">
              <a:extLst>
                <a:ext uri="{FF2B5EF4-FFF2-40B4-BE49-F238E27FC236}">
                  <a16:creationId xmlns:a16="http://schemas.microsoft.com/office/drawing/2014/main" id="{78CEB3E5-BC80-48C6-8415-C2DFAE3BD223}"/>
                </a:ext>
              </a:extLst>
            </p:cNvPr>
            <p:cNvGrpSpPr/>
            <p:nvPr/>
          </p:nvGrpSpPr>
          <p:grpSpPr>
            <a:xfrm rot="20073958" flipH="1">
              <a:off x="10116519" y="4915091"/>
              <a:ext cx="1567652" cy="1079675"/>
              <a:chOff x="3667032" y="1708483"/>
              <a:chExt cx="8105829" cy="5582653"/>
            </a:xfrm>
          </p:grpSpPr>
          <p:sp>
            <p:nvSpPr>
              <p:cNvPr id="111" name="Freeform: Shape 110">
                <a:extLst>
                  <a:ext uri="{FF2B5EF4-FFF2-40B4-BE49-F238E27FC236}">
                    <a16:creationId xmlns:a16="http://schemas.microsoft.com/office/drawing/2014/main" id="{FCC0AB56-626B-44BB-897D-173DA3087149}"/>
                  </a:ext>
                </a:extLst>
              </p:cNvPr>
              <p:cNvSpPr/>
              <p:nvPr/>
            </p:nvSpPr>
            <p:spPr>
              <a:xfrm>
                <a:off x="9698517" y="2576706"/>
                <a:ext cx="2074344" cy="1084322"/>
              </a:xfrm>
              <a:custGeom>
                <a:avLst/>
                <a:gdLst>
                  <a:gd name="connsiteX0" fmla="*/ 757990 w 757990"/>
                  <a:gd name="connsiteY0" fmla="*/ 228600 h 264695"/>
                  <a:gd name="connsiteX1" fmla="*/ 288758 w 757990"/>
                  <a:gd name="connsiteY1" fmla="*/ 0 h 264695"/>
                  <a:gd name="connsiteX2" fmla="*/ 0 w 757990"/>
                  <a:gd name="connsiteY2" fmla="*/ 264695 h 264695"/>
                  <a:gd name="connsiteX3" fmla="*/ 757990 w 757990"/>
                  <a:gd name="connsiteY3" fmla="*/ 228600 h 264695"/>
                  <a:gd name="connsiteX0" fmla="*/ 753988 w 753988"/>
                  <a:gd name="connsiteY0" fmla="*/ 288628 h 288628"/>
                  <a:gd name="connsiteX1" fmla="*/ 288758 w 753988"/>
                  <a:gd name="connsiteY1" fmla="*/ 0 h 288628"/>
                  <a:gd name="connsiteX2" fmla="*/ 0 w 753988"/>
                  <a:gd name="connsiteY2" fmla="*/ 264695 h 288628"/>
                  <a:gd name="connsiteX3" fmla="*/ 753988 w 753988"/>
                  <a:gd name="connsiteY3" fmla="*/ 288628 h 288628"/>
                  <a:gd name="connsiteX0" fmla="*/ 753988 w 753988"/>
                  <a:gd name="connsiteY0" fmla="*/ 288628 h 324723"/>
                  <a:gd name="connsiteX1" fmla="*/ 288758 w 753988"/>
                  <a:gd name="connsiteY1" fmla="*/ 0 h 324723"/>
                  <a:gd name="connsiteX2" fmla="*/ 0 w 753988"/>
                  <a:gd name="connsiteY2" fmla="*/ 324723 h 324723"/>
                  <a:gd name="connsiteX3" fmla="*/ 753988 w 753988"/>
                  <a:gd name="connsiteY3" fmla="*/ 288628 h 324723"/>
                  <a:gd name="connsiteX0" fmla="*/ 681954 w 681954"/>
                  <a:gd name="connsiteY0" fmla="*/ 396679 h 396679"/>
                  <a:gd name="connsiteX1" fmla="*/ 288758 w 681954"/>
                  <a:gd name="connsiteY1" fmla="*/ 0 h 396679"/>
                  <a:gd name="connsiteX2" fmla="*/ 0 w 681954"/>
                  <a:gd name="connsiteY2" fmla="*/ 324723 h 396679"/>
                  <a:gd name="connsiteX3" fmla="*/ 681954 w 681954"/>
                  <a:gd name="connsiteY3" fmla="*/ 396679 h 396679"/>
                  <a:gd name="connsiteX0" fmla="*/ 798009 w 798009"/>
                  <a:gd name="connsiteY0" fmla="*/ 324645 h 324723"/>
                  <a:gd name="connsiteX1" fmla="*/ 288758 w 798009"/>
                  <a:gd name="connsiteY1" fmla="*/ 0 h 324723"/>
                  <a:gd name="connsiteX2" fmla="*/ 0 w 798009"/>
                  <a:gd name="connsiteY2" fmla="*/ 324723 h 324723"/>
                  <a:gd name="connsiteX3" fmla="*/ 798009 w 798009"/>
                  <a:gd name="connsiteY3" fmla="*/ 324645 h 324723"/>
                  <a:gd name="connsiteX0" fmla="*/ 798009 w 798009"/>
                  <a:gd name="connsiteY0" fmla="*/ 324645 h 324645"/>
                  <a:gd name="connsiteX1" fmla="*/ 288758 w 798009"/>
                  <a:gd name="connsiteY1" fmla="*/ 0 h 324645"/>
                  <a:gd name="connsiteX2" fmla="*/ 0 w 798009"/>
                  <a:gd name="connsiteY2" fmla="*/ 208668 h 324645"/>
                  <a:gd name="connsiteX3" fmla="*/ 798009 w 798009"/>
                  <a:gd name="connsiteY3" fmla="*/ 324645 h 324645"/>
                  <a:gd name="connsiteX0" fmla="*/ 689958 w 689958"/>
                  <a:gd name="connsiteY0" fmla="*/ 360662 h 360662"/>
                  <a:gd name="connsiteX1" fmla="*/ 288758 w 689958"/>
                  <a:gd name="connsiteY1" fmla="*/ 0 h 360662"/>
                  <a:gd name="connsiteX2" fmla="*/ 0 w 689958"/>
                  <a:gd name="connsiteY2" fmla="*/ 208668 h 360662"/>
                  <a:gd name="connsiteX3" fmla="*/ 689958 w 689958"/>
                  <a:gd name="connsiteY3" fmla="*/ 360662 h 360662"/>
                </a:gdLst>
                <a:ahLst/>
                <a:cxnLst>
                  <a:cxn ang="0">
                    <a:pos x="connsiteX0" y="connsiteY0"/>
                  </a:cxn>
                  <a:cxn ang="0">
                    <a:pos x="connsiteX1" y="connsiteY1"/>
                  </a:cxn>
                  <a:cxn ang="0">
                    <a:pos x="connsiteX2" y="connsiteY2"/>
                  </a:cxn>
                  <a:cxn ang="0">
                    <a:pos x="connsiteX3" y="connsiteY3"/>
                  </a:cxn>
                </a:cxnLst>
                <a:rect l="l" t="t" r="r" b="b"/>
                <a:pathLst>
                  <a:path w="689958" h="360662">
                    <a:moveTo>
                      <a:pt x="689958" y="360662"/>
                    </a:moveTo>
                    <a:lnTo>
                      <a:pt x="288758" y="0"/>
                    </a:lnTo>
                    <a:lnTo>
                      <a:pt x="0" y="208668"/>
                    </a:lnTo>
                    <a:lnTo>
                      <a:pt x="689958" y="36066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2" name="Freeform: Shape 111">
                <a:extLst>
                  <a:ext uri="{FF2B5EF4-FFF2-40B4-BE49-F238E27FC236}">
                    <a16:creationId xmlns:a16="http://schemas.microsoft.com/office/drawing/2014/main" id="{9F5555B2-70BE-43DD-B410-FF80124DFB2B}"/>
                  </a:ext>
                </a:extLst>
              </p:cNvPr>
              <p:cNvSpPr/>
              <p:nvPr/>
            </p:nvSpPr>
            <p:spPr>
              <a:xfrm>
                <a:off x="8589117" y="2576628"/>
                <a:ext cx="1989499" cy="976664"/>
              </a:xfrm>
              <a:custGeom>
                <a:avLst/>
                <a:gdLst>
                  <a:gd name="connsiteX0" fmla="*/ 661737 w 661737"/>
                  <a:gd name="connsiteY0" fmla="*/ 0 h 324853"/>
                  <a:gd name="connsiteX1" fmla="*/ 360947 w 661737"/>
                  <a:gd name="connsiteY1" fmla="*/ 324853 h 324853"/>
                  <a:gd name="connsiteX2" fmla="*/ 0 w 661737"/>
                  <a:gd name="connsiteY2" fmla="*/ 36095 h 324853"/>
                  <a:gd name="connsiteX3" fmla="*/ 661737 w 661737"/>
                  <a:gd name="connsiteY3" fmla="*/ 0 h 324853"/>
                </a:gdLst>
                <a:ahLst/>
                <a:cxnLst>
                  <a:cxn ang="0">
                    <a:pos x="connsiteX0" y="connsiteY0"/>
                  </a:cxn>
                  <a:cxn ang="0">
                    <a:pos x="connsiteX1" y="connsiteY1"/>
                  </a:cxn>
                  <a:cxn ang="0">
                    <a:pos x="connsiteX2" y="connsiteY2"/>
                  </a:cxn>
                  <a:cxn ang="0">
                    <a:pos x="connsiteX3" y="connsiteY3"/>
                  </a:cxn>
                </a:cxnLst>
                <a:rect l="l" t="t" r="r" b="b"/>
                <a:pathLst>
                  <a:path w="661737" h="324853">
                    <a:moveTo>
                      <a:pt x="661737" y="0"/>
                    </a:moveTo>
                    <a:lnTo>
                      <a:pt x="360947" y="324853"/>
                    </a:lnTo>
                    <a:lnTo>
                      <a:pt x="0" y="36095"/>
                    </a:lnTo>
                    <a:lnTo>
                      <a:pt x="661737"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3" name="Freeform: Shape 112">
                <a:extLst>
                  <a:ext uri="{FF2B5EF4-FFF2-40B4-BE49-F238E27FC236}">
                    <a16:creationId xmlns:a16="http://schemas.microsoft.com/office/drawing/2014/main" id="{7C6CB87F-E252-406E-BD88-096A9A34CCA3}"/>
                  </a:ext>
                </a:extLst>
              </p:cNvPr>
              <p:cNvSpPr/>
              <p:nvPr/>
            </p:nvSpPr>
            <p:spPr>
              <a:xfrm>
                <a:off x="3667032" y="1708483"/>
                <a:ext cx="1121354" cy="723455"/>
              </a:xfrm>
              <a:custGeom>
                <a:avLst/>
                <a:gdLst>
                  <a:gd name="connsiteX0" fmla="*/ 0 w 372979"/>
                  <a:gd name="connsiteY0" fmla="*/ 240632 h 240632"/>
                  <a:gd name="connsiteX1" fmla="*/ 204537 w 372979"/>
                  <a:gd name="connsiteY1" fmla="*/ 0 h 240632"/>
                  <a:gd name="connsiteX2" fmla="*/ 372979 w 372979"/>
                  <a:gd name="connsiteY2" fmla="*/ 120316 h 240632"/>
                  <a:gd name="connsiteX3" fmla="*/ 0 w 372979"/>
                  <a:gd name="connsiteY3" fmla="*/ 240632 h 240632"/>
                </a:gdLst>
                <a:ahLst/>
                <a:cxnLst>
                  <a:cxn ang="0">
                    <a:pos x="connsiteX0" y="connsiteY0"/>
                  </a:cxn>
                  <a:cxn ang="0">
                    <a:pos x="connsiteX1" y="connsiteY1"/>
                  </a:cxn>
                  <a:cxn ang="0">
                    <a:pos x="connsiteX2" y="connsiteY2"/>
                  </a:cxn>
                  <a:cxn ang="0">
                    <a:pos x="connsiteX3" y="connsiteY3"/>
                  </a:cxn>
                </a:cxnLst>
                <a:rect l="l" t="t" r="r" b="b"/>
                <a:pathLst>
                  <a:path w="372979" h="240632">
                    <a:moveTo>
                      <a:pt x="0" y="240632"/>
                    </a:moveTo>
                    <a:lnTo>
                      <a:pt x="204537" y="0"/>
                    </a:lnTo>
                    <a:lnTo>
                      <a:pt x="372979" y="120316"/>
                    </a:lnTo>
                    <a:lnTo>
                      <a:pt x="0" y="2406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4" name="Freeform: Shape 113">
                <a:extLst>
                  <a:ext uri="{FF2B5EF4-FFF2-40B4-BE49-F238E27FC236}">
                    <a16:creationId xmlns:a16="http://schemas.microsoft.com/office/drawing/2014/main" id="{F6737F00-F775-4784-B59F-E5F4A06D5344}"/>
                  </a:ext>
                </a:extLst>
              </p:cNvPr>
              <p:cNvSpPr/>
              <p:nvPr/>
            </p:nvSpPr>
            <p:spPr>
              <a:xfrm>
                <a:off x="6683920" y="3191564"/>
                <a:ext cx="1627771" cy="4087516"/>
              </a:xfrm>
              <a:custGeom>
                <a:avLst/>
                <a:gdLst>
                  <a:gd name="connsiteX0" fmla="*/ 541421 w 541421"/>
                  <a:gd name="connsiteY0" fmla="*/ 12032 h 1359569"/>
                  <a:gd name="connsiteX1" fmla="*/ 156410 w 541421"/>
                  <a:gd name="connsiteY1" fmla="*/ 1359569 h 1359569"/>
                  <a:gd name="connsiteX2" fmla="*/ 0 w 541421"/>
                  <a:gd name="connsiteY2" fmla="*/ 0 h 1359569"/>
                  <a:gd name="connsiteX3" fmla="*/ 541421 w 541421"/>
                  <a:gd name="connsiteY3" fmla="*/ 12032 h 1359569"/>
                </a:gdLst>
                <a:ahLst/>
                <a:cxnLst>
                  <a:cxn ang="0">
                    <a:pos x="connsiteX0" y="connsiteY0"/>
                  </a:cxn>
                  <a:cxn ang="0">
                    <a:pos x="connsiteX1" y="connsiteY1"/>
                  </a:cxn>
                  <a:cxn ang="0">
                    <a:pos x="connsiteX2" y="connsiteY2"/>
                  </a:cxn>
                  <a:cxn ang="0">
                    <a:pos x="connsiteX3" y="connsiteY3"/>
                  </a:cxn>
                </a:cxnLst>
                <a:rect l="l" t="t" r="r" b="b"/>
                <a:pathLst>
                  <a:path w="541421" h="1359569">
                    <a:moveTo>
                      <a:pt x="541421" y="12032"/>
                    </a:moveTo>
                    <a:lnTo>
                      <a:pt x="156410" y="1359569"/>
                    </a:lnTo>
                    <a:lnTo>
                      <a:pt x="0" y="0"/>
                    </a:lnTo>
                    <a:lnTo>
                      <a:pt x="541421" y="120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5" name="Freeform: Shape 114">
                <a:extLst>
                  <a:ext uri="{FF2B5EF4-FFF2-40B4-BE49-F238E27FC236}">
                    <a16:creationId xmlns:a16="http://schemas.microsoft.com/office/drawing/2014/main" id="{58CF56DE-8CEC-4B4E-B918-C1DFB6A5FEE2}"/>
                  </a:ext>
                </a:extLst>
              </p:cNvPr>
              <p:cNvSpPr/>
              <p:nvPr/>
            </p:nvSpPr>
            <p:spPr>
              <a:xfrm>
                <a:off x="4296520" y="1708483"/>
                <a:ext cx="1917154" cy="1917154"/>
              </a:xfrm>
              <a:custGeom>
                <a:avLst/>
                <a:gdLst>
                  <a:gd name="connsiteX0" fmla="*/ 0 w 637674"/>
                  <a:gd name="connsiteY0" fmla="*/ 0 h 637674"/>
                  <a:gd name="connsiteX1" fmla="*/ 553453 w 637674"/>
                  <a:gd name="connsiteY1" fmla="*/ 48127 h 637674"/>
                  <a:gd name="connsiteX2" fmla="*/ 637674 w 637674"/>
                  <a:gd name="connsiteY2" fmla="*/ 637674 h 637674"/>
                  <a:gd name="connsiteX3" fmla="*/ 0 w 637674"/>
                  <a:gd name="connsiteY3" fmla="*/ 0 h 637674"/>
                  <a:gd name="connsiteX0" fmla="*/ 0 w 637674"/>
                  <a:gd name="connsiteY0" fmla="*/ 0 h 637674"/>
                  <a:gd name="connsiteX1" fmla="*/ 537445 w 637674"/>
                  <a:gd name="connsiteY1" fmla="*/ 16112 h 637674"/>
                  <a:gd name="connsiteX2" fmla="*/ 637674 w 637674"/>
                  <a:gd name="connsiteY2" fmla="*/ 637674 h 637674"/>
                  <a:gd name="connsiteX3" fmla="*/ 0 w 637674"/>
                  <a:gd name="connsiteY3" fmla="*/ 0 h 637674"/>
                </a:gdLst>
                <a:ahLst/>
                <a:cxnLst>
                  <a:cxn ang="0">
                    <a:pos x="connsiteX0" y="connsiteY0"/>
                  </a:cxn>
                  <a:cxn ang="0">
                    <a:pos x="connsiteX1" y="connsiteY1"/>
                  </a:cxn>
                  <a:cxn ang="0">
                    <a:pos x="connsiteX2" y="connsiteY2"/>
                  </a:cxn>
                  <a:cxn ang="0">
                    <a:pos x="connsiteX3" y="connsiteY3"/>
                  </a:cxn>
                </a:cxnLst>
                <a:rect l="l" t="t" r="r" b="b"/>
                <a:pathLst>
                  <a:path w="637674" h="637674">
                    <a:moveTo>
                      <a:pt x="0" y="0"/>
                    </a:moveTo>
                    <a:lnTo>
                      <a:pt x="537445" y="16112"/>
                    </a:lnTo>
                    <a:lnTo>
                      <a:pt x="637674" y="637674"/>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6" name="Freeform: Shape 115">
                <a:extLst>
                  <a:ext uri="{FF2B5EF4-FFF2-40B4-BE49-F238E27FC236}">
                    <a16:creationId xmlns:a16="http://schemas.microsoft.com/office/drawing/2014/main" id="{C0001AC1-5456-4312-AF36-914B7BB6D8B6}"/>
                  </a:ext>
                </a:extLst>
              </p:cNvPr>
              <p:cNvSpPr/>
              <p:nvPr/>
            </p:nvSpPr>
            <p:spPr>
              <a:xfrm>
                <a:off x="7479717" y="2106307"/>
                <a:ext cx="2206536" cy="1434953"/>
              </a:xfrm>
              <a:custGeom>
                <a:avLst/>
                <a:gdLst>
                  <a:gd name="connsiteX0" fmla="*/ 168442 w 733927"/>
                  <a:gd name="connsiteY0" fmla="*/ 0 h 493295"/>
                  <a:gd name="connsiteX1" fmla="*/ 733927 w 733927"/>
                  <a:gd name="connsiteY1" fmla="*/ 493295 h 493295"/>
                  <a:gd name="connsiteX2" fmla="*/ 0 w 733927"/>
                  <a:gd name="connsiteY2" fmla="*/ 457200 h 493295"/>
                  <a:gd name="connsiteX3" fmla="*/ 168442 w 733927"/>
                  <a:gd name="connsiteY3" fmla="*/ 0 h 493295"/>
                  <a:gd name="connsiteX0" fmla="*/ 196455 w 733927"/>
                  <a:gd name="connsiteY0" fmla="*/ 0 h 477287"/>
                  <a:gd name="connsiteX1" fmla="*/ 733927 w 733927"/>
                  <a:gd name="connsiteY1" fmla="*/ 477287 h 477287"/>
                  <a:gd name="connsiteX2" fmla="*/ 0 w 733927"/>
                  <a:gd name="connsiteY2" fmla="*/ 441192 h 477287"/>
                  <a:gd name="connsiteX3" fmla="*/ 196455 w 733927"/>
                  <a:gd name="connsiteY3" fmla="*/ 0 h 477287"/>
                </a:gdLst>
                <a:ahLst/>
                <a:cxnLst>
                  <a:cxn ang="0">
                    <a:pos x="connsiteX0" y="connsiteY0"/>
                  </a:cxn>
                  <a:cxn ang="0">
                    <a:pos x="connsiteX1" y="connsiteY1"/>
                  </a:cxn>
                  <a:cxn ang="0">
                    <a:pos x="connsiteX2" y="connsiteY2"/>
                  </a:cxn>
                  <a:cxn ang="0">
                    <a:pos x="connsiteX3" y="connsiteY3"/>
                  </a:cxn>
                </a:cxnLst>
                <a:rect l="l" t="t" r="r" b="b"/>
                <a:pathLst>
                  <a:path w="733927" h="477287">
                    <a:moveTo>
                      <a:pt x="196455" y="0"/>
                    </a:moveTo>
                    <a:lnTo>
                      <a:pt x="733927" y="477287"/>
                    </a:lnTo>
                    <a:lnTo>
                      <a:pt x="0" y="441192"/>
                    </a:lnTo>
                    <a:lnTo>
                      <a:pt x="19645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7" name="Freeform: Shape 116">
                <a:extLst>
                  <a:ext uri="{FF2B5EF4-FFF2-40B4-BE49-F238E27FC236}">
                    <a16:creationId xmlns:a16="http://schemas.microsoft.com/office/drawing/2014/main" id="{0DDF2BA6-4189-4AC4-AB05-6B7AB839F670}"/>
                  </a:ext>
                </a:extLst>
              </p:cNvPr>
              <p:cNvSpPr/>
              <p:nvPr/>
            </p:nvSpPr>
            <p:spPr>
              <a:xfrm>
                <a:off x="5888120" y="1744657"/>
                <a:ext cx="2170362" cy="5546479"/>
              </a:xfrm>
              <a:custGeom>
                <a:avLst/>
                <a:gdLst>
                  <a:gd name="connsiteX0" fmla="*/ 0 w 721895"/>
                  <a:gd name="connsiteY0" fmla="*/ 0 h 1844842"/>
                  <a:gd name="connsiteX1" fmla="*/ 176463 w 721895"/>
                  <a:gd name="connsiteY1" fmla="*/ 1844842 h 1844842"/>
                  <a:gd name="connsiteX2" fmla="*/ 721895 w 721895"/>
                  <a:gd name="connsiteY2" fmla="*/ 112295 h 1844842"/>
                  <a:gd name="connsiteX3" fmla="*/ 0 w 721895"/>
                  <a:gd name="connsiteY3" fmla="*/ 0 h 1844842"/>
                </a:gdLst>
                <a:ahLst/>
                <a:cxnLst>
                  <a:cxn ang="0">
                    <a:pos x="connsiteX0" y="connsiteY0"/>
                  </a:cxn>
                  <a:cxn ang="0">
                    <a:pos x="connsiteX1" y="connsiteY1"/>
                  </a:cxn>
                  <a:cxn ang="0">
                    <a:pos x="connsiteX2" y="connsiteY2"/>
                  </a:cxn>
                  <a:cxn ang="0">
                    <a:pos x="connsiteX3" y="connsiteY3"/>
                  </a:cxn>
                </a:cxnLst>
                <a:rect l="l" t="t" r="r" b="b"/>
                <a:pathLst>
                  <a:path w="721895" h="1844842">
                    <a:moveTo>
                      <a:pt x="0" y="0"/>
                    </a:moveTo>
                    <a:lnTo>
                      <a:pt x="176463" y="1844842"/>
                    </a:lnTo>
                    <a:lnTo>
                      <a:pt x="721895" y="112295"/>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grpSp>
        <p:grpSp>
          <p:nvGrpSpPr>
            <p:cNvPr id="55" name="Group 54">
              <a:extLst>
                <a:ext uri="{FF2B5EF4-FFF2-40B4-BE49-F238E27FC236}">
                  <a16:creationId xmlns:a16="http://schemas.microsoft.com/office/drawing/2014/main" id="{3F94258E-8492-48DA-9616-17FFEA325B93}"/>
                </a:ext>
              </a:extLst>
            </p:cNvPr>
            <p:cNvGrpSpPr/>
            <p:nvPr/>
          </p:nvGrpSpPr>
          <p:grpSpPr>
            <a:xfrm rot="20073958" flipH="1">
              <a:off x="10286237" y="3877079"/>
              <a:ext cx="981094" cy="675699"/>
              <a:chOff x="3667032" y="1708483"/>
              <a:chExt cx="8105829" cy="5582653"/>
            </a:xfrm>
          </p:grpSpPr>
          <p:sp>
            <p:nvSpPr>
              <p:cNvPr id="104" name="Freeform: Shape 103">
                <a:extLst>
                  <a:ext uri="{FF2B5EF4-FFF2-40B4-BE49-F238E27FC236}">
                    <a16:creationId xmlns:a16="http://schemas.microsoft.com/office/drawing/2014/main" id="{BCDD47DD-FE7C-4A6C-9773-3FDD1269F05E}"/>
                  </a:ext>
                </a:extLst>
              </p:cNvPr>
              <p:cNvSpPr/>
              <p:nvPr/>
            </p:nvSpPr>
            <p:spPr>
              <a:xfrm>
                <a:off x="9698517" y="2576706"/>
                <a:ext cx="2074344" cy="1084322"/>
              </a:xfrm>
              <a:custGeom>
                <a:avLst/>
                <a:gdLst>
                  <a:gd name="connsiteX0" fmla="*/ 757990 w 757990"/>
                  <a:gd name="connsiteY0" fmla="*/ 228600 h 264695"/>
                  <a:gd name="connsiteX1" fmla="*/ 288758 w 757990"/>
                  <a:gd name="connsiteY1" fmla="*/ 0 h 264695"/>
                  <a:gd name="connsiteX2" fmla="*/ 0 w 757990"/>
                  <a:gd name="connsiteY2" fmla="*/ 264695 h 264695"/>
                  <a:gd name="connsiteX3" fmla="*/ 757990 w 757990"/>
                  <a:gd name="connsiteY3" fmla="*/ 228600 h 264695"/>
                  <a:gd name="connsiteX0" fmla="*/ 753988 w 753988"/>
                  <a:gd name="connsiteY0" fmla="*/ 288628 h 288628"/>
                  <a:gd name="connsiteX1" fmla="*/ 288758 w 753988"/>
                  <a:gd name="connsiteY1" fmla="*/ 0 h 288628"/>
                  <a:gd name="connsiteX2" fmla="*/ 0 w 753988"/>
                  <a:gd name="connsiteY2" fmla="*/ 264695 h 288628"/>
                  <a:gd name="connsiteX3" fmla="*/ 753988 w 753988"/>
                  <a:gd name="connsiteY3" fmla="*/ 288628 h 288628"/>
                  <a:gd name="connsiteX0" fmla="*/ 753988 w 753988"/>
                  <a:gd name="connsiteY0" fmla="*/ 288628 h 324723"/>
                  <a:gd name="connsiteX1" fmla="*/ 288758 w 753988"/>
                  <a:gd name="connsiteY1" fmla="*/ 0 h 324723"/>
                  <a:gd name="connsiteX2" fmla="*/ 0 w 753988"/>
                  <a:gd name="connsiteY2" fmla="*/ 324723 h 324723"/>
                  <a:gd name="connsiteX3" fmla="*/ 753988 w 753988"/>
                  <a:gd name="connsiteY3" fmla="*/ 288628 h 324723"/>
                  <a:gd name="connsiteX0" fmla="*/ 681954 w 681954"/>
                  <a:gd name="connsiteY0" fmla="*/ 396679 h 396679"/>
                  <a:gd name="connsiteX1" fmla="*/ 288758 w 681954"/>
                  <a:gd name="connsiteY1" fmla="*/ 0 h 396679"/>
                  <a:gd name="connsiteX2" fmla="*/ 0 w 681954"/>
                  <a:gd name="connsiteY2" fmla="*/ 324723 h 396679"/>
                  <a:gd name="connsiteX3" fmla="*/ 681954 w 681954"/>
                  <a:gd name="connsiteY3" fmla="*/ 396679 h 396679"/>
                  <a:gd name="connsiteX0" fmla="*/ 798009 w 798009"/>
                  <a:gd name="connsiteY0" fmla="*/ 324645 h 324723"/>
                  <a:gd name="connsiteX1" fmla="*/ 288758 w 798009"/>
                  <a:gd name="connsiteY1" fmla="*/ 0 h 324723"/>
                  <a:gd name="connsiteX2" fmla="*/ 0 w 798009"/>
                  <a:gd name="connsiteY2" fmla="*/ 324723 h 324723"/>
                  <a:gd name="connsiteX3" fmla="*/ 798009 w 798009"/>
                  <a:gd name="connsiteY3" fmla="*/ 324645 h 324723"/>
                  <a:gd name="connsiteX0" fmla="*/ 798009 w 798009"/>
                  <a:gd name="connsiteY0" fmla="*/ 324645 h 324645"/>
                  <a:gd name="connsiteX1" fmla="*/ 288758 w 798009"/>
                  <a:gd name="connsiteY1" fmla="*/ 0 h 324645"/>
                  <a:gd name="connsiteX2" fmla="*/ 0 w 798009"/>
                  <a:gd name="connsiteY2" fmla="*/ 208668 h 324645"/>
                  <a:gd name="connsiteX3" fmla="*/ 798009 w 798009"/>
                  <a:gd name="connsiteY3" fmla="*/ 324645 h 324645"/>
                  <a:gd name="connsiteX0" fmla="*/ 689958 w 689958"/>
                  <a:gd name="connsiteY0" fmla="*/ 360662 h 360662"/>
                  <a:gd name="connsiteX1" fmla="*/ 288758 w 689958"/>
                  <a:gd name="connsiteY1" fmla="*/ 0 h 360662"/>
                  <a:gd name="connsiteX2" fmla="*/ 0 w 689958"/>
                  <a:gd name="connsiteY2" fmla="*/ 208668 h 360662"/>
                  <a:gd name="connsiteX3" fmla="*/ 689958 w 689958"/>
                  <a:gd name="connsiteY3" fmla="*/ 360662 h 360662"/>
                </a:gdLst>
                <a:ahLst/>
                <a:cxnLst>
                  <a:cxn ang="0">
                    <a:pos x="connsiteX0" y="connsiteY0"/>
                  </a:cxn>
                  <a:cxn ang="0">
                    <a:pos x="connsiteX1" y="connsiteY1"/>
                  </a:cxn>
                  <a:cxn ang="0">
                    <a:pos x="connsiteX2" y="connsiteY2"/>
                  </a:cxn>
                  <a:cxn ang="0">
                    <a:pos x="connsiteX3" y="connsiteY3"/>
                  </a:cxn>
                </a:cxnLst>
                <a:rect l="l" t="t" r="r" b="b"/>
                <a:pathLst>
                  <a:path w="689958" h="360662">
                    <a:moveTo>
                      <a:pt x="689958" y="360662"/>
                    </a:moveTo>
                    <a:lnTo>
                      <a:pt x="288758" y="0"/>
                    </a:lnTo>
                    <a:lnTo>
                      <a:pt x="0" y="208668"/>
                    </a:lnTo>
                    <a:lnTo>
                      <a:pt x="689958" y="36066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5" name="Freeform: Shape 104">
                <a:extLst>
                  <a:ext uri="{FF2B5EF4-FFF2-40B4-BE49-F238E27FC236}">
                    <a16:creationId xmlns:a16="http://schemas.microsoft.com/office/drawing/2014/main" id="{D14748D4-0EF0-46A5-BB1E-C3876C300683}"/>
                  </a:ext>
                </a:extLst>
              </p:cNvPr>
              <p:cNvSpPr/>
              <p:nvPr/>
            </p:nvSpPr>
            <p:spPr>
              <a:xfrm>
                <a:off x="8589117" y="2576628"/>
                <a:ext cx="1989499" cy="976664"/>
              </a:xfrm>
              <a:custGeom>
                <a:avLst/>
                <a:gdLst>
                  <a:gd name="connsiteX0" fmla="*/ 661737 w 661737"/>
                  <a:gd name="connsiteY0" fmla="*/ 0 h 324853"/>
                  <a:gd name="connsiteX1" fmla="*/ 360947 w 661737"/>
                  <a:gd name="connsiteY1" fmla="*/ 324853 h 324853"/>
                  <a:gd name="connsiteX2" fmla="*/ 0 w 661737"/>
                  <a:gd name="connsiteY2" fmla="*/ 36095 h 324853"/>
                  <a:gd name="connsiteX3" fmla="*/ 661737 w 661737"/>
                  <a:gd name="connsiteY3" fmla="*/ 0 h 324853"/>
                </a:gdLst>
                <a:ahLst/>
                <a:cxnLst>
                  <a:cxn ang="0">
                    <a:pos x="connsiteX0" y="connsiteY0"/>
                  </a:cxn>
                  <a:cxn ang="0">
                    <a:pos x="connsiteX1" y="connsiteY1"/>
                  </a:cxn>
                  <a:cxn ang="0">
                    <a:pos x="connsiteX2" y="connsiteY2"/>
                  </a:cxn>
                  <a:cxn ang="0">
                    <a:pos x="connsiteX3" y="connsiteY3"/>
                  </a:cxn>
                </a:cxnLst>
                <a:rect l="l" t="t" r="r" b="b"/>
                <a:pathLst>
                  <a:path w="661737" h="324853">
                    <a:moveTo>
                      <a:pt x="661737" y="0"/>
                    </a:moveTo>
                    <a:lnTo>
                      <a:pt x="360947" y="324853"/>
                    </a:lnTo>
                    <a:lnTo>
                      <a:pt x="0" y="36095"/>
                    </a:lnTo>
                    <a:lnTo>
                      <a:pt x="661737"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6" name="Freeform: Shape 105">
                <a:extLst>
                  <a:ext uri="{FF2B5EF4-FFF2-40B4-BE49-F238E27FC236}">
                    <a16:creationId xmlns:a16="http://schemas.microsoft.com/office/drawing/2014/main" id="{00F5CC18-E877-471D-A6C7-D1E9B8FF8EB8}"/>
                  </a:ext>
                </a:extLst>
              </p:cNvPr>
              <p:cNvSpPr/>
              <p:nvPr/>
            </p:nvSpPr>
            <p:spPr>
              <a:xfrm>
                <a:off x="3667032" y="1708483"/>
                <a:ext cx="1121354" cy="723455"/>
              </a:xfrm>
              <a:custGeom>
                <a:avLst/>
                <a:gdLst>
                  <a:gd name="connsiteX0" fmla="*/ 0 w 372979"/>
                  <a:gd name="connsiteY0" fmla="*/ 240632 h 240632"/>
                  <a:gd name="connsiteX1" fmla="*/ 204537 w 372979"/>
                  <a:gd name="connsiteY1" fmla="*/ 0 h 240632"/>
                  <a:gd name="connsiteX2" fmla="*/ 372979 w 372979"/>
                  <a:gd name="connsiteY2" fmla="*/ 120316 h 240632"/>
                  <a:gd name="connsiteX3" fmla="*/ 0 w 372979"/>
                  <a:gd name="connsiteY3" fmla="*/ 240632 h 240632"/>
                </a:gdLst>
                <a:ahLst/>
                <a:cxnLst>
                  <a:cxn ang="0">
                    <a:pos x="connsiteX0" y="connsiteY0"/>
                  </a:cxn>
                  <a:cxn ang="0">
                    <a:pos x="connsiteX1" y="connsiteY1"/>
                  </a:cxn>
                  <a:cxn ang="0">
                    <a:pos x="connsiteX2" y="connsiteY2"/>
                  </a:cxn>
                  <a:cxn ang="0">
                    <a:pos x="connsiteX3" y="connsiteY3"/>
                  </a:cxn>
                </a:cxnLst>
                <a:rect l="l" t="t" r="r" b="b"/>
                <a:pathLst>
                  <a:path w="372979" h="240632">
                    <a:moveTo>
                      <a:pt x="0" y="240632"/>
                    </a:moveTo>
                    <a:lnTo>
                      <a:pt x="204537" y="0"/>
                    </a:lnTo>
                    <a:lnTo>
                      <a:pt x="372979" y="120316"/>
                    </a:lnTo>
                    <a:lnTo>
                      <a:pt x="0" y="2406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7" name="Freeform: Shape 106">
                <a:extLst>
                  <a:ext uri="{FF2B5EF4-FFF2-40B4-BE49-F238E27FC236}">
                    <a16:creationId xmlns:a16="http://schemas.microsoft.com/office/drawing/2014/main" id="{93F6DF02-1AEB-45DE-AFC1-367D8AD20521}"/>
                  </a:ext>
                </a:extLst>
              </p:cNvPr>
              <p:cNvSpPr/>
              <p:nvPr/>
            </p:nvSpPr>
            <p:spPr>
              <a:xfrm>
                <a:off x="6683920" y="3191564"/>
                <a:ext cx="1627771" cy="4087516"/>
              </a:xfrm>
              <a:custGeom>
                <a:avLst/>
                <a:gdLst>
                  <a:gd name="connsiteX0" fmla="*/ 541421 w 541421"/>
                  <a:gd name="connsiteY0" fmla="*/ 12032 h 1359569"/>
                  <a:gd name="connsiteX1" fmla="*/ 156410 w 541421"/>
                  <a:gd name="connsiteY1" fmla="*/ 1359569 h 1359569"/>
                  <a:gd name="connsiteX2" fmla="*/ 0 w 541421"/>
                  <a:gd name="connsiteY2" fmla="*/ 0 h 1359569"/>
                  <a:gd name="connsiteX3" fmla="*/ 541421 w 541421"/>
                  <a:gd name="connsiteY3" fmla="*/ 12032 h 1359569"/>
                </a:gdLst>
                <a:ahLst/>
                <a:cxnLst>
                  <a:cxn ang="0">
                    <a:pos x="connsiteX0" y="connsiteY0"/>
                  </a:cxn>
                  <a:cxn ang="0">
                    <a:pos x="connsiteX1" y="connsiteY1"/>
                  </a:cxn>
                  <a:cxn ang="0">
                    <a:pos x="connsiteX2" y="connsiteY2"/>
                  </a:cxn>
                  <a:cxn ang="0">
                    <a:pos x="connsiteX3" y="connsiteY3"/>
                  </a:cxn>
                </a:cxnLst>
                <a:rect l="l" t="t" r="r" b="b"/>
                <a:pathLst>
                  <a:path w="541421" h="1359569">
                    <a:moveTo>
                      <a:pt x="541421" y="12032"/>
                    </a:moveTo>
                    <a:lnTo>
                      <a:pt x="156410" y="1359569"/>
                    </a:lnTo>
                    <a:lnTo>
                      <a:pt x="0" y="0"/>
                    </a:lnTo>
                    <a:lnTo>
                      <a:pt x="541421" y="120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Freeform: Shape 107">
                <a:extLst>
                  <a:ext uri="{FF2B5EF4-FFF2-40B4-BE49-F238E27FC236}">
                    <a16:creationId xmlns:a16="http://schemas.microsoft.com/office/drawing/2014/main" id="{950D4811-28B8-4155-B542-0267B4D7F6A8}"/>
                  </a:ext>
                </a:extLst>
              </p:cNvPr>
              <p:cNvSpPr/>
              <p:nvPr/>
            </p:nvSpPr>
            <p:spPr>
              <a:xfrm>
                <a:off x="4296520" y="1708483"/>
                <a:ext cx="1917154" cy="1917154"/>
              </a:xfrm>
              <a:custGeom>
                <a:avLst/>
                <a:gdLst>
                  <a:gd name="connsiteX0" fmla="*/ 0 w 637674"/>
                  <a:gd name="connsiteY0" fmla="*/ 0 h 637674"/>
                  <a:gd name="connsiteX1" fmla="*/ 553453 w 637674"/>
                  <a:gd name="connsiteY1" fmla="*/ 48127 h 637674"/>
                  <a:gd name="connsiteX2" fmla="*/ 637674 w 637674"/>
                  <a:gd name="connsiteY2" fmla="*/ 637674 h 637674"/>
                  <a:gd name="connsiteX3" fmla="*/ 0 w 637674"/>
                  <a:gd name="connsiteY3" fmla="*/ 0 h 637674"/>
                  <a:gd name="connsiteX0" fmla="*/ 0 w 637674"/>
                  <a:gd name="connsiteY0" fmla="*/ 0 h 637674"/>
                  <a:gd name="connsiteX1" fmla="*/ 537445 w 637674"/>
                  <a:gd name="connsiteY1" fmla="*/ 16112 h 637674"/>
                  <a:gd name="connsiteX2" fmla="*/ 637674 w 637674"/>
                  <a:gd name="connsiteY2" fmla="*/ 637674 h 637674"/>
                  <a:gd name="connsiteX3" fmla="*/ 0 w 637674"/>
                  <a:gd name="connsiteY3" fmla="*/ 0 h 637674"/>
                </a:gdLst>
                <a:ahLst/>
                <a:cxnLst>
                  <a:cxn ang="0">
                    <a:pos x="connsiteX0" y="connsiteY0"/>
                  </a:cxn>
                  <a:cxn ang="0">
                    <a:pos x="connsiteX1" y="connsiteY1"/>
                  </a:cxn>
                  <a:cxn ang="0">
                    <a:pos x="connsiteX2" y="connsiteY2"/>
                  </a:cxn>
                  <a:cxn ang="0">
                    <a:pos x="connsiteX3" y="connsiteY3"/>
                  </a:cxn>
                </a:cxnLst>
                <a:rect l="l" t="t" r="r" b="b"/>
                <a:pathLst>
                  <a:path w="637674" h="637674">
                    <a:moveTo>
                      <a:pt x="0" y="0"/>
                    </a:moveTo>
                    <a:lnTo>
                      <a:pt x="537445" y="16112"/>
                    </a:lnTo>
                    <a:lnTo>
                      <a:pt x="637674" y="637674"/>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9" name="Freeform: Shape 108">
                <a:extLst>
                  <a:ext uri="{FF2B5EF4-FFF2-40B4-BE49-F238E27FC236}">
                    <a16:creationId xmlns:a16="http://schemas.microsoft.com/office/drawing/2014/main" id="{C2E5FAA2-8A3B-44B6-BF6F-24890A7306F8}"/>
                  </a:ext>
                </a:extLst>
              </p:cNvPr>
              <p:cNvSpPr/>
              <p:nvPr/>
            </p:nvSpPr>
            <p:spPr>
              <a:xfrm>
                <a:off x="7479717" y="2106307"/>
                <a:ext cx="2206536" cy="1434953"/>
              </a:xfrm>
              <a:custGeom>
                <a:avLst/>
                <a:gdLst>
                  <a:gd name="connsiteX0" fmla="*/ 168442 w 733927"/>
                  <a:gd name="connsiteY0" fmla="*/ 0 h 493295"/>
                  <a:gd name="connsiteX1" fmla="*/ 733927 w 733927"/>
                  <a:gd name="connsiteY1" fmla="*/ 493295 h 493295"/>
                  <a:gd name="connsiteX2" fmla="*/ 0 w 733927"/>
                  <a:gd name="connsiteY2" fmla="*/ 457200 h 493295"/>
                  <a:gd name="connsiteX3" fmla="*/ 168442 w 733927"/>
                  <a:gd name="connsiteY3" fmla="*/ 0 h 493295"/>
                  <a:gd name="connsiteX0" fmla="*/ 196455 w 733927"/>
                  <a:gd name="connsiteY0" fmla="*/ 0 h 477287"/>
                  <a:gd name="connsiteX1" fmla="*/ 733927 w 733927"/>
                  <a:gd name="connsiteY1" fmla="*/ 477287 h 477287"/>
                  <a:gd name="connsiteX2" fmla="*/ 0 w 733927"/>
                  <a:gd name="connsiteY2" fmla="*/ 441192 h 477287"/>
                  <a:gd name="connsiteX3" fmla="*/ 196455 w 733927"/>
                  <a:gd name="connsiteY3" fmla="*/ 0 h 477287"/>
                </a:gdLst>
                <a:ahLst/>
                <a:cxnLst>
                  <a:cxn ang="0">
                    <a:pos x="connsiteX0" y="connsiteY0"/>
                  </a:cxn>
                  <a:cxn ang="0">
                    <a:pos x="connsiteX1" y="connsiteY1"/>
                  </a:cxn>
                  <a:cxn ang="0">
                    <a:pos x="connsiteX2" y="connsiteY2"/>
                  </a:cxn>
                  <a:cxn ang="0">
                    <a:pos x="connsiteX3" y="connsiteY3"/>
                  </a:cxn>
                </a:cxnLst>
                <a:rect l="l" t="t" r="r" b="b"/>
                <a:pathLst>
                  <a:path w="733927" h="477287">
                    <a:moveTo>
                      <a:pt x="196455" y="0"/>
                    </a:moveTo>
                    <a:lnTo>
                      <a:pt x="733927" y="477287"/>
                    </a:lnTo>
                    <a:lnTo>
                      <a:pt x="0" y="441192"/>
                    </a:lnTo>
                    <a:lnTo>
                      <a:pt x="19645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0" name="Freeform: Shape 109">
                <a:extLst>
                  <a:ext uri="{FF2B5EF4-FFF2-40B4-BE49-F238E27FC236}">
                    <a16:creationId xmlns:a16="http://schemas.microsoft.com/office/drawing/2014/main" id="{E490B12C-A200-46FA-BC51-A665EE4FFD8A}"/>
                  </a:ext>
                </a:extLst>
              </p:cNvPr>
              <p:cNvSpPr/>
              <p:nvPr/>
            </p:nvSpPr>
            <p:spPr>
              <a:xfrm>
                <a:off x="5888120" y="1744657"/>
                <a:ext cx="2170362" cy="5546479"/>
              </a:xfrm>
              <a:custGeom>
                <a:avLst/>
                <a:gdLst>
                  <a:gd name="connsiteX0" fmla="*/ 0 w 721895"/>
                  <a:gd name="connsiteY0" fmla="*/ 0 h 1844842"/>
                  <a:gd name="connsiteX1" fmla="*/ 176463 w 721895"/>
                  <a:gd name="connsiteY1" fmla="*/ 1844842 h 1844842"/>
                  <a:gd name="connsiteX2" fmla="*/ 721895 w 721895"/>
                  <a:gd name="connsiteY2" fmla="*/ 112295 h 1844842"/>
                  <a:gd name="connsiteX3" fmla="*/ 0 w 721895"/>
                  <a:gd name="connsiteY3" fmla="*/ 0 h 1844842"/>
                </a:gdLst>
                <a:ahLst/>
                <a:cxnLst>
                  <a:cxn ang="0">
                    <a:pos x="connsiteX0" y="connsiteY0"/>
                  </a:cxn>
                  <a:cxn ang="0">
                    <a:pos x="connsiteX1" y="connsiteY1"/>
                  </a:cxn>
                  <a:cxn ang="0">
                    <a:pos x="connsiteX2" y="connsiteY2"/>
                  </a:cxn>
                  <a:cxn ang="0">
                    <a:pos x="connsiteX3" y="connsiteY3"/>
                  </a:cxn>
                </a:cxnLst>
                <a:rect l="l" t="t" r="r" b="b"/>
                <a:pathLst>
                  <a:path w="721895" h="1844842">
                    <a:moveTo>
                      <a:pt x="0" y="0"/>
                    </a:moveTo>
                    <a:lnTo>
                      <a:pt x="176463" y="1844842"/>
                    </a:lnTo>
                    <a:lnTo>
                      <a:pt x="721895" y="112295"/>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6" name="Group 55">
              <a:extLst>
                <a:ext uri="{FF2B5EF4-FFF2-40B4-BE49-F238E27FC236}">
                  <a16:creationId xmlns:a16="http://schemas.microsoft.com/office/drawing/2014/main" id="{E777C03F-1225-43D8-8EE3-6D63ADD53603}"/>
                </a:ext>
              </a:extLst>
            </p:cNvPr>
            <p:cNvGrpSpPr/>
            <p:nvPr/>
          </p:nvGrpSpPr>
          <p:grpSpPr>
            <a:xfrm rot="20275744" flipH="1">
              <a:off x="10178216" y="1637990"/>
              <a:ext cx="1416763" cy="1605575"/>
              <a:chOff x="5365048" y="479821"/>
              <a:chExt cx="8036930" cy="9108010"/>
            </a:xfrm>
          </p:grpSpPr>
          <p:sp>
            <p:nvSpPr>
              <p:cNvPr id="97" name="Freeform: Shape 96">
                <a:extLst>
                  <a:ext uri="{FF2B5EF4-FFF2-40B4-BE49-F238E27FC236}">
                    <a16:creationId xmlns:a16="http://schemas.microsoft.com/office/drawing/2014/main" id="{62E72525-178B-4FA0-84BF-CC01B581051B}"/>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8" name="Freeform: Shape 97">
                <a:extLst>
                  <a:ext uri="{FF2B5EF4-FFF2-40B4-BE49-F238E27FC236}">
                    <a16:creationId xmlns:a16="http://schemas.microsoft.com/office/drawing/2014/main" id="{69CC5269-8E33-44FE-9CE8-DB9A37AA8711}"/>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9" name="Freeform: Shape 98">
                <a:extLst>
                  <a:ext uri="{FF2B5EF4-FFF2-40B4-BE49-F238E27FC236}">
                    <a16:creationId xmlns:a16="http://schemas.microsoft.com/office/drawing/2014/main" id="{6404344F-BCA1-4CF1-BE67-5C7679EB5426}"/>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0" name="Freeform: Shape 99">
                <a:extLst>
                  <a:ext uri="{FF2B5EF4-FFF2-40B4-BE49-F238E27FC236}">
                    <a16:creationId xmlns:a16="http://schemas.microsoft.com/office/drawing/2014/main" id="{6734C2D2-F60A-42DD-B42B-64384E825774}"/>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1" name="Freeform: Shape 100">
                <a:extLst>
                  <a:ext uri="{FF2B5EF4-FFF2-40B4-BE49-F238E27FC236}">
                    <a16:creationId xmlns:a16="http://schemas.microsoft.com/office/drawing/2014/main" id="{426592D0-DC86-4FEE-A0C6-1D7DA6412183}"/>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2" name="Freeform: Shape 101">
                <a:extLst>
                  <a:ext uri="{FF2B5EF4-FFF2-40B4-BE49-F238E27FC236}">
                    <a16:creationId xmlns:a16="http://schemas.microsoft.com/office/drawing/2014/main" id="{0B87A9A3-74F6-420F-AFBC-CC0A40DFF155}"/>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3" name="Freeform: Shape 102">
                <a:extLst>
                  <a:ext uri="{FF2B5EF4-FFF2-40B4-BE49-F238E27FC236}">
                    <a16:creationId xmlns:a16="http://schemas.microsoft.com/office/drawing/2014/main" id="{71BAFB78-B42B-4B72-A936-0DCE58C642A8}"/>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7" name="Group 56">
              <a:extLst>
                <a:ext uri="{FF2B5EF4-FFF2-40B4-BE49-F238E27FC236}">
                  <a16:creationId xmlns:a16="http://schemas.microsoft.com/office/drawing/2014/main" id="{879CCFBB-54D7-4D4F-9064-405F738524D6}"/>
                </a:ext>
              </a:extLst>
            </p:cNvPr>
            <p:cNvGrpSpPr/>
            <p:nvPr/>
          </p:nvGrpSpPr>
          <p:grpSpPr>
            <a:xfrm rot="20275744" flipH="1">
              <a:off x="11852978" y="2424207"/>
              <a:ext cx="1074020" cy="1217154"/>
              <a:chOff x="5365048" y="479821"/>
              <a:chExt cx="8036930" cy="9108010"/>
            </a:xfrm>
          </p:grpSpPr>
          <p:sp>
            <p:nvSpPr>
              <p:cNvPr id="90" name="Freeform: Shape 89">
                <a:extLst>
                  <a:ext uri="{FF2B5EF4-FFF2-40B4-BE49-F238E27FC236}">
                    <a16:creationId xmlns:a16="http://schemas.microsoft.com/office/drawing/2014/main" id="{35B5626F-E6D7-4A94-BF42-F2FAB1CD8641}"/>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1" name="Freeform: Shape 90">
                <a:extLst>
                  <a:ext uri="{FF2B5EF4-FFF2-40B4-BE49-F238E27FC236}">
                    <a16:creationId xmlns:a16="http://schemas.microsoft.com/office/drawing/2014/main" id="{9434F757-486E-4106-A1E3-0218FEF3CCBA}"/>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2" name="Freeform: Shape 91">
                <a:extLst>
                  <a:ext uri="{FF2B5EF4-FFF2-40B4-BE49-F238E27FC236}">
                    <a16:creationId xmlns:a16="http://schemas.microsoft.com/office/drawing/2014/main" id="{107355F6-81D2-4D0A-B020-739E29AAB2E2}"/>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3" name="Freeform: Shape 92">
                <a:extLst>
                  <a:ext uri="{FF2B5EF4-FFF2-40B4-BE49-F238E27FC236}">
                    <a16:creationId xmlns:a16="http://schemas.microsoft.com/office/drawing/2014/main" id="{1AD154E2-89F2-432E-AA9B-7424E2761CD7}"/>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4" name="Freeform: Shape 93">
                <a:extLst>
                  <a:ext uri="{FF2B5EF4-FFF2-40B4-BE49-F238E27FC236}">
                    <a16:creationId xmlns:a16="http://schemas.microsoft.com/office/drawing/2014/main" id="{B6617580-2F50-45D1-B20C-A64020C0BDB1}"/>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5" name="Freeform: Shape 94">
                <a:extLst>
                  <a:ext uri="{FF2B5EF4-FFF2-40B4-BE49-F238E27FC236}">
                    <a16:creationId xmlns:a16="http://schemas.microsoft.com/office/drawing/2014/main" id="{A7D66DE4-00B6-4AC5-BD23-7E2CCEE95FD3}"/>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96" name="Freeform: Shape 95">
                <a:extLst>
                  <a:ext uri="{FF2B5EF4-FFF2-40B4-BE49-F238E27FC236}">
                    <a16:creationId xmlns:a16="http://schemas.microsoft.com/office/drawing/2014/main" id="{BAE1DCA4-A861-42AE-944C-5EC37A8C55AC}"/>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8" name="Group 57">
              <a:extLst>
                <a:ext uri="{FF2B5EF4-FFF2-40B4-BE49-F238E27FC236}">
                  <a16:creationId xmlns:a16="http://schemas.microsoft.com/office/drawing/2014/main" id="{E7342380-A1E7-43F3-9E43-7F9C32335906}"/>
                </a:ext>
              </a:extLst>
            </p:cNvPr>
            <p:cNvGrpSpPr/>
            <p:nvPr/>
          </p:nvGrpSpPr>
          <p:grpSpPr>
            <a:xfrm rot="21043784" flipH="1">
              <a:off x="12949687" y="4848328"/>
              <a:ext cx="885221" cy="609671"/>
              <a:chOff x="3667032" y="1708483"/>
              <a:chExt cx="8105829" cy="5582653"/>
            </a:xfrm>
          </p:grpSpPr>
          <p:sp>
            <p:nvSpPr>
              <p:cNvPr id="83" name="Freeform: Shape 82">
                <a:extLst>
                  <a:ext uri="{FF2B5EF4-FFF2-40B4-BE49-F238E27FC236}">
                    <a16:creationId xmlns:a16="http://schemas.microsoft.com/office/drawing/2014/main" id="{0FDD9D8A-523A-4FBA-A662-46E5AC35D20A}"/>
                  </a:ext>
                </a:extLst>
              </p:cNvPr>
              <p:cNvSpPr/>
              <p:nvPr/>
            </p:nvSpPr>
            <p:spPr>
              <a:xfrm>
                <a:off x="9698517" y="2576706"/>
                <a:ext cx="2074344" cy="1084322"/>
              </a:xfrm>
              <a:custGeom>
                <a:avLst/>
                <a:gdLst>
                  <a:gd name="connsiteX0" fmla="*/ 757990 w 757990"/>
                  <a:gd name="connsiteY0" fmla="*/ 228600 h 264695"/>
                  <a:gd name="connsiteX1" fmla="*/ 288758 w 757990"/>
                  <a:gd name="connsiteY1" fmla="*/ 0 h 264695"/>
                  <a:gd name="connsiteX2" fmla="*/ 0 w 757990"/>
                  <a:gd name="connsiteY2" fmla="*/ 264695 h 264695"/>
                  <a:gd name="connsiteX3" fmla="*/ 757990 w 757990"/>
                  <a:gd name="connsiteY3" fmla="*/ 228600 h 264695"/>
                  <a:gd name="connsiteX0" fmla="*/ 753988 w 753988"/>
                  <a:gd name="connsiteY0" fmla="*/ 288628 h 288628"/>
                  <a:gd name="connsiteX1" fmla="*/ 288758 w 753988"/>
                  <a:gd name="connsiteY1" fmla="*/ 0 h 288628"/>
                  <a:gd name="connsiteX2" fmla="*/ 0 w 753988"/>
                  <a:gd name="connsiteY2" fmla="*/ 264695 h 288628"/>
                  <a:gd name="connsiteX3" fmla="*/ 753988 w 753988"/>
                  <a:gd name="connsiteY3" fmla="*/ 288628 h 288628"/>
                  <a:gd name="connsiteX0" fmla="*/ 753988 w 753988"/>
                  <a:gd name="connsiteY0" fmla="*/ 288628 h 324723"/>
                  <a:gd name="connsiteX1" fmla="*/ 288758 w 753988"/>
                  <a:gd name="connsiteY1" fmla="*/ 0 h 324723"/>
                  <a:gd name="connsiteX2" fmla="*/ 0 w 753988"/>
                  <a:gd name="connsiteY2" fmla="*/ 324723 h 324723"/>
                  <a:gd name="connsiteX3" fmla="*/ 753988 w 753988"/>
                  <a:gd name="connsiteY3" fmla="*/ 288628 h 324723"/>
                  <a:gd name="connsiteX0" fmla="*/ 681954 w 681954"/>
                  <a:gd name="connsiteY0" fmla="*/ 396679 h 396679"/>
                  <a:gd name="connsiteX1" fmla="*/ 288758 w 681954"/>
                  <a:gd name="connsiteY1" fmla="*/ 0 h 396679"/>
                  <a:gd name="connsiteX2" fmla="*/ 0 w 681954"/>
                  <a:gd name="connsiteY2" fmla="*/ 324723 h 396679"/>
                  <a:gd name="connsiteX3" fmla="*/ 681954 w 681954"/>
                  <a:gd name="connsiteY3" fmla="*/ 396679 h 396679"/>
                  <a:gd name="connsiteX0" fmla="*/ 798009 w 798009"/>
                  <a:gd name="connsiteY0" fmla="*/ 324645 h 324723"/>
                  <a:gd name="connsiteX1" fmla="*/ 288758 w 798009"/>
                  <a:gd name="connsiteY1" fmla="*/ 0 h 324723"/>
                  <a:gd name="connsiteX2" fmla="*/ 0 w 798009"/>
                  <a:gd name="connsiteY2" fmla="*/ 324723 h 324723"/>
                  <a:gd name="connsiteX3" fmla="*/ 798009 w 798009"/>
                  <a:gd name="connsiteY3" fmla="*/ 324645 h 324723"/>
                  <a:gd name="connsiteX0" fmla="*/ 798009 w 798009"/>
                  <a:gd name="connsiteY0" fmla="*/ 324645 h 324645"/>
                  <a:gd name="connsiteX1" fmla="*/ 288758 w 798009"/>
                  <a:gd name="connsiteY1" fmla="*/ 0 h 324645"/>
                  <a:gd name="connsiteX2" fmla="*/ 0 w 798009"/>
                  <a:gd name="connsiteY2" fmla="*/ 208668 h 324645"/>
                  <a:gd name="connsiteX3" fmla="*/ 798009 w 798009"/>
                  <a:gd name="connsiteY3" fmla="*/ 324645 h 324645"/>
                  <a:gd name="connsiteX0" fmla="*/ 689958 w 689958"/>
                  <a:gd name="connsiteY0" fmla="*/ 360662 h 360662"/>
                  <a:gd name="connsiteX1" fmla="*/ 288758 w 689958"/>
                  <a:gd name="connsiteY1" fmla="*/ 0 h 360662"/>
                  <a:gd name="connsiteX2" fmla="*/ 0 w 689958"/>
                  <a:gd name="connsiteY2" fmla="*/ 208668 h 360662"/>
                  <a:gd name="connsiteX3" fmla="*/ 689958 w 689958"/>
                  <a:gd name="connsiteY3" fmla="*/ 360662 h 360662"/>
                </a:gdLst>
                <a:ahLst/>
                <a:cxnLst>
                  <a:cxn ang="0">
                    <a:pos x="connsiteX0" y="connsiteY0"/>
                  </a:cxn>
                  <a:cxn ang="0">
                    <a:pos x="connsiteX1" y="connsiteY1"/>
                  </a:cxn>
                  <a:cxn ang="0">
                    <a:pos x="connsiteX2" y="connsiteY2"/>
                  </a:cxn>
                  <a:cxn ang="0">
                    <a:pos x="connsiteX3" y="connsiteY3"/>
                  </a:cxn>
                </a:cxnLst>
                <a:rect l="l" t="t" r="r" b="b"/>
                <a:pathLst>
                  <a:path w="689958" h="360662">
                    <a:moveTo>
                      <a:pt x="689958" y="360662"/>
                    </a:moveTo>
                    <a:lnTo>
                      <a:pt x="288758" y="0"/>
                    </a:lnTo>
                    <a:lnTo>
                      <a:pt x="0" y="208668"/>
                    </a:lnTo>
                    <a:lnTo>
                      <a:pt x="689958" y="36066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4" name="Freeform: Shape 83">
                <a:extLst>
                  <a:ext uri="{FF2B5EF4-FFF2-40B4-BE49-F238E27FC236}">
                    <a16:creationId xmlns:a16="http://schemas.microsoft.com/office/drawing/2014/main" id="{CCA98B03-5D1A-41C6-8201-E8104EFA2394}"/>
                  </a:ext>
                </a:extLst>
              </p:cNvPr>
              <p:cNvSpPr/>
              <p:nvPr/>
            </p:nvSpPr>
            <p:spPr>
              <a:xfrm>
                <a:off x="8589117" y="2576628"/>
                <a:ext cx="1989499" cy="976664"/>
              </a:xfrm>
              <a:custGeom>
                <a:avLst/>
                <a:gdLst>
                  <a:gd name="connsiteX0" fmla="*/ 661737 w 661737"/>
                  <a:gd name="connsiteY0" fmla="*/ 0 h 324853"/>
                  <a:gd name="connsiteX1" fmla="*/ 360947 w 661737"/>
                  <a:gd name="connsiteY1" fmla="*/ 324853 h 324853"/>
                  <a:gd name="connsiteX2" fmla="*/ 0 w 661737"/>
                  <a:gd name="connsiteY2" fmla="*/ 36095 h 324853"/>
                  <a:gd name="connsiteX3" fmla="*/ 661737 w 661737"/>
                  <a:gd name="connsiteY3" fmla="*/ 0 h 324853"/>
                </a:gdLst>
                <a:ahLst/>
                <a:cxnLst>
                  <a:cxn ang="0">
                    <a:pos x="connsiteX0" y="connsiteY0"/>
                  </a:cxn>
                  <a:cxn ang="0">
                    <a:pos x="connsiteX1" y="connsiteY1"/>
                  </a:cxn>
                  <a:cxn ang="0">
                    <a:pos x="connsiteX2" y="connsiteY2"/>
                  </a:cxn>
                  <a:cxn ang="0">
                    <a:pos x="connsiteX3" y="connsiteY3"/>
                  </a:cxn>
                </a:cxnLst>
                <a:rect l="l" t="t" r="r" b="b"/>
                <a:pathLst>
                  <a:path w="661737" h="324853">
                    <a:moveTo>
                      <a:pt x="661737" y="0"/>
                    </a:moveTo>
                    <a:lnTo>
                      <a:pt x="360947" y="324853"/>
                    </a:lnTo>
                    <a:lnTo>
                      <a:pt x="0" y="36095"/>
                    </a:lnTo>
                    <a:lnTo>
                      <a:pt x="661737"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5" name="Freeform: Shape 84">
                <a:extLst>
                  <a:ext uri="{FF2B5EF4-FFF2-40B4-BE49-F238E27FC236}">
                    <a16:creationId xmlns:a16="http://schemas.microsoft.com/office/drawing/2014/main" id="{0E6C900F-9F37-4FAC-9D63-C787BA0181D0}"/>
                  </a:ext>
                </a:extLst>
              </p:cNvPr>
              <p:cNvSpPr/>
              <p:nvPr/>
            </p:nvSpPr>
            <p:spPr>
              <a:xfrm>
                <a:off x="3667032" y="1708483"/>
                <a:ext cx="1121354" cy="723455"/>
              </a:xfrm>
              <a:custGeom>
                <a:avLst/>
                <a:gdLst>
                  <a:gd name="connsiteX0" fmla="*/ 0 w 372979"/>
                  <a:gd name="connsiteY0" fmla="*/ 240632 h 240632"/>
                  <a:gd name="connsiteX1" fmla="*/ 204537 w 372979"/>
                  <a:gd name="connsiteY1" fmla="*/ 0 h 240632"/>
                  <a:gd name="connsiteX2" fmla="*/ 372979 w 372979"/>
                  <a:gd name="connsiteY2" fmla="*/ 120316 h 240632"/>
                  <a:gd name="connsiteX3" fmla="*/ 0 w 372979"/>
                  <a:gd name="connsiteY3" fmla="*/ 240632 h 240632"/>
                </a:gdLst>
                <a:ahLst/>
                <a:cxnLst>
                  <a:cxn ang="0">
                    <a:pos x="connsiteX0" y="connsiteY0"/>
                  </a:cxn>
                  <a:cxn ang="0">
                    <a:pos x="connsiteX1" y="connsiteY1"/>
                  </a:cxn>
                  <a:cxn ang="0">
                    <a:pos x="connsiteX2" y="connsiteY2"/>
                  </a:cxn>
                  <a:cxn ang="0">
                    <a:pos x="connsiteX3" y="connsiteY3"/>
                  </a:cxn>
                </a:cxnLst>
                <a:rect l="l" t="t" r="r" b="b"/>
                <a:pathLst>
                  <a:path w="372979" h="240632">
                    <a:moveTo>
                      <a:pt x="0" y="240632"/>
                    </a:moveTo>
                    <a:lnTo>
                      <a:pt x="204537" y="0"/>
                    </a:lnTo>
                    <a:lnTo>
                      <a:pt x="372979" y="120316"/>
                    </a:lnTo>
                    <a:lnTo>
                      <a:pt x="0" y="2406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6" name="Freeform: Shape 85">
                <a:extLst>
                  <a:ext uri="{FF2B5EF4-FFF2-40B4-BE49-F238E27FC236}">
                    <a16:creationId xmlns:a16="http://schemas.microsoft.com/office/drawing/2014/main" id="{645227E2-265B-4C48-BC65-812317D1C9EE}"/>
                  </a:ext>
                </a:extLst>
              </p:cNvPr>
              <p:cNvSpPr/>
              <p:nvPr/>
            </p:nvSpPr>
            <p:spPr>
              <a:xfrm>
                <a:off x="6683920" y="3191564"/>
                <a:ext cx="1627771" cy="4087516"/>
              </a:xfrm>
              <a:custGeom>
                <a:avLst/>
                <a:gdLst>
                  <a:gd name="connsiteX0" fmla="*/ 541421 w 541421"/>
                  <a:gd name="connsiteY0" fmla="*/ 12032 h 1359569"/>
                  <a:gd name="connsiteX1" fmla="*/ 156410 w 541421"/>
                  <a:gd name="connsiteY1" fmla="*/ 1359569 h 1359569"/>
                  <a:gd name="connsiteX2" fmla="*/ 0 w 541421"/>
                  <a:gd name="connsiteY2" fmla="*/ 0 h 1359569"/>
                  <a:gd name="connsiteX3" fmla="*/ 541421 w 541421"/>
                  <a:gd name="connsiteY3" fmla="*/ 12032 h 1359569"/>
                </a:gdLst>
                <a:ahLst/>
                <a:cxnLst>
                  <a:cxn ang="0">
                    <a:pos x="connsiteX0" y="connsiteY0"/>
                  </a:cxn>
                  <a:cxn ang="0">
                    <a:pos x="connsiteX1" y="connsiteY1"/>
                  </a:cxn>
                  <a:cxn ang="0">
                    <a:pos x="connsiteX2" y="connsiteY2"/>
                  </a:cxn>
                  <a:cxn ang="0">
                    <a:pos x="connsiteX3" y="connsiteY3"/>
                  </a:cxn>
                </a:cxnLst>
                <a:rect l="l" t="t" r="r" b="b"/>
                <a:pathLst>
                  <a:path w="541421" h="1359569">
                    <a:moveTo>
                      <a:pt x="541421" y="12032"/>
                    </a:moveTo>
                    <a:lnTo>
                      <a:pt x="156410" y="1359569"/>
                    </a:lnTo>
                    <a:lnTo>
                      <a:pt x="0" y="0"/>
                    </a:lnTo>
                    <a:lnTo>
                      <a:pt x="541421" y="120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7" name="Freeform: Shape 86">
                <a:extLst>
                  <a:ext uri="{FF2B5EF4-FFF2-40B4-BE49-F238E27FC236}">
                    <a16:creationId xmlns:a16="http://schemas.microsoft.com/office/drawing/2014/main" id="{35B11BFA-D821-4CCB-A3C3-A8456C306E2D}"/>
                  </a:ext>
                </a:extLst>
              </p:cNvPr>
              <p:cNvSpPr/>
              <p:nvPr/>
            </p:nvSpPr>
            <p:spPr>
              <a:xfrm>
                <a:off x="4296520" y="1708483"/>
                <a:ext cx="1917154" cy="1917154"/>
              </a:xfrm>
              <a:custGeom>
                <a:avLst/>
                <a:gdLst>
                  <a:gd name="connsiteX0" fmla="*/ 0 w 637674"/>
                  <a:gd name="connsiteY0" fmla="*/ 0 h 637674"/>
                  <a:gd name="connsiteX1" fmla="*/ 553453 w 637674"/>
                  <a:gd name="connsiteY1" fmla="*/ 48127 h 637674"/>
                  <a:gd name="connsiteX2" fmla="*/ 637674 w 637674"/>
                  <a:gd name="connsiteY2" fmla="*/ 637674 h 637674"/>
                  <a:gd name="connsiteX3" fmla="*/ 0 w 637674"/>
                  <a:gd name="connsiteY3" fmla="*/ 0 h 637674"/>
                  <a:gd name="connsiteX0" fmla="*/ 0 w 637674"/>
                  <a:gd name="connsiteY0" fmla="*/ 0 h 637674"/>
                  <a:gd name="connsiteX1" fmla="*/ 537445 w 637674"/>
                  <a:gd name="connsiteY1" fmla="*/ 16112 h 637674"/>
                  <a:gd name="connsiteX2" fmla="*/ 637674 w 637674"/>
                  <a:gd name="connsiteY2" fmla="*/ 637674 h 637674"/>
                  <a:gd name="connsiteX3" fmla="*/ 0 w 637674"/>
                  <a:gd name="connsiteY3" fmla="*/ 0 h 637674"/>
                </a:gdLst>
                <a:ahLst/>
                <a:cxnLst>
                  <a:cxn ang="0">
                    <a:pos x="connsiteX0" y="connsiteY0"/>
                  </a:cxn>
                  <a:cxn ang="0">
                    <a:pos x="connsiteX1" y="connsiteY1"/>
                  </a:cxn>
                  <a:cxn ang="0">
                    <a:pos x="connsiteX2" y="connsiteY2"/>
                  </a:cxn>
                  <a:cxn ang="0">
                    <a:pos x="connsiteX3" y="connsiteY3"/>
                  </a:cxn>
                </a:cxnLst>
                <a:rect l="l" t="t" r="r" b="b"/>
                <a:pathLst>
                  <a:path w="637674" h="637674">
                    <a:moveTo>
                      <a:pt x="0" y="0"/>
                    </a:moveTo>
                    <a:lnTo>
                      <a:pt x="537445" y="16112"/>
                    </a:lnTo>
                    <a:lnTo>
                      <a:pt x="637674" y="637674"/>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8" name="Freeform: Shape 87">
                <a:extLst>
                  <a:ext uri="{FF2B5EF4-FFF2-40B4-BE49-F238E27FC236}">
                    <a16:creationId xmlns:a16="http://schemas.microsoft.com/office/drawing/2014/main" id="{161C27F5-BE5E-4C9E-B308-A6A0BD46730A}"/>
                  </a:ext>
                </a:extLst>
              </p:cNvPr>
              <p:cNvSpPr/>
              <p:nvPr/>
            </p:nvSpPr>
            <p:spPr>
              <a:xfrm>
                <a:off x="7479717" y="2106307"/>
                <a:ext cx="2206536" cy="1434953"/>
              </a:xfrm>
              <a:custGeom>
                <a:avLst/>
                <a:gdLst>
                  <a:gd name="connsiteX0" fmla="*/ 168442 w 733927"/>
                  <a:gd name="connsiteY0" fmla="*/ 0 h 493295"/>
                  <a:gd name="connsiteX1" fmla="*/ 733927 w 733927"/>
                  <a:gd name="connsiteY1" fmla="*/ 493295 h 493295"/>
                  <a:gd name="connsiteX2" fmla="*/ 0 w 733927"/>
                  <a:gd name="connsiteY2" fmla="*/ 457200 h 493295"/>
                  <a:gd name="connsiteX3" fmla="*/ 168442 w 733927"/>
                  <a:gd name="connsiteY3" fmla="*/ 0 h 493295"/>
                  <a:gd name="connsiteX0" fmla="*/ 196455 w 733927"/>
                  <a:gd name="connsiteY0" fmla="*/ 0 h 477287"/>
                  <a:gd name="connsiteX1" fmla="*/ 733927 w 733927"/>
                  <a:gd name="connsiteY1" fmla="*/ 477287 h 477287"/>
                  <a:gd name="connsiteX2" fmla="*/ 0 w 733927"/>
                  <a:gd name="connsiteY2" fmla="*/ 441192 h 477287"/>
                  <a:gd name="connsiteX3" fmla="*/ 196455 w 733927"/>
                  <a:gd name="connsiteY3" fmla="*/ 0 h 477287"/>
                </a:gdLst>
                <a:ahLst/>
                <a:cxnLst>
                  <a:cxn ang="0">
                    <a:pos x="connsiteX0" y="connsiteY0"/>
                  </a:cxn>
                  <a:cxn ang="0">
                    <a:pos x="connsiteX1" y="connsiteY1"/>
                  </a:cxn>
                  <a:cxn ang="0">
                    <a:pos x="connsiteX2" y="connsiteY2"/>
                  </a:cxn>
                  <a:cxn ang="0">
                    <a:pos x="connsiteX3" y="connsiteY3"/>
                  </a:cxn>
                </a:cxnLst>
                <a:rect l="l" t="t" r="r" b="b"/>
                <a:pathLst>
                  <a:path w="733927" h="477287">
                    <a:moveTo>
                      <a:pt x="196455" y="0"/>
                    </a:moveTo>
                    <a:lnTo>
                      <a:pt x="733927" y="477287"/>
                    </a:lnTo>
                    <a:lnTo>
                      <a:pt x="0" y="441192"/>
                    </a:lnTo>
                    <a:lnTo>
                      <a:pt x="19645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9" name="Freeform: Shape 88">
                <a:extLst>
                  <a:ext uri="{FF2B5EF4-FFF2-40B4-BE49-F238E27FC236}">
                    <a16:creationId xmlns:a16="http://schemas.microsoft.com/office/drawing/2014/main" id="{BEA7DB35-43EA-46C1-BFD9-305A3AD67D03}"/>
                  </a:ext>
                </a:extLst>
              </p:cNvPr>
              <p:cNvSpPr/>
              <p:nvPr/>
            </p:nvSpPr>
            <p:spPr>
              <a:xfrm>
                <a:off x="5888120" y="1744657"/>
                <a:ext cx="2170362" cy="5546479"/>
              </a:xfrm>
              <a:custGeom>
                <a:avLst/>
                <a:gdLst>
                  <a:gd name="connsiteX0" fmla="*/ 0 w 721895"/>
                  <a:gd name="connsiteY0" fmla="*/ 0 h 1844842"/>
                  <a:gd name="connsiteX1" fmla="*/ 176463 w 721895"/>
                  <a:gd name="connsiteY1" fmla="*/ 1844842 h 1844842"/>
                  <a:gd name="connsiteX2" fmla="*/ 721895 w 721895"/>
                  <a:gd name="connsiteY2" fmla="*/ 112295 h 1844842"/>
                  <a:gd name="connsiteX3" fmla="*/ 0 w 721895"/>
                  <a:gd name="connsiteY3" fmla="*/ 0 h 1844842"/>
                </a:gdLst>
                <a:ahLst/>
                <a:cxnLst>
                  <a:cxn ang="0">
                    <a:pos x="connsiteX0" y="connsiteY0"/>
                  </a:cxn>
                  <a:cxn ang="0">
                    <a:pos x="connsiteX1" y="connsiteY1"/>
                  </a:cxn>
                  <a:cxn ang="0">
                    <a:pos x="connsiteX2" y="connsiteY2"/>
                  </a:cxn>
                  <a:cxn ang="0">
                    <a:pos x="connsiteX3" y="connsiteY3"/>
                  </a:cxn>
                </a:cxnLst>
                <a:rect l="l" t="t" r="r" b="b"/>
                <a:pathLst>
                  <a:path w="721895" h="1844842">
                    <a:moveTo>
                      <a:pt x="0" y="0"/>
                    </a:moveTo>
                    <a:lnTo>
                      <a:pt x="176463" y="1844842"/>
                    </a:lnTo>
                    <a:lnTo>
                      <a:pt x="721895" y="112295"/>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59" name="Group 58">
              <a:extLst>
                <a:ext uri="{FF2B5EF4-FFF2-40B4-BE49-F238E27FC236}">
                  <a16:creationId xmlns:a16="http://schemas.microsoft.com/office/drawing/2014/main" id="{CD81C25F-6C2B-4DFA-8B10-E10F977CFCD7}"/>
                </a:ext>
              </a:extLst>
            </p:cNvPr>
            <p:cNvGrpSpPr/>
            <p:nvPr/>
          </p:nvGrpSpPr>
          <p:grpSpPr>
            <a:xfrm rot="21043784" flipH="1">
              <a:off x="9098407" y="3250270"/>
              <a:ext cx="740471" cy="509978"/>
              <a:chOff x="3667032" y="1708483"/>
              <a:chExt cx="8105829" cy="5582653"/>
            </a:xfrm>
          </p:grpSpPr>
          <p:sp>
            <p:nvSpPr>
              <p:cNvPr id="76" name="Freeform: Shape 75">
                <a:extLst>
                  <a:ext uri="{FF2B5EF4-FFF2-40B4-BE49-F238E27FC236}">
                    <a16:creationId xmlns:a16="http://schemas.microsoft.com/office/drawing/2014/main" id="{AB0437A3-BE79-4F53-A9D4-DD75820D12FF}"/>
                  </a:ext>
                </a:extLst>
              </p:cNvPr>
              <p:cNvSpPr/>
              <p:nvPr/>
            </p:nvSpPr>
            <p:spPr>
              <a:xfrm>
                <a:off x="9698517" y="2576706"/>
                <a:ext cx="2074344" cy="1084322"/>
              </a:xfrm>
              <a:custGeom>
                <a:avLst/>
                <a:gdLst>
                  <a:gd name="connsiteX0" fmla="*/ 757990 w 757990"/>
                  <a:gd name="connsiteY0" fmla="*/ 228600 h 264695"/>
                  <a:gd name="connsiteX1" fmla="*/ 288758 w 757990"/>
                  <a:gd name="connsiteY1" fmla="*/ 0 h 264695"/>
                  <a:gd name="connsiteX2" fmla="*/ 0 w 757990"/>
                  <a:gd name="connsiteY2" fmla="*/ 264695 h 264695"/>
                  <a:gd name="connsiteX3" fmla="*/ 757990 w 757990"/>
                  <a:gd name="connsiteY3" fmla="*/ 228600 h 264695"/>
                  <a:gd name="connsiteX0" fmla="*/ 753988 w 753988"/>
                  <a:gd name="connsiteY0" fmla="*/ 288628 h 288628"/>
                  <a:gd name="connsiteX1" fmla="*/ 288758 w 753988"/>
                  <a:gd name="connsiteY1" fmla="*/ 0 h 288628"/>
                  <a:gd name="connsiteX2" fmla="*/ 0 w 753988"/>
                  <a:gd name="connsiteY2" fmla="*/ 264695 h 288628"/>
                  <a:gd name="connsiteX3" fmla="*/ 753988 w 753988"/>
                  <a:gd name="connsiteY3" fmla="*/ 288628 h 288628"/>
                  <a:gd name="connsiteX0" fmla="*/ 753988 w 753988"/>
                  <a:gd name="connsiteY0" fmla="*/ 288628 h 324723"/>
                  <a:gd name="connsiteX1" fmla="*/ 288758 w 753988"/>
                  <a:gd name="connsiteY1" fmla="*/ 0 h 324723"/>
                  <a:gd name="connsiteX2" fmla="*/ 0 w 753988"/>
                  <a:gd name="connsiteY2" fmla="*/ 324723 h 324723"/>
                  <a:gd name="connsiteX3" fmla="*/ 753988 w 753988"/>
                  <a:gd name="connsiteY3" fmla="*/ 288628 h 324723"/>
                  <a:gd name="connsiteX0" fmla="*/ 681954 w 681954"/>
                  <a:gd name="connsiteY0" fmla="*/ 396679 h 396679"/>
                  <a:gd name="connsiteX1" fmla="*/ 288758 w 681954"/>
                  <a:gd name="connsiteY1" fmla="*/ 0 h 396679"/>
                  <a:gd name="connsiteX2" fmla="*/ 0 w 681954"/>
                  <a:gd name="connsiteY2" fmla="*/ 324723 h 396679"/>
                  <a:gd name="connsiteX3" fmla="*/ 681954 w 681954"/>
                  <a:gd name="connsiteY3" fmla="*/ 396679 h 396679"/>
                  <a:gd name="connsiteX0" fmla="*/ 798009 w 798009"/>
                  <a:gd name="connsiteY0" fmla="*/ 324645 h 324723"/>
                  <a:gd name="connsiteX1" fmla="*/ 288758 w 798009"/>
                  <a:gd name="connsiteY1" fmla="*/ 0 h 324723"/>
                  <a:gd name="connsiteX2" fmla="*/ 0 w 798009"/>
                  <a:gd name="connsiteY2" fmla="*/ 324723 h 324723"/>
                  <a:gd name="connsiteX3" fmla="*/ 798009 w 798009"/>
                  <a:gd name="connsiteY3" fmla="*/ 324645 h 324723"/>
                  <a:gd name="connsiteX0" fmla="*/ 798009 w 798009"/>
                  <a:gd name="connsiteY0" fmla="*/ 324645 h 324645"/>
                  <a:gd name="connsiteX1" fmla="*/ 288758 w 798009"/>
                  <a:gd name="connsiteY1" fmla="*/ 0 h 324645"/>
                  <a:gd name="connsiteX2" fmla="*/ 0 w 798009"/>
                  <a:gd name="connsiteY2" fmla="*/ 208668 h 324645"/>
                  <a:gd name="connsiteX3" fmla="*/ 798009 w 798009"/>
                  <a:gd name="connsiteY3" fmla="*/ 324645 h 324645"/>
                  <a:gd name="connsiteX0" fmla="*/ 689958 w 689958"/>
                  <a:gd name="connsiteY0" fmla="*/ 360662 h 360662"/>
                  <a:gd name="connsiteX1" fmla="*/ 288758 w 689958"/>
                  <a:gd name="connsiteY1" fmla="*/ 0 h 360662"/>
                  <a:gd name="connsiteX2" fmla="*/ 0 w 689958"/>
                  <a:gd name="connsiteY2" fmla="*/ 208668 h 360662"/>
                  <a:gd name="connsiteX3" fmla="*/ 689958 w 689958"/>
                  <a:gd name="connsiteY3" fmla="*/ 360662 h 360662"/>
                </a:gdLst>
                <a:ahLst/>
                <a:cxnLst>
                  <a:cxn ang="0">
                    <a:pos x="connsiteX0" y="connsiteY0"/>
                  </a:cxn>
                  <a:cxn ang="0">
                    <a:pos x="connsiteX1" y="connsiteY1"/>
                  </a:cxn>
                  <a:cxn ang="0">
                    <a:pos x="connsiteX2" y="connsiteY2"/>
                  </a:cxn>
                  <a:cxn ang="0">
                    <a:pos x="connsiteX3" y="connsiteY3"/>
                  </a:cxn>
                </a:cxnLst>
                <a:rect l="l" t="t" r="r" b="b"/>
                <a:pathLst>
                  <a:path w="689958" h="360662">
                    <a:moveTo>
                      <a:pt x="689958" y="360662"/>
                    </a:moveTo>
                    <a:lnTo>
                      <a:pt x="288758" y="0"/>
                    </a:lnTo>
                    <a:lnTo>
                      <a:pt x="0" y="208668"/>
                    </a:lnTo>
                    <a:lnTo>
                      <a:pt x="689958" y="36066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7" name="Freeform: Shape 76">
                <a:extLst>
                  <a:ext uri="{FF2B5EF4-FFF2-40B4-BE49-F238E27FC236}">
                    <a16:creationId xmlns:a16="http://schemas.microsoft.com/office/drawing/2014/main" id="{F6F73B6E-777C-47EE-A0F8-1D6AA17964BE}"/>
                  </a:ext>
                </a:extLst>
              </p:cNvPr>
              <p:cNvSpPr/>
              <p:nvPr/>
            </p:nvSpPr>
            <p:spPr>
              <a:xfrm>
                <a:off x="8589117" y="2576628"/>
                <a:ext cx="1989499" cy="976664"/>
              </a:xfrm>
              <a:custGeom>
                <a:avLst/>
                <a:gdLst>
                  <a:gd name="connsiteX0" fmla="*/ 661737 w 661737"/>
                  <a:gd name="connsiteY0" fmla="*/ 0 h 324853"/>
                  <a:gd name="connsiteX1" fmla="*/ 360947 w 661737"/>
                  <a:gd name="connsiteY1" fmla="*/ 324853 h 324853"/>
                  <a:gd name="connsiteX2" fmla="*/ 0 w 661737"/>
                  <a:gd name="connsiteY2" fmla="*/ 36095 h 324853"/>
                  <a:gd name="connsiteX3" fmla="*/ 661737 w 661737"/>
                  <a:gd name="connsiteY3" fmla="*/ 0 h 324853"/>
                </a:gdLst>
                <a:ahLst/>
                <a:cxnLst>
                  <a:cxn ang="0">
                    <a:pos x="connsiteX0" y="connsiteY0"/>
                  </a:cxn>
                  <a:cxn ang="0">
                    <a:pos x="connsiteX1" y="connsiteY1"/>
                  </a:cxn>
                  <a:cxn ang="0">
                    <a:pos x="connsiteX2" y="connsiteY2"/>
                  </a:cxn>
                  <a:cxn ang="0">
                    <a:pos x="connsiteX3" y="connsiteY3"/>
                  </a:cxn>
                </a:cxnLst>
                <a:rect l="l" t="t" r="r" b="b"/>
                <a:pathLst>
                  <a:path w="661737" h="324853">
                    <a:moveTo>
                      <a:pt x="661737" y="0"/>
                    </a:moveTo>
                    <a:lnTo>
                      <a:pt x="360947" y="324853"/>
                    </a:lnTo>
                    <a:lnTo>
                      <a:pt x="0" y="36095"/>
                    </a:lnTo>
                    <a:lnTo>
                      <a:pt x="661737"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8" name="Freeform: Shape 77">
                <a:extLst>
                  <a:ext uri="{FF2B5EF4-FFF2-40B4-BE49-F238E27FC236}">
                    <a16:creationId xmlns:a16="http://schemas.microsoft.com/office/drawing/2014/main" id="{2BD1BA57-FC50-433A-B978-339684C0AA5F}"/>
                  </a:ext>
                </a:extLst>
              </p:cNvPr>
              <p:cNvSpPr/>
              <p:nvPr/>
            </p:nvSpPr>
            <p:spPr>
              <a:xfrm>
                <a:off x="3667032" y="1708483"/>
                <a:ext cx="1121354" cy="723455"/>
              </a:xfrm>
              <a:custGeom>
                <a:avLst/>
                <a:gdLst>
                  <a:gd name="connsiteX0" fmla="*/ 0 w 372979"/>
                  <a:gd name="connsiteY0" fmla="*/ 240632 h 240632"/>
                  <a:gd name="connsiteX1" fmla="*/ 204537 w 372979"/>
                  <a:gd name="connsiteY1" fmla="*/ 0 h 240632"/>
                  <a:gd name="connsiteX2" fmla="*/ 372979 w 372979"/>
                  <a:gd name="connsiteY2" fmla="*/ 120316 h 240632"/>
                  <a:gd name="connsiteX3" fmla="*/ 0 w 372979"/>
                  <a:gd name="connsiteY3" fmla="*/ 240632 h 240632"/>
                </a:gdLst>
                <a:ahLst/>
                <a:cxnLst>
                  <a:cxn ang="0">
                    <a:pos x="connsiteX0" y="connsiteY0"/>
                  </a:cxn>
                  <a:cxn ang="0">
                    <a:pos x="connsiteX1" y="connsiteY1"/>
                  </a:cxn>
                  <a:cxn ang="0">
                    <a:pos x="connsiteX2" y="connsiteY2"/>
                  </a:cxn>
                  <a:cxn ang="0">
                    <a:pos x="connsiteX3" y="connsiteY3"/>
                  </a:cxn>
                </a:cxnLst>
                <a:rect l="l" t="t" r="r" b="b"/>
                <a:pathLst>
                  <a:path w="372979" h="240632">
                    <a:moveTo>
                      <a:pt x="0" y="240632"/>
                    </a:moveTo>
                    <a:lnTo>
                      <a:pt x="204537" y="0"/>
                    </a:lnTo>
                    <a:lnTo>
                      <a:pt x="372979" y="120316"/>
                    </a:lnTo>
                    <a:lnTo>
                      <a:pt x="0" y="2406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9" name="Freeform: Shape 78">
                <a:extLst>
                  <a:ext uri="{FF2B5EF4-FFF2-40B4-BE49-F238E27FC236}">
                    <a16:creationId xmlns:a16="http://schemas.microsoft.com/office/drawing/2014/main" id="{D6C56A76-B71D-4348-9DFA-5DFE99CB0FF2}"/>
                  </a:ext>
                </a:extLst>
              </p:cNvPr>
              <p:cNvSpPr/>
              <p:nvPr/>
            </p:nvSpPr>
            <p:spPr>
              <a:xfrm>
                <a:off x="6683920" y="3191564"/>
                <a:ext cx="1627771" cy="4087516"/>
              </a:xfrm>
              <a:custGeom>
                <a:avLst/>
                <a:gdLst>
                  <a:gd name="connsiteX0" fmla="*/ 541421 w 541421"/>
                  <a:gd name="connsiteY0" fmla="*/ 12032 h 1359569"/>
                  <a:gd name="connsiteX1" fmla="*/ 156410 w 541421"/>
                  <a:gd name="connsiteY1" fmla="*/ 1359569 h 1359569"/>
                  <a:gd name="connsiteX2" fmla="*/ 0 w 541421"/>
                  <a:gd name="connsiteY2" fmla="*/ 0 h 1359569"/>
                  <a:gd name="connsiteX3" fmla="*/ 541421 w 541421"/>
                  <a:gd name="connsiteY3" fmla="*/ 12032 h 1359569"/>
                </a:gdLst>
                <a:ahLst/>
                <a:cxnLst>
                  <a:cxn ang="0">
                    <a:pos x="connsiteX0" y="connsiteY0"/>
                  </a:cxn>
                  <a:cxn ang="0">
                    <a:pos x="connsiteX1" y="connsiteY1"/>
                  </a:cxn>
                  <a:cxn ang="0">
                    <a:pos x="connsiteX2" y="connsiteY2"/>
                  </a:cxn>
                  <a:cxn ang="0">
                    <a:pos x="connsiteX3" y="connsiteY3"/>
                  </a:cxn>
                </a:cxnLst>
                <a:rect l="l" t="t" r="r" b="b"/>
                <a:pathLst>
                  <a:path w="541421" h="1359569">
                    <a:moveTo>
                      <a:pt x="541421" y="12032"/>
                    </a:moveTo>
                    <a:lnTo>
                      <a:pt x="156410" y="1359569"/>
                    </a:lnTo>
                    <a:lnTo>
                      <a:pt x="0" y="0"/>
                    </a:lnTo>
                    <a:lnTo>
                      <a:pt x="541421" y="120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0" name="Freeform: Shape 79">
                <a:extLst>
                  <a:ext uri="{FF2B5EF4-FFF2-40B4-BE49-F238E27FC236}">
                    <a16:creationId xmlns:a16="http://schemas.microsoft.com/office/drawing/2014/main" id="{B0AF2679-7A3F-484E-9A5B-649D26E6218E}"/>
                  </a:ext>
                </a:extLst>
              </p:cNvPr>
              <p:cNvSpPr/>
              <p:nvPr/>
            </p:nvSpPr>
            <p:spPr>
              <a:xfrm>
                <a:off x="4296520" y="1708483"/>
                <a:ext cx="1917154" cy="1917154"/>
              </a:xfrm>
              <a:custGeom>
                <a:avLst/>
                <a:gdLst>
                  <a:gd name="connsiteX0" fmla="*/ 0 w 637674"/>
                  <a:gd name="connsiteY0" fmla="*/ 0 h 637674"/>
                  <a:gd name="connsiteX1" fmla="*/ 553453 w 637674"/>
                  <a:gd name="connsiteY1" fmla="*/ 48127 h 637674"/>
                  <a:gd name="connsiteX2" fmla="*/ 637674 w 637674"/>
                  <a:gd name="connsiteY2" fmla="*/ 637674 h 637674"/>
                  <a:gd name="connsiteX3" fmla="*/ 0 w 637674"/>
                  <a:gd name="connsiteY3" fmla="*/ 0 h 637674"/>
                  <a:gd name="connsiteX0" fmla="*/ 0 w 637674"/>
                  <a:gd name="connsiteY0" fmla="*/ 0 h 637674"/>
                  <a:gd name="connsiteX1" fmla="*/ 537445 w 637674"/>
                  <a:gd name="connsiteY1" fmla="*/ 16112 h 637674"/>
                  <a:gd name="connsiteX2" fmla="*/ 637674 w 637674"/>
                  <a:gd name="connsiteY2" fmla="*/ 637674 h 637674"/>
                  <a:gd name="connsiteX3" fmla="*/ 0 w 637674"/>
                  <a:gd name="connsiteY3" fmla="*/ 0 h 637674"/>
                </a:gdLst>
                <a:ahLst/>
                <a:cxnLst>
                  <a:cxn ang="0">
                    <a:pos x="connsiteX0" y="connsiteY0"/>
                  </a:cxn>
                  <a:cxn ang="0">
                    <a:pos x="connsiteX1" y="connsiteY1"/>
                  </a:cxn>
                  <a:cxn ang="0">
                    <a:pos x="connsiteX2" y="connsiteY2"/>
                  </a:cxn>
                  <a:cxn ang="0">
                    <a:pos x="connsiteX3" y="connsiteY3"/>
                  </a:cxn>
                </a:cxnLst>
                <a:rect l="l" t="t" r="r" b="b"/>
                <a:pathLst>
                  <a:path w="637674" h="637674">
                    <a:moveTo>
                      <a:pt x="0" y="0"/>
                    </a:moveTo>
                    <a:lnTo>
                      <a:pt x="537445" y="16112"/>
                    </a:lnTo>
                    <a:lnTo>
                      <a:pt x="637674" y="637674"/>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1" name="Freeform: Shape 80">
                <a:extLst>
                  <a:ext uri="{FF2B5EF4-FFF2-40B4-BE49-F238E27FC236}">
                    <a16:creationId xmlns:a16="http://schemas.microsoft.com/office/drawing/2014/main" id="{E242437E-E71E-492D-9572-EA09D1F965BE}"/>
                  </a:ext>
                </a:extLst>
              </p:cNvPr>
              <p:cNvSpPr/>
              <p:nvPr/>
            </p:nvSpPr>
            <p:spPr>
              <a:xfrm>
                <a:off x="7479717" y="2106307"/>
                <a:ext cx="2206536" cy="1434953"/>
              </a:xfrm>
              <a:custGeom>
                <a:avLst/>
                <a:gdLst>
                  <a:gd name="connsiteX0" fmla="*/ 168442 w 733927"/>
                  <a:gd name="connsiteY0" fmla="*/ 0 h 493295"/>
                  <a:gd name="connsiteX1" fmla="*/ 733927 w 733927"/>
                  <a:gd name="connsiteY1" fmla="*/ 493295 h 493295"/>
                  <a:gd name="connsiteX2" fmla="*/ 0 w 733927"/>
                  <a:gd name="connsiteY2" fmla="*/ 457200 h 493295"/>
                  <a:gd name="connsiteX3" fmla="*/ 168442 w 733927"/>
                  <a:gd name="connsiteY3" fmla="*/ 0 h 493295"/>
                  <a:gd name="connsiteX0" fmla="*/ 196455 w 733927"/>
                  <a:gd name="connsiteY0" fmla="*/ 0 h 477287"/>
                  <a:gd name="connsiteX1" fmla="*/ 733927 w 733927"/>
                  <a:gd name="connsiteY1" fmla="*/ 477287 h 477287"/>
                  <a:gd name="connsiteX2" fmla="*/ 0 w 733927"/>
                  <a:gd name="connsiteY2" fmla="*/ 441192 h 477287"/>
                  <a:gd name="connsiteX3" fmla="*/ 196455 w 733927"/>
                  <a:gd name="connsiteY3" fmla="*/ 0 h 477287"/>
                </a:gdLst>
                <a:ahLst/>
                <a:cxnLst>
                  <a:cxn ang="0">
                    <a:pos x="connsiteX0" y="connsiteY0"/>
                  </a:cxn>
                  <a:cxn ang="0">
                    <a:pos x="connsiteX1" y="connsiteY1"/>
                  </a:cxn>
                  <a:cxn ang="0">
                    <a:pos x="connsiteX2" y="connsiteY2"/>
                  </a:cxn>
                  <a:cxn ang="0">
                    <a:pos x="connsiteX3" y="connsiteY3"/>
                  </a:cxn>
                </a:cxnLst>
                <a:rect l="l" t="t" r="r" b="b"/>
                <a:pathLst>
                  <a:path w="733927" h="477287">
                    <a:moveTo>
                      <a:pt x="196455" y="0"/>
                    </a:moveTo>
                    <a:lnTo>
                      <a:pt x="733927" y="477287"/>
                    </a:lnTo>
                    <a:lnTo>
                      <a:pt x="0" y="441192"/>
                    </a:lnTo>
                    <a:lnTo>
                      <a:pt x="19645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82" name="Freeform: Shape 81">
                <a:extLst>
                  <a:ext uri="{FF2B5EF4-FFF2-40B4-BE49-F238E27FC236}">
                    <a16:creationId xmlns:a16="http://schemas.microsoft.com/office/drawing/2014/main" id="{527169D8-D601-475C-BFDC-E628F818BDC3}"/>
                  </a:ext>
                </a:extLst>
              </p:cNvPr>
              <p:cNvSpPr/>
              <p:nvPr/>
            </p:nvSpPr>
            <p:spPr>
              <a:xfrm>
                <a:off x="5888120" y="1744657"/>
                <a:ext cx="2170362" cy="5546479"/>
              </a:xfrm>
              <a:custGeom>
                <a:avLst/>
                <a:gdLst>
                  <a:gd name="connsiteX0" fmla="*/ 0 w 721895"/>
                  <a:gd name="connsiteY0" fmla="*/ 0 h 1844842"/>
                  <a:gd name="connsiteX1" fmla="*/ 176463 w 721895"/>
                  <a:gd name="connsiteY1" fmla="*/ 1844842 h 1844842"/>
                  <a:gd name="connsiteX2" fmla="*/ 721895 w 721895"/>
                  <a:gd name="connsiteY2" fmla="*/ 112295 h 1844842"/>
                  <a:gd name="connsiteX3" fmla="*/ 0 w 721895"/>
                  <a:gd name="connsiteY3" fmla="*/ 0 h 1844842"/>
                </a:gdLst>
                <a:ahLst/>
                <a:cxnLst>
                  <a:cxn ang="0">
                    <a:pos x="connsiteX0" y="connsiteY0"/>
                  </a:cxn>
                  <a:cxn ang="0">
                    <a:pos x="connsiteX1" y="connsiteY1"/>
                  </a:cxn>
                  <a:cxn ang="0">
                    <a:pos x="connsiteX2" y="connsiteY2"/>
                  </a:cxn>
                  <a:cxn ang="0">
                    <a:pos x="connsiteX3" y="connsiteY3"/>
                  </a:cxn>
                </a:cxnLst>
                <a:rect l="l" t="t" r="r" b="b"/>
                <a:pathLst>
                  <a:path w="721895" h="1844842">
                    <a:moveTo>
                      <a:pt x="0" y="0"/>
                    </a:moveTo>
                    <a:lnTo>
                      <a:pt x="176463" y="1844842"/>
                    </a:lnTo>
                    <a:lnTo>
                      <a:pt x="721895" y="112295"/>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60" name="Group 59">
              <a:extLst>
                <a:ext uri="{FF2B5EF4-FFF2-40B4-BE49-F238E27FC236}">
                  <a16:creationId xmlns:a16="http://schemas.microsoft.com/office/drawing/2014/main" id="{321591C5-C04F-4C21-8ABD-82AA023FBA22}"/>
                </a:ext>
              </a:extLst>
            </p:cNvPr>
            <p:cNvGrpSpPr/>
            <p:nvPr/>
          </p:nvGrpSpPr>
          <p:grpSpPr>
            <a:xfrm rot="20275744" flipH="1">
              <a:off x="12999428" y="1262387"/>
              <a:ext cx="1627254" cy="1844118"/>
              <a:chOff x="5365048" y="479821"/>
              <a:chExt cx="8036930" cy="9108010"/>
            </a:xfrm>
          </p:grpSpPr>
          <p:sp>
            <p:nvSpPr>
              <p:cNvPr id="69" name="Freeform: Shape 68">
                <a:extLst>
                  <a:ext uri="{FF2B5EF4-FFF2-40B4-BE49-F238E27FC236}">
                    <a16:creationId xmlns:a16="http://schemas.microsoft.com/office/drawing/2014/main" id="{91255C69-2E23-4D49-9A54-EF2DC9B24D5E}"/>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0" name="Freeform: Shape 69">
                <a:extLst>
                  <a:ext uri="{FF2B5EF4-FFF2-40B4-BE49-F238E27FC236}">
                    <a16:creationId xmlns:a16="http://schemas.microsoft.com/office/drawing/2014/main" id="{098F8893-BA0E-411D-A35B-EF99CA6A4C5F}"/>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1" name="Freeform: Shape 70">
                <a:extLst>
                  <a:ext uri="{FF2B5EF4-FFF2-40B4-BE49-F238E27FC236}">
                    <a16:creationId xmlns:a16="http://schemas.microsoft.com/office/drawing/2014/main" id="{CB21944C-D3A3-40F6-8CEB-8CB9CA33C65B}"/>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2" name="Freeform: Shape 71">
                <a:extLst>
                  <a:ext uri="{FF2B5EF4-FFF2-40B4-BE49-F238E27FC236}">
                    <a16:creationId xmlns:a16="http://schemas.microsoft.com/office/drawing/2014/main" id="{A1212871-D3C6-450D-A8A2-D9EFD7F6BB32}"/>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3" name="Freeform: Shape 72">
                <a:extLst>
                  <a:ext uri="{FF2B5EF4-FFF2-40B4-BE49-F238E27FC236}">
                    <a16:creationId xmlns:a16="http://schemas.microsoft.com/office/drawing/2014/main" id="{6C02299B-C22A-4011-87B9-225C10BC1ACD}"/>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4" name="Freeform: Shape 73">
                <a:extLst>
                  <a:ext uri="{FF2B5EF4-FFF2-40B4-BE49-F238E27FC236}">
                    <a16:creationId xmlns:a16="http://schemas.microsoft.com/office/drawing/2014/main" id="{961FAA8A-DD86-4F31-A454-EADF3A7C00EA}"/>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75" name="Freeform: Shape 74">
                <a:extLst>
                  <a:ext uri="{FF2B5EF4-FFF2-40B4-BE49-F238E27FC236}">
                    <a16:creationId xmlns:a16="http://schemas.microsoft.com/office/drawing/2014/main" id="{20A9A607-097C-4648-BCA5-1140489E9E0F}"/>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nvGrpSpPr>
            <p:cNvPr id="61" name="Group 60">
              <a:extLst>
                <a:ext uri="{FF2B5EF4-FFF2-40B4-BE49-F238E27FC236}">
                  <a16:creationId xmlns:a16="http://schemas.microsoft.com/office/drawing/2014/main" id="{DD65AD6E-67BC-4A89-9CA4-98E433159BEC}"/>
                </a:ext>
              </a:extLst>
            </p:cNvPr>
            <p:cNvGrpSpPr/>
            <p:nvPr/>
          </p:nvGrpSpPr>
          <p:grpSpPr>
            <a:xfrm rot="19361629" flipH="1">
              <a:off x="13519304" y="3604291"/>
              <a:ext cx="825203" cy="568334"/>
              <a:chOff x="3667032" y="1708483"/>
              <a:chExt cx="8105829" cy="5582653"/>
            </a:xfrm>
          </p:grpSpPr>
          <p:sp>
            <p:nvSpPr>
              <p:cNvPr id="62" name="Freeform: Shape 61">
                <a:extLst>
                  <a:ext uri="{FF2B5EF4-FFF2-40B4-BE49-F238E27FC236}">
                    <a16:creationId xmlns:a16="http://schemas.microsoft.com/office/drawing/2014/main" id="{C4ECD2AB-45AE-4A6C-98B6-B63FE7018C62}"/>
                  </a:ext>
                </a:extLst>
              </p:cNvPr>
              <p:cNvSpPr/>
              <p:nvPr/>
            </p:nvSpPr>
            <p:spPr>
              <a:xfrm>
                <a:off x="9698517" y="2576706"/>
                <a:ext cx="2074344" cy="1084322"/>
              </a:xfrm>
              <a:custGeom>
                <a:avLst/>
                <a:gdLst>
                  <a:gd name="connsiteX0" fmla="*/ 757990 w 757990"/>
                  <a:gd name="connsiteY0" fmla="*/ 228600 h 264695"/>
                  <a:gd name="connsiteX1" fmla="*/ 288758 w 757990"/>
                  <a:gd name="connsiteY1" fmla="*/ 0 h 264695"/>
                  <a:gd name="connsiteX2" fmla="*/ 0 w 757990"/>
                  <a:gd name="connsiteY2" fmla="*/ 264695 h 264695"/>
                  <a:gd name="connsiteX3" fmla="*/ 757990 w 757990"/>
                  <a:gd name="connsiteY3" fmla="*/ 228600 h 264695"/>
                  <a:gd name="connsiteX0" fmla="*/ 753988 w 753988"/>
                  <a:gd name="connsiteY0" fmla="*/ 288628 h 288628"/>
                  <a:gd name="connsiteX1" fmla="*/ 288758 w 753988"/>
                  <a:gd name="connsiteY1" fmla="*/ 0 h 288628"/>
                  <a:gd name="connsiteX2" fmla="*/ 0 w 753988"/>
                  <a:gd name="connsiteY2" fmla="*/ 264695 h 288628"/>
                  <a:gd name="connsiteX3" fmla="*/ 753988 w 753988"/>
                  <a:gd name="connsiteY3" fmla="*/ 288628 h 288628"/>
                  <a:gd name="connsiteX0" fmla="*/ 753988 w 753988"/>
                  <a:gd name="connsiteY0" fmla="*/ 288628 h 324723"/>
                  <a:gd name="connsiteX1" fmla="*/ 288758 w 753988"/>
                  <a:gd name="connsiteY1" fmla="*/ 0 h 324723"/>
                  <a:gd name="connsiteX2" fmla="*/ 0 w 753988"/>
                  <a:gd name="connsiteY2" fmla="*/ 324723 h 324723"/>
                  <a:gd name="connsiteX3" fmla="*/ 753988 w 753988"/>
                  <a:gd name="connsiteY3" fmla="*/ 288628 h 324723"/>
                  <a:gd name="connsiteX0" fmla="*/ 681954 w 681954"/>
                  <a:gd name="connsiteY0" fmla="*/ 396679 h 396679"/>
                  <a:gd name="connsiteX1" fmla="*/ 288758 w 681954"/>
                  <a:gd name="connsiteY1" fmla="*/ 0 h 396679"/>
                  <a:gd name="connsiteX2" fmla="*/ 0 w 681954"/>
                  <a:gd name="connsiteY2" fmla="*/ 324723 h 396679"/>
                  <a:gd name="connsiteX3" fmla="*/ 681954 w 681954"/>
                  <a:gd name="connsiteY3" fmla="*/ 396679 h 396679"/>
                  <a:gd name="connsiteX0" fmla="*/ 798009 w 798009"/>
                  <a:gd name="connsiteY0" fmla="*/ 324645 h 324723"/>
                  <a:gd name="connsiteX1" fmla="*/ 288758 w 798009"/>
                  <a:gd name="connsiteY1" fmla="*/ 0 h 324723"/>
                  <a:gd name="connsiteX2" fmla="*/ 0 w 798009"/>
                  <a:gd name="connsiteY2" fmla="*/ 324723 h 324723"/>
                  <a:gd name="connsiteX3" fmla="*/ 798009 w 798009"/>
                  <a:gd name="connsiteY3" fmla="*/ 324645 h 324723"/>
                  <a:gd name="connsiteX0" fmla="*/ 798009 w 798009"/>
                  <a:gd name="connsiteY0" fmla="*/ 324645 h 324645"/>
                  <a:gd name="connsiteX1" fmla="*/ 288758 w 798009"/>
                  <a:gd name="connsiteY1" fmla="*/ 0 h 324645"/>
                  <a:gd name="connsiteX2" fmla="*/ 0 w 798009"/>
                  <a:gd name="connsiteY2" fmla="*/ 208668 h 324645"/>
                  <a:gd name="connsiteX3" fmla="*/ 798009 w 798009"/>
                  <a:gd name="connsiteY3" fmla="*/ 324645 h 324645"/>
                  <a:gd name="connsiteX0" fmla="*/ 689958 w 689958"/>
                  <a:gd name="connsiteY0" fmla="*/ 360662 h 360662"/>
                  <a:gd name="connsiteX1" fmla="*/ 288758 w 689958"/>
                  <a:gd name="connsiteY1" fmla="*/ 0 h 360662"/>
                  <a:gd name="connsiteX2" fmla="*/ 0 w 689958"/>
                  <a:gd name="connsiteY2" fmla="*/ 208668 h 360662"/>
                  <a:gd name="connsiteX3" fmla="*/ 689958 w 689958"/>
                  <a:gd name="connsiteY3" fmla="*/ 360662 h 360662"/>
                </a:gdLst>
                <a:ahLst/>
                <a:cxnLst>
                  <a:cxn ang="0">
                    <a:pos x="connsiteX0" y="connsiteY0"/>
                  </a:cxn>
                  <a:cxn ang="0">
                    <a:pos x="connsiteX1" y="connsiteY1"/>
                  </a:cxn>
                  <a:cxn ang="0">
                    <a:pos x="connsiteX2" y="connsiteY2"/>
                  </a:cxn>
                  <a:cxn ang="0">
                    <a:pos x="connsiteX3" y="connsiteY3"/>
                  </a:cxn>
                </a:cxnLst>
                <a:rect l="l" t="t" r="r" b="b"/>
                <a:pathLst>
                  <a:path w="689958" h="360662">
                    <a:moveTo>
                      <a:pt x="689958" y="360662"/>
                    </a:moveTo>
                    <a:lnTo>
                      <a:pt x="288758" y="0"/>
                    </a:lnTo>
                    <a:lnTo>
                      <a:pt x="0" y="208668"/>
                    </a:lnTo>
                    <a:lnTo>
                      <a:pt x="689958" y="36066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3" name="Freeform: Shape 62">
                <a:extLst>
                  <a:ext uri="{FF2B5EF4-FFF2-40B4-BE49-F238E27FC236}">
                    <a16:creationId xmlns:a16="http://schemas.microsoft.com/office/drawing/2014/main" id="{EA7D0A7C-B0D0-42D3-AFB3-E76E5104D00C}"/>
                  </a:ext>
                </a:extLst>
              </p:cNvPr>
              <p:cNvSpPr/>
              <p:nvPr/>
            </p:nvSpPr>
            <p:spPr>
              <a:xfrm>
                <a:off x="8589117" y="2576628"/>
                <a:ext cx="1989499" cy="976664"/>
              </a:xfrm>
              <a:custGeom>
                <a:avLst/>
                <a:gdLst>
                  <a:gd name="connsiteX0" fmla="*/ 661737 w 661737"/>
                  <a:gd name="connsiteY0" fmla="*/ 0 h 324853"/>
                  <a:gd name="connsiteX1" fmla="*/ 360947 w 661737"/>
                  <a:gd name="connsiteY1" fmla="*/ 324853 h 324853"/>
                  <a:gd name="connsiteX2" fmla="*/ 0 w 661737"/>
                  <a:gd name="connsiteY2" fmla="*/ 36095 h 324853"/>
                  <a:gd name="connsiteX3" fmla="*/ 661737 w 661737"/>
                  <a:gd name="connsiteY3" fmla="*/ 0 h 324853"/>
                </a:gdLst>
                <a:ahLst/>
                <a:cxnLst>
                  <a:cxn ang="0">
                    <a:pos x="connsiteX0" y="connsiteY0"/>
                  </a:cxn>
                  <a:cxn ang="0">
                    <a:pos x="connsiteX1" y="connsiteY1"/>
                  </a:cxn>
                  <a:cxn ang="0">
                    <a:pos x="connsiteX2" y="connsiteY2"/>
                  </a:cxn>
                  <a:cxn ang="0">
                    <a:pos x="connsiteX3" y="connsiteY3"/>
                  </a:cxn>
                </a:cxnLst>
                <a:rect l="l" t="t" r="r" b="b"/>
                <a:pathLst>
                  <a:path w="661737" h="324853">
                    <a:moveTo>
                      <a:pt x="661737" y="0"/>
                    </a:moveTo>
                    <a:lnTo>
                      <a:pt x="360947" y="324853"/>
                    </a:lnTo>
                    <a:lnTo>
                      <a:pt x="0" y="36095"/>
                    </a:lnTo>
                    <a:lnTo>
                      <a:pt x="661737"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4" name="Freeform: Shape 63">
                <a:extLst>
                  <a:ext uri="{FF2B5EF4-FFF2-40B4-BE49-F238E27FC236}">
                    <a16:creationId xmlns:a16="http://schemas.microsoft.com/office/drawing/2014/main" id="{A20C431C-78D2-4354-ACA6-A3D45C4F754A}"/>
                  </a:ext>
                </a:extLst>
              </p:cNvPr>
              <p:cNvSpPr/>
              <p:nvPr/>
            </p:nvSpPr>
            <p:spPr>
              <a:xfrm>
                <a:off x="3667032" y="1708483"/>
                <a:ext cx="1121354" cy="723455"/>
              </a:xfrm>
              <a:custGeom>
                <a:avLst/>
                <a:gdLst>
                  <a:gd name="connsiteX0" fmla="*/ 0 w 372979"/>
                  <a:gd name="connsiteY0" fmla="*/ 240632 h 240632"/>
                  <a:gd name="connsiteX1" fmla="*/ 204537 w 372979"/>
                  <a:gd name="connsiteY1" fmla="*/ 0 h 240632"/>
                  <a:gd name="connsiteX2" fmla="*/ 372979 w 372979"/>
                  <a:gd name="connsiteY2" fmla="*/ 120316 h 240632"/>
                  <a:gd name="connsiteX3" fmla="*/ 0 w 372979"/>
                  <a:gd name="connsiteY3" fmla="*/ 240632 h 240632"/>
                </a:gdLst>
                <a:ahLst/>
                <a:cxnLst>
                  <a:cxn ang="0">
                    <a:pos x="connsiteX0" y="connsiteY0"/>
                  </a:cxn>
                  <a:cxn ang="0">
                    <a:pos x="connsiteX1" y="connsiteY1"/>
                  </a:cxn>
                  <a:cxn ang="0">
                    <a:pos x="connsiteX2" y="connsiteY2"/>
                  </a:cxn>
                  <a:cxn ang="0">
                    <a:pos x="connsiteX3" y="connsiteY3"/>
                  </a:cxn>
                </a:cxnLst>
                <a:rect l="l" t="t" r="r" b="b"/>
                <a:pathLst>
                  <a:path w="372979" h="240632">
                    <a:moveTo>
                      <a:pt x="0" y="240632"/>
                    </a:moveTo>
                    <a:lnTo>
                      <a:pt x="204537" y="0"/>
                    </a:lnTo>
                    <a:lnTo>
                      <a:pt x="372979" y="120316"/>
                    </a:lnTo>
                    <a:lnTo>
                      <a:pt x="0" y="2406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5" name="Freeform: Shape 64">
                <a:extLst>
                  <a:ext uri="{FF2B5EF4-FFF2-40B4-BE49-F238E27FC236}">
                    <a16:creationId xmlns:a16="http://schemas.microsoft.com/office/drawing/2014/main" id="{A9C57BE7-E305-4D02-A27E-537823FFC665}"/>
                  </a:ext>
                </a:extLst>
              </p:cNvPr>
              <p:cNvSpPr/>
              <p:nvPr/>
            </p:nvSpPr>
            <p:spPr>
              <a:xfrm>
                <a:off x="6683920" y="3191564"/>
                <a:ext cx="1627771" cy="4087516"/>
              </a:xfrm>
              <a:custGeom>
                <a:avLst/>
                <a:gdLst>
                  <a:gd name="connsiteX0" fmla="*/ 541421 w 541421"/>
                  <a:gd name="connsiteY0" fmla="*/ 12032 h 1359569"/>
                  <a:gd name="connsiteX1" fmla="*/ 156410 w 541421"/>
                  <a:gd name="connsiteY1" fmla="*/ 1359569 h 1359569"/>
                  <a:gd name="connsiteX2" fmla="*/ 0 w 541421"/>
                  <a:gd name="connsiteY2" fmla="*/ 0 h 1359569"/>
                  <a:gd name="connsiteX3" fmla="*/ 541421 w 541421"/>
                  <a:gd name="connsiteY3" fmla="*/ 12032 h 1359569"/>
                </a:gdLst>
                <a:ahLst/>
                <a:cxnLst>
                  <a:cxn ang="0">
                    <a:pos x="connsiteX0" y="connsiteY0"/>
                  </a:cxn>
                  <a:cxn ang="0">
                    <a:pos x="connsiteX1" y="connsiteY1"/>
                  </a:cxn>
                  <a:cxn ang="0">
                    <a:pos x="connsiteX2" y="connsiteY2"/>
                  </a:cxn>
                  <a:cxn ang="0">
                    <a:pos x="connsiteX3" y="connsiteY3"/>
                  </a:cxn>
                </a:cxnLst>
                <a:rect l="l" t="t" r="r" b="b"/>
                <a:pathLst>
                  <a:path w="541421" h="1359569">
                    <a:moveTo>
                      <a:pt x="541421" y="12032"/>
                    </a:moveTo>
                    <a:lnTo>
                      <a:pt x="156410" y="1359569"/>
                    </a:lnTo>
                    <a:lnTo>
                      <a:pt x="0" y="0"/>
                    </a:lnTo>
                    <a:lnTo>
                      <a:pt x="541421" y="12032"/>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6" name="Freeform: Shape 65">
                <a:extLst>
                  <a:ext uri="{FF2B5EF4-FFF2-40B4-BE49-F238E27FC236}">
                    <a16:creationId xmlns:a16="http://schemas.microsoft.com/office/drawing/2014/main" id="{E111D2B6-D3D7-4151-BFB3-655C8D2865C9}"/>
                  </a:ext>
                </a:extLst>
              </p:cNvPr>
              <p:cNvSpPr/>
              <p:nvPr/>
            </p:nvSpPr>
            <p:spPr>
              <a:xfrm>
                <a:off x="4296520" y="1708483"/>
                <a:ext cx="1917154" cy="1917154"/>
              </a:xfrm>
              <a:custGeom>
                <a:avLst/>
                <a:gdLst>
                  <a:gd name="connsiteX0" fmla="*/ 0 w 637674"/>
                  <a:gd name="connsiteY0" fmla="*/ 0 h 637674"/>
                  <a:gd name="connsiteX1" fmla="*/ 553453 w 637674"/>
                  <a:gd name="connsiteY1" fmla="*/ 48127 h 637674"/>
                  <a:gd name="connsiteX2" fmla="*/ 637674 w 637674"/>
                  <a:gd name="connsiteY2" fmla="*/ 637674 h 637674"/>
                  <a:gd name="connsiteX3" fmla="*/ 0 w 637674"/>
                  <a:gd name="connsiteY3" fmla="*/ 0 h 637674"/>
                  <a:gd name="connsiteX0" fmla="*/ 0 w 637674"/>
                  <a:gd name="connsiteY0" fmla="*/ 0 h 637674"/>
                  <a:gd name="connsiteX1" fmla="*/ 537445 w 637674"/>
                  <a:gd name="connsiteY1" fmla="*/ 16112 h 637674"/>
                  <a:gd name="connsiteX2" fmla="*/ 637674 w 637674"/>
                  <a:gd name="connsiteY2" fmla="*/ 637674 h 637674"/>
                  <a:gd name="connsiteX3" fmla="*/ 0 w 637674"/>
                  <a:gd name="connsiteY3" fmla="*/ 0 h 637674"/>
                </a:gdLst>
                <a:ahLst/>
                <a:cxnLst>
                  <a:cxn ang="0">
                    <a:pos x="connsiteX0" y="connsiteY0"/>
                  </a:cxn>
                  <a:cxn ang="0">
                    <a:pos x="connsiteX1" y="connsiteY1"/>
                  </a:cxn>
                  <a:cxn ang="0">
                    <a:pos x="connsiteX2" y="connsiteY2"/>
                  </a:cxn>
                  <a:cxn ang="0">
                    <a:pos x="connsiteX3" y="connsiteY3"/>
                  </a:cxn>
                </a:cxnLst>
                <a:rect l="l" t="t" r="r" b="b"/>
                <a:pathLst>
                  <a:path w="637674" h="637674">
                    <a:moveTo>
                      <a:pt x="0" y="0"/>
                    </a:moveTo>
                    <a:lnTo>
                      <a:pt x="537445" y="16112"/>
                    </a:lnTo>
                    <a:lnTo>
                      <a:pt x="637674" y="637674"/>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7" name="Freeform: Shape 66">
                <a:extLst>
                  <a:ext uri="{FF2B5EF4-FFF2-40B4-BE49-F238E27FC236}">
                    <a16:creationId xmlns:a16="http://schemas.microsoft.com/office/drawing/2014/main" id="{8CD3E767-D8CD-4CA8-BF25-F3504410C03C}"/>
                  </a:ext>
                </a:extLst>
              </p:cNvPr>
              <p:cNvSpPr/>
              <p:nvPr/>
            </p:nvSpPr>
            <p:spPr>
              <a:xfrm>
                <a:off x="7479717" y="2106307"/>
                <a:ext cx="2206536" cy="1434953"/>
              </a:xfrm>
              <a:custGeom>
                <a:avLst/>
                <a:gdLst>
                  <a:gd name="connsiteX0" fmla="*/ 168442 w 733927"/>
                  <a:gd name="connsiteY0" fmla="*/ 0 h 493295"/>
                  <a:gd name="connsiteX1" fmla="*/ 733927 w 733927"/>
                  <a:gd name="connsiteY1" fmla="*/ 493295 h 493295"/>
                  <a:gd name="connsiteX2" fmla="*/ 0 w 733927"/>
                  <a:gd name="connsiteY2" fmla="*/ 457200 h 493295"/>
                  <a:gd name="connsiteX3" fmla="*/ 168442 w 733927"/>
                  <a:gd name="connsiteY3" fmla="*/ 0 h 493295"/>
                  <a:gd name="connsiteX0" fmla="*/ 196455 w 733927"/>
                  <a:gd name="connsiteY0" fmla="*/ 0 h 477287"/>
                  <a:gd name="connsiteX1" fmla="*/ 733927 w 733927"/>
                  <a:gd name="connsiteY1" fmla="*/ 477287 h 477287"/>
                  <a:gd name="connsiteX2" fmla="*/ 0 w 733927"/>
                  <a:gd name="connsiteY2" fmla="*/ 441192 h 477287"/>
                  <a:gd name="connsiteX3" fmla="*/ 196455 w 733927"/>
                  <a:gd name="connsiteY3" fmla="*/ 0 h 477287"/>
                </a:gdLst>
                <a:ahLst/>
                <a:cxnLst>
                  <a:cxn ang="0">
                    <a:pos x="connsiteX0" y="connsiteY0"/>
                  </a:cxn>
                  <a:cxn ang="0">
                    <a:pos x="connsiteX1" y="connsiteY1"/>
                  </a:cxn>
                  <a:cxn ang="0">
                    <a:pos x="connsiteX2" y="connsiteY2"/>
                  </a:cxn>
                  <a:cxn ang="0">
                    <a:pos x="connsiteX3" y="connsiteY3"/>
                  </a:cxn>
                </a:cxnLst>
                <a:rect l="l" t="t" r="r" b="b"/>
                <a:pathLst>
                  <a:path w="733927" h="477287">
                    <a:moveTo>
                      <a:pt x="196455" y="0"/>
                    </a:moveTo>
                    <a:lnTo>
                      <a:pt x="733927" y="477287"/>
                    </a:lnTo>
                    <a:lnTo>
                      <a:pt x="0" y="441192"/>
                    </a:lnTo>
                    <a:lnTo>
                      <a:pt x="196455"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68" name="Freeform: Shape 67">
                <a:extLst>
                  <a:ext uri="{FF2B5EF4-FFF2-40B4-BE49-F238E27FC236}">
                    <a16:creationId xmlns:a16="http://schemas.microsoft.com/office/drawing/2014/main" id="{DE135B22-61E9-4C0E-857C-E93DE1BDF251}"/>
                  </a:ext>
                </a:extLst>
              </p:cNvPr>
              <p:cNvSpPr/>
              <p:nvPr/>
            </p:nvSpPr>
            <p:spPr>
              <a:xfrm>
                <a:off x="5888120" y="1744657"/>
                <a:ext cx="2170362" cy="5546479"/>
              </a:xfrm>
              <a:custGeom>
                <a:avLst/>
                <a:gdLst>
                  <a:gd name="connsiteX0" fmla="*/ 0 w 721895"/>
                  <a:gd name="connsiteY0" fmla="*/ 0 h 1844842"/>
                  <a:gd name="connsiteX1" fmla="*/ 176463 w 721895"/>
                  <a:gd name="connsiteY1" fmla="*/ 1844842 h 1844842"/>
                  <a:gd name="connsiteX2" fmla="*/ 721895 w 721895"/>
                  <a:gd name="connsiteY2" fmla="*/ 112295 h 1844842"/>
                  <a:gd name="connsiteX3" fmla="*/ 0 w 721895"/>
                  <a:gd name="connsiteY3" fmla="*/ 0 h 1844842"/>
                </a:gdLst>
                <a:ahLst/>
                <a:cxnLst>
                  <a:cxn ang="0">
                    <a:pos x="connsiteX0" y="connsiteY0"/>
                  </a:cxn>
                  <a:cxn ang="0">
                    <a:pos x="connsiteX1" y="connsiteY1"/>
                  </a:cxn>
                  <a:cxn ang="0">
                    <a:pos x="connsiteX2" y="connsiteY2"/>
                  </a:cxn>
                  <a:cxn ang="0">
                    <a:pos x="connsiteX3" y="connsiteY3"/>
                  </a:cxn>
                </a:cxnLst>
                <a:rect l="l" t="t" r="r" b="b"/>
                <a:pathLst>
                  <a:path w="721895" h="1844842">
                    <a:moveTo>
                      <a:pt x="0" y="0"/>
                    </a:moveTo>
                    <a:lnTo>
                      <a:pt x="176463" y="1844842"/>
                    </a:lnTo>
                    <a:lnTo>
                      <a:pt x="721895" y="112295"/>
                    </a:lnTo>
                    <a:lnTo>
                      <a:pt x="0" y="0"/>
                    </a:lnTo>
                    <a:close/>
                  </a:path>
                </a:pathLst>
              </a:custGeom>
              <a:solidFill>
                <a:schemeClr val="bg1"/>
              </a:solidFill>
              <a:ln w="317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grpSp>
      <p:grpSp>
        <p:nvGrpSpPr>
          <p:cNvPr id="146" name="Group 145">
            <a:extLst>
              <a:ext uri="{FF2B5EF4-FFF2-40B4-BE49-F238E27FC236}">
                <a16:creationId xmlns:a16="http://schemas.microsoft.com/office/drawing/2014/main" id="{7E1AA285-90AD-4A5E-BE92-EB69D454AF01}"/>
              </a:ext>
            </a:extLst>
          </p:cNvPr>
          <p:cNvGrpSpPr/>
          <p:nvPr/>
        </p:nvGrpSpPr>
        <p:grpSpPr>
          <a:xfrm>
            <a:off x="1178532" y="5152633"/>
            <a:ext cx="3963237" cy="1054698"/>
            <a:chOff x="3960971" y="2767117"/>
            <a:chExt cx="4267200" cy="1321489"/>
          </a:xfrm>
        </p:grpSpPr>
        <p:sp>
          <p:nvSpPr>
            <p:cNvPr id="147" name="Freeform: Shape 146">
              <a:extLst>
                <a:ext uri="{FF2B5EF4-FFF2-40B4-BE49-F238E27FC236}">
                  <a16:creationId xmlns:a16="http://schemas.microsoft.com/office/drawing/2014/main" id="{0372E30A-71E7-4290-9400-9976481B1E89}"/>
                </a:ext>
              </a:extLst>
            </p:cNvPr>
            <p:cNvSpPr/>
            <p:nvPr/>
          </p:nvSpPr>
          <p:spPr>
            <a:xfrm>
              <a:off x="4049553" y="3359522"/>
              <a:ext cx="4086225" cy="657225"/>
            </a:xfrm>
            <a:custGeom>
              <a:avLst/>
              <a:gdLst>
                <a:gd name="connsiteX0" fmla="*/ 3881914 w 4086225"/>
                <a:gd name="connsiteY0" fmla="*/ 86622 h 657225"/>
                <a:gd name="connsiteX1" fmla="*/ 2049304 w 4086225"/>
                <a:gd name="connsiteY1" fmla="*/ 319032 h 657225"/>
                <a:gd name="connsiteX2" fmla="*/ 2049304 w 4086225"/>
                <a:gd name="connsiteY2" fmla="*/ 313317 h 657225"/>
                <a:gd name="connsiteX3" fmla="*/ 210979 w 4086225"/>
                <a:gd name="connsiteY3" fmla="*/ 78050 h 657225"/>
                <a:gd name="connsiteX4" fmla="*/ 7144 w 4086225"/>
                <a:gd name="connsiteY4" fmla="*/ 603830 h 657225"/>
                <a:gd name="connsiteX5" fmla="*/ 1779746 w 4086225"/>
                <a:gd name="connsiteY5" fmla="*/ 375230 h 657225"/>
                <a:gd name="connsiteX6" fmla="*/ 2043589 w 4086225"/>
                <a:gd name="connsiteY6" fmla="*/ 643835 h 657225"/>
                <a:gd name="connsiteX7" fmla="*/ 2043589 w 4086225"/>
                <a:gd name="connsiteY7" fmla="*/ 652407 h 657225"/>
                <a:gd name="connsiteX8" fmla="*/ 2312194 w 4086225"/>
                <a:gd name="connsiteY8" fmla="*/ 383802 h 657225"/>
                <a:gd name="connsiteX9" fmla="*/ 4084796 w 4086225"/>
                <a:gd name="connsiteY9" fmla="*/ 612402 h 657225"/>
                <a:gd name="connsiteX10" fmla="*/ 3881914 w 4086225"/>
                <a:gd name="connsiteY10" fmla="*/ 86622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86225" h="657225">
                  <a:moveTo>
                    <a:pt x="3881914" y="86622"/>
                  </a:moveTo>
                  <a:cubicBezTo>
                    <a:pt x="3555206" y="-1960"/>
                    <a:pt x="2711291" y="-80065"/>
                    <a:pt x="2049304" y="319032"/>
                  </a:cubicBezTo>
                  <a:lnTo>
                    <a:pt x="2049304" y="313317"/>
                  </a:lnTo>
                  <a:cubicBezTo>
                    <a:pt x="1385411" y="-88638"/>
                    <a:pt x="538639" y="-9580"/>
                    <a:pt x="210979" y="78050"/>
                  </a:cubicBezTo>
                  <a:cubicBezTo>
                    <a:pt x="210979" y="78050"/>
                    <a:pt x="17621" y="294267"/>
                    <a:pt x="7144" y="603830"/>
                  </a:cubicBezTo>
                  <a:lnTo>
                    <a:pt x="1779746" y="375230"/>
                  </a:lnTo>
                  <a:cubicBezTo>
                    <a:pt x="1779746" y="521915"/>
                    <a:pt x="1897856" y="640977"/>
                    <a:pt x="2043589" y="643835"/>
                  </a:cubicBezTo>
                  <a:lnTo>
                    <a:pt x="2043589" y="652407"/>
                  </a:lnTo>
                  <a:cubicBezTo>
                    <a:pt x="2192179" y="652407"/>
                    <a:pt x="2312194" y="532392"/>
                    <a:pt x="2312194" y="383802"/>
                  </a:cubicBezTo>
                  <a:lnTo>
                    <a:pt x="4084796" y="612402"/>
                  </a:lnTo>
                  <a:cubicBezTo>
                    <a:pt x="4076224" y="302840"/>
                    <a:pt x="3881914" y="86622"/>
                    <a:pt x="3881914" y="86622"/>
                  </a:cubicBezTo>
                  <a:close/>
                </a:path>
              </a:pathLst>
            </a:custGeom>
            <a:solidFill>
              <a:srgbClr val="F9F8F7"/>
            </a:solidFill>
            <a:ln w="9525" cap="flat">
              <a:noFill/>
              <a:prstDash val="solid"/>
              <a:miter/>
            </a:ln>
          </p:spPr>
          <p:txBody>
            <a:bodyPr rtlCol="0" anchor="ctr"/>
            <a:lstStyle/>
            <a:p>
              <a:endParaRPr lang="en-US" sz="1200"/>
            </a:p>
          </p:txBody>
        </p:sp>
        <p:sp>
          <p:nvSpPr>
            <p:cNvPr id="148" name="Freeform: Shape 147">
              <a:extLst>
                <a:ext uri="{FF2B5EF4-FFF2-40B4-BE49-F238E27FC236}">
                  <a16:creationId xmlns:a16="http://schemas.microsoft.com/office/drawing/2014/main" id="{51C4A27E-D425-4D9B-B3E3-77B704ABD65D}"/>
                </a:ext>
              </a:extLst>
            </p:cNvPr>
            <p:cNvSpPr/>
            <p:nvPr/>
          </p:nvSpPr>
          <p:spPr>
            <a:xfrm>
              <a:off x="3960971" y="3698081"/>
              <a:ext cx="4267200" cy="390525"/>
            </a:xfrm>
            <a:custGeom>
              <a:avLst/>
              <a:gdLst>
                <a:gd name="connsiteX0" fmla="*/ 2127409 w 4267200"/>
                <a:gd name="connsiteY0" fmla="*/ 389096 h 390525"/>
                <a:gd name="connsiteX1" fmla="*/ 1806416 w 4267200"/>
                <a:gd name="connsiteY1" fmla="*/ 120491 h 390525"/>
                <a:gd name="connsiteX2" fmla="*/ 51911 w 4267200"/>
                <a:gd name="connsiteY2" fmla="*/ 330041 h 390525"/>
                <a:gd name="connsiteX3" fmla="*/ 7144 w 4267200"/>
                <a:gd name="connsiteY3" fmla="*/ 294799 h 390525"/>
                <a:gd name="connsiteX4" fmla="*/ 7144 w 4267200"/>
                <a:gd name="connsiteY4" fmla="*/ 251936 h 390525"/>
                <a:gd name="connsiteX5" fmla="*/ 51911 w 4267200"/>
                <a:gd name="connsiteY5" fmla="*/ 216694 h 390525"/>
                <a:gd name="connsiteX6" fmla="*/ 1859756 w 4267200"/>
                <a:gd name="connsiteY6" fmla="*/ 7144 h 390525"/>
                <a:gd name="connsiteX7" fmla="*/ 1915954 w 4267200"/>
                <a:gd name="connsiteY7" fmla="*/ 65246 h 390525"/>
                <a:gd name="connsiteX8" fmla="*/ 2127409 w 4267200"/>
                <a:gd name="connsiteY8" fmla="*/ 275749 h 390525"/>
                <a:gd name="connsiteX9" fmla="*/ 2338864 w 4267200"/>
                <a:gd name="connsiteY9" fmla="*/ 65246 h 390525"/>
                <a:gd name="connsiteX10" fmla="*/ 2395061 w 4267200"/>
                <a:gd name="connsiteY10" fmla="*/ 7144 h 390525"/>
                <a:gd name="connsiteX11" fmla="*/ 4231482 w 4267200"/>
                <a:gd name="connsiteY11" fmla="*/ 216694 h 390525"/>
                <a:gd name="connsiteX12" fmla="*/ 4266724 w 4267200"/>
                <a:gd name="connsiteY12" fmla="*/ 251936 h 390525"/>
                <a:gd name="connsiteX13" fmla="*/ 4266724 w 4267200"/>
                <a:gd name="connsiteY13" fmla="*/ 294799 h 390525"/>
                <a:gd name="connsiteX14" fmla="*/ 4231482 w 4267200"/>
                <a:gd name="connsiteY14" fmla="*/ 330041 h 390525"/>
                <a:gd name="connsiteX15" fmla="*/ 2448401 w 4267200"/>
                <a:gd name="connsiteY15" fmla="*/ 120491 h 390525"/>
                <a:gd name="connsiteX16" fmla="*/ 2127409 w 4267200"/>
                <a:gd name="connsiteY16" fmla="*/ 389096 h 390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67200" h="390525">
                  <a:moveTo>
                    <a:pt x="2127409" y="389096"/>
                  </a:moveTo>
                  <a:cubicBezTo>
                    <a:pt x="1967389" y="389096"/>
                    <a:pt x="1834039" y="272891"/>
                    <a:pt x="1806416" y="120491"/>
                  </a:cubicBezTo>
                  <a:lnTo>
                    <a:pt x="51911" y="330041"/>
                  </a:lnTo>
                  <a:cubicBezTo>
                    <a:pt x="31909" y="330041"/>
                    <a:pt x="7144" y="313849"/>
                    <a:pt x="7144" y="294799"/>
                  </a:cubicBezTo>
                  <a:lnTo>
                    <a:pt x="7144" y="251936"/>
                  </a:lnTo>
                  <a:cubicBezTo>
                    <a:pt x="7144" y="231934"/>
                    <a:pt x="32861" y="216694"/>
                    <a:pt x="51911" y="216694"/>
                  </a:cubicBezTo>
                  <a:lnTo>
                    <a:pt x="1859756" y="7144"/>
                  </a:lnTo>
                  <a:cubicBezTo>
                    <a:pt x="1891189" y="7144"/>
                    <a:pt x="1915954" y="32861"/>
                    <a:pt x="1915954" y="65246"/>
                  </a:cubicBezTo>
                  <a:cubicBezTo>
                    <a:pt x="1915954" y="181451"/>
                    <a:pt x="2011204" y="275749"/>
                    <a:pt x="2127409" y="275749"/>
                  </a:cubicBezTo>
                  <a:cubicBezTo>
                    <a:pt x="2243614" y="275749"/>
                    <a:pt x="2338864" y="181451"/>
                    <a:pt x="2338864" y="65246"/>
                  </a:cubicBezTo>
                  <a:cubicBezTo>
                    <a:pt x="2338864" y="33814"/>
                    <a:pt x="2363629" y="7144"/>
                    <a:pt x="2395061" y="7144"/>
                  </a:cubicBezTo>
                  <a:lnTo>
                    <a:pt x="4231482" y="216694"/>
                  </a:lnTo>
                  <a:cubicBezTo>
                    <a:pt x="4251484" y="216694"/>
                    <a:pt x="4266724" y="232886"/>
                    <a:pt x="4266724" y="251936"/>
                  </a:cubicBezTo>
                  <a:lnTo>
                    <a:pt x="4266724" y="294799"/>
                  </a:lnTo>
                  <a:cubicBezTo>
                    <a:pt x="4266724" y="314801"/>
                    <a:pt x="4250532" y="330041"/>
                    <a:pt x="4231482" y="330041"/>
                  </a:cubicBezTo>
                  <a:lnTo>
                    <a:pt x="2448401" y="120491"/>
                  </a:lnTo>
                  <a:cubicBezTo>
                    <a:pt x="2420779" y="272891"/>
                    <a:pt x="2287429" y="389096"/>
                    <a:pt x="2127409" y="389096"/>
                  </a:cubicBezTo>
                  <a:close/>
                </a:path>
              </a:pathLst>
            </a:custGeom>
            <a:solidFill>
              <a:schemeClr val="accent5">
                <a:lumMod val="50000"/>
              </a:schemeClr>
            </a:solidFill>
            <a:ln w="9525" cap="flat">
              <a:noFill/>
              <a:prstDash val="solid"/>
              <a:miter/>
            </a:ln>
          </p:spPr>
          <p:txBody>
            <a:bodyPr rtlCol="0" anchor="ctr"/>
            <a:lstStyle/>
            <a:p>
              <a:endParaRPr lang="en-US" sz="1200"/>
            </a:p>
          </p:txBody>
        </p:sp>
        <p:sp>
          <p:nvSpPr>
            <p:cNvPr id="149" name="Freeform: Shape 148">
              <a:extLst>
                <a:ext uri="{FF2B5EF4-FFF2-40B4-BE49-F238E27FC236}">
                  <a16:creationId xmlns:a16="http://schemas.microsoft.com/office/drawing/2014/main" id="{037E5CFC-DBDF-4BA3-8214-83D6D0BA920A}"/>
                </a:ext>
              </a:extLst>
            </p:cNvPr>
            <p:cNvSpPr/>
            <p:nvPr/>
          </p:nvSpPr>
          <p:spPr>
            <a:xfrm>
              <a:off x="6068849" y="2857621"/>
              <a:ext cx="1809750" cy="857250"/>
            </a:xfrm>
            <a:custGeom>
              <a:avLst/>
              <a:gdLst>
                <a:gd name="connsiteX0" fmla="*/ 1806416 w 1809750"/>
                <a:gd name="connsiteY0" fmla="*/ 463748 h 857250"/>
                <a:gd name="connsiteX1" fmla="*/ 423386 w 1809750"/>
                <a:gd name="connsiteY1" fmla="*/ 638056 h 857250"/>
                <a:gd name="connsiteX2" fmla="*/ 437674 w 1809750"/>
                <a:gd name="connsiteY2" fmla="*/ 632341 h 857250"/>
                <a:gd name="connsiteX3" fmla="*/ 1751171 w 1809750"/>
                <a:gd name="connsiteY3" fmla="*/ 395168 h 857250"/>
                <a:gd name="connsiteX4" fmla="*/ 1769269 w 1809750"/>
                <a:gd name="connsiteY4" fmla="*/ 375166 h 857250"/>
                <a:gd name="connsiteX5" fmla="*/ 1749266 w 1809750"/>
                <a:gd name="connsiteY5" fmla="*/ 357068 h 857250"/>
                <a:gd name="connsiteX6" fmla="*/ 421481 w 1809750"/>
                <a:gd name="connsiteY6" fmla="*/ 598051 h 857250"/>
                <a:gd name="connsiteX7" fmla="*/ 343376 w 1809750"/>
                <a:gd name="connsiteY7" fmla="*/ 631388 h 857250"/>
                <a:gd name="connsiteX8" fmla="*/ 1721644 w 1809750"/>
                <a:gd name="connsiteY8" fmla="*/ 305633 h 857250"/>
                <a:gd name="connsiteX9" fmla="*/ 1726406 w 1809750"/>
                <a:gd name="connsiteY9" fmla="*/ 300871 h 857250"/>
                <a:gd name="connsiteX10" fmla="*/ 1721644 w 1809750"/>
                <a:gd name="connsiteY10" fmla="*/ 296108 h 857250"/>
                <a:gd name="connsiteX11" fmla="*/ 381476 w 1809750"/>
                <a:gd name="connsiteY11" fmla="*/ 603766 h 857250"/>
                <a:gd name="connsiteX12" fmla="*/ 454819 w 1809750"/>
                <a:gd name="connsiteY12" fmla="*/ 566618 h 857250"/>
                <a:gd name="connsiteX13" fmla="*/ 1654016 w 1809750"/>
                <a:gd name="connsiteY13" fmla="*/ 252293 h 857250"/>
                <a:gd name="connsiteX14" fmla="*/ 1671161 w 1809750"/>
                <a:gd name="connsiteY14" fmla="*/ 232291 h 857250"/>
                <a:gd name="connsiteX15" fmla="*/ 1650206 w 1809750"/>
                <a:gd name="connsiteY15" fmla="*/ 214193 h 857250"/>
                <a:gd name="connsiteX16" fmla="*/ 435769 w 1809750"/>
                <a:gd name="connsiteY16" fmla="*/ 532328 h 857250"/>
                <a:gd name="connsiteX17" fmla="*/ 104299 w 1809750"/>
                <a:gd name="connsiteY17" fmla="*/ 725686 h 857250"/>
                <a:gd name="connsiteX18" fmla="*/ 1428274 w 1809750"/>
                <a:gd name="connsiteY18" fmla="*/ 17026 h 857250"/>
                <a:gd name="connsiteX19" fmla="*/ 1431131 w 1809750"/>
                <a:gd name="connsiteY19" fmla="*/ 10358 h 857250"/>
                <a:gd name="connsiteX20" fmla="*/ 1424464 w 1809750"/>
                <a:gd name="connsiteY20" fmla="*/ 7501 h 857250"/>
                <a:gd name="connsiteX21" fmla="*/ 57626 w 1809750"/>
                <a:gd name="connsiteY21" fmla="*/ 759023 h 857250"/>
                <a:gd name="connsiteX22" fmla="*/ 9049 w 1809750"/>
                <a:gd name="connsiteY22" fmla="*/ 799028 h 857250"/>
                <a:gd name="connsiteX23" fmla="*/ 21431 w 1809750"/>
                <a:gd name="connsiteY23" fmla="*/ 812363 h 857250"/>
                <a:gd name="connsiteX24" fmla="*/ 7144 w 1809750"/>
                <a:gd name="connsiteY24" fmla="*/ 823793 h 857250"/>
                <a:gd name="connsiteX25" fmla="*/ 31909 w 1809750"/>
                <a:gd name="connsiteY25" fmla="*/ 852368 h 857250"/>
                <a:gd name="connsiteX26" fmla="*/ 327184 w 1809750"/>
                <a:gd name="connsiteY26" fmla="*/ 679013 h 857250"/>
                <a:gd name="connsiteX27" fmla="*/ 330994 w 1809750"/>
                <a:gd name="connsiteY27" fmla="*/ 681871 h 857250"/>
                <a:gd name="connsiteX28" fmla="*/ 332899 w 1809750"/>
                <a:gd name="connsiteY28" fmla="*/ 681871 h 857250"/>
                <a:gd name="connsiteX29" fmla="*/ 1805464 w 1809750"/>
                <a:gd name="connsiteY29" fmla="*/ 472321 h 857250"/>
                <a:gd name="connsiteX30" fmla="*/ 1810226 w 1809750"/>
                <a:gd name="connsiteY30" fmla="*/ 467558 h 857250"/>
                <a:gd name="connsiteX31" fmla="*/ 1806416 w 1809750"/>
                <a:gd name="connsiteY31" fmla="*/ 463748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09750" h="857250">
                  <a:moveTo>
                    <a:pt x="1806416" y="463748"/>
                  </a:moveTo>
                  <a:cubicBezTo>
                    <a:pt x="1798796" y="463748"/>
                    <a:pt x="1060609" y="411361"/>
                    <a:pt x="423386" y="638056"/>
                  </a:cubicBezTo>
                  <a:cubicBezTo>
                    <a:pt x="428149" y="636151"/>
                    <a:pt x="432911" y="634246"/>
                    <a:pt x="437674" y="632341"/>
                  </a:cubicBezTo>
                  <a:cubicBezTo>
                    <a:pt x="691039" y="529471"/>
                    <a:pt x="1122521" y="420886"/>
                    <a:pt x="1751171" y="395168"/>
                  </a:cubicBezTo>
                  <a:cubicBezTo>
                    <a:pt x="1761649" y="395168"/>
                    <a:pt x="1770221" y="385643"/>
                    <a:pt x="1769269" y="375166"/>
                  </a:cubicBezTo>
                  <a:cubicBezTo>
                    <a:pt x="1769269" y="364688"/>
                    <a:pt x="1759744" y="356116"/>
                    <a:pt x="1749266" y="357068"/>
                  </a:cubicBezTo>
                  <a:cubicBezTo>
                    <a:pt x="1114901" y="383738"/>
                    <a:pt x="676751" y="494228"/>
                    <a:pt x="421481" y="598051"/>
                  </a:cubicBezTo>
                  <a:cubicBezTo>
                    <a:pt x="393859" y="609481"/>
                    <a:pt x="368141" y="619958"/>
                    <a:pt x="343376" y="631388"/>
                  </a:cubicBezTo>
                  <a:cubicBezTo>
                    <a:pt x="999649" y="316111"/>
                    <a:pt x="1713071" y="305633"/>
                    <a:pt x="1721644" y="305633"/>
                  </a:cubicBezTo>
                  <a:cubicBezTo>
                    <a:pt x="1724501" y="305633"/>
                    <a:pt x="1726406" y="303728"/>
                    <a:pt x="1726406" y="300871"/>
                  </a:cubicBezTo>
                  <a:cubicBezTo>
                    <a:pt x="1726406" y="298013"/>
                    <a:pt x="1724501" y="296108"/>
                    <a:pt x="1721644" y="296108"/>
                  </a:cubicBezTo>
                  <a:cubicBezTo>
                    <a:pt x="1713071" y="296108"/>
                    <a:pt x="1027271" y="306586"/>
                    <a:pt x="381476" y="603766"/>
                  </a:cubicBezTo>
                  <a:cubicBezTo>
                    <a:pt x="404336" y="591383"/>
                    <a:pt x="429101" y="579001"/>
                    <a:pt x="454819" y="566618"/>
                  </a:cubicBezTo>
                  <a:cubicBezTo>
                    <a:pt x="708184" y="443746"/>
                    <a:pt x="1073944" y="298013"/>
                    <a:pt x="1654016" y="252293"/>
                  </a:cubicBezTo>
                  <a:cubicBezTo>
                    <a:pt x="1664494" y="251341"/>
                    <a:pt x="1672114" y="242768"/>
                    <a:pt x="1671161" y="232291"/>
                  </a:cubicBezTo>
                  <a:cubicBezTo>
                    <a:pt x="1670209" y="221813"/>
                    <a:pt x="1660684" y="214193"/>
                    <a:pt x="1650206" y="214193"/>
                  </a:cubicBezTo>
                  <a:cubicBezTo>
                    <a:pt x="1062514" y="259913"/>
                    <a:pt x="691991" y="407551"/>
                    <a:pt x="435769" y="532328"/>
                  </a:cubicBezTo>
                  <a:cubicBezTo>
                    <a:pt x="284321" y="605671"/>
                    <a:pt x="174784" y="676156"/>
                    <a:pt x="104299" y="725686"/>
                  </a:cubicBezTo>
                  <a:cubicBezTo>
                    <a:pt x="620554" y="206573"/>
                    <a:pt x="1420654" y="19883"/>
                    <a:pt x="1428274" y="17026"/>
                  </a:cubicBezTo>
                  <a:cubicBezTo>
                    <a:pt x="1431131" y="16073"/>
                    <a:pt x="1432084" y="13216"/>
                    <a:pt x="1431131" y="10358"/>
                  </a:cubicBezTo>
                  <a:cubicBezTo>
                    <a:pt x="1430179" y="7501"/>
                    <a:pt x="1427321" y="6548"/>
                    <a:pt x="1424464" y="7501"/>
                  </a:cubicBezTo>
                  <a:cubicBezTo>
                    <a:pt x="1415891" y="11311"/>
                    <a:pt x="573881" y="207526"/>
                    <a:pt x="57626" y="759023"/>
                  </a:cubicBezTo>
                  <a:cubicBezTo>
                    <a:pt x="27146" y="782836"/>
                    <a:pt x="10954" y="797123"/>
                    <a:pt x="9049" y="799028"/>
                  </a:cubicBezTo>
                  <a:lnTo>
                    <a:pt x="21431" y="812363"/>
                  </a:lnTo>
                  <a:cubicBezTo>
                    <a:pt x="12859" y="819031"/>
                    <a:pt x="8096" y="822841"/>
                    <a:pt x="7144" y="823793"/>
                  </a:cubicBezTo>
                  <a:lnTo>
                    <a:pt x="31909" y="852368"/>
                  </a:lnTo>
                  <a:cubicBezTo>
                    <a:pt x="32861" y="851416"/>
                    <a:pt x="126206" y="772358"/>
                    <a:pt x="327184" y="679013"/>
                  </a:cubicBezTo>
                  <a:cubicBezTo>
                    <a:pt x="328136" y="680918"/>
                    <a:pt x="329089" y="681871"/>
                    <a:pt x="330994" y="681871"/>
                  </a:cubicBezTo>
                  <a:cubicBezTo>
                    <a:pt x="331946" y="681871"/>
                    <a:pt x="332899" y="681871"/>
                    <a:pt x="332899" y="681871"/>
                  </a:cubicBezTo>
                  <a:cubicBezTo>
                    <a:pt x="986314" y="414218"/>
                    <a:pt x="1797844" y="472321"/>
                    <a:pt x="1805464" y="472321"/>
                  </a:cubicBezTo>
                  <a:cubicBezTo>
                    <a:pt x="1808321" y="472321"/>
                    <a:pt x="1810226" y="470416"/>
                    <a:pt x="1810226" y="467558"/>
                  </a:cubicBezTo>
                  <a:cubicBezTo>
                    <a:pt x="1811179" y="465653"/>
                    <a:pt x="1808321" y="463748"/>
                    <a:pt x="1806416" y="463748"/>
                  </a:cubicBezTo>
                  <a:close/>
                </a:path>
              </a:pathLst>
            </a:custGeom>
            <a:solidFill>
              <a:srgbClr val="F9F8F7"/>
            </a:solidFill>
            <a:ln w="9525" cap="flat">
              <a:noFill/>
              <a:prstDash val="solid"/>
              <a:miter/>
            </a:ln>
          </p:spPr>
          <p:txBody>
            <a:bodyPr rtlCol="0" anchor="ctr"/>
            <a:lstStyle/>
            <a:p>
              <a:endParaRPr lang="en-US" sz="1200" dirty="0"/>
            </a:p>
          </p:txBody>
        </p:sp>
        <p:sp>
          <p:nvSpPr>
            <p:cNvPr id="150" name="Freeform: Shape 149">
              <a:extLst>
                <a:ext uri="{FF2B5EF4-FFF2-40B4-BE49-F238E27FC236}">
                  <a16:creationId xmlns:a16="http://schemas.microsoft.com/office/drawing/2014/main" id="{E898D73C-C3C1-4B5F-8BBB-8FD378963F43}"/>
                </a:ext>
              </a:extLst>
            </p:cNvPr>
            <p:cNvSpPr/>
            <p:nvPr/>
          </p:nvSpPr>
          <p:spPr>
            <a:xfrm>
              <a:off x="4297199" y="2767117"/>
              <a:ext cx="1809750" cy="942975"/>
            </a:xfrm>
            <a:custGeom>
              <a:avLst/>
              <a:gdLst>
                <a:gd name="connsiteX0" fmla="*/ 1811179 w 1809750"/>
                <a:gd name="connsiteY0" fmla="*/ 915250 h 942975"/>
                <a:gd name="connsiteX1" fmla="*/ 1796891 w 1809750"/>
                <a:gd name="connsiteY1" fmla="*/ 903820 h 942975"/>
                <a:gd name="connsiteX2" fmla="*/ 1809274 w 1809750"/>
                <a:gd name="connsiteY2" fmla="*/ 890485 h 942975"/>
                <a:gd name="connsiteX3" fmla="*/ 1779746 w 1809750"/>
                <a:gd name="connsiteY3" fmla="*/ 865720 h 942975"/>
                <a:gd name="connsiteX4" fmla="*/ 451009 w 1809750"/>
                <a:gd name="connsiteY4" fmla="*/ 7517 h 942975"/>
                <a:gd name="connsiteX5" fmla="*/ 444341 w 1809750"/>
                <a:gd name="connsiteY5" fmla="*/ 9422 h 942975"/>
                <a:gd name="connsiteX6" fmla="*/ 446246 w 1809750"/>
                <a:gd name="connsiteY6" fmla="*/ 16090 h 942975"/>
                <a:gd name="connsiteX7" fmla="*/ 1745456 w 1809750"/>
                <a:gd name="connsiteY7" fmla="*/ 839050 h 942975"/>
                <a:gd name="connsiteX8" fmla="*/ 1381601 w 1809750"/>
                <a:gd name="connsiteY8" fmla="*/ 621880 h 942975"/>
                <a:gd name="connsiteX9" fmla="*/ 168116 w 1809750"/>
                <a:gd name="connsiteY9" fmla="*/ 304697 h 942975"/>
                <a:gd name="connsiteX10" fmla="*/ 147161 w 1809750"/>
                <a:gd name="connsiteY10" fmla="*/ 322795 h 942975"/>
                <a:gd name="connsiteX11" fmla="*/ 164306 w 1809750"/>
                <a:gd name="connsiteY11" fmla="*/ 342797 h 942975"/>
                <a:gd name="connsiteX12" fmla="*/ 1363504 w 1809750"/>
                <a:gd name="connsiteY12" fmla="*/ 657122 h 942975"/>
                <a:gd name="connsiteX13" fmla="*/ 1436846 w 1809750"/>
                <a:gd name="connsiteY13" fmla="*/ 694270 h 942975"/>
                <a:gd name="connsiteX14" fmla="*/ 97631 w 1809750"/>
                <a:gd name="connsiteY14" fmla="*/ 385660 h 942975"/>
                <a:gd name="connsiteX15" fmla="*/ 92869 w 1809750"/>
                <a:gd name="connsiteY15" fmla="*/ 390422 h 942975"/>
                <a:gd name="connsiteX16" fmla="*/ 97631 w 1809750"/>
                <a:gd name="connsiteY16" fmla="*/ 395185 h 942975"/>
                <a:gd name="connsiteX17" fmla="*/ 1475899 w 1809750"/>
                <a:gd name="connsiteY17" fmla="*/ 720940 h 942975"/>
                <a:gd name="connsiteX18" fmla="*/ 1397794 w 1809750"/>
                <a:gd name="connsiteY18" fmla="*/ 687602 h 942975"/>
                <a:gd name="connsiteX19" fmla="*/ 70009 w 1809750"/>
                <a:gd name="connsiteY19" fmla="*/ 446620 h 942975"/>
                <a:gd name="connsiteX20" fmla="*/ 50006 w 1809750"/>
                <a:gd name="connsiteY20" fmla="*/ 464717 h 942975"/>
                <a:gd name="connsiteX21" fmla="*/ 68104 w 1809750"/>
                <a:gd name="connsiteY21" fmla="*/ 484720 h 942975"/>
                <a:gd name="connsiteX22" fmla="*/ 1381601 w 1809750"/>
                <a:gd name="connsiteY22" fmla="*/ 721892 h 942975"/>
                <a:gd name="connsiteX23" fmla="*/ 1395889 w 1809750"/>
                <a:gd name="connsiteY23" fmla="*/ 727607 h 942975"/>
                <a:gd name="connsiteX24" fmla="*/ 11906 w 1809750"/>
                <a:gd name="connsiteY24" fmla="*/ 554252 h 942975"/>
                <a:gd name="connsiteX25" fmla="*/ 7144 w 1809750"/>
                <a:gd name="connsiteY25" fmla="*/ 559015 h 942975"/>
                <a:gd name="connsiteX26" fmla="*/ 11906 w 1809750"/>
                <a:gd name="connsiteY26" fmla="*/ 563777 h 942975"/>
                <a:gd name="connsiteX27" fmla="*/ 1484471 w 1809750"/>
                <a:gd name="connsiteY27" fmla="*/ 773327 h 942975"/>
                <a:gd name="connsiteX28" fmla="*/ 1486376 w 1809750"/>
                <a:gd name="connsiteY28" fmla="*/ 773327 h 942975"/>
                <a:gd name="connsiteX29" fmla="*/ 1490186 w 1809750"/>
                <a:gd name="connsiteY29" fmla="*/ 770470 h 942975"/>
                <a:gd name="connsiteX30" fmla="*/ 1785461 w 1809750"/>
                <a:gd name="connsiteY30" fmla="*/ 943825 h 942975"/>
                <a:gd name="connsiteX31" fmla="*/ 1811179 w 1809750"/>
                <a:gd name="connsiteY31" fmla="*/ 915250 h 942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09750" h="942975">
                  <a:moveTo>
                    <a:pt x="1811179" y="915250"/>
                  </a:moveTo>
                  <a:cubicBezTo>
                    <a:pt x="1810226" y="914297"/>
                    <a:pt x="1805464" y="910487"/>
                    <a:pt x="1796891" y="903820"/>
                  </a:cubicBezTo>
                  <a:lnTo>
                    <a:pt x="1809274" y="890485"/>
                  </a:lnTo>
                  <a:cubicBezTo>
                    <a:pt x="1807369" y="889532"/>
                    <a:pt x="1797844" y="880007"/>
                    <a:pt x="1779746" y="865720"/>
                  </a:cubicBezTo>
                  <a:cubicBezTo>
                    <a:pt x="1303496" y="268502"/>
                    <a:pt x="459581" y="12280"/>
                    <a:pt x="451009" y="7517"/>
                  </a:cubicBezTo>
                  <a:cubicBezTo>
                    <a:pt x="448151" y="6565"/>
                    <a:pt x="446246" y="7517"/>
                    <a:pt x="444341" y="9422"/>
                  </a:cubicBezTo>
                  <a:cubicBezTo>
                    <a:pt x="443389" y="11327"/>
                    <a:pt x="444341" y="14185"/>
                    <a:pt x="446246" y="16090"/>
                  </a:cubicBezTo>
                  <a:cubicBezTo>
                    <a:pt x="453866" y="19900"/>
                    <a:pt x="1267301" y="266597"/>
                    <a:pt x="1745456" y="839050"/>
                  </a:cubicBezTo>
                  <a:cubicBezTo>
                    <a:pt x="1678781" y="789520"/>
                    <a:pt x="1558766" y="707605"/>
                    <a:pt x="1381601" y="621880"/>
                  </a:cubicBezTo>
                  <a:cubicBezTo>
                    <a:pt x="1126331" y="498055"/>
                    <a:pt x="754856" y="350417"/>
                    <a:pt x="168116" y="304697"/>
                  </a:cubicBezTo>
                  <a:cubicBezTo>
                    <a:pt x="157639" y="303745"/>
                    <a:pt x="148114" y="311365"/>
                    <a:pt x="147161" y="322795"/>
                  </a:cubicBezTo>
                  <a:cubicBezTo>
                    <a:pt x="146209" y="333272"/>
                    <a:pt x="153829" y="341845"/>
                    <a:pt x="164306" y="342797"/>
                  </a:cubicBezTo>
                  <a:cubicBezTo>
                    <a:pt x="744379" y="388517"/>
                    <a:pt x="1110139" y="534250"/>
                    <a:pt x="1363504" y="657122"/>
                  </a:cubicBezTo>
                  <a:cubicBezTo>
                    <a:pt x="1389221" y="669505"/>
                    <a:pt x="1413986" y="681887"/>
                    <a:pt x="1436846" y="694270"/>
                  </a:cubicBezTo>
                  <a:cubicBezTo>
                    <a:pt x="791051" y="396137"/>
                    <a:pt x="105251" y="385660"/>
                    <a:pt x="97631" y="385660"/>
                  </a:cubicBezTo>
                  <a:cubicBezTo>
                    <a:pt x="94774" y="385660"/>
                    <a:pt x="92869" y="387565"/>
                    <a:pt x="92869" y="390422"/>
                  </a:cubicBezTo>
                  <a:cubicBezTo>
                    <a:pt x="92869" y="393280"/>
                    <a:pt x="94774" y="395185"/>
                    <a:pt x="97631" y="395185"/>
                  </a:cubicBezTo>
                  <a:cubicBezTo>
                    <a:pt x="106204" y="395185"/>
                    <a:pt x="819626" y="405662"/>
                    <a:pt x="1475899" y="720940"/>
                  </a:cubicBezTo>
                  <a:cubicBezTo>
                    <a:pt x="1451134" y="710462"/>
                    <a:pt x="1425416" y="699032"/>
                    <a:pt x="1397794" y="687602"/>
                  </a:cubicBezTo>
                  <a:cubicBezTo>
                    <a:pt x="1141571" y="582827"/>
                    <a:pt x="704374" y="473290"/>
                    <a:pt x="70009" y="446620"/>
                  </a:cubicBezTo>
                  <a:cubicBezTo>
                    <a:pt x="59531" y="446620"/>
                    <a:pt x="50959" y="454240"/>
                    <a:pt x="50006" y="464717"/>
                  </a:cubicBezTo>
                  <a:cubicBezTo>
                    <a:pt x="50006" y="475195"/>
                    <a:pt x="57626" y="483767"/>
                    <a:pt x="68104" y="484720"/>
                  </a:cubicBezTo>
                  <a:cubicBezTo>
                    <a:pt x="695801" y="511390"/>
                    <a:pt x="1128236" y="619975"/>
                    <a:pt x="1381601" y="721892"/>
                  </a:cubicBezTo>
                  <a:cubicBezTo>
                    <a:pt x="1386364" y="723797"/>
                    <a:pt x="1391126" y="725702"/>
                    <a:pt x="1395889" y="727607"/>
                  </a:cubicBezTo>
                  <a:cubicBezTo>
                    <a:pt x="758666" y="501865"/>
                    <a:pt x="19526" y="554252"/>
                    <a:pt x="11906" y="554252"/>
                  </a:cubicBezTo>
                  <a:cubicBezTo>
                    <a:pt x="9049" y="554252"/>
                    <a:pt x="7144" y="556157"/>
                    <a:pt x="7144" y="559015"/>
                  </a:cubicBezTo>
                  <a:cubicBezTo>
                    <a:pt x="7144" y="561872"/>
                    <a:pt x="9049" y="563777"/>
                    <a:pt x="11906" y="563777"/>
                  </a:cubicBezTo>
                  <a:cubicBezTo>
                    <a:pt x="20479" y="563777"/>
                    <a:pt x="831056" y="505675"/>
                    <a:pt x="1484471" y="773327"/>
                  </a:cubicBezTo>
                  <a:cubicBezTo>
                    <a:pt x="1485424" y="773327"/>
                    <a:pt x="1486376" y="773327"/>
                    <a:pt x="1486376" y="773327"/>
                  </a:cubicBezTo>
                  <a:cubicBezTo>
                    <a:pt x="1488281" y="773327"/>
                    <a:pt x="1489234" y="772375"/>
                    <a:pt x="1490186" y="770470"/>
                  </a:cubicBezTo>
                  <a:cubicBezTo>
                    <a:pt x="1690211" y="863815"/>
                    <a:pt x="1783556" y="942872"/>
                    <a:pt x="1785461" y="943825"/>
                  </a:cubicBezTo>
                  <a:lnTo>
                    <a:pt x="1811179" y="915250"/>
                  </a:lnTo>
                  <a:close/>
                </a:path>
              </a:pathLst>
            </a:custGeom>
            <a:solidFill>
              <a:srgbClr val="F9F8F7"/>
            </a:solidFill>
            <a:ln w="9525" cap="flat">
              <a:noFill/>
              <a:prstDash val="solid"/>
              <a:miter/>
            </a:ln>
          </p:spPr>
          <p:txBody>
            <a:bodyPr rtlCol="0" anchor="ctr"/>
            <a:lstStyle/>
            <a:p>
              <a:endParaRPr lang="en-US" sz="1200" dirty="0"/>
            </a:p>
          </p:txBody>
        </p:sp>
      </p:grpSp>
      <p:grpSp>
        <p:nvGrpSpPr>
          <p:cNvPr id="170" name="Group 169">
            <a:extLst>
              <a:ext uri="{FF2B5EF4-FFF2-40B4-BE49-F238E27FC236}">
                <a16:creationId xmlns:a16="http://schemas.microsoft.com/office/drawing/2014/main" id="{D83D594B-988D-450D-9AAB-D398E3BA5E67}"/>
              </a:ext>
            </a:extLst>
          </p:cNvPr>
          <p:cNvGrpSpPr/>
          <p:nvPr/>
        </p:nvGrpSpPr>
        <p:grpSpPr>
          <a:xfrm>
            <a:off x="5408854" y="2041402"/>
            <a:ext cx="5493149" cy="769441"/>
            <a:chOff x="8070832" y="2441627"/>
            <a:chExt cx="8239724" cy="1154162"/>
          </a:xfrm>
        </p:grpSpPr>
        <p:sp>
          <p:nvSpPr>
            <p:cNvPr id="174" name="TextBox 173">
              <a:extLst>
                <a:ext uri="{FF2B5EF4-FFF2-40B4-BE49-F238E27FC236}">
                  <a16:creationId xmlns:a16="http://schemas.microsoft.com/office/drawing/2014/main" id="{5D324425-E1E6-48A0-9341-C9140E9B8BC6}"/>
                </a:ext>
              </a:extLst>
            </p:cNvPr>
            <p:cNvSpPr txBox="1"/>
            <p:nvPr/>
          </p:nvSpPr>
          <p:spPr>
            <a:xfrm>
              <a:off x="9549018" y="2680345"/>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Aims and objectives</a:t>
              </a:r>
              <a:endParaRPr lang="ko-KR" altLang="en-US" sz="2800" b="1" dirty="0">
                <a:solidFill>
                  <a:schemeClr val="bg1"/>
                </a:solidFill>
                <a:cs typeface="Arial" pitchFamily="34" charset="0"/>
              </a:endParaRPr>
            </a:p>
          </p:txBody>
        </p:sp>
        <p:sp>
          <p:nvSpPr>
            <p:cNvPr id="172" name="TextBox 171">
              <a:extLst>
                <a:ext uri="{FF2B5EF4-FFF2-40B4-BE49-F238E27FC236}">
                  <a16:creationId xmlns:a16="http://schemas.microsoft.com/office/drawing/2014/main" id="{80CC7526-C3E5-47B3-96C0-15195B9F61CE}"/>
                </a:ext>
              </a:extLst>
            </p:cNvPr>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a:solidFill>
                    <a:schemeClr val="bg1"/>
                  </a:solidFill>
                  <a:cs typeface="Arial" pitchFamily="34" charset="0"/>
                </a:rPr>
                <a:t>02</a:t>
              </a:r>
              <a:endParaRPr lang="ko-KR" altLang="en-US" sz="4400" b="1" dirty="0">
                <a:solidFill>
                  <a:schemeClr val="bg1"/>
                </a:solidFill>
                <a:cs typeface="Arial" pitchFamily="34" charset="0"/>
              </a:endParaRPr>
            </a:p>
          </p:txBody>
        </p:sp>
      </p:grpSp>
      <p:grpSp>
        <p:nvGrpSpPr>
          <p:cNvPr id="175" name="Group 174">
            <a:extLst>
              <a:ext uri="{FF2B5EF4-FFF2-40B4-BE49-F238E27FC236}">
                <a16:creationId xmlns:a16="http://schemas.microsoft.com/office/drawing/2014/main" id="{2974FF77-E454-402E-99C2-6680F35139F2}"/>
              </a:ext>
            </a:extLst>
          </p:cNvPr>
          <p:cNvGrpSpPr/>
          <p:nvPr/>
        </p:nvGrpSpPr>
        <p:grpSpPr>
          <a:xfrm>
            <a:off x="5387933" y="3779138"/>
            <a:ext cx="5486709" cy="769441"/>
            <a:chOff x="8070832" y="2441627"/>
            <a:chExt cx="8230063" cy="1154162"/>
          </a:xfrm>
        </p:grpSpPr>
        <p:sp>
          <p:nvSpPr>
            <p:cNvPr id="179" name="TextBox 178">
              <a:extLst>
                <a:ext uri="{FF2B5EF4-FFF2-40B4-BE49-F238E27FC236}">
                  <a16:creationId xmlns:a16="http://schemas.microsoft.com/office/drawing/2014/main" id="{BEF21AC0-8ABF-4155-B15D-484D4C93C553}"/>
                </a:ext>
              </a:extLst>
            </p:cNvPr>
            <p:cNvSpPr txBox="1"/>
            <p:nvPr/>
          </p:nvSpPr>
          <p:spPr>
            <a:xfrm>
              <a:off x="9539357" y="2626057"/>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Methodology</a:t>
              </a:r>
              <a:endParaRPr lang="ko-KR" altLang="en-US" sz="2800" b="1" dirty="0">
                <a:solidFill>
                  <a:schemeClr val="bg1"/>
                </a:solidFill>
                <a:cs typeface="Arial" pitchFamily="34" charset="0"/>
              </a:endParaRPr>
            </a:p>
          </p:txBody>
        </p:sp>
        <p:sp>
          <p:nvSpPr>
            <p:cNvPr id="177" name="TextBox 176">
              <a:extLst>
                <a:ext uri="{FF2B5EF4-FFF2-40B4-BE49-F238E27FC236}">
                  <a16:creationId xmlns:a16="http://schemas.microsoft.com/office/drawing/2014/main" id="{06894F85-4E08-4FC4-BF43-E0D0FF68696D}"/>
                </a:ext>
              </a:extLst>
            </p:cNvPr>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smtClean="0">
                  <a:solidFill>
                    <a:schemeClr val="bg1"/>
                  </a:solidFill>
                  <a:cs typeface="Arial" pitchFamily="34" charset="0"/>
                </a:rPr>
                <a:t>04</a:t>
              </a:r>
              <a:endParaRPr lang="ko-KR" altLang="en-US" sz="4400" b="1" dirty="0">
                <a:solidFill>
                  <a:schemeClr val="bg1"/>
                </a:solidFill>
                <a:cs typeface="Arial" pitchFamily="34" charset="0"/>
              </a:endParaRPr>
            </a:p>
          </p:txBody>
        </p:sp>
      </p:grpSp>
      <p:grpSp>
        <p:nvGrpSpPr>
          <p:cNvPr id="180" name="Group 179">
            <a:extLst>
              <a:ext uri="{FF2B5EF4-FFF2-40B4-BE49-F238E27FC236}">
                <a16:creationId xmlns:a16="http://schemas.microsoft.com/office/drawing/2014/main" id="{82A9B7ED-9632-4144-BC7A-F6557285474A}"/>
              </a:ext>
            </a:extLst>
          </p:cNvPr>
          <p:cNvGrpSpPr/>
          <p:nvPr/>
        </p:nvGrpSpPr>
        <p:grpSpPr>
          <a:xfrm>
            <a:off x="5384094" y="4555901"/>
            <a:ext cx="5523167" cy="769441"/>
            <a:chOff x="8070832" y="2441627"/>
            <a:chExt cx="8284751" cy="1154162"/>
          </a:xfrm>
        </p:grpSpPr>
        <p:sp>
          <p:nvSpPr>
            <p:cNvPr id="184" name="TextBox 183">
              <a:extLst>
                <a:ext uri="{FF2B5EF4-FFF2-40B4-BE49-F238E27FC236}">
                  <a16:creationId xmlns:a16="http://schemas.microsoft.com/office/drawing/2014/main" id="{3C2E612F-85E8-46AC-9DD2-9D0304D3751C}"/>
                </a:ext>
              </a:extLst>
            </p:cNvPr>
            <p:cNvSpPr txBox="1"/>
            <p:nvPr/>
          </p:nvSpPr>
          <p:spPr>
            <a:xfrm>
              <a:off x="9594045" y="2662082"/>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Findings</a:t>
              </a:r>
              <a:endParaRPr lang="ko-KR" altLang="en-US" sz="2800" b="1" dirty="0">
                <a:solidFill>
                  <a:schemeClr val="bg1"/>
                </a:solidFill>
                <a:cs typeface="Arial" pitchFamily="34" charset="0"/>
              </a:endParaRPr>
            </a:p>
          </p:txBody>
        </p:sp>
        <p:sp>
          <p:nvSpPr>
            <p:cNvPr id="182" name="TextBox 181">
              <a:extLst>
                <a:ext uri="{FF2B5EF4-FFF2-40B4-BE49-F238E27FC236}">
                  <a16:creationId xmlns:a16="http://schemas.microsoft.com/office/drawing/2014/main" id="{7B28D76E-A4C0-43EB-B507-970CCB014336}"/>
                </a:ext>
              </a:extLst>
            </p:cNvPr>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smtClean="0">
                  <a:solidFill>
                    <a:schemeClr val="bg1"/>
                  </a:solidFill>
                  <a:cs typeface="Arial" pitchFamily="34" charset="0"/>
                </a:rPr>
                <a:t>05</a:t>
              </a:r>
              <a:endParaRPr lang="ko-KR" altLang="en-US" sz="4400" b="1" dirty="0">
                <a:solidFill>
                  <a:schemeClr val="bg1"/>
                </a:solidFill>
                <a:cs typeface="Arial" pitchFamily="34" charset="0"/>
              </a:endParaRPr>
            </a:p>
          </p:txBody>
        </p:sp>
      </p:grpSp>
      <p:grpSp>
        <p:nvGrpSpPr>
          <p:cNvPr id="151" name="Group 179">
            <a:extLst>
              <a:ext uri="{FF2B5EF4-FFF2-40B4-BE49-F238E27FC236}">
                <a16:creationId xmlns:a16="http://schemas.microsoft.com/office/drawing/2014/main" id="{82A9B7ED-9632-4144-BC7A-F6557285474A}"/>
              </a:ext>
            </a:extLst>
          </p:cNvPr>
          <p:cNvGrpSpPr/>
          <p:nvPr/>
        </p:nvGrpSpPr>
        <p:grpSpPr>
          <a:xfrm>
            <a:off x="5368905" y="5427740"/>
            <a:ext cx="5465788" cy="769441"/>
            <a:chOff x="8070832" y="2441627"/>
            <a:chExt cx="8198682" cy="1154162"/>
          </a:xfrm>
        </p:grpSpPr>
        <p:sp>
          <p:nvSpPr>
            <p:cNvPr id="155" name="TextBox 183">
              <a:extLst>
                <a:ext uri="{FF2B5EF4-FFF2-40B4-BE49-F238E27FC236}">
                  <a16:creationId xmlns:a16="http://schemas.microsoft.com/office/drawing/2014/main" id="{3C2E612F-85E8-46AC-9DD2-9D0304D3751C}"/>
                </a:ext>
              </a:extLst>
            </p:cNvPr>
            <p:cNvSpPr txBox="1"/>
            <p:nvPr/>
          </p:nvSpPr>
          <p:spPr>
            <a:xfrm>
              <a:off x="9507976" y="2717708"/>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Conclusions</a:t>
              </a:r>
              <a:endParaRPr lang="ko-KR" altLang="en-US" sz="2800" b="1" dirty="0">
                <a:solidFill>
                  <a:schemeClr val="bg1"/>
                </a:solidFill>
                <a:cs typeface="Arial" pitchFamily="34" charset="0"/>
              </a:endParaRPr>
            </a:p>
          </p:txBody>
        </p:sp>
        <p:sp>
          <p:nvSpPr>
            <p:cNvPr id="153" name="TextBox 181">
              <a:extLst>
                <a:ext uri="{FF2B5EF4-FFF2-40B4-BE49-F238E27FC236}">
                  <a16:creationId xmlns:a16="http://schemas.microsoft.com/office/drawing/2014/main" id="{7B28D76E-A4C0-43EB-B507-970CCB014336}"/>
                </a:ext>
              </a:extLst>
            </p:cNvPr>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smtClean="0">
                  <a:solidFill>
                    <a:schemeClr val="bg1"/>
                  </a:solidFill>
                  <a:cs typeface="Arial" pitchFamily="34" charset="0"/>
                </a:rPr>
                <a:t>06</a:t>
              </a:r>
              <a:endParaRPr lang="ko-KR" altLang="en-US" sz="4400" b="1" dirty="0">
                <a:solidFill>
                  <a:schemeClr val="bg1"/>
                </a:solidFill>
                <a:cs typeface="Arial" pitchFamily="34" charset="0"/>
              </a:endParaRPr>
            </a:p>
          </p:txBody>
        </p:sp>
      </p:grpSp>
      <p:grpSp>
        <p:nvGrpSpPr>
          <p:cNvPr id="156" name="Group 174">
            <a:extLst>
              <a:ext uri="{FF2B5EF4-FFF2-40B4-BE49-F238E27FC236}">
                <a16:creationId xmlns:a16="http://schemas.microsoft.com/office/drawing/2014/main" id="{2974FF77-E454-402E-99C2-6680F35139F2}"/>
              </a:ext>
            </a:extLst>
          </p:cNvPr>
          <p:cNvGrpSpPr/>
          <p:nvPr/>
        </p:nvGrpSpPr>
        <p:grpSpPr>
          <a:xfrm>
            <a:off x="5408854" y="2909642"/>
            <a:ext cx="5465788" cy="769441"/>
            <a:chOff x="8070832" y="2441627"/>
            <a:chExt cx="8198682" cy="1154162"/>
          </a:xfrm>
        </p:grpSpPr>
        <p:sp>
          <p:nvSpPr>
            <p:cNvPr id="160" name="TextBox 178">
              <a:extLst>
                <a:ext uri="{FF2B5EF4-FFF2-40B4-BE49-F238E27FC236}">
                  <a16:creationId xmlns:a16="http://schemas.microsoft.com/office/drawing/2014/main" id="{BEF21AC0-8ABF-4155-B15D-484D4C93C553}"/>
                </a:ext>
              </a:extLst>
            </p:cNvPr>
            <p:cNvSpPr txBox="1"/>
            <p:nvPr/>
          </p:nvSpPr>
          <p:spPr>
            <a:xfrm>
              <a:off x="9507976" y="2677396"/>
              <a:ext cx="6761538" cy="784830"/>
            </a:xfrm>
            <a:prstGeom prst="rect">
              <a:avLst/>
            </a:prstGeom>
            <a:noFill/>
          </p:spPr>
          <p:txBody>
            <a:bodyPr wrap="square" lIns="108000" rIns="108000" rtlCol="0">
              <a:spAutoFit/>
            </a:bodyPr>
            <a:lstStyle/>
            <a:p>
              <a:r>
                <a:rPr lang="en-US" altLang="ko-KR" sz="2800" b="1" dirty="0" smtClean="0">
                  <a:solidFill>
                    <a:schemeClr val="bg1"/>
                  </a:solidFill>
                  <a:cs typeface="Arial" pitchFamily="34" charset="0"/>
                </a:rPr>
                <a:t>Literature review</a:t>
              </a:r>
              <a:endParaRPr lang="ko-KR" altLang="en-US" sz="2800" b="1" dirty="0">
                <a:solidFill>
                  <a:schemeClr val="bg1"/>
                </a:solidFill>
                <a:cs typeface="Arial" pitchFamily="34" charset="0"/>
              </a:endParaRPr>
            </a:p>
          </p:txBody>
        </p:sp>
        <p:sp>
          <p:nvSpPr>
            <p:cNvPr id="158" name="TextBox 176">
              <a:extLst>
                <a:ext uri="{FF2B5EF4-FFF2-40B4-BE49-F238E27FC236}">
                  <a16:creationId xmlns:a16="http://schemas.microsoft.com/office/drawing/2014/main" id="{06894F85-4E08-4FC4-BF43-E0D0FF68696D}"/>
                </a:ext>
              </a:extLst>
            </p:cNvPr>
            <p:cNvSpPr txBox="1"/>
            <p:nvPr/>
          </p:nvSpPr>
          <p:spPr>
            <a:xfrm>
              <a:off x="8070832" y="2441627"/>
              <a:ext cx="1437144" cy="1154162"/>
            </a:xfrm>
            <a:prstGeom prst="rect">
              <a:avLst/>
            </a:prstGeom>
            <a:noFill/>
          </p:spPr>
          <p:txBody>
            <a:bodyPr wrap="square" lIns="108000" rIns="108000" rtlCol="0">
              <a:spAutoFit/>
            </a:bodyPr>
            <a:lstStyle/>
            <a:p>
              <a:pPr algn="ctr"/>
              <a:r>
                <a:rPr lang="en-US" altLang="ko-KR" sz="4400" b="1" dirty="0">
                  <a:solidFill>
                    <a:schemeClr val="bg1"/>
                  </a:solidFill>
                  <a:cs typeface="Arial" pitchFamily="34" charset="0"/>
                </a:rPr>
                <a:t>03</a:t>
              </a:r>
              <a:endParaRPr lang="ko-KR" altLang="en-US" sz="4400" b="1" dirty="0">
                <a:solidFill>
                  <a:schemeClr val="bg1"/>
                </a:solidFill>
                <a:cs typeface="Arial" pitchFamily="34" charset="0"/>
              </a:endParaRPr>
            </a:p>
          </p:txBody>
        </p:sp>
      </p:grpSp>
    </p:spTree>
    <p:extLst>
      <p:ext uri="{BB962C8B-B14F-4D97-AF65-F5344CB8AC3E}">
        <p14:creationId xmlns:p14="http://schemas.microsoft.com/office/powerpoint/2010/main" val="40333848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34810" y="137165"/>
            <a:ext cx="11573197" cy="671913"/>
          </a:xfrm>
          <a:prstGeom prst="rect">
            <a:avLst/>
          </a:prstGeom>
        </p:spPr>
        <p:txBody>
          <a:bodyPr>
            <a:noAutofit/>
          </a:bodyPr>
          <a:lstStyle/>
          <a:p>
            <a:r>
              <a:rPr lang="en-US" sz="4400" dirty="0" smtClean="0">
                <a:solidFill>
                  <a:schemeClr val="bg1"/>
                </a:solidFill>
              </a:rPr>
              <a:t>Context </a:t>
            </a:r>
            <a:endParaRPr lang="en-US" sz="4400" dirty="0">
              <a:solidFill>
                <a:schemeClr val="bg1"/>
              </a:solidFill>
            </a:endParaRPr>
          </a:p>
        </p:txBody>
      </p:sp>
      <p:grpSp>
        <p:nvGrpSpPr>
          <p:cNvPr id="3" name="Group 2">
            <a:extLst>
              <a:ext uri="{FF2B5EF4-FFF2-40B4-BE49-F238E27FC236}">
                <a16:creationId xmlns:a16="http://schemas.microsoft.com/office/drawing/2014/main" id="{5D018B94-AFCC-4CA0-92D6-B71594D381E1}"/>
              </a:ext>
            </a:extLst>
          </p:cNvPr>
          <p:cNvGrpSpPr/>
          <p:nvPr/>
        </p:nvGrpSpPr>
        <p:grpSpPr>
          <a:xfrm>
            <a:off x="3222808" y="894065"/>
            <a:ext cx="5292333" cy="5414291"/>
            <a:chOff x="1525580" y="1722738"/>
            <a:chExt cx="4124973" cy="4220031"/>
          </a:xfrm>
        </p:grpSpPr>
        <p:sp>
          <p:nvSpPr>
            <p:cNvPr id="4" name="Rounded Rectangle 1">
              <a:extLst>
                <a:ext uri="{FF2B5EF4-FFF2-40B4-BE49-F238E27FC236}">
                  <a16:creationId xmlns:a16="http://schemas.microsoft.com/office/drawing/2014/main" id="{59A062D5-B904-46C8-B373-363DB0329788}"/>
                </a:ext>
              </a:extLst>
            </p:cNvPr>
            <p:cNvSpPr/>
            <p:nvPr/>
          </p:nvSpPr>
          <p:spPr>
            <a:xfrm>
              <a:off x="1525580" y="1722738"/>
              <a:ext cx="936104"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 name="Rounded Rectangle 1">
              <a:extLst>
                <a:ext uri="{FF2B5EF4-FFF2-40B4-BE49-F238E27FC236}">
                  <a16:creationId xmlns:a16="http://schemas.microsoft.com/office/drawing/2014/main" id="{81416F26-E304-47DF-8CAD-C55E47559ADF}"/>
                </a:ext>
              </a:extLst>
            </p:cNvPr>
            <p:cNvSpPr/>
            <p:nvPr/>
          </p:nvSpPr>
          <p:spPr>
            <a:xfrm rot="5400000">
              <a:off x="3039700" y="1722738"/>
              <a:ext cx="936104"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 name="Rounded Rectangle 1">
              <a:extLst>
                <a:ext uri="{FF2B5EF4-FFF2-40B4-BE49-F238E27FC236}">
                  <a16:creationId xmlns:a16="http://schemas.microsoft.com/office/drawing/2014/main" id="{AD22F329-60DE-49A0-8DD1-F79BB4DBE956}"/>
                </a:ext>
              </a:extLst>
            </p:cNvPr>
            <p:cNvSpPr/>
            <p:nvPr/>
          </p:nvSpPr>
          <p:spPr>
            <a:xfrm rot="10800000" flipH="1">
              <a:off x="2038218" y="3111421"/>
              <a:ext cx="900100"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7" name="Rounded Rectangle 1">
              <a:extLst>
                <a:ext uri="{FF2B5EF4-FFF2-40B4-BE49-F238E27FC236}">
                  <a16:creationId xmlns:a16="http://schemas.microsoft.com/office/drawing/2014/main" id="{DF8C7759-DE6E-48C5-80DF-4F054B6A5A46}"/>
                </a:ext>
              </a:extLst>
            </p:cNvPr>
            <p:cNvSpPr/>
            <p:nvPr/>
          </p:nvSpPr>
          <p:spPr>
            <a:xfrm rot="5400000">
              <a:off x="3728319" y="3147720"/>
              <a:ext cx="919361"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8" name="Rounded Rectangle 1">
              <a:extLst>
                <a:ext uri="{FF2B5EF4-FFF2-40B4-BE49-F238E27FC236}">
                  <a16:creationId xmlns:a16="http://schemas.microsoft.com/office/drawing/2014/main" id="{EF3DF418-4528-4E77-A4DD-23763D65168B}"/>
                </a:ext>
              </a:extLst>
            </p:cNvPr>
            <p:cNvSpPr/>
            <p:nvPr/>
          </p:nvSpPr>
          <p:spPr>
            <a:xfrm rot="10800000">
              <a:off x="3315884" y="4790641"/>
              <a:ext cx="919361"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35" name="Rounded Rectangle 1">
              <a:extLst>
                <a:ext uri="{FF2B5EF4-FFF2-40B4-BE49-F238E27FC236}">
                  <a16:creationId xmlns:a16="http://schemas.microsoft.com/office/drawing/2014/main" id="{EF3DF418-4528-4E77-A4DD-23763D65168B}"/>
                </a:ext>
              </a:extLst>
            </p:cNvPr>
            <p:cNvSpPr/>
            <p:nvPr/>
          </p:nvSpPr>
          <p:spPr>
            <a:xfrm>
              <a:off x="4731192" y="4584498"/>
              <a:ext cx="919361" cy="1152128"/>
            </a:xfrm>
            <a:custGeom>
              <a:avLst/>
              <a:gdLst/>
              <a:ahLst/>
              <a:cxnLst/>
              <a:rect l="l" t="t" r="r" b="b"/>
              <a:pathLst>
                <a:path w="936104" h="1152128">
                  <a:moveTo>
                    <a:pt x="156020" y="0"/>
                  </a:moveTo>
                  <a:lnTo>
                    <a:pt x="780084" y="0"/>
                  </a:lnTo>
                  <a:cubicBezTo>
                    <a:pt x="866251" y="0"/>
                    <a:pt x="936104" y="69853"/>
                    <a:pt x="936104" y="156020"/>
                  </a:cubicBezTo>
                  <a:lnTo>
                    <a:pt x="936104" y="346108"/>
                  </a:lnTo>
                  <a:cubicBezTo>
                    <a:pt x="915878" y="331325"/>
                    <a:pt x="890838" y="324036"/>
                    <a:pt x="864096" y="324036"/>
                  </a:cubicBezTo>
                  <a:cubicBezTo>
                    <a:pt x="784558" y="324036"/>
                    <a:pt x="720080" y="388514"/>
                    <a:pt x="720080" y="468052"/>
                  </a:cubicBezTo>
                  <a:cubicBezTo>
                    <a:pt x="720080" y="547590"/>
                    <a:pt x="784558" y="612068"/>
                    <a:pt x="864096" y="612068"/>
                  </a:cubicBezTo>
                  <a:cubicBezTo>
                    <a:pt x="890838" y="612068"/>
                    <a:pt x="915878" y="604779"/>
                    <a:pt x="936104" y="589997"/>
                  </a:cubicBezTo>
                  <a:lnTo>
                    <a:pt x="936104" y="780084"/>
                  </a:lnTo>
                  <a:cubicBezTo>
                    <a:pt x="936104" y="866251"/>
                    <a:pt x="866251" y="936104"/>
                    <a:pt x="780084" y="936104"/>
                  </a:cubicBezTo>
                  <a:lnTo>
                    <a:pt x="589997" y="936104"/>
                  </a:lnTo>
                  <a:cubicBezTo>
                    <a:pt x="604779" y="956330"/>
                    <a:pt x="612068" y="981370"/>
                    <a:pt x="612068" y="1008112"/>
                  </a:cubicBezTo>
                  <a:cubicBezTo>
                    <a:pt x="612068" y="1087650"/>
                    <a:pt x="547590" y="1152128"/>
                    <a:pt x="468052" y="1152128"/>
                  </a:cubicBezTo>
                  <a:cubicBezTo>
                    <a:pt x="388514" y="1152128"/>
                    <a:pt x="324036" y="1087650"/>
                    <a:pt x="324036" y="1008112"/>
                  </a:cubicBezTo>
                  <a:cubicBezTo>
                    <a:pt x="324036" y="981370"/>
                    <a:pt x="331325" y="956330"/>
                    <a:pt x="346108" y="936104"/>
                  </a:cubicBezTo>
                  <a:lnTo>
                    <a:pt x="156020" y="936104"/>
                  </a:lnTo>
                  <a:cubicBezTo>
                    <a:pt x="69853" y="936104"/>
                    <a:pt x="0" y="866251"/>
                    <a:pt x="0" y="780084"/>
                  </a:cubicBezTo>
                  <a:lnTo>
                    <a:pt x="0" y="156020"/>
                  </a:lnTo>
                  <a:cubicBezTo>
                    <a:pt x="0" y="69853"/>
                    <a:pt x="69853" y="0"/>
                    <a:pt x="156020" y="0"/>
                  </a:cubicBezTo>
                  <a:close/>
                </a:path>
              </a:pathLst>
            </a:custGeom>
            <a:solidFill>
              <a:schemeClr val="bg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grpSp>
      <p:sp>
        <p:nvSpPr>
          <p:cNvPr id="11" name="TextBox 10">
            <a:extLst>
              <a:ext uri="{FF2B5EF4-FFF2-40B4-BE49-F238E27FC236}">
                <a16:creationId xmlns:a16="http://schemas.microsoft.com/office/drawing/2014/main" id="{DF58E587-56A5-4E68-8554-C49780B71566}"/>
              </a:ext>
            </a:extLst>
          </p:cNvPr>
          <p:cNvSpPr txBox="1"/>
          <p:nvPr/>
        </p:nvSpPr>
        <p:spPr>
          <a:xfrm>
            <a:off x="6750337" y="880260"/>
            <a:ext cx="5157670" cy="1446550"/>
          </a:xfrm>
          <a:prstGeom prst="rect">
            <a:avLst/>
          </a:prstGeom>
          <a:noFill/>
        </p:spPr>
        <p:txBody>
          <a:bodyPr wrap="square" rtlCol="0">
            <a:spAutoFit/>
          </a:bodyPr>
          <a:lstStyle/>
          <a:p>
            <a:pPr marL="342900" indent="-342900">
              <a:buFont typeface="Arial" panose="020B0604020202020204" pitchFamily="34" charset="0"/>
              <a:buChar char="•"/>
            </a:pPr>
            <a:r>
              <a:rPr lang="en-US" altLang="ko-KR" sz="2000" dirty="0" smtClean="0">
                <a:solidFill>
                  <a:schemeClr val="bg1"/>
                </a:solidFill>
                <a:cs typeface="Arial" pitchFamily="34" charset="0"/>
              </a:rPr>
              <a:t>To build my evidence based </a:t>
            </a:r>
            <a:r>
              <a:rPr lang="en-US" altLang="ko-KR" sz="2000" dirty="0">
                <a:solidFill>
                  <a:schemeClr val="bg1"/>
                </a:solidFill>
                <a:cs typeface="Arial" pitchFamily="34" charset="0"/>
              </a:rPr>
              <a:t>practice </a:t>
            </a:r>
            <a:r>
              <a:rPr lang="en-US" altLang="ko-KR" sz="1400" dirty="0">
                <a:solidFill>
                  <a:schemeClr val="bg1"/>
                </a:solidFill>
                <a:cs typeface="Arial" pitchFamily="34" charset="0"/>
              </a:rPr>
              <a:t>(Ragan, </a:t>
            </a:r>
            <a:r>
              <a:rPr lang="en-US" altLang="ko-KR" sz="1400" dirty="0" smtClean="0">
                <a:solidFill>
                  <a:schemeClr val="bg1"/>
                </a:solidFill>
                <a:cs typeface="Arial" pitchFamily="34" charset="0"/>
              </a:rPr>
              <a:t>2018)</a:t>
            </a:r>
          </a:p>
          <a:p>
            <a:pPr marL="342900" indent="-342900">
              <a:buFont typeface="Arial" panose="020B0604020202020204" pitchFamily="34" charset="0"/>
              <a:buChar char="•"/>
            </a:pPr>
            <a:r>
              <a:rPr lang="en-US" altLang="ko-KR" sz="2000" dirty="0" smtClean="0">
                <a:solidFill>
                  <a:schemeClr val="bg1"/>
                </a:solidFill>
                <a:cs typeface="Arial" pitchFamily="34" charset="0"/>
              </a:rPr>
              <a:t>To develop singing workshops to support maternal </a:t>
            </a:r>
            <a:r>
              <a:rPr lang="en-US" altLang="ko-KR" sz="2000" dirty="0">
                <a:solidFill>
                  <a:schemeClr val="bg1"/>
                </a:solidFill>
                <a:cs typeface="Arial" pitchFamily="34" charset="0"/>
              </a:rPr>
              <a:t>wellbeing </a:t>
            </a:r>
            <a:r>
              <a:rPr lang="en-US" altLang="ko-KR" sz="1400" dirty="0">
                <a:solidFill>
                  <a:schemeClr val="bg1"/>
                </a:solidFill>
                <a:cs typeface="Arial" pitchFamily="34" charset="0"/>
              </a:rPr>
              <a:t>(Beck et al., 2006; Kenny, 2009</a:t>
            </a:r>
            <a:r>
              <a:rPr lang="en-US" altLang="ko-KR" sz="1400" dirty="0" smtClean="0">
                <a:solidFill>
                  <a:schemeClr val="bg1"/>
                </a:solidFill>
                <a:cs typeface="Arial" pitchFamily="34" charset="0"/>
              </a:rPr>
              <a:t>).</a:t>
            </a:r>
            <a:endParaRPr lang="ko-KR" altLang="en-US" sz="1400" dirty="0">
              <a:solidFill>
                <a:schemeClr val="bg1"/>
              </a:solidFill>
              <a:cs typeface="Arial" pitchFamily="34" charset="0"/>
            </a:endParaRPr>
          </a:p>
        </p:txBody>
      </p:sp>
      <p:grpSp>
        <p:nvGrpSpPr>
          <p:cNvPr id="12" name="그룹 23">
            <a:extLst>
              <a:ext uri="{FF2B5EF4-FFF2-40B4-BE49-F238E27FC236}">
                <a16:creationId xmlns:a16="http://schemas.microsoft.com/office/drawing/2014/main" id="{89887D12-1375-4B31-940B-70F3C0D1A702}"/>
              </a:ext>
            </a:extLst>
          </p:cNvPr>
          <p:cNvGrpSpPr/>
          <p:nvPr/>
        </p:nvGrpSpPr>
        <p:grpSpPr>
          <a:xfrm>
            <a:off x="2362217" y="4349816"/>
            <a:ext cx="9721751" cy="2246769"/>
            <a:chOff x="2873716" y="4137559"/>
            <a:chExt cx="11024218" cy="2358868"/>
          </a:xfrm>
          <a:noFill/>
        </p:grpSpPr>
        <p:sp>
          <p:nvSpPr>
            <p:cNvPr id="14" name="TextBox 13">
              <a:extLst>
                <a:ext uri="{FF2B5EF4-FFF2-40B4-BE49-F238E27FC236}">
                  <a16:creationId xmlns:a16="http://schemas.microsoft.com/office/drawing/2014/main" id="{B55C47B7-9AB7-419E-904C-3D2037DBE1BA}"/>
                </a:ext>
              </a:extLst>
            </p:cNvPr>
            <p:cNvSpPr txBox="1"/>
            <p:nvPr/>
          </p:nvSpPr>
          <p:spPr>
            <a:xfrm>
              <a:off x="10025943" y="4137559"/>
              <a:ext cx="3871991" cy="2358868"/>
            </a:xfrm>
            <a:prstGeom prst="rect">
              <a:avLst/>
            </a:prstGeom>
            <a:grpFill/>
          </p:spPr>
          <p:txBody>
            <a:bodyPr wrap="square" rtlCol="0">
              <a:spAutoFit/>
            </a:bodyPr>
            <a:lstStyle/>
            <a:p>
              <a:r>
                <a:rPr lang="it-IT" altLang="ko-KR" sz="2000" dirty="0" smtClean="0">
                  <a:solidFill>
                    <a:schemeClr val="bg1"/>
                  </a:solidFill>
                  <a:cs typeface="Arial" pitchFamily="34" charset="0"/>
                </a:rPr>
                <a:t>Impact:</a:t>
              </a:r>
            </a:p>
            <a:p>
              <a:r>
                <a:rPr lang="it-IT" altLang="ko-KR" sz="2000" dirty="0" smtClean="0">
                  <a:solidFill>
                    <a:schemeClr val="bg1"/>
                  </a:solidFill>
                  <a:cs typeface="Arial" pitchFamily="34" charset="0"/>
                </a:rPr>
                <a:t>To </a:t>
              </a:r>
              <a:r>
                <a:rPr lang="it-IT" altLang="ko-KR" sz="2000" dirty="0" err="1" smtClean="0">
                  <a:solidFill>
                    <a:schemeClr val="bg1"/>
                  </a:solidFill>
                  <a:cs typeface="Arial" pitchFamily="34" charset="0"/>
                </a:rPr>
                <a:t>raise</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awareness</a:t>
              </a:r>
              <a:r>
                <a:rPr lang="it-IT" altLang="ko-KR" sz="2000" dirty="0" smtClean="0">
                  <a:solidFill>
                    <a:schemeClr val="bg1"/>
                  </a:solidFill>
                  <a:cs typeface="Arial" pitchFamily="34" charset="0"/>
                </a:rPr>
                <a:t> of the </a:t>
              </a:r>
              <a:r>
                <a:rPr lang="it-IT" altLang="ko-KR" sz="2000" dirty="0" err="1" smtClean="0">
                  <a:solidFill>
                    <a:schemeClr val="bg1"/>
                  </a:solidFill>
                  <a:cs typeface="Arial" pitchFamily="34" charset="0"/>
                </a:rPr>
                <a:t>potential</a:t>
              </a:r>
              <a:r>
                <a:rPr lang="it-IT" altLang="ko-KR" sz="2000" dirty="0" smtClean="0">
                  <a:solidFill>
                    <a:schemeClr val="bg1"/>
                  </a:solidFill>
                  <a:cs typeface="Arial" pitchFamily="34" charset="0"/>
                </a:rPr>
                <a:t> benefits of </a:t>
              </a:r>
              <a:r>
                <a:rPr lang="it-IT" altLang="ko-KR" sz="2000" dirty="0" err="1" smtClean="0">
                  <a:solidFill>
                    <a:schemeClr val="bg1"/>
                  </a:solidFill>
                  <a:cs typeface="Arial" pitchFamily="34" charset="0"/>
                </a:rPr>
                <a:t>singing</a:t>
              </a:r>
              <a:r>
                <a:rPr lang="it-IT" altLang="ko-KR" sz="2000" dirty="0" smtClean="0">
                  <a:solidFill>
                    <a:schemeClr val="bg1"/>
                  </a:solidFill>
                  <a:cs typeface="Arial" pitchFamily="34" charset="0"/>
                </a:rPr>
                <a:t> on </a:t>
              </a:r>
              <a:r>
                <a:rPr lang="it-IT" altLang="ko-KR" sz="2000" dirty="0" err="1" smtClean="0">
                  <a:solidFill>
                    <a:schemeClr val="bg1"/>
                  </a:solidFill>
                  <a:cs typeface="Arial" pitchFamily="34" charset="0"/>
                </a:rPr>
                <a:t>maternal</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wellbeing</a:t>
              </a:r>
              <a:r>
                <a:rPr lang="it-IT" altLang="ko-KR" sz="2000" dirty="0" smtClean="0">
                  <a:solidFill>
                    <a:schemeClr val="bg1"/>
                  </a:solidFill>
                  <a:cs typeface="Arial" pitchFamily="34" charset="0"/>
                </a:rPr>
                <a:t> and propose </a:t>
              </a:r>
              <a:r>
                <a:rPr lang="it-IT" altLang="ko-KR" sz="2000" dirty="0" err="1" smtClean="0">
                  <a:solidFill>
                    <a:schemeClr val="bg1"/>
                  </a:solidFill>
                  <a:cs typeface="Arial" pitchFamily="34" charset="0"/>
                </a:rPr>
                <a:t>projects</a:t>
              </a:r>
              <a:r>
                <a:rPr lang="it-IT" altLang="ko-KR" sz="2000" dirty="0" smtClean="0">
                  <a:solidFill>
                    <a:schemeClr val="bg1"/>
                  </a:solidFill>
                  <a:cs typeface="Arial" pitchFamily="34" charset="0"/>
                </a:rPr>
                <a:t> to the </a:t>
              </a:r>
              <a:r>
                <a:rPr lang="it-IT" altLang="ko-KR" sz="2000" dirty="0" err="1" smtClean="0">
                  <a:solidFill>
                    <a:schemeClr val="bg1"/>
                  </a:solidFill>
                  <a:cs typeface="Arial" pitchFamily="34" charset="0"/>
                </a:rPr>
                <a:t>Italian</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institutions</a:t>
              </a:r>
              <a:endParaRPr lang="en-GB" altLang="ko-KR" sz="2000" dirty="0" smtClean="0">
                <a:solidFill>
                  <a:schemeClr val="bg1"/>
                </a:solidFill>
                <a:cs typeface="Arial" pitchFamily="34" charset="0"/>
              </a:endParaRPr>
            </a:p>
            <a:p>
              <a:endParaRPr lang="ko-KR" altLang="en-US" sz="2000" dirty="0">
                <a:solidFill>
                  <a:schemeClr val="bg1"/>
                </a:solidFill>
                <a:cs typeface="Arial" pitchFamily="34" charset="0"/>
              </a:endParaRPr>
            </a:p>
          </p:txBody>
        </p:sp>
        <p:sp>
          <p:nvSpPr>
            <p:cNvPr id="36" name="TextBox 13">
              <a:extLst>
                <a:ext uri="{FF2B5EF4-FFF2-40B4-BE49-F238E27FC236}">
                  <a16:creationId xmlns:a16="http://schemas.microsoft.com/office/drawing/2014/main" id="{B55C47B7-9AB7-419E-904C-3D2037DBE1BA}"/>
                </a:ext>
              </a:extLst>
            </p:cNvPr>
            <p:cNvSpPr txBox="1"/>
            <p:nvPr/>
          </p:nvSpPr>
          <p:spPr>
            <a:xfrm>
              <a:off x="2873716" y="4749667"/>
              <a:ext cx="3240000" cy="1636104"/>
            </a:xfrm>
            <a:prstGeom prst="rect">
              <a:avLst/>
            </a:prstGeom>
            <a:grpFill/>
          </p:spPr>
          <p:txBody>
            <a:bodyPr wrap="square" rtlCol="0">
              <a:spAutoFit/>
            </a:bodyPr>
            <a:lstStyle/>
            <a:p>
              <a:r>
                <a:rPr lang="en-GB" altLang="ko-KR" sz="2000" dirty="0" smtClean="0">
                  <a:solidFill>
                    <a:schemeClr val="bg1"/>
                  </a:solidFill>
                  <a:cs typeface="Arial" pitchFamily="34" charset="0"/>
                </a:rPr>
                <a:t>Potential </a:t>
              </a:r>
              <a:r>
                <a:rPr lang="en-GB" altLang="ko-KR" sz="2000" dirty="0">
                  <a:solidFill>
                    <a:schemeClr val="bg1"/>
                  </a:solidFill>
                  <a:cs typeface="Arial" pitchFamily="34" charset="0"/>
                </a:rPr>
                <a:t>effects of singing on maternal wellbeing and bond with baby </a:t>
              </a:r>
              <a:r>
                <a:rPr lang="en-GB" altLang="ko-KR" sz="1400" dirty="0">
                  <a:solidFill>
                    <a:schemeClr val="bg1"/>
                  </a:solidFill>
                  <a:cs typeface="Arial" pitchFamily="34" charset="0"/>
                </a:rPr>
                <a:t>(</a:t>
              </a:r>
              <a:r>
                <a:rPr lang="en-GB" altLang="ko-KR" sz="1400" dirty="0" err="1">
                  <a:solidFill>
                    <a:schemeClr val="bg1"/>
                  </a:solidFill>
                  <a:cs typeface="Arial" pitchFamily="34" charset="0"/>
                </a:rPr>
                <a:t>Fancourt</a:t>
              </a:r>
              <a:r>
                <a:rPr lang="en-GB" altLang="ko-KR" sz="1400" dirty="0">
                  <a:solidFill>
                    <a:schemeClr val="bg1"/>
                  </a:solidFill>
                  <a:cs typeface="Arial" pitchFamily="34" charset="0"/>
                </a:rPr>
                <a:t> and Perkins, 2018; </a:t>
              </a:r>
              <a:r>
                <a:rPr lang="en-GB" altLang="ko-KR" sz="1400" dirty="0" err="1">
                  <a:solidFill>
                    <a:schemeClr val="bg1"/>
                  </a:solidFill>
                  <a:cs typeface="Arial" pitchFamily="34" charset="0"/>
                </a:rPr>
                <a:t>Wulff</a:t>
              </a:r>
              <a:r>
                <a:rPr lang="en-GB" altLang="ko-KR" sz="1400" dirty="0">
                  <a:solidFill>
                    <a:schemeClr val="bg1"/>
                  </a:solidFill>
                  <a:cs typeface="Arial" pitchFamily="34" charset="0"/>
                </a:rPr>
                <a:t>, 2020</a:t>
              </a:r>
              <a:r>
                <a:rPr lang="en-GB" altLang="ko-KR" sz="1400" dirty="0" smtClean="0">
                  <a:solidFill>
                    <a:schemeClr val="bg1"/>
                  </a:solidFill>
                  <a:cs typeface="Arial" pitchFamily="34" charset="0"/>
                </a:rPr>
                <a:t>)</a:t>
              </a:r>
              <a:endParaRPr lang="en-GB" altLang="ko-KR" sz="1400" dirty="0">
                <a:solidFill>
                  <a:schemeClr val="bg1"/>
                </a:solidFill>
                <a:cs typeface="Arial" pitchFamily="34" charset="0"/>
              </a:endParaRPr>
            </a:p>
            <a:p>
              <a:pPr algn="r"/>
              <a:endParaRPr lang="ko-KR" altLang="en-US" sz="2000" dirty="0">
                <a:solidFill>
                  <a:schemeClr val="bg1"/>
                </a:solidFill>
                <a:cs typeface="Arial" pitchFamily="34" charset="0"/>
              </a:endParaRPr>
            </a:p>
          </p:txBody>
        </p:sp>
      </p:grpSp>
      <p:sp>
        <p:nvSpPr>
          <p:cNvPr id="17" name="TextBox 16">
            <a:extLst>
              <a:ext uri="{FF2B5EF4-FFF2-40B4-BE49-F238E27FC236}">
                <a16:creationId xmlns:a16="http://schemas.microsoft.com/office/drawing/2014/main" id="{BA49B6AB-F021-472E-BF25-014A7F38E4FA}"/>
              </a:ext>
            </a:extLst>
          </p:cNvPr>
          <p:cNvSpPr txBox="1"/>
          <p:nvPr/>
        </p:nvSpPr>
        <p:spPr>
          <a:xfrm>
            <a:off x="7685515" y="2522705"/>
            <a:ext cx="2911745" cy="1631216"/>
          </a:xfrm>
          <a:prstGeom prst="rect">
            <a:avLst/>
          </a:prstGeom>
          <a:noFill/>
        </p:spPr>
        <p:txBody>
          <a:bodyPr wrap="square" rtlCol="0">
            <a:spAutoFit/>
          </a:bodyPr>
          <a:lstStyle/>
          <a:p>
            <a:r>
              <a:rPr lang="en-GB" altLang="ko-KR" sz="2000" dirty="0" smtClean="0">
                <a:solidFill>
                  <a:schemeClr val="bg1"/>
                </a:solidFill>
                <a:cs typeface="Arial" pitchFamily="34" charset="0"/>
              </a:rPr>
              <a:t>Gap </a:t>
            </a:r>
            <a:r>
              <a:rPr lang="en-GB" altLang="ko-KR" sz="2000" dirty="0">
                <a:solidFill>
                  <a:schemeClr val="bg1"/>
                </a:solidFill>
                <a:cs typeface="Arial" pitchFamily="34" charset="0"/>
              </a:rPr>
              <a:t>in the literature and the market in regards to the attention on maternal wellbeing and bond with baby</a:t>
            </a:r>
            <a:endParaRPr lang="ko-KR" altLang="en-US" sz="2000" dirty="0">
              <a:solidFill>
                <a:schemeClr val="bg1"/>
              </a:solidFill>
              <a:cs typeface="Arial" pitchFamily="34" charset="0"/>
            </a:endParaRPr>
          </a:p>
        </p:txBody>
      </p:sp>
      <p:grpSp>
        <p:nvGrpSpPr>
          <p:cNvPr id="18" name="그룹 21">
            <a:extLst>
              <a:ext uri="{FF2B5EF4-FFF2-40B4-BE49-F238E27FC236}">
                <a16:creationId xmlns:a16="http://schemas.microsoft.com/office/drawing/2014/main" id="{0AF7EB3A-D771-44D6-8FBA-F9F30E6E2C0F}"/>
              </a:ext>
            </a:extLst>
          </p:cNvPr>
          <p:cNvGrpSpPr/>
          <p:nvPr/>
        </p:nvGrpSpPr>
        <p:grpSpPr>
          <a:xfrm>
            <a:off x="239865" y="677439"/>
            <a:ext cx="3299947" cy="1292662"/>
            <a:chOff x="414632" y="1245032"/>
            <a:chExt cx="3742056" cy="1145274"/>
          </a:xfrm>
          <a:noFill/>
        </p:grpSpPr>
        <p:sp>
          <p:nvSpPr>
            <p:cNvPr id="19" name="TextBox 18">
              <a:extLst>
                <a:ext uri="{FF2B5EF4-FFF2-40B4-BE49-F238E27FC236}">
                  <a16:creationId xmlns:a16="http://schemas.microsoft.com/office/drawing/2014/main" id="{9C10F3C0-9D51-4519-8CD3-8A0867CDE450}"/>
                </a:ext>
              </a:extLst>
            </p:cNvPr>
            <p:cNvSpPr txBox="1"/>
            <p:nvPr/>
          </p:nvSpPr>
          <p:spPr>
            <a:xfrm>
              <a:off x="916688" y="2125892"/>
              <a:ext cx="3240000" cy="245416"/>
            </a:xfrm>
            <a:prstGeom prst="rect">
              <a:avLst/>
            </a:prstGeom>
            <a:grpFill/>
          </p:spPr>
          <p:txBody>
            <a:bodyPr wrap="square" rtlCol="0">
              <a:spAutoFit/>
            </a:bodyPr>
            <a:lstStyle/>
            <a:p>
              <a:pPr algn="r"/>
              <a:endParaRPr lang="ko-KR" altLang="en-US" sz="1200" b="1" dirty="0">
                <a:solidFill>
                  <a:schemeClr val="bg1"/>
                </a:solidFill>
                <a:cs typeface="Calibri" pitchFamily="34" charset="0"/>
              </a:endParaRPr>
            </a:p>
          </p:txBody>
        </p:sp>
        <p:sp>
          <p:nvSpPr>
            <p:cNvPr id="20" name="TextBox 19">
              <a:extLst>
                <a:ext uri="{FF2B5EF4-FFF2-40B4-BE49-F238E27FC236}">
                  <a16:creationId xmlns:a16="http://schemas.microsoft.com/office/drawing/2014/main" id="{ED22D02C-CEB0-4EB0-895C-3648EB960AF8}"/>
                </a:ext>
              </a:extLst>
            </p:cNvPr>
            <p:cNvSpPr txBox="1"/>
            <p:nvPr/>
          </p:nvSpPr>
          <p:spPr>
            <a:xfrm>
              <a:off x="414632" y="1245032"/>
              <a:ext cx="3240000" cy="1145274"/>
            </a:xfrm>
            <a:prstGeom prst="rect">
              <a:avLst/>
            </a:prstGeom>
            <a:grpFill/>
          </p:spPr>
          <p:txBody>
            <a:bodyPr wrap="square" rtlCol="0">
              <a:spAutoFit/>
            </a:bodyPr>
            <a:lstStyle/>
            <a:p>
              <a:endParaRPr lang="en-GB" dirty="0" smtClean="0">
                <a:solidFill>
                  <a:schemeClr val="bg1"/>
                </a:solidFill>
              </a:endParaRPr>
            </a:p>
            <a:p>
              <a:r>
                <a:rPr lang="en-GB" sz="2000" dirty="0" smtClean="0">
                  <a:solidFill>
                    <a:schemeClr val="bg1"/>
                  </a:solidFill>
                </a:rPr>
                <a:t>Professional </a:t>
              </a:r>
              <a:r>
                <a:rPr lang="en-GB" sz="2000" dirty="0">
                  <a:solidFill>
                    <a:schemeClr val="bg1"/>
                  </a:solidFill>
                </a:rPr>
                <a:t>singer and </a:t>
              </a:r>
              <a:r>
                <a:rPr lang="en-GB" sz="2000" dirty="0" err="1">
                  <a:solidFill>
                    <a:schemeClr val="bg1"/>
                  </a:solidFill>
                </a:rPr>
                <a:t>perfomer</a:t>
              </a:r>
              <a:r>
                <a:rPr lang="en-GB" sz="2000" dirty="0">
                  <a:solidFill>
                    <a:schemeClr val="bg1"/>
                  </a:solidFill>
                </a:rPr>
                <a:t>, </a:t>
              </a:r>
              <a:r>
                <a:rPr lang="en-GB" sz="2000" dirty="0" smtClean="0">
                  <a:solidFill>
                    <a:schemeClr val="bg1"/>
                  </a:solidFill>
                </a:rPr>
                <a:t>specialised in Musical theatre</a:t>
              </a:r>
              <a:endParaRPr lang="ko-KR" altLang="en-US" sz="2000" dirty="0">
                <a:solidFill>
                  <a:schemeClr val="bg1"/>
                </a:solidFill>
                <a:cs typeface="Arial" pitchFamily="34" charset="0"/>
              </a:endParaRPr>
            </a:p>
          </p:txBody>
        </p:sp>
      </p:grpSp>
      <p:sp>
        <p:nvSpPr>
          <p:cNvPr id="23" name="TextBox 22">
            <a:extLst>
              <a:ext uri="{FF2B5EF4-FFF2-40B4-BE49-F238E27FC236}">
                <a16:creationId xmlns:a16="http://schemas.microsoft.com/office/drawing/2014/main" id="{12472561-9912-435D-8FE8-1E74DB6C7F94}"/>
              </a:ext>
            </a:extLst>
          </p:cNvPr>
          <p:cNvSpPr txBox="1"/>
          <p:nvPr/>
        </p:nvSpPr>
        <p:spPr>
          <a:xfrm>
            <a:off x="159064" y="2675742"/>
            <a:ext cx="3390569" cy="2154436"/>
          </a:xfrm>
          <a:prstGeom prst="rect">
            <a:avLst/>
          </a:prstGeom>
          <a:noFill/>
        </p:spPr>
        <p:txBody>
          <a:bodyPr wrap="square" rtlCol="0">
            <a:spAutoFit/>
          </a:bodyPr>
          <a:lstStyle/>
          <a:p>
            <a:r>
              <a:rPr lang="it-IT" altLang="ko-KR" sz="2000" dirty="0" err="1" smtClean="0">
                <a:solidFill>
                  <a:schemeClr val="bg1"/>
                </a:solidFill>
                <a:cs typeface="Arial" pitchFamily="34" charset="0"/>
              </a:rPr>
              <a:t>Previous</a:t>
            </a:r>
            <a:r>
              <a:rPr lang="it-IT" altLang="ko-KR" sz="2000" dirty="0" smtClean="0">
                <a:solidFill>
                  <a:schemeClr val="bg1"/>
                </a:solidFill>
                <a:cs typeface="Arial" pitchFamily="34" charset="0"/>
              </a:rPr>
              <a:t> </a:t>
            </a:r>
            <a:r>
              <a:rPr lang="it-IT" altLang="ko-KR" sz="2000" dirty="0" err="1" smtClean="0">
                <a:solidFill>
                  <a:schemeClr val="bg1"/>
                </a:solidFill>
                <a:cs typeface="Arial" pitchFamily="34" charset="0"/>
              </a:rPr>
              <a:t>research</a:t>
            </a:r>
            <a:r>
              <a:rPr lang="it-IT" altLang="ko-KR" sz="2000" dirty="0" smtClean="0">
                <a:solidFill>
                  <a:schemeClr val="bg1"/>
                </a:solidFill>
                <a:cs typeface="Arial" pitchFamily="34" charset="0"/>
              </a:rPr>
              <a:t>:</a:t>
            </a:r>
            <a:endParaRPr lang="en-GB" altLang="ko-KR" sz="2000" dirty="0" smtClean="0">
              <a:solidFill>
                <a:schemeClr val="bg1"/>
              </a:solidFill>
              <a:cs typeface="Arial" pitchFamily="34" charset="0"/>
            </a:endParaRPr>
          </a:p>
          <a:p>
            <a:pPr marL="285750" indent="-285750">
              <a:buFont typeface="Arial" panose="020B0604020202020204" pitchFamily="34" charset="0"/>
              <a:buChar char="•"/>
            </a:pPr>
            <a:r>
              <a:rPr lang="en-GB" altLang="ko-KR" sz="2000" dirty="0" smtClean="0">
                <a:solidFill>
                  <a:schemeClr val="bg1"/>
                </a:solidFill>
                <a:cs typeface="Arial" pitchFamily="34" charset="0"/>
              </a:rPr>
              <a:t>Singing </a:t>
            </a:r>
            <a:r>
              <a:rPr lang="en-GB" altLang="ko-KR" sz="2000" dirty="0">
                <a:solidFill>
                  <a:schemeClr val="bg1"/>
                </a:solidFill>
                <a:cs typeface="Arial" pitchFamily="34" charset="0"/>
              </a:rPr>
              <a:t>for dementia </a:t>
            </a:r>
            <a:r>
              <a:rPr lang="en-GB" altLang="ko-KR" sz="2000" dirty="0" smtClean="0">
                <a:solidFill>
                  <a:schemeClr val="bg1"/>
                </a:solidFill>
                <a:cs typeface="Arial" pitchFamily="34" charset="0"/>
              </a:rPr>
              <a:t>and Alzheimer’s </a:t>
            </a:r>
            <a:r>
              <a:rPr lang="en-GB" altLang="ko-KR" sz="1400" dirty="0" smtClean="0">
                <a:solidFill>
                  <a:schemeClr val="bg1"/>
                </a:solidFill>
                <a:cs typeface="Arial" pitchFamily="34" charset="0"/>
              </a:rPr>
              <a:t>(</a:t>
            </a:r>
            <a:r>
              <a:rPr lang="en-GB" altLang="ko-KR" sz="1400" dirty="0" err="1" smtClean="0">
                <a:solidFill>
                  <a:schemeClr val="bg1"/>
                </a:solidFill>
                <a:cs typeface="Arial" pitchFamily="34" charset="0"/>
              </a:rPr>
              <a:t>Govetto</a:t>
            </a:r>
            <a:r>
              <a:rPr lang="en-GB" altLang="ko-KR" sz="1400" dirty="0" smtClean="0">
                <a:solidFill>
                  <a:schemeClr val="bg1"/>
                </a:solidFill>
                <a:cs typeface="Arial" pitchFamily="34" charset="0"/>
              </a:rPr>
              <a:t>, 2021)</a:t>
            </a:r>
            <a:endParaRPr lang="en-GB" altLang="ko-KR" sz="2000" dirty="0" smtClean="0">
              <a:solidFill>
                <a:schemeClr val="bg1"/>
              </a:solidFill>
              <a:cs typeface="Arial" pitchFamily="34" charset="0"/>
            </a:endParaRPr>
          </a:p>
          <a:p>
            <a:pPr marL="285750" indent="-285750">
              <a:buFont typeface="Arial" panose="020B0604020202020204" pitchFamily="34" charset="0"/>
              <a:buChar char="•"/>
            </a:pPr>
            <a:r>
              <a:rPr lang="en-GB" altLang="ko-KR" sz="2000" dirty="0" smtClean="0">
                <a:solidFill>
                  <a:schemeClr val="bg1"/>
                </a:solidFill>
                <a:cs typeface="Arial" pitchFamily="34" charset="0"/>
              </a:rPr>
              <a:t>Singing for mental health</a:t>
            </a:r>
          </a:p>
          <a:p>
            <a:pPr marL="285750" indent="-285750">
              <a:buFont typeface="Arial" panose="020B0604020202020204" pitchFamily="34" charset="0"/>
              <a:buChar char="•"/>
            </a:pPr>
            <a:r>
              <a:rPr lang="en-GB" altLang="ko-KR" sz="2000" dirty="0" smtClean="0">
                <a:solidFill>
                  <a:schemeClr val="bg1"/>
                </a:solidFill>
                <a:cs typeface="Arial" pitchFamily="34" charset="0"/>
              </a:rPr>
              <a:t>The impact </a:t>
            </a:r>
            <a:r>
              <a:rPr lang="en-GB" altLang="ko-KR" sz="2000" dirty="0">
                <a:solidFill>
                  <a:schemeClr val="bg1"/>
                </a:solidFill>
                <a:cs typeface="Arial" pitchFamily="34" charset="0"/>
              </a:rPr>
              <a:t>of singing on professional </a:t>
            </a:r>
            <a:r>
              <a:rPr lang="en-GB" altLang="ko-KR" sz="2000" dirty="0" smtClean="0">
                <a:solidFill>
                  <a:schemeClr val="bg1"/>
                </a:solidFill>
                <a:cs typeface="Arial" pitchFamily="34" charset="0"/>
              </a:rPr>
              <a:t>singers </a:t>
            </a:r>
            <a:r>
              <a:rPr lang="en-GB" altLang="ko-KR" sz="1400" dirty="0" smtClean="0">
                <a:solidFill>
                  <a:schemeClr val="bg1"/>
                </a:solidFill>
                <a:cs typeface="Arial" pitchFamily="34" charset="0"/>
              </a:rPr>
              <a:t>(</a:t>
            </a:r>
            <a:r>
              <a:rPr lang="en-GB" altLang="ko-KR" sz="1400" dirty="0" err="1" smtClean="0">
                <a:solidFill>
                  <a:schemeClr val="bg1"/>
                </a:solidFill>
                <a:cs typeface="Arial" pitchFamily="34" charset="0"/>
              </a:rPr>
              <a:t>Govetto</a:t>
            </a:r>
            <a:r>
              <a:rPr lang="en-GB" altLang="ko-KR" sz="1400" dirty="0" smtClean="0">
                <a:solidFill>
                  <a:schemeClr val="bg1"/>
                </a:solidFill>
                <a:cs typeface="Arial" pitchFamily="34" charset="0"/>
              </a:rPr>
              <a:t>, 2022)</a:t>
            </a:r>
            <a:endParaRPr lang="en-GB" altLang="ko-KR" sz="2000" dirty="0">
              <a:solidFill>
                <a:schemeClr val="bg1"/>
              </a:solidFill>
              <a:cs typeface="Arial" pitchFamily="34" charset="0"/>
            </a:endParaRPr>
          </a:p>
        </p:txBody>
      </p:sp>
    </p:spTree>
    <p:extLst>
      <p:ext uri="{BB962C8B-B14F-4D97-AF65-F5344CB8AC3E}">
        <p14:creationId xmlns:p14="http://schemas.microsoft.com/office/powerpoint/2010/main" val="38350955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8A2979-A456-4286-B8FC-8FF4C0C58EFD}"/>
              </a:ext>
            </a:extLst>
          </p:cNvPr>
          <p:cNvSpPr txBox="1"/>
          <p:nvPr/>
        </p:nvSpPr>
        <p:spPr>
          <a:xfrm>
            <a:off x="165824" y="637916"/>
            <a:ext cx="4014290" cy="1446550"/>
          </a:xfrm>
          <a:prstGeom prst="rect">
            <a:avLst/>
          </a:prstGeom>
          <a:noFill/>
        </p:spPr>
        <p:txBody>
          <a:bodyPr wrap="square" rtlCol="0" anchor="ctr">
            <a:spAutoFit/>
          </a:bodyPr>
          <a:lstStyle/>
          <a:p>
            <a:r>
              <a:rPr lang="en-US" altLang="ko-KR" sz="4400" dirty="0" smtClean="0">
                <a:solidFill>
                  <a:schemeClr val="bg1"/>
                </a:solidFill>
                <a:cs typeface="Arial" pitchFamily="34" charset="0"/>
              </a:rPr>
              <a:t>Main Aims and objectives</a:t>
            </a:r>
            <a:endParaRPr lang="ko-KR" altLang="en-US" sz="4400" dirty="0">
              <a:solidFill>
                <a:schemeClr val="bg1"/>
              </a:solidFill>
              <a:cs typeface="Arial" pitchFamily="34" charset="0"/>
            </a:endParaRPr>
          </a:p>
        </p:txBody>
      </p:sp>
      <p:sp>
        <p:nvSpPr>
          <p:cNvPr id="5" name="TextBox 4">
            <a:extLst>
              <a:ext uri="{FF2B5EF4-FFF2-40B4-BE49-F238E27FC236}">
                <a16:creationId xmlns:a16="http://schemas.microsoft.com/office/drawing/2014/main" id="{35784B83-6120-4373-9C1F-DC8EEE6D58B3}"/>
              </a:ext>
            </a:extLst>
          </p:cNvPr>
          <p:cNvSpPr txBox="1"/>
          <p:nvPr/>
        </p:nvSpPr>
        <p:spPr>
          <a:xfrm>
            <a:off x="5524437" y="3624801"/>
            <a:ext cx="6667419" cy="379656"/>
          </a:xfrm>
          <a:prstGeom prst="rect">
            <a:avLst/>
          </a:prstGeom>
          <a:noFill/>
        </p:spPr>
        <p:txBody>
          <a:bodyPr wrap="square" rtlCol="0" anchor="ctr">
            <a:spAutoFit/>
          </a:bodyPr>
          <a:lstStyle/>
          <a:p>
            <a:r>
              <a:rPr lang="en-US" altLang="ko-KR" sz="1867" dirty="0">
                <a:solidFill>
                  <a:schemeClr val="bg1"/>
                </a:solidFill>
                <a:cs typeface="Arial" pitchFamily="34" charset="0"/>
              </a:rPr>
              <a:t>Insert the Sub Title of Your Presentation</a:t>
            </a:r>
            <a:endParaRPr lang="ko-KR" altLang="en-US" sz="1867" dirty="0">
              <a:solidFill>
                <a:schemeClr val="bg1"/>
              </a:solidFill>
              <a:cs typeface="Arial" pitchFamily="34" charset="0"/>
            </a:endParaRPr>
          </a:p>
        </p:txBody>
      </p:sp>
      <p:grpSp>
        <p:nvGrpSpPr>
          <p:cNvPr id="112" name="Group 52">
            <a:extLst>
              <a:ext uri="{FF2B5EF4-FFF2-40B4-BE49-F238E27FC236}">
                <a16:creationId xmlns:a16="http://schemas.microsoft.com/office/drawing/2014/main" id="{75753B3B-E8F7-4602-9B73-7698E9C717F9}"/>
              </a:ext>
            </a:extLst>
          </p:cNvPr>
          <p:cNvGrpSpPr/>
          <p:nvPr/>
        </p:nvGrpSpPr>
        <p:grpSpPr>
          <a:xfrm>
            <a:off x="620159" y="3624801"/>
            <a:ext cx="2384447" cy="2691185"/>
            <a:chOff x="136327" y="2284439"/>
            <a:chExt cx="6956676" cy="7851588"/>
          </a:xfrm>
        </p:grpSpPr>
        <p:sp>
          <p:nvSpPr>
            <p:cNvPr id="113" name="Freeform 2">
              <a:extLst>
                <a:ext uri="{FF2B5EF4-FFF2-40B4-BE49-F238E27FC236}">
                  <a16:creationId xmlns:a16="http://schemas.microsoft.com/office/drawing/2014/main" id="{E5613825-5FE8-4F87-BB63-E14AE8879BEE}"/>
                </a:ext>
              </a:extLst>
            </p:cNvPr>
            <p:cNvSpPr/>
            <p:nvPr/>
          </p:nvSpPr>
          <p:spPr>
            <a:xfrm>
              <a:off x="136327" y="2284439"/>
              <a:ext cx="6956676" cy="7851588"/>
            </a:xfrm>
            <a:custGeom>
              <a:avLst/>
              <a:gdLst>
                <a:gd name="connsiteX0" fmla="*/ 2428875 w 4000500"/>
                <a:gd name="connsiteY0" fmla="*/ 3952875 h 4600575"/>
                <a:gd name="connsiteX1" fmla="*/ 2628900 w 4000500"/>
                <a:gd name="connsiteY1" fmla="*/ 3257550 h 4600575"/>
                <a:gd name="connsiteX2" fmla="*/ 3533775 w 4000500"/>
                <a:gd name="connsiteY2" fmla="*/ 3314700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31427 w 4000500"/>
                <a:gd name="connsiteY4" fmla="*/ 2800019 h 4600575"/>
                <a:gd name="connsiteX5" fmla="*/ 3724275 w 4000500"/>
                <a:gd name="connsiteY5" fmla="*/ 2705100 h 4600575"/>
                <a:gd name="connsiteX6" fmla="*/ 3629025 w 4000500"/>
                <a:gd name="connsiteY6" fmla="*/ 2600325 h 4600575"/>
                <a:gd name="connsiteX7" fmla="*/ 3752850 w 4000500"/>
                <a:gd name="connsiteY7" fmla="*/ 2524125 h 4600575"/>
                <a:gd name="connsiteX8" fmla="*/ 3686175 w 4000500"/>
                <a:gd name="connsiteY8" fmla="*/ 2295525 h 4600575"/>
                <a:gd name="connsiteX9" fmla="*/ 4000500 w 4000500"/>
                <a:gd name="connsiteY9" fmla="*/ 2085975 h 4600575"/>
                <a:gd name="connsiteX10" fmla="*/ 3552825 w 4000500"/>
                <a:gd name="connsiteY10" fmla="*/ 1457325 h 4600575"/>
                <a:gd name="connsiteX11" fmla="*/ 2028825 w 4000500"/>
                <a:gd name="connsiteY11" fmla="*/ 0 h 4600575"/>
                <a:gd name="connsiteX12" fmla="*/ 533400 w 4000500"/>
                <a:gd name="connsiteY12" fmla="*/ 933450 h 4600575"/>
                <a:gd name="connsiteX13" fmla="*/ 1028700 w 4000500"/>
                <a:gd name="connsiteY13" fmla="*/ 2838450 h 4600575"/>
                <a:gd name="connsiteX14" fmla="*/ 0 w 4000500"/>
                <a:gd name="connsiteY14" fmla="*/ 4600575 h 4600575"/>
                <a:gd name="connsiteX15" fmla="*/ 0 w 4000500"/>
                <a:gd name="connsiteY15"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12427"/>
                <a:gd name="connsiteY0" fmla="*/ 3952875 h 4600575"/>
                <a:gd name="connsiteX1" fmla="*/ 2632875 w 4012427"/>
                <a:gd name="connsiteY1" fmla="*/ 3281404 h 4600575"/>
                <a:gd name="connsiteX2" fmla="*/ 3509921 w 4012427"/>
                <a:gd name="connsiteY2" fmla="*/ 3306749 h 4600575"/>
                <a:gd name="connsiteX3" fmla="*/ 3555226 w 4012427"/>
                <a:gd name="connsiteY3" fmla="*/ 2851950 h 4600575"/>
                <a:gd name="connsiteX4" fmla="*/ 3696446 w 4012427"/>
                <a:gd name="connsiteY4" fmla="*/ 2701124 h 4600575"/>
                <a:gd name="connsiteX5" fmla="*/ 3664806 w 4012427"/>
                <a:gd name="connsiteY5" fmla="*/ 2620203 h 4600575"/>
                <a:gd name="connsiteX6" fmla="*/ 3752850 w 4012427"/>
                <a:gd name="connsiteY6" fmla="*/ 2524125 h 4600575"/>
                <a:gd name="connsiteX7" fmla="*/ 3666297 w 4012427"/>
                <a:gd name="connsiteY7" fmla="*/ 2291549 h 4600575"/>
                <a:gd name="connsiteX8" fmla="*/ 4012427 w 4012427"/>
                <a:gd name="connsiteY8" fmla="*/ 2157537 h 4600575"/>
                <a:gd name="connsiteX9" fmla="*/ 3552825 w 4012427"/>
                <a:gd name="connsiteY9" fmla="*/ 1457325 h 4600575"/>
                <a:gd name="connsiteX10" fmla="*/ 2028825 w 4012427"/>
                <a:gd name="connsiteY10" fmla="*/ 0 h 4600575"/>
                <a:gd name="connsiteX11" fmla="*/ 533400 w 4012427"/>
                <a:gd name="connsiteY11" fmla="*/ 933450 h 4600575"/>
                <a:gd name="connsiteX12" fmla="*/ 1028700 w 4012427"/>
                <a:gd name="connsiteY12" fmla="*/ 2838450 h 4600575"/>
                <a:gd name="connsiteX13" fmla="*/ 0 w 4012427"/>
                <a:gd name="connsiteY13" fmla="*/ 4600575 h 4600575"/>
                <a:gd name="connsiteX14" fmla="*/ 0 w 4012427"/>
                <a:gd name="connsiteY14" fmla="*/ 4600575 h 4600575"/>
                <a:gd name="connsiteX0" fmla="*/ 2428875 w 4012427"/>
                <a:gd name="connsiteY0" fmla="*/ 3952875 h 4600575"/>
                <a:gd name="connsiteX1" fmla="*/ 2632875 w 4012427"/>
                <a:gd name="connsiteY1" fmla="*/ 3281404 h 4600575"/>
                <a:gd name="connsiteX2" fmla="*/ 3509921 w 4012427"/>
                <a:gd name="connsiteY2" fmla="*/ 3306749 h 4600575"/>
                <a:gd name="connsiteX3" fmla="*/ 3555226 w 4012427"/>
                <a:gd name="connsiteY3" fmla="*/ 2851950 h 4600575"/>
                <a:gd name="connsiteX4" fmla="*/ 3696446 w 4012427"/>
                <a:gd name="connsiteY4" fmla="*/ 2701124 h 4600575"/>
                <a:gd name="connsiteX5" fmla="*/ 3664806 w 4012427"/>
                <a:gd name="connsiteY5" fmla="*/ 2620203 h 4600575"/>
                <a:gd name="connsiteX6" fmla="*/ 3752850 w 4012427"/>
                <a:gd name="connsiteY6" fmla="*/ 2524125 h 4600575"/>
                <a:gd name="connsiteX7" fmla="*/ 3666297 w 4012427"/>
                <a:gd name="connsiteY7" fmla="*/ 2291549 h 4600575"/>
                <a:gd name="connsiteX8" fmla="*/ 4012427 w 4012427"/>
                <a:gd name="connsiteY8" fmla="*/ 2157537 h 4600575"/>
                <a:gd name="connsiteX9" fmla="*/ 3552825 w 4012427"/>
                <a:gd name="connsiteY9" fmla="*/ 1457325 h 4600575"/>
                <a:gd name="connsiteX10" fmla="*/ 2028825 w 4012427"/>
                <a:gd name="connsiteY10" fmla="*/ 0 h 4600575"/>
                <a:gd name="connsiteX11" fmla="*/ 533400 w 4012427"/>
                <a:gd name="connsiteY11" fmla="*/ 933450 h 4600575"/>
                <a:gd name="connsiteX12" fmla="*/ 1028700 w 4012427"/>
                <a:gd name="connsiteY12" fmla="*/ 2838450 h 4600575"/>
                <a:gd name="connsiteX13" fmla="*/ 0 w 4012427"/>
                <a:gd name="connsiteY13" fmla="*/ 4600575 h 4600575"/>
                <a:gd name="connsiteX14" fmla="*/ 0 w 4012427"/>
                <a:gd name="connsiteY14" fmla="*/ 4600575 h 4600575"/>
                <a:gd name="connsiteX0" fmla="*/ 2428875 w 4024354"/>
                <a:gd name="connsiteY0" fmla="*/ 3952875 h 4600575"/>
                <a:gd name="connsiteX1" fmla="*/ 2632875 w 4024354"/>
                <a:gd name="connsiteY1" fmla="*/ 3281404 h 4600575"/>
                <a:gd name="connsiteX2" fmla="*/ 3509921 w 4024354"/>
                <a:gd name="connsiteY2" fmla="*/ 3306749 h 4600575"/>
                <a:gd name="connsiteX3" fmla="*/ 3555226 w 4024354"/>
                <a:gd name="connsiteY3" fmla="*/ 2851950 h 4600575"/>
                <a:gd name="connsiteX4" fmla="*/ 3696446 w 4024354"/>
                <a:gd name="connsiteY4" fmla="*/ 2701124 h 4600575"/>
                <a:gd name="connsiteX5" fmla="*/ 3664806 w 4024354"/>
                <a:gd name="connsiteY5" fmla="*/ 2620203 h 4600575"/>
                <a:gd name="connsiteX6" fmla="*/ 3752850 w 4024354"/>
                <a:gd name="connsiteY6" fmla="*/ 2524125 h 4600575"/>
                <a:gd name="connsiteX7" fmla="*/ 3666297 w 4024354"/>
                <a:gd name="connsiteY7" fmla="*/ 2291549 h 4600575"/>
                <a:gd name="connsiteX8" fmla="*/ 4024354 w 4024354"/>
                <a:gd name="connsiteY8" fmla="*/ 2097902 h 4600575"/>
                <a:gd name="connsiteX9" fmla="*/ 3552825 w 4024354"/>
                <a:gd name="connsiteY9" fmla="*/ 1457325 h 4600575"/>
                <a:gd name="connsiteX10" fmla="*/ 2028825 w 4024354"/>
                <a:gd name="connsiteY10" fmla="*/ 0 h 4600575"/>
                <a:gd name="connsiteX11" fmla="*/ 533400 w 4024354"/>
                <a:gd name="connsiteY11" fmla="*/ 933450 h 4600575"/>
                <a:gd name="connsiteX12" fmla="*/ 1028700 w 4024354"/>
                <a:gd name="connsiteY12" fmla="*/ 2838450 h 4600575"/>
                <a:gd name="connsiteX13" fmla="*/ 0 w 4024354"/>
                <a:gd name="connsiteY13" fmla="*/ 4600575 h 4600575"/>
                <a:gd name="connsiteX14" fmla="*/ 0 w 4024354"/>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66297 w 4008452"/>
                <a:gd name="connsiteY7" fmla="*/ 2291549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66297 w 4008452"/>
                <a:gd name="connsiteY7" fmla="*/ 2291549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92581 w 4008452"/>
                <a:gd name="connsiteY9" fmla="*/ 1489130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92581 w 4008452"/>
                <a:gd name="connsiteY9" fmla="*/ 1489130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809 h 4628509"/>
                <a:gd name="connsiteX1" fmla="*/ 2632875 w 4008470"/>
                <a:gd name="connsiteY1" fmla="*/ 3309338 h 4628509"/>
                <a:gd name="connsiteX2" fmla="*/ 3509921 w 4008470"/>
                <a:gd name="connsiteY2" fmla="*/ 3334683 h 4628509"/>
                <a:gd name="connsiteX3" fmla="*/ 3555226 w 4008470"/>
                <a:gd name="connsiteY3" fmla="*/ 2879884 h 4628509"/>
                <a:gd name="connsiteX4" fmla="*/ 3696446 w 4008470"/>
                <a:gd name="connsiteY4" fmla="*/ 2729058 h 4628509"/>
                <a:gd name="connsiteX5" fmla="*/ 3664806 w 4008470"/>
                <a:gd name="connsiteY5" fmla="*/ 2648137 h 4628509"/>
                <a:gd name="connsiteX6" fmla="*/ 3752850 w 4008470"/>
                <a:gd name="connsiteY6" fmla="*/ 2552059 h 4628509"/>
                <a:gd name="connsiteX7" fmla="*/ 3686175 w 4008470"/>
                <a:gd name="connsiteY7" fmla="*/ 2343337 h 4628509"/>
                <a:gd name="connsiteX8" fmla="*/ 4008452 w 4008470"/>
                <a:gd name="connsiteY8" fmla="*/ 2133788 h 4628509"/>
                <a:gd name="connsiteX9" fmla="*/ 3592581 w 4008470"/>
                <a:gd name="connsiteY9" fmla="*/ 1517064 h 4628509"/>
                <a:gd name="connsiteX10" fmla="*/ 2000996 w 4008470"/>
                <a:gd name="connsiteY10" fmla="*/ 104 h 4628509"/>
                <a:gd name="connsiteX11" fmla="*/ 533400 w 4008470"/>
                <a:gd name="connsiteY11" fmla="*/ 961384 h 4628509"/>
                <a:gd name="connsiteX12" fmla="*/ 1028700 w 4008470"/>
                <a:gd name="connsiteY12" fmla="*/ 2866384 h 4628509"/>
                <a:gd name="connsiteX13" fmla="*/ 0 w 4008470"/>
                <a:gd name="connsiteY13" fmla="*/ 4628509 h 4628509"/>
                <a:gd name="connsiteX14" fmla="*/ 0 w 4008470"/>
                <a:gd name="connsiteY14" fmla="*/ 4628509 h 4628509"/>
                <a:gd name="connsiteX0" fmla="*/ 2428875 w 4008470"/>
                <a:gd name="connsiteY0" fmla="*/ 3980809 h 4628509"/>
                <a:gd name="connsiteX1" fmla="*/ 2632875 w 4008470"/>
                <a:gd name="connsiteY1" fmla="*/ 3309338 h 4628509"/>
                <a:gd name="connsiteX2" fmla="*/ 3509921 w 4008470"/>
                <a:gd name="connsiteY2" fmla="*/ 3334683 h 4628509"/>
                <a:gd name="connsiteX3" fmla="*/ 3555226 w 4008470"/>
                <a:gd name="connsiteY3" fmla="*/ 2879884 h 4628509"/>
                <a:gd name="connsiteX4" fmla="*/ 3696446 w 4008470"/>
                <a:gd name="connsiteY4" fmla="*/ 2729058 h 4628509"/>
                <a:gd name="connsiteX5" fmla="*/ 3664806 w 4008470"/>
                <a:gd name="connsiteY5" fmla="*/ 2648137 h 4628509"/>
                <a:gd name="connsiteX6" fmla="*/ 3752850 w 4008470"/>
                <a:gd name="connsiteY6" fmla="*/ 2552059 h 4628509"/>
                <a:gd name="connsiteX7" fmla="*/ 3686175 w 4008470"/>
                <a:gd name="connsiteY7" fmla="*/ 2343337 h 4628509"/>
                <a:gd name="connsiteX8" fmla="*/ 4008452 w 4008470"/>
                <a:gd name="connsiteY8" fmla="*/ 2133788 h 4628509"/>
                <a:gd name="connsiteX9" fmla="*/ 3592581 w 4008470"/>
                <a:gd name="connsiteY9" fmla="*/ 1517064 h 4628509"/>
                <a:gd name="connsiteX10" fmla="*/ 2000996 w 4008470"/>
                <a:gd name="connsiteY10" fmla="*/ 104 h 4628509"/>
                <a:gd name="connsiteX11" fmla="*/ 549303 w 4008470"/>
                <a:gd name="connsiteY11" fmla="*/ 965360 h 4628509"/>
                <a:gd name="connsiteX12" fmla="*/ 1028700 w 4008470"/>
                <a:gd name="connsiteY12" fmla="*/ 2866384 h 4628509"/>
                <a:gd name="connsiteX13" fmla="*/ 0 w 4008470"/>
                <a:gd name="connsiteY13" fmla="*/ 4628509 h 4628509"/>
                <a:gd name="connsiteX14" fmla="*/ 0 w 4008470"/>
                <a:gd name="connsiteY14" fmla="*/ 4628509 h 4628509"/>
                <a:gd name="connsiteX0" fmla="*/ 2428875 w 4008470"/>
                <a:gd name="connsiteY0" fmla="*/ 3980953 h 4628653"/>
                <a:gd name="connsiteX1" fmla="*/ 2632875 w 4008470"/>
                <a:gd name="connsiteY1" fmla="*/ 3309482 h 4628653"/>
                <a:gd name="connsiteX2" fmla="*/ 3509921 w 4008470"/>
                <a:gd name="connsiteY2" fmla="*/ 3334827 h 4628653"/>
                <a:gd name="connsiteX3" fmla="*/ 3555226 w 4008470"/>
                <a:gd name="connsiteY3" fmla="*/ 2880028 h 4628653"/>
                <a:gd name="connsiteX4" fmla="*/ 3696446 w 4008470"/>
                <a:gd name="connsiteY4" fmla="*/ 2729202 h 4628653"/>
                <a:gd name="connsiteX5" fmla="*/ 3664806 w 4008470"/>
                <a:gd name="connsiteY5" fmla="*/ 2648281 h 4628653"/>
                <a:gd name="connsiteX6" fmla="*/ 3752850 w 4008470"/>
                <a:gd name="connsiteY6" fmla="*/ 2552203 h 4628653"/>
                <a:gd name="connsiteX7" fmla="*/ 3686175 w 4008470"/>
                <a:gd name="connsiteY7" fmla="*/ 2343481 h 4628653"/>
                <a:gd name="connsiteX8" fmla="*/ 4008452 w 4008470"/>
                <a:gd name="connsiteY8" fmla="*/ 2133932 h 4628653"/>
                <a:gd name="connsiteX9" fmla="*/ 3592581 w 4008470"/>
                <a:gd name="connsiteY9" fmla="*/ 1517208 h 4628653"/>
                <a:gd name="connsiteX10" fmla="*/ 2000996 w 4008470"/>
                <a:gd name="connsiteY10" fmla="*/ 248 h 4628653"/>
                <a:gd name="connsiteX11" fmla="*/ 549303 w 4008470"/>
                <a:gd name="connsiteY11" fmla="*/ 965504 h 4628653"/>
                <a:gd name="connsiteX12" fmla="*/ 1028700 w 4008470"/>
                <a:gd name="connsiteY12" fmla="*/ 2866528 h 4628653"/>
                <a:gd name="connsiteX13" fmla="*/ 0 w 4008470"/>
                <a:gd name="connsiteY13" fmla="*/ 4628653 h 4628653"/>
                <a:gd name="connsiteX14" fmla="*/ 0 w 4008470"/>
                <a:gd name="connsiteY14" fmla="*/ 4628653 h 4628653"/>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28700 w 4008470"/>
                <a:gd name="connsiteY12" fmla="*/ 2850641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28700 w 4008470"/>
                <a:gd name="connsiteY12" fmla="*/ 2850641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17859 w 4008470"/>
                <a:gd name="connsiteY0" fmla="*/ 3005448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17859 w 4008470"/>
                <a:gd name="connsiteY0" fmla="*/ 3005448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27424 w 4008470"/>
                <a:gd name="connsiteY0" fmla="*/ 2809506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27424 w 4008470"/>
                <a:gd name="connsiteY0" fmla="*/ 2769313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02304 w 4008470"/>
                <a:gd name="connsiteY0" fmla="*/ 2759264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094989 w 4008470"/>
                <a:gd name="connsiteY0" fmla="*/ 2810471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094989 w 4008470"/>
                <a:gd name="connsiteY0" fmla="*/ 2810454 h 4612749"/>
                <a:gd name="connsiteX1" fmla="*/ 2172536 w 4008470"/>
                <a:gd name="connsiteY1" fmla="*/ 3138676 h 4612749"/>
                <a:gd name="connsiteX2" fmla="*/ 2632875 w 4008470"/>
                <a:gd name="connsiteY2" fmla="*/ 3293578 h 4612749"/>
                <a:gd name="connsiteX3" fmla="*/ 3509921 w 4008470"/>
                <a:gd name="connsiteY3" fmla="*/ 3318923 h 4612749"/>
                <a:gd name="connsiteX4" fmla="*/ 3555226 w 4008470"/>
                <a:gd name="connsiteY4" fmla="*/ 2864124 h 4612749"/>
                <a:gd name="connsiteX5" fmla="*/ 3710053 w 4008470"/>
                <a:gd name="connsiteY5" fmla="*/ 2718741 h 4612749"/>
                <a:gd name="connsiteX6" fmla="*/ 3664806 w 4008470"/>
                <a:gd name="connsiteY6" fmla="*/ 2632377 h 4612749"/>
                <a:gd name="connsiteX7" fmla="*/ 3752850 w 4008470"/>
                <a:gd name="connsiteY7" fmla="*/ 2536299 h 4612749"/>
                <a:gd name="connsiteX8" fmla="*/ 3686175 w 4008470"/>
                <a:gd name="connsiteY8" fmla="*/ 2327577 h 4612749"/>
                <a:gd name="connsiteX9" fmla="*/ 4008452 w 4008470"/>
                <a:gd name="connsiteY9" fmla="*/ 2118028 h 4612749"/>
                <a:gd name="connsiteX10" fmla="*/ 3592581 w 4008470"/>
                <a:gd name="connsiteY10" fmla="*/ 1501304 h 4612749"/>
                <a:gd name="connsiteX11" fmla="*/ 2000996 w 4008470"/>
                <a:gd name="connsiteY11" fmla="*/ 247 h 4612749"/>
                <a:gd name="connsiteX12" fmla="*/ 549303 w 4008470"/>
                <a:gd name="connsiteY12" fmla="*/ 949600 h 4612749"/>
                <a:gd name="connsiteX13" fmla="*/ 1016773 w 4008470"/>
                <a:gd name="connsiteY13" fmla="*/ 2874478 h 4612749"/>
                <a:gd name="connsiteX14" fmla="*/ 0 w 4008470"/>
                <a:gd name="connsiteY14" fmla="*/ 4612749 h 4612749"/>
                <a:gd name="connsiteX15" fmla="*/ 0 w 4008470"/>
                <a:gd name="connsiteY15" fmla="*/ 4612749 h 4612749"/>
                <a:gd name="connsiteX0" fmla="*/ 2279716 w 4193197"/>
                <a:gd name="connsiteY0" fmla="*/ 2810454 h 4802265"/>
                <a:gd name="connsiteX1" fmla="*/ 2357263 w 4193197"/>
                <a:gd name="connsiteY1" fmla="*/ 3138676 h 4802265"/>
                <a:gd name="connsiteX2" fmla="*/ 2817602 w 4193197"/>
                <a:gd name="connsiteY2" fmla="*/ 3293578 h 4802265"/>
                <a:gd name="connsiteX3" fmla="*/ 3694648 w 4193197"/>
                <a:gd name="connsiteY3" fmla="*/ 3318923 h 4802265"/>
                <a:gd name="connsiteX4" fmla="*/ 3739953 w 4193197"/>
                <a:gd name="connsiteY4" fmla="*/ 2864124 h 4802265"/>
                <a:gd name="connsiteX5" fmla="*/ 3894780 w 4193197"/>
                <a:gd name="connsiteY5" fmla="*/ 2718741 h 4802265"/>
                <a:gd name="connsiteX6" fmla="*/ 3849533 w 4193197"/>
                <a:gd name="connsiteY6" fmla="*/ 2632377 h 4802265"/>
                <a:gd name="connsiteX7" fmla="*/ 3937577 w 4193197"/>
                <a:gd name="connsiteY7" fmla="*/ 2536299 h 4802265"/>
                <a:gd name="connsiteX8" fmla="*/ 3870902 w 4193197"/>
                <a:gd name="connsiteY8" fmla="*/ 2327577 h 4802265"/>
                <a:gd name="connsiteX9" fmla="*/ 4193179 w 4193197"/>
                <a:gd name="connsiteY9" fmla="*/ 2118028 h 4802265"/>
                <a:gd name="connsiteX10" fmla="*/ 3777308 w 4193197"/>
                <a:gd name="connsiteY10" fmla="*/ 1501304 h 4802265"/>
                <a:gd name="connsiteX11" fmla="*/ 2185723 w 4193197"/>
                <a:gd name="connsiteY11" fmla="*/ 247 h 4802265"/>
                <a:gd name="connsiteX12" fmla="*/ 734030 w 4193197"/>
                <a:gd name="connsiteY12" fmla="*/ 949600 h 4802265"/>
                <a:gd name="connsiteX13" fmla="*/ 1201500 w 4193197"/>
                <a:gd name="connsiteY13" fmla="*/ 2874478 h 4802265"/>
                <a:gd name="connsiteX14" fmla="*/ 184727 w 4193197"/>
                <a:gd name="connsiteY14" fmla="*/ 4612749 h 4802265"/>
                <a:gd name="connsiteX15" fmla="*/ 0 w 4193197"/>
                <a:gd name="connsiteY15" fmla="*/ 4797476 h 4802265"/>
                <a:gd name="connsiteX0" fmla="*/ 2094989 w 4008470"/>
                <a:gd name="connsiteY0" fmla="*/ 2810454 h 4612749"/>
                <a:gd name="connsiteX1" fmla="*/ 2172536 w 4008470"/>
                <a:gd name="connsiteY1" fmla="*/ 3138676 h 4612749"/>
                <a:gd name="connsiteX2" fmla="*/ 2632875 w 4008470"/>
                <a:gd name="connsiteY2" fmla="*/ 3293578 h 4612749"/>
                <a:gd name="connsiteX3" fmla="*/ 3509921 w 4008470"/>
                <a:gd name="connsiteY3" fmla="*/ 3318923 h 4612749"/>
                <a:gd name="connsiteX4" fmla="*/ 3555226 w 4008470"/>
                <a:gd name="connsiteY4" fmla="*/ 2864124 h 4612749"/>
                <a:gd name="connsiteX5" fmla="*/ 3710053 w 4008470"/>
                <a:gd name="connsiteY5" fmla="*/ 2718741 h 4612749"/>
                <a:gd name="connsiteX6" fmla="*/ 3664806 w 4008470"/>
                <a:gd name="connsiteY6" fmla="*/ 2632377 h 4612749"/>
                <a:gd name="connsiteX7" fmla="*/ 3752850 w 4008470"/>
                <a:gd name="connsiteY7" fmla="*/ 2536299 h 4612749"/>
                <a:gd name="connsiteX8" fmla="*/ 3686175 w 4008470"/>
                <a:gd name="connsiteY8" fmla="*/ 2327577 h 4612749"/>
                <a:gd name="connsiteX9" fmla="*/ 4008452 w 4008470"/>
                <a:gd name="connsiteY9" fmla="*/ 2118028 h 4612749"/>
                <a:gd name="connsiteX10" fmla="*/ 3592581 w 4008470"/>
                <a:gd name="connsiteY10" fmla="*/ 1501304 h 4612749"/>
                <a:gd name="connsiteX11" fmla="*/ 2000996 w 4008470"/>
                <a:gd name="connsiteY11" fmla="*/ 247 h 4612749"/>
                <a:gd name="connsiteX12" fmla="*/ 549303 w 4008470"/>
                <a:gd name="connsiteY12" fmla="*/ 949600 h 4612749"/>
                <a:gd name="connsiteX13" fmla="*/ 1016773 w 4008470"/>
                <a:gd name="connsiteY13" fmla="*/ 2874478 h 4612749"/>
                <a:gd name="connsiteX14" fmla="*/ 0 w 4008470"/>
                <a:gd name="connsiteY14" fmla="*/ 4612749 h 4612749"/>
                <a:gd name="connsiteX0" fmla="*/ 2279716 w 4193197"/>
                <a:gd name="connsiteY0" fmla="*/ 2810454 h 4732822"/>
                <a:gd name="connsiteX1" fmla="*/ 2357263 w 4193197"/>
                <a:gd name="connsiteY1" fmla="*/ 3138676 h 4732822"/>
                <a:gd name="connsiteX2" fmla="*/ 2817602 w 4193197"/>
                <a:gd name="connsiteY2" fmla="*/ 3293578 h 4732822"/>
                <a:gd name="connsiteX3" fmla="*/ 3694648 w 4193197"/>
                <a:gd name="connsiteY3" fmla="*/ 3318923 h 4732822"/>
                <a:gd name="connsiteX4" fmla="*/ 3739953 w 4193197"/>
                <a:gd name="connsiteY4" fmla="*/ 2864124 h 4732822"/>
                <a:gd name="connsiteX5" fmla="*/ 3894780 w 4193197"/>
                <a:gd name="connsiteY5" fmla="*/ 2718741 h 4732822"/>
                <a:gd name="connsiteX6" fmla="*/ 3849533 w 4193197"/>
                <a:gd name="connsiteY6" fmla="*/ 2632377 h 4732822"/>
                <a:gd name="connsiteX7" fmla="*/ 3937577 w 4193197"/>
                <a:gd name="connsiteY7" fmla="*/ 2536299 h 4732822"/>
                <a:gd name="connsiteX8" fmla="*/ 3870902 w 4193197"/>
                <a:gd name="connsiteY8" fmla="*/ 2327577 h 4732822"/>
                <a:gd name="connsiteX9" fmla="*/ 4193179 w 4193197"/>
                <a:gd name="connsiteY9" fmla="*/ 2118028 h 4732822"/>
                <a:gd name="connsiteX10" fmla="*/ 3777308 w 4193197"/>
                <a:gd name="connsiteY10" fmla="*/ 1501304 h 4732822"/>
                <a:gd name="connsiteX11" fmla="*/ 2185723 w 4193197"/>
                <a:gd name="connsiteY11" fmla="*/ 247 h 4732822"/>
                <a:gd name="connsiteX12" fmla="*/ 734030 w 4193197"/>
                <a:gd name="connsiteY12" fmla="*/ 949600 h 4732822"/>
                <a:gd name="connsiteX13" fmla="*/ 1201500 w 4193197"/>
                <a:gd name="connsiteY13" fmla="*/ 2874478 h 4732822"/>
                <a:gd name="connsiteX14" fmla="*/ 0 w 4193197"/>
                <a:gd name="connsiteY14" fmla="*/ 4732822 h 4732822"/>
                <a:gd name="connsiteX0" fmla="*/ 2279716 w 4193197"/>
                <a:gd name="connsiteY0" fmla="*/ 2810222 h 4732590"/>
                <a:gd name="connsiteX1" fmla="*/ 2357263 w 4193197"/>
                <a:gd name="connsiteY1" fmla="*/ 3138444 h 4732590"/>
                <a:gd name="connsiteX2" fmla="*/ 2817602 w 4193197"/>
                <a:gd name="connsiteY2" fmla="*/ 3293346 h 4732590"/>
                <a:gd name="connsiteX3" fmla="*/ 3694648 w 4193197"/>
                <a:gd name="connsiteY3" fmla="*/ 3318691 h 4732590"/>
                <a:gd name="connsiteX4" fmla="*/ 3739953 w 4193197"/>
                <a:gd name="connsiteY4" fmla="*/ 2863892 h 4732590"/>
                <a:gd name="connsiteX5" fmla="*/ 3894780 w 4193197"/>
                <a:gd name="connsiteY5" fmla="*/ 2718509 h 4732590"/>
                <a:gd name="connsiteX6" fmla="*/ 3849533 w 4193197"/>
                <a:gd name="connsiteY6" fmla="*/ 2632145 h 4732590"/>
                <a:gd name="connsiteX7" fmla="*/ 3937577 w 4193197"/>
                <a:gd name="connsiteY7" fmla="*/ 2536067 h 4732590"/>
                <a:gd name="connsiteX8" fmla="*/ 3870902 w 4193197"/>
                <a:gd name="connsiteY8" fmla="*/ 2327345 h 4732590"/>
                <a:gd name="connsiteX9" fmla="*/ 4193179 w 4193197"/>
                <a:gd name="connsiteY9" fmla="*/ 2117796 h 4732590"/>
                <a:gd name="connsiteX10" fmla="*/ 3777308 w 4193197"/>
                <a:gd name="connsiteY10" fmla="*/ 1501072 h 4732590"/>
                <a:gd name="connsiteX11" fmla="*/ 2185723 w 4193197"/>
                <a:gd name="connsiteY11" fmla="*/ 15 h 4732590"/>
                <a:gd name="connsiteX12" fmla="*/ 734030 w 4193197"/>
                <a:gd name="connsiteY12" fmla="*/ 949368 h 4732590"/>
                <a:gd name="connsiteX13" fmla="*/ 1201500 w 4193197"/>
                <a:gd name="connsiteY13" fmla="*/ 2874246 h 4732590"/>
                <a:gd name="connsiteX14" fmla="*/ 0 w 4193197"/>
                <a:gd name="connsiteY14" fmla="*/ 4732590 h 4732590"/>
                <a:gd name="connsiteX0" fmla="*/ 2279716 w 4193197"/>
                <a:gd name="connsiteY0" fmla="*/ 2810579 h 4732947"/>
                <a:gd name="connsiteX1" fmla="*/ 2357263 w 4193197"/>
                <a:gd name="connsiteY1" fmla="*/ 3138801 h 4732947"/>
                <a:gd name="connsiteX2" fmla="*/ 2817602 w 4193197"/>
                <a:gd name="connsiteY2" fmla="*/ 3293703 h 4732947"/>
                <a:gd name="connsiteX3" fmla="*/ 3694648 w 4193197"/>
                <a:gd name="connsiteY3" fmla="*/ 3319048 h 4732947"/>
                <a:gd name="connsiteX4" fmla="*/ 3739953 w 4193197"/>
                <a:gd name="connsiteY4" fmla="*/ 2864249 h 4732947"/>
                <a:gd name="connsiteX5" fmla="*/ 3894780 w 4193197"/>
                <a:gd name="connsiteY5" fmla="*/ 2718866 h 4732947"/>
                <a:gd name="connsiteX6" fmla="*/ 3849533 w 4193197"/>
                <a:gd name="connsiteY6" fmla="*/ 2632502 h 4732947"/>
                <a:gd name="connsiteX7" fmla="*/ 3937577 w 4193197"/>
                <a:gd name="connsiteY7" fmla="*/ 2536424 h 4732947"/>
                <a:gd name="connsiteX8" fmla="*/ 3870902 w 4193197"/>
                <a:gd name="connsiteY8" fmla="*/ 2327702 h 4732947"/>
                <a:gd name="connsiteX9" fmla="*/ 4193179 w 4193197"/>
                <a:gd name="connsiteY9" fmla="*/ 2118153 h 4732947"/>
                <a:gd name="connsiteX10" fmla="*/ 3777308 w 4193197"/>
                <a:gd name="connsiteY10" fmla="*/ 1501429 h 4732947"/>
                <a:gd name="connsiteX11" fmla="*/ 2185723 w 4193197"/>
                <a:gd name="connsiteY11" fmla="*/ 372 h 4732947"/>
                <a:gd name="connsiteX12" fmla="*/ 734030 w 4193197"/>
                <a:gd name="connsiteY12" fmla="*/ 949725 h 4732947"/>
                <a:gd name="connsiteX13" fmla="*/ 1201500 w 4193197"/>
                <a:gd name="connsiteY13" fmla="*/ 2874603 h 4732947"/>
                <a:gd name="connsiteX14" fmla="*/ 0 w 4193197"/>
                <a:gd name="connsiteY14" fmla="*/ 4732947 h 4732947"/>
                <a:gd name="connsiteX0" fmla="*/ 2279716 w 4193197"/>
                <a:gd name="connsiteY0" fmla="*/ 2810605 h 4732973"/>
                <a:gd name="connsiteX1" fmla="*/ 2357263 w 4193197"/>
                <a:gd name="connsiteY1" fmla="*/ 3138827 h 4732973"/>
                <a:gd name="connsiteX2" fmla="*/ 2817602 w 4193197"/>
                <a:gd name="connsiteY2" fmla="*/ 3293729 h 4732973"/>
                <a:gd name="connsiteX3" fmla="*/ 3694648 w 4193197"/>
                <a:gd name="connsiteY3" fmla="*/ 3319074 h 4732973"/>
                <a:gd name="connsiteX4" fmla="*/ 3739953 w 4193197"/>
                <a:gd name="connsiteY4" fmla="*/ 2864275 h 4732973"/>
                <a:gd name="connsiteX5" fmla="*/ 3894780 w 4193197"/>
                <a:gd name="connsiteY5" fmla="*/ 2718892 h 4732973"/>
                <a:gd name="connsiteX6" fmla="*/ 3849533 w 4193197"/>
                <a:gd name="connsiteY6" fmla="*/ 2632528 h 4732973"/>
                <a:gd name="connsiteX7" fmla="*/ 3937577 w 4193197"/>
                <a:gd name="connsiteY7" fmla="*/ 2536450 h 4732973"/>
                <a:gd name="connsiteX8" fmla="*/ 3870902 w 4193197"/>
                <a:gd name="connsiteY8" fmla="*/ 2327728 h 4732973"/>
                <a:gd name="connsiteX9" fmla="*/ 4193179 w 4193197"/>
                <a:gd name="connsiteY9" fmla="*/ 2118179 h 4732973"/>
                <a:gd name="connsiteX10" fmla="*/ 3777308 w 4193197"/>
                <a:gd name="connsiteY10" fmla="*/ 1501455 h 4732973"/>
                <a:gd name="connsiteX11" fmla="*/ 2185723 w 4193197"/>
                <a:gd name="connsiteY11" fmla="*/ 398 h 4732973"/>
                <a:gd name="connsiteX12" fmla="*/ 734030 w 4193197"/>
                <a:gd name="connsiteY12" fmla="*/ 949751 h 4732973"/>
                <a:gd name="connsiteX13" fmla="*/ 1201500 w 4193197"/>
                <a:gd name="connsiteY13" fmla="*/ 2874629 h 4732973"/>
                <a:gd name="connsiteX14" fmla="*/ 0 w 4193197"/>
                <a:gd name="connsiteY14" fmla="*/ 4732973 h 4732973"/>
                <a:gd name="connsiteX0" fmla="*/ 2279716 w 4193197"/>
                <a:gd name="connsiteY0" fmla="*/ 2810605 h 4732973"/>
                <a:gd name="connsiteX1" fmla="*/ 2357263 w 4193197"/>
                <a:gd name="connsiteY1" fmla="*/ 3138827 h 4732973"/>
                <a:gd name="connsiteX2" fmla="*/ 2817602 w 4193197"/>
                <a:gd name="connsiteY2" fmla="*/ 3293729 h 4732973"/>
                <a:gd name="connsiteX3" fmla="*/ 3694648 w 4193197"/>
                <a:gd name="connsiteY3" fmla="*/ 3319074 h 4732973"/>
                <a:gd name="connsiteX4" fmla="*/ 3739953 w 4193197"/>
                <a:gd name="connsiteY4" fmla="*/ 2864275 h 4732973"/>
                <a:gd name="connsiteX5" fmla="*/ 3894780 w 4193197"/>
                <a:gd name="connsiteY5" fmla="*/ 2718892 h 4732973"/>
                <a:gd name="connsiteX6" fmla="*/ 3849533 w 4193197"/>
                <a:gd name="connsiteY6" fmla="*/ 2632528 h 4732973"/>
                <a:gd name="connsiteX7" fmla="*/ 3937577 w 4193197"/>
                <a:gd name="connsiteY7" fmla="*/ 2536450 h 4732973"/>
                <a:gd name="connsiteX8" fmla="*/ 3870902 w 4193197"/>
                <a:gd name="connsiteY8" fmla="*/ 2327728 h 4732973"/>
                <a:gd name="connsiteX9" fmla="*/ 4193179 w 4193197"/>
                <a:gd name="connsiteY9" fmla="*/ 2118179 h 4732973"/>
                <a:gd name="connsiteX10" fmla="*/ 3777308 w 4193197"/>
                <a:gd name="connsiteY10" fmla="*/ 1501455 h 4732973"/>
                <a:gd name="connsiteX11" fmla="*/ 2185723 w 4193197"/>
                <a:gd name="connsiteY11" fmla="*/ 398 h 4732973"/>
                <a:gd name="connsiteX12" fmla="*/ 734030 w 4193197"/>
                <a:gd name="connsiteY12" fmla="*/ 949751 h 4732973"/>
                <a:gd name="connsiteX13" fmla="*/ 1201500 w 4193197"/>
                <a:gd name="connsiteY13" fmla="*/ 2874629 h 4732973"/>
                <a:gd name="connsiteX14" fmla="*/ 0 w 4193197"/>
                <a:gd name="connsiteY14" fmla="*/ 4732973 h 4732973"/>
                <a:gd name="connsiteX0" fmla="*/ 2279716 w 4193197"/>
                <a:gd name="connsiteY0" fmla="*/ 2810245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46101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71154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71154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93197" h="4732613">
                  <a:moveTo>
                    <a:pt x="2171154" y="2793543"/>
                  </a:moveTo>
                  <a:cubicBezTo>
                    <a:pt x="2171137" y="2796491"/>
                    <a:pt x="2241171" y="3055163"/>
                    <a:pt x="2357263" y="3138467"/>
                  </a:cubicBezTo>
                  <a:cubicBezTo>
                    <a:pt x="2473355" y="3221771"/>
                    <a:pt x="2602241" y="3253280"/>
                    <a:pt x="2817602" y="3293369"/>
                  </a:cubicBezTo>
                  <a:cubicBezTo>
                    <a:pt x="3120276" y="3326939"/>
                    <a:pt x="3353266" y="3509048"/>
                    <a:pt x="3694648" y="3318714"/>
                  </a:cubicBezTo>
                  <a:cubicBezTo>
                    <a:pt x="3836971" y="3193620"/>
                    <a:pt x="3740754" y="3068524"/>
                    <a:pt x="3739953" y="2863915"/>
                  </a:cubicBezTo>
                  <a:cubicBezTo>
                    <a:pt x="3775679" y="2763640"/>
                    <a:pt x="3886456" y="2819891"/>
                    <a:pt x="3894780" y="2718532"/>
                  </a:cubicBezTo>
                  <a:cubicBezTo>
                    <a:pt x="3894481" y="2664225"/>
                    <a:pt x="3872007" y="2665768"/>
                    <a:pt x="3849533" y="2632168"/>
                  </a:cubicBezTo>
                  <a:cubicBezTo>
                    <a:pt x="3878881" y="2600142"/>
                    <a:pt x="3931042" y="2590928"/>
                    <a:pt x="3937577" y="2536090"/>
                  </a:cubicBezTo>
                  <a:cubicBezTo>
                    <a:pt x="3940460" y="2476644"/>
                    <a:pt x="3869273" y="2411520"/>
                    <a:pt x="3870902" y="2327368"/>
                  </a:cubicBezTo>
                  <a:cubicBezTo>
                    <a:pt x="3906766" y="2246916"/>
                    <a:pt x="4161291" y="2257906"/>
                    <a:pt x="4193179" y="2117819"/>
                  </a:cubicBezTo>
                  <a:cubicBezTo>
                    <a:pt x="4196354" y="1985132"/>
                    <a:pt x="3794012" y="1784857"/>
                    <a:pt x="3777308" y="1501095"/>
                  </a:cubicBezTo>
                  <a:cubicBezTo>
                    <a:pt x="3788793" y="-21000"/>
                    <a:pt x="2469554" y="2993"/>
                    <a:pt x="2185723" y="38"/>
                  </a:cubicBezTo>
                  <a:cubicBezTo>
                    <a:pt x="1850254" y="-3455"/>
                    <a:pt x="986143" y="238773"/>
                    <a:pt x="734030" y="949391"/>
                  </a:cubicBezTo>
                  <a:cubicBezTo>
                    <a:pt x="415922" y="2116797"/>
                    <a:pt x="1089409" y="2188910"/>
                    <a:pt x="1201500" y="2874269"/>
                  </a:cubicBezTo>
                  <a:cubicBezTo>
                    <a:pt x="1152798" y="3891015"/>
                    <a:pt x="200250" y="4412113"/>
                    <a:pt x="0" y="4732613"/>
                  </a:cubicBezTo>
                </a:path>
              </a:pathLst>
            </a:custGeom>
            <a:ln w="38100">
              <a:solidFill>
                <a:schemeClr val="accent1">
                  <a:lumMod val="75000"/>
                </a:schemeClr>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1200"/>
            </a:p>
          </p:txBody>
        </p:sp>
        <p:grpSp>
          <p:nvGrpSpPr>
            <p:cNvPr id="114" name="Group 44">
              <a:extLst>
                <a:ext uri="{FF2B5EF4-FFF2-40B4-BE49-F238E27FC236}">
                  <a16:creationId xmlns:a16="http://schemas.microsoft.com/office/drawing/2014/main" id="{AFDEB046-99D2-4524-AB06-0B16C88AE6D7}"/>
                </a:ext>
              </a:extLst>
            </p:cNvPr>
            <p:cNvGrpSpPr/>
            <p:nvPr/>
          </p:nvGrpSpPr>
          <p:grpSpPr>
            <a:xfrm rot="19540464" flipH="1">
              <a:off x="1999740" y="2347681"/>
              <a:ext cx="3774112" cy="4277087"/>
              <a:chOff x="5365048" y="479821"/>
              <a:chExt cx="8036930" cy="9108010"/>
            </a:xfrm>
            <a:effectLst>
              <a:outerShdw blurRad="50800" dist="38100" dir="5400000" algn="t" rotWithShape="0">
                <a:prstClr val="black">
                  <a:alpha val="40000"/>
                </a:prstClr>
              </a:outerShdw>
            </a:effectLst>
          </p:grpSpPr>
          <p:sp>
            <p:nvSpPr>
              <p:cNvPr id="115" name="Freeform: Shape 45">
                <a:extLst>
                  <a:ext uri="{FF2B5EF4-FFF2-40B4-BE49-F238E27FC236}">
                    <a16:creationId xmlns:a16="http://schemas.microsoft.com/office/drawing/2014/main" id="{F662FDEE-E66B-4638-ABBF-DFB2EC1DEA50}"/>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accent1">
                  <a:lumMod val="7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6" name="Freeform: Shape 46">
                <a:extLst>
                  <a:ext uri="{FF2B5EF4-FFF2-40B4-BE49-F238E27FC236}">
                    <a16:creationId xmlns:a16="http://schemas.microsoft.com/office/drawing/2014/main" id="{8FF5C193-82C9-49F8-827B-3930DF425ACC}"/>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17" name="Freeform: Shape 47">
                <a:extLst>
                  <a:ext uri="{FF2B5EF4-FFF2-40B4-BE49-F238E27FC236}">
                    <a16:creationId xmlns:a16="http://schemas.microsoft.com/office/drawing/2014/main" id="{82F768EB-6A4D-4C96-ADD5-1975B5DB33D4}"/>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accent1">
                  <a:lumMod val="5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8" name="Freeform: Shape 48">
                <a:extLst>
                  <a:ext uri="{FF2B5EF4-FFF2-40B4-BE49-F238E27FC236}">
                    <a16:creationId xmlns:a16="http://schemas.microsoft.com/office/drawing/2014/main" id="{88CC8E19-EB5A-4020-BDF4-20BD9D65753A}"/>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gradFill>
                <a:gsLst>
                  <a:gs pos="0">
                    <a:schemeClr val="accent1">
                      <a:lumMod val="75000"/>
                    </a:schemeClr>
                  </a:gs>
                  <a:gs pos="100000">
                    <a:schemeClr val="accent1">
                      <a:lumMod val="75000"/>
                    </a:schemeClr>
                  </a:gs>
                </a:gsLst>
                <a:lin ang="19200000" scaled="0"/>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9" name="Freeform: Shape 49">
                <a:extLst>
                  <a:ext uri="{FF2B5EF4-FFF2-40B4-BE49-F238E27FC236}">
                    <a16:creationId xmlns:a16="http://schemas.microsoft.com/office/drawing/2014/main" id="{AEFFEA12-6120-4381-92BC-1581FDF1649F}"/>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gradFill>
                <a:gsLst>
                  <a:gs pos="0">
                    <a:schemeClr val="accent1">
                      <a:lumMod val="90000"/>
                    </a:schemeClr>
                  </a:gs>
                  <a:gs pos="100000">
                    <a:schemeClr val="accent1">
                      <a:lumMod val="90000"/>
                    </a:schemeClr>
                  </a:gs>
                </a:gsLst>
                <a:lin ang="19200000" scaled="0"/>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0" name="Freeform: Shape 50">
                <a:extLst>
                  <a:ext uri="{FF2B5EF4-FFF2-40B4-BE49-F238E27FC236}">
                    <a16:creationId xmlns:a16="http://schemas.microsoft.com/office/drawing/2014/main" id="{361C6D23-0836-4512-BAD6-2CD7E0ACF455}"/>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accent1">
                  <a:lumMod val="9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1" name="Freeform: Shape 51">
                <a:extLst>
                  <a:ext uri="{FF2B5EF4-FFF2-40B4-BE49-F238E27FC236}">
                    <a16:creationId xmlns:a16="http://schemas.microsoft.com/office/drawing/2014/main" id="{970DE500-7DE5-4C82-BAF9-B410AF55F79D}"/>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grpSp>
      </p:grpSp>
      <p:sp>
        <p:nvSpPr>
          <p:cNvPr id="122" name="CasellaDiTesto 121"/>
          <p:cNvSpPr txBox="1"/>
          <p:nvPr/>
        </p:nvSpPr>
        <p:spPr>
          <a:xfrm>
            <a:off x="4707491" y="438538"/>
            <a:ext cx="7189869" cy="5493812"/>
          </a:xfrm>
          <a:prstGeom prst="rect">
            <a:avLst/>
          </a:prstGeom>
          <a:noFill/>
        </p:spPr>
        <p:txBody>
          <a:bodyPr wrap="square" rtlCol="0">
            <a:spAutoFit/>
          </a:bodyPr>
          <a:lstStyle/>
          <a:p>
            <a:r>
              <a:rPr lang="it-IT" dirty="0" err="1" smtClean="0">
                <a:solidFill>
                  <a:schemeClr val="accent1">
                    <a:lumMod val="50000"/>
                  </a:schemeClr>
                </a:solidFill>
              </a:rPr>
              <a:t>Research</a:t>
            </a:r>
            <a:r>
              <a:rPr lang="it-IT" dirty="0" smtClean="0">
                <a:solidFill>
                  <a:schemeClr val="accent1">
                    <a:lumMod val="50000"/>
                  </a:schemeClr>
                </a:solidFill>
              </a:rPr>
              <a:t> </a:t>
            </a:r>
            <a:r>
              <a:rPr lang="it-IT" dirty="0" err="1" smtClean="0">
                <a:solidFill>
                  <a:schemeClr val="accent1">
                    <a:lumMod val="50000"/>
                  </a:schemeClr>
                </a:solidFill>
              </a:rPr>
              <a:t>question</a:t>
            </a:r>
            <a:r>
              <a:rPr lang="it-IT" dirty="0" smtClean="0">
                <a:solidFill>
                  <a:schemeClr val="accent1">
                    <a:lumMod val="50000"/>
                  </a:schemeClr>
                </a:solidFill>
              </a:rPr>
              <a:t>:</a:t>
            </a:r>
            <a:endParaRPr lang="en-GB" dirty="0" smtClean="0">
              <a:solidFill>
                <a:schemeClr val="accent1">
                  <a:lumMod val="50000"/>
                </a:schemeClr>
              </a:solidFill>
            </a:endParaRPr>
          </a:p>
          <a:p>
            <a:endParaRPr lang="en-GB" dirty="0">
              <a:solidFill>
                <a:schemeClr val="accent1">
                  <a:lumMod val="50000"/>
                </a:schemeClr>
              </a:solidFill>
            </a:endParaRPr>
          </a:p>
          <a:p>
            <a:r>
              <a:rPr lang="en-GB" dirty="0" smtClean="0">
                <a:solidFill>
                  <a:schemeClr val="accent1">
                    <a:lumMod val="50000"/>
                  </a:schemeClr>
                </a:solidFill>
              </a:rPr>
              <a:t>How </a:t>
            </a:r>
            <a:r>
              <a:rPr lang="en-GB" dirty="0">
                <a:solidFill>
                  <a:schemeClr val="accent1">
                    <a:lumMod val="50000"/>
                  </a:schemeClr>
                </a:solidFill>
              </a:rPr>
              <a:t>does singing contribute to maternal well-being and the development of the parent-infant bond?</a:t>
            </a:r>
          </a:p>
          <a:p>
            <a:endParaRPr lang="en-GB" dirty="0">
              <a:solidFill>
                <a:schemeClr val="accent1">
                  <a:lumMod val="50000"/>
                </a:schemeClr>
              </a:solidFill>
            </a:endParaRPr>
          </a:p>
          <a:p>
            <a:r>
              <a:rPr lang="en-GB" dirty="0">
                <a:solidFill>
                  <a:schemeClr val="accent1">
                    <a:lumMod val="50000"/>
                  </a:schemeClr>
                </a:solidFill>
              </a:rPr>
              <a:t>Aims of Research </a:t>
            </a:r>
            <a:r>
              <a:rPr lang="en-GB" dirty="0" smtClean="0">
                <a:solidFill>
                  <a:schemeClr val="accent1">
                    <a:lumMod val="50000"/>
                  </a:schemeClr>
                </a:solidFill>
              </a:rPr>
              <a:t>Activity:</a:t>
            </a:r>
            <a:endParaRPr lang="en-GB" dirty="0">
              <a:solidFill>
                <a:schemeClr val="accent1">
                  <a:lumMod val="50000"/>
                </a:schemeClr>
              </a:solidFill>
            </a:endParaRP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investigate further and consolidate how singing effects </a:t>
            </a:r>
            <a:r>
              <a:rPr lang="en-GB" dirty="0" smtClean="0">
                <a:solidFill>
                  <a:schemeClr val="accent1">
                    <a:lumMod val="50000"/>
                  </a:schemeClr>
                </a:solidFill>
              </a:rPr>
              <a:t>wellbeing</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understand how singing may contribute and enhance maternal wellbeing and relationship with the infant</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understand how singing may be a useful support if any distress occurs during the post-partum period</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assess the effectiveness of inclusive singing workshops for mothers</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consult with experts and professionals who work in the sector</a:t>
            </a:r>
          </a:p>
        </p:txBody>
      </p:sp>
    </p:spTree>
    <p:extLst>
      <p:ext uri="{BB962C8B-B14F-4D97-AF65-F5344CB8AC3E}">
        <p14:creationId xmlns:p14="http://schemas.microsoft.com/office/powerpoint/2010/main" val="11005882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8A2979-A456-4286-B8FC-8FF4C0C58EFD}"/>
              </a:ext>
            </a:extLst>
          </p:cNvPr>
          <p:cNvSpPr txBox="1"/>
          <p:nvPr/>
        </p:nvSpPr>
        <p:spPr>
          <a:xfrm>
            <a:off x="165824" y="637916"/>
            <a:ext cx="4014290" cy="1446550"/>
          </a:xfrm>
          <a:prstGeom prst="rect">
            <a:avLst/>
          </a:prstGeom>
          <a:noFill/>
        </p:spPr>
        <p:txBody>
          <a:bodyPr wrap="square" rtlCol="0" anchor="ctr">
            <a:spAutoFit/>
          </a:bodyPr>
          <a:lstStyle/>
          <a:p>
            <a:r>
              <a:rPr lang="en-US" altLang="ko-KR" sz="4400" dirty="0" smtClean="0">
                <a:solidFill>
                  <a:schemeClr val="bg1"/>
                </a:solidFill>
                <a:cs typeface="Arial" pitchFamily="34" charset="0"/>
              </a:rPr>
              <a:t>Main Aims and objectives</a:t>
            </a:r>
            <a:endParaRPr lang="ko-KR" altLang="en-US" sz="4400" dirty="0">
              <a:solidFill>
                <a:schemeClr val="bg1"/>
              </a:solidFill>
              <a:cs typeface="Arial" pitchFamily="34" charset="0"/>
            </a:endParaRPr>
          </a:p>
        </p:txBody>
      </p:sp>
      <p:sp>
        <p:nvSpPr>
          <p:cNvPr id="5" name="TextBox 4">
            <a:extLst>
              <a:ext uri="{FF2B5EF4-FFF2-40B4-BE49-F238E27FC236}">
                <a16:creationId xmlns:a16="http://schemas.microsoft.com/office/drawing/2014/main" id="{35784B83-6120-4373-9C1F-DC8EEE6D58B3}"/>
              </a:ext>
            </a:extLst>
          </p:cNvPr>
          <p:cNvSpPr txBox="1"/>
          <p:nvPr/>
        </p:nvSpPr>
        <p:spPr>
          <a:xfrm>
            <a:off x="5524437" y="3624801"/>
            <a:ext cx="6667419" cy="379656"/>
          </a:xfrm>
          <a:prstGeom prst="rect">
            <a:avLst/>
          </a:prstGeom>
          <a:noFill/>
        </p:spPr>
        <p:txBody>
          <a:bodyPr wrap="square" rtlCol="0" anchor="ctr">
            <a:spAutoFit/>
          </a:bodyPr>
          <a:lstStyle/>
          <a:p>
            <a:r>
              <a:rPr lang="en-US" altLang="ko-KR" sz="1867" dirty="0">
                <a:solidFill>
                  <a:schemeClr val="bg1"/>
                </a:solidFill>
                <a:cs typeface="Arial" pitchFamily="34" charset="0"/>
              </a:rPr>
              <a:t>Insert the Sub Title of Your Presentation</a:t>
            </a:r>
            <a:endParaRPr lang="ko-KR" altLang="en-US" sz="1867" dirty="0">
              <a:solidFill>
                <a:schemeClr val="bg1"/>
              </a:solidFill>
              <a:cs typeface="Arial" pitchFamily="34" charset="0"/>
            </a:endParaRPr>
          </a:p>
        </p:txBody>
      </p:sp>
      <p:grpSp>
        <p:nvGrpSpPr>
          <p:cNvPr id="112" name="Group 52">
            <a:extLst>
              <a:ext uri="{FF2B5EF4-FFF2-40B4-BE49-F238E27FC236}">
                <a16:creationId xmlns:a16="http://schemas.microsoft.com/office/drawing/2014/main" id="{75753B3B-E8F7-4602-9B73-7698E9C717F9}"/>
              </a:ext>
            </a:extLst>
          </p:cNvPr>
          <p:cNvGrpSpPr/>
          <p:nvPr/>
        </p:nvGrpSpPr>
        <p:grpSpPr>
          <a:xfrm>
            <a:off x="620159" y="3624801"/>
            <a:ext cx="2384447" cy="2691185"/>
            <a:chOff x="136327" y="2284439"/>
            <a:chExt cx="6956676" cy="7851588"/>
          </a:xfrm>
        </p:grpSpPr>
        <p:sp>
          <p:nvSpPr>
            <p:cNvPr id="113" name="Freeform 2">
              <a:extLst>
                <a:ext uri="{FF2B5EF4-FFF2-40B4-BE49-F238E27FC236}">
                  <a16:creationId xmlns:a16="http://schemas.microsoft.com/office/drawing/2014/main" id="{E5613825-5FE8-4F87-BB63-E14AE8879BEE}"/>
                </a:ext>
              </a:extLst>
            </p:cNvPr>
            <p:cNvSpPr/>
            <p:nvPr/>
          </p:nvSpPr>
          <p:spPr>
            <a:xfrm>
              <a:off x="136327" y="2284439"/>
              <a:ext cx="6956676" cy="7851588"/>
            </a:xfrm>
            <a:custGeom>
              <a:avLst/>
              <a:gdLst>
                <a:gd name="connsiteX0" fmla="*/ 2428875 w 4000500"/>
                <a:gd name="connsiteY0" fmla="*/ 3952875 h 4600575"/>
                <a:gd name="connsiteX1" fmla="*/ 2628900 w 4000500"/>
                <a:gd name="connsiteY1" fmla="*/ 3257550 h 4600575"/>
                <a:gd name="connsiteX2" fmla="*/ 3533775 w 4000500"/>
                <a:gd name="connsiteY2" fmla="*/ 3314700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43300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28900 w 4000500"/>
                <a:gd name="connsiteY1" fmla="*/ 3257550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63178 w 4000500"/>
                <a:gd name="connsiteY3" fmla="*/ 2847975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31427 w 4000500"/>
                <a:gd name="connsiteY4" fmla="*/ 2800019 h 4600575"/>
                <a:gd name="connsiteX5" fmla="*/ 3724275 w 4000500"/>
                <a:gd name="connsiteY5" fmla="*/ 2705100 h 4600575"/>
                <a:gd name="connsiteX6" fmla="*/ 3629025 w 4000500"/>
                <a:gd name="connsiteY6" fmla="*/ 2600325 h 4600575"/>
                <a:gd name="connsiteX7" fmla="*/ 3752850 w 4000500"/>
                <a:gd name="connsiteY7" fmla="*/ 2524125 h 4600575"/>
                <a:gd name="connsiteX8" fmla="*/ 3686175 w 4000500"/>
                <a:gd name="connsiteY8" fmla="*/ 2295525 h 4600575"/>
                <a:gd name="connsiteX9" fmla="*/ 4000500 w 4000500"/>
                <a:gd name="connsiteY9" fmla="*/ 2085975 h 4600575"/>
                <a:gd name="connsiteX10" fmla="*/ 3552825 w 4000500"/>
                <a:gd name="connsiteY10" fmla="*/ 1457325 h 4600575"/>
                <a:gd name="connsiteX11" fmla="*/ 2028825 w 4000500"/>
                <a:gd name="connsiteY11" fmla="*/ 0 h 4600575"/>
                <a:gd name="connsiteX12" fmla="*/ 533400 w 4000500"/>
                <a:gd name="connsiteY12" fmla="*/ 933450 h 4600575"/>
                <a:gd name="connsiteX13" fmla="*/ 1028700 w 4000500"/>
                <a:gd name="connsiteY13" fmla="*/ 2838450 h 4600575"/>
                <a:gd name="connsiteX14" fmla="*/ 0 w 4000500"/>
                <a:gd name="connsiteY14" fmla="*/ 4600575 h 4600575"/>
                <a:gd name="connsiteX15" fmla="*/ 0 w 4000500"/>
                <a:gd name="connsiteY15"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24275 w 4000500"/>
                <a:gd name="connsiteY4" fmla="*/ 2705100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712348 w 4000500"/>
                <a:gd name="connsiteY4" fmla="*/ 2709075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29025 w 4000500"/>
                <a:gd name="connsiteY5" fmla="*/ 2600325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86175 w 4000500"/>
                <a:gd name="connsiteY7" fmla="*/ 2295525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00500"/>
                <a:gd name="connsiteY0" fmla="*/ 3952875 h 4600575"/>
                <a:gd name="connsiteX1" fmla="*/ 2632875 w 4000500"/>
                <a:gd name="connsiteY1" fmla="*/ 3281404 h 4600575"/>
                <a:gd name="connsiteX2" fmla="*/ 3509921 w 4000500"/>
                <a:gd name="connsiteY2" fmla="*/ 3306749 h 4600575"/>
                <a:gd name="connsiteX3" fmla="*/ 3555226 w 4000500"/>
                <a:gd name="connsiteY3" fmla="*/ 2851950 h 4600575"/>
                <a:gd name="connsiteX4" fmla="*/ 3696446 w 4000500"/>
                <a:gd name="connsiteY4" fmla="*/ 2701124 h 4600575"/>
                <a:gd name="connsiteX5" fmla="*/ 3664806 w 4000500"/>
                <a:gd name="connsiteY5" fmla="*/ 2620203 h 4600575"/>
                <a:gd name="connsiteX6" fmla="*/ 3752850 w 4000500"/>
                <a:gd name="connsiteY6" fmla="*/ 2524125 h 4600575"/>
                <a:gd name="connsiteX7" fmla="*/ 3666297 w 4000500"/>
                <a:gd name="connsiteY7" fmla="*/ 2291549 h 4600575"/>
                <a:gd name="connsiteX8" fmla="*/ 4000500 w 4000500"/>
                <a:gd name="connsiteY8" fmla="*/ 2085975 h 4600575"/>
                <a:gd name="connsiteX9" fmla="*/ 3552825 w 4000500"/>
                <a:gd name="connsiteY9" fmla="*/ 1457325 h 4600575"/>
                <a:gd name="connsiteX10" fmla="*/ 2028825 w 4000500"/>
                <a:gd name="connsiteY10" fmla="*/ 0 h 4600575"/>
                <a:gd name="connsiteX11" fmla="*/ 533400 w 4000500"/>
                <a:gd name="connsiteY11" fmla="*/ 933450 h 4600575"/>
                <a:gd name="connsiteX12" fmla="*/ 1028700 w 4000500"/>
                <a:gd name="connsiteY12" fmla="*/ 2838450 h 4600575"/>
                <a:gd name="connsiteX13" fmla="*/ 0 w 4000500"/>
                <a:gd name="connsiteY13" fmla="*/ 4600575 h 4600575"/>
                <a:gd name="connsiteX14" fmla="*/ 0 w 4000500"/>
                <a:gd name="connsiteY14" fmla="*/ 4600575 h 4600575"/>
                <a:gd name="connsiteX0" fmla="*/ 2428875 w 4012427"/>
                <a:gd name="connsiteY0" fmla="*/ 3952875 h 4600575"/>
                <a:gd name="connsiteX1" fmla="*/ 2632875 w 4012427"/>
                <a:gd name="connsiteY1" fmla="*/ 3281404 h 4600575"/>
                <a:gd name="connsiteX2" fmla="*/ 3509921 w 4012427"/>
                <a:gd name="connsiteY2" fmla="*/ 3306749 h 4600575"/>
                <a:gd name="connsiteX3" fmla="*/ 3555226 w 4012427"/>
                <a:gd name="connsiteY3" fmla="*/ 2851950 h 4600575"/>
                <a:gd name="connsiteX4" fmla="*/ 3696446 w 4012427"/>
                <a:gd name="connsiteY4" fmla="*/ 2701124 h 4600575"/>
                <a:gd name="connsiteX5" fmla="*/ 3664806 w 4012427"/>
                <a:gd name="connsiteY5" fmla="*/ 2620203 h 4600575"/>
                <a:gd name="connsiteX6" fmla="*/ 3752850 w 4012427"/>
                <a:gd name="connsiteY6" fmla="*/ 2524125 h 4600575"/>
                <a:gd name="connsiteX7" fmla="*/ 3666297 w 4012427"/>
                <a:gd name="connsiteY7" fmla="*/ 2291549 h 4600575"/>
                <a:gd name="connsiteX8" fmla="*/ 4012427 w 4012427"/>
                <a:gd name="connsiteY8" fmla="*/ 2157537 h 4600575"/>
                <a:gd name="connsiteX9" fmla="*/ 3552825 w 4012427"/>
                <a:gd name="connsiteY9" fmla="*/ 1457325 h 4600575"/>
                <a:gd name="connsiteX10" fmla="*/ 2028825 w 4012427"/>
                <a:gd name="connsiteY10" fmla="*/ 0 h 4600575"/>
                <a:gd name="connsiteX11" fmla="*/ 533400 w 4012427"/>
                <a:gd name="connsiteY11" fmla="*/ 933450 h 4600575"/>
                <a:gd name="connsiteX12" fmla="*/ 1028700 w 4012427"/>
                <a:gd name="connsiteY12" fmla="*/ 2838450 h 4600575"/>
                <a:gd name="connsiteX13" fmla="*/ 0 w 4012427"/>
                <a:gd name="connsiteY13" fmla="*/ 4600575 h 4600575"/>
                <a:gd name="connsiteX14" fmla="*/ 0 w 4012427"/>
                <a:gd name="connsiteY14" fmla="*/ 4600575 h 4600575"/>
                <a:gd name="connsiteX0" fmla="*/ 2428875 w 4012427"/>
                <a:gd name="connsiteY0" fmla="*/ 3952875 h 4600575"/>
                <a:gd name="connsiteX1" fmla="*/ 2632875 w 4012427"/>
                <a:gd name="connsiteY1" fmla="*/ 3281404 h 4600575"/>
                <a:gd name="connsiteX2" fmla="*/ 3509921 w 4012427"/>
                <a:gd name="connsiteY2" fmla="*/ 3306749 h 4600575"/>
                <a:gd name="connsiteX3" fmla="*/ 3555226 w 4012427"/>
                <a:gd name="connsiteY3" fmla="*/ 2851950 h 4600575"/>
                <a:gd name="connsiteX4" fmla="*/ 3696446 w 4012427"/>
                <a:gd name="connsiteY4" fmla="*/ 2701124 h 4600575"/>
                <a:gd name="connsiteX5" fmla="*/ 3664806 w 4012427"/>
                <a:gd name="connsiteY5" fmla="*/ 2620203 h 4600575"/>
                <a:gd name="connsiteX6" fmla="*/ 3752850 w 4012427"/>
                <a:gd name="connsiteY6" fmla="*/ 2524125 h 4600575"/>
                <a:gd name="connsiteX7" fmla="*/ 3666297 w 4012427"/>
                <a:gd name="connsiteY7" fmla="*/ 2291549 h 4600575"/>
                <a:gd name="connsiteX8" fmla="*/ 4012427 w 4012427"/>
                <a:gd name="connsiteY8" fmla="*/ 2157537 h 4600575"/>
                <a:gd name="connsiteX9" fmla="*/ 3552825 w 4012427"/>
                <a:gd name="connsiteY9" fmla="*/ 1457325 h 4600575"/>
                <a:gd name="connsiteX10" fmla="*/ 2028825 w 4012427"/>
                <a:gd name="connsiteY10" fmla="*/ 0 h 4600575"/>
                <a:gd name="connsiteX11" fmla="*/ 533400 w 4012427"/>
                <a:gd name="connsiteY11" fmla="*/ 933450 h 4600575"/>
                <a:gd name="connsiteX12" fmla="*/ 1028700 w 4012427"/>
                <a:gd name="connsiteY12" fmla="*/ 2838450 h 4600575"/>
                <a:gd name="connsiteX13" fmla="*/ 0 w 4012427"/>
                <a:gd name="connsiteY13" fmla="*/ 4600575 h 4600575"/>
                <a:gd name="connsiteX14" fmla="*/ 0 w 4012427"/>
                <a:gd name="connsiteY14" fmla="*/ 4600575 h 4600575"/>
                <a:gd name="connsiteX0" fmla="*/ 2428875 w 4024354"/>
                <a:gd name="connsiteY0" fmla="*/ 3952875 h 4600575"/>
                <a:gd name="connsiteX1" fmla="*/ 2632875 w 4024354"/>
                <a:gd name="connsiteY1" fmla="*/ 3281404 h 4600575"/>
                <a:gd name="connsiteX2" fmla="*/ 3509921 w 4024354"/>
                <a:gd name="connsiteY2" fmla="*/ 3306749 h 4600575"/>
                <a:gd name="connsiteX3" fmla="*/ 3555226 w 4024354"/>
                <a:gd name="connsiteY3" fmla="*/ 2851950 h 4600575"/>
                <a:gd name="connsiteX4" fmla="*/ 3696446 w 4024354"/>
                <a:gd name="connsiteY4" fmla="*/ 2701124 h 4600575"/>
                <a:gd name="connsiteX5" fmla="*/ 3664806 w 4024354"/>
                <a:gd name="connsiteY5" fmla="*/ 2620203 h 4600575"/>
                <a:gd name="connsiteX6" fmla="*/ 3752850 w 4024354"/>
                <a:gd name="connsiteY6" fmla="*/ 2524125 h 4600575"/>
                <a:gd name="connsiteX7" fmla="*/ 3666297 w 4024354"/>
                <a:gd name="connsiteY7" fmla="*/ 2291549 h 4600575"/>
                <a:gd name="connsiteX8" fmla="*/ 4024354 w 4024354"/>
                <a:gd name="connsiteY8" fmla="*/ 2097902 h 4600575"/>
                <a:gd name="connsiteX9" fmla="*/ 3552825 w 4024354"/>
                <a:gd name="connsiteY9" fmla="*/ 1457325 h 4600575"/>
                <a:gd name="connsiteX10" fmla="*/ 2028825 w 4024354"/>
                <a:gd name="connsiteY10" fmla="*/ 0 h 4600575"/>
                <a:gd name="connsiteX11" fmla="*/ 533400 w 4024354"/>
                <a:gd name="connsiteY11" fmla="*/ 933450 h 4600575"/>
                <a:gd name="connsiteX12" fmla="*/ 1028700 w 4024354"/>
                <a:gd name="connsiteY12" fmla="*/ 2838450 h 4600575"/>
                <a:gd name="connsiteX13" fmla="*/ 0 w 4024354"/>
                <a:gd name="connsiteY13" fmla="*/ 4600575 h 4600575"/>
                <a:gd name="connsiteX14" fmla="*/ 0 w 4024354"/>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66297 w 4008452"/>
                <a:gd name="connsiteY7" fmla="*/ 2291549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66297 w 4008452"/>
                <a:gd name="connsiteY7" fmla="*/ 2291549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52825 w 4008452"/>
                <a:gd name="connsiteY9" fmla="*/ 1457325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92581 w 4008452"/>
                <a:gd name="connsiteY9" fmla="*/ 1489130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52"/>
                <a:gd name="connsiteY0" fmla="*/ 3952875 h 4600575"/>
                <a:gd name="connsiteX1" fmla="*/ 2632875 w 4008452"/>
                <a:gd name="connsiteY1" fmla="*/ 3281404 h 4600575"/>
                <a:gd name="connsiteX2" fmla="*/ 3509921 w 4008452"/>
                <a:gd name="connsiteY2" fmla="*/ 3306749 h 4600575"/>
                <a:gd name="connsiteX3" fmla="*/ 3555226 w 4008452"/>
                <a:gd name="connsiteY3" fmla="*/ 2851950 h 4600575"/>
                <a:gd name="connsiteX4" fmla="*/ 3696446 w 4008452"/>
                <a:gd name="connsiteY4" fmla="*/ 2701124 h 4600575"/>
                <a:gd name="connsiteX5" fmla="*/ 3664806 w 4008452"/>
                <a:gd name="connsiteY5" fmla="*/ 2620203 h 4600575"/>
                <a:gd name="connsiteX6" fmla="*/ 3752850 w 4008452"/>
                <a:gd name="connsiteY6" fmla="*/ 2524125 h 4600575"/>
                <a:gd name="connsiteX7" fmla="*/ 3686175 w 4008452"/>
                <a:gd name="connsiteY7" fmla="*/ 2315403 h 4600575"/>
                <a:gd name="connsiteX8" fmla="*/ 4008452 w 4008452"/>
                <a:gd name="connsiteY8" fmla="*/ 2105854 h 4600575"/>
                <a:gd name="connsiteX9" fmla="*/ 3592581 w 4008452"/>
                <a:gd name="connsiteY9" fmla="*/ 1489130 h 4600575"/>
                <a:gd name="connsiteX10" fmla="*/ 2028825 w 4008452"/>
                <a:gd name="connsiteY10" fmla="*/ 0 h 4600575"/>
                <a:gd name="connsiteX11" fmla="*/ 533400 w 4008452"/>
                <a:gd name="connsiteY11" fmla="*/ 933450 h 4600575"/>
                <a:gd name="connsiteX12" fmla="*/ 1028700 w 4008452"/>
                <a:gd name="connsiteY12" fmla="*/ 2838450 h 4600575"/>
                <a:gd name="connsiteX13" fmla="*/ 0 w 4008452"/>
                <a:gd name="connsiteY13" fmla="*/ 4600575 h 4600575"/>
                <a:gd name="connsiteX14" fmla="*/ 0 w 4008452"/>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52875 h 4600575"/>
                <a:gd name="connsiteX1" fmla="*/ 2632875 w 4008470"/>
                <a:gd name="connsiteY1" fmla="*/ 3281404 h 4600575"/>
                <a:gd name="connsiteX2" fmla="*/ 3509921 w 4008470"/>
                <a:gd name="connsiteY2" fmla="*/ 3306749 h 4600575"/>
                <a:gd name="connsiteX3" fmla="*/ 3555226 w 4008470"/>
                <a:gd name="connsiteY3" fmla="*/ 2851950 h 4600575"/>
                <a:gd name="connsiteX4" fmla="*/ 3696446 w 4008470"/>
                <a:gd name="connsiteY4" fmla="*/ 2701124 h 4600575"/>
                <a:gd name="connsiteX5" fmla="*/ 3664806 w 4008470"/>
                <a:gd name="connsiteY5" fmla="*/ 2620203 h 4600575"/>
                <a:gd name="connsiteX6" fmla="*/ 3752850 w 4008470"/>
                <a:gd name="connsiteY6" fmla="*/ 2524125 h 4600575"/>
                <a:gd name="connsiteX7" fmla="*/ 3686175 w 4008470"/>
                <a:gd name="connsiteY7" fmla="*/ 2315403 h 4600575"/>
                <a:gd name="connsiteX8" fmla="*/ 4008452 w 4008470"/>
                <a:gd name="connsiteY8" fmla="*/ 2105854 h 4600575"/>
                <a:gd name="connsiteX9" fmla="*/ 3592581 w 4008470"/>
                <a:gd name="connsiteY9" fmla="*/ 1489130 h 4600575"/>
                <a:gd name="connsiteX10" fmla="*/ 2028825 w 4008470"/>
                <a:gd name="connsiteY10" fmla="*/ 0 h 4600575"/>
                <a:gd name="connsiteX11" fmla="*/ 533400 w 4008470"/>
                <a:gd name="connsiteY11" fmla="*/ 933450 h 4600575"/>
                <a:gd name="connsiteX12" fmla="*/ 1028700 w 4008470"/>
                <a:gd name="connsiteY12" fmla="*/ 2838450 h 4600575"/>
                <a:gd name="connsiteX13" fmla="*/ 0 w 4008470"/>
                <a:gd name="connsiteY13" fmla="*/ 4600575 h 4600575"/>
                <a:gd name="connsiteX14" fmla="*/ 0 w 4008470"/>
                <a:gd name="connsiteY14" fmla="*/ 4600575 h 460057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705 h 4628405"/>
                <a:gd name="connsiteX1" fmla="*/ 2632875 w 4008470"/>
                <a:gd name="connsiteY1" fmla="*/ 3309234 h 4628405"/>
                <a:gd name="connsiteX2" fmla="*/ 3509921 w 4008470"/>
                <a:gd name="connsiteY2" fmla="*/ 3334579 h 4628405"/>
                <a:gd name="connsiteX3" fmla="*/ 3555226 w 4008470"/>
                <a:gd name="connsiteY3" fmla="*/ 2879780 h 4628405"/>
                <a:gd name="connsiteX4" fmla="*/ 3696446 w 4008470"/>
                <a:gd name="connsiteY4" fmla="*/ 2728954 h 4628405"/>
                <a:gd name="connsiteX5" fmla="*/ 3664806 w 4008470"/>
                <a:gd name="connsiteY5" fmla="*/ 2648033 h 4628405"/>
                <a:gd name="connsiteX6" fmla="*/ 3752850 w 4008470"/>
                <a:gd name="connsiteY6" fmla="*/ 2551955 h 4628405"/>
                <a:gd name="connsiteX7" fmla="*/ 3686175 w 4008470"/>
                <a:gd name="connsiteY7" fmla="*/ 2343233 h 4628405"/>
                <a:gd name="connsiteX8" fmla="*/ 4008452 w 4008470"/>
                <a:gd name="connsiteY8" fmla="*/ 2133684 h 4628405"/>
                <a:gd name="connsiteX9" fmla="*/ 3592581 w 4008470"/>
                <a:gd name="connsiteY9" fmla="*/ 1516960 h 4628405"/>
                <a:gd name="connsiteX10" fmla="*/ 2000996 w 4008470"/>
                <a:gd name="connsiteY10" fmla="*/ 0 h 4628405"/>
                <a:gd name="connsiteX11" fmla="*/ 533400 w 4008470"/>
                <a:gd name="connsiteY11" fmla="*/ 961280 h 4628405"/>
                <a:gd name="connsiteX12" fmla="*/ 1028700 w 4008470"/>
                <a:gd name="connsiteY12" fmla="*/ 2866280 h 4628405"/>
                <a:gd name="connsiteX13" fmla="*/ 0 w 4008470"/>
                <a:gd name="connsiteY13" fmla="*/ 4628405 h 4628405"/>
                <a:gd name="connsiteX14" fmla="*/ 0 w 4008470"/>
                <a:gd name="connsiteY14" fmla="*/ 4628405 h 4628405"/>
                <a:gd name="connsiteX0" fmla="*/ 2428875 w 4008470"/>
                <a:gd name="connsiteY0" fmla="*/ 3980809 h 4628509"/>
                <a:gd name="connsiteX1" fmla="*/ 2632875 w 4008470"/>
                <a:gd name="connsiteY1" fmla="*/ 3309338 h 4628509"/>
                <a:gd name="connsiteX2" fmla="*/ 3509921 w 4008470"/>
                <a:gd name="connsiteY2" fmla="*/ 3334683 h 4628509"/>
                <a:gd name="connsiteX3" fmla="*/ 3555226 w 4008470"/>
                <a:gd name="connsiteY3" fmla="*/ 2879884 h 4628509"/>
                <a:gd name="connsiteX4" fmla="*/ 3696446 w 4008470"/>
                <a:gd name="connsiteY4" fmla="*/ 2729058 h 4628509"/>
                <a:gd name="connsiteX5" fmla="*/ 3664806 w 4008470"/>
                <a:gd name="connsiteY5" fmla="*/ 2648137 h 4628509"/>
                <a:gd name="connsiteX6" fmla="*/ 3752850 w 4008470"/>
                <a:gd name="connsiteY6" fmla="*/ 2552059 h 4628509"/>
                <a:gd name="connsiteX7" fmla="*/ 3686175 w 4008470"/>
                <a:gd name="connsiteY7" fmla="*/ 2343337 h 4628509"/>
                <a:gd name="connsiteX8" fmla="*/ 4008452 w 4008470"/>
                <a:gd name="connsiteY8" fmla="*/ 2133788 h 4628509"/>
                <a:gd name="connsiteX9" fmla="*/ 3592581 w 4008470"/>
                <a:gd name="connsiteY9" fmla="*/ 1517064 h 4628509"/>
                <a:gd name="connsiteX10" fmla="*/ 2000996 w 4008470"/>
                <a:gd name="connsiteY10" fmla="*/ 104 h 4628509"/>
                <a:gd name="connsiteX11" fmla="*/ 533400 w 4008470"/>
                <a:gd name="connsiteY11" fmla="*/ 961384 h 4628509"/>
                <a:gd name="connsiteX12" fmla="*/ 1028700 w 4008470"/>
                <a:gd name="connsiteY12" fmla="*/ 2866384 h 4628509"/>
                <a:gd name="connsiteX13" fmla="*/ 0 w 4008470"/>
                <a:gd name="connsiteY13" fmla="*/ 4628509 h 4628509"/>
                <a:gd name="connsiteX14" fmla="*/ 0 w 4008470"/>
                <a:gd name="connsiteY14" fmla="*/ 4628509 h 4628509"/>
                <a:gd name="connsiteX0" fmla="*/ 2428875 w 4008470"/>
                <a:gd name="connsiteY0" fmla="*/ 3980809 h 4628509"/>
                <a:gd name="connsiteX1" fmla="*/ 2632875 w 4008470"/>
                <a:gd name="connsiteY1" fmla="*/ 3309338 h 4628509"/>
                <a:gd name="connsiteX2" fmla="*/ 3509921 w 4008470"/>
                <a:gd name="connsiteY2" fmla="*/ 3334683 h 4628509"/>
                <a:gd name="connsiteX3" fmla="*/ 3555226 w 4008470"/>
                <a:gd name="connsiteY3" fmla="*/ 2879884 h 4628509"/>
                <a:gd name="connsiteX4" fmla="*/ 3696446 w 4008470"/>
                <a:gd name="connsiteY4" fmla="*/ 2729058 h 4628509"/>
                <a:gd name="connsiteX5" fmla="*/ 3664806 w 4008470"/>
                <a:gd name="connsiteY5" fmla="*/ 2648137 h 4628509"/>
                <a:gd name="connsiteX6" fmla="*/ 3752850 w 4008470"/>
                <a:gd name="connsiteY6" fmla="*/ 2552059 h 4628509"/>
                <a:gd name="connsiteX7" fmla="*/ 3686175 w 4008470"/>
                <a:gd name="connsiteY7" fmla="*/ 2343337 h 4628509"/>
                <a:gd name="connsiteX8" fmla="*/ 4008452 w 4008470"/>
                <a:gd name="connsiteY8" fmla="*/ 2133788 h 4628509"/>
                <a:gd name="connsiteX9" fmla="*/ 3592581 w 4008470"/>
                <a:gd name="connsiteY9" fmla="*/ 1517064 h 4628509"/>
                <a:gd name="connsiteX10" fmla="*/ 2000996 w 4008470"/>
                <a:gd name="connsiteY10" fmla="*/ 104 h 4628509"/>
                <a:gd name="connsiteX11" fmla="*/ 549303 w 4008470"/>
                <a:gd name="connsiteY11" fmla="*/ 965360 h 4628509"/>
                <a:gd name="connsiteX12" fmla="*/ 1028700 w 4008470"/>
                <a:gd name="connsiteY12" fmla="*/ 2866384 h 4628509"/>
                <a:gd name="connsiteX13" fmla="*/ 0 w 4008470"/>
                <a:gd name="connsiteY13" fmla="*/ 4628509 h 4628509"/>
                <a:gd name="connsiteX14" fmla="*/ 0 w 4008470"/>
                <a:gd name="connsiteY14" fmla="*/ 4628509 h 4628509"/>
                <a:gd name="connsiteX0" fmla="*/ 2428875 w 4008470"/>
                <a:gd name="connsiteY0" fmla="*/ 3980953 h 4628653"/>
                <a:gd name="connsiteX1" fmla="*/ 2632875 w 4008470"/>
                <a:gd name="connsiteY1" fmla="*/ 3309482 h 4628653"/>
                <a:gd name="connsiteX2" fmla="*/ 3509921 w 4008470"/>
                <a:gd name="connsiteY2" fmla="*/ 3334827 h 4628653"/>
                <a:gd name="connsiteX3" fmla="*/ 3555226 w 4008470"/>
                <a:gd name="connsiteY3" fmla="*/ 2880028 h 4628653"/>
                <a:gd name="connsiteX4" fmla="*/ 3696446 w 4008470"/>
                <a:gd name="connsiteY4" fmla="*/ 2729202 h 4628653"/>
                <a:gd name="connsiteX5" fmla="*/ 3664806 w 4008470"/>
                <a:gd name="connsiteY5" fmla="*/ 2648281 h 4628653"/>
                <a:gd name="connsiteX6" fmla="*/ 3752850 w 4008470"/>
                <a:gd name="connsiteY6" fmla="*/ 2552203 h 4628653"/>
                <a:gd name="connsiteX7" fmla="*/ 3686175 w 4008470"/>
                <a:gd name="connsiteY7" fmla="*/ 2343481 h 4628653"/>
                <a:gd name="connsiteX8" fmla="*/ 4008452 w 4008470"/>
                <a:gd name="connsiteY8" fmla="*/ 2133932 h 4628653"/>
                <a:gd name="connsiteX9" fmla="*/ 3592581 w 4008470"/>
                <a:gd name="connsiteY9" fmla="*/ 1517208 h 4628653"/>
                <a:gd name="connsiteX10" fmla="*/ 2000996 w 4008470"/>
                <a:gd name="connsiteY10" fmla="*/ 248 h 4628653"/>
                <a:gd name="connsiteX11" fmla="*/ 549303 w 4008470"/>
                <a:gd name="connsiteY11" fmla="*/ 965504 h 4628653"/>
                <a:gd name="connsiteX12" fmla="*/ 1028700 w 4008470"/>
                <a:gd name="connsiteY12" fmla="*/ 2866528 h 4628653"/>
                <a:gd name="connsiteX13" fmla="*/ 0 w 4008470"/>
                <a:gd name="connsiteY13" fmla="*/ 4628653 h 4628653"/>
                <a:gd name="connsiteX14" fmla="*/ 0 w 4008470"/>
                <a:gd name="connsiteY14" fmla="*/ 4628653 h 4628653"/>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28700 w 4008470"/>
                <a:gd name="connsiteY12" fmla="*/ 2850641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28700 w 4008470"/>
                <a:gd name="connsiteY12" fmla="*/ 2850641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696446 w 4008470"/>
                <a:gd name="connsiteY4" fmla="*/ 2713315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428875 w 4008470"/>
                <a:gd name="connsiteY0" fmla="*/ 3965066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17859 w 4008470"/>
                <a:gd name="connsiteY0" fmla="*/ 3005448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17859 w 4008470"/>
                <a:gd name="connsiteY0" fmla="*/ 3005448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632875 w 4008470"/>
                <a:gd name="connsiteY1" fmla="*/ 3293595 h 4612766"/>
                <a:gd name="connsiteX2" fmla="*/ 3509921 w 4008470"/>
                <a:gd name="connsiteY2" fmla="*/ 3318940 h 4612766"/>
                <a:gd name="connsiteX3" fmla="*/ 3555226 w 4008470"/>
                <a:gd name="connsiteY3" fmla="*/ 2864141 h 4612766"/>
                <a:gd name="connsiteX4" fmla="*/ 3710053 w 4008470"/>
                <a:gd name="connsiteY4" fmla="*/ 2718758 h 4612766"/>
                <a:gd name="connsiteX5" fmla="*/ 3664806 w 4008470"/>
                <a:gd name="connsiteY5" fmla="*/ 2632394 h 4612766"/>
                <a:gd name="connsiteX6" fmla="*/ 3752850 w 4008470"/>
                <a:gd name="connsiteY6" fmla="*/ 2536316 h 4612766"/>
                <a:gd name="connsiteX7" fmla="*/ 3686175 w 4008470"/>
                <a:gd name="connsiteY7" fmla="*/ 2327594 h 4612766"/>
                <a:gd name="connsiteX8" fmla="*/ 4008452 w 4008470"/>
                <a:gd name="connsiteY8" fmla="*/ 2118045 h 4612766"/>
                <a:gd name="connsiteX9" fmla="*/ 3592581 w 4008470"/>
                <a:gd name="connsiteY9" fmla="*/ 1501321 h 4612766"/>
                <a:gd name="connsiteX10" fmla="*/ 2000996 w 4008470"/>
                <a:gd name="connsiteY10" fmla="*/ 264 h 4612766"/>
                <a:gd name="connsiteX11" fmla="*/ 549303 w 4008470"/>
                <a:gd name="connsiteY11" fmla="*/ 949617 h 4612766"/>
                <a:gd name="connsiteX12" fmla="*/ 1016773 w 4008470"/>
                <a:gd name="connsiteY12" fmla="*/ 2874495 h 4612766"/>
                <a:gd name="connsiteX13" fmla="*/ 0 w 4008470"/>
                <a:gd name="connsiteY13" fmla="*/ 4612766 h 4612766"/>
                <a:gd name="connsiteX14" fmla="*/ 0 w 4008470"/>
                <a:gd name="connsiteY14"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248004 w 4008470"/>
                <a:gd name="connsiteY0" fmla="*/ 2909989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27424 w 4008470"/>
                <a:gd name="connsiteY0" fmla="*/ 2809506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27424 w 4008470"/>
                <a:gd name="connsiteY0" fmla="*/ 2769313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102304 w 4008470"/>
                <a:gd name="connsiteY0" fmla="*/ 2759264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094989 w 4008470"/>
                <a:gd name="connsiteY0" fmla="*/ 2810471 h 4612766"/>
                <a:gd name="connsiteX1" fmla="*/ 2172536 w 4008470"/>
                <a:gd name="connsiteY1" fmla="*/ 3138693 h 4612766"/>
                <a:gd name="connsiteX2" fmla="*/ 2632875 w 4008470"/>
                <a:gd name="connsiteY2" fmla="*/ 3293595 h 4612766"/>
                <a:gd name="connsiteX3" fmla="*/ 3509921 w 4008470"/>
                <a:gd name="connsiteY3" fmla="*/ 3318940 h 4612766"/>
                <a:gd name="connsiteX4" fmla="*/ 3555226 w 4008470"/>
                <a:gd name="connsiteY4" fmla="*/ 2864141 h 4612766"/>
                <a:gd name="connsiteX5" fmla="*/ 3710053 w 4008470"/>
                <a:gd name="connsiteY5" fmla="*/ 2718758 h 4612766"/>
                <a:gd name="connsiteX6" fmla="*/ 3664806 w 4008470"/>
                <a:gd name="connsiteY6" fmla="*/ 2632394 h 4612766"/>
                <a:gd name="connsiteX7" fmla="*/ 3752850 w 4008470"/>
                <a:gd name="connsiteY7" fmla="*/ 2536316 h 4612766"/>
                <a:gd name="connsiteX8" fmla="*/ 3686175 w 4008470"/>
                <a:gd name="connsiteY8" fmla="*/ 2327594 h 4612766"/>
                <a:gd name="connsiteX9" fmla="*/ 4008452 w 4008470"/>
                <a:gd name="connsiteY9" fmla="*/ 2118045 h 4612766"/>
                <a:gd name="connsiteX10" fmla="*/ 3592581 w 4008470"/>
                <a:gd name="connsiteY10" fmla="*/ 1501321 h 4612766"/>
                <a:gd name="connsiteX11" fmla="*/ 2000996 w 4008470"/>
                <a:gd name="connsiteY11" fmla="*/ 264 h 4612766"/>
                <a:gd name="connsiteX12" fmla="*/ 549303 w 4008470"/>
                <a:gd name="connsiteY12" fmla="*/ 949617 h 4612766"/>
                <a:gd name="connsiteX13" fmla="*/ 1016773 w 4008470"/>
                <a:gd name="connsiteY13" fmla="*/ 2874495 h 4612766"/>
                <a:gd name="connsiteX14" fmla="*/ 0 w 4008470"/>
                <a:gd name="connsiteY14" fmla="*/ 4612766 h 4612766"/>
                <a:gd name="connsiteX15" fmla="*/ 0 w 4008470"/>
                <a:gd name="connsiteY15" fmla="*/ 4612766 h 4612766"/>
                <a:gd name="connsiteX0" fmla="*/ 2094989 w 4008470"/>
                <a:gd name="connsiteY0" fmla="*/ 2810454 h 4612749"/>
                <a:gd name="connsiteX1" fmla="*/ 2172536 w 4008470"/>
                <a:gd name="connsiteY1" fmla="*/ 3138676 h 4612749"/>
                <a:gd name="connsiteX2" fmla="*/ 2632875 w 4008470"/>
                <a:gd name="connsiteY2" fmla="*/ 3293578 h 4612749"/>
                <a:gd name="connsiteX3" fmla="*/ 3509921 w 4008470"/>
                <a:gd name="connsiteY3" fmla="*/ 3318923 h 4612749"/>
                <a:gd name="connsiteX4" fmla="*/ 3555226 w 4008470"/>
                <a:gd name="connsiteY4" fmla="*/ 2864124 h 4612749"/>
                <a:gd name="connsiteX5" fmla="*/ 3710053 w 4008470"/>
                <a:gd name="connsiteY5" fmla="*/ 2718741 h 4612749"/>
                <a:gd name="connsiteX6" fmla="*/ 3664806 w 4008470"/>
                <a:gd name="connsiteY6" fmla="*/ 2632377 h 4612749"/>
                <a:gd name="connsiteX7" fmla="*/ 3752850 w 4008470"/>
                <a:gd name="connsiteY7" fmla="*/ 2536299 h 4612749"/>
                <a:gd name="connsiteX8" fmla="*/ 3686175 w 4008470"/>
                <a:gd name="connsiteY8" fmla="*/ 2327577 h 4612749"/>
                <a:gd name="connsiteX9" fmla="*/ 4008452 w 4008470"/>
                <a:gd name="connsiteY9" fmla="*/ 2118028 h 4612749"/>
                <a:gd name="connsiteX10" fmla="*/ 3592581 w 4008470"/>
                <a:gd name="connsiteY10" fmla="*/ 1501304 h 4612749"/>
                <a:gd name="connsiteX11" fmla="*/ 2000996 w 4008470"/>
                <a:gd name="connsiteY11" fmla="*/ 247 h 4612749"/>
                <a:gd name="connsiteX12" fmla="*/ 549303 w 4008470"/>
                <a:gd name="connsiteY12" fmla="*/ 949600 h 4612749"/>
                <a:gd name="connsiteX13" fmla="*/ 1016773 w 4008470"/>
                <a:gd name="connsiteY13" fmla="*/ 2874478 h 4612749"/>
                <a:gd name="connsiteX14" fmla="*/ 0 w 4008470"/>
                <a:gd name="connsiteY14" fmla="*/ 4612749 h 4612749"/>
                <a:gd name="connsiteX15" fmla="*/ 0 w 4008470"/>
                <a:gd name="connsiteY15" fmla="*/ 4612749 h 4612749"/>
                <a:gd name="connsiteX0" fmla="*/ 2279716 w 4193197"/>
                <a:gd name="connsiteY0" fmla="*/ 2810454 h 4802265"/>
                <a:gd name="connsiteX1" fmla="*/ 2357263 w 4193197"/>
                <a:gd name="connsiteY1" fmla="*/ 3138676 h 4802265"/>
                <a:gd name="connsiteX2" fmla="*/ 2817602 w 4193197"/>
                <a:gd name="connsiteY2" fmla="*/ 3293578 h 4802265"/>
                <a:gd name="connsiteX3" fmla="*/ 3694648 w 4193197"/>
                <a:gd name="connsiteY3" fmla="*/ 3318923 h 4802265"/>
                <a:gd name="connsiteX4" fmla="*/ 3739953 w 4193197"/>
                <a:gd name="connsiteY4" fmla="*/ 2864124 h 4802265"/>
                <a:gd name="connsiteX5" fmla="*/ 3894780 w 4193197"/>
                <a:gd name="connsiteY5" fmla="*/ 2718741 h 4802265"/>
                <a:gd name="connsiteX6" fmla="*/ 3849533 w 4193197"/>
                <a:gd name="connsiteY6" fmla="*/ 2632377 h 4802265"/>
                <a:gd name="connsiteX7" fmla="*/ 3937577 w 4193197"/>
                <a:gd name="connsiteY7" fmla="*/ 2536299 h 4802265"/>
                <a:gd name="connsiteX8" fmla="*/ 3870902 w 4193197"/>
                <a:gd name="connsiteY8" fmla="*/ 2327577 h 4802265"/>
                <a:gd name="connsiteX9" fmla="*/ 4193179 w 4193197"/>
                <a:gd name="connsiteY9" fmla="*/ 2118028 h 4802265"/>
                <a:gd name="connsiteX10" fmla="*/ 3777308 w 4193197"/>
                <a:gd name="connsiteY10" fmla="*/ 1501304 h 4802265"/>
                <a:gd name="connsiteX11" fmla="*/ 2185723 w 4193197"/>
                <a:gd name="connsiteY11" fmla="*/ 247 h 4802265"/>
                <a:gd name="connsiteX12" fmla="*/ 734030 w 4193197"/>
                <a:gd name="connsiteY12" fmla="*/ 949600 h 4802265"/>
                <a:gd name="connsiteX13" fmla="*/ 1201500 w 4193197"/>
                <a:gd name="connsiteY13" fmla="*/ 2874478 h 4802265"/>
                <a:gd name="connsiteX14" fmla="*/ 184727 w 4193197"/>
                <a:gd name="connsiteY14" fmla="*/ 4612749 h 4802265"/>
                <a:gd name="connsiteX15" fmla="*/ 0 w 4193197"/>
                <a:gd name="connsiteY15" fmla="*/ 4797476 h 4802265"/>
                <a:gd name="connsiteX0" fmla="*/ 2094989 w 4008470"/>
                <a:gd name="connsiteY0" fmla="*/ 2810454 h 4612749"/>
                <a:gd name="connsiteX1" fmla="*/ 2172536 w 4008470"/>
                <a:gd name="connsiteY1" fmla="*/ 3138676 h 4612749"/>
                <a:gd name="connsiteX2" fmla="*/ 2632875 w 4008470"/>
                <a:gd name="connsiteY2" fmla="*/ 3293578 h 4612749"/>
                <a:gd name="connsiteX3" fmla="*/ 3509921 w 4008470"/>
                <a:gd name="connsiteY3" fmla="*/ 3318923 h 4612749"/>
                <a:gd name="connsiteX4" fmla="*/ 3555226 w 4008470"/>
                <a:gd name="connsiteY4" fmla="*/ 2864124 h 4612749"/>
                <a:gd name="connsiteX5" fmla="*/ 3710053 w 4008470"/>
                <a:gd name="connsiteY5" fmla="*/ 2718741 h 4612749"/>
                <a:gd name="connsiteX6" fmla="*/ 3664806 w 4008470"/>
                <a:gd name="connsiteY6" fmla="*/ 2632377 h 4612749"/>
                <a:gd name="connsiteX7" fmla="*/ 3752850 w 4008470"/>
                <a:gd name="connsiteY7" fmla="*/ 2536299 h 4612749"/>
                <a:gd name="connsiteX8" fmla="*/ 3686175 w 4008470"/>
                <a:gd name="connsiteY8" fmla="*/ 2327577 h 4612749"/>
                <a:gd name="connsiteX9" fmla="*/ 4008452 w 4008470"/>
                <a:gd name="connsiteY9" fmla="*/ 2118028 h 4612749"/>
                <a:gd name="connsiteX10" fmla="*/ 3592581 w 4008470"/>
                <a:gd name="connsiteY10" fmla="*/ 1501304 h 4612749"/>
                <a:gd name="connsiteX11" fmla="*/ 2000996 w 4008470"/>
                <a:gd name="connsiteY11" fmla="*/ 247 h 4612749"/>
                <a:gd name="connsiteX12" fmla="*/ 549303 w 4008470"/>
                <a:gd name="connsiteY12" fmla="*/ 949600 h 4612749"/>
                <a:gd name="connsiteX13" fmla="*/ 1016773 w 4008470"/>
                <a:gd name="connsiteY13" fmla="*/ 2874478 h 4612749"/>
                <a:gd name="connsiteX14" fmla="*/ 0 w 4008470"/>
                <a:gd name="connsiteY14" fmla="*/ 4612749 h 4612749"/>
                <a:gd name="connsiteX0" fmla="*/ 2279716 w 4193197"/>
                <a:gd name="connsiteY0" fmla="*/ 2810454 h 4732822"/>
                <a:gd name="connsiteX1" fmla="*/ 2357263 w 4193197"/>
                <a:gd name="connsiteY1" fmla="*/ 3138676 h 4732822"/>
                <a:gd name="connsiteX2" fmla="*/ 2817602 w 4193197"/>
                <a:gd name="connsiteY2" fmla="*/ 3293578 h 4732822"/>
                <a:gd name="connsiteX3" fmla="*/ 3694648 w 4193197"/>
                <a:gd name="connsiteY3" fmla="*/ 3318923 h 4732822"/>
                <a:gd name="connsiteX4" fmla="*/ 3739953 w 4193197"/>
                <a:gd name="connsiteY4" fmla="*/ 2864124 h 4732822"/>
                <a:gd name="connsiteX5" fmla="*/ 3894780 w 4193197"/>
                <a:gd name="connsiteY5" fmla="*/ 2718741 h 4732822"/>
                <a:gd name="connsiteX6" fmla="*/ 3849533 w 4193197"/>
                <a:gd name="connsiteY6" fmla="*/ 2632377 h 4732822"/>
                <a:gd name="connsiteX7" fmla="*/ 3937577 w 4193197"/>
                <a:gd name="connsiteY7" fmla="*/ 2536299 h 4732822"/>
                <a:gd name="connsiteX8" fmla="*/ 3870902 w 4193197"/>
                <a:gd name="connsiteY8" fmla="*/ 2327577 h 4732822"/>
                <a:gd name="connsiteX9" fmla="*/ 4193179 w 4193197"/>
                <a:gd name="connsiteY9" fmla="*/ 2118028 h 4732822"/>
                <a:gd name="connsiteX10" fmla="*/ 3777308 w 4193197"/>
                <a:gd name="connsiteY10" fmla="*/ 1501304 h 4732822"/>
                <a:gd name="connsiteX11" fmla="*/ 2185723 w 4193197"/>
                <a:gd name="connsiteY11" fmla="*/ 247 h 4732822"/>
                <a:gd name="connsiteX12" fmla="*/ 734030 w 4193197"/>
                <a:gd name="connsiteY12" fmla="*/ 949600 h 4732822"/>
                <a:gd name="connsiteX13" fmla="*/ 1201500 w 4193197"/>
                <a:gd name="connsiteY13" fmla="*/ 2874478 h 4732822"/>
                <a:gd name="connsiteX14" fmla="*/ 0 w 4193197"/>
                <a:gd name="connsiteY14" fmla="*/ 4732822 h 4732822"/>
                <a:gd name="connsiteX0" fmla="*/ 2279716 w 4193197"/>
                <a:gd name="connsiteY0" fmla="*/ 2810222 h 4732590"/>
                <a:gd name="connsiteX1" fmla="*/ 2357263 w 4193197"/>
                <a:gd name="connsiteY1" fmla="*/ 3138444 h 4732590"/>
                <a:gd name="connsiteX2" fmla="*/ 2817602 w 4193197"/>
                <a:gd name="connsiteY2" fmla="*/ 3293346 h 4732590"/>
                <a:gd name="connsiteX3" fmla="*/ 3694648 w 4193197"/>
                <a:gd name="connsiteY3" fmla="*/ 3318691 h 4732590"/>
                <a:gd name="connsiteX4" fmla="*/ 3739953 w 4193197"/>
                <a:gd name="connsiteY4" fmla="*/ 2863892 h 4732590"/>
                <a:gd name="connsiteX5" fmla="*/ 3894780 w 4193197"/>
                <a:gd name="connsiteY5" fmla="*/ 2718509 h 4732590"/>
                <a:gd name="connsiteX6" fmla="*/ 3849533 w 4193197"/>
                <a:gd name="connsiteY6" fmla="*/ 2632145 h 4732590"/>
                <a:gd name="connsiteX7" fmla="*/ 3937577 w 4193197"/>
                <a:gd name="connsiteY7" fmla="*/ 2536067 h 4732590"/>
                <a:gd name="connsiteX8" fmla="*/ 3870902 w 4193197"/>
                <a:gd name="connsiteY8" fmla="*/ 2327345 h 4732590"/>
                <a:gd name="connsiteX9" fmla="*/ 4193179 w 4193197"/>
                <a:gd name="connsiteY9" fmla="*/ 2117796 h 4732590"/>
                <a:gd name="connsiteX10" fmla="*/ 3777308 w 4193197"/>
                <a:gd name="connsiteY10" fmla="*/ 1501072 h 4732590"/>
                <a:gd name="connsiteX11" fmla="*/ 2185723 w 4193197"/>
                <a:gd name="connsiteY11" fmla="*/ 15 h 4732590"/>
                <a:gd name="connsiteX12" fmla="*/ 734030 w 4193197"/>
                <a:gd name="connsiteY12" fmla="*/ 949368 h 4732590"/>
                <a:gd name="connsiteX13" fmla="*/ 1201500 w 4193197"/>
                <a:gd name="connsiteY13" fmla="*/ 2874246 h 4732590"/>
                <a:gd name="connsiteX14" fmla="*/ 0 w 4193197"/>
                <a:gd name="connsiteY14" fmla="*/ 4732590 h 4732590"/>
                <a:gd name="connsiteX0" fmla="*/ 2279716 w 4193197"/>
                <a:gd name="connsiteY0" fmla="*/ 2810579 h 4732947"/>
                <a:gd name="connsiteX1" fmla="*/ 2357263 w 4193197"/>
                <a:gd name="connsiteY1" fmla="*/ 3138801 h 4732947"/>
                <a:gd name="connsiteX2" fmla="*/ 2817602 w 4193197"/>
                <a:gd name="connsiteY2" fmla="*/ 3293703 h 4732947"/>
                <a:gd name="connsiteX3" fmla="*/ 3694648 w 4193197"/>
                <a:gd name="connsiteY3" fmla="*/ 3319048 h 4732947"/>
                <a:gd name="connsiteX4" fmla="*/ 3739953 w 4193197"/>
                <a:gd name="connsiteY4" fmla="*/ 2864249 h 4732947"/>
                <a:gd name="connsiteX5" fmla="*/ 3894780 w 4193197"/>
                <a:gd name="connsiteY5" fmla="*/ 2718866 h 4732947"/>
                <a:gd name="connsiteX6" fmla="*/ 3849533 w 4193197"/>
                <a:gd name="connsiteY6" fmla="*/ 2632502 h 4732947"/>
                <a:gd name="connsiteX7" fmla="*/ 3937577 w 4193197"/>
                <a:gd name="connsiteY7" fmla="*/ 2536424 h 4732947"/>
                <a:gd name="connsiteX8" fmla="*/ 3870902 w 4193197"/>
                <a:gd name="connsiteY8" fmla="*/ 2327702 h 4732947"/>
                <a:gd name="connsiteX9" fmla="*/ 4193179 w 4193197"/>
                <a:gd name="connsiteY9" fmla="*/ 2118153 h 4732947"/>
                <a:gd name="connsiteX10" fmla="*/ 3777308 w 4193197"/>
                <a:gd name="connsiteY10" fmla="*/ 1501429 h 4732947"/>
                <a:gd name="connsiteX11" fmla="*/ 2185723 w 4193197"/>
                <a:gd name="connsiteY11" fmla="*/ 372 h 4732947"/>
                <a:gd name="connsiteX12" fmla="*/ 734030 w 4193197"/>
                <a:gd name="connsiteY12" fmla="*/ 949725 h 4732947"/>
                <a:gd name="connsiteX13" fmla="*/ 1201500 w 4193197"/>
                <a:gd name="connsiteY13" fmla="*/ 2874603 h 4732947"/>
                <a:gd name="connsiteX14" fmla="*/ 0 w 4193197"/>
                <a:gd name="connsiteY14" fmla="*/ 4732947 h 4732947"/>
                <a:gd name="connsiteX0" fmla="*/ 2279716 w 4193197"/>
                <a:gd name="connsiteY0" fmla="*/ 2810605 h 4732973"/>
                <a:gd name="connsiteX1" fmla="*/ 2357263 w 4193197"/>
                <a:gd name="connsiteY1" fmla="*/ 3138827 h 4732973"/>
                <a:gd name="connsiteX2" fmla="*/ 2817602 w 4193197"/>
                <a:gd name="connsiteY2" fmla="*/ 3293729 h 4732973"/>
                <a:gd name="connsiteX3" fmla="*/ 3694648 w 4193197"/>
                <a:gd name="connsiteY3" fmla="*/ 3319074 h 4732973"/>
                <a:gd name="connsiteX4" fmla="*/ 3739953 w 4193197"/>
                <a:gd name="connsiteY4" fmla="*/ 2864275 h 4732973"/>
                <a:gd name="connsiteX5" fmla="*/ 3894780 w 4193197"/>
                <a:gd name="connsiteY5" fmla="*/ 2718892 h 4732973"/>
                <a:gd name="connsiteX6" fmla="*/ 3849533 w 4193197"/>
                <a:gd name="connsiteY6" fmla="*/ 2632528 h 4732973"/>
                <a:gd name="connsiteX7" fmla="*/ 3937577 w 4193197"/>
                <a:gd name="connsiteY7" fmla="*/ 2536450 h 4732973"/>
                <a:gd name="connsiteX8" fmla="*/ 3870902 w 4193197"/>
                <a:gd name="connsiteY8" fmla="*/ 2327728 h 4732973"/>
                <a:gd name="connsiteX9" fmla="*/ 4193179 w 4193197"/>
                <a:gd name="connsiteY9" fmla="*/ 2118179 h 4732973"/>
                <a:gd name="connsiteX10" fmla="*/ 3777308 w 4193197"/>
                <a:gd name="connsiteY10" fmla="*/ 1501455 h 4732973"/>
                <a:gd name="connsiteX11" fmla="*/ 2185723 w 4193197"/>
                <a:gd name="connsiteY11" fmla="*/ 398 h 4732973"/>
                <a:gd name="connsiteX12" fmla="*/ 734030 w 4193197"/>
                <a:gd name="connsiteY12" fmla="*/ 949751 h 4732973"/>
                <a:gd name="connsiteX13" fmla="*/ 1201500 w 4193197"/>
                <a:gd name="connsiteY13" fmla="*/ 2874629 h 4732973"/>
                <a:gd name="connsiteX14" fmla="*/ 0 w 4193197"/>
                <a:gd name="connsiteY14" fmla="*/ 4732973 h 4732973"/>
                <a:gd name="connsiteX0" fmla="*/ 2279716 w 4193197"/>
                <a:gd name="connsiteY0" fmla="*/ 2810605 h 4732973"/>
                <a:gd name="connsiteX1" fmla="*/ 2357263 w 4193197"/>
                <a:gd name="connsiteY1" fmla="*/ 3138827 h 4732973"/>
                <a:gd name="connsiteX2" fmla="*/ 2817602 w 4193197"/>
                <a:gd name="connsiteY2" fmla="*/ 3293729 h 4732973"/>
                <a:gd name="connsiteX3" fmla="*/ 3694648 w 4193197"/>
                <a:gd name="connsiteY3" fmla="*/ 3319074 h 4732973"/>
                <a:gd name="connsiteX4" fmla="*/ 3739953 w 4193197"/>
                <a:gd name="connsiteY4" fmla="*/ 2864275 h 4732973"/>
                <a:gd name="connsiteX5" fmla="*/ 3894780 w 4193197"/>
                <a:gd name="connsiteY5" fmla="*/ 2718892 h 4732973"/>
                <a:gd name="connsiteX6" fmla="*/ 3849533 w 4193197"/>
                <a:gd name="connsiteY6" fmla="*/ 2632528 h 4732973"/>
                <a:gd name="connsiteX7" fmla="*/ 3937577 w 4193197"/>
                <a:gd name="connsiteY7" fmla="*/ 2536450 h 4732973"/>
                <a:gd name="connsiteX8" fmla="*/ 3870902 w 4193197"/>
                <a:gd name="connsiteY8" fmla="*/ 2327728 h 4732973"/>
                <a:gd name="connsiteX9" fmla="*/ 4193179 w 4193197"/>
                <a:gd name="connsiteY9" fmla="*/ 2118179 h 4732973"/>
                <a:gd name="connsiteX10" fmla="*/ 3777308 w 4193197"/>
                <a:gd name="connsiteY10" fmla="*/ 1501455 h 4732973"/>
                <a:gd name="connsiteX11" fmla="*/ 2185723 w 4193197"/>
                <a:gd name="connsiteY11" fmla="*/ 398 h 4732973"/>
                <a:gd name="connsiteX12" fmla="*/ 734030 w 4193197"/>
                <a:gd name="connsiteY12" fmla="*/ 949751 h 4732973"/>
                <a:gd name="connsiteX13" fmla="*/ 1201500 w 4193197"/>
                <a:gd name="connsiteY13" fmla="*/ 2874629 h 4732973"/>
                <a:gd name="connsiteX14" fmla="*/ 0 w 4193197"/>
                <a:gd name="connsiteY14" fmla="*/ 4732973 h 4732973"/>
                <a:gd name="connsiteX0" fmla="*/ 2279716 w 4193197"/>
                <a:gd name="connsiteY0" fmla="*/ 2810245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46101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71154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 name="connsiteX0" fmla="*/ 2171154 w 4193197"/>
                <a:gd name="connsiteY0" fmla="*/ 2793543 h 4732613"/>
                <a:gd name="connsiteX1" fmla="*/ 2357263 w 4193197"/>
                <a:gd name="connsiteY1" fmla="*/ 3138467 h 4732613"/>
                <a:gd name="connsiteX2" fmla="*/ 2817602 w 4193197"/>
                <a:gd name="connsiteY2" fmla="*/ 3293369 h 4732613"/>
                <a:gd name="connsiteX3" fmla="*/ 3694648 w 4193197"/>
                <a:gd name="connsiteY3" fmla="*/ 3318714 h 4732613"/>
                <a:gd name="connsiteX4" fmla="*/ 3739953 w 4193197"/>
                <a:gd name="connsiteY4" fmla="*/ 2863915 h 4732613"/>
                <a:gd name="connsiteX5" fmla="*/ 3894780 w 4193197"/>
                <a:gd name="connsiteY5" fmla="*/ 2718532 h 4732613"/>
                <a:gd name="connsiteX6" fmla="*/ 3849533 w 4193197"/>
                <a:gd name="connsiteY6" fmla="*/ 2632168 h 4732613"/>
                <a:gd name="connsiteX7" fmla="*/ 3937577 w 4193197"/>
                <a:gd name="connsiteY7" fmla="*/ 2536090 h 4732613"/>
                <a:gd name="connsiteX8" fmla="*/ 3870902 w 4193197"/>
                <a:gd name="connsiteY8" fmla="*/ 2327368 h 4732613"/>
                <a:gd name="connsiteX9" fmla="*/ 4193179 w 4193197"/>
                <a:gd name="connsiteY9" fmla="*/ 2117819 h 4732613"/>
                <a:gd name="connsiteX10" fmla="*/ 3777308 w 4193197"/>
                <a:gd name="connsiteY10" fmla="*/ 1501095 h 4732613"/>
                <a:gd name="connsiteX11" fmla="*/ 2185723 w 4193197"/>
                <a:gd name="connsiteY11" fmla="*/ 38 h 4732613"/>
                <a:gd name="connsiteX12" fmla="*/ 734030 w 4193197"/>
                <a:gd name="connsiteY12" fmla="*/ 949391 h 4732613"/>
                <a:gd name="connsiteX13" fmla="*/ 1201500 w 4193197"/>
                <a:gd name="connsiteY13" fmla="*/ 2874269 h 4732613"/>
                <a:gd name="connsiteX14" fmla="*/ 0 w 4193197"/>
                <a:gd name="connsiteY14" fmla="*/ 4732613 h 473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93197" h="4732613">
                  <a:moveTo>
                    <a:pt x="2171154" y="2793543"/>
                  </a:moveTo>
                  <a:cubicBezTo>
                    <a:pt x="2171137" y="2796491"/>
                    <a:pt x="2241171" y="3055163"/>
                    <a:pt x="2357263" y="3138467"/>
                  </a:cubicBezTo>
                  <a:cubicBezTo>
                    <a:pt x="2473355" y="3221771"/>
                    <a:pt x="2602241" y="3253280"/>
                    <a:pt x="2817602" y="3293369"/>
                  </a:cubicBezTo>
                  <a:cubicBezTo>
                    <a:pt x="3120276" y="3326939"/>
                    <a:pt x="3353266" y="3509048"/>
                    <a:pt x="3694648" y="3318714"/>
                  </a:cubicBezTo>
                  <a:cubicBezTo>
                    <a:pt x="3836971" y="3193620"/>
                    <a:pt x="3740754" y="3068524"/>
                    <a:pt x="3739953" y="2863915"/>
                  </a:cubicBezTo>
                  <a:cubicBezTo>
                    <a:pt x="3775679" y="2763640"/>
                    <a:pt x="3886456" y="2819891"/>
                    <a:pt x="3894780" y="2718532"/>
                  </a:cubicBezTo>
                  <a:cubicBezTo>
                    <a:pt x="3894481" y="2664225"/>
                    <a:pt x="3872007" y="2665768"/>
                    <a:pt x="3849533" y="2632168"/>
                  </a:cubicBezTo>
                  <a:cubicBezTo>
                    <a:pt x="3878881" y="2600142"/>
                    <a:pt x="3931042" y="2590928"/>
                    <a:pt x="3937577" y="2536090"/>
                  </a:cubicBezTo>
                  <a:cubicBezTo>
                    <a:pt x="3940460" y="2476644"/>
                    <a:pt x="3869273" y="2411520"/>
                    <a:pt x="3870902" y="2327368"/>
                  </a:cubicBezTo>
                  <a:cubicBezTo>
                    <a:pt x="3906766" y="2246916"/>
                    <a:pt x="4161291" y="2257906"/>
                    <a:pt x="4193179" y="2117819"/>
                  </a:cubicBezTo>
                  <a:cubicBezTo>
                    <a:pt x="4196354" y="1985132"/>
                    <a:pt x="3794012" y="1784857"/>
                    <a:pt x="3777308" y="1501095"/>
                  </a:cubicBezTo>
                  <a:cubicBezTo>
                    <a:pt x="3788793" y="-21000"/>
                    <a:pt x="2469554" y="2993"/>
                    <a:pt x="2185723" y="38"/>
                  </a:cubicBezTo>
                  <a:cubicBezTo>
                    <a:pt x="1850254" y="-3455"/>
                    <a:pt x="986143" y="238773"/>
                    <a:pt x="734030" y="949391"/>
                  </a:cubicBezTo>
                  <a:cubicBezTo>
                    <a:pt x="415922" y="2116797"/>
                    <a:pt x="1089409" y="2188910"/>
                    <a:pt x="1201500" y="2874269"/>
                  </a:cubicBezTo>
                  <a:cubicBezTo>
                    <a:pt x="1152798" y="3891015"/>
                    <a:pt x="200250" y="4412113"/>
                    <a:pt x="0" y="4732613"/>
                  </a:cubicBezTo>
                </a:path>
              </a:pathLst>
            </a:custGeom>
            <a:ln w="38100">
              <a:solidFill>
                <a:schemeClr val="accent1">
                  <a:lumMod val="75000"/>
                </a:schemeClr>
              </a:solidFill>
            </a:ln>
            <a:effectLst>
              <a:outerShdw blurRad="50800" dist="38100" dir="5400000" algn="t"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1200"/>
            </a:p>
          </p:txBody>
        </p:sp>
        <p:grpSp>
          <p:nvGrpSpPr>
            <p:cNvPr id="114" name="Group 44">
              <a:extLst>
                <a:ext uri="{FF2B5EF4-FFF2-40B4-BE49-F238E27FC236}">
                  <a16:creationId xmlns:a16="http://schemas.microsoft.com/office/drawing/2014/main" id="{AFDEB046-99D2-4524-AB06-0B16C88AE6D7}"/>
                </a:ext>
              </a:extLst>
            </p:cNvPr>
            <p:cNvGrpSpPr/>
            <p:nvPr/>
          </p:nvGrpSpPr>
          <p:grpSpPr>
            <a:xfrm rot="19540464" flipH="1">
              <a:off x="1999740" y="2347681"/>
              <a:ext cx="3774112" cy="4277087"/>
              <a:chOff x="5365048" y="479821"/>
              <a:chExt cx="8036930" cy="9108010"/>
            </a:xfrm>
            <a:effectLst>
              <a:outerShdw blurRad="50800" dist="38100" dir="5400000" algn="t" rotWithShape="0">
                <a:prstClr val="black">
                  <a:alpha val="40000"/>
                </a:prstClr>
              </a:outerShdw>
            </a:effectLst>
          </p:grpSpPr>
          <p:sp>
            <p:nvSpPr>
              <p:cNvPr id="115" name="Freeform: Shape 45">
                <a:extLst>
                  <a:ext uri="{FF2B5EF4-FFF2-40B4-BE49-F238E27FC236}">
                    <a16:creationId xmlns:a16="http://schemas.microsoft.com/office/drawing/2014/main" id="{F662FDEE-E66B-4638-ABBF-DFB2EC1DEA50}"/>
                  </a:ext>
                </a:extLst>
              </p:cNvPr>
              <p:cNvSpPr/>
              <p:nvPr/>
            </p:nvSpPr>
            <p:spPr>
              <a:xfrm>
                <a:off x="11674969" y="8268753"/>
                <a:ext cx="1052700" cy="1319078"/>
              </a:xfrm>
              <a:custGeom>
                <a:avLst/>
                <a:gdLst>
                  <a:gd name="connsiteX0" fmla="*/ 0 w 266700"/>
                  <a:gd name="connsiteY0" fmla="*/ 0 h 438150"/>
                  <a:gd name="connsiteX1" fmla="*/ 19050 w 266700"/>
                  <a:gd name="connsiteY1" fmla="*/ 438150 h 438150"/>
                  <a:gd name="connsiteX2" fmla="*/ 266700 w 266700"/>
                  <a:gd name="connsiteY2" fmla="*/ 76200 h 438150"/>
                  <a:gd name="connsiteX3" fmla="*/ 0 w 266700"/>
                  <a:gd name="connsiteY3" fmla="*/ 0 h 438150"/>
                  <a:gd name="connsiteX0" fmla="*/ 0 w 366579"/>
                  <a:gd name="connsiteY0" fmla="*/ 0 h 459339"/>
                  <a:gd name="connsiteX1" fmla="*/ 366579 w 366579"/>
                  <a:gd name="connsiteY1" fmla="*/ 459339 h 459339"/>
                  <a:gd name="connsiteX2" fmla="*/ 266700 w 366579"/>
                  <a:gd name="connsiteY2" fmla="*/ 76200 h 459339"/>
                  <a:gd name="connsiteX3" fmla="*/ 0 w 366579"/>
                  <a:gd name="connsiteY3" fmla="*/ 0 h 459339"/>
                </a:gdLst>
                <a:ahLst/>
                <a:cxnLst>
                  <a:cxn ang="0">
                    <a:pos x="connsiteX0" y="connsiteY0"/>
                  </a:cxn>
                  <a:cxn ang="0">
                    <a:pos x="connsiteX1" y="connsiteY1"/>
                  </a:cxn>
                  <a:cxn ang="0">
                    <a:pos x="connsiteX2" y="connsiteY2"/>
                  </a:cxn>
                  <a:cxn ang="0">
                    <a:pos x="connsiteX3" y="connsiteY3"/>
                  </a:cxn>
                </a:cxnLst>
                <a:rect l="l" t="t" r="r" b="b"/>
                <a:pathLst>
                  <a:path w="366579" h="459339">
                    <a:moveTo>
                      <a:pt x="0" y="0"/>
                    </a:moveTo>
                    <a:lnTo>
                      <a:pt x="366579" y="459339"/>
                    </a:lnTo>
                    <a:lnTo>
                      <a:pt x="266700" y="76200"/>
                    </a:lnTo>
                    <a:lnTo>
                      <a:pt x="0" y="0"/>
                    </a:lnTo>
                    <a:close/>
                  </a:path>
                </a:pathLst>
              </a:custGeom>
              <a:solidFill>
                <a:schemeClr val="accent1">
                  <a:lumMod val="7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6" name="Freeform: Shape 46">
                <a:extLst>
                  <a:ext uri="{FF2B5EF4-FFF2-40B4-BE49-F238E27FC236}">
                    <a16:creationId xmlns:a16="http://schemas.microsoft.com/office/drawing/2014/main" id="{8FF5C193-82C9-49F8-827B-3930DF425ACC}"/>
                  </a:ext>
                </a:extLst>
              </p:cNvPr>
              <p:cNvSpPr/>
              <p:nvPr/>
            </p:nvSpPr>
            <p:spPr>
              <a:xfrm>
                <a:off x="9107326" y="6879846"/>
                <a:ext cx="3333521" cy="1613816"/>
              </a:xfrm>
              <a:custGeom>
                <a:avLst/>
                <a:gdLst>
                  <a:gd name="connsiteX0" fmla="*/ 1219200 w 1219200"/>
                  <a:gd name="connsiteY0" fmla="*/ 561975 h 561975"/>
                  <a:gd name="connsiteX1" fmla="*/ 438150 w 1219200"/>
                  <a:gd name="connsiteY1" fmla="*/ 0 h 561975"/>
                  <a:gd name="connsiteX2" fmla="*/ 0 w 1219200"/>
                  <a:gd name="connsiteY2" fmla="*/ 361950 h 561975"/>
                  <a:gd name="connsiteX3" fmla="*/ 1219200 w 1219200"/>
                  <a:gd name="connsiteY3" fmla="*/ 561975 h 561975"/>
                  <a:gd name="connsiteX0" fmla="*/ 1158170 w 1158170"/>
                  <a:gd name="connsiteY0" fmla="*/ 561975 h 561975"/>
                  <a:gd name="connsiteX1" fmla="*/ 377120 w 1158170"/>
                  <a:gd name="connsiteY1" fmla="*/ 0 h 561975"/>
                  <a:gd name="connsiteX2" fmla="*/ 0 w 1158170"/>
                  <a:gd name="connsiteY2" fmla="*/ 375217 h 561975"/>
                  <a:gd name="connsiteX3" fmla="*/ 1158170 w 1158170"/>
                  <a:gd name="connsiteY3" fmla="*/ 561975 h 561975"/>
                  <a:gd name="connsiteX0" fmla="*/ 1160823 w 1160823"/>
                  <a:gd name="connsiteY0" fmla="*/ 561975 h 561975"/>
                  <a:gd name="connsiteX1" fmla="*/ 379773 w 1160823"/>
                  <a:gd name="connsiteY1" fmla="*/ 0 h 561975"/>
                  <a:gd name="connsiteX2" fmla="*/ 0 w 1160823"/>
                  <a:gd name="connsiteY2" fmla="*/ 367257 h 561975"/>
                  <a:gd name="connsiteX3" fmla="*/ 1160823 w 1160823"/>
                  <a:gd name="connsiteY3" fmla="*/ 561975 h 561975"/>
                </a:gdLst>
                <a:ahLst/>
                <a:cxnLst>
                  <a:cxn ang="0">
                    <a:pos x="connsiteX0" y="connsiteY0"/>
                  </a:cxn>
                  <a:cxn ang="0">
                    <a:pos x="connsiteX1" y="connsiteY1"/>
                  </a:cxn>
                  <a:cxn ang="0">
                    <a:pos x="connsiteX2" y="connsiteY2"/>
                  </a:cxn>
                  <a:cxn ang="0">
                    <a:pos x="connsiteX3" y="connsiteY3"/>
                  </a:cxn>
                </a:cxnLst>
                <a:rect l="l" t="t" r="r" b="b"/>
                <a:pathLst>
                  <a:path w="1160823" h="561975">
                    <a:moveTo>
                      <a:pt x="1160823" y="561975"/>
                    </a:moveTo>
                    <a:lnTo>
                      <a:pt x="379773" y="0"/>
                    </a:lnTo>
                    <a:lnTo>
                      <a:pt x="0" y="367257"/>
                    </a:lnTo>
                    <a:lnTo>
                      <a:pt x="1160823" y="561975"/>
                    </a:lnTo>
                    <a:close/>
                  </a:path>
                </a:pathLst>
              </a:cu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sp>
            <p:nvSpPr>
              <p:cNvPr id="117" name="Freeform: Shape 47">
                <a:extLst>
                  <a:ext uri="{FF2B5EF4-FFF2-40B4-BE49-F238E27FC236}">
                    <a16:creationId xmlns:a16="http://schemas.microsoft.com/office/drawing/2014/main" id="{82F768EB-6A4D-4C96-ADD5-1975B5DB33D4}"/>
                  </a:ext>
                </a:extLst>
              </p:cNvPr>
              <p:cNvSpPr/>
              <p:nvPr/>
            </p:nvSpPr>
            <p:spPr>
              <a:xfrm>
                <a:off x="5365048" y="5540922"/>
                <a:ext cx="1132617" cy="452885"/>
              </a:xfrm>
              <a:custGeom>
                <a:avLst/>
                <a:gdLst>
                  <a:gd name="connsiteX0" fmla="*/ 133350 w 276225"/>
                  <a:gd name="connsiteY0" fmla="*/ 0 h 200025"/>
                  <a:gd name="connsiteX1" fmla="*/ 0 w 276225"/>
                  <a:gd name="connsiteY1" fmla="*/ 200025 h 200025"/>
                  <a:gd name="connsiteX2" fmla="*/ 276225 w 276225"/>
                  <a:gd name="connsiteY2" fmla="*/ 152400 h 200025"/>
                  <a:gd name="connsiteX3" fmla="*/ 133350 w 276225"/>
                  <a:gd name="connsiteY3" fmla="*/ 0 h 200025"/>
                  <a:gd name="connsiteX0" fmla="*/ 157232 w 276225"/>
                  <a:gd name="connsiteY0" fmla="*/ 0 h 205332"/>
                  <a:gd name="connsiteX1" fmla="*/ 0 w 276225"/>
                  <a:gd name="connsiteY1" fmla="*/ 205332 h 205332"/>
                  <a:gd name="connsiteX2" fmla="*/ 276225 w 276225"/>
                  <a:gd name="connsiteY2" fmla="*/ 157707 h 205332"/>
                  <a:gd name="connsiteX3" fmla="*/ 157232 w 276225"/>
                  <a:gd name="connsiteY3" fmla="*/ 0 h 205332"/>
                  <a:gd name="connsiteX0" fmla="*/ 275415 w 394408"/>
                  <a:gd name="connsiteY0" fmla="*/ 0 h 157707"/>
                  <a:gd name="connsiteX1" fmla="*/ 0 w 394408"/>
                  <a:gd name="connsiteY1" fmla="*/ 150097 h 157707"/>
                  <a:gd name="connsiteX2" fmla="*/ 394408 w 394408"/>
                  <a:gd name="connsiteY2" fmla="*/ 157707 h 157707"/>
                  <a:gd name="connsiteX3" fmla="*/ 275415 w 394408"/>
                  <a:gd name="connsiteY3" fmla="*/ 0 h 157707"/>
                </a:gdLst>
                <a:ahLst/>
                <a:cxnLst>
                  <a:cxn ang="0">
                    <a:pos x="connsiteX0" y="connsiteY0"/>
                  </a:cxn>
                  <a:cxn ang="0">
                    <a:pos x="connsiteX1" y="connsiteY1"/>
                  </a:cxn>
                  <a:cxn ang="0">
                    <a:pos x="connsiteX2" y="connsiteY2"/>
                  </a:cxn>
                  <a:cxn ang="0">
                    <a:pos x="connsiteX3" y="connsiteY3"/>
                  </a:cxn>
                </a:cxnLst>
                <a:rect l="l" t="t" r="r" b="b"/>
                <a:pathLst>
                  <a:path w="394408" h="157707">
                    <a:moveTo>
                      <a:pt x="275415" y="0"/>
                    </a:moveTo>
                    <a:lnTo>
                      <a:pt x="0" y="150097"/>
                    </a:lnTo>
                    <a:lnTo>
                      <a:pt x="394408" y="157707"/>
                    </a:lnTo>
                    <a:lnTo>
                      <a:pt x="275415" y="0"/>
                    </a:lnTo>
                    <a:close/>
                  </a:path>
                </a:pathLst>
              </a:custGeom>
              <a:solidFill>
                <a:schemeClr val="accent1">
                  <a:lumMod val="5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8" name="Freeform: Shape 48">
                <a:extLst>
                  <a:ext uri="{FF2B5EF4-FFF2-40B4-BE49-F238E27FC236}">
                    <a16:creationId xmlns:a16="http://schemas.microsoft.com/office/drawing/2014/main" id="{88CC8E19-EB5A-4020-BDF4-20BD9D65753A}"/>
                  </a:ext>
                </a:extLst>
              </p:cNvPr>
              <p:cNvSpPr/>
              <p:nvPr/>
            </p:nvSpPr>
            <p:spPr>
              <a:xfrm>
                <a:off x="6149698" y="5215816"/>
                <a:ext cx="1586463" cy="2373441"/>
              </a:xfrm>
              <a:custGeom>
                <a:avLst/>
                <a:gdLst>
                  <a:gd name="connsiteX0" fmla="*/ 552450 w 552450"/>
                  <a:gd name="connsiteY0" fmla="*/ 0 h 847725"/>
                  <a:gd name="connsiteX1" fmla="*/ 0 w 552450"/>
                  <a:gd name="connsiteY1" fmla="*/ 114300 h 847725"/>
                  <a:gd name="connsiteX2" fmla="*/ 523875 w 552450"/>
                  <a:gd name="connsiteY2" fmla="*/ 847725 h 847725"/>
                  <a:gd name="connsiteX3" fmla="*/ 552450 w 552450"/>
                  <a:gd name="connsiteY3" fmla="*/ 0 h 847725"/>
                  <a:gd name="connsiteX0" fmla="*/ 552450 w 552450"/>
                  <a:gd name="connsiteY0" fmla="*/ 0 h 826497"/>
                  <a:gd name="connsiteX1" fmla="*/ 0 w 552450"/>
                  <a:gd name="connsiteY1" fmla="*/ 114300 h 826497"/>
                  <a:gd name="connsiteX2" fmla="*/ 502647 w 552450"/>
                  <a:gd name="connsiteY2" fmla="*/ 826497 h 826497"/>
                  <a:gd name="connsiteX3" fmla="*/ 552450 w 552450"/>
                  <a:gd name="connsiteY3" fmla="*/ 0 h 826497"/>
                </a:gdLst>
                <a:ahLst/>
                <a:cxnLst>
                  <a:cxn ang="0">
                    <a:pos x="connsiteX0" y="connsiteY0"/>
                  </a:cxn>
                  <a:cxn ang="0">
                    <a:pos x="connsiteX1" y="connsiteY1"/>
                  </a:cxn>
                  <a:cxn ang="0">
                    <a:pos x="connsiteX2" y="connsiteY2"/>
                  </a:cxn>
                  <a:cxn ang="0">
                    <a:pos x="connsiteX3" y="connsiteY3"/>
                  </a:cxn>
                </a:cxnLst>
                <a:rect l="l" t="t" r="r" b="b"/>
                <a:pathLst>
                  <a:path w="552450" h="826497">
                    <a:moveTo>
                      <a:pt x="552450" y="0"/>
                    </a:moveTo>
                    <a:lnTo>
                      <a:pt x="0" y="114300"/>
                    </a:lnTo>
                    <a:lnTo>
                      <a:pt x="502647" y="826497"/>
                    </a:lnTo>
                    <a:lnTo>
                      <a:pt x="552450" y="0"/>
                    </a:lnTo>
                    <a:close/>
                  </a:path>
                </a:pathLst>
              </a:custGeom>
              <a:gradFill>
                <a:gsLst>
                  <a:gs pos="0">
                    <a:schemeClr val="accent1">
                      <a:lumMod val="75000"/>
                    </a:schemeClr>
                  </a:gs>
                  <a:gs pos="100000">
                    <a:schemeClr val="accent1">
                      <a:lumMod val="75000"/>
                    </a:schemeClr>
                  </a:gs>
                </a:gsLst>
                <a:lin ang="19200000" scaled="0"/>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19" name="Freeform: Shape 49">
                <a:extLst>
                  <a:ext uri="{FF2B5EF4-FFF2-40B4-BE49-F238E27FC236}">
                    <a16:creationId xmlns:a16="http://schemas.microsoft.com/office/drawing/2014/main" id="{AEFFEA12-6120-4381-92BC-1581FDF1649F}"/>
                  </a:ext>
                </a:extLst>
              </p:cNvPr>
              <p:cNvSpPr/>
              <p:nvPr/>
            </p:nvSpPr>
            <p:spPr>
              <a:xfrm>
                <a:off x="9871174" y="2566277"/>
                <a:ext cx="3530804" cy="3853064"/>
              </a:xfrm>
              <a:custGeom>
                <a:avLst/>
                <a:gdLst>
                  <a:gd name="connsiteX0" fmla="*/ 1019175 w 1019175"/>
                  <a:gd name="connsiteY0" fmla="*/ 0 h 1390650"/>
                  <a:gd name="connsiteX1" fmla="*/ 0 w 1019175"/>
                  <a:gd name="connsiteY1" fmla="*/ 295275 h 1390650"/>
                  <a:gd name="connsiteX2" fmla="*/ 19050 w 1019175"/>
                  <a:gd name="connsiteY2" fmla="*/ 1390650 h 1390650"/>
                  <a:gd name="connsiteX3" fmla="*/ 1019175 w 1019175"/>
                  <a:gd name="connsiteY3" fmla="*/ 0 h 1390650"/>
                  <a:gd name="connsiteX0" fmla="*/ 1113905 w 1113905"/>
                  <a:gd name="connsiteY0" fmla="*/ 0 h 1390650"/>
                  <a:gd name="connsiteX1" fmla="*/ 0 w 1113905"/>
                  <a:gd name="connsiteY1" fmla="*/ 643150 h 1390650"/>
                  <a:gd name="connsiteX2" fmla="*/ 113780 w 1113905"/>
                  <a:gd name="connsiteY2" fmla="*/ 1390650 h 1390650"/>
                  <a:gd name="connsiteX3" fmla="*/ 1113905 w 1113905"/>
                  <a:gd name="connsiteY3" fmla="*/ 0 h 1390650"/>
                  <a:gd name="connsiteX0" fmla="*/ 1229522 w 1229522"/>
                  <a:gd name="connsiteY0" fmla="*/ 0 h 1341742"/>
                  <a:gd name="connsiteX1" fmla="*/ 0 w 1229522"/>
                  <a:gd name="connsiteY1" fmla="*/ 594242 h 1341742"/>
                  <a:gd name="connsiteX2" fmla="*/ 113780 w 1229522"/>
                  <a:gd name="connsiteY2" fmla="*/ 1341742 h 1341742"/>
                  <a:gd name="connsiteX3" fmla="*/ 1229522 w 1229522"/>
                  <a:gd name="connsiteY3" fmla="*/ 0 h 1341742"/>
                </a:gdLst>
                <a:ahLst/>
                <a:cxnLst>
                  <a:cxn ang="0">
                    <a:pos x="connsiteX0" y="connsiteY0"/>
                  </a:cxn>
                  <a:cxn ang="0">
                    <a:pos x="connsiteX1" y="connsiteY1"/>
                  </a:cxn>
                  <a:cxn ang="0">
                    <a:pos x="connsiteX2" y="connsiteY2"/>
                  </a:cxn>
                  <a:cxn ang="0">
                    <a:pos x="connsiteX3" y="connsiteY3"/>
                  </a:cxn>
                </a:cxnLst>
                <a:rect l="l" t="t" r="r" b="b"/>
                <a:pathLst>
                  <a:path w="1229522" h="1341742">
                    <a:moveTo>
                      <a:pt x="1229522" y="0"/>
                    </a:moveTo>
                    <a:lnTo>
                      <a:pt x="0" y="594242"/>
                    </a:lnTo>
                    <a:lnTo>
                      <a:pt x="113780" y="1341742"/>
                    </a:lnTo>
                    <a:lnTo>
                      <a:pt x="1229522" y="0"/>
                    </a:lnTo>
                    <a:close/>
                  </a:path>
                </a:pathLst>
              </a:custGeom>
              <a:gradFill>
                <a:gsLst>
                  <a:gs pos="0">
                    <a:schemeClr val="accent1">
                      <a:lumMod val="90000"/>
                    </a:schemeClr>
                  </a:gs>
                  <a:gs pos="100000">
                    <a:schemeClr val="accent1">
                      <a:lumMod val="90000"/>
                    </a:schemeClr>
                  </a:gs>
                </a:gsLst>
                <a:lin ang="19200000" scaled="0"/>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0" name="Freeform: Shape 50">
                <a:extLst>
                  <a:ext uri="{FF2B5EF4-FFF2-40B4-BE49-F238E27FC236}">
                    <a16:creationId xmlns:a16="http://schemas.microsoft.com/office/drawing/2014/main" id="{361C6D23-0836-4512-BAD6-2CD7E0ACF455}"/>
                  </a:ext>
                </a:extLst>
              </p:cNvPr>
              <p:cNvSpPr/>
              <p:nvPr/>
            </p:nvSpPr>
            <p:spPr>
              <a:xfrm>
                <a:off x="7585440" y="3324702"/>
                <a:ext cx="2667179" cy="4626397"/>
              </a:xfrm>
              <a:custGeom>
                <a:avLst/>
                <a:gdLst>
                  <a:gd name="connsiteX0" fmla="*/ 528637 w 928687"/>
                  <a:gd name="connsiteY0" fmla="*/ 1628775 h 1628775"/>
                  <a:gd name="connsiteX1" fmla="*/ 0 w 928687"/>
                  <a:gd name="connsiteY1" fmla="*/ 1500188 h 1628775"/>
                  <a:gd name="connsiteX2" fmla="*/ 71437 w 928687"/>
                  <a:gd name="connsiteY2" fmla="*/ 0 h 1628775"/>
                  <a:gd name="connsiteX3" fmla="*/ 928687 w 928687"/>
                  <a:gd name="connsiteY3" fmla="*/ 1271588 h 1628775"/>
                  <a:gd name="connsiteX4" fmla="*/ 528637 w 928687"/>
                  <a:gd name="connsiteY4" fmla="*/ 1628775 h 1628775"/>
                  <a:gd name="connsiteX0" fmla="*/ 542925 w 942975"/>
                  <a:gd name="connsiteY0" fmla="*/ 1304925 h 1304925"/>
                  <a:gd name="connsiteX1" fmla="*/ 14288 w 942975"/>
                  <a:gd name="connsiteY1" fmla="*/ 1176338 h 1304925"/>
                  <a:gd name="connsiteX2" fmla="*/ 0 w 942975"/>
                  <a:gd name="connsiteY2" fmla="*/ 0 h 1304925"/>
                  <a:gd name="connsiteX3" fmla="*/ 942975 w 942975"/>
                  <a:gd name="connsiteY3" fmla="*/ 947738 h 1304925"/>
                  <a:gd name="connsiteX4" fmla="*/ 542925 w 942975"/>
                  <a:gd name="connsiteY4" fmla="*/ 1304925 h 1304925"/>
                  <a:gd name="connsiteX0" fmla="*/ 528637 w 928687"/>
                  <a:gd name="connsiteY0" fmla="*/ 1581150 h 1581150"/>
                  <a:gd name="connsiteX1" fmla="*/ 0 w 928687"/>
                  <a:gd name="connsiteY1" fmla="*/ 1452563 h 1581150"/>
                  <a:gd name="connsiteX2" fmla="*/ 61912 w 928687"/>
                  <a:gd name="connsiteY2" fmla="*/ 0 h 1581150"/>
                  <a:gd name="connsiteX3" fmla="*/ 928687 w 928687"/>
                  <a:gd name="connsiteY3" fmla="*/ 1223963 h 1581150"/>
                  <a:gd name="connsiteX4" fmla="*/ 528637 w 928687"/>
                  <a:gd name="connsiteY4" fmla="*/ 1581150 h 1581150"/>
                  <a:gd name="connsiteX0" fmla="*/ 528637 w 928687"/>
                  <a:gd name="connsiteY0" fmla="*/ 1619250 h 1619250"/>
                  <a:gd name="connsiteX1" fmla="*/ 0 w 928687"/>
                  <a:gd name="connsiteY1" fmla="*/ 1490663 h 1619250"/>
                  <a:gd name="connsiteX2" fmla="*/ 42862 w 928687"/>
                  <a:gd name="connsiteY2" fmla="*/ 0 h 1619250"/>
                  <a:gd name="connsiteX3" fmla="*/ 928687 w 928687"/>
                  <a:gd name="connsiteY3" fmla="*/ 1262063 h 1619250"/>
                  <a:gd name="connsiteX4" fmla="*/ 528637 w 928687"/>
                  <a:gd name="connsiteY4" fmla="*/ 1619250 h 1619250"/>
                  <a:gd name="connsiteX0" fmla="*/ 528637 w 928687"/>
                  <a:gd name="connsiteY0" fmla="*/ 1614196 h 1614196"/>
                  <a:gd name="connsiteX1" fmla="*/ 0 w 928687"/>
                  <a:gd name="connsiteY1" fmla="*/ 1485609 h 1614196"/>
                  <a:gd name="connsiteX2" fmla="*/ 47916 w 928687"/>
                  <a:gd name="connsiteY2" fmla="*/ 0 h 1614196"/>
                  <a:gd name="connsiteX3" fmla="*/ 928687 w 928687"/>
                  <a:gd name="connsiteY3" fmla="*/ 1257009 h 1614196"/>
                  <a:gd name="connsiteX4" fmla="*/ 528637 w 928687"/>
                  <a:gd name="connsiteY4" fmla="*/ 1614196 h 1614196"/>
                  <a:gd name="connsiteX0" fmla="*/ 528637 w 928687"/>
                  <a:gd name="connsiteY0" fmla="*/ 1442351 h 1442351"/>
                  <a:gd name="connsiteX1" fmla="*/ 0 w 928687"/>
                  <a:gd name="connsiteY1" fmla="*/ 1313764 h 1442351"/>
                  <a:gd name="connsiteX2" fmla="*/ 2427 w 928687"/>
                  <a:gd name="connsiteY2" fmla="*/ 0 h 1442351"/>
                  <a:gd name="connsiteX3" fmla="*/ 928687 w 928687"/>
                  <a:gd name="connsiteY3" fmla="*/ 1085164 h 1442351"/>
                  <a:gd name="connsiteX4" fmla="*/ 528637 w 928687"/>
                  <a:gd name="connsiteY4" fmla="*/ 1442351 h 1442351"/>
                  <a:gd name="connsiteX0" fmla="*/ 528637 w 928687"/>
                  <a:gd name="connsiteY0" fmla="*/ 1624305 h 1624305"/>
                  <a:gd name="connsiteX1" fmla="*/ 0 w 928687"/>
                  <a:gd name="connsiteY1" fmla="*/ 1495718 h 1624305"/>
                  <a:gd name="connsiteX2" fmla="*/ 47916 w 928687"/>
                  <a:gd name="connsiteY2" fmla="*/ 0 h 1624305"/>
                  <a:gd name="connsiteX3" fmla="*/ 928687 w 928687"/>
                  <a:gd name="connsiteY3" fmla="*/ 1267118 h 1624305"/>
                  <a:gd name="connsiteX4" fmla="*/ 528637 w 928687"/>
                  <a:gd name="connsiteY4" fmla="*/ 1624305 h 1624305"/>
                  <a:gd name="connsiteX0" fmla="*/ 528637 w 928687"/>
                  <a:gd name="connsiteY0" fmla="*/ 1616345 h 1616345"/>
                  <a:gd name="connsiteX1" fmla="*/ 0 w 928687"/>
                  <a:gd name="connsiteY1" fmla="*/ 1487758 h 1616345"/>
                  <a:gd name="connsiteX2" fmla="*/ 53223 w 928687"/>
                  <a:gd name="connsiteY2" fmla="*/ 0 h 1616345"/>
                  <a:gd name="connsiteX3" fmla="*/ 928687 w 928687"/>
                  <a:gd name="connsiteY3" fmla="*/ 1259158 h 1616345"/>
                  <a:gd name="connsiteX4" fmla="*/ 528637 w 928687"/>
                  <a:gd name="connsiteY4" fmla="*/ 1616345 h 1616345"/>
                  <a:gd name="connsiteX0" fmla="*/ 528637 w 928687"/>
                  <a:gd name="connsiteY0" fmla="*/ 1618998 h 1618998"/>
                  <a:gd name="connsiteX1" fmla="*/ 0 w 928687"/>
                  <a:gd name="connsiteY1" fmla="*/ 1490411 h 1618998"/>
                  <a:gd name="connsiteX2" fmla="*/ 55877 w 928687"/>
                  <a:gd name="connsiteY2" fmla="*/ 0 h 1618998"/>
                  <a:gd name="connsiteX3" fmla="*/ 928687 w 928687"/>
                  <a:gd name="connsiteY3" fmla="*/ 1261811 h 1618998"/>
                  <a:gd name="connsiteX4" fmla="*/ 528637 w 928687"/>
                  <a:gd name="connsiteY4" fmla="*/ 1618998 h 1618998"/>
                  <a:gd name="connsiteX0" fmla="*/ 528637 w 928687"/>
                  <a:gd name="connsiteY0" fmla="*/ 1611038 h 1611038"/>
                  <a:gd name="connsiteX1" fmla="*/ 0 w 928687"/>
                  <a:gd name="connsiteY1" fmla="*/ 1482451 h 1611038"/>
                  <a:gd name="connsiteX2" fmla="*/ 50570 w 928687"/>
                  <a:gd name="connsiteY2" fmla="*/ 0 h 1611038"/>
                  <a:gd name="connsiteX3" fmla="*/ 928687 w 928687"/>
                  <a:gd name="connsiteY3" fmla="*/ 1253851 h 1611038"/>
                  <a:gd name="connsiteX4" fmla="*/ 528637 w 928687"/>
                  <a:gd name="connsiteY4" fmla="*/ 1611038 h 1611038"/>
                  <a:gd name="connsiteX0" fmla="*/ 536444 w 936494"/>
                  <a:gd name="connsiteY0" fmla="*/ 1597771 h 1597771"/>
                  <a:gd name="connsiteX1" fmla="*/ 7807 w 936494"/>
                  <a:gd name="connsiteY1" fmla="*/ 1469184 h 1597771"/>
                  <a:gd name="connsiteX2" fmla="*/ 0 w 936494"/>
                  <a:gd name="connsiteY2" fmla="*/ 0 h 1597771"/>
                  <a:gd name="connsiteX3" fmla="*/ 936494 w 936494"/>
                  <a:gd name="connsiteY3" fmla="*/ 1240584 h 1597771"/>
                  <a:gd name="connsiteX4" fmla="*/ 536444 w 936494"/>
                  <a:gd name="connsiteY4" fmla="*/ 1597771 h 1597771"/>
                  <a:gd name="connsiteX0" fmla="*/ 528735 w 928785"/>
                  <a:gd name="connsiteY0" fmla="*/ 1611038 h 1611038"/>
                  <a:gd name="connsiteX1" fmla="*/ 98 w 928785"/>
                  <a:gd name="connsiteY1" fmla="*/ 1482451 h 1611038"/>
                  <a:gd name="connsiteX2" fmla="*/ 45361 w 928785"/>
                  <a:gd name="connsiteY2" fmla="*/ 0 h 1611038"/>
                  <a:gd name="connsiteX3" fmla="*/ 928785 w 928785"/>
                  <a:gd name="connsiteY3" fmla="*/ 1253851 h 1611038"/>
                  <a:gd name="connsiteX4" fmla="*/ 528735 w 928785"/>
                  <a:gd name="connsiteY4" fmla="*/ 1611038 h 161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785" h="1611038">
                    <a:moveTo>
                      <a:pt x="528735" y="1611038"/>
                    </a:moveTo>
                    <a:lnTo>
                      <a:pt x="98" y="1482451"/>
                    </a:lnTo>
                    <a:cubicBezTo>
                      <a:pt x="-2504" y="992723"/>
                      <a:pt x="47963" y="489728"/>
                      <a:pt x="45361" y="0"/>
                    </a:cubicBezTo>
                    <a:lnTo>
                      <a:pt x="928785" y="1253851"/>
                    </a:lnTo>
                    <a:lnTo>
                      <a:pt x="528735" y="1611038"/>
                    </a:lnTo>
                    <a:close/>
                  </a:path>
                </a:pathLst>
              </a:custGeom>
              <a:solidFill>
                <a:schemeClr val="accent1">
                  <a:lumMod val="9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21" name="Freeform: Shape 51">
                <a:extLst>
                  <a:ext uri="{FF2B5EF4-FFF2-40B4-BE49-F238E27FC236}">
                    <a16:creationId xmlns:a16="http://schemas.microsoft.com/office/drawing/2014/main" id="{970DE500-7DE5-4C82-BAF9-B410AF55F79D}"/>
                  </a:ext>
                </a:extLst>
              </p:cNvPr>
              <p:cNvSpPr/>
              <p:nvPr/>
            </p:nvSpPr>
            <p:spPr>
              <a:xfrm>
                <a:off x="7708808" y="479821"/>
                <a:ext cx="2543813" cy="6474124"/>
              </a:xfrm>
              <a:custGeom>
                <a:avLst/>
                <a:gdLst>
                  <a:gd name="connsiteX0" fmla="*/ 0 w 885825"/>
                  <a:gd name="connsiteY0" fmla="*/ 914400 h 2171700"/>
                  <a:gd name="connsiteX1" fmla="*/ 871538 w 885825"/>
                  <a:gd name="connsiteY1" fmla="*/ 0 h 2171700"/>
                  <a:gd name="connsiteX2" fmla="*/ 885825 w 885825"/>
                  <a:gd name="connsiteY2" fmla="*/ 2171700 h 2171700"/>
                  <a:gd name="connsiteX3" fmla="*/ 0 w 885825"/>
                  <a:gd name="connsiteY3" fmla="*/ 914400 h 2171700"/>
                  <a:gd name="connsiteX0" fmla="*/ 0 w 885825"/>
                  <a:gd name="connsiteY0" fmla="*/ 997167 h 2254467"/>
                  <a:gd name="connsiteX1" fmla="*/ 675879 w 885825"/>
                  <a:gd name="connsiteY1" fmla="*/ 0 h 2254467"/>
                  <a:gd name="connsiteX2" fmla="*/ 885825 w 885825"/>
                  <a:gd name="connsiteY2" fmla="*/ 2254467 h 2254467"/>
                  <a:gd name="connsiteX3" fmla="*/ 0 w 885825"/>
                  <a:gd name="connsiteY3" fmla="*/ 997167 h 2254467"/>
                </a:gdLst>
                <a:ahLst/>
                <a:cxnLst>
                  <a:cxn ang="0">
                    <a:pos x="connsiteX0" y="connsiteY0"/>
                  </a:cxn>
                  <a:cxn ang="0">
                    <a:pos x="connsiteX1" y="connsiteY1"/>
                  </a:cxn>
                  <a:cxn ang="0">
                    <a:pos x="connsiteX2" y="connsiteY2"/>
                  </a:cxn>
                  <a:cxn ang="0">
                    <a:pos x="connsiteX3" y="connsiteY3"/>
                  </a:cxn>
                </a:cxnLst>
                <a:rect l="l" t="t" r="r" b="b"/>
                <a:pathLst>
                  <a:path w="885825" h="2254467">
                    <a:moveTo>
                      <a:pt x="0" y="997167"/>
                    </a:moveTo>
                    <a:lnTo>
                      <a:pt x="675879" y="0"/>
                    </a:lnTo>
                    <a:cubicBezTo>
                      <a:pt x="680641" y="723900"/>
                      <a:pt x="881063" y="1530567"/>
                      <a:pt x="885825" y="2254467"/>
                    </a:cubicBezTo>
                    <a:lnTo>
                      <a:pt x="0" y="997167"/>
                    </a:lnTo>
                    <a:close/>
                  </a:path>
                </a:pathLst>
              </a:cu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dirty="0"/>
              </a:p>
            </p:txBody>
          </p:sp>
        </p:grpSp>
      </p:grpSp>
      <p:sp>
        <p:nvSpPr>
          <p:cNvPr id="122" name="CasellaDiTesto 121"/>
          <p:cNvSpPr txBox="1"/>
          <p:nvPr/>
        </p:nvSpPr>
        <p:spPr>
          <a:xfrm>
            <a:off x="4667583" y="988272"/>
            <a:ext cx="7039200" cy="3000821"/>
          </a:xfrm>
          <a:prstGeom prst="rect">
            <a:avLst/>
          </a:prstGeom>
          <a:noFill/>
        </p:spPr>
        <p:txBody>
          <a:bodyPr wrap="square" rtlCol="0">
            <a:spAutoFit/>
          </a:bodyPr>
          <a:lstStyle/>
          <a:p>
            <a:pPr>
              <a:lnSpc>
                <a:spcPct val="150000"/>
              </a:lnSpc>
            </a:pPr>
            <a:r>
              <a:rPr lang="en-GB" dirty="0">
                <a:solidFill>
                  <a:schemeClr val="accent1">
                    <a:lumMod val="50000"/>
                  </a:schemeClr>
                </a:solidFill>
              </a:rPr>
              <a:t>Objectives of Research Activity</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conduct a thorough literature review on the effects of singing on maternal well-being and mother-infant bonding</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design inclusive singing workshops that promotes a sense of community where mothers engage in singing activities</a:t>
            </a:r>
          </a:p>
          <a:p>
            <a:pPr marL="285750" indent="-285750">
              <a:lnSpc>
                <a:spcPct val="150000"/>
              </a:lnSpc>
              <a:buFont typeface="Arial" panose="020B0604020202020204" pitchFamily="34" charset="0"/>
              <a:buChar char="•"/>
            </a:pPr>
            <a:r>
              <a:rPr lang="en-GB" dirty="0" smtClean="0">
                <a:solidFill>
                  <a:schemeClr val="accent1">
                    <a:lumMod val="50000"/>
                  </a:schemeClr>
                </a:solidFill>
              </a:rPr>
              <a:t>To </a:t>
            </a:r>
            <a:r>
              <a:rPr lang="en-GB" dirty="0">
                <a:solidFill>
                  <a:schemeClr val="accent1">
                    <a:lumMod val="50000"/>
                  </a:schemeClr>
                </a:solidFill>
              </a:rPr>
              <a:t>collect and analyse the data accrued to evaluate the outcomes of the workshop</a:t>
            </a:r>
          </a:p>
        </p:txBody>
      </p:sp>
    </p:spTree>
    <p:extLst>
      <p:ext uri="{BB962C8B-B14F-4D97-AF65-F5344CB8AC3E}">
        <p14:creationId xmlns:p14="http://schemas.microsoft.com/office/powerpoint/2010/main" val="39351902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p:txBody>
          <a:bodyPr>
            <a:normAutofit fontScale="92500" lnSpcReduction="10000"/>
          </a:bodyPr>
          <a:lstStyle/>
          <a:p>
            <a:r>
              <a:rPr lang="en-US" dirty="0" smtClean="0"/>
              <a:t>Literature review: main themes</a:t>
            </a:r>
            <a:endParaRPr lang="en-US" dirty="0"/>
          </a:p>
        </p:txBody>
      </p:sp>
      <p:grpSp>
        <p:nvGrpSpPr>
          <p:cNvPr id="3" name="그룹 9">
            <a:extLst>
              <a:ext uri="{FF2B5EF4-FFF2-40B4-BE49-F238E27FC236}">
                <a16:creationId xmlns:a16="http://schemas.microsoft.com/office/drawing/2014/main" id="{10EBD058-69D5-45B8-AACE-9AF87971EDAE}"/>
              </a:ext>
            </a:extLst>
          </p:cNvPr>
          <p:cNvGrpSpPr/>
          <p:nvPr/>
        </p:nvGrpSpPr>
        <p:grpSpPr>
          <a:xfrm>
            <a:off x="7099376" y="4804717"/>
            <a:ext cx="1631459" cy="909884"/>
            <a:chOff x="7205148" y="3645024"/>
            <a:chExt cx="1711631" cy="954597"/>
          </a:xfrm>
        </p:grpSpPr>
        <p:sp>
          <p:nvSpPr>
            <p:cNvPr id="4" name="Rectangle 74">
              <a:extLst>
                <a:ext uri="{FF2B5EF4-FFF2-40B4-BE49-F238E27FC236}">
                  <a16:creationId xmlns:a16="http://schemas.microsoft.com/office/drawing/2014/main" id="{609757A3-6E89-450D-8DB7-41DFBE26C4E6}"/>
                </a:ext>
              </a:extLst>
            </p:cNvPr>
            <p:cNvSpPr/>
            <p:nvPr/>
          </p:nvSpPr>
          <p:spPr>
            <a:xfrm flipH="1">
              <a:off x="7210998" y="4389320"/>
              <a:ext cx="1699930" cy="210301"/>
            </a:xfrm>
            <a:custGeom>
              <a:avLst/>
              <a:gdLst/>
              <a:ahLst/>
              <a:cxnLst/>
              <a:rect l="l" t="t" r="r" b="b"/>
              <a:pathLst>
                <a:path w="5393520" h="667240">
                  <a:moveTo>
                    <a:pt x="4294520" y="262881"/>
                  </a:moveTo>
                  <a:lnTo>
                    <a:pt x="4294520" y="390769"/>
                  </a:lnTo>
                  <a:lnTo>
                    <a:pt x="4155512" y="390769"/>
                  </a:lnTo>
                  <a:lnTo>
                    <a:pt x="4155512" y="262881"/>
                  </a:lnTo>
                  <a:close/>
                  <a:moveTo>
                    <a:pt x="4545033" y="262881"/>
                  </a:moveTo>
                  <a:lnTo>
                    <a:pt x="4545033" y="390769"/>
                  </a:lnTo>
                  <a:lnTo>
                    <a:pt x="4406025" y="390769"/>
                  </a:lnTo>
                  <a:lnTo>
                    <a:pt x="4406025" y="262881"/>
                  </a:lnTo>
                  <a:close/>
                  <a:moveTo>
                    <a:pt x="4795546" y="262881"/>
                  </a:moveTo>
                  <a:lnTo>
                    <a:pt x="4795546" y="390769"/>
                  </a:lnTo>
                  <a:lnTo>
                    <a:pt x="4656538" y="390769"/>
                  </a:lnTo>
                  <a:lnTo>
                    <a:pt x="4656538" y="262881"/>
                  </a:lnTo>
                  <a:close/>
                  <a:moveTo>
                    <a:pt x="5393520" y="0"/>
                  </a:moveTo>
                  <a:lnTo>
                    <a:pt x="1140534" y="0"/>
                  </a:lnTo>
                  <a:lnTo>
                    <a:pt x="1140534" y="658575"/>
                  </a:lnTo>
                  <a:lnTo>
                    <a:pt x="1057129" y="658575"/>
                  </a:lnTo>
                  <a:lnTo>
                    <a:pt x="1057129" y="0"/>
                  </a:lnTo>
                  <a:lnTo>
                    <a:pt x="926444" y="0"/>
                  </a:lnTo>
                  <a:lnTo>
                    <a:pt x="926444" y="658575"/>
                  </a:lnTo>
                  <a:lnTo>
                    <a:pt x="843039" y="658575"/>
                  </a:lnTo>
                  <a:lnTo>
                    <a:pt x="843039" y="0"/>
                  </a:lnTo>
                  <a:lnTo>
                    <a:pt x="712355" y="0"/>
                  </a:lnTo>
                  <a:lnTo>
                    <a:pt x="712355" y="658575"/>
                  </a:lnTo>
                  <a:lnTo>
                    <a:pt x="628950" y="658575"/>
                  </a:lnTo>
                  <a:lnTo>
                    <a:pt x="628950" y="0"/>
                  </a:lnTo>
                  <a:lnTo>
                    <a:pt x="498265" y="0"/>
                  </a:lnTo>
                  <a:lnTo>
                    <a:pt x="498265" y="658575"/>
                  </a:lnTo>
                  <a:lnTo>
                    <a:pt x="414860" y="658575"/>
                  </a:lnTo>
                  <a:lnTo>
                    <a:pt x="414860" y="0"/>
                  </a:lnTo>
                  <a:lnTo>
                    <a:pt x="0" y="0"/>
                  </a:lnTo>
                  <a:lnTo>
                    <a:pt x="0" y="667240"/>
                  </a:lnTo>
                  <a:lnTo>
                    <a:pt x="5393520" y="667240"/>
                  </a:lnTo>
                  <a:close/>
                </a:path>
              </a:pathLst>
            </a:custGeom>
            <a:solidFill>
              <a:schemeClr val="accent3"/>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 name="Rectangle 4">
              <a:extLst>
                <a:ext uri="{FF2B5EF4-FFF2-40B4-BE49-F238E27FC236}">
                  <a16:creationId xmlns:a16="http://schemas.microsoft.com/office/drawing/2014/main" id="{06209FA6-C901-4BC2-BC61-B8E97125AAAC}"/>
                </a:ext>
              </a:extLst>
            </p:cNvPr>
            <p:cNvSpPr/>
            <p:nvPr/>
          </p:nvSpPr>
          <p:spPr>
            <a:xfrm flipH="1">
              <a:off x="7205148" y="4121909"/>
              <a:ext cx="1711631" cy="211748"/>
            </a:xfrm>
            <a:prstGeom prst="rect">
              <a:avLst/>
            </a:prstGeom>
            <a:solidFill>
              <a:schemeClr val="accent2"/>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 name="Rectangle 94">
              <a:extLst>
                <a:ext uri="{FF2B5EF4-FFF2-40B4-BE49-F238E27FC236}">
                  <a16:creationId xmlns:a16="http://schemas.microsoft.com/office/drawing/2014/main" id="{761E6AE8-7E19-4AC7-B89D-CBB3ED191843}"/>
                </a:ext>
              </a:extLst>
            </p:cNvPr>
            <p:cNvSpPr/>
            <p:nvPr/>
          </p:nvSpPr>
          <p:spPr>
            <a:xfrm flipH="1">
              <a:off x="7338190" y="3887414"/>
              <a:ext cx="1445547" cy="178831"/>
            </a:xfrm>
            <a:custGeom>
              <a:avLst/>
              <a:gdLst/>
              <a:ahLst/>
              <a:cxnLst/>
              <a:rect l="l" t="t" r="r" b="b"/>
              <a:pathLst>
                <a:path w="5393520" h="667240">
                  <a:moveTo>
                    <a:pt x="289124" y="0"/>
                  </a:moveTo>
                  <a:lnTo>
                    <a:pt x="0" y="0"/>
                  </a:lnTo>
                  <a:lnTo>
                    <a:pt x="0" y="667240"/>
                  </a:lnTo>
                  <a:lnTo>
                    <a:pt x="289124" y="667240"/>
                  </a:lnTo>
                  <a:close/>
                  <a:moveTo>
                    <a:pt x="629207" y="0"/>
                  </a:moveTo>
                  <a:lnTo>
                    <a:pt x="478456" y="0"/>
                  </a:lnTo>
                  <a:lnTo>
                    <a:pt x="478456" y="667240"/>
                  </a:lnTo>
                  <a:lnTo>
                    <a:pt x="629207" y="667240"/>
                  </a:lnTo>
                  <a:close/>
                  <a:moveTo>
                    <a:pt x="5393520" y="0"/>
                  </a:moveTo>
                  <a:lnTo>
                    <a:pt x="818539" y="0"/>
                  </a:lnTo>
                  <a:lnTo>
                    <a:pt x="818539" y="667240"/>
                  </a:lnTo>
                  <a:lnTo>
                    <a:pt x="5393520" y="667240"/>
                  </a:lnTo>
                  <a:close/>
                </a:path>
              </a:pathLst>
            </a:custGeom>
            <a:solidFill>
              <a:schemeClr val="accent4"/>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7" name="Rectangle 97">
              <a:extLst>
                <a:ext uri="{FF2B5EF4-FFF2-40B4-BE49-F238E27FC236}">
                  <a16:creationId xmlns:a16="http://schemas.microsoft.com/office/drawing/2014/main" id="{2406A8AD-E863-49E6-8455-CEEFE6F234D5}"/>
                </a:ext>
              </a:extLst>
            </p:cNvPr>
            <p:cNvSpPr/>
            <p:nvPr/>
          </p:nvSpPr>
          <p:spPr>
            <a:xfrm flipH="1">
              <a:off x="7306278" y="3645024"/>
              <a:ext cx="1509371" cy="186726"/>
            </a:xfrm>
            <a:custGeom>
              <a:avLst/>
              <a:gdLst/>
              <a:ahLst/>
              <a:cxnLst/>
              <a:rect l="l" t="t" r="r" b="b"/>
              <a:pathLst>
                <a:path w="5393520" h="667240">
                  <a:moveTo>
                    <a:pt x="3749325" y="214783"/>
                  </a:moveTo>
                  <a:lnTo>
                    <a:pt x="3749325" y="452458"/>
                  </a:lnTo>
                  <a:lnTo>
                    <a:pt x="3604159" y="452458"/>
                  </a:lnTo>
                  <a:lnTo>
                    <a:pt x="3604159" y="214783"/>
                  </a:lnTo>
                  <a:close/>
                  <a:moveTo>
                    <a:pt x="4010934" y="214783"/>
                  </a:moveTo>
                  <a:lnTo>
                    <a:pt x="4010934" y="452458"/>
                  </a:lnTo>
                  <a:lnTo>
                    <a:pt x="3865768" y="452458"/>
                  </a:lnTo>
                  <a:lnTo>
                    <a:pt x="3865768" y="214783"/>
                  </a:lnTo>
                  <a:close/>
                  <a:moveTo>
                    <a:pt x="4272544" y="214783"/>
                  </a:moveTo>
                  <a:lnTo>
                    <a:pt x="4272544" y="452458"/>
                  </a:lnTo>
                  <a:lnTo>
                    <a:pt x="4127378" y="452458"/>
                  </a:lnTo>
                  <a:lnTo>
                    <a:pt x="4127378" y="214783"/>
                  </a:lnTo>
                  <a:close/>
                  <a:moveTo>
                    <a:pt x="4534153" y="214783"/>
                  </a:moveTo>
                  <a:lnTo>
                    <a:pt x="4534153" y="452458"/>
                  </a:lnTo>
                  <a:lnTo>
                    <a:pt x="4388987" y="452458"/>
                  </a:lnTo>
                  <a:lnTo>
                    <a:pt x="4388987" y="214783"/>
                  </a:lnTo>
                  <a:close/>
                  <a:moveTo>
                    <a:pt x="4795763" y="214783"/>
                  </a:moveTo>
                  <a:lnTo>
                    <a:pt x="4795763" y="452458"/>
                  </a:lnTo>
                  <a:lnTo>
                    <a:pt x="4650597" y="452458"/>
                  </a:lnTo>
                  <a:lnTo>
                    <a:pt x="4650597" y="214783"/>
                  </a:lnTo>
                  <a:close/>
                  <a:moveTo>
                    <a:pt x="5057372" y="214783"/>
                  </a:moveTo>
                  <a:lnTo>
                    <a:pt x="5057372" y="452458"/>
                  </a:lnTo>
                  <a:lnTo>
                    <a:pt x="4912206" y="452458"/>
                  </a:lnTo>
                  <a:lnTo>
                    <a:pt x="4912206" y="214783"/>
                  </a:lnTo>
                  <a:close/>
                  <a:moveTo>
                    <a:pt x="5393520" y="0"/>
                  </a:moveTo>
                  <a:lnTo>
                    <a:pt x="0" y="0"/>
                  </a:lnTo>
                  <a:lnTo>
                    <a:pt x="0"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grpSp>
      <p:grpSp>
        <p:nvGrpSpPr>
          <p:cNvPr id="18" name="그룹 5">
            <a:extLst>
              <a:ext uri="{FF2B5EF4-FFF2-40B4-BE49-F238E27FC236}">
                <a16:creationId xmlns:a16="http://schemas.microsoft.com/office/drawing/2014/main" id="{4492DCF8-BF94-4243-AE22-03EF6B774712}"/>
              </a:ext>
            </a:extLst>
          </p:cNvPr>
          <p:cNvGrpSpPr/>
          <p:nvPr/>
        </p:nvGrpSpPr>
        <p:grpSpPr>
          <a:xfrm>
            <a:off x="3256470" y="5089453"/>
            <a:ext cx="1420106" cy="839859"/>
            <a:chOff x="3428700" y="3933599"/>
            <a:chExt cx="1489892" cy="881131"/>
          </a:xfrm>
        </p:grpSpPr>
        <p:sp>
          <p:nvSpPr>
            <p:cNvPr id="19" name="Round Same Side Corner Rectangle 51">
              <a:extLst>
                <a:ext uri="{FF2B5EF4-FFF2-40B4-BE49-F238E27FC236}">
                  <a16:creationId xmlns:a16="http://schemas.microsoft.com/office/drawing/2014/main" id="{110531DF-CA70-4ACB-A713-25950AE7706D}"/>
                </a:ext>
              </a:extLst>
            </p:cNvPr>
            <p:cNvSpPr/>
            <p:nvPr/>
          </p:nvSpPr>
          <p:spPr>
            <a:xfrm rot="5400000" flipH="1">
              <a:off x="4056583" y="3629219"/>
              <a:ext cx="234126" cy="1489892"/>
            </a:xfrm>
            <a:custGeom>
              <a:avLst/>
              <a:gdLst/>
              <a:ahLst/>
              <a:cxnLst/>
              <a:rect l="l" t="t" r="r" b="b"/>
              <a:pathLst>
                <a:path w="468002" h="2500353">
                  <a:moveTo>
                    <a:pt x="0" y="2500353"/>
                  </a:moveTo>
                  <a:lnTo>
                    <a:pt x="0" y="234001"/>
                  </a:lnTo>
                  <a:cubicBezTo>
                    <a:pt x="0" y="104766"/>
                    <a:pt x="104766" y="0"/>
                    <a:pt x="234001" y="0"/>
                  </a:cubicBezTo>
                  <a:cubicBezTo>
                    <a:pt x="363236" y="0"/>
                    <a:pt x="468002" y="104766"/>
                    <a:pt x="468002" y="234001"/>
                  </a:cubicBezTo>
                  <a:cubicBezTo>
                    <a:pt x="468002" y="989452"/>
                    <a:pt x="468001" y="1744902"/>
                    <a:pt x="468001" y="2500353"/>
                  </a:cubicBezTo>
                  <a:lnTo>
                    <a:pt x="467594" y="2500353"/>
                  </a:lnTo>
                  <a:cubicBezTo>
                    <a:pt x="429063" y="2409421"/>
                    <a:pt x="338980" y="2345641"/>
                    <a:pt x="234000" y="2345641"/>
                  </a:cubicBezTo>
                  <a:cubicBezTo>
                    <a:pt x="129020" y="2345641"/>
                    <a:pt x="38938" y="2409421"/>
                    <a:pt x="406" y="2500353"/>
                  </a:cubicBezTo>
                  <a:close/>
                </a:path>
              </a:pathLst>
            </a:custGeom>
            <a:solidFill>
              <a:schemeClr val="bg1"/>
            </a:solid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r>
                <a:rPr lang="en-US" altLang="ko-KR" sz="1200" dirty="0"/>
                <a:t>D</a:t>
              </a:r>
              <a:endParaRPr lang="ko-KR" altLang="en-US" sz="1200" dirty="0"/>
            </a:p>
          </p:txBody>
        </p:sp>
        <p:sp>
          <p:nvSpPr>
            <p:cNvPr id="20" name="Round Same Side Corner Rectangle 51">
              <a:extLst>
                <a:ext uri="{FF2B5EF4-FFF2-40B4-BE49-F238E27FC236}">
                  <a16:creationId xmlns:a16="http://schemas.microsoft.com/office/drawing/2014/main" id="{1F154268-C7E9-473F-9891-FBC577852780}"/>
                </a:ext>
              </a:extLst>
            </p:cNvPr>
            <p:cNvSpPr/>
            <p:nvPr/>
          </p:nvSpPr>
          <p:spPr>
            <a:xfrm rot="16200000" flipH="1">
              <a:off x="4063112" y="4000802"/>
              <a:ext cx="221067" cy="1406789"/>
            </a:xfrm>
            <a:custGeom>
              <a:avLst/>
              <a:gdLst/>
              <a:ahLst/>
              <a:cxnLst/>
              <a:rect l="l" t="t" r="r" b="b"/>
              <a:pathLst>
                <a:path w="468002" h="2500353">
                  <a:moveTo>
                    <a:pt x="0" y="2500353"/>
                  </a:moveTo>
                  <a:lnTo>
                    <a:pt x="0" y="234001"/>
                  </a:lnTo>
                  <a:cubicBezTo>
                    <a:pt x="0" y="104766"/>
                    <a:pt x="104766" y="0"/>
                    <a:pt x="234001" y="0"/>
                  </a:cubicBezTo>
                  <a:cubicBezTo>
                    <a:pt x="363236" y="0"/>
                    <a:pt x="468002" y="104766"/>
                    <a:pt x="468002" y="234001"/>
                  </a:cubicBezTo>
                  <a:cubicBezTo>
                    <a:pt x="468002" y="989452"/>
                    <a:pt x="468001" y="1744902"/>
                    <a:pt x="468001" y="2500353"/>
                  </a:cubicBezTo>
                  <a:lnTo>
                    <a:pt x="467594" y="2500353"/>
                  </a:lnTo>
                  <a:cubicBezTo>
                    <a:pt x="429063" y="2409421"/>
                    <a:pt x="338980" y="2345641"/>
                    <a:pt x="234000" y="2345641"/>
                  </a:cubicBezTo>
                  <a:cubicBezTo>
                    <a:pt x="129020" y="2345641"/>
                    <a:pt x="38938" y="2409421"/>
                    <a:pt x="406" y="2500353"/>
                  </a:cubicBezTo>
                  <a:close/>
                </a:path>
              </a:pathLst>
            </a:custGeom>
            <a:solidFill>
              <a:schemeClr val="bg1"/>
            </a:solid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r>
                <a:rPr lang="en-US" altLang="ko-KR" sz="1200" dirty="0"/>
                <a:t>D</a:t>
              </a:r>
              <a:endParaRPr lang="ko-KR" altLang="en-US" sz="1200" dirty="0"/>
            </a:p>
          </p:txBody>
        </p:sp>
        <p:sp>
          <p:nvSpPr>
            <p:cNvPr id="21" name="Round Same Side Corner Rectangle 51">
              <a:extLst>
                <a:ext uri="{FF2B5EF4-FFF2-40B4-BE49-F238E27FC236}">
                  <a16:creationId xmlns:a16="http://schemas.microsoft.com/office/drawing/2014/main" id="{10D41C5A-BDFA-4588-AC08-7C21A88E7F7D}"/>
                </a:ext>
              </a:extLst>
            </p:cNvPr>
            <p:cNvSpPr/>
            <p:nvPr/>
          </p:nvSpPr>
          <p:spPr>
            <a:xfrm rot="16200000" flipH="1">
              <a:off x="4063113" y="3340738"/>
              <a:ext cx="221067" cy="1406790"/>
            </a:xfrm>
            <a:custGeom>
              <a:avLst/>
              <a:gdLst/>
              <a:ahLst/>
              <a:cxnLst/>
              <a:rect l="l" t="t" r="r" b="b"/>
              <a:pathLst>
                <a:path w="468002" h="2500353">
                  <a:moveTo>
                    <a:pt x="0" y="2500353"/>
                  </a:moveTo>
                  <a:lnTo>
                    <a:pt x="0" y="234001"/>
                  </a:lnTo>
                  <a:cubicBezTo>
                    <a:pt x="0" y="104766"/>
                    <a:pt x="104766" y="0"/>
                    <a:pt x="234001" y="0"/>
                  </a:cubicBezTo>
                  <a:cubicBezTo>
                    <a:pt x="363236" y="0"/>
                    <a:pt x="468002" y="104766"/>
                    <a:pt x="468002" y="234001"/>
                  </a:cubicBezTo>
                  <a:cubicBezTo>
                    <a:pt x="468002" y="989452"/>
                    <a:pt x="468001" y="1744902"/>
                    <a:pt x="468001" y="2500353"/>
                  </a:cubicBezTo>
                  <a:lnTo>
                    <a:pt x="467594" y="2500353"/>
                  </a:lnTo>
                  <a:cubicBezTo>
                    <a:pt x="429063" y="2409421"/>
                    <a:pt x="338980" y="2345641"/>
                    <a:pt x="234000" y="2345641"/>
                  </a:cubicBezTo>
                  <a:cubicBezTo>
                    <a:pt x="129020" y="2345641"/>
                    <a:pt x="38938" y="2409421"/>
                    <a:pt x="406" y="2500353"/>
                  </a:cubicBezTo>
                  <a:close/>
                </a:path>
              </a:pathLst>
            </a:cu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0960" tIns="30480" rIns="60960" bIns="30480" numCol="1" spcCol="0" rtlCol="0" fromWordArt="0" anchor="ctr" anchorCtr="0" forceAA="0" compatLnSpc="1">
              <a:prstTxWarp prst="textNoShape">
                <a:avLst/>
              </a:prstTxWarp>
              <a:noAutofit/>
            </a:bodyPr>
            <a:lstStyle/>
            <a:p>
              <a:pPr algn="ctr"/>
              <a:r>
                <a:rPr lang="en-US" altLang="ko-KR" sz="1200" dirty="0"/>
                <a:t>D</a:t>
              </a:r>
              <a:endParaRPr lang="ko-KR" altLang="en-US" sz="1200" dirty="0"/>
            </a:p>
          </p:txBody>
        </p:sp>
      </p:grpSp>
      <p:grpSp>
        <p:nvGrpSpPr>
          <p:cNvPr id="22" name="그룹 8">
            <a:extLst>
              <a:ext uri="{FF2B5EF4-FFF2-40B4-BE49-F238E27FC236}">
                <a16:creationId xmlns:a16="http://schemas.microsoft.com/office/drawing/2014/main" id="{A5517426-6BBB-4081-9837-96CAA0FB4D98}"/>
              </a:ext>
            </a:extLst>
          </p:cNvPr>
          <p:cNvGrpSpPr/>
          <p:nvPr/>
        </p:nvGrpSpPr>
        <p:grpSpPr>
          <a:xfrm>
            <a:off x="9257807" y="4553867"/>
            <a:ext cx="1462649" cy="1612625"/>
            <a:chOff x="9215137" y="3720865"/>
            <a:chExt cx="1534525" cy="1691872"/>
          </a:xfrm>
        </p:grpSpPr>
        <p:sp>
          <p:nvSpPr>
            <p:cNvPr id="23" name="Rectangle 52">
              <a:extLst>
                <a:ext uri="{FF2B5EF4-FFF2-40B4-BE49-F238E27FC236}">
                  <a16:creationId xmlns:a16="http://schemas.microsoft.com/office/drawing/2014/main" id="{2FB4C28F-2C8D-4DFE-97F3-73D2016498F0}"/>
                </a:ext>
              </a:extLst>
            </p:cNvPr>
            <p:cNvSpPr/>
            <p:nvPr/>
          </p:nvSpPr>
          <p:spPr>
            <a:xfrm rot="16200000" flipH="1" flipV="1">
              <a:off x="8544278" y="4528080"/>
              <a:ext cx="1555516" cy="213797"/>
            </a:xfrm>
            <a:custGeom>
              <a:avLst/>
              <a:gdLst/>
              <a:ahLst/>
              <a:cxnLst/>
              <a:rect l="l" t="t" r="r" b="b"/>
              <a:pathLst>
                <a:path w="5393520" h="667240">
                  <a:moveTo>
                    <a:pt x="5393520" y="0"/>
                  </a:moveTo>
                  <a:lnTo>
                    <a:pt x="1875109" y="0"/>
                  </a:lnTo>
                  <a:lnTo>
                    <a:pt x="1875109" y="658575"/>
                  </a:lnTo>
                  <a:lnTo>
                    <a:pt x="1782911" y="658575"/>
                  </a:lnTo>
                  <a:lnTo>
                    <a:pt x="1782911" y="0"/>
                  </a:lnTo>
                  <a:lnTo>
                    <a:pt x="1642284" y="0"/>
                  </a:lnTo>
                  <a:lnTo>
                    <a:pt x="1642284" y="658575"/>
                  </a:lnTo>
                  <a:lnTo>
                    <a:pt x="1550085" y="658575"/>
                  </a:lnTo>
                  <a:lnTo>
                    <a:pt x="1550085" y="0"/>
                  </a:lnTo>
                  <a:lnTo>
                    <a:pt x="1409458" y="0"/>
                  </a:lnTo>
                  <a:lnTo>
                    <a:pt x="1409458" y="658575"/>
                  </a:lnTo>
                  <a:lnTo>
                    <a:pt x="1317259" y="658575"/>
                  </a:lnTo>
                  <a:lnTo>
                    <a:pt x="1317259" y="0"/>
                  </a:lnTo>
                  <a:lnTo>
                    <a:pt x="1176632" y="0"/>
                  </a:lnTo>
                  <a:lnTo>
                    <a:pt x="1176632" y="658575"/>
                  </a:lnTo>
                  <a:lnTo>
                    <a:pt x="1084434" y="658575"/>
                  </a:lnTo>
                  <a:lnTo>
                    <a:pt x="1084434" y="0"/>
                  </a:lnTo>
                  <a:lnTo>
                    <a:pt x="943806" y="0"/>
                  </a:lnTo>
                  <a:lnTo>
                    <a:pt x="943806" y="658575"/>
                  </a:lnTo>
                  <a:lnTo>
                    <a:pt x="851608" y="658575"/>
                  </a:lnTo>
                  <a:lnTo>
                    <a:pt x="851608" y="0"/>
                  </a:lnTo>
                  <a:lnTo>
                    <a:pt x="710981" y="0"/>
                  </a:lnTo>
                  <a:lnTo>
                    <a:pt x="710981" y="658575"/>
                  </a:lnTo>
                  <a:lnTo>
                    <a:pt x="618782" y="658575"/>
                  </a:lnTo>
                  <a:lnTo>
                    <a:pt x="618782" y="0"/>
                  </a:lnTo>
                  <a:lnTo>
                    <a:pt x="478155" y="0"/>
                  </a:lnTo>
                  <a:lnTo>
                    <a:pt x="478155" y="658575"/>
                  </a:lnTo>
                  <a:lnTo>
                    <a:pt x="385957" y="658575"/>
                  </a:lnTo>
                  <a:lnTo>
                    <a:pt x="385957" y="0"/>
                  </a:lnTo>
                  <a:lnTo>
                    <a:pt x="245332" y="0"/>
                  </a:lnTo>
                  <a:lnTo>
                    <a:pt x="245332" y="658575"/>
                  </a:lnTo>
                  <a:lnTo>
                    <a:pt x="153133" y="658575"/>
                  </a:lnTo>
                  <a:lnTo>
                    <a:pt x="153133" y="0"/>
                  </a:lnTo>
                  <a:lnTo>
                    <a:pt x="0" y="0"/>
                  </a:lnTo>
                  <a:lnTo>
                    <a:pt x="0"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24" name="Rectangle 98">
              <a:extLst>
                <a:ext uri="{FF2B5EF4-FFF2-40B4-BE49-F238E27FC236}">
                  <a16:creationId xmlns:a16="http://schemas.microsoft.com/office/drawing/2014/main" id="{C2AC1AD9-9C85-424B-930C-26BCAF2C51CC}"/>
                </a:ext>
              </a:extLst>
            </p:cNvPr>
            <p:cNvSpPr/>
            <p:nvPr/>
          </p:nvSpPr>
          <p:spPr>
            <a:xfrm rot="5400000" flipH="1">
              <a:off x="8810372" y="4499101"/>
              <a:ext cx="1606471" cy="220801"/>
            </a:xfrm>
            <a:custGeom>
              <a:avLst/>
              <a:gdLst/>
              <a:ahLst/>
              <a:cxnLst/>
              <a:rect l="l" t="t" r="r" b="b"/>
              <a:pathLst>
                <a:path w="5393520" h="667240">
                  <a:moveTo>
                    <a:pt x="4577339" y="222921"/>
                  </a:moveTo>
                  <a:lnTo>
                    <a:pt x="4577339" y="451264"/>
                  </a:lnTo>
                  <a:lnTo>
                    <a:pt x="4329141" y="451264"/>
                  </a:lnTo>
                  <a:lnTo>
                    <a:pt x="4329141" y="222921"/>
                  </a:lnTo>
                  <a:close/>
                  <a:moveTo>
                    <a:pt x="5021455" y="222921"/>
                  </a:moveTo>
                  <a:lnTo>
                    <a:pt x="5021455" y="451264"/>
                  </a:lnTo>
                  <a:lnTo>
                    <a:pt x="4773257" y="451264"/>
                  </a:lnTo>
                  <a:lnTo>
                    <a:pt x="4773257" y="222921"/>
                  </a:lnTo>
                  <a:close/>
                  <a:moveTo>
                    <a:pt x="5393520" y="0"/>
                  </a:moveTo>
                  <a:lnTo>
                    <a:pt x="538365" y="0"/>
                  </a:lnTo>
                  <a:lnTo>
                    <a:pt x="538365" y="667239"/>
                  </a:lnTo>
                  <a:lnTo>
                    <a:pt x="300065" y="667239"/>
                  </a:lnTo>
                  <a:lnTo>
                    <a:pt x="300065" y="0"/>
                  </a:lnTo>
                  <a:lnTo>
                    <a:pt x="0" y="0"/>
                  </a:lnTo>
                  <a:lnTo>
                    <a:pt x="0" y="667240"/>
                  </a:lnTo>
                  <a:lnTo>
                    <a:pt x="5393520" y="667240"/>
                  </a:lnTo>
                  <a:close/>
                </a:path>
              </a:pathLst>
            </a:custGeom>
            <a:solidFill>
              <a:schemeClr val="accent4"/>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25" name="Rectangle 112">
              <a:extLst>
                <a:ext uri="{FF2B5EF4-FFF2-40B4-BE49-F238E27FC236}">
                  <a16:creationId xmlns:a16="http://schemas.microsoft.com/office/drawing/2014/main" id="{0AE2910E-2858-4015-981D-424B2F96C1C5}"/>
                </a:ext>
              </a:extLst>
            </p:cNvPr>
            <p:cNvSpPr/>
            <p:nvPr/>
          </p:nvSpPr>
          <p:spPr>
            <a:xfrm rot="5400000" flipH="1">
              <a:off x="9068612" y="4450531"/>
              <a:ext cx="1691872" cy="232539"/>
            </a:xfrm>
            <a:custGeom>
              <a:avLst/>
              <a:gdLst/>
              <a:ahLst/>
              <a:cxnLst/>
              <a:rect l="l" t="t" r="r" b="b"/>
              <a:pathLst>
                <a:path w="5393520" h="667240">
                  <a:moveTo>
                    <a:pt x="615033" y="0"/>
                  </a:moveTo>
                  <a:lnTo>
                    <a:pt x="0" y="0"/>
                  </a:lnTo>
                  <a:lnTo>
                    <a:pt x="0" y="667240"/>
                  </a:lnTo>
                  <a:lnTo>
                    <a:pt x="615033" y="667240"/>
                  </a:lnTo>
                  <a:close/>
                  <a:moveTo>
                    <a:pt x="829123" y="0"/>
                  </a:moveTo>
                  <a:lnTo>
                    <a:pt x="698438" y="0"/>
                  </a:lnTo>
                  <a:lnTo>
                    <a:pt x="698438" y="667240"/>
                  </a:lnTo>
                  <a:lnTo>
                    <a:pt x="829123" y="667240"/>
                  </a:lnTo>
                  <a:close/>
                  <a:moveTo>
                    <a:pt x="4597121" y="0"/>
                  </a:moveTo>
                  <a:lnTo>
                    <a:pt x="912528" y="0"/>
                  </a:lnTo>
                  <a:lnTo>
                    <a:pt x="912528" y="667240"/>
                  </a:lnTo>
                  <a:lnTo>
                    <a:pt x="4597121" y="667240"/>
                  </a:lnTo>
                  <a:close/>
                  <a:moveTo>
                    <a:pt x="4811211" y="0"/>
                  </a:moveTo>
                  <a:lnTo>
                    <a:pt x="4680526" y="0"/>
                  </a:lnTo>
                  <a:lnTo>
                    <a:pt x="4680526" y="667240"/>
                  </a:lnTo>
                  <a:lnTo>
                    <a:pt x="4811211" y="667240"/>
                  </a:lnTo>
                  <a:close/>
                  <a:moveTo>
                    <a:pt x="5393520" y="0"/>
                  </a:moveTo>
                  <a:lnTo>
                    <a:pt x="4894616" y="0"/>
                  </a:lnTo>
                  <a:lnTo>
                    <a:pt x="4894616"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26" name="Rectangle 131">
              <a:extLst>
                <a:ext uri="{FF2B5EF4-FFF2-40B4-BE49-F238E27FC236}">
                  <a16:creationId xmlns:a16="http://schemas.microsoft.com/office/drawing/2014/main" id="{B68AD7F0-6DAE-4BCF-B323-23A0C1EADAD8}"/>
                </a:ext>
              </a:extLst>
            </p:cNvPr>
            <p:cNvSpPr/>
            <p:nvPr/>
          </p:nvSpPr>
          <p:spPr>
            <a:xfrm rot="5400000" flipH="1">
              <a:off x="9709091" y="4656737"/>
              <a:ext cx="1152000" cy="360000"/>
            </a:xfrm>
            <a:custGeom>
              <a:avLst/>
              <a:gdLst/>
              <a:ahLst/>
              <a:cxnLst/>
              <a:rect l="l" t="t" r="r" b="b"/>
              <a:pathLst>
                <a:path w="1152000" h="360000">
                  <a:moveTo>
                    <a:pt x="773299" y="360000"/>
                  </a:moveTo>
                  <a:lnTo>
                    <a:pt x="773299" y="0"/>
                  </a:lnTo>
                  <a:lnTo>
                    <a:pt x="0" y="0"/>
                  </a:lnTo>
                  <a:lnTo>
                    <a:pt x="0" y="360000"/>
                  </a:lnTo>
                  <a:close/>
                  <a:moveTo>
                    <a:pt x="929520" y="360000"/>
                  </a:moveTo>
                  <a:lnTo>
                    <a:pt x="929520" y="0"/>
                  </a:lnTo>
                  <a:lnTo>
                    <a:pt x="863339" y="0"/>
                  </a:lnTo>
                  <a:lnTo>
                    <a:pt x="863339" y="360000"/>
                  </a:lnTo>
                  <a:close/>
                  <a:moveTo>
                    <a:pt x="1152000" y="360000"/>
                  </a:moveTo>
                  <a:lnTo>
                    <a:pt x="1152000" y="0"/>
                  </a:lnTo>
                  <a:lnTo>
                    <a:pt x="1019560" y="0"/>
                  </a:lnTo>
                  <a:lnTo>
                    <a:pt x="1019560" y="360000"/>
                  </a:lnTo>
                  <a:close/>
                </a:path>
              </a:pathLst>
            </a:custGeom>
            <a:solidFill>
              <a:schemeClr val="accent2"/>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27" name="Rectangle 74">
              <a:extLst>
                <a:ext uri="{FF2B5EF4-FFF2-40B4-BE49-F238E27FC236}">
                  <a16:creationId xmlns:a16="http://schemas.microsoft.com/office/drawing/2014/main" id="{0FCC6DAB-3044-43CE-9D2D-2DE329023C41}"/>
                </a:ext>
              </a:extLst>
            </p:cNvPr>
            <p:cNvSpPr/>
            <p:nvPr/>
          </p:nvSpPr>
          <p:spPr>
            <a:xfrm rot="5400000" flipH="1">
              <a:off x="9879474" y="4542548"/>
              <a:ext cx="1530076" cy="210301"/>
            </a:xfrm>
            <a:custGeom>
              <a:avLst/>
              <a:gdLst/>
              <a:ahLst/>
              <a:cxnLst/>
              <a:rect l="l" t="t" r="r" b="b"/>
              <a:pathLst>
                <a:path w="5393520" h="667240">
                  <a:moveTo>
                    <a:pt x="4294520" y="262881"/>
                  </a:moveTo>
                  <a:lnTo>
                    <a:pt x="4294520" y="390769"/>
                  </a:lnTo>
                  <a:lnTo>
                    <a:pt x="4155512" y="390769"/>
                  </a:lnTo>
                  <a:lnTo>
                    <a:pt x="4155512" y="262881"/>
                  </a:lnTo>
                  <a:close/>
                  <a:moveTo>
                    <a:pt x="4545033" y="262881"/>
                  </a:moveTo>
                  <a:lnTo>
                    <a:pt x="4545033" y="390769"/>
                  </a:lnTo>
                  <a:lnTo>
                    <a:pt x="4406025" y="390769"/>
                  </a:lnTo>
                  <a:lnTo>
                    <a:pt x="4406025" y="262881"/>
                  </a:lnTo>
                  <a:close/>
                  <a:moveTo>
                    <a:pt x="4795546" y="262881"/>
                  </a:moveTo>
                  <a:lnTo>
                    <a:pt x="4795546" y="390769"/>
                  </a:lnTo>
                  <a:lnTo>
                    <a:pt x="4656538" y="390769"/>
                  </a:lnTo>
                  <a:lnTo>
                    <a:pt x="4656538" y="262881"/>
                  </a:lnTo>
                  <a:close/>
                  <a:moveTo>
                    <a:pt x="5393520" y="0"/>
                  </a:moveTo>
                  <a:lnTo>
                    <a:pt x="1140534" y="0"/>
                  </a:lnTo>
                  <a:lnTo>
                    <a:pt x="1140534" y="658575"/>
                  </a:lnTo>
                  <a:lnTo>
                    <a:pt x="1057129" y="658575"/>
                  </a:lnTo>
                  <a:lnTo>
                    <a:pt x="1057129" y="0"/>
                  </a:lnTo>
                  <a:lnTo>
                    <a:pt x="926444" y="0"/>
                  </a:lnTo>
                  <a:lnTo>
                    <a:pt x="926444" y="658575"/>
                  </a:lnTo>
                  <a:lnTo>
                    <a:pt x="843039" y="658575"/>
                  </a:lnTo>
                  <a:lnTo>
                    <a:pt x="843039" y="0"/>
                  </a:lnTo>
                  <a:lnTo>
                    <a:pt x="712355" y="0"/>
                  </a:lnTo>
                  <a:lnTo>
                    <a:pt x="712355" y="658575"/>
                  </a:lnTo>
                  <a:lnTo>
                    <a:pt x="628950" y="658575"/>
                  </a:lnTo>
                  <a:lnTo>
                    <a:pt x="628950" y="0"/>
                  </a:lnTo>
                  <a:lnTo>
                    <a:pt x="498265" y="0"/>
                  </a:lnTo>
                  <a:lnTo>
                    <a:pt x="498265" y="658575"/>
                  </a:lnTo>
                  <a:lnTo>
                    <a:pt x="414860" y="658575"/>
                  </a:lnTo>
                  <a:lnTo>
                    <a:pt x="414860" y="0"/>
                  </a:lnTo>
                  <a:lnTo>
                    <a:pt x="0" y="0"/>
                  </a:lnTo>
                  <a:lnTo>
                    <a:pt x="0" y="667240"/>
                  </a:lnTo>
                  <a:lnTo>
                    <a:pt x="5393520" y="667240"/>
                  </a:lnTo>
                  <a:close/>
                </a:path>
              </a:pathLst>
            </a:custGeom>
            <a:solidFill>
              <a:schemeClr val="accent3"/>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grpSp>
      <p:sp>
        <p:nvSpPr>
          <p:cNvPr id="28" name="Oval 27">
            <a:extLst>
              <a:ext uri="{FF2B5EF4-FFF2-40B4-BE49-F238E27FC236}">
                <a16:creationId xmlns:a16="http://schemas.microsoft.com/office/drawing/2014/main" id="{D7679D34-93CD-437F-BC89-AE6EF9C30BDC}"/>
              </a:ext>
            </a:extLst>
          </p:cNvPr>
          <p:cNvSpPr/>
          <p:nvPr/>
        </p:nvSpPr>
        <p:spPr>
          <a:xfrm>
            <a:off x="1599349" y="1643620"/>
            <a:ext cx="617717" cy="617717"/>
          </a:xfrm>
          <a:prstGeom prst="ellipse">
            <a:avLst/>
          </a:prstGeom>
          <a:solidFill>
            <a:schemeClr val="accent1"/>
          </a:solid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29" name="Oval 28">
            <a:extLst>
              <a:ext uri="{FF2B5EF4-FFF2-40B4-BE49-F238E27FC236}">
                <a16:creationId xmlns:a16="http://schemas.microsoft.com/office/drawing/2014/main" id="{FB46D680-31FB-4A80-89D1-ECA152BFFA44}"/>
              </a:ext>
            </a:extLst>
          </p:cNvPr>
          <p:cNvSpPr/>
          <p:nvPr/>
        </p:nvSpPr>
        <p:spPr>
          <a:xfrm>
            <a:off x="3592879" y="1627012"/>
            <a:ext cx="617717" cy="617717"/>
          </a:xfrm>
          <a:prstGeom prst="ellipse">
            <a:avLst/>
          </a:prstGeom>
          <a:solidFill>
            <a:schemeClr val="accent2"/>
          </a:solid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30" name="Oval 29">
            <a:extLst>
              <a:ext uri="{FF2B5EF4-FFF2-40B4-BE49-F238E27FC236}">
                <a16:creationId xmlns:a16="http://schemas.microsoft.com/office/drawing/2014/main" id="{F1278C04-E2A2-4692-832A-567B37D31D9F}"/>
              </a:ext>
            </a:extLst>
          </p:cNvPr>
          <p:cNvSpPr/>
          <p:nvPr/>
        </p:nvSpPr>
        <p:spPr>
          <a:xfrm>
            <a:off x="7520214" y="1644970"/>
            <a:ext cx="617717" cy="617717"/>
          </a:xfrm>
          <a:prstGeom prst="ellipse">
            <a:avLst/>
          </a:prstGeom>
          <a:solidFill>
            <a:schemeClr val="accent4"/>
          </a:solid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31" name="Oval 30">
            <a:extLst>
              <a:ext uri="{FF2B5EF4-FFF2-40B4-BE49-F238E27FC236}">
                <a16:creationId xmlns:a16="http://schemas.microsoft.com/office/drawing/2014/main" id="{72DB4DCD-2DBE-42A5-A81B-3F35CF351F04}"/>
              </a:ext>
            </a:extLst>
          </p:cNvPr>
          <p:cNvSpPr/>
          <p:nvPr/>
        </p:nvSpPr>
        <p:spPr>
          <a:xfrm>
            <a:off x="5610358" y="1643620"/>
            <a:ext cx="617717" cy="617717"/>
          </a:xfrm>
          <a:prstGeom prst="ellipse">
            <a:avLst/>
          </a:prstGeom>
          <a:solidFill>
            <a:schemeClr val="accent3"/>
          </a:solid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32" name="Oval 31">
            <a:extLst>
              <a:ext uri="{FF2B5EF4-FFF2-40B4-BE49-F238E27FC236}">
                <a16:creationId xmlns:a16="http://schemas.microsoft.com/office/drawing/2014/main" id="{29C28B09-1FE0-40D9-9838-430ED6F5509A}"/>
              </a:ext>
            </a:extLst>
          </p:cNvPr>
          <p:cNvSpPr/>
          <p:nvPr/>
        </p:nvSpPr>
        <p:spPr>
          <a:xfrm>
            <a:off x="9513744" y="1668082"/>
            <a:ext cx="617717" cy="617717"/>
          </a:xfrm>
          <a:prstGeom prst="ellipse">
            <a:avLst/>
          </a:prstGeom>
          <a:solidFill>
            <a:schemeClr val="accent5"/>
          </a:solidFill>
          <a:ln w="412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33" name="TextBox 32">
            <a:extLst>
              <a:ext uri="{FF2B5EF4-FFF2-40B4-BE49-F238E27FC236}">
                <a16:creationId xmlns:a16="http://schemas.microsoft.com/office/drawing/2014/main" id="{E40686C6-5DA5-4EE8-A3FF-4C469FF99E48}"/>
              </a:ext>
            </a:extLst>
          </p:cNvPr>
          <p:cNvSpPr txBox="1"/>
          <p:nvPr/>
        </p:nvSpPr>
        <p:spPr>
          <a:xfrm>
            <a:off x="1617325" y="1762651"/>
            <a:ext cx="581766" cy="379656"/>
          </a:xfrm>
          <a:prstGeom prst="rect">
            <a:avLst/>
          </a:prstGeom>
          <a:noFill/>
        </p:spPr>
        <p:txBody>
          <a:bodyPr wrap="square" rtlCol="0" anchor="ctr">
            <a:spAutoFit/>
          </a:bodyPr>
          <a:lstStyle/>
          <a:p>
            <a:pPr algn="ctr"/>
            <a:r>
              <a:rPr lang="en-US" altLang="ko-KR" sz="1867" b="1" dirty="0">
                <a:solidFill>
                  <a:schemeClr val="bg1"/>
                </a:solidFill>
                <a:cs typeface="Arial" pitchFamily="34" charset="0"/>
              </a:rPr>
              <a:t>01</a:t>
            </a:r>
            <a:endParaRPr lang="ko-KR" altLang="en-US" sz="1867" b="1" dirty="0">
              <a:solidFill>
                <a:schemeClr val="bg1"/>
              </a:solidFill>
              <a:cs typeface="Arial" pitchFamily="34" charset="0"/>
            </a:endParaRPr>
          </a:p>
        </p:txBody>
      </p:sp>
      <p:sp>
        <p:nvSpPr>
          <p:cNvPr id="34" name="TextBox 33">
            <a:extLst>
              <a:ext uri="{FF2B5EF4-FFF2-40B4-BE49-F238E27FC236}">
                <a16:creationId xmlns:a16="http://schemas.microsoft.com/office/drawing/2014/main" id="{C197EA2A-802F-4917-8DC9-3B0DB297A3BB}"/>
              </a:ext>
            </a:extLst>
          </p:cNvPr>
          <p:cNvSpPr txBox="1"/>
          <p:nvPr/>
        </p:nvSpPr>
        <p:spPr>
          <a:xfrm>
            <a:off x="3610855" y="1746043"/>
            <a:ext cx="581766" cy="379656"/>
          </a:xfrm>
          <a:prstGeom prst="rect">
            <a:avLst/>
          </a:prstGeom>
          <a:noFill/>
        </p:spPr>
        <p:txBody>
          <a:bodyPr wrap="square" rtlCol="0" anchor="ctr">
            <a:spAutoFit/>
          </a:bodyPr>
          <a:lstStyle/>
          <a:p>
            <a:pPr algn="ctr"/>
            <a:r>
              <a:rPr lang="en-US" altLang="ko-KR" sz="1867" b="1" dirty="0">
                <a:solidFill>
                  <a:schemeClr val="bg1"/>
                </a:solidFill>
                <a:cs typeface="Arial" pitchFamily="34" charset="0"/>
              </a:rPr>
              <a:t>02</a:t>
            </a:r>
            <a:endParaRPr lang="ko-KR" altLang="en-US" sz="1867" b="1" dirty="0">
              <a:solidFill>
                <a:schemeClr val="bg1"/>
              </a:solidFill>
              <a:cs typeface="Arial" pitchFamily="34" charset="0"/>
            </a:endParaRPr>
          </a:p>
        </p:txBody>
      </p:sp>
      <p:sp>
        <p:nvSpPr>
          <p:cNvPr id="35" name="TextBox 34">
            <a:extLst>
              <a:ext uri="{FF2B5EF4-FFF2-40B4-BE49-F238E27FC236}">
                <a16:creationId xmlns:a16="http://schemas.microsoft.com/office/drawing/2014/main" id="{CD728642-8FB3-47BA-877D-0515DB602B3C}"/>
              </a:ext>
            </a:extLst>
          </p:cNvPr>
          <p:cNvSpPr txBox="1"/>
          <p:nvPr/>
        </p:nvSpPr>
        <p:spPr>
          <a:xfrm>
            <a:off x="7538190" y="1764001"/>
            <a:ext cx="581766" cy="379656"/>
          </a:xfrm>
          <a:prstGeom prst="rect">
            <a:avLst/>
          </a:prstGeom>
          <a:noFill/>
        </p:spPr>
        <p:txBody>
          <a:bodyPr wrap="square" rtlCol="0" anchor="ctr">
            <a:spAutoFit/>
          </a:bodyPr>
          <a:lstStyle/>
          <a:p>
            <a:pPr algn="ctr"/>
            <a:r>
              <a:rPr lang="en-US" altLang="ko-KR" sz="1867" b="1" dirty="0">
                <a:solidFill>
                  <a:schemeClr val="bg1"/>
                </a:solidFill>
                <a:cs typeface="Arial" pitchFamily="34" charset="0"/>
              </a:rPr>
              <a:t>04</a:t>
            </a:r>
            <a:endParaRPr lang="ko-KR" altLang="en-US" sz="1867" b="1" dirty="0">
              <a:solidFill>
                <a:schemeClr val="bg1"/>
              </a:solidFill>
              <a:cs typeface="Arial" pitchFamily="34" charset="0"/>
            </a:endParaRPr>
          </a:p>
        </p:txBody>
      </p:sp>
      <p:sp>
        <p:nvSpPr>
          <p:cNvPr id="36" name="TextBox 35">
            <a:extLst>
              <a:ext uri="{FF2B5EF4-FFF2-40B4-BE49-F238E27FC236}">
                <a16:creationId xmlns:a16="http://schemas.microsoft.com/office/drawing/2014/main" id="{B65A667E-468D-4A27-977D-9178725F9935}"/>
              </a:ext>
            </a:extLst>
          </p:cNvPr>
          <p:cNvSpPr txBox="1"/>
          <p:nvPr/>
        </p:nvSpPr>
        <p:spPr>
          <a:xfrm>
            <a:off x="5628334" y="1762651"/>
            <a:ext cx="581766" cy="379656"/>
          </a:xfrm>
          <a:prstGeom prst="rect">
            <a:avLst/>
          </a:prstGeom>
          <a:noFill/>
        </p:spPr>
        <p:txBody>
          <a:bodyPr wrap="square" rtlCol="0" anchor="ctr">
            <a:spAutoFit/>
          </a:bodyPr>
          <a:lstStyle/>
          <a:p>
            <a:pPr algn="ctr"/>
            <a:r>
              <a:rPr lang="en-US" altLang="ko-KR" sz="1867" b="1" dirty="0">
                <a:solidFill>
                  <a:schemeClr val="bg1"/>
                </a:solidFill>
                <a:cs typeface="Arial" pitchFamily="34" charset="0"/>
              </a:rPr>
              <a:t>03</a:t>
            </a:r>
            <a:endParaRPr lang="ko-KR" altLang="en-US" sz="1867" b="1" dirty="0">
              <a:solidFill>
                <a:schemeClr val="bg1"/>
              </a:solidFill>
              <a:cs typeface="Arial" pitchFamily="34" charset="0"/>
            </a:endParaRPr>
          </a:p>
        </p:txBody>
      </p:sp>
      <p:sp>
        <p:nvSpPr>
          <p:cNvPr id="37" name="TextBox 36">
            <a:extLst>
              <a:ext uri="{FF2B5EF4-FFF2-40B4-BE49-F238E27FC236}">
                <a16:creationId xmlns:a16="http://schemas.microsoft.com/office/drawing/2014/main" id="{4A3452AF-FBDD-47A4-A151-ED942A5C6DD4}"/>
              </a:ext>
            </a:extLst>
          </p:cNvPr>
          <p:cNvSpPr txBox="1"/>
          <p:nvPr/>
        </p:nvSpPr>
        <p:spPr>
          <a:xfrm>
            <a:off x="9531720" y="1787112"/>
            <a:ext cx="581766" cy="379656"/>
          </a:xfrm>
          <a:prstGeom prst="rect">
            <a:avLst/>
          </a:prstGeom>
          <a:noFill/>
        </p:spPr>
        <p:txBody>
          <a:bodyPr wrap="square" rtlCol="0" anchor="ctr">
            <a:spAutoFit/>
          </a:bodyPr>
          <a:lstStyle/>
          <a:p>
            <a:pPr algn="ctr"/>
            <a:r>
              <a:rPr lang="en-US" altLang="ko-KR" sz="1867" b="1" dirty="0">
                <a:solidFill>
                  <a:schemeClr val="bg1"/>
                </a:solidFill>
                <a:cs typeface="Arial" pitchFamily="34" charset="0"/>
              </a:rPr>
              <a:t>05</a:t>
            </a:r>
            <a:endParaRPr lang="ko-KR" altLang="en-US" sz="1867" b="1" dirty="0">
              <a:solidFill>
                <a:schemeClr val="bg1"/>
              </a:solidFill>
              <a:cs typeface="Arial" pitchFamily="34" charset="0"/>
            </a:endParaRPr>
          </a:p>
        </p:txBody>
      </p:sp>
      <p:sp>
        <p:nvSpPr>
          <p:cNvPr id="39" name="TextBox 38">
            <a:extLst>
              <a:ext uri="{FF2B5EF4-FFF2-40B4-BE49-F238E27FC236}">
                <a16:creationId xmlns:a16="http://schemas.microsoft.com/office/drawing/2014/main" id="{FD9EFC76-BB56-4A2F-95F8-A5914A309B5E}"/>
              </a:ext>
            </a:extLst>
          </p:cNvPr>
          <p:cNvSpPr txBox="1"/>
          <p:nvPr/>
        </p:nvSpPr>
        <p:spPr>
          <a:xfrm>
            <a:off x="1063690" y="2477956"/>
            <a:ext cx="1929429" cy="738664"/>
          </a:xfrm>
          <a:prstGeom prst="rect">
            <a:avLst/>
          </a:prstGeom>
          <a:noFill/>
        </p:spPr>
        <p:txBody>
          <a:bodyPr wrap="square" rtlCol="0">
            <a:spAutoFit/>
          </a:bodyPr>
          <a:lstStyle/>
          <a:p>
            <a:pPr algn="ctr"/>
            <a:r>
              <a:rPr lang="en-GB" altLang="ko-KR" sz="1400" b="1" dirty="0">
                <a:solidFill>
                  <a:schemeClr val="tx1">
                    <a:lumMod val="75000"/>
                    <a:lumOff val="25000"/>
                  </a:schemeClr>
                </a:solidFill>
              </a:rPr>
              <a:t>SINGING AND THE CONTRIBUTION TO WELLBEING</a:t>
            </a:r>
            <a:endParaRPr lang="ko-KR" altLang="en-US" sz="1400" b="1" dirty="0">
              <a:solidFill>
                <a:schemeClr val="tx1">
                  <a:lumMod val="75000"/>
                  <a:lumOff val="25000"/>
                </a:schemeClr>
              </a:solidFill>
              <a:cs typeface="Arial" pitchFamily="34" charset="0"/>
            </a:endParaRPr>
          </a:p>
        </p:txBody>
      </p:sp>
      <p:sp>
        <p:nvSpPr>
          <p:cNvPr id="42" name="TextBox 41">
            <a:extLst>
              <a:ext uri="{FF2B5EF4-FFF2-40B4-BE49-F238E27FC236}">
                <a16:creationId xmlns:a16="http://schemas.microsoft.com/office/drawing/2014/main" id="{0346117E-9153-422C-AF83-AC90D964DFEE}"/>
              </a:ext>
            </a:extLst>
          </p:cNvPr>
          <p:cNvSpPr txBox="1"/>
          <p:nvPr/>
        </p:nvSpPr>
        <p:spPr>
          <a:xfrm>
            <a:off x="3071166" y="2478698"/>
            <a:ext cx="1787794" cy="738664"/>
          </a:xfrm>
          <a:prstGeom prst="rect">
            <a:avLst/>
          </a:prstGeom>
          <a:noFill/>
        </p:spPr>
        <p:txBody>
          <a:bodyPr wrap="square" rtlCol="0">
            <a:spAutoFit/>
          </a:bodyPr>
          <a:lstStyle/>
          <a:p>
            <a:pPr algn="ctr"/>
            <a:r>
              <a:rPr lang="en-GB" altLang="ko-KR" sz="1400" b="1" dirty="0">
                <a:solidFill>
                  <a:schemeClr val="tx1">
                    <a:lumMod val="75000"/>
                    <a:lumOff val="25000"/>
                  </a:schemeClr>
                </a:solidFill>
              </a:rPr>
              <a:t>MATERNAL WELLBEING AND MENTAL HEALTH</a:t>
            </a:r>
            <a:endParaRPr lang="ko-KR" altLang="en-US" sz="1400" b="1" dirty="0">
              <a:solidFill>
                <a:schemeClr val="tx1">
                  <a:lumMod val="75000"/>
                  <a:lumOff val="25000"/>
                </a:schemeClr>
              </a:solidFill>
              <a:cs typeface="Arial" pitchFamily="34" charset="0"/>
            </a:endParaRPr>
          </a:p>
        </p:txBody>
      </p:sp>
      <p:sp>
        <p:nvSpPr>
          <p:cNvPr id="45" name="TextBox 44">
            <a:extLst>
              <a:ext uri="{FF2B5EF4-FFF2-40B4-BE49-F238E27FC236}">
                <a16:creationId xmlns:a16="http://schemas.microsoft.com/office/drawing/2014/main" id="{9149947D-4427-4AAD-8D19-AB23ED52C9E2}"/>
              </a:ext>
            </a:extLst>
          </p:cNvPr>
          <p:cNvSpPr txBox="1"/>
          <p:nvPr/>
        </p:nvSpPr>
        <p:spPr>
          <a:xfrm>
            <a:off x="5063707" y="2479102"/>
            <a:ext cx="1728946" cy="954107"/>
          </a:xfrm>
          <a:prstGeom prst="rect">
            <a:avLst/>
          </a:prstGeom>
          <a:noFill/>
        </p:spPr>
        <p:txBody>
          <a:bodyPr wrap="square" rtlCol="0">
            <a:spAutoFit/>
          </a:bodyPr>
          <a:lstStyle/>
          <a:p>
            <a:pPr algn="ctr"/>
            <a:r>
              <a:rPr lang="en-GB" altLang="ko-KR" sz="1400" b="1" dirty="0">
                <a:solidFill>
                  <a:schemeClr val="tx1">
                    <a:lumMod val="75000"/>
                    <a:lumOff val="25000"/>
                  </a:schemeClr>
                </a:solidFill>
              </a:rPr>
              <a:t>RESEARCH ON SINGING AND MATERNAL WELLBEING</a:t>
            </a:r>
            <a:endParaRPr lang="ko-KR" altLang="en-US" sz="1400" b="1" dirty="0">
              <a:solidFill>
                <a:schemeClr val="tx1">
                  <a:lumMod val="75000"/>
                  <a:lumOff val="25000"/>
                </a:schemeClr>
              </a:solidFill>
              <a:cs typeface="Arial" pitchFamily="34" charset="0"/>
            </a:endParaRPr>
          </a:p>
        </p:txBody>
      </p:sp>
      <p:sp>
        <p:nvSpPr>
          <p:cNvPr id="48" name="TextBox 47">
            <a:extLst>
              <a:ext uri="{FF2B5EF4-FFF2-40B4-BE49-F238E27FC236}">
                <a16:creationId xmlns:a16="http://schemas.microsoft.com/office/drawing/2014/main" id="{8ED831BF-A1A5-4E30-A2D0-A202FF74FEF1}"/>
              </a:ext>
            </a:extLst>
          </p:cNvPr>
          <p:cNvSpPr txBox="1"/>
          <p:nvPr/>
        </p:nvSpPr>
        <p:spPr>
          <a:xfrm>
            <a:off x="6997400" y="2478254"/>
            <a:ext cx="1728945" cy="1600438"/>
          </a:xfrm>
          <a:prstGeom prst="rect">
            <a:avLst/>
          </a:prstGeom>
          <a:noFill/>
        </p:spPr>
        <p:txBody>
          <a:bodyPr wrap="square" rtlCol="0">
            <a:spAutoFit/>
          </a:bodyPr>
          <a:lstStyle/>
          <a:p>
            <a:pPr algn="ctr"/>
            <a:r>
              <a:rPr lang="en-GB" altLang="ko-KR" sz="1400" b="1" dirty="0">
                <a:solidFill>
                  <a:schemeClr val="tx1">
                    <a:lumMod val="75000"/>
                    <a:lumOff val="25000"/>
                  </a:schemeClr>
                </a:solidFill>
              </a:rPr>
              <a:t>THE PARENT – INFANT BOND : CORRELATION BETWEEN MATERNAL WELLBEING AND BOND</a:t>
            </a:r>
            <a:endParaRPr lang="ko-KR" altLang="en-US" sz="1400" b="1" dirty="0">
              <a:solidFill>
                <a:schemeClr val="tx1">
                  <a:lumMod val="75000"/>
                  <a:lumOff val="25000"/>
                </a:schemeClr>
              </a:solidFill>
              <a:cs typeface="Arial" pitchFamily="34" charset="0"/>
            </a:endParaRPr>
          </a:p>
        </p:txBody>
      </p:sp>
      <p:sp>
        <p:nvSpPr>
          <p:cNvPr id="51" name="TextBox 50">
            <a:extLst>
              <a:ext uri="{FF2B5EF4-FFF2-40B4-BE49-F238E27FC236}">
                <a16:creationId xmlns:a16="http://schemas.microsoft.com/office/drawing/2014/main" id="{805304FB-2FF2-4920-AEA9-CAB53B9E38CC}"/>
              </a:ext>
            </a:extLst>
          </p:cNvPr>
          <p:cNvSpPr txBox="1"/>
          <p:nvPr/>
        </p:nvSpPr>
        <p:spPr>
          <a:xfrm>
            <a:off x="8931092" y="2514709"/>
            <a:ext cx="1910140" cy="1169551"/>
          </a:xfrm>
          <a:prstGeom prst="rect">
            <a:avLst/>
          </a:prstGeom>
          <a:noFill/>
        </p:spPr>
        <p:txBody>
          <a:bodyPr wrap="square" rtlCol="0">
            <a:spAutoFit/>
          </a:bodyPr>
          <a:lstStyle/>
          <a:p>
            <a:pPr algn="ctr"/>
            <a:r>
              <a:rPr lang="en-GB" altLang="ko-KR" sz="1400" b="1" dirty="0">
                <a:solidFill>
                  <a:schemeClr val="tx1">
                    <a:lumMod val="75000"/>
                    <a:lumOff val="25000"/>
                  </a:schemeClr>
                </a:solidFill>
              </a:rPr>
              <a:t>THE IMPACT OF SINGING ON MATERNAL WELLBEING AND BOND WITH BABY</a:t>
            </a:r>
            <a:endParaRPr lang="ko-KR" altLang="en-US" sz="1400" b="1" dirty="0">
              <a:solidFill>
                <a:schemeClr val="tx1">
                  <a:lumMod val="75000"/>
                  <a:lumOff val="25000"/>
                </a:schemeClr>
              </a:solidFill>
              <a:cs typeface="Arial" pitchFamily="34" charset="0"/>
            </a:endParaRPr>
          </a:p>
        </p:txBody>
      </p:sp>
      <p:grpSp>
        <p:nvGrpSpPr>
          <p:cNvPr id="53" name="그룹 6">
            <a:extLst>
              <a:ext uri="{FF2B5EF4-FFF2-40B4-BE49-F238E27FC236}">
                <a16:creationId xmlns:a16="http://schemas.microsoft.com/office/drawing/2014/main" id="{6472BACF-687B-43EF-95B9-21CEEB1D8779}"/>
              </a:ext>
            </a:extLst>
          </p:cNvPr>
          <p:cNvGrpSpPr/>
          <p:nvPr/>
        </p:nvGrpSpPr>
        <p:grpSpPr>
          <a:xfrm>
            <a:off x="1291644" y="4703710"/>
            <a:ext cx="1302937" cy="1791643"/>
            <a:chOff x="1610121" y="3918427"/>
            <a:chExt cx="1366965" cy="1879687"/>
          </a:xfrm>
        </p:grpSpPr>
        <p:sp>
          <p:nvSpPr>
            <p:cNvPr id="54" name="Rectangle 39">
              <a:extLst>
                <a:ext uri="{FF2B5EF4-FFF2-40B4-BE49-F238E27FC236}">
                  <a16:creationId xmlns:a16="http://schemas.microsoft.com/office/drawing/2014/main" id="{B356205E-C6E1-4EB9-B8D3-DDB3DF4C44C0}"/>
                </a:ext>
              </a:extLst>
            </p:cNvPr>
            <p:cNvSpPr/>
            <p:nvPr/>
          </p:nvSpPr>
          <p:spPr>
            <a:xfrm rot="5400000" flipV="1">
              <a:off x="2028967" y="4849995"/>
              <a:ext cx="1687478" cy="208760"/>
            </a:xfrm>
            <a:custGeom>
              <a:avLst/>
              <a:gdLst/>
              <a:ahLst/>
              <a:cxnLst/>
              <a:rect l="l" t="t" r="r" b="b"/>
              <a:pathLst>
                <a:path w="5393520" h="667240">
                  <a:moveTo>
                    <a:pt x="4942528" y="261481"/>
                  </a:moveTo>
                  <a:lnTo>
                    <a:pt x="4942528" y="389369"/>
                  </a:lnTo>
                  <a:lnTo>
                    <a:pt x="5081536" y="389369"/>
                  </a:lnTo>
                  <a:lnTo>
                    <a:pt x="5081536" y="261481"/>
                  </a:lnTo>
                  <a:close/>
                  <a:moveTo>
                    <a:pt x="4692028" y="261481"/>
                  </a:moveTo>
                  <a:lnTo>
                    <a:pt x="4692028" y="389369"/>
                  </a:lnTo>
                  <a:lnTo>
                    <a:pt x="4831036" y="389369"/>
                  </a:lnTo>
                  <a:lnTo>
                    <a:pt x="4831036" y="261481"/>
                  </a:lnTo>
                  <a:close/>
                  <a:moveTo>
                    <a:pt x="4441519" y="261481"/>
                  </a:moveTo>
                  <a:lnTo>
                    <a:pt x="4441519" y="389369"/>
                  </a:lnTo>
                  <a:lnTo>
                    <a:pt x="4580527" y="389369"/>
                  </a:lnTo>
                  <a:lnTo>
                    <a:pt x="4580527" y="261481"/>
                  </a:lnTo>
                  <a:close/>
                  <a:moveTo>
                    <a:pt x="4191008" y="261481"/>
                  </a:moveTo>
                  <a:lnTo>
                    <a:pt x="4191008" y="389369"/>
                  </a:lnTo>
                  <a:lnTo>
                    <a:pt x="4330016" y="389369"/>
                  </a:lnTo>
                  <a:lnTo>
                    <a:pt x="4330016" y="261481"/>
                  </a:lnTo>
                  <a:close/>
                  <a:moveTo>
                    <a:pt x="0" y="0"/>
                  </a:moveTo>
                  <a:lnTo>
                    <a:pt x="570675" y="0"/>
                  </a:lnTo>
                  <a:lnTo>
                    <a:pt x="570675" y="658575"/>
                  </a:lnTo>
                  <a:lnTo>
                    <a:pt x="654080" y="658575"/>
                  </a:lnTo>
                  <a:lnTo>
                    <a:pt x="654080" y="0"/>
                  </a:lnTo>
                  <a:lnTo>
                    <a:pt x="784765" y="0"/>
                  </a:lnTo>
                  <a:lnTo>
                    <a:pt x="784765" y="658575"/>
                  </a:lnTo>
                  <a:lnTo>
                    <a:pt x="868170" y="658575"/>
                  </a:lnTo>
                  <a:lnTo>
                    <a:pt x="868170" y="0"/>
                  </a:lnTo>
                  <a:lnTo>
                    <a:pt x="998854" y="0"/>
                  </a:lnTo>
                  <a:lnTo>
                    <a:pt x="998854" y="658575"/>
                  </a:lnTo>
                  <a:lnTo>
                    <a:pt x="1082259" y="658575"/>
                  </a:lnTo>
                  <a:lnTo>
                    <a:pt x="1082259" y="0"/>
                  </a:lnTo>
                  <a:lnTo>
                    <a:pt x="5393520" y="0"/>
                  </a:lnTo>
                  <a:lnTo>
                    <a:pt x="5393520" y="667240"/>
                  </a:lnTo>
                  <a:lnTo>
                    <a:pt x="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5" name="Rectangle 112">
              <a:extLst>
                <a:ext uri="{FF2B5EF4-FFF2-40B4-BE49-F238E27FC236}">
                  <a16:creationId xmlns:a16="http://schemas.microsoft.com/office/drawing/2014/main" id="{4683A30B-6E58-47A1-9F6B-7C808EA01040}"/>
                </a:ext>
              </a:extLst>
            </p:cNvPr>
            <p:cNvSpPr/>
            <p:nvPr/>
          </p:nvSpPr>
          <p:spPr>
            <a:xfrm rot="5400000" flipH="1">
              <a:off x="1636317" y="4742001"/>
              <a:ext cx="1879687" cy="232539"/>
            </a:xfrm>
            <a:custGeom>
              <a:avLst/>
              <a:gdLst/>
              <a:ahLst/>
              <a:cxnLst/>
              <a:rect l="l" t="t" r="r" b="b"/>
              <a:pathLst>
                <a:path w="5393520" h="667240">
                  <a:moveTo>
                    <a:pt x="615033" y="0"/>
                  </a:moveTo>
                  <a:lnTo>
                    <a:pt x="0" y="0"/>
                  </a:lnTo>
                  <a:lnTo>
                    <a:pt x="0" y="667240"/>
                  </a:lnTo>
                  <a:lnTo>
                    <a:pt x="615033" y="667240"/>
                  </a:lnTo>
                  <a:close/>
                  <a:moveTo>
                    <a:pt x="829123" y="0"/>
                  </a:moveTo>
                  <a:lnTo>
                    <a:pt x="698438" y="0"/>
                  </a:lnTo>
                  <a:lnTo>
                    <a:pt x="698438" y="667240"/>
                  </a:lnTo>
                  <a:lnTo>
                    <a:pt x="829123" y="667240"/>
                  </a:lnTo>
                  <a:close/>
                  <a:moveTo>
                    <a:pt x="4597121" y="0"/>
                  </a:moveTo>
                  <a:lnTo>
                    <a:pt x="912528" y="0"/>
                  </a:lnTo>
                  <a:lnTo>
                    <a:pt x="912528" y="667240"/>
                  </a:lnTo>
                  <a:lnTo>
                    <a:pt x="4597121" y="667240"/>
                  </a:lnTo>
                  <a:close/>
                  <a:moveTo>
                    <a:pt x="4811211" y="0"/>
                  </a:moveTo>
                  <a:lnTo>
                    <a:pt x="4680526" y="0"/>
                  </a:lnTo>
                  <a:lnTo>
                    <a:pt x="4680526" y="667240"/>
                  </a:lnTo>
                  <a:lnTo>
                    <a:pt x="4811211" y="667240"/>
                  </a:lnTo>
                  <a:close/>
                  <a:moveTo>
                    <a:pt x="5393520" y="0"/>
                  </a:moveTo>
                  <a:lnTo>
                    <a:pt x="4894616" y="0"/>
                  </a:lnTo>
                  <a:lnTo>
                    <a:pt x="4894616" y="667240"/>
                  </a:lnTo>
                  <a:lnTo>
                    <a:pt x="5393520" y="667240"/>
                  </a:lnTo>
                  <a:close/>
                </a:path>
              </a:pathLst>
            </a:custGeom>
            <a:solidFill>
              <a:schemeClr val="accent2"/>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6" name="Rectangle 98">
              <a:extLst>
                <a:ext uri="{FF2B5EF4-FFF2-40B4-BE49-F238E27FC236}">
                  <a16:creationId xmlns:a16="http://schemas.microsoft.com/office/drawing/2014/main" id="{85BFFAE6-A36B-491D-A8B5-448C0572994D}"/>
                </a:ext>
              </a:extLst>
            </p:cNvPr>
            <p:cNvSpPr/>
            <p:nvPr/>
          </p:nvSpPr>
          <p:spPr>
            <a:xfrm rot="5400000" flipH="1">
              <a:off x="1381192" y="4795310"/>
              <a:ext cx="1784806" cy="220801"/>
            </a:xfrm>
            <a:custGeom>
              <a:avLst/>
              <a:gdLst/>
              <a:ahLst/>
              <a:cxnLst/>
              <a:rect l="l" t="t" r="r" b="b"/>
              <a:pathLst>
                <a:path w="5393520" h="667240">
                  <a:moveTo>
                    <a:pt x="4577339" y="222921"/>
                  </a:moveTo>
                  <a:lnTo>
                    <a:pt x="4577339" y="451264"/>
                  </a:lnTo>
                  <a:lnTo>
                    <a:pt x="4329141" y="451264"/>
                  </a:lnTo>
                  <a:lnTo>
                    <a:pt x="4329141" y="222921"/>
                  </a:lnTo>
                  <a:close/>
                  <a:moveTo>
                    <a:pt x="5021455" y="222921"/>
                  </a:moveTo>
                  <a:lnTo>
                    <a:pt x="5021455" y="451264"/>
                  </a:lnTo>
                  <a:lnTo>
                    <a:pt x="4773257" y="451264"/>
                  </a:lnTo>
                  <a:lnTo>
                    <a:pt x="4773257" y="222921"/>
                  </a:lnTo>
                  <a:close/>
                  <a:moveTo>
                    <a:pt x="5393520" y="0"/>
                  </a:moveTo>
                  <a:lnTo>
                    <a:pt x="538365" y="0"/>
                  </a:lnTo>
                  <a:lnTo>
                    <a:pt x="538365" y="667239"/>
                  </a:lnTo>
                  <a:lnTo>
                    <a:pt x="300065" y="667239"/>
                  </a:lnTo>
                  <a:lnTo>
                    <a:pt x="300065" y="0"/>
                  </a:lnTo>
                  <a:lnTo>
                    <a:pt x="0" y="0"/>
                  </a:lnTo>
                  <a:lnTo>
                    <a:pt x="0" y="667240"/>
                  </a:lnTo>
                  <a:lnTo>
                    <a:pt x="5393520" y="667240"/>
                  </a:lnTo>
                  <a:close/>
                </a:path>
              </a:pathLst>
            </a:custGeom>
            <a:solidFill>
              <a:schemeClr val="accent4"/>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7" name="Rectangle 97">
              <a:extLst>
                <a:ext uri="{FF2B5EF4-FFF2-40B4-BE49-F238E27FC236}">
                  <a16:creationId xmlns:a16="http://schemas.microsoft.com/office/drawing/2014/main" id="{63CDEB51-072A-49BB-8CE3-CC38E7BD444B}"/>
                </a:ext>
              </a:extLst>
            </p:cNvPr>
            <p:cNvSpPr/>
            <p:nvPr/>
          </p:nvSpPr>
          <p:spPr>
            <a:xfrm rot="5400000" flipH="1">
              <a:off x="1239249" y="4950065"/>
              <a:ext cx="1509371" cy="186726"/>
            </a:xfrm>
            <a:custGeom>
              <a:avLst/>
              <a:gdLst/>
              <a:ahLst/>
              <a:cxnLst/>
              <a:rect l="l" t="t" r="r" b="b"/>
              <a:pathLst>
                <a:path w="5393520" h="667240">
                  <a:moveTo>
                    <a:pt x="3749325" y="214783"/>
                  </a:moveTo>
                  <a:lnTo>
                    <a:pt x="3749325" y="452458"/>
                  </a:lnTo>
                  <a:lnTo>
                    <a:pt x="3604159" y="452458"/>
                  </a:lnTo>
                  <a:lnTo>
                    <a:pt x="3604159" y="214783"/>
                  </a:lnTo>
                  <a:close/>
                  <a:moveTo>
                    <a:pt x="4010934" y="214783"/>
                  </a:moveTo>
                  <a:lnTo>
                    <a:pt x="4010934" y="452458"/>
                  </a:lnTo>
                  <a:lnTo>
                    <a:pt x="3865768" y="452458"/>
                  </a:lnTo>
                  <a:lnTo>
                    <a:pt x="3865768" y="214783"/>
                  </a:lnTo>
                  <a:close/>
                  <a:moveTo>
                    <a:pt x="4272544" y="214783"/>
                  </a:moveTo>
                  <a:lnTo>
                    <a:pt x="4272544" y="452458"/>
                  </a:lnTo>
                  <a:lnTo>
                    <a:pt x="4127378" y="452458"/>
                  </a:lnTo>
                  <a:lnTo>
                    <a:pt x="4127378" y="214783"/>
                  </a:lnTo>
                  <a:close/>
                  <a:moveTo>
                    <a:pt x="4534153" y="214783"/>
                  </a:moveTo>
                  <a:lnTo>
                    <a:pt x="4534153" y="452458"/>
                  </a:lnTo>
                  <a:lnTo>
                    <a:pt x="4388987" y="452458"/>
                  </a:lnTo>
                  <a:lnTo>
                    <a:pt x="4388987" y="214783"/>
                  </a:lnTo>
                  <a:close/>
                  <a:moveTo>
                    <a:pt x="4795763" y="214783"/>
                  </a:moveTo>
                  <a:lnTo>
                    <a:pt x="4795763" y="452458"/>
                  </a:lnTo>
                  <a:lnTo>
                    <a:pt x="4650597" y="452458"/>
                  </a:lnTo>
                  <a:lnTo>
                    <a:pt x="4650597" y="214783"/>
                  </a:lnTo>
                  <a:close/>
                  <a:moveTo>
                    <a:pt x="5057372" y="214783"/>
                  </a:moveTo>
                  <a:lnTo>
                    <a:pt x="5057372" y="452458"/>
                  </a:lnTo>
                  <a:lnTo>
                    <a:pt x="4912206" y="452458"/>
                  </a:lnTo>
                  <a:lnTo>
                    <a:pt x="4912206" y="214783"/>
                  </a:lnTo>
                  <a:close/>
                  <a:moveTo>
                    <a:pt x="5393520" y="0"/>
                  </a:moveTo>
                  <a:lnTo>
                    <a:pt x="0" y="0"/>
                  </a:lnTo>
                  <a:lnTo>
                    <a:pt x="0"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58" name="Rectangle 26">
              <a:extLst>
                <a:ext uri="{FF2B5EF4-FFF2-40B4-BE49-F238E27FC236}">
                  <a16:creationId xmlns:a16="http://schemas.microsoft.com/office/drawing/2014/main" id="{467D2D26-D940-447E-86EA-BCAB5F9F1755}"/>
                </a:ext>
              </a:extLst>
            </p:cNvPr>
            <p:cNvSpPr/>
            <p:nvPr/>
          </p:nvSpPr>
          <p:spPr>
            <a:xfrm rot="16200000" flipH="1" flipV="1">
              <a:off x="850239" y="4818315"/>
              <a:ext cx="1734320" cy="214555"/>
            </a:xfrm>
            <a:custGeom>
              <a:avLst/>
              <a:gdLst/>
              <a:ahLst/>
              <a:cxnLst/>
              <a:rect l="l" t="t" r="r" b="b"/>
              <a:pathLst>
                <a:path w="5393520" h="667240">
                  <a:moveTo>
                    <a:pt x="4933815" y="0"/>
                  </a:moveTo>
                  <a:lnTo>
                    <a:pt x="834953" y="0"/>
                  </a:lnTo>
                  <a:lnTo>
                    <a:pt x="834953" y="658575"/>
                  </a:lnTo>
                  <a:lnTo>
                    <a:pt x="751548" y="658575"/>
                  </a:lnTo>
                  <a:lnTo>
                    <a:pt x="751548" y="0"/>
                  </a:lnTo>
                  <a:lnTo>
                    <a:pt x="620863" y="0"/>
                  </a:lnTo>
                  <a:lnTo>
                    <a:pt x="620863" y="658575"/>
                  </a:lnTo>
                  <a:lnTo>
                    <a:pt x="537458" y="658575"/>
                  </a:lnTo>
                  <a:lnTo>
                    <a:pt x="537458" y="0"/>
                  </a:lnTo>
                  <a:lnTo>
                    <a:pt x="406774" y="0"/>
                  </a:lnTo>
                  <a:lnTo>
                    <a:pt x="406774" y="658575"/>
                  </a:lnTo>
                  <a:lnTo>
                    <a:pt x="323369" y="658575"/>
                  </a:lnTo>
                  <a:lnTo>
                    <a:pt x="323369" y="0"/>
                  </a:lnTo>
                  <a:lnTo>
                    <a:pt x="192684" y="0"/>
                  </a:lnTo>
                  <a:lnTo>
                    <a:pt x="192684" y="658575"/>
                  </a:lnTo>
                  <a:lnTo>
                    <a:pt x="109279" y="658575"/>
                  </a:lnTo>
                  <a:lnTo>
                    <a:pt x="109279" y="0"/>
                  </a:lnTo>
                  <a:lnTo>
                    <a:pt x="0" y="0"/>
                  </a:lnTo>
                  <a:lnTo>
                    <a:pt x="0" y="667240"/>
                  </a:lnTo>
                  <a:lnTo>
                    <a:pt x="4933815" y="667240"/>
                  </a:lnTo>
                  <a:close/>
                  <a:moveTo>
                    <a:pt x="5147905" y="0"/>
                  </a:moveTo>
                  <a:lnTo>
                    <a:pt x="5017220" y="0"/>
                  </a:lnTo>
                  <a:lnTo>
                    <a:pt x="5017220" y="667240"/>
                  </a:lnTo>
                  <a:lnTo>
                    <a:pt x="5147905" y="667240"/>
                  </a:lnTo>
                  <a:close/>
                  <a:moveTo>
                    <a:pt x="5393520" y="0"/>
                  </a:moveTo>
                  <a:lnTo>
                    <a:pt x="5231310" y="0"/>
                  </a:lnTo>
                  <a:lnTo>
                    <a:pt x="5231310" y="667240"/>
                  </a:lnTo>
                  <a:lnTo>
                    <a:pt x="5393520" y="667240"/>
                  </a:lnTo>
                  <a:close/>
                </a:path>
              </a:pathLst>
            </a:custGeom>
            <a:solidFill>
              <a:schemeClr val="accent3"/>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grpSp>
      <p:grpSp>
        <p:nvGrpSpPr>
          <p:cNvPr id="59" name="그룹 7">
            <a:extLst>
              <a:ext uri="{FF2B5EF4-FFF2-40B4-BE49-F238E27FC236}">
                <a16:creationId xmlns:a16="http://schemas.microsoft.com/office/drawing/2014/main" id="{8501C90B-AEE6-4559-B68F-8A0D780CA70E}"/>
              </a:ext>
            </a:extLst>
          </p:cNvPr>
          <p:cNvGrpSpPr/>
          <p:nvPr/>
        </p:nvGrpSpPr>
        <p:grpSpPr>
          <a:xfrm>
            <a:off x="5241887" y="4805933"/>
            <a:ext cx="1421333" cy="1710163"/>
            <a:chOff x="5396046" y="3691673"/>
            <a:chExt cx="1491179" cy="1794202"/>
          </a:xfrm>
        </p:grpSpPr>
        <p:sp>
          <p:nvSpPr>
            <p:cNvPr id="60" name="Rectangle 26">
              <a:extLst>
                <a:ext uri="{FF2B5EF4-FFF2-40B4-BE49-F238E27FC236}">
                  <a16:creationId xmlns:a16="http://schemas.microsoft.com/office/drawing/2014/main" id="{89C1C263-33E9-413E-B931-E6D2C751DABF}"/>
                </a:ext>
              </a:extLst>
            </p:cNvPr>
            <p:cNvSpPr/>
            <p:nvPr/>
          </p:nvSpPr>
          <p:spPr>
            <a:xfrm rot="16200000" flipH="1" flipV="1">
              <a:off x="4636164" y="4505621"/>
              <a:ext cx="1734320" cy="214555"/>
            </a:xfrm>
            <a:custGeom>
              <a:avLst/>
              <a:gdLst/>
              <a:ahLst/>
              <a:cxnLst/>
              <a:rect l="l" t="t" r="r" b="b"/>
              <a:pathLst>
                <a:path w="5393520" h="667240">
                  <a:moveTo>
                    <a:pt x="4933815" y="0"/>
                  </a:moveTo>
                  <a:lnTo>
                    <a:pt x="834953" y="0"/>
                  </a:lnTo>
                  <a:lnTo>
                    <a:pt x="834953" y="658575"/>
                  </a:lnTo>
                  <a:lnTo>
                    <a:pt x="751548" y="658575"/>
                  </a:lnTo>
                  <a:lnTo>
                    <a:pt x="751548" y="0"/>
                  </a:lnTo>
                  <a:lnTo>
                    <a:pt x="620863" y="0"/>
                  </a:lnTo>
                  <a:lnTo>
                    <a:pt x="620863" y="658575"/>
                  </a:lnTo>
                  <a:lnTo>
                    <a:pt x="537458" y="658575"/>
                  </a:lnTo>
                  <a:lnTo>
                    <a:pt x="537458" y="0"/>
                  </a:lnTo>
                  <a:lnTo>
                    <a:pt x="406774" y="0"/>
                  </a:lnTo>
                  <a:lnTo>
                    <a:pt x="406774" y="658575"/>
                  </a:lnTo>
                  <a:lnTo>
                    <a:pt x="323369" y="658575"/>
                  </a:lnTo>
                  <a:lnTo>
                    <a:pt x="323369" y="0"/>
                  </a:lnTo>
                  <a:lnTo>
                    <a:pt x="192684" y="0"/>
                  </a:lnTo>
                  <a:lnTo>
                    <a:pt x="192684" y="658575"/>
                  </a:lnTo>
                  <a:lnTo>
                    <a:pt x="109279" y="658575"/>
                  </a:lnTo>
                  <a:lnTo>
                    <a:pt x="109279" y="0"/>
                  </a:lnTo>
                  <a:lnTo>
                    <a:pt x="0" y="0"/>
                  </a:lnTo>
                  <a:lnTo>
                    <a:pt x="0" y="667240"/>
                  </a:lnTo>
                  <a:lnTo>
                    <a:pt x="4933815" y="667240"/>
                  </a:lnTo>
                  <a:close/>
                  <a:moveTo>
                    <a:pt x="5147905" y="0"/>
                  </a:moveTo>
                  <a:lnTo>
                    <a:pt x="5017220" y="0"/>
                  </a:lnTo>
                  <a:lnTo>
                    <a:pt x="5017220" y="667240"/>
                  </a:lnTo>
                  <a:lnTo>
                    <a:pt x="5147905" y="667240"/>
                  </a:lnTo>
                  <a:close/>
                  <a:moveTo>
                    <a:pt x="5393520" y="0"/>
                  </a:moveTo>
                  <a:lnTo>
                    <a:pt x="5231310" y="0"/>
                  </a:lnTo>
                  <a:lnTo>
                    <a:pt x="5231310" y="667240"/>
                  </a:lnTo>
                  <a:lnTo>
                    <a:pt x="5393520" y="667240"/>
                  </a:lnTo>
                  <a:close/>
                </a:path>
              </a:pathLst>
            </a:custGeom>
            <a:solidFill>
              <a:schemeClr val="accent3"/>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1" name="Rectangle 98">
              <a:extLst>
                <a:ext uri="{FF2B5EF4-FFF2-40B4-BE49-F238E27FC236}">
                  <a16:creationId xmlns:a16="http://schemas.microsoft.com/office/drawing/2014/main" id="{33657A14-7B14-4701-B910-416B55714F32}"/>
                </a:ext>
              </a:extLst>
            </p:cNvPr>
            <p:cNvSpPr/>
            <p:nvPr/>
          </p:nvSpPr>
          <p:spPr>
            <a:xfrm rot="5400000" flipH="1">
              <a:off x="5154475" y="4524295"/>
              <a:ext cx="1694715" cy="209656"/>
            </a:xfrm>
            <a:custGeom>
              <a:avLst/>
              <a:gdLst/>
              <a:ahLst/>
              <a:cxnLst/>
              <a:rect l="l" t="t" r="r" b="b"/>
              <a:pathLst>
                <a:path w="5393520" h="667240">
                  <a:moveTo>
                    <a:pt x="4577339" y="222921"/>
                  </a:moveTo>
                  <a:lnTo>
                    <a:pt x="4577339" y="451264"/>
                  </a:lnTo>
                  <a:lnTo>
                    <a:pt x="4329141" y="451264"/>
                  </a:lnTo>
                  <a:lnTo>
                    <a:pt x="4329141" y="222921"/>
                  </a:lnTo>
                  <a:close/>
                  <a:moveTo>
                    <a:pt x="5021455" y="222921"/>
                  </a:moveTo>
                  <a:lnTo>
                    <a:pt x="5021455" y="451264"/>
                  </a:lnTo>
                  <a:lnTo>
                    <a:pt x="4773257" y="451264"/>
                  </a:lnTo>
                  <a:lnTo>
                    <a:pt x="4773257" y="222921"/>
                  </a:lnTo>
                  <a:close/>
                  <a:moveTo>
                    <a:pt x="5393520" y="0"/>
                  </a:moveTo>
                  <a:lnTo>
                    <a:pt x="538365" y="0"/>
                  </a:lnTo>
                  <a:lnTo>
                    <a:pt x="538365" y="667239"/>
                  </a:lnTo>
                  <a:lnTo>
                    <a:pt x="300065" y="667239"/>
                  </a:lnTo>
                  <a:lnTo>
                    <a:pt x="300065" y="0"/>
                  </a:lnTo>
                  <a:lnTo>
                    <a:pt x="0" y="0"/>
                  </a:lnTo>
                  <a:lnTo>
                    <a:pt x="0"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2" name="Rectangle 110">
              <a:extLst>
                <a:ext uri="{FF2B5EF4-FFF2-40B4-BE49-F238E27FC236}">
                  <a16:creationId xmlns:a16="http://schemas.microsoft.com/office/drawing/2014/main" id="{CED23E9B-7BBE-40F2-A32A-A6125EAD4883}"/>
                </a:ext>
              </a:extLst>
            </p:cNvPr>
            <p:cNvSpPr/>
            <p:nvPr/>
          </p:nvSpPr>
          <p:spPr>
            <a:xfrm rot="5400000" flipH="1">
              <a:off x="5003815" y="4633711"/>
              <a:ext cx="1499976" cy="185564"/>
            </a:xfrm>
            <a:custGeom>
              <a:avLst/>
              <a:gdLst/>
              <a:ahLst/>
              <a:cxnLst/>
              <a:rect l="l" t="t" r="r" b="b"/>
              <a:pathLst>
                <a:path w="5393520" h="667240">
                  <a:moveTo>
                    <a:pt x="160738" y="0"/>
                  </a:moveTo>
                  <a:lnTo>
                    <a:pt x="0" y="0"/>
                  </a:lnTo>
                  <a:lnTo>
                    <a:pt x="0" y="667240"/>
                  </a:lnTo>
                  <a:lnTo>
                    <a:pt x="160738" y="667240"/>
                  </a:lnTo>
                  <a:close/>
                  <a:moveTo>
                    <a:pt x="374828" y="0"/>
                  </a:moveTo>
                  <a:lnTo>
                    <a:pt x="244143" y="0"/>
                  </a:lnTo>
                  <a:lnTo>
                    <a:pt x="244143" y="667240"/>
                  </a:lnTo>
                  <a:lnTo>
                    <a:pt x="374828" y="667240"/>
                  </a:lnTo>
                  <a:close/>
                  <a:moveTo>
                    <a:pt x="588917" y="0"/>
                  </a:moveTo>
                  <a:lnTo>
                    <a:pt x="458233" y="0"/>
                  </a:lnTo>
                  <a:lnTo>
                    <a:pt x="458233" y="667240"/>
                  </a:lnTo>
                  <a:lnTo>
                    <a:pt x="588917" y="667240"/>
                  </a:lnTo>
                  <a:close/>
                  <a:moveTo>
                    <a:pt x="803007" y="0"/>
                  </a:moveTo>
                  <a:lnTo>
                    <a:pt x="672322" y="0"/>
                  </a:lnTo>
                  <a:lnTo>
                    <a:pt x="672322" y="667240"/>
                  </a:lnTo>
                  <a:lnTo>
                    <a:pt x="803007" y="667240"/>
                  </a:lnTo>
                  <a:close/>
                  <a:moveTo>
                    <a:pt x="5393520" y="0"/>
                  </a:moveTo>
                  <a:lnTo>
                    <a:pt x="886412" y="0"/>
                  </a:lnTo>
                  <a:lnTo>
                    <a:pt x="886412" y="667240"/>
                  </a:lnTo>
                  <a:lnTo>
                    <a:pt x="5393520" y="667240"/>
                  </a:lnTo>
                  <a:close/>
                </a:path>
              </a:pathLst>
            </a:custGeom>
            <a:solidFill>
              <a:schemeClr val="accent4"/>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3" name="Rectangle 112">
              <a:extLst>
                <a:ext uri="{FF2B5EF4-FFF2-40B4-BE49-F238E27FC236}">
                  <a16:creationId xmlns:a16="http://schemas.microsoft.com/office/drawing/2014/main" id="{8BA40A52-7AB3-4A15-BFDC-09492DD8784E}"/>
                </a:ext>
              </a:extLst>
            </p:cNvPr>
            <p:cNvSpPr/>
            <p:nvPr/>
          </p:nvSpPr>
          <p:spPr>
            <a:xfrm rot="5400000" flipH="1">
              <a:off x="5375077" y="4473676"/>
              <a:ext cx="1784807" cy="220801"/>
            </a:xfrm>
            <a:custGeom>
              <a:avLst/>
              <a:gdLst/>
              <a:ahLst/>
              <a:cxnLst/>
              <a:rect l="l" t="t" r="r" b="b"/>
              <a:pathLst>
                <a:path w="5393520" h="667240">
                  <a:moveTo>
                    <a:pt x="615033" y="0"/>
                  </a:moveTo>
                  <a:lnTo>
                    <a:pt x="0" y="0"/>
                  </a:lnTo>
                  <a:lnTo>
                    <a:pt x="0" y="667240"/>
                  </a:lnTo>
                  <a:lnTo>
                    <a:pt x="615033" y="667240"/>
                  </a:lnTo>
                  <a:close/>
                  <a:moveTo>
                    <a:pt x="829123" y="0"/>
                  </a:moveTo>
                  <a:lnTo>
                    <a:pt x="698438" y="0"/>
                  </a:lnTo>
                  <a:lnTo>
                    <a:pt x="698438" y="667240"/>
                  </a:lnTo>
                  <a:lnTo>
                    <a:pt x="829123" y="667240"/>
                  </a:lnTo>
                  <a:close/>
                  <a:moveTo>
                    <a:pt x="4597121" y="0"/>
                  </a:moveTo>
                  <a:lnTo>
                    <a:pt x="912528" y="0"/>
                  </a:lnTo>
                  <a:lnTo>
                    <a:pt x="912528" y="667240"/>
                  </a:lnTo>
                  <a:lnTo>
                    <a:pt x="4597121" y="667240"/>
                  </a:lnTo>
                  <a:close/>
                  <a:moveTo>
                    <a:pt x="4811211" y="0"/>
                  </a:moveTo>
                  <a:lnTo>
                    <a:pt x="4680526" y="0"/>
                  </a:lnTo>
                  <a:lnTo>
                    <a:pt x="4680526" y="667240"/>
                  </a:lnTo>
                  <a:lnTo>
                    <a:pt x="4811211" y="667240"/>
                  </a:lnTo>
                  <a:close/>
                  <a:moveTo>
                    <a:pt x="5393520" y="0"/>
                  </a:moveTo>
                  <a:lnTo>
                    <a:pt x="4894616" y="0"/>
                  </a:lnTo>
                  <a:lnTo>
                    <a:pt x="4894616" y="667240"/>
                  </a:lnTo>
                  <a:lnTo>
                    <a:pt x="5393520" y="667240"/>
                  </a:lnTo>
                  <a:close/>
                </a:path>
              </a:pathLst>
            </a:custGeom>
            <a:solidFill>
              <a:schemeClr val="accent2"/>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4" name="Rectangle 97">
              <a:extLst>
                <a:ext uri="{FF2B5EF4-FFF2-40B4-BE49-F238E27FC236}">
                  <a16:creationId xmlns:a16="http://schemas.microsoft.com/office/drawing/2014/main" id="{EECCEC1E-90D5-4F0C-9DDB-D03527858553}"/>
                </a:ext>
              </a:extLst>
            </p:cNvPr>
            <p:cNvSpPr/>
            <p:nvPr/>
          </p:nvSpPr>
          <p:spPr>
            <a:xfrm rot="5400000" flipH="1">
              <a:off x="5764657" y="4637827"/>
              <a:ext cx="1509371" cy="186726"/>
            </a:xfrm>
            <a:custGeom>
              <a:avLst/>
              <a:gdLst/>
              <a:ahLst/>
              <a:cxnLst/>
              <a:rect l="l" t="t" r="r" b="b"/>
              <a:pathLst>
                <a:path w="5393520" h="667240">
                  <a:moveTo>
                    <a:pt x="3749325" y="214783"/>
                  </a:moveTo>
                  <a:lnTo>
                    <a:pt x="3749325" y="452458"/>
                  </a:lnTo>
                  <a:lnTo>
                    <a:pt x="3604159" y="452458"/>
                  </a:lnTo>
                  <a:lnTo>
                    <a:pt x="3604159" y="214783"/>
                  </a:lnTo>
                  <a:close/>
                  <a:moveTo>
                    <a:pt x="4010934" y="214783"/>
                  </a:moveTo>
                  <a:lnTo>
                    <a:pt x="4010934" y="452458"/>
                  </a:lnTo>
                  <a:lnTo>
                    <a:pt x="3865768" y="452458"/>
                  </a:lnTo>
                  <a:lnTo>
                    <a:pt x="3865768" y="214783"/>
                  </a:lnTo>
                  <a:close/>
                  <a:moveTo>
                    <a:pt x="4272544" y="214783"/>
                  </a:moveTo>
                  <a:lnTo>
                    <a:pt x="4272544" y="452458"/>
                  </a:lnTo>
                  <a:lnTo>
                    <a:pt x="4127378" y="452458"/>
                  </a:lnTo>
                  <a:lnTo>
                    <a:pt x="4127378" y="214783"/>
                  </a:lnTo>
                  <a:close/>
                  <a:moveTo>
                    <a:pt x="4534153" y="214783"/>
                  </a:moveTo>
                  <a:lnTo>
                    <a:pt x="4534153" y="452458"/>
                  </a:lnTo>
                  <a:lnTo>
                    <a:pt x="4388987" y="452458"/>
                  </a:lnTo>
                  <a:lnTo>
                    <a:pt x="4388987" y="214783"/>
                  </a:lnTo>
                  <a:close/>
                  <a:moveTo>
                    <a:pt x="4795763" y="214783"/>
                  </a:moveTo>
                  <a:lnTo>
                    <a:pt x="4795763" y="452458"/>
                  </a:lnTo>
                  <a:lnTo>
                    <a:pt x="4650597" y="452458"/>
                  </a:lnTo>
                  <a:lnTo>
                    <a:pt x="4650597" y="214783"/>
                  </a:lnTo>
                  <a:close/>
                  <a:moveTo>
                    <a:pt x="5057372" y="214783"/>
                  </a:moveTo>
                  <a:lnTo>
                    <a:pt x="5057372" y="452458"/>
                  </a:lnTo>
                  <a:lnTo>
                    <a:pt x="4912206" y="452458"/>
                  </a:lnTo>
                  <a:lnTo>
                    <a:pt x="4912206" y="214783"/>
                  </a:lnTo>
                  <a:close/>
                  <a:moveTo>
                    <a:pt x="5393520" y="0"/>
                  </a:moveTo>
                  <a:lnTo>
                    <a:pt x="0" y="0"/>
                  </a:lnTo>
                  <a:lnTo>
                    <a:pt x="0" y="667240"/>
                  </a:lnTo>
                  <a:lnTo>
                    <a:pt x="5393520" y="667240"/>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65" name="Rectangle 98">
              <a:extLst>
                <a:ext uri="{FF2B5EF4-FFF2-40B4-BE49-F238E27FC236}">
                  <a16:creationId xmlns:a16="http://schemas.microsoft.com/office/drawing/2014/main" id="{7732B7F4-3D38-4419-AFEE-CED58BCABDFD}"/>
                </a:ext>
              </a:extLst>
            </p:cNvPr>
            <p:cNvSpPr/>
            <p:nvPr/>
          </p:nvSpPr>
          <p:spPr>
            <a:xfrm rot="5400000" flipH="1">
              <a:off x="5973589" y="4562844"/>
              <a:ext cx="1606471" cy="220801"/>
            </a:xfrm>
            <a:custGeom>
              <a:avLst/>
              <a:gdLst/>
              <a:ahLst/>
              <a:cxnLst/>
              <a:rect l="l" t="t" r="r" b="b"/>
              <a:pathLst>
                <a:path w="5393520" h="667240">
                  <a:moveTo>
                    <a:pt x="4577339" y="222921"/>
                  </a:moveTo>
                  <a:lnTo>
                    <a:pt x="4577339" y="451264"/>
                  </a:lnTo>
                  <a:lnTo>
                    <a:pt x="4329141" y="451264"/>
                  </a:lnTo>
                  <a:lnTo>
                    <a:pt x="4329141" y="222921"/>
                  </a:lnTo>
                  <a:close/>
                  <a:moveTo>
                    <a:pt x="5021455" y="222921"/>
                  </a:moveTo>
                  <a:lnTo>
                    <a:pt x="5021455" y="451264"/>
                  </a:lnTo>
                  <a:lnTo>
                    <a:pt x="4773257" y="451264"/>
                  </a:lnTo>
                  <a:lnTo>
                    <a:pt x="4773257" y="222921"/>
                  </a:lnTo>
                  <a:close/>
                  <a:moveTo>
                    <a:pt x="5393520" y="0"/>
                  </a:moveTo>
                  <a:lnTo>
                    <a:pt x="538365" y="0"/>
                  </a:lnTo>
                  <a:lnTo>
                    <a:pt x="538365" y="667239"/>
                  </a:lnTo>
                  <a:lnTo>
                    <a:pt x="300065" y="667239"/>
                  </a:lnTo>
                  <a:lnTo>
                    <a:pt x="300065" y="0"/>
                  </a:lnTo>
                  <a:lnTo>
                    <a:pt x="0" y="0"/>
                  </a:lnTo>
                  <a:lnTo>
                    <a:pt x="0" y="667240"/>
                  </a:lnTo>
                  <a:lnTo>
                    <a:pt x="5393520" y="667240"/>
                  </a:lnTo>
                  <a:close/>
                </a:path>
              </a:pathLst>
            </a:custGeom>
            <a:solidFill>
              <a:schemeClr val="accent4"/>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grpSp>
    </p:spTree>
    <p:extLst>
      <p:ext uri="{BB962C8B-B14F-4D97-AF65-F5344CB8AC3E}">
        <p14:creationId xmlns:p14="http://schemas.microsoft.com/office/powerpoint/2010/main" val="24058238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3" y="84177"/>
            <a:ext cx="4034225" cy="562216"/>
          </a:xfrm>
        </p:spPr>
        <p:txBody>
          <a:bodyPr>
            <a:noAutofit/>
          </a:bodyPr>
          <a:lstStyle/>
          <a:p>
            <a:pPr algn="l"/>
            <a:r>
              <a:rPr lang="en-US" sz="2800" dirty="0" smtClean="0"/>
              <a:t>Literature review</a:t>
            </a:r>
            <a:endParaRPr lang="en-US" sz="2800" dirty="0"/>
          </a:p>
        </p:txBody>
      </p:sp>
      <p:sp>
        <p:nvSpPr>
          <p:cNvPr id="8" name="CasellaDiTesto 7"/>
          <p:cNvSpPr txBox="1"/>
          <p:nvPr/>
        </p:nvSpPr>
        <p:spPr>
          <a:xfrm>
            <a:off x="1632857" y="670584"/>
            <a:ext cx="10086392" cy="1077218"/>
          </a:xfrm>
          <a:prstGeom prst="rect">
            <a:avLst/>
          </a:prstGeom>
          <a:noFill/>
        </p:spPr>
        <p:txBody>
          <a:bodyPr wrap="square" rtlCol="0">
            <a:spAutoFit/>
          </a:bodyPr>
          <a:lstStyle/>
          <a:p>
            <a:pPr algn="ctr"/>
            <a:r>
              <a:rPr lang="en-GB" sz="1600" i="1" dirty="0" smtClean="0">
                <a:solidFill>
                  <a:schemeClr val="bg1"/>
                </a:solidFill>
              </a:rPr>
              <a:t>“Music </a:t>
            </a:r>
            <a:r>
              <a:rPr lang="en-GB" sz="1600" i="1" dirty="0">
                <a:solidFill>
                  <a:schemeClr val="bg1"/>
                </a:solidFill>
              </a:rPr>
              <a:t>exists in its own right, but not always for its own sake…music can awaken us from habit and grant </a:t>
            </a:r>
            <a:r>
              <a:rPr lang="en-GB" sz="1600" i="1" dirty="0" smtClean="0">
                <a:solidFill>
                  <a:schemeClr val="bg1"/>
                </a:solidFill>
              </a:rPr>
              <a:t>us </a:t>
            </a:r>
            <a:r>
              <a:rPr lang="en-GB" sz="1600" i="1" dirty="0">
                <a:solidFill>
                  <a:schemeClr val="bg1"/>
                </a:solidFill>
              </a:rPr>
              <a:t>the opportunity to place ourselves within the 'possible' (what we might do), the actual (what we have already thought or done) the existential (what brings meaning and purpose to our lives and connects us to a wider universe) and the magical (the compelling content that can only happen in dreams)” </a:t>
            </a:r>
            <a:r>
              <a:rPr lang="en-GB" sz="1200" i="1" dirty="0">
                <a:solidFill>
                  <a:schemeClr val="bg1"/>
                </a:solidFill>
              </a:rPr>
              <a:t>(Bonnar 2014, p.19</a:t>
            </a:r>
            <a:r>
              <a:rPr lang="en-GB" sz="1200" i="1" dirty="0" smtClean="0">
                <a:solidFill>
                  <a:schemeClr val="bg1"/>
                </a:solidFill>
              </a:rPr>
              <a:t>)</a:t>
            </a:r>
            <a:r>
              <a:rPr lang="en-GB" sz="1600" i="1" dirty="0" smtClean="0">
                <a:solidFill>
                  <a:schemeClr val="bg1"/>
                </a:solidFill>
              </a:rPr>
              <a:t>”</a:t>
            </a:r>
            <a:endParaRPr lang="en-GB" sz="1600" i="1" dirty="0">
              <a:solidFill>
                <a:schemeClr val="bg1"/>
              </a:solidFill>
            </a:endParaRPr>
          </a:p>
        </p:txBody>
      </p:sp>
      <p:sp>
        <p:nvSpPr>
          <p:cNvPr id="9" name="CasellaDiTesto 8"/>
          <p:cNvSpPr txBox="1"/>
          <p:nvPr/>
        </p:nvSpPr>
        <p:spPr>
          <a:xfrm>
            <a:off x="985643" y="1910305"/>
            <a:ext cx="10254343" cy="553998"/>
          </a:xfrm>
          <a:prstGeom prst="rect">
            <a:avLst/>
          </a:prstGeom>
          <a:noFill/>
        </p:spPr>
        <p:txBody>
          <a:bodyPr wrap="square" rtlCol="0">
            <a:spAutoFit/>
          </a:bodyPr>
          <a:lstStyle/>
          <a:p>
            <a:pPr>
              <a:lnSpc>
                <a:spcPct val="150000"/>
              </a:lnSpc>
            </a:pPr>
            <a:r>
              <a:rPr lang="it-IT" sz="2000" dirty="0" smtClean="0">
                <a:solidFill>
                  <a:schemeClr val="bg1"/>
                </a:solidFill>
              </a:rPr>
              <a:t>Music </a:t>
            </a:r>
            <a:r>
              <a:rPr lang="it-IT" sz="2000" dirty="0" err="1" smtClean="0">
                <a:solidFill>
                  <a:schemeClr val="bg1"/>
                </a:solidFill>
              </a:rPr>
              <a:t>has</a:t>
            </a:r>
            <a:r>
              <a:rPr lang="it-IT" sz="2000" dirty="0" smtClean="0">
                <a:solidFill>
                  <a:schemeClr val="bg1"/>
                </a:solidFill>
              </a:rPr>
              <a:t> </a:t>
            </a:r>
            <a:r>
              <a:rPr lang="it-IT" sz="2000" dirty="0" err="1" smtClean="0">
                <a:solidFill>
                  <a:schemeClr val="bg1"/>
                </a:solidFill>
              </a:rPr>
              <a:t>been</a:t>
            </a:r>
            <a:r>
              <a:rPr lang="it-IT" sz="2000" dirty="0" smtClean="0">
                <a:solidFill>
                  <a:schemeClr val="bg1"/>
                </a:solidFill>
              </a:rPr>
              <a:t> part of </a:t>
            </a:r>
            <a:r>
              <a:rPr lang="it-IT" sz="2000" dirty="0" err="1" smtClean="0">
                <a:solidFill>
                  <a:schemeClr val="bg1"/>
                </a:solidFill>
              </a:rPr>
              <a:t>our</a:t>
            </a:r>
            <a:r>
              <a:rPr lang="it-IT" sz="2000" dirty="0" smtClean="0">
                <a:solidFill>
                  <a:schemeClr val="bg1"/>
                </a:solidFill>
              </a:rPr>
              <a:t> </a:t>
            </a:r>
            <a:r>
              <a:rPr lang="it-IT" sz="2000" dirty="0" err="1" smtClean="0">
                <a:solidFill>
                  <a:schemeClr val="bg1"/>
                </a:solidFill>
              </a:rPr>
              <a:t>lives</a:t>
            </a:r>
            <a:r>
              <a:rPr lang="it-IT" sz="2000" dirty="0" smtClean="0">
                <a:solidFill>
                  <a:schemeClr val="bg1"/>
                </a:solidFill>
              </a:rPr>
              <a:t> </a:t>
            </a:r>
            <a:r>
              <a:rPr lang="it-IT" sz="2000" dirty="0" err="1" smtClean="0">
                <a:solidFill>
                  <a:schemeClr val="bg1"/>
                </a:solidFill>
              </a:rPr>
              <a:t>since</a:t>
            </a:r>
            <a:r>
              <a:rPr lang="it-IT" sz="2000" dirty="0" smtClean="0">
                <a:solidFill>
                  <a:schemeClr val="bg1"/>
                </a:solidFill>
              </a:rPr>
              <a:t> the </a:t>
            </a:r>
            <a:r>
              <a:rPr lang="it-IT" sz="2000" dirty="0" err="1" smtClean="0">
                <a:solidFill>
                  <a:schemeClr val="bg1"/>
                </a:solidFill>
              </a:rPr>
              <a:t>beginning</a:t>
            </a:r>
            <a:r>
              <a:rPr lang="it-IT" sz="2000" dirty="0" smtClean="0">
                <a:solidFill>
                  <a:schemeClr val="bg1"/>
                </a:solidFill>
              </a:rPr>
              <a:t> of time </a:t>
            </a:r>
            <a:r>
              <a:rPr lang="it-IT" sz="1400" dirty="0">
                <a:solidFill>
                  <a:schemeClr val="bg1"/>
                </a:solidFill>
              </a:rPr>
              <a:t>(</a:t>
            </a:r>
            <a:r>
              <a:rPr lang="it-IT" sz="1400" dirty="0" err="1">
                <a:solidFill>
                  <a:schemeClr val="bg1"/>
                </a:solidFill>
              </a:rPr>
              <a:t>Malloch</a:t>
            </a:r>
            <a:r>
              <a:rPr lang="it-IT" sz="1400" dirty="0">
                <a:solidFill>
                  <a:schemeClr val="bg1"/>
                </a:solidFill>
              </a:rPr>
              <a:t> and </a:t>
            </a:r>
            <a:r>
              <a:rPr lang="it-IT" sz="1400" dirty="0" err="1">
                <a:solidFill>
                  <a:schemeClr val="bg1"/>
                </a:solidFill>
              </a:rPr>
              <a:t>Trevarthen</a:t>
            </a:r>
            <a:r>
              <a:rPr lang="it-IT" sz="1400" dirty="0">
                <a:solidFill>
                  <a:schemeClr val="bg1"/>
                </a:solidFill>
              </a:rPr>
              <a:t> 2009</a:t>
            </a:r>
            <a:r>
              <a:rPr lang="it-IT" sz="1400" dirty="0" smtClean="0">
                <a:solidFill>
                  <a:schemeClr val="bg1"/>
                </a:solidFill>
              </a:rPr>
              <a:t>)</a:t>
            </a:r>
          </a:p>
        </p:txBody>
      </p:sp>
      <p:sp>
        <p:nvSpPr>
          <p:cNvPr id="49" name="CasellaDiTesto 48"/>
          <p:cNvSpPr txBox="1"/>
          <p:nvPr/>
        </p:nvSpPr>
        <p:spPr>
          <a:xfrm>
            <a:off x="985642" y="2626806"/>
            <a:ext cx="10254343" cy="3970318"/>
          </a:xfrm>
          <a:prstGeom prst="rect">
            <a:avLst/>
          </a:prstGeom>
          <a:noFill/>
        </p:spPr>
        <p:txBody>
          <a:bodyPr wrap="square" rtlCol="0">
            <a:spAutoFit/>
          </a:bodyPr>
          <a:lstStyle/>
          <a:p>
            <a:pPr>
              <a:lnSpc>
                <a:spcPct val="150000"/>
              </a:lnSpc>
            </a:pPr>
            <a:r>
              <a:rPr lang="it-IT" sz="2000" dirty="0" err="1" smtClean="0">
                <a:solidFill>
                  <a:schemeClr val="bg1"/>
                </a:solidFill>
              </a:rPr>
              <a:t>Studies</a:t>
            </a:r>
            <a:r>
              <a:rPr lang="it-IT" sz="2000" dirty="0" smtClean="0">
                <a:solidFill>
                  <a:schemeClr val="bg1"/>
                </a:solidFill>
              </a:rPr>
              <a:t> </a:t>
            </a:r>
            <a:r>
              <a:rPr lang="it-IT" sz="2000" dirty="0" err="1" smtClean="0">
                <a:solidFill>
                  <a:schemeClr val="bg1"/>
                </a:solidFill>
              </a:rPr>
              <a:t>have</a:t>
            </a:r>
            <a:r>
              <a:rPr lang="it-IT" sz="2000" dirty="0" smtClean="0">
                <a:solidFill>
                  <a:schemeClr val="bg1"/>
                </a:solidFill>
              </a:rPr>
              <a:t> </a:t>
            </a:r>
            <a:r>
              <a:rPr lang="it-IT" sz="2000" dirty="0" err="1" smtClean="0">
                <a:solidFill>
                  <a:schemeClr val="bg1"/>
                </a:solidFill>
              </a:rPr>
              <a:t>shown</a:t>
            </a:r>
            <a:r>
              <a:rPr lang="it-IT" sz="2000" dirty="0" smtClean="0">
                <a:solidFill>
                  <a:schemeClr val="bg1"/>
                </a:solidFill>
              </a:rPr>
              <a:t> diverse benefits:</a:t>
            </a:r>
          </a:p>
          <a:p>
            <a:pPr marL="285750" indent="-285750">
              <a:lnSpc>
                <a:spcPct val="150000"/>
              </a:lnSpc>
              <a:buFont typeface="Arial" panose="020B0604020202020204" pitchFamily="34" charset="0"/>
              <a:buChar char="•"/>
            </a:pPr>
            <a:r>
              <a:rPr lang="it-IT" sz="2000" dirty="0" err="1" smtClean="0">
                <a:solidFill>
                  <a:schemeClr val="bg1"/>
                </a:solidFill>
              </a:rPr>
              <a:t>Physiological</a:t>
            </a:r>
            <a:r>
              <a:rPr lang="it-IT" sz="2000" dirty="0" smtClean="0">
                <a:solidFill>
                  <a:schemeClr val="bg1"/>
                </a:solidFill>
              </a:rPr>
              <a:t>, </a:t>
            </a:r>
            <a:r>
              <a:rPr lang="it-IT" sz="2000" dirty="0" err="1" smtClean="0">
                <a:solidFill>
                  <a:schemeClr val="bg1"/>
                </a:solidFill>
              </a:rPr>
              <a:t>psycholgical</a:t>
            </a:r>
            <a:r>
              <a:rPr lang="it-IT" sz="2000" dirty="0" err="1">
                <a:solidFill>
                  <a:schemeClr val="bg1"/>
                </a:solidFill>
              </a:rPr>
              <a:t>,</a:t>
            </a:r>
            <a:r>
              <a:rPr lang="it-IT" sz="2000" dirty="0" err="1" smtClean="0">
                <a:solidFill>
                  <a:schemeClr val="bg1"/>
                </a:solidFill>
              </a:rPr>
              <a:t>reduction</a:t>
            </a:r>
            <a:r>
              <a:rPr lang="it-IT" sz="2000" dirty="0" smtClean="0">
                <a:solidFill>
                  <a:schemeClr val="bg1"/>
                </a:solidFill>
              </a:rPr>
              <a:t> </a:t>
            </a:r>
            <a:r>
              <a:rPr lang="it-IT" sz="2000" dirty="0" smtClean="0">
                <a:solidFill>
                  <a:schemeClr val="bg1"/>
                </a:solidFill>
              </a:rPr>
              <a:t>of </a:t>
            </a:r>
            <a:r>
              <a:rPr lang="it-IT" sz="2000" dirty="0" err="1" smtClean="0">
                <a:solidFill>
                  <a:schemeClr val="bg1"/>
                </a:solidFill>
              </a:rPr>
              <a:t>distress</a:t>
            </a:r>
            <a:r>
              <a:rPr lang="it-IT" sz="2000" dirty="0" smtClean="0">
                <a:solidFill>
                  <a:schemeClr val="bg1"/>
                </a:solidFill>
              </a:rPr>
              <a:t>, </a:t>
            </a:r>
            <a:r>
              <a:rPr lang="it-IT" sz="2000" dirty="0" err="1" smtClean="0">
                <a:solidFill>
                  <a:schemeClr val="bg1"/>
                </a:solidFill>
              </a:rPr>
              <a:t>improved</a:t>
            </a:r>
            <a:r>
              <a:rPr lang="it-IT" sz="2000" dirty="0" smtClean="0">
                <a:solidFill>
                  <a:schemeClr val="bg1"/>
                </a:solidFill>
              </a:rPr>
              <a:t> </a:t>
            </a:r>
            <a:r>
              <a:rPr lang="it-IT" sz="2000" dirty="0" smtClean="0">
                <a:solidFill>
                  <a:schemeClr val="bg1"/>
                </a:solidFill>
              </a:rPr>
              <a:t>immune </a:t>
            </a:r>
            <a:r>
              <a:rPr lang="it-IT" sz="2000" dirty="0" err="1" smtClean="0">
                <a:solidFill>
                  <a:schemeClr val="bg1"/>
                </a:solidFill>
              </a:rPr>
              <a:t>system</a:t>
            </a:r>
            <a:r>
              <a:rPr lang="it-IT" sz="2000" dirty="0">
                <a:solidFill>
                  <a:schemeClr val="bg1"/>
                </a:solidFill>
              </a:rPr>
              <a:t> </a:t>
            </a:r>
            <a:r>
              <a:rPr lang="it-IT" sz="1400" dirty="0">
                <a:solidFill>
                  <a:schemeClr val="bg1"/>
                </a:solidFill>
              </a:rPr>
              <a:t>(</a:t>
            </a:r>
            <a:r>
              <a:rPr lang="it-IT" sz="1400" dirty="0" err="1">
                <a:solidFill>
                  <a:schemeClr val="bg1"/>
                </a:solidFill>
              </a:rPr>
              <a:t>Bradt</a:t>
            </a:r>
            <a:r>
              <a:rPr lang="it-IT" sz="1400" dirty="0">
                <a:solidFill>
                  <a:schemeClr val="bg1"/>
                </a:solidFill>
              </a:rPr>
              <a:t> and Dileo,2009; </a:t>
            </a:r>
            <a:r>
              <a:rPr lang="it-IT" sz="1400" dirty="0" err="1">
                <a:solidFill>
                  <a:schemeClr val="bg1"/>
                </a:solidFill>
              </a:rPr>
              <a:t>Kreutz</a:t>
            </a:r>
            <a:r>
              <a:rPr lang="it-IT" sz="1400" dirty="0">
                <a:solidFill>
                  <a:schemeClr val="bg1"/>
                </a:solidFill>
              </a:rPr>
              <a:t> </a:t>
            </a:r>
            <a:r>
              <a:rPr lang="it-IT" sz="1400" dirty="0" smtClean="0">
                <a:solidFill>
                  <a:schemeClr val="bg1"/>
                </a:solidFill>
              </a:rPr>
              <a:t>et al</a:t>
            </a:r>
            <a:r>
              <a:rPr lang="it-IT" sz="1400" dirty="0">
                <a:solidFill>
                  <a:schemeClr val="bg1"/>
                </a:solidFill>
              </a:rPr>
              <a:t>.,</a:t>
            </a:r>
            <a:r>
              <a:rPr lang="it-IT" sz="1400" dirty="0" smtClean="0">
                <a:solidFill>
                  <a:schemeClr val="bg1"/>
                </a:solidFill>
              </a:rPr>
              <a:t>2004; </a:t>
            </a:r>
            <a:r>
              <a:rPr lang="it-IT" sz="1400" dirty="0" err="1" smtClean="0">
                <a:solidFill>
                  <a:schemeClr val="bg1"/>
                </a:solidFill>
              </a:rPr>
              <a:t>Carolan</a:t>
            </a:r>
            <a:r>
              <a:rPr lang="it-IT" sz="1400" dirty="0" smtClean="0">
                <a:solidFill>
                  <a:schemeClr val="bg1"/>
                </a:solidFill>
              </a:rPr>
              <a:t> </a:t>
            </a:r>
            <a:r>
              <a:rPr lang="it-IT" sz="1400" dirty="0">
                <a:solidFill>
                  <a:schemeClr val="bg1"/>
                </a:solidFill>
              </a:rPr>
              <a:t>et al., 2012)</a:t>
            </a:r>
            <a:endParaRPr lang="it-IT" sz="1400" dirty="0" smtClean="0">
              <a:solidFill>
                <a:schemeClr val="bg1"/>
              </a:solidFill>
            </a:endParaRPr>
          </a:p>
          <a:p>
            <a:pPr marL="285750" indent="-285750">
              <a:lnSpc>
                <a:spcPct val="150000"/>
              </a:lnSpc>
              <a:buFont typeface="Arial" panose="020B0604020202020204" pitchFamily="34" charset="0"/>
              <a:buChar char="•"/>
            </a:pPr>
            <a:r>
              <a:rPr lang="it-IT" sz="2000" dirty="0" err="1" smtClean="0">
                <a:solidFill>
                  <a:schemeClr val="bg1"/>
                </a:solidFill>
              </a:rPr>
              <a:t>Support</a:t>
            </a:r>
            <a:r>
              <a:rPr lang="it-IT" sz="2000" dirty="0" smtClean="0">
                <a:solidFill>
                  <a:schemeClr val="bg1"/>
                </a:solidFill>
              </a:rPr>
              <a:t> </a:t>
            </a:r>
            <a:r>
              <a:rPr lang="it-IT" sz="2000" dirty="0" err="1" smtClean="0">
                <a:solidFill>
                  <a:schemeClr val="bg1"/>
                </a:solidFill>
              </a:rPr>
              <a:t>during</a:t>
            </a:r>
            <a:r>
              <a:rPr lang="it-IT" sz="2000" dirty="0" smtClean="0">
                <a:solidFill>
                  <a:schemeClr val="bg1"/>
                </a:solidFill>
              </a:rPr>
              <a:t> the </a:t>
            </a:r>
            <a:r>
              <a:rPr lang="it-IT" sz="2000" dirty="0" err="1" smtClean="0">
                <a:solidFill>
                  <a:schemeClr val="bg1"/>
                </a:solidFill>
              </a:rPr>
              <a:t>after</a:t>
            </a:r>
            <a:r>
              <a:rPr lang="it-IT" sz="2000" dirty="0" smtClean="0">
                <a:solidFill>
                  <a:schemeClr val="bg1"/>
                </a:solidFill>
              </a:rPr>
              <a:t> </a:t>
            </a:r>
            <a:r>
              <a:rPr lang="it-IT" sz="2000" dirty="0" err="1" smtClean="0">
                <a:solidFill>
                  <a:schemeClr val="bg1"/>
                </a:solidFill>
              </a:rPr>
              <a:t>birth</a:t>
            </a:r>
            <a:r>
              <a:rPr lang="it-IT" sz="2000" dirty="0" smtClean="0">
                <a:solidFill>
                  <a:schemeClr val="bg1"/>
                </a:solidFill>
              </a:rPr>
              <a:t> </a:t>
            </a:r>
            <a:r>
              <a:rPr lang="it-IT" sz="2000" dirty="0" err="1" smtClean="0">
                <a:solidFill>
                  <a:schemeClr val="bg1"/>
                </a:solidFill>
              </a:rPr>
              <a:t>period</a:t>
            </a:r>
            <a:r>
              <a:rPr lang="it-IT" sz="2000" dirty="0" smtClean="0">
                <a:solidFill>
                  <a:schemeClr val="bg1"/>
                </a:solidFill>
              </a:rPr>
              <a:t>: </a:t>
            </a:r>
            <a:r>
              <a:rPr lang="it-IT" sz="2000" dirty="0" err="1" smtClean="0">
                <a:solidFill>
                  <a:schemeClr val="bg1"/>
                </a:solidFill>
              </a:rPr>
              <a:t>reduction</a:t>
            </a:r>
            <a:r>
              <a:rPr lang="it-IT" sz="2000" dirty="0" smtClean="0">
                <a:solidFill>
                  <a:schemeClr val="bg1"/>
                </a:solidFill>
              </a:rPr>
              <a:t> of </a:t>
            </a:r>
            <a:r>
              <a:rPr lang="it-IT" sz="2000" dirty="0" err="1" smtClean="0">
                <a:solidFill>
                  <a:schemeClr val="bg1"/>
                </a:solidFill>
              </a:rPr>
              <a:t>pain</a:t>
            </a:r>
            <a:r>
              <a:rPr lang="it-IT" sz="2000" dirty="0" smtClean="0">
                <a:solidFill>
                  <a:schemeClr val="bg1"/>
                </a:solidFill>
              </a:rPr>
              <a:t>, </a:t>
            </a:r>
            <a:r>
              <a:rPr lang="it-IT" sz="2000" dirty="0" err="1" smtClean="0">
                <a:solidFill>
                  <a:schemeClr val="bg1"/>
                </a:solidFill>
              </a:rPr>
              <a:t>anxiety</a:t>
            </a:r>
            <a:r>
              <a:rPr lang="it-IT" sz="2000" dirty="0" smtClean="0">
                <a:solidFill>
                  <a:schemeClr val="bg1"/>
                </a:solidFill>
              </a:rPr>
              <a:t> and </a:t>
            </a:r>
            <a:r>
              <a:rPr lang="it-IT" sz="2000" dirty="0" err="1" smtClean="0">
                <a:solidFill>
                  <a:schemeClr val="bg1"/>
                </a:solidFill>
              </a:rPr>
              <a:t>maternal</a:t>
            </a:r>
            <a:r>
              <a:rPr lang="it-IT" sz="2000" dirty="0" smtClean="0">
                <a:solidFill>
                  <a:schemeClr val="bg1"/>
                </a:solidFill>
              </a:rPr>
              <a:t> </a:t>
            </a:r>
            <a:r>
              <a:rPr lang="it-IT" sz="2000" dirty="0" err="1" smtClean="0">
                <a:solidFill>
                  <a:schemeClr val="bg1"/>
                </a:solidFill>
              </a:rPr>
              <a:t>distress</a:t>
            </a:r>
            <a:r>
              <a:rPr lang="it-IT" sz="2000" dirty="0" smtClean="0">
                <a:solidFill>
                  <a:schemeClr val="bg1"/>
                </a:solidFill>
              </a:rPr>
              <a:t> </a:t>
            </a:r>
            <a:r>
              <a:rPr lang="it-IT" sz="1400" dirty="0" smtClean="0">
                <a:solidFill>
                  <a:schemeClr val="bg1"/>
                </a:solidFill>
              </a:rPr>
              <a:t>(</a:t>
            </a:r>
            <a:r>
              <a:rPr lang="es-ES" sz="1400" dirty="0" smtClean="0">
                <a:solidFill>
                  <a:schemeClr val="bg1"/>
                </a:solidFill>
              </a:rPr>
              <a:t>Changetal</a:t>
            </a:r>
            <a:r>
              <a:rPr lang="es-ES" sz="1400" dirty="0">
                <a:solidFill>
                  <a:schemeClr val="bg1"/>
                </a:solidFill>
              </a:rPr>
              <a:t>, 2008; Tabarro et al.,</a:t>
            </a:r>
            <a:r>
              <a:rPr lang="es-ES" sz="1400" dirty="0" smtClean="0">
                <a:solidFill>
                  <a:schemeClr val="bg1"/>
                </a:solidFill>
              </a:rPr>
              <a:t>2010)</a:t>
            </a:r>
            <a:endParaRPr lang="it-IT" dirty="0" smtClean="0">
              <a:solidFill>
                <a:schemeClr val="bg1"/>
              </a:solidFill>
            </a:endParaRPr>
          </a:p>
          <a:p>
            <a:pPr marL="285750" indent="-285750">
              <a:lnSpc>
                <a:spcPct val="150000"/>
              </a:lnSpc>
              <a:buFont typeface="Arial" panose="020B0604020202020204" pitchFamily="34" charset="0"/>
              <a:buChar char="•"/>
            </a:pPr>
            <a:r>
              <a:rPr lang="it-IT" sz="2000" dirty="0" err="1" smtClean="0">
                <a:solidFill>
                  <a:schemeClr val="bg1"/>
                </a:solidFill>
              </a:rPr>
              <a:t>Contribution</a:t>
            </a:r>
            <a:r>
              <a:rPr lang="it-IT" sz="2000" dirty="0" smtClean="0">
                <a:solidFill>
                  <a:schemeClr val="bg1"/>
                </a:solidFill>
              </a:rPr>
              <a:t> to </a:t>
            </a:r>
            <a:r>
              <a:rPr lang="it-IT" sz="2000" dirty="0" err="1" smtClean="0">
                <a:solidFill>
                  <a:schemeClr val="bg1"/>
                </a:solidFill>
              </a:rPr>
              <a:t>mother-infant</a:t>
            </a:r>
            <a:r>
              <a:rPr lang="it-IT" sz="2000" dirty="0">
                <a:solidFill>
                  <a:schemeClr val="bg1"/>
                </a:solidFill>
              </a:rPr>
              <a:t> bond </a:t>
            </a:r>
            <a:r>
              <a:rPr lang="it-IT" sz="1400" dirty="0" smtClean="0">
                <a:solidFill>
                  <a:schemeClr val="bg1"/>
                </a:solidFill>
              </a:rPr>
              <a:t>(</a:t>
            </a:r>
            <a:r>
              <a:rPr lang="it-IT" sz="1400" dirty="0" err="1" smtClean="0">
                <a:solidFill>
                  <a:schemeClr val="bg1"/>
                </a:solidFill>
              </a:rPr>
              <a:t>Carolan</a:t>
            </a:r>
            <a:r>
              <a:rPr lang="it-IT" sz="1400" dirty="0" smtClean="0">
                <a:solidFill>
                  <a:schemeClr val="bg1"/>
                </a:solidFill>
              </a:rPr>
              <a:t> et al., 2012) </a:t>
            </a:r>
          </a:p>
          <a:p>
            <a:pPr marL="285750" indent="-285750">
              <a:lnSpc>
                <a:spcPct val="150000"/>
              </a:lnSpc>
              <a:buFont typeface="Arial" panose="020B0604020202020204" pitchFamily="34" charset="0"/>
              <a:buChar char="•"/>
            </a:pPr>
            <a:r>
              <a:rPr lang="it-IT" sz="2000" dirty="0" err="1" smtClean="0">
                <a:solidFill>
                  <a:schemeClr val="bg1"/>
                </a:solidFill>
              </a:rPr>
              <a:t>Lullabies</a:t>
            </a:r>
            <a:r>
              <a:rPr lang="it-IT" sz="2000" dirty="0" smtClean="0">
                <a:solidFill>
                  <a:schemeClr val="bg1"/>
                </a:solidFill>
              </a:rPr>
              <a:t>: a </a:t>
            </a:r>
            <a:r>
              <a:rPr lang="it-IT" sz="2000" dirty="0" err="1" smtClean="0">
                <a:solidFill>
                  <a:schemeClr val="bg1"/>
                </a:solidFill>
              </a:rPr>
              <a:t>universal</a:t>
            </a:r>
            <a:r>
              <a:rPr lang="it-IT" sz="2000" dirty="0" smtClean="0">
                <a:solidFill>
                  <a:schemeClr val="bg1"/>
                </a:solidFill>
              </a:rPr>
              <a:t> </a:t>
            </a:r>
            <a:r>
              <a:rPr lang="it-IT" sz="2000" dirty="0" err="1" smtClean="0">
                <a:solidFill>
                  <a:schemeClr val="bg1"/>
                </a:solidFill>
              </a:rPr>
              <a:t>song</a:t>
            </a:r>
            <a:r>
              <a:rPr lang="it-IT" sz="2000" dirty="0" smtClean="0">
                <a:solidFill>
                  <a:schemeClr val="bg1"/>
                </a:solidFill>
              </a:rPr>
              <a:t> </a:t>
            </a:r>
            <a:r>
              <a:rPr lang="it-IT" sz="2000" dirty="0" err="1" smtClean="0">
                <a:solidFill>
                  <a:schemeClr val="bg1"/>
                </a:solidFill>
              </a:rPr>
              <a:t>form</a:t>
            </a:r>
            <a:r>
              <a:rPr lang="it-IT" sz="2000" dirty="0" smtClean="0">
                <a:solidFill>
                  <a:schemeClr val="bg1"/>
                </a:solidFill>
              </a:rPr>
              <a:t> </a:t>
            </a:r>
            <a:r>
              <a:rPr lang="it-IT" sz="2000" dirty="0" err="1" smtClean="0">
                <a:solidFill>
                  <a:schemeClr val="bg1"/>
                </a:solidFill>
              </a:rPr>
              <a:t>contribuiting</a:t>
            </a:r>
            <a:r>
              <a:rPr lang="it-IT" sz="2000" dirty="0" smtClean="0">
                <a:solidFill>
                  <a:schemeClr val="bg1"/>
                </a:solidFill>
              </a:rPr>
              <a:t> to </a:t>
            </a:r>
            <a:r>
              <a:rPr lang="it-IT" sz="2000" dirty="0" err="1" smtClean="0">
                <a:solidFill>
                  <a:schemeClr val="bg1"/>
                </a:solidFill>
              </a:rPr>
              <a:t>calm</a:t>
            </a:r>
            <a:r>
              <a:rPr lang="it-IT" sz="2000" dirty="0" smtClean="0">
                <a:solidFill>
                  <a:schemeClr val="bg1"/>
                </a:solidFill>
              </a:rPr>
              <a:t> the baby, </a:t>
            </a:r>
            <a:r>
              <a:rPr lang="it-IT" sz="2000" dirty="0" err="1" smtClean="0">
                <a:solidFill>
                  <a:schemeClr val="bg1"/>
                </a:solidFill>
              </a:rPr>
              <a:t>maternal</a:t>
            </a:r>
            <a:r>
              <a:rPr lang="it-IT" sz="2000" dirty="0" smtClean="0">
                <a:solidFill>
                  <a:schemeClr val="bg1"/>
                </a:solidFill>
              </a:rPr>
              <a:t> </a:t>
            </a:r>
            <a:r>
              <a:rPr lang="it-IT" sz="2000" dirty="0" err="1" smtClean="0">
                <a:solidFill>
                  <a:schemeClr val="bg1"/>
                </a:solidFill>
              </a:rPr>
              <a:t>confidence</a:t>
            </a:r>
            <a:r>
              <a:rPr lang="it-IT" sz="2000" dirty="0" smtClean="0">
                <a:solidFill>
                  <a:schemeClr val="bg1"/>
                </a:solidFill>
              </a:rPr>
              <a:t> and </a:t>
            </a:r>
            <a:r>
              <a:rPr lang="it-IT" sz="2000" dirty="0" err="1" smtClean="0">
                <a:solidFill>
                  <a:schemeClr val="bg1"/>
                </a:solidFill>
              </a:rPr>
              <a:t>reduction</a:t>
            </a:r>
            <a:r>
              <a:rPr lang="it-IT" sz="2000" dirty="0" smtClean="0">
                <a:solidFill>
                  <a:schemeClr val="bg1"/>
                </a:solidFill>
              </a:rPr>
              <a:t> </a:t>
            </a:r>
            <a:r>
              <a:rPr lang="it-IT" sz="2000" dirty="0">
                <a:solidFill>
                  <a:schemeClr val="bg1"/>
                </a:solidFill>
              </a:rPr>
              <a:t>of </a:t>
            </a:r>
            <a:r>
              <a:rPr lang="it-IT" sz="2000" dirty="0" err="1" smtClean="0">
                <a:solidFill>
                  <a:schemeClr val="bg1"/>
                </a:solidFill>
              </a:rPr>
              <a:t>distress</a:t>
            </a:r>
            <a:r>
              <a:rPr lang="it-IT" dirty="0" smtClean="0">
                <a:solidFill>
                  <a:schemeClr val="bg1"/>
                </a:solidFill>
              </a:rPr>
              <a:t> </a:t>
            </a:r>
            <a:r>
              <a:rPr lang="it-IT" sz="1400" dirty="0" smtClean="0">
                <a:solidFill>
                  <a:schemeClr val="bg1"/>
                </a:solidFill>
              </a:rPr>
              <a:t>(</a:t>
            </a:r>
            <a:r>
              <a:rPr lang="it-IT" sz="1400" dirty="0" err="1" smtClean="0">
                <a:solidFill>
                  <a:schemeClr val="bg1"/>
                </a:solidFill>
              </a:rPr>
              <a:t>Trehub</a:t>
            </a:r>
            <a:r>
              <a:rPr lang="it-IT" sz="1400" dirty="0" smtClean="0">
                <a:solidFill>
                  <a:schemeClr val="bg1"/>
                </a:solidFill>
              </a:rPr>
              <a:t> 2001; </a:t>
            </a:r>
            <a:r>
              <a:rPr lang="it-IT" sz="1400" dirty="0" err="1">
                <a:solidFill>
                  <a:schemeClr val="bg1"/>
                </a:solidFill>
              </a:rPr>
              <a:t>Carolan</a:t>
            </a:r>
            <a:r>
              <a:rPr lang="it-IT" sz="1400" dirty="0">
                <a:solidFill>
                  <a:schemeClr val="bg1"/>
                </a:solidFill>
              </a:rPr>
              <a:t> et al., </a:t>
            </a:r>
            <a:r>
              <a:rPr lang="it-IT" sz="1400" dirty="0" smtClean="0">
                <a:solidFill>
                  <a:schemeClr val="bg1"/>
                </a:solidFill>
              </a:rPr>
              <a:t>2012)</a:t>
            </a:r>
          </a:p>
          <a:p>
            <a:pPr>
              <a:lnSpc>
                <a:spcPct val="150000"/>
              </a:lnSpc>
            </a:pPr>
            <a:endParaRPr lang="en-GB" sz="1400" dirty="0">
              <a:solidFill>
                <a:schemeClr val="bg1"/>
              </a:solidFill>
            </a:endParaRPr>
          </a:p>
        </p:txBody>
      </p:sp>
    </p:spTree>
    <p:extLst>
      <p:ext uri="{BB962C8B-B14F-4D97-AF65-F5344CB8AC3E}">
        <p14:creationId xmlns:p14="http://schemas.microsoft.com/office/powerpoint/2010/main" val="1139001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4" y="1"/>
            <a:ext cx="2867899" cy="513183"/>
          </a:xfrm>
        </p:spPr>
        <p:txBody>
          <a:bodyPr>
            <a:noAutofit/>
          </a:bodyPr>
          <a:lstStyle/>
          <a:p>
            <a:pPr algn="l"/>
            <a:r>
              <a:rPr lang="en-US" sz="2400" dirty="0" smtClean="0"/>
              <a:t>Literature review</a:t>
            </a:r>
            <a:endParaRPr lang="en-US" sz="2400" dirty="0"/>
          </a:p>
        </p:txBody>
      </p:sp>
      <p:sp>
        <p:nvSpPr>
          <p:cNvPr id="49" name="CasellaDiTesto 48"/>
          <p:cNvSpPr txBox="1"/>
          <p:nvPr/>
        </p:nvSpPr>
        <p:spPr>
          <a:xfrm>
            <a:off x="1128714" y="1759048"/>
            <a:ext cx="10748326" cy="3831818"/>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000" dirty="0" err="1" smtClean="0">
                <a:solidFill>
                  <a:schemeClr val="bg1"/>
                </a:solidFill>
              </a:rPr>
              <a:t>What</a:t>
            </a:r>
            <a:r>
              <a:rPr lang="it-IT" sz="2000" dirty="0" smtClean="0">
                <a:solidFill>
                  <a:schemeClr val="bg1"/>
                </a:solidFill>
              </a:rPr>
              <a:t> </a:t>
            </a:r>
            <a:r>
              <a:rPr lang="it-IT" sz="2000" dirty="0" err="1" smtClean="0">
                <a:solidFill>
                  <a:schemeClr val="bg1"/>
                </a:solidFill>
              </a:rPr>
              <a:t>is</a:t>
            </a:r>
            <a:r>
              <a:rPr lang="it-IT" sz="2000" dirty="0" smtClean="0">
                <a:solidFill>
                  <a:schemeClr val="bg1"/>
                </a:solidFill>
              </a:rPr>
              <a:t> </a:t>
            </a:r>
            <a:r>
              <a:rPr lang="it-IT" sz="2000" dirty="0" err="1" smtClean="0">
                <a:solidFill>
                  <a:schemeClr val="bg1"/>
                </a:solidFill>
              </a:rPr>
              <a:t>wellbeing</a:t>
            </a:r>
            <a:r>
              <a:rPr lang="it-IT" sz="2000" dirty="0" smtClean="0">
                <a:solidFill>
                  <a:schemeClr val="bg1"/>
                </a:solidFill>
              </a:rPr>
              <a:t>: </a:t>
            </a:r>
            <a:r>
              <a:rPr lang="it-IT" sz="2000" dirty="0" err="1" smtClean="0">
                <a:solidFill>
                  <a:schemeClr val="bg1"/>
                </a:solidFill>
              </a:rPr>
              <a:t>hedonic</a:t>
            </a:r>
            <a:r>
              <a:rPr lang="it-IT" sz="2000" dirty="0" smtClean="0">
                <a:solidFill>
                  <a:schemeClr val="bg1"/>
                </a:solidFill>
              </a:rPr>
              <a:t> and </a:t>
            </a:r>
            <a:r>
              <a:rPr lang="it-IT" sz="2000" dirty="0" err="1" smtClean="0">
                <a:solidFill>
                  <a:schemeClr val="bg1"/>
                </a:solidFill>
              </a:rPr>
              <a:t>eudaimonic</a:t>
            </a:r>
            <a:r>
              <a:rPr lang="it-IT" sz="1400" dirty="0">
                <a:solidFill>
                  <a:schemeClr val="bg1"/>
                </a:solidFill>
              </a:rPr>
              <a:t> (Ryan &amp; </a:t>
            </a:r>
            <a:r>
              <a:rPr lang="it-IT" sz="1400" dirty="0" err="1">
                <a:solidFill>
                  <a:schemeClr val="bg1"/>
                </a:solidFill>
              </a:rPr>
              <a:t>Deci</a:t>
            </a:r>
            <a:r>
              <a:rPr lang="it-IT" sz="1400" dirty="0">
                <a:solidFill>
                  <a:schemeClr val="bg1"/>
                </a:solidFill>
              </a:rPr>
              <a:t>, 2001 </a:t>
            </a:r>
            <a:r>
              <a:rPr lang="it-IT" sz="1400" dirty="0" err="1" smtClean="0">
                <a:solidFill>
                  <a:schemeClr val="bg1"/>
                </a:solidFill>
              </a:rPr>
              <a:t>Ryff</a:t>
            </a:r>
            <a:r>
              <a:rPr lang="it-IT" sz="1400" dirty="0">
                <a:solidFill>
                  <a:schemeClr val="bg1"/>
                </a:solidFill>
              </a:rPr>
              <a:t>, Singer, &amp; Love, </a:t>
            </a:r>
            <a:r>
              <a:rPr lang="it-IT" sz="1400" dirty="0" smtClean="0">
                <a:solidFill>
                  <a:schemeClr val="bg1"/>
                </a:solidFill>
              </a:rPr>
              <a:t>2004)</a:t>
            </a:r>
          </a:p>
          <a:p>
            <a:pPr marL="342900" indent="-342900">
              <a:lnSpc>
                <a:spcPct val="150000"/>
              </a:lnSpc>
              <a:buFont typeface="Arial" panose="020B0604020202020204" pitchFamily="34" charset="0"/>
              <a:buChar char="•"/>
            </a:pPr>
            <a:r>
              <a:rPr lang="it-IT" sz="2000" dirty="0" smtClean="0">
                <a:solidFill>
                  <a:schemeClr val="bg1"/>
                </a:solidFill>
              </a:rPr>
              <a:t>Last 2 </a:t>
            </a:r>
            <a:r>
              <a:rPr lang="it-IT" sz="2000" dirty="0" err="1" smtClean="0">
                <a:solidFill>
                  <a:schemeClr val="bg1"/>
                </a:solidFill>
              </a:rPr>
              <a:t>decades</a:t>
            </a:r>
            <a:r>
              <a:rPr lang="it-IT" sz="2000" dirty="0" smtClean="0">
                <a:solidFill>
                  <a:schemeClr val="bg1"/>
                </a:solidFill>
              </a:rPr>
              <a:t> of </a:t>
            </a:r>
            <a:r>
              <a:rPr lang="it-IT" sz="2000" dirty="0" err="1" smtClean="0">
                <a:solidFill>
                  <a:schemeClr val="bg1"/>
                </a:solidFill>
              </a:rPr>
              <a:t>research</a:t>
            </a:r>
            <a:r>
              <a:rPr lang="it-IT" sz="2000" dirty="0" smtClean="0">
                <a:solidFill>
                  <a:schemeClr val="bg1"/>
                </a:solidFill>
              </a:rPr>
              <a:t> on the </a:t>
            </a:r>
            <a:r>
              <a:rPr lang="it-IT" sz="2000" dirty="0" err="1" smtClean="0">
                <a:solidFill>
                  <a:schemeClr val="bg1"/>
                </a:solidFill>
              </a:rPr>
              <a:t>correlation</a:t>
            </a:r>
            <a:r>
              <a:rPr lang="it-IT" sz="2000" dirty="0" smtClean="0">
                <a:solidFill>
                  <a:schemeClr val="bg1"/>
                </a:solidFill>
              </a:rPr>
              <a:t> </a:t>
            </a:r>
            <a:r>
              <a:rPr lang="it-IT" sz="2000" dirty="0" err="1" smtClean="0">
                <a:solidFill>
                  <a:schemeClr val="bg1"/>
                </a:solidFill>
              </a:rPr>
              <a:t>between</a:t>
            </a:r>
            <a:r>
              <a:rPr lang="it-IT" sz="2000" dirty="0" smtClean="0">
                <a:solidFill>
                  <a:schemeClr val="bg1"/>
                </a:solidFill>
              </a:rPr>
              <a:t> </a:t>
            </a:r>
            <a:r>
              <a:rPr lang="it-IT" sz="2000" dirty="0" err="1" smtClean="0">
                <a:solidFill>
                  <a:schemeClr val="bg1"/>
                </a:solidFill>
              </a:rPr>
              <a:t>singing</a:t>
            </a:r>
            <a:r>
              <a:rPr lang="it-IT" sz="2000" dirty="0" smtClean="0">
                <a:solidFill>
                  <a:schemeClr val="bg1"/>
                </a:solidFill>
              </a:rPr>
              <a:t> and </a:t>
            </a:r>
            <a:r>
              <a:rPr lang="it-IT" sz="2000" dirty="0" err="1" smtClean="0">
                <a:solidFill>
                  <a:schemeClr val="bg1"/>
                </a:solidFill>
              </a:rPr>
              <a:t>wellbeing</a:t>
            </a:r>
            <a:r>
              <a:rPr lang="it-IT" sz="1400" dirty="0">
                <a:solidFill>
                  <a:schemeClr val="bg1"/>
                </a:solidFill>
              </a:rPr>
              <a:t> (</a:t>
            </a:r>
            <a:r>
              <a:rPr lang="it-IT" sz="1400" dirty="0" err="1">
                <a:solidFill>
                  <a:schemeClr val="bg1"/>
                </a:solidFill>
              </a:rPr>
              <a:t>Clift</a:t>
            </a:r>
            <a:r>
              <a:rPr lang="it-IT" sz="1400" dirty="0">
                <a:solidFill>
                  <a:schemeClr val="bg1"/>
                </a:solidFill>
              </a:rPr>
              <a:t> and </a:t>
            </a:r>
            <a:r>
              <a:rPr lang="it-IT" sz="1400" dirty="0" err="1">
                <a:solidFill>
                  <a:schemeClr val="bg1"/>
                </a:solidFill>
              </a:rPr>
              <a:t>Hancox</a:t>
            </a:r>
            <a:r>
              <a:rPr lang="it-IT" sz="1400" dirty="0">
                <a:solidFill>
                  <a:schemeClr val="bg1"/>
                </a:solidFill>
              </a:rPr>
              <a:t> </a:t>
            </a:r>
            <a:r>
              <a:rPr lang="it-IT" sz="1400" dirty="0" smtClean="0">
                <a:solidFill>
                  <a:schemeClr val="bg1"/>
                </a:solidFill>
              </a:rPr>
              <a:t>2001; </a:t>
            </a:r>
            <a:r>
              <a:rPr lang="it-IT" sz="1400" dirty="0" err="1" smtClean="0">
                <a:solidFill>
                  <a:schemeClr val="bg1"/>
                </a:solidFill>
              </a:rPr>
              <a:t>Coulton</a:t>
            </a:r>
            <a:r>
              <a:rPr lang="it-IT" sz="1400" dirty="0" smtClean="0">
                <a:solidFill>
                  <a:schemeClr val="bg1"/>
                </a:solidFill>
              </a:rPr>
              <a:t> </a:t>
            </a:r>
            <a:r>
              <a:rPr lang="it-IT" sz="1400" dirty="0">
                <a:solidFill>
                  <a:schemeClr val="bg1"/>
                </a:solidFill>
              </a:rPr>
              <a:t>et al., </a:t>
            </a:r>
            <a:r>
              <a:rPr lang="it-IT" sz="1400" dirty="0" smtClean="0">
                <a:solidFill>
                  <a:schemeClr val="bg1"/>
                </a:solidFill>
              </a:rPr>
              <a:t>2015)</a:t>
            </a:r>
          </a:p>
          <a:p>
            <a:pPr marL="342900" indent="-342900">
              <a:lnSpc>
                <a:spcPct val="150000"/>
              </a:lnSpc>
              <a:buFont typeface="Arial" panose="020B0604020202020204" pitchFamily="34" charset="0"/>
              <a:buChar char="•"/>
            </a:pPr>
            <a:r>
              <a:rPr lang="it-IT" sz="2000" dirty="0" err="1" smtClean="0">
                <a:solidFill>
                  <a:schemeClr val="bg1"/>
                </a:solidFill>
              </a:rPr>
              <a:t>Singing</a:t>
            </a:r>
            <a:r>
              <a:rPr lang="it-IT" sz="2000" dirty="0" smtClean="0">
                <a:solidFill>
                  <a:schemeClr val="bg1"/>
                </a:solidFill>
              </a:rPr>
              <a:t> </a:t>
            </a:r>
            <a:r>
              <a:rPr lang="it-IT" sz="2000" dirty="0" err="1" smtClean="0">
                <a:solidFill>
                  <a:schemeClr val="bg1"/>
                </a:solidFill>
              </a:rPr>
              <a:t>impacts</a:t>
            </a:r>
            <a:r>
              <a:rPr lang="it-IT" sz="2000" dirty="0" smtClean="0">
                <a:solidFill>
                  <a:schemeClr val="bg1"/>
                </a:solidFill>
              </a:rPr>
              <a:t> </a:t>
            </a:r>
            <a:r>
              <a:rPr lang="it-IT" sz="2000" dirty="0" err="1" smtClean="0">
                <a:solidFill>
                  <a:schemeClr val="bg1"/>
                </a:solidFill>
              </a:rPr>
              <a:t>different</a:t>
            </a:r>
            <a:r>
              <a:rPr lang="it-IT" sz="2000" dirty="0" smtClean="0">
                <a:solidFill>
                  <a:schemeClr val="bg1"/>
                </a:solidFill>
              </a:rPr>
              <a:t> </a:t>
            </a:r>
            <a:r>
              <a:rPr lang="it-IT" sz="2000" dirty="0" err="1" smtClean="0">
                <a:solidFill>
                  <a:schemeClr val="bg1"/>
                </a:solidFill>
              </a:rPr>
              <a:t>aspects</a:t>
            </a:r>
            <a:r>
              <a:rPr lang="it-IT" sz="2000" dirty="0" smtClean="0">
                <a:solidFill>
                  <a:schemeClr val="bg1"/>
                </a:solidFill>
              </a:rPr>
              <a:t>: </a:t>
            </a:r>
            <a:r>
              <a:rPr lang="it-IT" sz="2000" dirty="0" err="1" smtClean="0">
                <a:solidFill>
                  <a:schemeClr val="bg1"/>
                </a:solidFill>
              </a:rPr>
              <a:t>psychological</a:t>
            </a:r>
            <a:r>
              <a:rPr lang="it-IT" sz="2000" dirty="0" smtClean="0">
                <a:solidFill>
                  <a:schemeClr val="bg1"/>
                </a:solidFill>
              </a:rPr>
              <a:t>, </a:t>
            </a:r>
            <a:r>
              <a:rPr lang="it-IT" sz="2000" dirty="0" err="1" smtClean="0">
                <a:solidFill>
                  <a:schemeClr val="bg1"/>
                </a:solidFill>
              </a:rPr>
              <a:t>physiological</a:t>
            </a:r>
            <a:r>
              <a:rPr lang="it-IT" sz="2000" dirty="0" smtClean="0">
                <a:solidFill>
                  <a:schemeClr val="bg1"/>
                </a:solidFill>
              </a:rPr>
              <a:t>, immune </a:t>
            </a:r>
            <a:r>
              <a:rPr lang="it-IT" sz="2000" dirty="0" err="1" smtClean="0">
                <a:solidFill>
                  <a:schemeClr val="bg1"/>
                </a:solidFill>
              </a:rPr>
              <a:t>system</a:t>
            </a:r>
            <a:r>
              <a:rPr lang="it-IT" sz="2000" dirty="0" smtClean="0">
                <a:solidFill>
                  <a:schemeClr val="bg1"/>
                </a:solidFill>
              </a:rPr>
              <a:t> </a:t>
            </a:r>
            <a:r>
              <a:rPr lang="it-IT" sz="1400" dirty="0" smtClean="0">
                <a:solidFill>
                  <a:schemeClr val="bg1"/>
                </a:solidFill>
              </a:rPr>
              <a:t>(</a:t>
            </a:r>
            <a:r>
              <a:rPr lang="it-IT" sz="1400" dirty="0" err="1" smtClean="0">
                <a:solidFill>
                  <a:schemeClr val="bg1"/>
                </a:solidFill>
              </a:rPr>
              <a:t>Kreutz</a:t>
            </a:r>
            <a:r>
              <a:rPr lang="it-IT" sz="1400" dirty="0" smtClean="0">
                <a:solidFill>
                  <a:schemeClr val="bg1"/>
                </a:solidFill>
              </a:rPr>
              <a:t> </a:t>
            </a:r>
            <a:r>
              <a:rPr lang="it-IT" sz="1400" dirty="0">
                <a:solidFill>
                  <a:schemeClr val="bg1"/>
                </a:solidFill>
              </a:rPr>
              <a:t>et </a:t>
            </a:r>
            <a:r>
              <a:rPr lang="it-IT" sz="1400" dirty="0" smtClean="0">
                <a:solidFill>
                  <a:schemeClr val="bg1"/>
                </a:solidFill>
              </a:rPr>
              <a:t>al., 2004; </a:t>
            </a:r>
            <a:r>
              <a:rPr lang="it-IT" sz="1400" dirty="0" err="1">
                <a:solidFill>
                  <a:schemeClr val="bg1"/>
                </a:solidFill>
              </a:rPr>
              <a:t>Coulton</a:t>
            </a:r>
            <a:r>
              <a:rPr lang="it-IT" sz="1400" dirty="0">
                <a:solidFill>
                  <a:schemeClr val="bg1"/>
                </a:solidFill>
              </a:rPr>
              <a:t> et </a:t>
            </a:r>
            <a:r>
              <a:rPr lang="it-IT" sz="1400" dirty="0" smtClean="0">
                <a:solidFill>
                  <a:schemeClr val="bg1"/>
                </a:solidFill>
              </a:rPr>
              <a:t>al., 2015; </a:t>
            </a:r>
            <a:r>
              <a:rPr lang="it-IT" sz="1400" dirty="0">
                <a:solidFill>
                  <a:schemeClr val="bg1"/>
                </a:solidFill>
              </a:rPr>
              <a:t>Gale et al., 2012</a:t>
            </a:r>
            <a:r>
              <a:rPr lang="it-IT" sz="1400" dirty="0" smtClean="0">
                <a:solidFill>
                  <a:schemeClr val="bg1"/>
                </a:solidFill>
              </a:rPr>
              <a:t>)</a:t>
            </a:r>
            <a:endParaRPr lang="it-IT" sz="2000" dirty="0" smtClean="0">
              <a:solidFill>
                <a:schemeClr val="bg1"/>
              </a:solidFill>
            </a:endParaRPr>
          </a:p>
          <a:p>
            <a:pPr marL="342900" indent="-342900">
              <a:lnSpc>
                <a:spcPct val="150000"/>
              </a:lnSpc>
              <a:buFont typeface="Arial" panose="020B0604020202020204" pitchFamily="34" charset="0"/>
              <a:buChar char="•"/>
            </a:pPr>
            <a:r>
              <a:rPr lang="it-IT" sz="2000" dirty="0" smtClean="0">
                <a:solidFill>
                  <a:schemeClr val="bg1"/>
                </a:solidFill>
              </a:rPr>
              <a:t>More </a:t>
            </a:r>
            <a:r>
              <a:rPr lang="it-IT" sz="2000" dirty="0" err="1" smtClean="0">
                <a:solidFill>
                  <a:schemeClr val="bg1"/>
                </a:solidFill>
              </a:rPr>
              <a:t>evidence</a:t>
            </a:r>
            <a:r>
              <a:rPr lang="it-IT" sz="2000" dirty="0" smtClean="0">
                <a:solidFill>
                  <a:schemeClr val="bg1"/>
                </a:solidFill>
              </a:rPr>
              <a:t> </a:t>
            </a:r>
            <a:r>
              <a:rPr lang="it-IT" sz="2000" dirty="0" err="1" smtClean="0">
                <a:solidFill>
                  <a:schemeClr val="bg1"/>
                </a:solidFill>
              </a:rPr>
              <a:t>is</a:t>
            </a:r>
            <a:r>
              <a:rPr lang="it-IT" sz="2000" dirty="0" smtClean="0">
                <a:solidFill>
                  <a:schemeClr val="bg1"/>
                </a:solidFill>
              </a:rPr>
              <a:t> </a:t>
            </a:r>
            <a:r>
              <a:rPr lang="it-IT" sz="2000" dirty="0" err="1" smtClean="0">
                <a:solidFill>
                  <a:schemeClr val="bg1"/>
                </a:solidFill>
              </a:rPr>
              <a:t>needed</a:t>
            </a:r>
            <a:r>
              <a:rPr lang="it-IT" sz="2000" dirty="0" smtClean="0">
                <a:solidFill>
                  <a:schemeClr val="bg1"/>
                </a:solidFill>
              </a:rPr>
              <a:t>: </a:t>
            </a:r>
            <a:r>
              <a:rPr lang="it-IT" sz="2000" dirty="0" err="1" smtClean="0">
                <a:solidFill>
                  <a:schemeClr val="bg1"/>
                </a:solidFill>
              </a:rPr>
              <a:t>enhance</a:t>
            </a:r>
            <a:r>
              <a:rPr lang="it-IT" sz="2000" dirty="0" smtClean="0">
                <a:solidFill>
                  <a:schemeClr val="bg1"/>
                </a:solidFill>
              </a:rPr>
              <a:t> </a:t>
            </a:r>
            <a:r>
              <a:rPr lang="it-IT" sz="2000" dirty="0" err="1" smtClean="0">
                <a:solidFill>
                  <a:schemeClr val="bg1"/>
                </a:solidFill>
              </a:rPr>
              <a:t>generalizability</a:t>
            </a:r>
            <a:r>
              <a:rPr lang="it-IT" sz="2000" dirty="0" smtClean="0">
                <a:solidFill>
                  <a:schemeClr val="bg1"/>
                </a:solidFill>
              </a:rPr>
              <a:t> </a:t>
            </a:r>
            <a:r>
              <a:rPr lang="it-IT" sz="1400" dirty="0" smtClean="0">
                <a:solidFill>
                  <a:schemeClr val="bg1"/>
                </a:solidFill>
              </a:rPr>
              <a:t>(</a:t>
            </a:r>
            <a:r>
              <a:rPr lang="it-IT" sz="1400" dirty="0">
                <a:solidFill>
                  <a:schemeClr val="bg1"/>
                </a:solidFill>
              </a:rPr>
              <a:t>Cohen et al., </a:t>
            </a:r>
            <a:r>
              <a:rPr lang="it-IT" sz="1400" dirty="0" smtClean="0">
                <a:solidFill>
                  <a:schemeClr val="bg1"/>
                </a:solidFill>
              </a:rPr>
              <a:t>2006; </a:t>
            </a:r>
            <a:r>
              <a:rPr lang="it-IT" sz="1400" dirty="0" err="1" smtClean="0">
                <a:solidFill>
                  <a:schemeClr val="bg1"/>
                </a:solidFill>
              </a:rPr>
              <a:t>Clift</a:t>
            </a:r>
            <a:r>
              <a:rPr lang="it-IT" sz="1400" dirty="0" smtClean="0">
                <a:solidFill>
                  <a:schemeClr val="bg1"/>
                </a:solidFill>
              </a:rPr>
              <a:t> </a:t>
            </a:r>
            <a:r>
              <a:rPr lang="it-IT" sz="1400" dirty="0">
                <a:solidFill>
                  <a:schemeClr val="bg1"/>
                </a:solidFill>
              </a:rPr>
              <a:t>et al,. </a:t>
            </a:r>
            <a:r>
              <a:rPr lang="it-IT" sz="1400" dirty="0" smtClean="0">
                <a:solidFill>
                  <a:schemeClr val="bg1"/>
                </a:solidFill>
              </a:rPr>
              <a:t>2017)  </a:t>
            </a:r>
            <a:endParaRPr lang="it-IT" sz="1400" dirty="0">
              <a:solidFill>
                <a:schemeClr val="bg1"/>
              </a:solidFill>
            </a:endParaRPr>
          </a:p>
          <a:p>
            <a:pPr marL="342900" indent="-342900">
              <a:lnSpc>
                <a:spcPct val="150000"/>
              </a:lnSpc>
              <a:buFont typeface="Arial" panose="020B0604020202020204" pitchFamily="34" charset="0"/>
              <a:buChar char="•"/>
            </a:pPr>
            <a:r>
              <a:rPr lang="it-IT" sz="2000" dirty="0" err="1" smtClean="0">
                <a:solidFill>
                  <a:schemeClr val="bg1"/>
                </a:solidFill>
              </a:rPr>
              <a:t>Interventions</a:t>
            </a:r>
            <a:r>
              <a:rPr lang="it-IT" sz="2000" dirty="0" smtClean="0">
                <a:solidFill>
                  <a:schemeClr val="bg1"/>
                </a:solidFill>
              </a:rPr>
              <a:t> </a:t>
            </a:r>
            <a:r>
              <a:rPr lang="it-IT" sz="2000" dirty="0" err="1" smtClean="0">
                <a:solidFill>
                  <a:schemeClr val="bg1"/>
                </a:solidFill>
              </a:rPr>
              <a:t>conducted</a:t>
            </a:r>
            <a:r>
              <a:rPr lang="it-IT" sz="2000" dirty="0" smtClean="0">
                <a:solidFill>
                  <a:schemeClr val="bg1"/>
                </a:solidFill>
              </a:rPr>
              <a:t> for </a:t>
            </a:r>
            <a:r>
              <a:rPr lang="it-IT" sz="2000" dirty="0" err="1" smtClean="0">
                <a:solidFill>
                  <a:schemeClr val="bg1"/>
                </a:solidFill>
              </a:rPr>
              <a:t>longer</a:t>
            </a:r>
            <a:r>
              <a:rPr lang="it-IT" sz="2000" dirty="0" smtClean="0">
                <a:solidFill>
                  <a:schemeClr val="bg1"/>
                </a:solidFill>
              </a:rPr>
              <a:t> </a:t>
            </a:r>
            <a:r>
              <a:rPr lang="it-IT" sz="2000" dirty="0" err="1" smtClean="0">
                <a:solidFill>
                  <a:schemeClr val="bg1"/>
                </a:solidFill>
              </a:rPr>
              <a:t>period</a:t>
            </a:r>
            <a:r>
              <a:rPr lang="it-IT" sz="2000" dirty="0" smtClean="0">
                <a:solidFill>
                  <a:schemeClr val="bg1"/>
                </a:solidFill>
              </a:rPr>
              <a:t> of time – </a:t>
            </a:r>
            <a:r>
              <a:rPr lang="it-IT" sz="2000" dirty="0" err="1" smtClean="0">
                <a:solidFill>
                  <a:schemeClr val="bg1"/>
                </a:solidFill>
              </a:rPr>
              <a:t>prolonged</a:t>
            </a:r>
            <a:r>
              <a:rPr lang="it-IT" sz="2000" dirty="0" smtClean="0">
                <a:solidFill>
                  <a:schemeClr val="bg1"/>
                </a:solidFill>
              </a:rPr>
              <a:t> </a:t>
            </a:r>
            <a:r>
              <a:rPr lang="it-IT" sz="2000" dirty="0" err="1" smtClean="0">
                <a:solidFill>
                  <a:schemeClr val="bg1"/>
                </a:solidFill>
              </a:rPr>
              <a:t>effects</a:t>
            </a:r>
            <a:r>
              <a:rPr lang="it-IT" sz="2000" dirty="0" smtClean="0">
                <a:solidFill>
                  <a:schemeClr val="bg1"/>
                </a:solidFill>
              </a:rPr>
              <a:t> </a:t>
            </a:r>
            <a:r>
              <a:rPr lang="it-IT" sz="1400" dirty="0" smtClean="0">
                <a:solidFill>
                  <a:schemeClr val="bg1"/>
                </a:solidFill>
              </a:rPr>
              <a:t>(</a:t>
            </a:r>
            <a:r>
              <a:rPr lang="it-IT" sz="1400" dirty="0" err="1" smtClean="0">
                <a:solidFill>
                  <a:schemeClr val="bg1"/>
                </a:solidFill>
              </a:rPr>
              <a:t>Fancourt</a:t>
            </a:r>
            <a:r>
              <a:rPr lang="it-IT" sz="1400" dirty="0">
                <a:solidFill>
                  <a:schemeClr val="bg1"/>
                </a:solidFill>
              </a:rPr>
              <a:t>, </a:t>
            </a:r>
            <a:r>
              <a:rPr lang="it-IT" sz="1400" dirty="0" smtClean="0">
                <a:solidFill>
                  <a:schemeClr val="bg1"/>
                </a:solidFill>
              </a:rPr>
              <a:t>2016)</a:t>
            </a:r>
          </a:p>
          <a:p>
            <a:pPr marL="342900" indent="-342900">
              <a:lnSpc>
                <a:spcPct val="150000"/>
              </a:lnSpc>
              <a:buFont typeface="Arial" panose="020B0604020202020204" pitchFamily="34" charset="0"/>
              <a:buChar char="•"/>
            </a:pPr>
            <a:endParaRPr lang="it-IT" sz="1400" dirty="0">
              <a:solidFill>
                <a:schemeClr val="bg1"/>
              </a:solidFill>
            </a:endParaRPr>
          </a:p>
          <a:p>
            <a:pPr marL="342900" indent="-342900">
              <a:lnSpc>
                <a:spcPct val="150000"/>
              </a:lnSpc>
              <a:buFont typeface="Arial" panose="020B0604020202020204" pitchFamily="34" charset="0"/>
              <a:buChar char="•"/>
            </a:pPr>
            <a:endParaRPr lang="en-GB" sz="2000" dirty="0">
              <a:solidFill>
                <a:schemeClr val="bg1"/>
              </a:solidFill>
            </a:endParaRPr>
          </a:p>
        </p:txBody>
      </p:sp>
      <p:sp>
        <p:nvSpPr>
          <p:cNvPr id="7" name="Text Placeholder 1"/>
          <p:cNvSpPr txBox="1">
            <a:spLocks/>
          </p:cNvSpPr>
          <p:nvPr/>
        </p:nvSpPr>
        <p:spPr>
          <a:xfrm>
            <a:off x="1128714" y="560739"/>
            <a:ext cx="9554837" cy="642910"/>
          </a:xfrm>
          <a:prstGeom prst="rect">
            <a:avLst/>
          </a:prstGeom>
        </p:spPr>
        <p:txBody>
          <a:bodyPr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u="sng" dirty="0" smtClean="0">
                <a:latin typeface="+mn-lt"/>
              </a:rPr>
              <a:t>SINGING </a:t>
            </a:r>
            <a:r>
              <a:rPr lang="en-GB" sz="2400" u="sng" dirty="0">
                <a:latin typeface="+mn-lt"/>
              </a:rPr>
              <a:t>AND THE CONTRIBUTION TO WELLBEING</a:t>
            </a:r>
          </a:p>
        </p:txBody>
      </p:sp>
    </p:spTree>
    <p:extLst>
      <p:ext uri="{BB962C8B-B14F-4D97-AF65-F5344CB8AC3E}">
        <p14:creationId xmlns:p14="http://schemas.microsoft.com/office/powerpoint/2010/main" val="20411216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4" y="1"/>
            <a:ext cx="2867899" cy="513183"/>
          </a:xfrm>
        </p:spPr>
        <p:txBody>
          <a:bodyPr>
            <a:normAutofit/>
          </a:bodyPr>
          <a:lstStyle/>
          <a:p>
            <a:pPr algn="l"/>
            <a:r>
              <a:rPr lang="en-US" sz="2800" dirty="0" smtClean="0"/>
              <a:t>Literature review</a:t>
            </a:r>
            <a:endParaRPr lang="en-US" sz="2800" dirty="0"/>
          </a:p>
        </p:txBody>
      </p:sp>
      <p:sp>
        <p:nvSpPr>
          <p:cNvPr id="49" name="CasellaDiTesto 48"/>
          <p:cNvSpPr txBox="1"/>
          <p:nvPr/>
        </p:nvSpPr>
        <p:spPr>
          <a:xfrm>
            <a:off x="1368198" y="1634659"/>
            <a:ext cx="10254343" cy="4570482"/>
          </a:xfrm>
          <a:prstGeom prst="rect">
            <a:avLst/>
          </a:prstGeom>
          <a:noFill/>
        </p:spPr>
        <p:txBody>
          <a:bodyPr wrap="square" rtlCol="0">
            <a:spAutoFit/>
          </a:bodyPr>
          <a:lstStyle/>
          <a:p>
            <a:pPr>
              <a:lnSpc>
                <a:spcPct val="150000"/>
              </a:lnSpc>
            </a:pPr>
            <a:r>
              <a:rPr lang="it-IT" sz="2000" dirty="0" err="1" smtClean="0">
                <a:solidFill>
                  <a:schemeClr val="bg1"/>
                </a:solidFill>
              </a:rPr>
              <a:t>Motherhood</a:t>
            </a:r>
            <a:r>
              <a:rPr lang="it-IT" sz="2000" dirty="0" smtClean="0">
                <a:solidFill>
                  <a:schemeClr val="bg1"/>
                </a:solidFill>
              </a:rPr>
              <a:t>:</a:t>
            </a:r>
          </a:p>
          <a:p>
            <a:pPr marL="342900" indent="-342900">
              <a:lnSpc>
                <a:spcPct val="150000"/>
              </a:lnSpc>
              <a:buFont typeface="Arial" panose="020B0604020202020204" pitchFamily="34" charset="0"/>
              <a:buChar char="•"/>
            </a:pPr>
            <a:r>
              <a:rPr lang="it-IT" sz="2000" dirty="0" smtClean="0">
                <a:solidFill>
                  <a:schemeClr val="bg1"/>
                </a:solidFill>
              </a:rPr>
              <a:t>Diverse </a:t>
            </a:r>
            <a:r>
              <a:rPr lang="it-IT" sz="2000" dirty="0" err="1" smtClean="0">
                <a:solidFill>
                  <a:schemeClr val="bg1"/>
                </a:solidFill>
              </a:rPr>
              <a:t>range</a:t>
            </a:r>
            <a:r>
              <a:rPr lang="it-IT" sz="2000" dirty="0" smtClean="0">
                <a:solidFill>
                  <a:schemeClr val="bg1"/>
                </a:solidFill>
              </a:rPr>
              <a:t> of </a:t>
            </a:r>
            <a:r>
              <a:rPr lang="it-IT" sz="2000" dirty="0" err="1" smtClean="0">
                <a:solidFill>
                  <a:schemeClr val="bg1"/>
                </a:solidFill>
              </a:rPr>
              <a:t>emotions</a:t>
            </a:r>
            <a:r>
              <a:rPr lang="it-IT" sz="2000" dirty="0" smtClean="0">
                <a:solidFill>
                  <a:schemeClr val="bg1"/>
                </a:solidFill>
              </a:rPr>
              <a:t>: </a:t>
            </a:r>
            <a:r>
              <a:rPr lang="it-IT" sz="2000" dirty="0" err="1" smtClean="0">
                <a:solidFill>
                  <a:schemeClr val="bg1"/>
                </a:solidFill>
              </a:rPr>
              <a:t>happiness</a:t>
            </a:r>
            <a:r>
              <a:rPr lang="it-IT" sz="2000" dirty="0" smtClean="0">
                <a:solidFill>
                  <a:schemeClr val="bg1"/>
                </a:solidFill>
              </a:rPr>
              <a:t>, </a:t>
            </a:r>
            <a:r>
              <a:rPr lang="it-IT" sz="2000" dirty="0" err="1" smtClean="0">
                <a:solidFill>
                  <a:schemeClr val="bg1"/>
                </a:solidFill>
              </a:rPr>
              <a:t>tiredness</a:t>
            </a:r>
            <a:r>
              <a:rPr lang="it-IT" sz="2000" dirty="0" smtClean="0">
                <a:solidFill>
                  <a:schemeClr val="bg1"/>
                </a:solidFill>
              </a:rPr>
              <a:t>, </a:t>
            </a:r>
            <a:r>
              <a:rPr lang="it-IT" sz="2000" dirty="0" err="1" smtClean="0">
                <a:solidFill>
                  <a:schemeClr val="bg1"/>
                </a:solidFill>
              </a:rPr>
              <a:t>overwhelm</a:t>
            </a:r>
            <a:r>
              <a:rPr lang="it-IT" sz="2000" dirty="0">
                <a:solidFill>
                  <a:schemeClr val="bg1"/>
                </a:solidFill>
              </a:rPr>
              <a:t> </a:t>
            </a:r>
            <a:r>
              <a:rPr lang="it-IT" sz="1400" dirty="0">
                <a:solidFill>
                  <a:schemeClr val="bg1"/>
                </a:solidFill>
              </a:rPr>
              <a:t>(</a:t>
            </a:r>
            <a:r>
              <a:rPr lang="it-IT" sz="1400" dirty="0" err="1">
                <a:solidFill>
                  <a:schemeClr val="bg1"/>
                </a:solidFill>
              </a:rPr>
              <a:t>Copeland</a:t>
            </a:r>
            <a:r>
              <a:rPr lang="it-IT" sz="1400" dirty="0">
                <a:solidFill>
                  <a:schemeClr val="bg1"/>
                </a:solidFill>
              </a:rPr>
              <a:t> and </a:t>
            </a:r>
            <a:r>
              <a:rPr lang="it-IT" sz="1400" dirty="0" err="1">
                <a:solidFill>
                  <a:schemeClr val="bg1"/>
                </a:solidFill>
              </a:rPr>
              <a:t>Harbaugh</a:t>
            </a:r>
            <a:r>
              <a:rPr lang="it-IT" sz="1400" dirty="0">
                <a:solidFill>
                  <a:schemeClr val="bg1"/>
                </a:solidFill>
              </a:rPr>
              <a:t>, </a:t>
            </a:r>
            <a:r>
              <a:rPr lang="it-IT" sz="1400" dirty="0" smtClean="0">
                <a:solidFill>
                  <a:schemeClr val="bg1"/>
                </a:solidFill>
              </a:rPr>
              <a:t>2019; Wulff</a:t>
            </a:r>
            <a:r>
              <a:rPr lang="it-IT" sz="1400" dirty="0">
                <a:solidFill>
                  <a:schemeClr val="bg1"/>
                </a:solidFill>
              </a:rPr>
              <a:t>, 2020</a:t>
            </a:r>
            <a:r>
              <a:rPr lang="it-IT" sz="1400" dirty="0" smtClean="0">
                <a:solidFill>
                  <a:schemeClr val="bg1"/>
                </a:solidFill>
              </a:rPr>
              <a:t>)</a:t>
            </a:r>
          </a:p>
          <a:p>
            <a:pPr marL="285750" indent="-285750">
              <a:lnSpc>
                <a:spcPct val="150000"/>
              </a:lnSpc>
              <a:buFont typeface="Arial" panose="020B0604020202020204" pitchFamily="34" charset="0"/>
              <a:buChar char="•"/>
            </a:pPr>
            <a:r>
              <a:rPr lang="it-IT" sz="2000" dirty="0" err="1" smtClean="0">
                <a:solidFill>
                  <a:schemeClr val="bg1"/>
                </a:solidFill>
              </a:rPr>
              <a:t>Vulnerable</a:t>
            </a:r>
            <a:r>
              <a:rPr lang="it-IT" sz="2000" dirty="0" smtClean="0">
                <a:solidFill>
                  <a:schemeClr val="bg1"/>
                </a:solidFill>
              </a:rPr>
              <a:t> </a:t>
            </a:r>
            <a:r>
              <a:rPr lang="it-IT" sz="2000" dirty="0" err="1" smtClean="0">
                <a:solidFill>
                  <a:schemeClr val="bg1"/>
                </a:solidFill>
              </a:rPr>
              <a:t>period</a:t>
            </a:r>
            <a:r>
              <a:rPr lang="it-IT" sz="2000" dirty="0" smtClean="0">
                <a:solidFill>
                  <a:schemeClr val="bg1"/>
                </a:solidFill>
              </a:rPr>
              <a:t> – </a:t>
            </a:r>
            <a:r>
              <a:rPr lang="it-IT" sz="2000" dirty="0" err="1" smtClean="0">
                <a:solidFill>
                  <a:schemeClr val="bg1"/>
                </a:solidFill>
              </a:rPr>
              <a:t>discrepacy</a:t>
            </a:r>
            <a:r>
              <a:rPr lang="it-IT" sz="2000" dirty="0" smtClean="0">
                <a:solidFill>
                  <a:schemeClr val="bg1"/>
                </a:solidFill>
              </a:rPr>
              <a:t> </a:t>
            </a:r>
            <a:r>
              <a:rPr lang="it-IT" sz="2000" dirty="0" err="1" smtClean="0">
                <a:solidFill>
                  <a:schemeClr val="bg1"/>
                </a:solidFill>
              </a:rPr>
              <a:t>between</a:t>
            </a:r>
            <a:r>
              <a:rPr lang="it-IT" sz="2000" dirty="0" smtClean="0">
                <a:solidFill>
                  <a:schemeClr val="bg1"/>
                </a:solidFill>
              </a:rPr>
              <a:t> </a:t>
            </a:r>
            <a:r>
              <a:rPr lang="it-IT" sz="2000" dirty="0" err="1" smtClean="0">
                <a:solidFill>
                  <a:schemeClr val="bg1"/>
                </a:solidFill>
              </a:rPr>
              <a:t>idealised</a:t>
            </a:r>
            <a:r>
              <a:rPr lang="it-IT" sz="2000" dirty="0" smtClean="0">
                <a:solidFill>
                  <a:schemeClr val="bg1"/>
                </a:solidFill>
              </a:rPr>
              <a:t> </a:t>
            </a:r>
            <a:r>
              <a:rPr lang="it-IT" sz="2000" dirty="0" err="1" smtClean="0">
                <a:solidFill>
                  <a:schemeClr val="bg1"/>
                </a:solidFill>
              </a:rPr>
              <a:t>expectations</a:t>
            </a:r>
            <a:r>
              <a:rPr lang="it-IT" sz="2000" dirty="0" smtClean="0">
                <a:solidFill>
                  <a:schemeClr val="bg1"/>
                </a:solidFill>
              </a:rPr>
              <a:t> </a:t>
            </a:r>
            <a:r>
              <a:rPr lang="it-IT" sz="2000" dirty="0">
                <a:solidFill>
                  <a:schemeClr val="bg1"/>
                </a:solidFill>
              </a:rPr>
              <a:t>and </a:t>
            </a:r>
            <a:r>
              <a:rPr lang="it-IT" sz="2000" dirty="0" smtClean="0">
                <a:solidFill>
                  <a:schemeClr val="bg1"/>
                </a:solidFill>
              </a:rPr>
              <a:t>reality </a:t>
            </a:r>
            <a:r>
              <a:rPr lang="it-IT" sz="1400" dirty="0" smtClean="0">
                <a:solidFill>
                  <a:schemeClr val="bg1"/>
                </a:solidFill>
              </a:rPr>
              <a:t>(</a:t>
            </a:r>
            <a:r>
              <a:rPr lang="it-IT" sz="1400" dirty="0" err="1" smtClean="0">
                <a:solidFill>
                  <a:schemeClr val="bg1"/>
                </a:solidFill>
              </a:rPr>
              <a:t>Mackinlay</a:t>
            </a:r>
            <a:r>
              <a:rPr lang="it-IT" sz="1400" dirty="0" smtClean="0">
                <a:solidFill>
                  <a:schemeClr val="bg1"/>
                </a:solidFill>
              </a:rPr>
              <a:t> </a:t>
            </a:r>
            <a:r>
              <a:rPr lang="it-IT" sz="1400" dirty="0">
                <a:solidFill>
                  <a:schemeClr val="bg1"/>
                </a:solidFill>
              </a:rPr>
              <a:t>and Baker </a:t>
            </a:r>
            <a:r>
              <a:rPr lang="it-IT" sz="1400" dirty="0" smtClean="0">
                <a:solidFill>
                  <a:schemeClr val="bg1"/>
                </a:solidFill>
              </a:rPr>
              <a:t>2005; </a:t>
            </a:r>
            <a:r>
              <a:rPr lang="it-IT" sz="1400" dirty="0">
                <a:solidFill>
                  <a:schemeClr val="bg1"/>
                </a:solidFill>
              </a:rPr>
              <a:t>Wulff, </a:t>
            </a:r>
            <a:r>
              <a:rPr lang="it-IT" sz="1400" dirty="0" smtClean="0">
                <a:solidFill>
                  <a:schemeClr val="bg1"/>
                </a:solidFill>
              </a:rPr>
              <a:t>2020)</a:t>
            </a:r>
          </a:p>
          <a:p>
            <a:pPr marL="342900" indent="-342900">
              <a:lnSpc>
                <a:spcPct val="150000"/>
              </a:lnSpc>
              <a:buFont typeface="Arial" panose="020B0604020202020204" pitchFamily="34" charset="0"/>
              <a:buChar char="•"/>
            </a:pPr>
            <a:r>
              <a:rPr lang="it-IT" sz="2000" dirty="0" err="1" smtClean="0">
                <a:solidFill>
                  <a:schemeClr val="bg1"/>
                </a:solidFill>
              </a:rPr>
              <a:t>Distress</a:t>
            </a:r>
            <a:r>
              <a:rPr lang="it-IT" sz="2000" dirty="0" smtClean="0">
                <a:solidFill>
                  <a:schemeClr val="bg1"/>
                </a:solidFill>
              </a:rPr>
              <a:t> due to </a:t>
            </a:r>
            <a:r>
              <a:rPr lang="it-IT" sz="2000" dirty="0" err="1" smtClean="0">
                <a:solidFill>
                  <a:schemeClr val="bg1"/>
                </a:solidFill>
              </a:rPr>
              <a:t>unmet</a:t>
            </a:r>
            <a:r>
              <a:rPr lang="it-IT" sz="2000" dirty="0" smtClean="0">
                <a:solidFill>
                  <a:schemeClr val="bg1"/>
                </a:solidFill>
              </a:rPr>
              <a:t> needs, feelings of </a:t>
            </a:r>
            <a:r>
              <a:rPr lang="it-IT" sz="2000" dirty="0" err="1" smtClean="0">
                <a:solidFill>
                  <a:schemeClr val="bg1"/>
                </a:solidFill>
              </a:rPr>
              <a:t>isolation</a:t>
            </a:r>
            <a:r>
              <a:rPr lang="it-IT" sz="2000" dirty="0" smtClean="0">
                <a:solidFill>
                  <a:schemeClr val="bg1"/>
                </a:solidFill>
              </a:rPr>
              <a:t> and </a:t>
            </a:r>
            <a:r>
              <a:rPr lang="it-IT" sz="2000" dirty="0" err="1" smtClean="0">
                <a:solidFill>
                  <a:schemeClr val="bg1"/>
                </a:solidFill>
              </a:rPr>
              <a:t>loss</a:t>
            </a:r>
            <a:r>
              <a:rPr lang="it-IT" sz="2000" dirty="0" smtClean="0">
                <a:solidFill>
                  <a:schemeClr val="bg1"/>
                </a:solidFill>
              </a:rPr>
              <a:t> of control, </a:t>
            </a:r>
            <a:r>
              <a:rPr lang="it-IT" sz="2000" dirty="0" err="1" smtClean="0">
                <a:solidFill>
                  <a:schemeClr val="bg1"/>
                </a:solidFill>
              </a:rPr>
              <a:t>economic</a:t>
            </a:r>
            <a:r>
              <a:rPr lang="it-IT" sz="2000" dirty="0">
                <a:solidFill>
                  <a:schemeClr val="bg1"/>
                </a:solidFill>
              </a:rPr>
              <a:t> difficulties </a:t>
            </a:r>
            <a:r>
              <a:rPr lang="it-IT" sz="1200" dirty="0" smtClean="0">
                <a:solidFill>
                  <a:schemeClr val="bg1"/>
                </a:solidFill>
              </a:rPr>
              <a:t>(</a:t>
            </a:r>
            <a:r>
              <a:rPr lang="it-IT" sz="1400" dirty="0" err="1" smtClean="0">
                <a:solidFill>
                  <a:schemeClr val="bg1"/>
                </a:solidFill>
              </a:rPr>
              <a:t>Mackinlay</a:t>
            </a:r>
            <a:r>
              <a:rPr lang="it-IT" sz="1400" dirty="0" smtClean="0">
                <a:solidFill>
                  <a:schemeClr val="bg1"/>
                </a:solidFill>
              </a:rPr>
              <a:t> </a:t>
            </a:r>
            <a:r>
              <a:rPr lang="it-IT" sz="1400" dirty="0">
                <a:solidFill>
                  <a:schemeClr val="bg1"/>
                </a:solidFill>
              </a:rPr>
              <a:t>and Baker </a:t>
            </a:r>
            <a:r>
              <a:rPr lang="it-IT" sz="1400" dirty="0" smtClean="0">
                <a:solidFill>
                  <a:schemeClr val="bg1"/>
                </a:solidFill>
              </a:rPr>
              <a:t>2005; </a:t>
            </a:r>
            <a:r>
              <a:rPr lang="it-IT" sz="1400" dirty="0" err="1" smtClean="0">
                <a:solidFill>
                  <a:schemeClr val="bg1"/>
                </a:solidFill>
              </a:rPr>
              <a:t>Gelaye</a:t>
            </a:r>
            <a:r>
              <a:rPr lang="it-IT" sz="1400" dirty="0" smtClean="0">
                <a:solidFill>
                  <a:schemeClr val="bg1"/>
                </a:solidFill>
              </a:rPr>
              <a:t> </a:t>
            </a:r>
            <a:r>
              <a:rPr lang="it-IT" sz="1400" dirty="0">
                <a:solidFill>
                  <a:schemeClr val="bg1"/>
                </a:solidFill>
              </a:rPr>
              <a:t>et </a:t>
            </a:r>
            <a:r>
              <a:rPr lang="it-IT" sz="1400" dirty="0" smtClean="0">
                <a:solidFill>
                  <a:schemeClr val="bg1"/>
                </a:solidFill>
              </a:rPr>
              <a:t>al., 2016; </a:t>
            </a:r>
            <a:r>
              <a:rPr lang="it-IT" sz="1400" dirty="0">
                <a:solidFill>
                  <a:schemeClr val="bg1"/>
                </a:solidFill>
              </a:rPr>
              <a:t>Leigh &amp; </a:t>
            </a:r>
            <a:r>
              <a:rPr lang="it-IT" sz="1400" dirty="0" err="1">
                <a:solidFill>
                  <a:schemeClr val="bg1"/>
                </a:solidFill>
              </a:rPr>
              <a:t>Milgrom</a:t>
            </a:r>
            <a:r>
              <a:rPr lang="it-IT" sz="1400" dirty="0">
                <a:solidFill>
                  <a:schemeClr val="bg1"/>
                </a:solidFill>
              </a:rPr>
              <a:t>, </a:t>
            </a:r>
            <a:r>
              <a:rPr lang="it-IT" sz="1400" dirty="0" smtClean="0">
                <a:solidFill>
                  <a:schemeClr val="bg1"/>
                </a:solidFill>
              </a:rPr>
              <a:t>2008)</a:t>
            </a:r>
            <a:r>
              <a:rPr lang="it-IT" sz="2000" dirty="0" smtClean="0">
                <a:solidFill>
                  <a:schemeClr val="bg1"/>
                </a:solidFill>
              </a:rPr>
              <a:t>     </a:t>
            </a:r>
            <a:endParaRPr lang="it-IT" sz="2000" dirty="0">
              <a:solidFill>
                <a:schemeClr val="bg1"/>
              </a:solidFill>
            </a:endParaRPr>
          </a:p>
          <a:p>
            <a:pPr marL="342900" indent="-342900">
              <a:lnSpc>
                <a:spcPct val="150000"/>
              </a:lnSpc>
              <a:buFont typeface="Arial" panose="020B0604020202020204" pitchFamily="34" charset="0"/>
              <a:buChar char="•"/>
            </a:pPr>
            <a:r>
              <a:rPr lang="it-IT" sz="2000" dirty="0" smtClean="0">
                <a:solidFill>
                  <a:schemeClr val="bg1"/>
                </a:solidFill>
              </a:rPr>
              <a:t>The impact of the internet </a:t>
            </a:r>
            <a:r>
              <a:rPr lang="it-IT" sz="1400" dirty="0" smtClean="0">
                <a:solidFill>
                  <a:schemeClr val="bg1"/>
                </a:solidFill>
              </a:rPr>
              <a:t>(</a:t>
            </a:r>
            <a:r>
              <a:rPr lang="en-GB" sz="1400" dirty="0" smtClean="0">
                <a:solidFill>
                  <a:schemeClr val="bg1"/>
                </a:solidFill>
              </a:rPr>
              <a:t>Bernhardt</a:t>
            </a:r>
            <a:r>
              <a:rPr lang="en-GB" sz="1400" dirty="0">
                <a:solidFill>
                  <a:schemeClr val="bg1"/>
                </a:solidFill>
              </a:rPr>
              <a:t>, 2004; </a:t>
            </a:r>
            <a:r>
              <a:rPr lang="en-GB" sz="1400" dirty="0" err="1">
                <a:solidFill>
                  <a:schemeClr val="bg1"/>
                </a:solidFill>
              </a:rPr>
              <a:t>Sayakhot</a:t>
            </a:r>
            <a:r>
              <a:rPr lang="en-GB" sz="1400" dirty="0">
                <a:solidFill>
                  <a:schemeClr val="bg1"/>
                </a:solidFill>
              </a:rPr>
              <a:t> and </a:t>
            </a:r>
            <a:r>
              <a:rPr lang="en-GB" sz="1400" dirty="0" err="1">
                <a:solidFill>
                  <a:schemeClr val="bg1"/>
                </a:solidFill>
              </a:rPr>
              <a:t>Carolan-Olah</a:t>
            </a:r>
            <a:r>
              <a:rPr lang="en-GB" sz="1400" dirty="0">
                <a:solidFill>
                  <a:schemeClr val="bg1"/>
                </a:solidFill>
              </a:rPr>
              <a:t> </a:t>
            </a:r>
            <a:r>
              <a:rPr lang="en-GB" sz="1400" dirty="0" smtClean="0">
                <a:solidFill>
                  <a:schemeClr val="bg1"/>
                </a:solidFill>
              </a:rPr>
              <a:t>2016) </a:t>
            </a:r>
          </a:p>
          <a:p>
            <a:pPr marL="342900" indent="-342900">
              <a:lnSpc>
                <a:spcPct val="150000"/>
              </a:lnSpc>
              <a:buFont typeface="Arial" panose="020B0604020202020204" pitchFamily="34" charset="0"/>
              <a:buChar char="•"/>
            </a:pPr>
            <a:r>
              <a:rPr lang="it-IT" sz="2000" dirty="0" smtClean="0">
                <a:solidFill>
                  <a:schemeClr val="bg1"/>
                </a:solidFill>
              </a:rPr>
              <a:t>Stigma of </a:t>
            </a:r>
            <a:r>
              <a:rPr lang="it-IT" sz="2000" dirty="0" err="1" smtClean="0">
                <a:solidFill>
                  <a:schemeClr val="bg1"/>
                </a:solidFill>
              </a:rPr>
              <a:t>looking</a:t>
            </a:r>
            <a:r>
              <a:rPr lang="it-IT" sz="2000" dirty="0" smtClean="0">
                <a:solidFill>
                  <a:schemeClr val="bg1"/>
                </a:solidFill>
              </a:rPr>
              <a:t> for help an </a:t>
            </a:r>
            <a:r>
              <a:rPr lang="it-IT" sz="2000" dirty="0" err="1" smtClean="0">
                <a:solidFill>
                  <a:schemeClr val="bg1"/>
                </a:solidFill>
              </a:rPr>
              <a:t>challenges</a:t>
            </a:r>
            <a:r>
              <a:rPr lang="it-IT" sz="2000" dirty="0" smtClean="0">
                <a:solidFill>
                  <a:schemeClr val="bg1"/>
                </a:solidFill>
              </a:rPr>
              <a:t>: </a:t>
            </a:r>
            <a:r>
              <a:rPr lang="it-IT" sz="2000" dirty="0" err="1" smtClean="0">
                <a:solidFill>
                  <a:schemeClr val="bg1"/>
                </a:solidFill>
              </a:rPr>
              <a:t>rural</a:t>
            </a:r>
            <a:r>
              <a:rPr lang="it-IT" sz="2000" dirty="0" smtClean="0">
                <a:solidFill>
                  <a:schemeClr val="bg1"/>
                </a:solidFill>
              </a:rPr>
              <a:t> </a:t>
            </a:r>
            <a:r>
              <a:rPr lang="it-IT" sz="2000" dirty="0" err="1" smtClean="0">
                <a:solidFill>
                  <a:schemeClr val="bg1"/>
                </a:solidFill>
              </a:rPr>
              <a:t>areas</a:t>
            </a:r>
            <a:r>
              <a:rPr lang="it-IT" sz="2000" dirty="0" smtClean="0">
                <a:solidFill>
                  <a:schemeClr val="bg1"/>
                </a:solidFill>
              </a:rPr>
              <a:t>, </a:t>
            </a:r>
            <a:r>
              <a:rPr lang="it-IT" sz="2000" dirty="0" err="1" smtClean="0">
                <a:solidFill>
                  <a:schemeClr val="bg1"/>
                </a:solidFill>
              </a:rPr>
              <a:t>fear</a:t>
            </a:r>
            <a:r>
              <a:rPr lang="it-IT" sz="2000" dirty="0" smtClean="0">
                <a:solidFill>
                  <a:schemeClr val="bg1"/>
                </a:solidFill>
              </a:rPr>
              <a:t> of </a:t>
            </a:r>
            <a:r>
              <a:rPr lang="it-IT" sz="2000" dirty="0" err="1" smtClean="0">
                <a:solidFill>
                  <a:schemeClr val="bg1"/>
                </a:solidFill>
              </a:rPr>
              <a:t>judgment</a:t>
            </a:r>
            <a:r>
              <a:rPr lang="it-IT" sz="2000" dirty="0" smtClean="0">
                <a:solidFill>
                  <a:schemeClr val="bg1"/>
                </a:solidFill>
              </a:rPr>
              <a:t>, </a:t>
            </a:r>
            <a:r>
              <a:rPr lang="it-IT" sz="2000" dirty="0" err="1" smtClean="0">
                <a:solidFill>
                  <a:schemeClr val="bg1"/>
                </a:solidFill>
              </a:rPr>
              <a:t>lack</a:t>
            </a:r>
            <a:r>
              <a:rPr lang="it-IT" sz="2000" dirty="0" smtClean="0">
                <a:solidFill>
                  <a:schemeClr val="bg1"/>
                </a:solidFill>
              </a:rPr>
              <a:t> of </a:t>
            </a:r>
            <a:r>
              <a:rPr lang="it-IT" sz="2000" dirty="0" err="1" smtClean="0">
                <a:solidFill>
                  <a:schemeClr val="bg1"/>
                </a:solidFill>
              </a:rPr>
              <a:t>cost-effective</a:t>
            </a:r>
            <a:r>
              <a:rPr lang="it-IT" sz="2000" dirty="0">
                <a:solidFill>
                  <a:schemeClr val="bg1"/>
                </a:solidFill>
              </a:rPr>
              <a:t> services </a:t>
            </a:r>
            <a:r>
              <a:rPr lang="it-IT" sz="1400" dirty="0">
                <a:solidFill>
                  <a:schemeClr val="bg1"/>
                </a:solidFill>
              </a:rPr>
              <a:t>(</a:t>
            </a:r>
            <a:r>
              <a:rPr lang="it-IT" sz="1400" dirty="0" smtClean="0">
                <a:solidFill>
                  <a:schemeClr val="bg1"/>
                </a:solidFill>
              </a:rPr>
              <a:t>Howard </a:t>
            </a:r>
            <a:r>
              <a:rPr lang="it-IT" sz="1400" dirty="0">
                <a:solidFill>
                  <a:schemeClr val="bg1"/>
                </a:solidFill>
              </a:rPr>
              <a:t>et al., </a:t>
            </a:r>
            <a:r>
              <a:rPr lang="it-IT" sz="1400" dirty="0" smtClean="0">
                <a:solidFill>
                  <a:schemeClr val="bg1"/>
                </a:solidFill>
              </a:rPr>
              <a:t>2018; </a:t>
            </a:r>
            <a:r>
              <a:rPr lang="en-GB" sz="1400" dirty="0" smtClean="0">
                <a:solidFill>
                  <a:schemeClr val="bg1"/>
                </a:solidFill>
              </a:rPr>
              <a:t>Maxwell</a:t>
            </a:r>
            <a:r>
              <a:rPr lang="en-GB" sz="1400" dirty="0">
                <a:solidFill>
                  <a:schemeClr val="bg1"/>
                </a:solidFill>
              </a:rPr>
              <a:t>, Robinson and Rogers, </a:t>
            </a:r>
            <a:r>
              <a:rPr lang="en-GB" sz="1400" dirty="0" smtClean="0">
                <a:solidFill>
                  <a:schemeClr val="bg1"/>
                </a:solidFill>
              </a:rPr>
              <a:t>2018;</a:t>
            </a:r>
            <a:r>
              <a:rPr lang="it-IT" sz="1400" dirty="0" smtClean="0">
                <a:solidFill>
                  <a:schemeClr val="bg1"/>
                </a:solidFill>
              </a:rPr>
              <a:t> </a:t>
            </a:r>
            <a:r>
              <a:rPr lang="it-IT" sz="1400" dirty="0" err="1">
                <a:solidFill>
                  <a:schemeClr val="bg1"/>
                </a:solidFill>
              </a:rPr>
              <a:t>Grote</a:t>
            </a:r>
            <a:r>
              <a:rPr lang="it-IT" sz="1400" dirty="0">
                <a:solidFill>
                  <a:schemeClr val="bg1"/>
                </a:solidFill>
              </a:rPr>
              <a:t> et al., </a:t>
            </a:r>
            <a:r>
              <a:rPr lang="it-IT" sz="1400" dirty="0" smtClean="0">
                <a:solidFill>
                  <a:schemeClr val="bg1"/>
                </a:solidFill>
              </a:rPr>
              <a:t>2015) </a:t>
            </a:r>
            <a:endParaRPr lang="en-GB" sz="1400" dirty="0">
              <a:solidFill>
                <a:schemeClr val="bg1"/>
              </a:solidFill>
            </a:endParaRPr>
          </a:p>
        </p:txBody>
      </p:sp>
      <p:sp>
        <p:nvSpPr>
          <p:cNvPr id="7" name="Text Placeholder 1"/>
          <p:cNvSpPr txBox="1">
            <a:spLocks/>
          </p:cNvSpPr>
          <p:nvPr/>
        </p:nvSpPr>
        <p:spPr>
          <a:xfrm>
            <a:off x="1128714" y="560739"/>
            <a:ext cx="9554837" cy="642910"/>
          </a:xfrm>
          <a:prstGeom prst="rect">
            <a:avLst/>
          </a:prstGeom>
        </p:spPr>
        <p:txBody>
          <a:bodyPr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u="sng" dirty="0" smtClean="0"/>
              <a:t>MATERNAL </a:t>
            </a:r>
            <a:r>
              <a:rPr lang="en-GB" sz="2400" u="sng" dirty="0"/>
              <a:t>WELLBEING AND MENTAL HEALTH</a:t>
            </a:r>
          </a:p>
        </p:txBody>
      </p:sp>
    </p:spTree>
    <p:extLst>
      <p:ext uri="{BB962C8B-B14F-4D97-AF65-F5344CB8AC3E}">
        <p14:creationId xmlns:p14="http://schemas.microsoft.com/office/powerpoint/2010/main" val="18214919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4" y="1"/>
            <a:ext cx="2867899" cy="513183"/>
          </a:xfrm>
        </p:spPr>
        <p:txBody>
          <a:bodyPr>
            <a:normAutofit/>
          </a:bodyPr>
          <a:lstStyle/>
          <a:p>
            <a:pPr algn="l"/>
            <a:r>
              <a:rPr lang="en-US" sz="2400" dirty="0" smtClean="0"/>
              <a:t>Literature review</a:t>
            </a:r>
            <a:endParaRPr lang="en-US" sz="2400" dirty="0"/>
          </a:p>
        </p:txBody>
      </p:sp>
      <p:sp>
        <p:nvSpPr>
          <p:cNvPr id="49" name="CasellaDiTesto 48"/>
          <p:cNvSpPr txBox="1"/>
          <p:nvPr/>
        </p:nvSpPr>
        <p:spPr>
          <a:xfrm>
            <a:off x="1082061" y="2223525"/>
            <a:ext cx="10254343" cy="3554819"/>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smtClean="0">
                <a:solidFill>
                  <a:schemeClr val="bg1"/>
                </a:solidFill>
              </a:rPr>
              <a:t>Study </a:t>
            </a:r>
            <a:r>
              <a:rPr lang="en-GB" sz="2400" dirty="0">
                <a:solidFill>
                  <a:schemeClr val="bg1"/>
                </a:solidFill>
              </a:rPr>
              <a:t>by </a:t>
            </a:r>
            <a:r>
              <a:rPr lang="en-GB" sz="2400" dirty="0" err="1">
                <a:solidFill>
                  <a:schemeClr val="bg1"/>
                </a:solidFill>
              </a:rPr>
              <a:t>Wulff</a:t>
            </a:r>
            <a:r>
              <a:rPr lang="en-GB" sz="2400" dirty="0">
                <a:solidFill>
                  <a:schemeClr val="bg1"/>
                </a:solidFill>
              </a:rPr>
              <a:t> et al. </a:t>
            </a:r>
            <a:r>
              <a:rPr lang="en-GB" sz="1400" dirty="0">
                <a:solidFill>
                  <a:schemeClr val="bg1"/>
                </a:solidFill>
              </a:rPr>
              <a:t>(</a:t>
            </a:r>
            <a:r>
              <a:rPr lang="en-GB" sz="1400" dirty="0" smtClean="0">
                <a:solidFill>
                  <a:schemeClr val="bg1"/>
                </a:solidFill>
              </a:rPr>
              <a:t>2021) </a:t>
            </a:r>
            <a:r>
              <a:rPr lang="en-GB" sz="2400" dirty="0" smtClean="0">
                <a:solidFill>
                  <a:schemeClr val="bg1"/>
                </a:solidFill>
              </a:rPr>
              <a:t>showed that </a:t>
            </a: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has</a:t>
            </a:r>
            <a:r>
              <a:rPr lang="it-IT" sz="2400" dirty="0" smtClean="0">
                <a:solidFill>
                  <a:schemeClr val="bg1"/>
                </a:solidFill>
              </a:rPr>
              <a:t> a positive impact on </a:t>
            </a:r>
            <a:r>
              <a:rPr lang="it-IT" sz="2400" dirty="0" err="1" smtClean="0">
                <a:solidFill>
                  <a:schemeClr val="bg1"/>
                </a:solidFill>
              </a:rPr>
              <a:t>maternal</a:t>
            </a:r>
            <a:r>
              <a:rPr lang="it-IT" sz="2400" dirty="0" smtClean="0">
                <a:solidFill>
                  <a:schemeClr val="bg1"/>
                </a:solidFill>
              </a:rPr>
              <a:t> </a:t>
            </a:r>
            <a:r>
              <a:rPr lang="it-IT" sz="2400" dirty="0" err="1" smtClean="0">
                <a:solidFill>
                  <a:schemeClr val="bg1"/>
                </a:solidFill>
              </a:rPr>
              <a:t>wellbeing</a:t>
            </a:r>
            <a:r>
              <a:rPr lang="it-IT" sz="2400" dirty="0" smtClean="0">
                <a:solidFill>
                  <a:schemeClr val="bg1"/>
                </a:solidFill>
              </a:rPr>
              <a:t> – no long-</a:t>
            </a:r>
            <a:r>
              <a:rPr lang="it-IT" sz="2400" dirty="0" err="1" smtClean="0">
                <a:solidFill>
                  <a:schemeClr val="bg1"/>
                </a:solidFill>
              </a:rPr>
              <a:t>term</a:t>
            </a:r>
            <a:r>
              <a:rPr lang="it-IT" sz="2400" dirty="0" smtClean="0">
                <a:solidFill>
                  <a:schemeClr val="bg1"/>
                </a:solidFill>
              </a:rPr>
              <a:t> positive </a:t>
            </a:r>
            <a:r>
              <a:rPr lang="it-IT" sz="2400" dirty="0" err="1" smtClean="0">
                <a:solidFill>
                  <a:schemeClr val="bg1"/>
                </a:solidFill>
              </a:rPr>
              <a:t>effects</a:t>
            </a:r>
            <a:endParaRPr lang="it-IT" sz="2400" dirty="0">
              <a:solidFill>
                <a:schemeClr val="bg1"/>
              </a:solidFill>
            </a:endParaRPr>
          </a:p>
          <a:p>
            <a:pPr marL="342900" indent="-34290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is</a:t>
            </a:r>
            <a:r>
              <a:rPr lang="it-IT" sz="2400" dirty="0" smtClean="0">
                <a:solidFill>
                  <a:schemeClr val="bg1"/>
                </a:solidFill>
              </a:rPr>
              <a:t> </a:t>
            </a:r>
            <a:r>
              <a:rPr lang="it-IT" sz="2400" dirty="0" err="1" smtClean="0">
                <a:solidFill>
                  <a:schemeClr val="bg1"/>
                </a:solidFill>
              </a:rPr>
              <a:t>connected</a:t>
            </a:r>
            <a:r>
              <a:rPr lang="it-IT" sz="2400" dirty="0" smtClean="0">
                <a:solidFill>
                  <a:schemeClr val="bg1"/>
                </a:solidFill>
              </a:rPr>
              <a:t> with </a:t>
            </a:r>
            <a:r>
              <a:rPr lang="it-IT" sz="2400" dirty="0" err="1" smtClean="0">
                <a:solidFill>
                  <a:schemeClr val="bg1"/>
                </a:solidFill>
              </a:rPr>
              <a:t>reduced</a:t>
            </a:r>
            <a:r>
              <a:rPr lang="it-IT" sz="2400" dirty="0" smtClean="0">
                <a:solidFill>
                  <a:schemeClr val="bg1"/>
                </a:solidFill>
              </a:rPr>
              <a:t> </a:t>
            </a:r>
            <a:r>
              <a:rPr lang="it-IT" sz="2400" dirty="0" err="1" smtClean="0">
                <a:solidFill>
                  <a:schemeClr val="bg1"/>
                </a:solidFill>
              </a:rPr>
              <a:t>symptoms</a:t>
            </a:r>
            <a:r>
              <a:rPr lang="it-IT" sz="2400" dirty="0" smtClean="0">
                <a:solidFill>
                  <a:schemeClr val="bg1"/>
                </a:solidFill>
              </a:rPr>
              <a:t> of </a:t>
            </a:r>
            <a:r>
              <a:rPr lang="it-IT" sz="2400" dirty="0" err="1" smtClean="0">
                <a:solidFill>
                  <a:schemeClr val="bg1"/>
                </a:solidFill>
              </a:rPr>
              <a:t>postnatal</a:t>
            </a:r>
            <a:r>
              <a:rPr lang="it-IT" sz="2400" dirty="0" smtClean="0">
                <a:solidFill>
                  <a:schemeClr val="bg1"/>
                </a:solidFill>
              </a:rPr>
              <a:t> depression (PND), </a:t>
            </a:r>
            <a:r>
              <a:rPr lang="it-IT" sz="2400" dirty="0" err="1" smtClean="0">
                <a:solidFill>
                  <a:schemeClr val="bg1"/>
                </a:solidFill>
              </a:rPr>
              <a:t>enhanced</a:t>
            </a:r>
            <a:r>
              <a:rPr lang="it-IT" sz="2400" dirty="0" smtClean="0">
                <a:solidFill>
                  <a:schemeClr val="bg1"/>
                </a:solidFill>
              </a:rPr>
              <a:t> self-</a:t>
            </a:r>
            <a:r>
              <a:rPr lang="it-IT" sz="2400" dirty="0" err="1" smtClean="0">
                <a:solidFill>
                  <a:schemeClr val="bg1"/>
                </a:solidFill>
              </a:rPr>
              <a:t>esteem</a:t>
            </a:r>
            <a:r>
              <a:rPr lang="it-IT" sz="2400" dirty="0" smtClean="0">
                <a:solidFill>
                  <a:schemeClr val="bg1"/>
                </a:solidFill>
              </a:rPr>
              <a:t> and </a:t>
            </a:r>
            <a:r>
              <a:rPr lang="it-IT" sz="2400" dirty="0" err="1" smtClean="0">
                <a:solidFill>
                  <a:schemeClr val="bg1"/>
                </a:solidFill>
              </a:rPr>
              <a:t>relaxation</a:t>
            </a:r>
            <a:r>
              <a:rPr lang="en-GB" sz="2400" dirty="0" smtClean="0">
                <a:solidFill>
                  <a:schemeClr val="bg1"/>
                </a:solidFill>
              </a:rPr>
              <a:t> </a:t>
            </a:r>
            <a:r>
              <a:rPr lang="en-GB" sz="1400" dirty="0" smtClean="0">
                <a:solidFill>
                  <a:schemeClr val="bg1"/>
                </a:solidFill>
              </a:rPr>
              <a:t>(Nakata </a:t>
            </a:r>
            <a:r>
              <a:rPr lang="en-GB" sz="1400" dirty="0">
                <a:solidFill>
                  <a:schemeClr val="bg1"/>
                </a:solidFill>
              </a:rPr>
              <a:t>and </a:t>
            </a:r>
            <a:r>
              <a:rPr lang="en-GB" sz="1400" dirty="0" err="1" smtClean="0">
                <a:solidFill>
                  <a:schemeClr val="bg1"/>
                </a:solidFill>
              </a:rPr>
              <a:t>Trehub</a:t>
            </a:r>
            <a:r>
              <a:rPr lang="en-GB" sz="1400" dirty="0" smtClean="0">
                <a:solidFill>
                  <a:schemeClr val="bg1"/>
                </a:solidFill>
              </a:rPr>
              <a:t>, 2004; </a:t>
            </a:r>
            <a:r>
              <a:rPr lang="en-GB" sz="1400" dirty="0" err="1" smtClean="0">
                <a:solidFill>
                  <a:schemeClr val="bg1"/>
                </a:solidFill>
              </a:rPr>
              <a:t>Persico</a:t>
            </a:r>
            <a:r>
              <a:rPr lang="en-GB" sz="1400" dirty="0" smtClean="0">
                <a:solidFill>
                  <a:schemeClr val="bg1"/>
                </a:solidFill>
              </a:rPr>
              <a:t> 2017)</a:t>
            </a:r>
          </a:p>
          <a:p>
            <a:pPr>
              <a:lnSpc>
                <a:spcPct val="150000"/>
              </a:lnSpc>
            </a:pPr>
            <a:endParaRPr lang="en-GB" sz="1400" dirty="0">
              <a:solidFill>
                <a:schemeClr val="bg1"/>
              </a:solidFill>
            </a:endParaRPr>
          </a:p>
          <a:p>
            <a:pPr>
              <a:lnSpc>
                <a:spcPct val="150000"/>
              </a:lnSpc>
            </a:pPr>
            <a:r>
              <a:rPr lang="en-GB" sz="2000" dirty="0" smtClean="0">
                <a:solidFill>
                  <a:schemeClr val="bg1"/>
                </a:solidFill>
              </a:rPr>
              <a:t> </a:t>
            </a:r>
            <a:endParaRPr lang="it-IT" sz="2000" dirty="0" smtClean="0">
              <a:solidFill>
                <a:schemeClr val="bg1"/>
              </a:solidFill>
            </a:endParaRPr>
          </a:p>
          <a:p>
            <a:pPr>
              <a:lnSpc>
                <a:spcPct val="150000"/>
              </a:lnSpc>
            </a:pPr>
            <a:r>
              <a:rPr lang="it-IT" sz="2000" dirty="0" smtClean="0">
                <a:solidFill>
                  <a:schemeClr val="bg1"/>
                </a:solidFill>
              </a:rPr>
              <a:t> </a:t>
            </a:r>
            <a:endParaRPr lang="en-GB" sz="2000" dirty="0">
              <a:solidFill>
                <a:schemeClr val="bg1"/>
              </a:solidFill>
            </a:endParaRPr>
          </a:p>
        </p:txBody>
      </p:sp>
      <p:sp>
        <p:nvSpPr>
          <p:cNvPr id="7" name="Text Placeholder 1"/>
          <p:cNvSpPr txBox="1">
            <a:spLocks/>
          </p:cNvSpPr>
          <p:nvPr/>
        </p:nvSpPr>
        <p:spPr>
          <a:xfrm>
            <a:off x="1082061" y="513184"/>
            <a:ext cx="9554837" cy="642910"/>
          </a:xfrm>
          <a:prstGeom prst="rect">
            <a:avLst/>
          </a:prstGeom>
        </p:spPr>
        <p:txBody>
          <a:bodyPr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u="sng" dirty="0" smtClean="0"/>
              <a:t>RESEARCH </a:t>
            </a:r>
            <a:r>
              <a:rPr lang="en-GB" sz="2400" u="sng" dirty="0"/>
              <a:t>ON SINGING AND MATERNAL WELLBEING</a:t>
            </a:r>
          </a:p>
        </p:txBody>
      </p:sp>
    </p:spTree>
    <p:extLst>
      <p:ext uri="{BB962C8B-B14F-4D97-AF65-F5344CB8AC3E}">
        <p14:creationId xmlns:p14="http://schemas.microsoft.com/office/powerpoint/2010/main" val="22466818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4" y="1"/>
            <a:ext cx="2867899" cy="513183"/>
          </a:xfrm>
        </p:spPr>
        <p:txBody>
          <a:bodyPr>
            <a:normAutofit/>
          </a:bodyPr>
          <a:lstStyle/>
          <a:p>
            <a:pPr algn="l"/>
            <a:r>
              <a:rPr lang="en-US" sz="2400" dirty="0" smtClean="0"/>
              <a:t>Literature review</a:t>
            </a:r>
            <a:endParaRPr lang="en-US" sz="2400" dirty="0"/>
          </a:p>
        </p:txBody>
      </p:sp>
      <p:sp>
        <p:nvSpPr>
          <p:cNvPr id="49" name="CasellaDiTesto 48"/>
          <p:cNvSpPr txBox="1"/>
          <p:nvPr/>
        </p:nvSpPr>
        <p:spPr>
          <a:xfrm>
            <a:off x="1128714" y="1531122"/>
            <a:ext cx="10254343" cy="5032147"/>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400" dirty="0" err="1">
                <a:solidFill>
                  <a:schemeClr val="bg1"/>
                </a:solidFill>
              </a:rPr>
              <a:t>Maternal</a:t>
            </a:r>
            <a:r>
              <a:rPr lang="it-IT" sz="2400" dirty="0">
                <a:solidFill>
                  <a:schemeClr val="bg1"/>
                </a:solidFill>
              </a:rPr>
              <a:t> </a:t>
            </a:r>
            <a:r>
              <a:rPr lang="it-IT" sz="2400" dirty="0" err="1">
                <a:solidFill>
                  <a:schemeClr val="bg1"/>
                </a:solidFill>
              </a:rPr>
              <a:t>fetal</a:t>
            </a:r>
            <a:r>
              <a:rPr lang="it-IT" sz="2400" dirty="0">
                <a:solidFill>
                  <a:schemeClr val="bg1"/>
                </a:solidFill>
              </a:rPr>
              <a:t> attachment (MFA) </a:t>
            </a:r>
            <a:r>
              <a:rPr lang="it-IT" sz="2400" dirty="0" smtClean="0">
                <a:solidFill>
                  <a:schemeClr val="bg1"/>
                </a:solidFill>
              </a:rPr>
              <a:t>: </a:t>
            </a:r>
            <a:r>
              <a:rPr lang="it-IT" sz="2400" dirty="0" err="1" smtClean="0">
                <a:solidFill>
                  <a:schemeClr val="bg1"/>
                </a:solidFill>
              </a:rPr>
              <a:t>crucial</a:t>
            </a:r>
            <a:r>
              <a:rPr lang="it-IT" sz="2400" dirty="0" smtClean="0">
                <a:solidFill>
                  <a:schemeClr val="bg1"/>
                </a:solidFill>
              </a:rPr>
              <a:t> </a:t>
            </a:r>
            <a:r>
              <a:rPr lang="it-IT" sz="2400" dirty="0">
                <a:solidFill>
                  <a:schemeClr val="bg1"/>
                </a:solidFill>
              </a:rPr>
              <a:t>for the </a:t>
            </a:r>
            <a:r>
              <a:rPr lang="it-IT" sz="2400" dirty="0" err="1">
                <a:solidFill>
                  <a:schemeClr val="bg1"/>
                </a:solidFill>
              </a:rPr>
              <a:t>development</a:t>
            </a:r>
            <a:r>
              <a:rPr lang="it-IT" sz="2400" dirty="0">
                <a:solidFill>
                  <a:schemeClr val="bg1"/>
                </a:solidFill>
              </a:rPr>
              <a:t> of the </a:t>
            </a:r>
            <a:r>
              <a:rPr lang="it-IT" sz="2400" dirty="0" err="1">
                <a:solidFill>
                  <a:schemeClr val="bg1"/>
                </a:solidFill>
              </a:rPr>
              <a:t>child</a:t>
            </a:r>
            <a:r>
              <a:rPr lang="it-IT" sz="2400" dirty="0">
                <a:solidFill>
                  <a:schemeClr val="bg1"/>
                </a:solidFill>
              </a:rPr>
              <a:t> – </a:t>
            </a:r>
            <a:r>
              <a:rPr lang="it-IT" sz="2400" dirty="0" err="1">
                <a:solidFill>
                  <a:schemeClr val="bg1"/>
                </a:solidFill>
              </a:rPr>
              <a:t>maternal</a:t>
            </a:r>
            <a:r>
              <a:rPr lang="it-IT" sz="2400" dirty="0">
                <a:solidFill>
                  <a:schemeClr val="bg1"/>
                </a:solidFill>
              </a:rPr>
              <a:t> and </a:t>
            </a:r>
            <a:r>
              <a:rPr lang="it-IT" sz="2400" dirty="0" err="1">
                <a:solidFill>
                  <a:schemeClr val="bg1"/>
                </a:solidFill>
              </a:rPr>
              <a:t>infant</a:t>
            </a:r>
            <a:r>
              <a:rPr lang="it-IT" sz="2400" dirty="0">
                <a:solidFill>
                  <a:schemeClr val="bg1"/>
                </a:solidFill>
              </a:rPr>
              <a:t> </a:t>
            </a:r>
            <a:r>
              <a:rPr lang="it-IT" sz="2400" dirty="0" err="1">
                <a:solidFill>
                  <a:schemeClr val="bg1"/>
                </a:solidFill>
              </a:rPr>
              <a:t>mental</a:t>
            </a:r>
            <a:r>
              <a:rPr lang="it-IT" sz="2400" dirty="0">
                <a:solidFill>
                  <a:schemeClr val="bg1"/>
                </a:solidFill>
              </a:rPr>
              <a:t> </a:t>
            </a:r>
            <a:r>
              <a:rPr lang="it-IT" sz="2400" dirty="0" err="1">
                <a:solidFill>
                  <a:schemeClr val="bg1"/>
                </a:solidFill>
              </a:rPr>
              <a:t>health</a:t>
            </a:r>
            <a:r>
              <a:rPr lang="it-IT" sz="2400" dirty="0">
                <a:solidFill>
                  <a:schemeClr val="bg1"/>
                </a:solidFill>
              </a:rPr>
              <a:t> are </a:t>
            </a:r>
            <a:r>
              <a:rPr lang="it-IT" sz="2400" dirty="0" err="1">
                <a:solidFill>
                  <a:schemeClr val="bg1"/>
                </a:solidFill>
              </a:rPr>
              <a:t>interconnected</a:t>
            </a:r>
            <a:r>
              <a:rPr lang="it-IT" sz="2400" dirty="0">
                <a:solidFill>
                  <a:schemeClr val="bg1"/>
                </a:solidFill>
              </a:rPr>
              <a:t> </a:t>
            </a:r>
            <a:r>
              <a:rPr lang="it-IT" sz="1400" dirty="0">
                <a:solidFill>
                  <a:schemeClr val="bg1"/>
                </a:solidFill>
              </a:rPr>
              <a:t>(</a:t>
            </a:r>
            <a:r>
              <a:rPr lang="fr-FR" sz="1400" dirty="0">
                <a:solidFill>
                  <a:schemeClr val="bg1"/>
                </a:solidFill>
              </a:rPr>
              <a:t>Edwards et., 2017; Davies et al., 2021</a:t>
            </a:r>
            <a:r>
              <a:rPr lang="fr-FR" sz="1400" dirty="0" smtClean="0">
                <a:solidFill>
                  <a:schemeClr val="bg1"/>
                </a:solidFill>
              </a:rPr>
              <a:t>)</a:t>
            </a:r>
            <a:endParaRPr lang="it-IT" sz="2400" dirty="0" smtClean="0">
              <a:solidFill>
                <a:schemeClr val="bg1"/>
              </a:solidFill>
            </a:endParaRPr>
          </a:p>
          <a:p>
            <a:pPr marL="342900" indent="-342900">
              <a:lnSpc>
                <a:spcPct val="150000"/>
              </a:lnSpc>
              <a:buFont typeface="Arial" panose="020B0604020202020204" pitchFamily="34" charset="0"/>
              <a:buChar char="•"/>
            </a:pPr>
            <a:r>
              <a:rPr lang="fr-FR" sz="2400" dirty="0" err="1" smtClean="0">
                <a:solidFill>
                  <a:schemeClr val="bg1"/>
                </a:solidFill>
              </a:rPr>
              <a:t>Maternal</a:t>
            </a:r>
            <a:r>
              <a:rPr lang="fr-FR" sz="2400" dirty="0" smtClean="0">
                <a:solidFill>
                  <a:schemeClr val="bg1"/>
                </a:solidFill>
              </a:rPr>
              <a:t> </a:t>
            </a:r>
            <a:r>
              <a:rPr lang="fr-FR" sz="2400" dirty="0" err="1" smtClean="0">
                <a:solidFill>
                  <a:schemeClr val="bg1"/>
                </a:solidFill>
              </a:rPr>
              <a:t>emotional</a:t>
            </a:r>
            <a:r>
              <a:rPr lang="fr-FR" sz="2400" dirty="0" smtClean="0">
                <a:solidFill>
                  <a:schemeClr val="bg1"/>
                </a:solidFill>
              </a:rPr>
              <a:t> </a:t>
            </a:r>
            <a:r>
              <a:rPr lang="fr-FR" sz="2400" dirty="0" err="1" smtClean="0">
                <a:solidFill>
                  <a:schemeClr val="bg1"/>
                </a:solidFill>
              </a:rPr>
              <a:t>unavailability</a:t>
            </a:r>
            <a:r>
              <a:rPr lang="fr-FR" sz="2400" dirty="0" smtClean="0">
                <a:solidFill>
                  <a:schemeClr val="bg1"/>
                </a:solidFill>
              </a:rPr>
              <a:t>: </a:t>
            </a:r>
            <a:r>
              <a:rPr lang="fr-FR" sz="2400" dirty="0" err="1" smtClean="0">
                <a:solidFill>
                  <a:schemeClr val="bg1"/>
                </a:solidFill>
              </a:rPr>
              <a:t>impared</a:t>
            </a:r>
            <a:r>
              <a:rPr lang="fr-FR" sz="2400" dirty="0" smtClean="0">
                <a:solidFill>
                  <a:schemeClr val="bg1"/>
                </a:solidFill>
              </a:rPr>
              <a:t> bond, </a:t>
            </a:r>
            <a:r>
              <a:rPr lang="fr-FR" sz="2400" dirty="0" err="1" smtClean="0">
                <a:solidFill>
                  <a:schemeClr val="bg1"/>
                </a:solidFill>
              </a:rPr>
              <a:t>negative</a:t>
            </a:r>
            <a:r>
              <a:rPr lang="fr-FR" sz="2400" dirty="0" smtClean="0">
                <a:solidFill>
                  <a:schemeClr val="bg1"/>
                </a:solidFill>
              </a:rPr>
              <a:t> impact on </a:t>
            </a:r>
            <a:r>
              <a:rPr lang="fr-FR" sz="2400" dirty="0" err="1" smtClean="0">
                <a:solidFill>
                  <a:schemeClr val="bg1"/>
                </a:solidFill>
              </a:rPr>
              <a:t>child</a:t>
            </a:r>
            <a:r>
              <a:rPr lang="fr-FR" sz="2400" dirty="0">
                <a:solidFill>
                  <a:schemeClr val="bg1"/>
                </a:solidFill>
              </a:rPr>
              <a:t> development </a:t>
            </a:r>
            <a:r>
              <a:rPr lang="fr-FR" sz="1400" dirty="0">
                <a:solidFill>
                  <a:schemeClr val="bg1"/>
                </a:solidFill>
              </a:rPr>
              <a:t>(</a:t>
            </a:r>
            <a:r>
              <a:rPr lang="fr-FR" sz="1400" dirty="0" err="1" smtClean="0">
                <a:solidFill>
                  <a:schemeClr val="bg1"/>
                </a:solidFill>
              </a:rPr>
              <a:t>Britton</a:t>
            </a:r>
            <a:r>
              <a:rPr lang="fr-FR" sz="1400" dirty="0">
                <a:solidFill>
                  <a:schemeClr val="bg1"/>
                </a:solidFill>
              </a:rPr>
              <a:t>, 2011; </a:t>
            </a:r>
            <a:r>
              <a:rPr lang="fr-FR" sz="1400" dirty="0" err="1">
                <a:solidFill>
                  <a:schemeClr val="bg1"/>
                </a:solidFill>
              </a:rPr>
              <a:t>Morelen</a:t>
            </a:r>
            <a:r>
              <a:rPr lang="fr-FR" sz="1400" dirty="0">
                <a:solidFill>
                  <a:schemeClr val="bg1"/>
                </a:solidFill>
              </a:rPr>
              <a:t> et al., </a:t>
            </a:r>
            <a:r>
              <a:rPr lang="fr-FR" sz="1400" dirty="0" smtClean="0">
                <a:solidFill>
                  <a:schemeClr val="bg1"/>
                </a:solidFill>
              </a:rPr>
              <a:t>2016)  </a:t>
            </a:r>
            <a:endParaRPr lang="fr-FR" sz="2000" dirty="0" smtClean="0">
              <a:solidFill>
                <a:schemeClr val="bg1"/>
              </a:solidFill>
            </a:endParaRPr>
          </a:p>
          <a:p>
            <a:pPr marL="342900" indent="-342900">
              <a:lnSpc>
                <a:spcPct val="150000"/>
              </a:lnSpc>
              <a:buFont typeface="Arial" panose="020B0604020202020204" pitchFamily="34" charset="0"/>
              <a:buChar char="•"/>
            </a:pPr>
            <a:r>
              <a:rPr lang="it-IT" sz="2400" dirty="0" err="1" smtClean="0">
                <a:solidFill>
                  <a:schemeClr val="bg1"/>
                </a:solidFill>
              </a:rPr>
              <a:t>Good</a:t>
            </a:r>
            <a:r>
              <a:rPr lang="it-IT" sz="2400" dirty="0" smtClean="0">
                <a:solidFill>
                  <a:schemeClr val="bg1"/>
                </a:solidFill>
              </a:rPr>
              <a:t> </a:t>
            </a:r>
            <a:r>
              <a:rPr lang="it-IT" sz="2400" dirty="0" err="1" smtClean="0">
                <a:solidFill>
                  <a:schemeClr val="bg1"/>
                </a:solidFill>
              </a:rPr>
              <a:t>postnatal</a:t>
            </a:r>
            <a:r>
              <a:rPr lang="it-IT" sz="2400" dirty="0" smtClean="0">
                <a:solidFill>
                  <a:schemeClr val="bg1"/>
                </a:solidFill>
              </a:rPr>
              <a:t> </a:t>
            </a:r>
            <a:r>
              <a:rPr lang="it-IT" sz="2400" dirty="0" err="1">
                <a:solidFill>
                  <a:schemeClr val="bg1"/>
                </a:solidFill>
              </a:rPr>
              <a:t>bonding</a:t>
            </a:r>
            <a:r>
              <a:rPr lang="it-IT" sz="2400" dirty="0">
                <a:solidFill>
                  <a:schemeClr val="bg1"/>
                </a:solidFill>
              </a:rPr>
              <a:t>: </a:t>
            </a:r>
            <a:r>
              <a:rPr lang="it-IT" sz="2400" dirty="0" err="1">
                <a:solidFill>
                  <a:schemeClr val="bg1"/>
                </a:solidFill>
              </a:rPr>
              <a:t>reduction</a:t>
            </a:r>
            <a:r>
              <a:rPr lang="it-IT" sz="2400" dirty="0">
                <a:solidFill>
                  <a:schemeClr val="bg1"/>
                </a:solidFill>
              </a:rPr>
              <a:t> of </a:t>
            </a:r>
            <a:r>
              <a:rPr lang="it-IT" sz="2400" dirty="0" err="1">
                <a:solidFill>
                  <a:schemeClr val="bg1"/>
                </a:solidFill>
              </a:rPr>
              <a:t>maternal</a:t>
            </a:r>
            <a:r>
              <a:rPr lang="it-IT" sz="2400" dirty="0">
                <a:solidFill>
                  <a:schemeClr val="bg1"/>
                </a:solidFill>
              </a:rPr>
              <a:t> </a:t>
            </a:r>
            <a:r>
              <a:rPr lang="it-IT" sz="2400" dirty="0" err="1">
                <a:solidFill>
                  <a:schemeClr val="bg1"/>
                </a:solidFill>
              </a:rPr>
              <a:t>distress</a:t>
            </a:r>
            <a:r>
              <a:rPr lang="it-IT" sz="2400" dirty="0">
                <a:solidFill>
                  <a:schemeClr val="bg1"/>
                </a:solidFill>
              </a:rPr>
              <a:t> and </a:t>
            </a:r>
            <a:r>
              <a:rPr lang="it-IT" sz="2400" dirty="0" err="1">
                <a:solidFill>
                  <a:schemeClr val="bg1"/>
                </a:solidFill>
              </a:rPr>
              <a:t>crying</a:t>
            </a:r>
            <a:r>
              <a:rPr lang="it-IT" sz="2400" dirty="0">
                <a:solidFill>
                  <a:schemeClr val="bg1"/>
                </a:solidFill>
              </a:rPr>
              <a:t> </a:t>
            </a:r>
            <a:r>
              <a:rPr lang="it-IT" sz="2400" dirty="0" err="1">
                <a:solidFill>
                  <a:schemeClr val="bg1"/>
                </a:solidFill>
              </a:rPr>
              <a:t>episodes</a:t>
            </a:r>
            <a:r>
              <a:rPr lang="it-IT" sz="2400" dirty="0">
                <a:solidFill>
                  <a:schemeClr val="bg1"/>
                </a:solidFill>
              </a:rPr>
              <a:t> in </a:t>
            </a:r>
            <a:r>
              <a:rPr lang="it-IT" sz="2400" dirty="0" err="1">
                <a:solidFill>
                  <a:schemeClr val="bg1"/>
                </a:solidFill>
              </a:rPr>
              <a:t>babies</a:t>
            </a:r>
            <a:r>
              <a:rPr lang="it-IT" sz="2400" dirty="0">
                <a:solidFill>
                  <a:schemeClr val="bg1"/>
                </a:solidFill>
              </a:rPr>
              <a:t> – </a:t>
            </a:r>
            <a:r>
              <a:rPr lang="it-IT" sz="2400" dirty="0" err="1">
                <a:solidFill>
                  <a:schemeClr val="bg1"/>
                </a:solidFill>
              </a:rPr>
              <a:t>singing</a:t>
            </a:r>
            <a:r>
              <a:rPr lang="it-IT" sz="2400" dirty="0">
                <a:solidFill>
                  <a:schemeClr val="bg1"/>
                </a:solidFill>
              </a:rPr>
              <a:t> </a:t>
            </a:r>
            <a:r>
              <a:rPr lang="it-IT" sz="2400" dirty="0" err="1">
                <a:solidFill>
                  <a:schemeClr val="bg1"/>
                </a:solidFill>
              </a:rPr>
              <a:t>may</a:t>
            </a:r>
            <a:r>
              <a:rPr lang="it-IT" sz="2400" dirty="0">
                <a:solidFill>
                  <a:schemeClr val="bg1"/>
                </a:solidFill>
              </a:rPr>
              <a:t> impact </a:t>
            </a:r>
            <a:r>
              <a:rPr lang="it-IT" sz="2400" dirty="0" err="1">
                <a:solidFill>
                  <a:schemeClr val="bg1"/>
                </a:solidFill>
              </a:rPr>
              <a:t>maternal</a:t>
            </a:r>
            <a:r>
              <a:rPr lang="it-IT" sz="2400" dirty="0">
                <a:solidFill>
                  <a:schemeClr val="bg1"/>
                </a:solidFill>
              </a:rPr>
              <a:t> </a:t>
            </a:r>
            <a:r>
              <a:rPr lang="it-IT" sz="2400" dirty="0" err="1">
                <a:solidFill>
                  <a:schemeClr val="bg1"/>
                </a:solidFill>
              </a:rPr>
              <a:t>wellbeing</a:t>
            </a:r>
            <a:r>
              <a:rPr lang="it-IT" sz="2400" dirty="0">
                <a:solidFill>
                  <a:schemeClr val="bg1"/>
                </a:solidFill>
              </a:rPr>
              <a:t> and bond </a:t>
            </a:r>
            <a:r>
              <a:rPr lang="it-IT" sz="1400" dirty="0">
                <a:solidFill>
                  <a:schemeClr val="bg1"/>
                </a:solidFill>
              </a:rPr>
              <a:t>(Persico, 2017)</a:t>
            </a:r>
          </a:p>
          <a:p>
            <a:pPr>
              <a:lnSpc>
                <a:spcPct val="150000"/>
              </a:lnSpc>
            </a:pPr>
            <a:r>
              <a:rPr lang="fr-FR" sz="1400" dirty="0" smtClean="0">
                <a:solidFill>
                  <a:schemeClr val="bg1"/>
                </a:solidFill>
              </a:rPr>
              <a:t> </a:t>
            </a:r>
          </a:p>
          <a:p>
            <a:pPr>
              <a:lnSpc>
                <a:spcPct val="150000"/>
              </a:lnSpc>
            </a:pPr>
            <a:r>
              <a:rPr lang="fr-FR" sz="1400" dirty="0" smtClean="0">
                <a:solidFill>
                  <a:schemeClr val="bg1"/>
                </a:solidFill>
              </a:rPr>
              <a:t>                         </a:t>
            </a:r>
            <a:endParaRPr lang="it-IT" sz="1400" dirty="0" smtClean="0">
              <a:solidFill>
                <a:schemeClr val="bg1"/>
              </a:solidFill>
            </a:endParaRPr>
          </a:p>
          <a:p>
            <a:pPr marL="342900" indent="-342900">
              <a:lnSpc>
                <a:spcPct val="150000"/>
              </a:lnSpc>
              <a:buFont typeface="Arial" panose="020B0604020202020204" pitchFamily="34" charset="0"/>
              <a:buChar char="•"/>
            </a:pPr>
            <a:endParaRPr lang="en-GB" sz="1400" dirty="0">
              <a:solidFill>
                <a:schemeClr val="bg1"/>
              </a:solidFill>
            </a:endParaRPr>
          </a:p>
        </p:txBody>
      </p:sp>
      <p:sp>
        <p:nvSpPr>
          <p:cNvPr id="7" name="Text Placeholder 1"/>
          <p:cNvSpPr txBox="1">
            <a:spLocks/>
          </p:cNvSpPr>
          <p:nvPr/>
        </p:nvSpPr>
        <p:spPr>
          <a:xfrm>
            <a:off x="1128714" y="560739"/>
            <a:ext cx="10665180" cy="922828"/>
          </a:xfrm>
          <a:prstGeom prst="rect">
            <a:avLst/>
          </a:prstGeom>
        </p:spPr>
        <p:txBody>
          <a:bodyPr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u="sng" dirty="0"/>
              <a:t>THE PARENT – INFANT </a:t>
            </a:r>
            <a:r>
              <a:rPr lang="en-GB" sz="2400" u="sng" dirty="0" smtClean="0"/>
              <a:t>BOND: </a:t>
            </a:r>
          </a:p>
          <a:p>
            <a:pPr algn="l"/>
            <a:r>
              <a:rPr lang="en-GB" sz="2400" u="sng" dirty="0" smtClean="0"/>
              <a:t>CORRELATION </a:t>
            </a:r>
            <a:r>
              <a:rPr lang="en-GB" sz="2400" u="sng" dirty="0"/>
              <a:t>BETWEEN MATERNAL WELLBEING AND BOND</a:t>
            </a:r>
          </a:p>
        </p:txBody>
      </p:sp>
    </p:spTree>
    <p:extLst>
      <p:ext uri="{BB962C8B-B14F-4D97-AF65-F5344CB8AC3E}">
        <p14:creationId xmlns:p14="http://schemas.microsoft.com/office/powerpoint/2010/main" val="24703081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pic>
        <p:nvPicPr>
          <p:cNvPr id="66" name="Immagine 65"/>
          <p:cNvPicPr>
            <a:picLocks noChangeAspect="1"/>
          </p:cNvPicPr>
          <p:nvPr/>
        </p:nvPicPr>
        <p:blipFill>
          <a:blip r:embed="rId2"/>
          <a:stretch>
            <a:fillRect/>
          </a:stretch>
        </p:blipFill>
        <p:spPr>
          <a:xfrm>
            <a:off x="-8090" y="1"/>
            <a:ext cx="993734" cy="6858000"/>
          </a:xfrm>
          <a:prstGeom prst="rect">
            <a:avLst/>
          </a:prstGeom>
        </p:spPr>
      </p:pic>
      <p:sp>
        <p:nvSpPr>
          <p:cNvPr id="2" name="Text Placeholder 1"/>
          <p:cNvSpPr>
            <a:spLocks noGrp="1"/>
          </p:cNvSpPr>
          <p:nvPr>
            <p:ph type="body" sz="quarter" idx="10"/>
          </p:nvPr>
        </p:nvSpPr>
        <p:spPr>
          <a:xfrm>
            <a:off x="985644" y="1"/>
            <a:ext cx="2867899" cy="513183"/>
          </a:xfrm>
        </p:spPr>
        <p:txBody>
          <a:bodyPr>
            <a:normAutofit/>
          </a:bodyPr>
          <a:lstStyle/>
          <a:p>
            <a:pPr algn="l"/>
            <a:r>
              <a:rPr lang="en-US" sz="2400" dirty="0" smtClean="0"/>
              <a:t>Literature review</a:t>
            </a:r>
            <a:endParaRPr lang="en-US" sz="2400" dirty="0"/>
          </a:p>
        </p:txBody>
      </p:sp>
      <p:sp>
        <p:nvSpPr>
          <p:cNvPr id="49" name="CasellaDiTesto 48"/>
          <p:cNvSpPr txBox="1"/>
          <p:nvPr/>
        </p:nvSpPr>
        <p:spPr>
          <a:xfrm>
            <a:off x="1366789" y="1754581"/>
            <a:ext cx="10254343" cy="429348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supports</a:t>
            </a:r>
            <a:r>
              <a:rPr lang="it-IT" sz="2400" dirty="0" smtClean="0">
                <a:solidFill>
                  <a:schemeClr val="bg1"/>
                </a:solidFill>
              </a:rPr>
              <a:t> </a:t>
            </a:r>
            <a:r>
              <a:rPr lang="it-IT" sz="2400" dirty="0" err="1" smtClean="0">
                <a:solidFill>
                  <a:schemeClr val="bg1"/>
                </a:solidFill>
              </a:rPr>
              <a:t>mother-infant</a:t>
            </a:r>
            <a:r>
              <a:rPr lang="it-IT" sz="2400" dirty="0" smtClean="0">
                <a:solidFill>
                  <a:schemeClr val="bg1"/>
                </a:solidFill>
              </a:rPr>
              <a:t> </a:t>
            </a:r>
            <a:r>
              <a:rPr lang="it-IT" sz="2400" dirty="0" smtClean="0">
                <a:solidFill>
                  <a:schemeClr val="bg1"/>
                </a:solidFill>
              </a:rPr>
              <a:t>engagement:  </a:t>
            </a:r>
            <a:r>
              <a:rPr lang="it-IT" sz="2400" dirty="0" err="1" smtClean="0">
                <a:solidFill>
                  <a:schemeClr val="bg1"/>
                </a:solidFill>
              </a:rPr>
              <a:t>enhanced</a:t>
            </a:r>
            <a:r>
              <a:rPr lang="it-IT" sz="2400" dirty="0" smtClean="0">
                <a:solidFill>
                  <a:schemeClr val="bg1"/>
                </a:solidFill>
              </a:rPr>
              <a:t> </a:t>
            </a:r>
            <a:r>
              <a:rPr lang="it-IT" sz="2400" dirty="0" smtClean="0">
                <a:solidFill>
                  <a:schemeClr val="bg1"/>
                </a:solidFill>
              </a:rPr>
              <a:t>synchronicity </a:t>
            </a:r>
            <a:r>
              <a:rPr lang="it-IT" sz="1400" dirty="0" smtClean="0">
                <a:solidFill>
                  <a:schemeClr val="bg1"/>
                </a:solidFill>
              </a:rPr>
              <a:t>(</a:t>
            </a:r>
            <a:r>
              <a:rPr lang="it-IT" sz="1400" dirty="0" err="1" smtClean="0">
                <a:solidFill>
                  <a:schemeClr val="bg1"/>
                </a:solidFill>
              </a:rPr>
              <a:t>Nakata</a:t>
            </a:r>
            <a:r>
              <a:rPr lang="it-IT" sz="1400" dirty="0" smtClean="0">
                <a:solidFill>
                  <a:schemeClr val="bg1"/>
                </a:solidFill>
              </a:rPr>
              <a:t> </a:t>
            </a:r>
            <a:r>
              <a:rPr lang="it-IT" sz="1400" dirty="0">
                <a:solidFill>
                  <a:schemeClr val="bg1"/>
                </a:solidFill>
              </a:rPr>
              <a:t>and </a:t>
            </a:r>
            <a:r>
              <a:rPr lang="it-IT" sz="1400" dirty="0" err="1">
                <a:solidFill>
                  <a:schemeClr val="bg1"/>
                </a:solidFill>
              </a:rPr>
              <a:t>Trehub</a:t>
            </a:r>
            <a:r>
              <a:rPr lang="it-IT" sz="1400" dirty="0">
                <a:solidFill>
                  <a:schemeClr val="bg1"/>
                </a:solidFill>
              </a:rPr>
              <a:t>, 2004; </a:t>
            </a:r>
            <a:r>
              <a:rPr lang="it-IT" sz="1400" dirty="0" err="1">
                <a:solidFill>
                  <a:schemeClr val="bg1"/>
                </a:solidFill>
              </a:rPr>
              <a:t>Clift</a:t>
            </a:r>
            <a:r>
              <a:rPr lang="it-IT" sz="1400" dirty="0">
                <a:solidFill>
                  <a:schemeClr val="bg1"/>
                </a:solidFill>
              </a:rPr>
              <a:t>, </a:t>
            </a:r>
            <a:r>
              <a:rPr lang="it-IT" sz="1400" dirty="0" smtClean="0">
                <a:solidFill>
                  <a:schemeClr val="bg1"/>
                </a:solidFill>
              </a:rPr>
              <a:t>2020)</a:t>
            </a:r>
          </a:p>
          <a:p>
            <a:pPr marL="342900" indent="-342900">
              <a:lnSpc>
                <a:spcPct val="150000"/>
              </a:lnSpc>
              <a:buFont typeface="Arial" panose="020B0604020202020204" pitchFamily="34" charset="0"/>
              <a:buChar char="•"/>
            </a:pPr>
            <a:r>
              <a:rPr lang="it-IT" sz="2400" dirty="0" err="1" smtClean="0">
                <a:solidFill>
                  <a:schemeClr val="bg1"/>
                </a:solidFill>
              </a:rPr>
              <a:t>Lullabies</a:t>
            </a:r>
            <a:r>
              <a:rPr lang="it-IT" sz="2400" dirty="0" smtClean="0">
                <a:solidFill>
                  <a:schemeClr val="bg1"/>
                </a:solidFill>
              </a:rPr>
              <a:t> </a:t>
            </a:r>
            <a:r>
              <a:rPr lang="it-IT" sz="2400" dirty="0" err="1" smtClean="0">
                <a:solidFill>
                  <a:schemeClr val="bg1"/>
                </a:solidFill>
              </a:rPr>
              <a:t>enhance</a:t>
            </a:r>
            <a:r>
              <a:rPr lang="it-IT" sz="2400" dirty="0" smtClean="0">
                <a:solidFill>
                  <a:schemeClr val="bg1"/>
                </a:solidFill>
              </a:rPr>
              <a:t> </a:t>
            </a:r>
            <a:r>
              <a:rPr lang="it-IT" sz="2400" dirty="0" err="1" smtClean="0">
                <a:solidFill>
                  <a:schemeClr val="bg1"/>
                </a:solidFill>
              </a:rPr>
              <a:t>mother</a:t>
            </a:r>
            <a:r>
              <a:rPr lang="it-IT" sz="2400" dirty="0" smtClean="0">
                <a:solidFill>
                  <a:schemeClr val="bg1"/>
                </a:solidFill>
              </a:rPr>
              <a:t> – </a:t>
            </a:r>
            <a:r>
              <a:rPr lang="it-IT" sz="2400" dirty="0" err="1" smtClean="0">
                <a:solidFill>
                  <a:schemeClr val="bg1"/>
                </a:solidFill>
              </a:rPr>
              <a:t>infant</a:t>
            </a:r>
            <a:r>
              <a:rPr lang="it-IT" sz="2400" dirty="0" smtClean="0">
                <a:solidFill>
                  <a:schemeClr val="bg1"/>
                </a:solidFill>
              </a:rPr>
              <a:t> </a:t>
            </a:r>
            <a:r>
              <a:rPr lang="it-IT" sz="2400" dirty="0" smtClean="0">
                <a:solidFill>
                  <a:schemeClr val="bg1"/>
                </a:solidFill>
              </a:rPr>
              <a:t>bond</a:t>
            </a:r>
            <a:r>
              <a:rPr lang="it-IT" sz="2400" dirty="0" smtClean="0">
                <a:solidFill>
                  <a:schemeClr val="bg1"/>
                </a:solidFill>
              </a:rPr>
              <a:t>; </a:t>
            </a:r>
            <a:r>
              <a:rPr lang="it-IT" sz="2400" dirty="0" err="1" smtClean="0">
                <a:solidFill>
                  <a:schemeClr val="bg1"/>
                </a:solidFill>
              </a:rPr>
              <a:t>little</a:t>
            </a:r>
            <a:r>
              <a:rPr lang="it-IT" sz="2400" dirty="0" smtClean="0">
                <a:solidFill>
                  <a:schemeClr val="bg1"/>
                </a:solidFill>
              </a:rPr>
              <a:t> </a:t>
            </a:r>
            <a:r>
              <a:rPr lang="it-IT" sz="2400" dirty="0" err="1" smtClean="0">
                <a:solidFill>
                  <a:schemeClr val="bg1"/>
                </a:solidFill>
              </a:rPr>
              <a:t>informations</a:t>
            </a:r>
            <a:r>
              <a:rPr lang="it-IT" sz="2400" dirty="0" smtClean="0">
                <a:solidFill>
                  <a:schemeClr val="bg1"/>
                </a:solidFill>
              </a:rPr>
              <a:t> on the </a:t>
            </a:r>
            <a:r>
              <a:rPr lang="it-IT" sz="2400" dirty="0" err="1" smtClean="0">
                <a:solidFill>
                  <a:schemeClr val="bg1"/>
                </a:solidFill>
              </a:rPr>
              <a:t>maternal</a:t>
            </a:r>
            <a:r>
              <a:rPr lang="it-IT" sz="2400" dirty="0">
                <a:solidFill>
                  <a:schemeClr val="bg1"/>
                </a:solidFill>
              </a:rPr>
              <a:t> experience </a:t>
            </a:r>
            <a:r>
              <a:rPr lang="it-IT" sz="1400" dirty="0">
                <a:solidFill>
                  <a:schemeClr val="bg1"/>
                </a:solidFill>
              </a:rPr>
              <a:t>(</a:t>
            </a:r>
            <a:r>
              <a:rPr lang="it-IT" sz="1400" dirty="0" err="1">
                <a:solidFill>
                  <a:schemeClr val="bg1"/>
                </a:solidFill>
              </a:rPr>
              <a:t>Trehub</a:t>
            </a:r>
            <a:r>
              <a:rPr lang="it-IT" sz="1400" dirty="0">
                <a:solidFill>
                  <a:schemeClr val="bg1"/>
                </a:solidFill>
              </a:rPr>
              <a:t> and </a:t>
            </a:r>
            <a:r>
              <a:rPr lang="it-IT" sz="1400" dirty="0" smtClean="0">
                <a:solidFill>
                  <a:schemeClr val="bg1"/>
                </a:solidFill>
              </a:rPr>
              <a:t>Cirelli, 2018; </a:t>
            </a:r>
            <a:r>
              <a:rPr lang="it-IT" sz="1400" dirty="0" err="1" smtClean="0">
                <a:solidFill>
                  <a:schemeClr val="bg1"/>
                </a:solidFill>
              </a:rPr>
              <a:t>Pixley</a:t>
            </a:r>
            <a:r>
              <a:rPr lang="it-IT" sz="1400" dirty="0">
                <a:solidFill>
                  <a:schemeClr val="bg1"/>
                </a:solidFill>
              </a:rPr>
              <a:t>, 2015</a:t>
            </a:r>
            <a:r>
              <a:rPr lang="it-IT" sz="1400" dirty="0" smtClean="0">
                <a:solidFill>
                  <a:schemeClr val="bg1"/>
                </a:solidFill>
              </a:rPr>
              <a:t>)</a:t>
            </a:r>
          </a:p>
          <a:p>
            <a:pPr marL="342900" indent="-34290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lullubies</a:t>
            </a:r>
            <a:r>
              <a:rPr lang="it-IT" sz="2400" dirty="0" smtClean="0">
                <a:solidFill>
                  <a:schemeClr val="bg1"/>
                </a:solidFill>
              </a:rPr>
              <a:t> (ID): stress </a:t>
            </a:r>
            <a:r>
              <a:rPr lang="it-IT" sz="2400" dirty="0" err="1" smtClean="0">
                <a:solidFill>
                  <a:schemeClr val="bg1"/>
                </a:solidFill>
              </a:rPr>
              <a:t>reduction</a:t>
            </a:r>
            <a:r>
              <a:rPr lang="it-IT" sz="2400" dirty="0" smtClean="0">
                <a:solidFill>
                  <a:schemeClr val="bg1"/>
                </a:solidFill>
              </a:rPr>
              <a:t>, </a:t>
            </a:r>
            <a:r>
              <a:rPr lang="it-IT" sz="2400" dirty="0" err="1" smtClean="0">
                <a:solidFill>
                  <a:schemeClr val="bg1"/>
                </a:solidFill>
              </a:rPr>
              <a:t>improved</a:t>
            </a:r>
            <a:r>
              <a:rPr lang="it-IT" sz="2400" dirty="0" smtClean="0">
                <a:solidFill>
                  <a:schemeClr val="bg1"/>
                </a:solidFill>
              </a:rPr>
              <a:t> </a:t>
            </a:r>
            <a:r>
              <a:rPr lang="it-IT" sz="2400" dirty="0" err="1" smtClean="0">
                <a:solidFill>
                  <a:schemeClr val="bg1"/>
                </a:solidFill>
              </a:rPr>
              <a:t>confidence</a:t>
            </a:r>
            <a:r>
              <a:rPr lang="it-IT" sz="2400" dirty="0" smtClean="0">
                <a:solidFill>
                  <a:schemeClr val="bg1"/>
                </a:solidFill>
              </a:rPr>
              <a:t> and self-</a:t>
            </a:r>
            <a:r>
              <a:rPr lang="it-IT" sz="2400" dirty="0" err="1" smtClean="0">
                <a:solidFill>
                  <a:schemeClr val="bg1"/>
                </a:solidFill>
              </a:rPr>
              <a:t>efficacy</a:t>
            </a:r>
            <a:r>
              <a:rPr lang="it-IT" sz="2400" dirty="0" smtClean="0">
                <a:solidFill>
                  <a:schemeClr val="bg1"/>
                </a:solidFill>
              </a:rPr>
              <a:t>- </a:t>
            </a:r>
            <a:r>
              <a:rPr lang="it-IT" sz="2400" dirty="0" err="1" smtClean="0">
                <a:solidFill>
                  <a:schemeClr val="bg1"/>
                </a:solidFill>
              </a:rPr>
              <a:t>instead</a:t>
            </a:r>
            <a:r>
              <a:rPr lang="it-IT" sz="2400" dirty="0" smtClean="0">
                <a:solidFill>
                  <a:schemeClr val="bg1"/>
                </a:solidFill>
              </a:rPr>
              <a:t> </a:t>
            </a:r>
            <a:r>
              <a:rPr lang="it-IT" sz="2400" dirty="0">
                <a:solidFill>
                  <a:schemeClr val="bg1"/>
                </a:solidFill>
              </a:rPr>
              <a:t>of music </a:t>
            </a:r>
            <a:r>
              <a:rPr lang="it-IT" sz="1400" dirty="0">
                <a:solidFill>
                  <a:schemeClr val="bg1"/>
                </a:solidFill>
              </a:rPr>
              <a:t>(</a:t>
            </a:r>
            <a:r>
              <a:rPr lang="it-IT" sz="1400" dirty="0" err="1">
                <a:solidFill>
                  <a:schemeClr val="bg1"/>
                </a:solidFill>
              </a:rPr>
              <a:t>Chong</a:t>
            </a:r>
            <a:r>
              <a:rPr lang="it-IT" sz="1400" dirty="0">
                <a:solidFill>
                  <a:schemeClr val="bg1"/>
                </a:solidFill>
              </a:rPr>
              <a:t>, 2010</a:t>
            </a:r>
            <a:r>
              <a:rPr lang="it-IT" sz="1400" dirty="0" smtClean="0">
                <a:solidFill>
                  <a:schemeClr val="bg1"/>
                </a:solidFill>
              </a:rPr>
              <a:t>)</a:t>
            </a:r>
          </a:p>
          <a:p>
            <a:pPr marL="342900" indent="-34290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workshops-</a:t>
            </a:r>
            <a:r>
              <a:rPr lang="it-IT" sz="2400" dirty="0" err="1" smtClean="0">
                <a:solidFill>
                  <a:schemeClr val="bg1"/>
                </a:solidFill>
              </a:rPr>
              <a:t>potential</a:t>
            </a:r>
            <a:r>
              <a:rPr lang="it-IT" sz="2400" dirty="0" smtClean="0">
                <a:solidFill>
                  <a:schemeClr val="bg1"/>
                </a:solidFill>
              </a:rPr>
              <a:t> benefits: self </a:t>
            </a:r>
            <a:r>
              <a:rPr lang="it-IT" sz="2400" dirty="0" err="1" smtClean="0">
                <a:solidFill>
                  <a:schemeClr val="bg1"/>
                </a:solidFill>
              </a:rPr>
              <a:t>expression</a:t>
            </a:r>
            <a:r>
              <a:rPr lang="it-IT" sz="2400" dirty="0" smtClean="0">
                <a:solidFill>
                  <a:schemeClr val="bg1"/>
                </a:solidFill>
              </a:rPr>
              <a:t>, stress </a:t>
            </a:r>
            <a:r>
              <a:rPr lang="it-IT" sz="2400" dirty="0" err="1" smtClean="0">
                <a:solidFill>
                  <a:schemeClr val="bg1"/>
                </a:solidFill>
              </a:rPr>
              <a:t>reduction</a:t>
            </a:r>
            <a:r>
              <a:rPr lang="it-IT" sz="2400" dirty="0" smtClean="0">
                <a:solidFill>
                  <a:schemeClr val="bg1"/>
                </a:solidFill>
              </a:rPr>
              <a:t> </a:t>
            </a:r>
            <a:r>
              <a:rPr lang="it-IT" sz="2400" dirty="0">
                <a:solidFill>
                  <a:schemeClr val="bg1"/>
                </a:solidFill>
              </a:rPr>
              <a:t>and bond </a:t>
            </a:r>
            <a:r>
              <a:rPr lang="it-IT" sz="1400" dirty="0">
                <a:solidFill>
                  <a:schemeClr val="bg1"/>
                </a:solidFill>
              </a:rPr>
              <a:t>(</a:t>
            </a:r>
            <a:r>
              <a:rPr lang="it-IT" sz="1400" dirty="0" err="1">
                <a:solidFill>
                  <a:schemeClr val="bg1"/>
                </a:solidFill>
              </a:rPr>
              <a:t>Perkins</a:t>
            </a:r>
            <a:r>
              <a:rPr lang="it-IT" sz="1400" dirty="0">
                <a:solidFill>
                  <a:schemeClr val="bg1"/>
                </a:solidFill>
              </a:rPr>
              <a:t> &amp; </a:t>
            </a:r>
            <a:r>
              <a:rPr lang="it-IT" sz="1400" dirty="0" err="1">
                <a:solidFill>
                  <a:schemeClr val="bg1"/>
                </a:solidFill>
              </a:rPr>
              <a:t>Williamon</a:t>
            </a:r>
            <a:r>
              <a:rPr lang="it-IT" sz="1400" dirty="0">
                <a:solidFill>
                  <a:schemeClr val="bg1"/>
                </a:solidFill>
              </a:rPr>
              <a:t>, 2013</a:t>
            </a:r>
            <a:r>
              <a:rPr lang="it-IT" sz="1400" dirty="0" smtClean="0">
                <a:solidFill>
                  <a:schemeClr val="bg1"/>
                </a:solidFill>
              </a:rPr>
              <a:t>)  </a:t>
            </a:r>
            <a:endParaRPr lang="en-GB" sz="1400" dirty="0">
              <a:solidFill>
                <a:schemeClr val="bg1"/>
              </a:solidFill>
            </a:endParaRPr>
          </a:p>
        </p:txBody>
      </p:sp>
      <p:sp>
        <p:nvSpPr>
          <p:cNvPr id="7" name="Text Placeholder 1"/>
          <p:cNvSpPr txBox="1">
            <a:spLocks/>
          </p:cNvSpPr>
          <p:nvPr/>
        </p:nvSpPr>
        <p:spPr>
          <a:xfrm>
            <a:off x="1128714" y="560739"/>
            <a:ext cx="10730494" cy="829522"/>
          </a:xfrm>
          <a:prstGeom prst="rect">
            <a:avLst/>
          </a:prstGeom>
        </p:spPr>
        <p:txBody>
          <a:bodyPr anchor="ctr">
            <a:normAutofit/>
          </a:bodyP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u="sng" dirty="0"/>
              <a:t>THE IMPACT OF SINGING ON MATERNAL WELLBEING AND BOND WITH BABY</a:t>
            </a:r>
          </a:p>
        </p:txBody>
      </p:sp>
    </p:spTree>
    <p:extLst>
      <p:ext uri="{BB962C8B-B14F-4D97-AF65-F5344CB8AC3E}">
        <p14:creationId xmlns:p14="http://schemas.microsoft.com/office/powerpoint/2010/main" val="22444001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6699"/>
        </a:solidFill>
        <a:effectLst/>
      </p:bgPr>
    </p:bg>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A50E20C8-139A-4770-B91C-0C1D4D6F96DC}"/>
              </a:ext>
            </a:extLst>
          </p:cNvPr>
          <p:cNvSpPr/>
          <p:nvPr/>
        </p:nvSpPr>
        <p:spPr>
          <a:xfrm>
            <a:off x="276917" y="515401"/>
            <a:ext cx="5379212" cy="2913548"/>
          </a:xfrm>
          <a:prstGeom prst="roundRect">
            <a:avLst>
              <a:gd name="adj" fmla="val 10715"/>
            </a:avLst>
          </a:prstGeom>
          <a:solidFill>
            <a:srgbClr val="FF6699"/>
          </a:solid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4" name="Rounded Rectangle 3">
            <a:extLst>
              <a:ext uri="{FF2B5EF4-FFF2-40B4-BE49-F238E27FC236}">
                <a16:creationId xmlns:a16="http://schemas.microsoft.com/office/drawing/2014/main" id="{013A8D5D-227C-4822-BCD5-895B925289E6}"/>
              </a:ext>
            </a:extLst>
          </p:cNvPr>
          <p:cNvSpPr/>
          <p:nvPr/>
        </p:nvSpPr>
        <p:spPr>
          <a:xfrm>
            <a:off x="6298251" y="519190"/>
            <a:ext cx="5634676" cy="2931186"/>
          </a:xfrm>
          <a:prstGeom prst="roundRect">
            <a:avLst>
              <a:gd name="adj" fmla="val 10715"/>
            </a:avLst>
          </a:prstGeom>
          <a:solidFill>
            <a:srgbClr val="FF6699"/>
          </a:solid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6" name="Rounded Rectangle 5">
            <a:extLst>
              <a:ext uri="{FF2B5EF4-FFF2-40B4-BE49-F238E27FC236}">
                <a16:creationId xmlns:a16="http://schemas.microsoft.com/office/drawing/2014/main" id="{5ABD1E4E-1D79-48DD-989A-9C05771D82DB}"/>
              </a:ext>
            </a:extLst>
          </p:cNvPr>
          <p:cNvSpPr/>
          <p:nvPr/>
        </p:nvSpPr>
        <p:spPr>
          <a:xfrm>
            <a:off x="3119120" y="3797812"/>
            <a:ext cx="6136639" cy="2939414"/>
          </a:xfrm>
          <a:prstGeom prst="roundRect">
            <a:avLst>
              <a:gd name="adj" fmla="val 10715"/>
            </a:avLst>
          </a:prstGeom>
          <a:solidFill>
            <a:srgbClr val="FF6699"/>
          </a:solid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2" name="Text Placeholder 1"/>
          <p:cNvSpPr>
            <a:spLocks noGrp="1"/>
          </p:cNvSpPr>
          <p:nvPr>
            <p:ph type="body" sz="quarter" idx="10"/>
          </p:nvPr>
        </p:nvSpPr>
        <p:spPr>
          <a:xfrm>
            <a:off x="261694" y="-11919"/>
            <a:ext cx="11573197" cy="485831"/>
          </a:xfrm>
        </p:spPr>
        <p:txBody>
          <a:bodyPr/>
          <a:lstStyle/>
          <a:p>
            <a:r>
              <a:rPr lang="en-US" sz="2800" dirty="0" smtClean="0"/>
              <a:t>Methodology</a:t>
            </a:r>
            <a:endParaRPr lang="en-US" sz="2800" dirty="0"/>
          </a:p>
        </p:txBody>
      </p:sp>
      <p:grpSp>
        <p:nvGrpSpPr>
          <p:cNvPr id="7" name="Group 6">
            <a:extLst>
              <a:ext uri="{FF2B5EF4-FFF2-40B4-BE49-F238E27FC236}">
                <a16:creationId xmlns:a16="http://schemas.microsoft.com/office/drawing/2014/main" id="{25529935-64B1-49E7-8A59-91EDF4AB65C4}"/>
              </a:ext>
            </a:extLst>
          </p:cNvPr>
          <p:cNvGrpSpPr/>
          <p:nvPr/>
        </p:nvGrpSpPr>
        <p:grpSpPr>
          <a:xfrm>
            <a:off x="5118588" y="2736619"/>
            <a:ext cx="1859407" cy="1866855"/>
            <a:chOff x="3574954" y="2893440"/>
            <a:chExt cx="1898646" cy="1906251"/>
          </a:xfrm>
          <a:solidFill>
            <a:schemeClr val="accent3">
              <a:lumMod val="75000"/>
            </a:schemeClr>
          </a:solidFill>
        </p:grpSpPr>
        <p:sp>
          <p:nvSpPr>
            <p:cNvPr id="8" name="Pie 7">
              <a:extLst>
                <a:ext uri="{FF2B5EF4-FFF2-40B4-BE49-F238E27FC236}">
                  <a16:creationId xmlns:a16="http://schemas.microsoft.com/office/drawing/2014/main" id="{5B3D6A33-591C-4C9F-A3EB-9070E5C2A4C4}"/>
                </a:ext>
              </a:extLst>
            </p:cNvPr>
            <p:cNvSpPr/>
            <p:nvPr/>
          </p:nvSpPr>
          <p:spPr>
            <a:xfrm>
              <a:off x="3587717" y="2927483"/>
              <a:ext cx="1872208" cy="1872208"/>
            </a:xfrm>
            <a:prstGeom prst="pie">
              <a:avLst>
                <a:gd name="adj1" fmla="val 10832722"/>
                <a:gd name="adj2" fmla="val 1620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solidFill>
              </a:endParaRPr>
            </a:p>
          </p:txBody>
        </p:sp>
        <p:sp>
          <p:nvSpPr>
            <p:cNvPr id="9" name="Pie 8">
              <a:extLst>
                <a:ext uri="{FF2B5EF4-FFF2-40B4-BE49-F238E27FC236}">
                  <a16:creationId xmlns:a16="http://schemas.microsoft.com/office/drawing/2014/main" id="{ED02EDA0-68AB-4448-9262-F80622E8593C}"/>
                </a:ext>
              </a:extLst>
            </p:cNvPr>
            <p:cNvSpPr/>
            <p:nvPr/>
          </p:nvSpPr>
          <p:spPr>
            <a:xfrm rot="16200000">
              <a:off x="3601392" y="2893440"/>
              <a:ext cx="1872208" cy="1872208"/>
            </a:xfrm>
            <a:prstGeom prst="pie">
              <a:avLst>
                <a:gd name="adj1" fmla="val 10832722"/>
                <a:gd name="adj2" fmla="val 1620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solidFill>
              </a:endParaRPr>
            </a:p>
          </p:txBody>
        </p:sp>
        <p:sp>
          <p:nvSpPr>
            <p:cNvPr id="10" name="Pie 9">
              <a:extLst>
                <a:ext uri="{FF2B5EF4-FFF2-40B4-BE49-F238E27FC236}">
                  <a16:creationId xmlns:a16="http://schemas.microsoft.com/office/drawing/2014/main" id="{7EC6814E-DCC1-4999-B378-F6EC69541C51}"/>
                </a:ext>
              </a:extLst>
            </p:cNvPr>
            <p:cNvSpPr/>
            <p:nvPr/>
          </p:nvSpPr>
          <p:spPr>
            <a:xfrm flipH="1">
              <a:off x="3574955" y="2927483"/>
              <a:ext cx="1872208" cy="1872208"/>
            </a:xfrm>
            <a:prstGeom prst="pie">
              <a:avLst>
                <a:gd name="adj1" fmla="val 10832722"/>
                <a:gd name="adj2" fmla="val 1620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solidFill>
              </a:endParaRPr>
            </a:p>
          </p:txBody>
        </p:sp>
        <p:sp>
          <p:nvSpPr>
            <p:cNvPr id="11" name="Pie 10">
              <a:extLst>
                <a:ext uri="{FF2B5EF4-FFF2-40B4-BE49-F238E27FC236}">
                  <a16:creationId xmlns:a16="http://schemas.microsoft.com/office/drawing/2014/main" id="{DF5DBB64-5740-4429-8A6C-250ED5E186FF}"/>
                </a:ext>
              </a:extLst>
            </p:cNvPr>
            <p:cNvSpPr/>
            <p:nvPr/>
          </p:nvSpPr>
          <p:spPr>
            <a:xfrm rot="5400000" flipH="1">
              <a:off x="3574954" y="2893440"/>
              <a:ext cx="1872208" cy="1872208"/>
            </a:xfrm>
            <a:prstGeom prst="pie">
              <a:avLst>
                <a:gd name="adj1" fmla="val 10832722"/>
                <a:gd name="adj2" fmla="val 1620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solidFill>
              </a:endParaRPr>
            </a:p>
          </p:txBody>
        </p:sp>
      </p:grpSp>
      <p:sp>
        <p:nvSpPr>
          <p:cNvPr id="13" name="TextBox 12">
            <a:extLst>
              <a:ext uri="{FF2B5EF4-FFF2-40B4-BE49-F238E27FC236}">
                <a16:creationId xmlns:a16="http://schemas.microsoft.com/office/drawing/2014/main" id="{89CA2503-C155-46B3-8919-28701A613D89}"/>
              </a:ext>
            </a:extLst>
          </p:cNvPr>
          <p:cNvSpPr txBox="1"/>
          <p:nvPr/>
        </p:nvSpPr>
        <p:spPr>
          <a:xfrm>
            <a:off x="420037" y="646174"/>
            <a:ext cx="5185080" cy="2893100"/>
          </a:xfrm>
          <a:prstGeom prst="rect">
            <a:avLst/>
          </a:prstGeom>
          <a:noFill/>
        </p:spPr>
        <p:txBody>
          <a:bodyPr wrap="square" rtlCol="0">
            <a:spAutoFit/>
          </a:bodyPr>
          <a:lstStyle/>
          <a:p>
            <a:r>
              <a:rPr lang="en-US" altLang="ko-KR" sz="2000" b="1" dirty="0" smtClean="0">
                <a:solidFill>
                  <a:schemeClr val="bg1"/>
                </a:solidFill>
                <a:cs typeface="Arial" pitchFamily="34" charset="0"/>
              </a:rPr>
              <a:t>Relativism </a:t>
            </a:r>
          </a:p>
          <a:p>
            <a:pPr marL="342900" indent="-342900">
              <a:buFont typeface="Arial" panose="020B0604020202020204" pitchFamily="34" charset="0"/>
              <a:buChar char="•"/>
            </a:pPr>
            <a:r>
              <a:rPr lang="en-US" altLang="ko-KR" dirty="0" smtClean="0">
                <a:solidFill>
                  <a:schemeClr val="bg1"/>
                </a:solidFill>
                <a:cs typeface="Arial" pitchFamily="34" charset="0"/>
              </a:rPr>
              <a:t>Numerous realities </a:t>
            </a:r>
            <a:r>
              <a:rPr lang="en-US" altLang="ko-KR" sz="1400" dirty="0" smtClean="0">
                <a:solidFill>
                  <a:schemeClr val="bg1"/>
                </a:solidFill>
                <a:cs typeface="Arial" pitchFamily="34" charset="0"/>
              </a:rPr>
              <a:t>(</a:t>
            </a:r>
            <a:r>
              <a:rPr lang="en-US" altLang="ko-KR" sz="1400" dirty="0" err="1" smtClean="0">
                <a:solidFill>
                  <a:schemeClr val="bg1"/>
                </a:solidFill>
                <a:cs typeface="Arial" pitchFamily="34" charset="0"/>
              </a:rPr>
              <a:t>Jupp</a:t>
            </a:r>
            <a:r>
              <a:rPr lang="en-US" altLang="ko-KR" sz="1400" dirty="0">
                <a:solidFill>
                  <a:schemeClr val="bg1"/>
                </a:solidFill>
                <a:cs typeface="Arial" pitchFamily="34" charset="0"/>
              </a:rPr>
              <a:t>, </a:t>
            </a:r>
            <a:r>
              <a:rPr lang="en-US" altLang="ko-KR" sz="1400" dirty="0" smtClean="0">
                <a:solidFill>
                  <a:schemeClr val="bg1"/>
                </a:solidFill>
                <a:cs typeface="Arial" pitchFamily="34" charset="0"/>
              </a:rPr>
              <a:t>2006) </a:t>
            </a:r>
          </a:p>
          <a:p>
            <a:pPr marL="342900" indent="-342900">
              <a:buFont typeface="Arial" panose="020B0604020202020204" pitchFamily="34" charset="0"/>
              <a:buChar char="•"/>
            </a:pPr>
            <a:r>
              <a:rPr lang="en-US" altLang="ko-KR" dirty="0" smtClean="0">
                <a:solidFill>
                  <a:schemeClr val="bg1"/>
                </a:solidFill>
                <a:cs typeface="Arial" pitchFamily="34" charset="0"/>
              </a:rPr>
              <a:t>People experiences are individual : wellbeing </a:t>
            </a:r>
          </a:p>
          <a:p>
            <a:pPr marL="342900" indent="-342900">
              <a:buFont typeface="Arial" panose="020B0604020202020204" pitchFamily="34" charset="0"/>
              <a:buChar char="•"/>
            </a:pPr>
            <a:r>
              <a:rPr lang="en-US" altLang="ko-KR" dirty="0" err="1" smtClean="0">
                <a:solidFill>
                  <a:schemeClr val="bg1"/>
                </a:solidFill>
                <a:cs typeface="Arial" pitchFamily="34" charset="0"/>
              </a:rPr>
              <a:t>Empathinc</a:t>
            </a:r>
            <a:r>
              <a:rPr lang="en-US" altLang="ko-KR" dirty="0" smtClean="0">
                <a:solidFill>
                  <a:schemeClr val="bg1"/>
                </a:solidFill>
                <a:cs typeface="Arial" pitchFamily="34" charset="0"/>
              </a:rPr>
              <a:t> </a:t>
            </a:r>
            <a:r>
              <a:rPr lang="en-US" altLang="ko-KR" dirty="0">
                <a:solidFill>
                  <a:schemeClr val="bg1"/>
                </a:solidFill>
                <a:cs typeface="Arial" pitchFamily="34" charset="0"/>
              </a:rPr>
              <a:t>listening </a:t>
            </a:r>
            <a:r>
              <a:rPr lang="en-US" altLang="ko-KR" sz="1400" dirty="0">
                <a:solidFill>
                  <a:schemeClr val="bg1"/>
                </a:solidFill>
                <a:cs typeface="Arial" pitchFamily="34" charset="0"/>
              </a:rPr>
              <a:t>(</a:t>
            </a:r>
            <a:r>
              <a:rPr lang="en-US" altLang="ko-KR" sz="1400" dirty="0" smtClean="0">
                <a:solidFill>
                  <a:schemeClr val="bg1"/>
                </a:solidFill>
                <a:cs typeface="Arial" pitchFamily="34" charset="0"/>
              </a:rPr>
              <a:t>O’Gorman </a:t>
            </a:r>
            <a:r>
              <a:rPr lang="en-US" altLang="ko-KR" sz="1400" dirty="0">
                <a:solidFill>
                  <a:schemeClr val="bg1"/>
                </a:solidFill>
                <a:cs typeface="Arial" pitchFamily="34" charset="0"/>
              </a:rPr>
              <a:t>&amp; </a:t>
            </a:r>
            <a:r>
              <a:rPr lang="en-US" altLang="ko-KR" sz="1400" dirty="0" err="1">
                <a:solidFill>
                  <a:schemeClr val="bg1"/>
                </a:solidFill>
                <a:cs typeface="Arial" pitchFamily="34" charset="0"/>
              </a:rPr>
              <a:t>MacIntosh</a:t>
            </a:r>
            <a:r>
              <a:rPr lang="en-US" altLang="ko-KR" sz="1400" dirty="0">
                <a:solidFill>
                  <a:schemeClr val="bg1"/>
                </a:solidFill>
                <a:cs typeface="Arial" pitchFamily="34" charset="0"/>
              </a:rPr>
              <a:t>, 2015; </a:t>
            </a:r>
            <a:r>
              <a:rPr lang="en-US" altLang="ko-KR" sz="1400" dirty="0" err="1">
                <a:solidFill>
                  <a:schemeClr val="bg1"/>
                </a:solidFill>
                <a:cs typeface="Arial" pitchFamily="34" charset="0"/>
              </a:rPr>
              <a:t>Pelzang</a:t>
            </a:r>
            <a:r>
              <a:rPr lang="en-US" altLang="ko-KR" sz="1400" dirty="0">
                <a:solidFill>
                  <a:schemeClr val="bg1"/>
                </a:solidFill>
                <a:cs typeface="Arial" pitchFamily="34" charset="0"/>
              </a:rPr>
              <a:t> and Hutchinson </a:t>
            </a:r>
            <a:r>
              <a:rPr lang="en-US" altLang="ko-KR" sz="1400" dirty="0" smtClean="0">
                <a:solidFill>
                  <a:schemeClr val="bg1"/>
                </a:solidFill>
                <a:cs typeface="Arial" pitchFamily="34" charset="0"/>
              </a:rPr>
              <a:t>2018)</a:t>
            </a:r>
          </a:p>
          <a:p>
            <a:r>
              <a:rPr lang="en-US" altLang="ko-KR" sz="2000" b="1" dirty="0" smtClean="0">
                <a:solidFill>
                  <a:schemeClr val="bg1"/>
                </a:solidFill>
                <a:cs typeface="Arial" pitchFamily="34" charset="0"/>
              </a:rPr>
              <a:t>Transformative paradigm</a:t>
            </a:r>
          </a:p>
          <a:p>
            <a:pPr marL="342900" indent="-342900">
              <a:buFont typeface="Arial" panose="020B0604020202020204" pitchFamily="34" charset="0"/>
              <a:buChar char="•"/>
            </a:pPr>
            <a:r>
              <a:rPr lang="en-US" altLang="ko-KR" dirty="0" smtClean="0">
                <a:solidFill>
                  <a:schemeClr val="bg1"/>
                </a:solidFill>
                <a:cs typeface="Arial" pitchFamily="34" charset="0"/>
              </a:rPr>
              <a:t>Attention to sensitivity and vulnerability</a:t>
            </a:r>
          </a:p>
          <a:p>
            <a:pPr marL="342900" indent="-342900">
              <a:buFont typeface="Arial" panose="020B0604020202020204" pitchFamily="34" charset="0"/>
              <a:buChar char="•"/>
            </a:pPr>
            <a:r>
              <a:rPr lang="en-US" altLang="ko-KR" dirty="0" smtClean="0">
                <a:solidFill>
                  <a:schemeClr val="bg1"/>
                </a:solidFill>
                <a:cs typeface="Arial" pitchFamily="34" charset="0"/>
              </a:rPr>
              <a:t>Consideration of mothers’ feelings: trustworthy relationship </a:t>
            </a:r>
            <a:r>
              <a:rPr lang="en-US" altLang="ko-KR" sz="1400" dirty="0" smtClean="0">
                <a:solidFill>
                  <a:schemeClr val="bg1"/>
                </a:solidFill>
                <a:cs typeface="Arial" pitchFamily="34" charset="0"/>
              </a:rPr>
              <a:t>(</a:t>
            </a:r>
            <a:r>
              <a:rPr lang="en-US" altLang="ko-KR" sz="1400" dirty="0" err="1" smtClean="0">
                <a:solidFill>
                  <a:schemeClr val="bg1"/>
                </a:solidFill>
                <a:cs typeface="Arial" pitchFamily="34" charset="0"/>
              </a:rPr>
              <a:t>Mertens</a:t>
            </a:r>
            <a:r>
              <a:rPr lang="en-US" altLang="ko-KR" sz="1400" dirty="0" smtClean="0">
                <a:solidFill>
                  <a:schemeClr val="bg1"/>
                </a:solidFill>
                <a:cs typeface="Arial" pitchFamily="34" charset="0"/>
              </a:rPr>
              <a:t>, 2007)</a:t>
            </a:r>
          </a:p>
          <a:p>
            <a:pPr marL="342900" indent="-342900">
              <a:buFont typeface="Arial" panose="020B0604020202020204" pitchFamily="34" charset="0"/>
              <a:buChar char="•"/>
            </a:pPr>
            <a:endParaRPr lang="ko-KR" altLang="en-US" sz="2000" b="1" dirty="0">
              <a:solidFill>
                <a:schemeClr val="bg1"/>
              </a:solidFill>
              <a:cs typeface="Arial" pitchFamily="34" charset="0"/>
            </a:endParaRPr>
          </a:p>
        </p:txBody>
      </p:sp>
      <p:grpSp>
        <p:nvGrpSpPr>
          <p:cNvPr id="15" name="Group 14">
            <a:extLst>
              <a:ext uri="{FF2B5EF4-FFF2-40B4-BE49-F238E27FC236}">
                <a16:creationId xmlns:a16="http://schemas.microsoft.com/office/drawing/2014/main" id="{F0E4653F-23B1-4829-938C-63F12A87E5A0}"/>
              </a:ext>
            </a:extLst>
          </p:cNvPr>
          <p:cNvGrpSpPr/>
          <p:nvPr/>
        </p:nvGrpSpPr>
        <p:grpSpPr>
          <a:xfrm>
            <a:off x="3119120" y="4567232"/>
            <a:ext cx="5984240" cy="2214627"/>
            <a:chOff x="5762574" y="966712"/>
            <a:chExt cx="4727386" cy="1608786"/>
          </a:xfrm>
        </p:grpSpPr>
        <p:sp>
          <p:nvSpPr>
            <p:cNvPr id="16" name="TextBox 15">
              <a:extLst>
                <a:ext uri="{FF2B5EF4-FFF2-40B4-BE49-F238E27FC236}">
                  <a16:creationId xmlns:a16="http://schemas.microsoft.com/office/drawing/2014/main" id="{95C5D81C-32D8-4F61-97D2-E3A3ED95B5ED}"/>
                </a:ext>
              </a:extLst>
            </p:cNvPr>
            <p:cNvSpPr txBox="1"/>
            <p:nvPr/>
          </p:nvSpPr>
          <p:spPr>
            <a:xfrm>
              <a:off x="5762574" y="966712"/>
              <a:ext cx="4302002" cy="424802"/>
            </a:xfrm>
            <a:prstGeom prst="rect">
              <a:avLst/>
            </a:prstGeom>
            <a:noFill/>
          </p:spPr>
          <p:txBody>
            <a:bodyPr wrap="square" rtlCol="0">
              <a:spAutoFit/>
            </a:bodyPr>
            <a:lstStyle/>
            <a:p>
              <a:pPr marL="285750" indent="-285750">
                <a:buFont typeface="Arial" panose="020B0604020202020204" pitchFamily="34" charset="0"/>
                <a:buChar char="•"/>
              </a:pPr>
              <a:r>
                <a:rPr lang="en-US" altLang="ko-KR" dirty="0" smtClean="0">
                  <a:solidFill>
                    <a:schemeClr val="bg1"/>
                  </a:solidFill>
                  <a:cs typeface="Arial" pitchFamily="34" charset="0"/>
                </a:rPr>
                <a:t>Narrative literature review </a:t>
              </a:r>
              <a:r>
                <a:rPr lang="en-US" altLang="ko-KR" sz="1400" dirty="0" smtClean="0">
                  <a:solidFill>
                    <a:schemeClr val="bg1"/>
                  </a:solidFill>
                  <a:cs typeface="Arial" pitchFamily="34" charset="0"/>
                </a:rPr>
                <a:t>(</a:t>
              </a:r>
              <a:r>
                <a:rPr lang="en-GB" altLang="ko-KR" sz="1400" dirty="0" smtClean="0">
                  <a:solidFill>
                    <a:schemeClr val="bg1"/>
                  </a:solidFill>
                  <a:cs typeface="Arial" pitchFamily="34" charset="0"/>
                </a:rPr>
                <a:t>Rowley </a:t>
              </a:r>
              <a:r>
                <a:rPr lang="en-GB" altLang="ko-KR" sz="1400" dirty="0">
                  <a:solidFill>
                    <a:schemeClr val="bg1"/>
                  </a:solidFill>
                  <a:cs typeface="Arial" pitchFamily="34" charset="0"/>
                </a:rPr>
                <a:t>and Slack 2004; Snyder 2019</a:t>
              </a:r>
              <a:r>
                <a:rPr lang="en-GB" altLang="ko-KR" sz="1400" dirty="0" smtClean="0">
                  <a:solidFill>
                    <a:schemeClr val="bg1"/>
                  </a:solidFill>
                  <a:cs typeface="Arial" pitchFamily="34" charset="0"/>
                </a:rPr>
                <a:t>) </a:t>
              </a:r>
              <a:r>
                <a:rPr lang="en-US" altLang="ko-KR" sz="1400" dirty="0" smtClean="0">
                  <a:solidFill>
                    <a:schemeClr val="bg1"/>
                  </a:solidFill>
                  <a:cs typeface="Arial" pitchFamily="34" charset="0"/>
                </a:rPr>
                <a:t> </a:t>
              </a:r>
              <a:endParaRPr lang="ko-KR" altLang="en-US" sz="1400" dirty="0">
                <a:solidFill>
                  <a:schemeClr val="bg1"/>
                </a:solidFill>
                <a:cs typeface="Arial" pitchFamily="34" charset="0"/>
              </a:endParaRPr>
            </a:p>
          </p:txBody>
        </p:sp>
        <p:sp>
          <p:nvSpPr>
            <p:cNvPr id="17" name="TextBox 16">
              <a:extLst>
                <a:ext uri="{FF2B5EF4-FFF2-40B4-BE49-F238E27FC236}">
                  <a16:creationId xmlns:a16="http://schemas.microsoft.com/office/drawing/2014/main" id="{EE30120F-5A31-4350-89D0-D282196E1DE6}"/>
                </a:ext>
              </a:extLst>
            </p:cNvPr>
            <p:cNvSpPr txBox="1"/>
            <p:nvPr/>
          </p:nvSpPr>
          <p:spPr>
            <a:xfrm>
              <a:off x="5762574" y="1368165"/>
              <a:ext cx="4727386" cy="1207333"/>
            </a:xfrm>
            <a:prstGeom prst="rect">
              <a:avLst/>
            </a:prstGeom>
            <a:noFill/>
          </p:spPr>
          <p:txBody>
            <a:bodyPr wrap="square" rtlCol="0">
              <a:spAutoFit/>
            </a:bodyPr>
            <a:lstStyle/>
            <a:p>
              <a:pPr marL="285750" indent="-285750">
                <a:buFont typeface="Arial" panose="020B0604020202020204" pitchFamily="34" charset="0"/>
                <a:buChar char="•"/>
              </a:pPr>
              <a:r>
                <a:rPr lang="en-US" altLang="ko-KR" dirty="0" smtClean="0">
                  <a:solidFill>
                    <a:schemeClr val="bg1"/>
                  </a:solidFill>
                  <a:cs typeface="Arial" pitchFamily="34" charset="0"/>
                </a:rPr>
                <a:t>Peer-</a:t>
              </a:r>
              <a:r>
                <a:rPr lang="en-US" altLang="ko-KR" dirty="0" err="1" smtClean="0">
                  <a:solidFill>
                    <a:schemeClr val="bg1"/>
                  </a:solidFill>
                  <a:cs typeface="Arial" pitchFamily="34" charset="0"/>
                </a:rPr>
                <a:t>reviwed</a:t>
              </a:r>
              <a:r>
                <a:rPr lang="en-US" altLang="ko-KR" dirty="0" smtClean="0">
                  <a:solidFill>
                    <a:schemeClr val="bg1"/>
                  </a:solidFill>
                  <a:cs typeface="Arial" pitchFamily="34" charset="0"/>
                </a:rPr>
                <a:t> articles, books, report published in the last two decades </a:t>
              </a:r>
              <a:r>
                <a:rPr lang="en-US" altLang="ko-KR" sz="1400" dirty="0">
                  <a:solidFill>
                    <a:schemeClr val="bg1"/>
                  </a:solidFill>
                  <a:cs typeface="Arial" pitchFamily="34" charset="0"/>
                </a:rPr>
                <a:t>(Snyder </a:t>
              </a:r>
              <a:r>
                <a:rPr lang="en-US" altLang="ko-KR" sz="1400" dirty="0" smtClean="0">
                  <a:solidFill>
                    <a:schemeClr val="bg1"/>
                  </a:solidFill>
                  <a:cs typeface="Arial" pitchFamily="34" charset="0"/>
                </a:rPr>
                <a:t>2019)</a:t>
              </a:r>
              <a:endParaRPr lang="en-US" altLang="ko-KR" dirty="0" smtClean="0">
                <a:solidFill>
                  <a:schemeClr val="bg1"/>
                </a:solidFill>
                <a:cs typeface="Arial" pitchFamily="34" charset="0"/>
              </a:endParaRPr>
            </a:p>
            <a:p>
              <a:pPr marL="285750" indent="-285750">
                <a:buFont typeface="Arial" panose="020B0604020202020204" pitchFamily="34" charset="0"/>
                <a:buChar char="•"/>
              </a:pPr>
              <a:r>
                <a:rPr lang="en-US" altLang="ko-KR" dirty="0" smtClean="0">
                  <a:solidFill>
                    <a:schemeClr val="bg1"/>
                  </a:solidFill>
                  <a:cs typeface="Arial" pitchFamily="34" charset="0"/>
                </a:rPr>
                <a:t>Qualitative research-deeper understanding of participants experiences </a:t>
              </a:r>
              <a:r>
                <a:rPr lang="en-US" altLang="ko-KR" sz="1400" dirty="0">
                  <a:solidFill>
                    <a:schemeClr val="bg1"/>
                  </a:solidFill>
                  <a:cs typeface="Arial" pitchFamily="34" charset="0"/>
                </a:rPr>
                <a:t>(Creswell &amp; </a:t>
              </a:r>
              <a:r>
                <a:rPr lang="en-US" altLang="ko-KR" sz="1400" dirty="0" err="1">
                  <a:solidFill>
                    <a:schemeClr val="bg1"/>
                  </a:solidFill>
                  <a:cs typeface="Arial" pitchFamily="34" charset="0"/>
                </a:rPr>
                <a:t>Poth</a:t>
              </a:r>
              <a:r>
                <a:rPr lang="en-US" altLang="ko-KR" sz="1400" dirty="0">
                  <a:solidFill>
                    <a:schemeClr val="bg1"/>
                  </a:solidFill>
                  <a:cs typeface="Arial" pitchFamily="34" charset="0"/>
                </a:rPr>
                <a:t>, </a:t>
              </a:r>
              <a:r>
                <a:rPr lang="en-US" altLang="ko-KR" sz="1400" dirty="0" smtClean="0">
                  <a:solidFill>
                    <a:schemeClr val="bg1"/>
                  </a:solidFill>
                  <a:cs typeface="Arial" pitchFamily="34" charset="0"/>
                </a:rPr>
                <a:t>2018)</a:t>
              </a:r>
            </a:p>
            <a:p>
              <a:pPr marL="285750" indent="-285750">
                <a:buFont typeface="Arial" panose="020B0604020202020204" pitchFamily="34" charset="0"/>
                <a:buChar char="•"/>
              </a:pPr>
              <a:r>
                <a:rPr lang="en-US" altLang="ko-KR" dirty="0">
                  <a:solidFill>
                    <a:schemeClr val="bg1"/>
                  </a:solidFill>
                  <a:cs typeface="Arial" pitchFamily="34" charset="0"/>
                </a:rPr>
                <a:t>Kolb's Reflective Cycle </a:t>
              </a:r>
              <a:r>
                <a:rPr lang="en-US" altLang="ko-KR" sz="1400" dirty="0" smtClean="0">
                  <a:solidFill>
                    <a:schemeClr val="bg1"/>
                  </a:solidFill>
                  <a:cs typeface="Arial" pitchFamily="34" charset="0"/>
                </a:rPr>
                <a:t>(1984)</a:t>
              </a:r>
              <a:endParaRPr lang="en-US" altLang="ko-KR" dirty="0">
                <a:solidFill>
                  <a:schemeClr val="bg1"/>
                </a:solidFill>
                <a:cs typeface="Arial" pitchFamily="34" charset="0"/>
              </a:endParaRPr>
            </a:p>
            <a:p>
              <a:r>
                <a:rPr lang="en-US" altLang="ko-KR" sz="1200" dirty="0" smtClean="0">
                  <a:solidFill>
                    <a:schemeClr val="bg1"/>
                  </a:solidFill>
                  <a:cs typeface="Arial" pitchFamily="34" charset="0"/>
                </a:rPr>
                <a:t>.      </a:t>
              </a:r>
              <a:endParaRPr lang="ko-KR" altLang="en-US" sz="1200" dirty="0">
                <a:solidFill>
                  <a:schemeClr val="bg1"/>
                </a:solidFill>
                <a:cs typeface="Arial" pitchFamily="34" charset="0"/>
              </a:endParaRPr>
            </a:p>
          </p:txBody>
        </p:sp>
      </p:grpSp>
      <p:grpSp>
        <p:nvGrpSpPr>
          <p:cNvPr id="21" name="Group 20">
            <a:extLst>
              <a:ext uri="{FF2B5EF4-FFF2-40B4-BE49-F238E27FC236}">
                <a16:creationId xmlns:a16="http://schemas.microsoft.com/office/drawing/2014/main" id="{3CCD2F8E-B960-4DD0-B03D-A81D6E75D723}"/>
              </a:ext>
            </a:extLst>
          </p:cNvPr>
          <p:cNvGrpSpPr/>
          <p:nvPr/>
        </p:nvGrpSpPr>
        <p:grpSpPr>
          <a:xfrm>
            <a:off x="6454184" y="830831"/>
            <a:ext cx="5321255" cy="2536024"/>
            <a:chOff x="5432289" y="1049406"/>
            <a:chExt cx="2850757" cy="1842261"/>
          </a:xfrm>
        </p:grpSpPr>
        <p:sp>
          <p:nvSpPr>
            <p:cNvPr id="22" name="TextBox 21">
              <a:extLst>
                <a:ext uri="{FF2B5EF4-FFF2-40B4-BE49-F238E27FC236}">
                  <a16:creationId xmlns:a16="http://schemas.microsoft.com/office/drawing/2014/main" id="{729F0FCE-8659-4478-9DF4-D4E2DBAD4FDF}"/>
                </a:ext>
              </a:extLst>
            </p:cNvPr>
            <p:cNvSpPr txBox="1"/>
            <p:nvPr/>
          </p:nvSpPr>
          <p:spPr>
            <a:xfrm>
              <a:off x="5442218" y="1049406"/>
              <a:ext cx="2840828" cy="469518"/>
            </a:xfrm>
            <a:prstGeom prst="rect">
              <a:avLst/>
            </a:prstGeom>
            <a:noFill/>
          </p:spPr>
          <p:txBody>
            <a:bodyPr wrap="square" rtlCol="0">
              <a:spAutoFit/>
            </a:bodyPr>
            <a:lstStyle/>
            <a:p>
              <a:r>
                <a:rPr lang="en-US" altLang="ko-KR" b="1" dirty="0" smtClean="0">
                  <a:solidFill>
                    <a:schemeClr val="bg1"/>
                  </a:solidFill>
                  <a:cs typeface="Arial" pitchFamily="34" charset="0"/>
                </a:rPr>
                <a:t>Hermeneutic-phenomenological </a:t>
              </a:r>
              <a:r>
                <a:rPr lang="en-US" altLang="ko-KR" b="1" dirty="0">
                  <a:solidFill>
                    <a:schemeClr val="bg1"/>
                  </a:solidFill>
                  <a:cs typeface="Arial" pitchFamily="34" charset="0"/>
                </a:rPr>
                <a:t>approach </a:t>
              </a:r>
              <a:endParaRPr lang="ko-KR" altLang="en-US" b="1" dirty="0">
                <a:solidFill>
                  <a:schemeClr val="bg1"/>
                </a:solidFill>
                <a:cs typeface="Arial" pitchFamily="34" charset="0"/>
              </a:endParaRPr>
            </a:p>
          </p:txBody>
        </p:sp>
        <p:sp>
          <p:nvSpPr>
            <p:cNvPr id="23" name="TextBox 22">
              <a:extLst>
                <a:ext uri="{FF2B5EF4-FFF2-40B4-BE49-F238E27FC236}">
                  <a16:creationId xmlns:a16="http://schemas.microsoft.com/office/drawing/2014/main" id="{918E7797-0488-4F7B-B502-B00F2D0D2E7B}"/>
                </a:ext>
              </a:extLst>
            </p:cNvPr>
            <p:cNvSpPr txBox="1"/>
            <p:nvPr/>
          </p:nvSpPr>
          <p:spPr>
            <a:xfrm>
              <a:off x="5432289" y="1393680"/>
              <a:ext cx="2840828" cy="1497987"/>
            </a:xfrm>
            <a:prstGeom prst="rect">
              <a:avLst/>
            </a:prstGeom>
            <a:noFill/>
          </p:spPr>
          <p:txBody>
            <a:bodyPr wrap="square" rtlCol="0">
              <a:spAutoFit/>
            </a:bodyPr>
            <a:lstStyle/>
            <a:p>
              <a:pPr marL="342900" indent="-342900">
                <a:buFont typeface="Arial" panose="020B0604020202020204" pitchFamily="34" charset="0"/>
                <a:buChar char="•"/>
              </a:pPr>
              <a:r>
                <a:rPr lang="en-US" altLang="ko-KR" dirty="0" smtClean="0">
                  <a:solidFill>
                    <a:schemeClr val="bg1"/>
                  </a:solidFill>
                  <a:cs typeface="Arial" pitchFamily="34" charset="0"/>
                </a:rPr>
                <a:t>to interpret the impact of singing on mothers and </a:t>
              </a:r>
              <a:r>
                <a:rPr lang="en-US" altLang="ko-KR" dirty="0">
                  <a:solidFill>
                    <a:schemeClr val="bg1"/>
                  </a:solidFill>
                  <a:cs typeface="Arial" pitchFamily="34" charset="0"/>
                </a:rPr>
                <a:t>their child </a:t>
              </a:r>
              <a:r>
                <a:rPr lang="en-US" altLang="ko-KR" sz="1400" dirty="0" smtClean="0">
                  <a:solidFill>
                    <a:schemeClr val="bg1"/>
                  </a:solidFill>
                  <a:cs typeface="Arial" pitchFamily="34" charset="0"/>
                </a:rPr>
                <a:t>(Van </a:t>
              </a:r>
              <a:r>
                <a:rPr lang="en-US" altLang="ko-KR" sz="1400" dirty="0" err="1">
                  <a:solidFill>
                    <a:schemeClr val="bg1"/>
                  </a:solidFill>
                  <a:cs typeface="Arial" pitchFamily="34" charset="0"/>
                </a:rPr>
                <a:t>Manen</a:t>
              </a:r>
              <a:r>
                <a:rPr lang="en-US" altLang="ko-KR" sz="1400" dirty="0">
                  <a:solidFill>
                    <a:schemeClr val="bg1"/>
                  </a:solidFill>
                  <a:cs typeface="Arial" pitchFamily="34" charset="0"/>
                </a:rPr>
                <a:t>, </a:t>
              </a:r>
              <a:r>
                <a:rPr lang="en-US" altLang="ko-KR" sz="1400" dirty="0" smtClean="0">
                  <a:solidFill>
                    <a:schemeClr val="bg1"/>
                  </a:solidFill>
                  <a:cs typeface="Arial" pitchFamily="34" charset="0"/>
                </a:rPr>
                <a:t>2016) </a:t>
              </a:r>
            </a:p>
            <a:p>
              <a:pPr marL="342900" indent="-342900">
                <a:buFont typeface="Arial" panose="020B0604020202020204" pitchFamily="34" charset="0"/>
                <a:buChar char="•"/>
              </a:pPr>
              <a:r>
                <a:rPr lang="en-US" altLang="ko-KR" sz="2000" dirty="0">
                  <a:solidFill>
                    <a:schemeClr val="bg1"/>
                  </a:solidFill>
                  <a:cs typeface="Arial" pitchFamily="34" charset="0"/>
                </a:rPr>
                <a:t>Bias </a:t>
              </a:r>
              <a:r>
                <a:rPr lang="en-US" altLang="ko-KR" sz="1400" dirty="0" smtClean="0">
                  <a:solidFill>
                    <a:schemeClr val="bg1"/>
                  </a:solidFill>
                  <a:cs typeface="Arial" pitchFamily="34" charset="0"/>
                </a:rPr>
                <a:t>(</a:t>
              </a:r>
              <a:r>
                <a:rPr lang="en-US" altLang="ko-KR" sz="1400" dirty="0" err="1" smtClean="0">
                  <a:solidFill>
                    <a:schemeClr val="bg1"/>
                  </a:solidFill>
                  <a:cs typeface="Arial" pitchFamily="34" charset="0"/>
                </a:rPr>
                <a:t>Wojnar</a:t>
              </a:r>
              <a:r>
                <a:rPr lang="en-US" altLang="ko-KR" sz="1400" dirty="0" smtClean="0">
                  <a:solidFill>
                    <a:schemeClr val="bg1"/>
                  </a:solidFill>
                  <a:cs typeface="Arial" pitchFamily="34" charset="0"/>
                </a:rPr>
                <a:t> </a:t>
              </a:r>
              <a:r>
                <a:rPr lang="en-US" altLang="ko-KR" sz="1400" dirty="0">
                  <a:solidFill>
                    <a:schemeClr val="bg1"/>
                  </a:solidFill>
                  <a:cs typeface="Arial" pitchFamily="34" charset="0"/>
                </a:rPr>
                <a:t>et al., </a:t>
              </a:r>
              <a:r>
                <a:rPr lang="en-US" altLang="ko-KR" sz="1400" dirty="0" smtClean="0">
                  <a:solidFill>
                    <a:schemeClr val="bg1"/>
                  </a:solidFill>
                  <a:cs typeface="Arial" pitchFamily="34" charset="0"/>
                </a:rPr>
                <a:t>2007)</a:t>
              </a:r>
            </a:p>
            <a:p>
              <a:pPr marL="342900" indent="-342900">
                <a:buFont typeface="Arial" panose="020B0604020202020204" pitchFamily="34" charset="0"/>
                <a:buChar char="•"/>
              </a:pPr>
              <a:r>
                <a:rPr lang="en-US" altLang="ko-KR" dirty="0" smtClean="0">
                  <a:solidFill>
                    <a:schemeClr val="bg1"/>
                  </a:solidFill>
                  <a:cs typeface="Arial" pitchFamily="34" charset="0"/>
                </a:rPr>
                <a:t>‘’Going back and forth from data’’: better understanding of </a:t>
              </a:r>
              <a:r>
                <a:rPr lang="en-US" altLang="ko-KR" dirty="0">
                  <a:solidFill>
                    <a:schemeClr val="bg1"/>
                  </a:solidFill>
                  <a:cs typeface="Arial" pitchFamily="34" charset="0"/>
                </a:rPr>
                <a:t>the </a:t>
              </a:r>
              <a:r>
                <a:rPr lang="en-US" altLang="ko-KR" dirty="0" smtClean="0">
                  <a:solidFill>
                    <a:schemeClr val="bg1"/>
                  </a:solidFill>
                  <a:cs typeface="Arial" pitchFamily="34" charset="0"/>
                </a:rPr>
                <a:t>phenomenon </a:t>
              </a:r>
              <a:r>
                <a:rPr lang="en-US" altLang="ko-KR" sz="1400" dirty="0" smtClean="0">
                  <a:solidFill>
                    <a:schemeClr val="bg1"/>
                  </a:solidFill>
                  <a:cs typeface="Arial" pitchFamily="34" charset="0"/>
                </a:rPr>
                <a:t>(Van </a:t>
              </a:r>
              <a:r>
                <a:rPr lang="en-US" altLang="ko-KR" sz="1400" dirty="0" err="1">
                  <a:solidFill>
                    <a:schemeClr val="bg1"/>
                  </a:solidFill>
                  <a:cs typeface="Arial" pitchFamily="34" charset="0"/>
                </a:rPr>
                <a:t>Manen</a:t>
              </a:r>
              <a:r>
                <a:rPr lang="en-US" altLang="ko-KR" sz="1400" dirty="0">
                  <a:solidFill>
                    <a:schemeClr val="bg1"/>
                  </a:solidFill>
                  <a:cs typeface="Arial" pitchFamily="34" charset="0"/>
                </a:rPr>
                <a:t>, </a:t>
              </a:r>
              <a:r>
                <a:rPr lang="en-US" altLang="ko-KR" sz="1400" dirty="0" smtClean="0">
                  <a:solidFill>
                    <a:schemeClr val="bg1"/>
                  </a:solidFill>
                  <a:cs typeface="Arial" pitchFamily="34" charset="0"/>
                </a:rPr>
                <a:t>2016)</a:t>
              </a:r>
              <a:endParaRPr lang="en-US" altLang="ko-KR" dirty="0">
                <a:solidFill>
                  <a:schemeClr val="bg1"/>
                </a:solidFill>
                <a:cs typeface="Arial" pitchFamily="34" charset="0"/>
              </a:endParaRPr>
            </a:p>
            <a:p>
              <a:pPr marL="342900" indent="-342900">
                <a:buFont typeface="Arial" panose="020B0604020202020204" pitchFamily="34" charset="0"/>
                <a:buChar char="•"/>
              </a:pPr>
              <a:endParaRPr lang="en-US" altLang="ko-KR" dirty="0">
                <a:solidFill>
                  <a:schemeClr val="bg1"/>
                </a:solidFill>
                <a:cs typeface="Arial" pitchFamily="34" charset="0"/>
              </a:endParaRPr>
            </a:p>
          </p:txBody>
        </p:sp>
      </p:grpSp>
      <p:pic>
        <p:nvPicPr>
          <p:cNvPr id="31" name="Immagine 30"/>
          <p:cNvPicPr>
            <a:picLocks noChangeAspect="1"/>
          </p:cNvPicPr>
          <p:nvPr/>
        </p:nvPicPr>
        <p:blipFill>
          <a:blip r:embed="rId2"/>
          <a:stretch>
            <a:fillRect/>
          </a:stretch>
        </p:blipFill>
        <p:spPr>
          <a:xfrm>
            <a:off x="5757204" y="3335989"/>
            <a:ext cx="499915" cy="554784"/>
          </a:xfrm>
          <a:prstGeom prst="rect">
            <a:avLst/>
          </a:prstGeom>
        </p:spPr>
      </p:pic>
    </p:spTree>
    <p:extLst>
      <p:ext uri="{BB962C8B-B14F-4D97-AF65-F5344CB8AC3E}">
        <p14:creationId xmlns:p14="http://schemas.microsoft.com/office/powerpoint/2010/main" val="16774836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6699"/>
        </a:solidFill>
        <a:effectLst/>
      </p:bgPr>
    </p:bg>
    <p:spTree>
      <p:nvGrpSpPr>
        <p:cNvPr id="1" name=""/>
        <p:cNvGrpSpPr/>
        <p:nvPr/>
      </p:nvGrpSpPr>
      <p:grpSpPr>
        <a:xfrm>
          <a:off x="0" y="0"/>
          <a:ext cx="0" cy="0"/>
          <a:chOff x="0" y="0"/>
          <a:chExt cx="0" cy="0"/>
        </a:xfrm>
      </p:grpSpPr>
      <p:sp>
        <p:nvSpPr>
          <p:cNvPr id="24" name="Rounded Rectangle 5">
            <a:extLst>
              <a:ext uri="{FF2B5EF4-FFF2-40B4-BE49-F238E27FC236}">
                <a16:creationId xmlns:a16="http://schemas.microsoft.com/office/drawing/2014/main" id="{5ABD1E4E-1D79-48DD-989A-9C05771D82DB}"/>
              </a:ext>
            </a:extLst>
          </p:cNvPr>
          <p:cNvSpPr/>
          <p:nvPr/>
        </p:nvSpPr>
        <p:spPr>
          <a:xfrm>
            <a:off x="6954629" y="1107440"/>
            <a:ext cx="4668620" cy="3587108"/>
          </a:xfrm>
          <a:prstGeom prst="roundRect">
            <a:avLst>
              <a:gd name="adj" fmla="val 10715"/>
            </a:avLst>
          </a:prstGeom>
          <a:solidFill>
            <a:srgbClr val="FF6699"/>
          </a:solid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2" name="Text Placeholder 1"/>
          <p:cNvSpPr>
            <a:spLocks noGrp="1"/>
          </p:cNvSpPr>
          <p:nvPr>
            <p:ph type="body" sz="quarter" idx="10"/>
          </p:nvPr>
        </p:nvSpPr>
        <p:spPr>
          <a:xfrm>
            <a:off x="948834" y="474069"/>
            <a:ext cx="3192706" cy="485831"/>
          </a:xfrm>
        </p:spPr>
        <p:txBody>
          <a:bodyPr/>
          <a:lstStyle/>
          <a:p>
            <a:pPr algn="l"/>
            <a:r>
              <a:rPr lang="en-US" sz="2800" dirty="0" smtClean="0"/>
              <a:t> Insider research</a:t>
            </a:r>
            <a:endParaRPr lang="en-US" sz="2800" dirty="0"/>
          </a:p>
        </p:txBody>
      </p:sp>
      <p:pic>
        <p:nvPicPr>
          <p:cNvPr id="12" name="Immagine 11"/>
          <p:cNvPicPr>
            <a:picLocks noChangeAspect="1"/>
          </p:cNvPicPr>
          <p:nvPr/>
        </p:nvPicPr>
        <p:blipFill>
          <a:blip r:embed="rId2"/>
          <a:stretch>
            <a:fillRect/>
          </a:stretch>
        </p:blipFill>
        <p:spPr>
          <a:xfrm>
            <a:off x="4561840" y="3545049"/>
            <a:ext cx="2544379" cy="2844800"/>
          </a:xfrm>
          <a:prstGeom prst="rect">
            <a:avLst/>
          </a:prstGeom>
        </p:spPr>
      </p:pic>
      <p:sp>
        <p:nvSpPr>
          <p:cNvPr id="18" name="CasellaDiTesto 17"/>
          <p:cNvSpPr txBox="1"/>
          <p:nvPr/>
        </p:nvSpPr>
        <p:spPr>
          <a:xfrm>
            <a:off x="7162800" y="1317210"/>
            <a:ext cx="4185920" cy="312848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000" dirty="0" smtClean="0">
                <a:solidFill>
                  <a:schemeClr val="bg1"/>
                </a:solidFill>
              </a:rPr>
              <a:t>Participants </a:t>
            </a:r>
            <a:r>
              <a:rPr lang="it-IT" sz="2000" dirty="0" err="1" smtClean="0">
                <a:solidFill>
                  <a:schemeClr val="bg1"/>
                </a:solidFill>
              </a:rPr>
              <a:t>informed</a:t>
            </a:r>
            <a:r>
              <a:rPr lang="it-IT" sz="2000" dirty="0" smtClean="0">
                <a:solidFill>
                  <a:schemeClr val="bg1"/>
                </a:solidFill>
              </a:rPr>
              <a:t> </a:t>
            </a:r>
            <a:r>
              <a:rPr lang="it-IT" sz="2000" dirty="0" err="1" smtClean="0">
                <a:solidFill>
                  <a:schemeClr val="bg1"/>
                </a:solidFill>
              </a:rPr>
              <a:t>consent</a:t>
            </a:r>
            <a:r>
              <a:rPr lang="it-IT" sz="2000" dirty="0" smtClean="0">
                <a:solidFill>
                  <a:schemeClr val="bg1"/>
                </a:solidFill>
              </a:rPr>
              <a:t> – </a:t>
            </a:r>
            <a:r>
              <a:rPr lang="it-IT" sz="2000" dirty="0" err="1" smtClean="0">
                <a:solidFill>
                  <a:schemeClr val="bg1"/>
                </a:solidFill>
              </a:rPr>
              <a:t>voluntary</a:t>
            </a:r>
            <a:r>
              <a:rPr lang="it-IT" sz="2000" dirty="0" smtClean="0">
                <a:solidFill>
                  <a:schemeClr val="bg1"/>
                </a:solidFill>
              </a:rPr>
              <a:t> </a:t>
            </a:r>
            <a:r>
              <a:rPr lang="it-IT" sz="2000" dirty="0" err="1" smtClean="0">
                <a:solidFill>
                  <a:schemeClr val="bg1"/>
                </a:solidFill>
              </a:rPr>
              <a:t>participation</a:t>
            </a:r>
            <a:r>
              <a:rPr lang="it-IT" sz="2000" dirty="0" smtClean="0">
                <a:solidFill>
                  <a:schemeClr val="bg1"/>
                </a:solidFill>
              </a:rPr>
              <a:t> and </a:t>
            </a:r>
            <a:r>
              <a:rPr lang="it-IT" sz="2000" dirty="0" err="1" smtClean="0">
                <a:solidFill>
                  <a:schemeClr val="bg1"/>
                </a:solidFill>
              </a:rPr>
              <a:t>confidentiality</a:t>
            </a:r>
            <a:r>
              <a:rPr lang="it-IT" sz="2000" dirty="0">
                <a:solidFill>
                  <a:schemeClr val="bg1"/>
                </a:solidFill>
              </a:rPr>
              <a:t> </a:t>
            </a:r>
            <a:r>
              <a:rPr lang="it-IT" sz="1400" dirty="0">
                <a:solidFill>
                  <a:schemeClr val="bg1"/>
                </a:solidFill>
              </a:rPr>
              <a:t>(Manti and </a:t>
            </a:r>
            <a:r>
              <a:rPr lang="it-IT" sz="1400" dirty="0" err="1">
                <a:solidFill>
                  <a:schemeClr val="bg1"/>
                </a:solidFill>
              </a:rPr>
              <a:t>Licari</a:t>
            </a:r>
            <a:r>
              <a:rPr lang="it-IT" sz="1400" dirty="0">
                <a:solidFill>
                  <a:schemeClr val="bg1"/>
                </a:solidFill>
              </a:rPr>
              <a:t> </a:t>
            </a:r>
            <a:r>
              <a:rPr lang="it-IT" sz="1400" dirty="0" smtClean="0">
                <a:solidFill>
                  <a:schemeClr val="bg1"/>
                </a:solidFill>
              </a:rPr>
              <a:t>2018)</a:t>
            </a:r>
          </a:p>
          <a:p>
            <a:pPr marL="285750" indent="-285750">
              <a:lnSpc>
                <a:spcPct val="150000"/>
              </a:lnSpc>
              <a:buFont typeface="Arial" panose="020B0604020202020204" pitchFamily="34" charset="0"/>
              <a:buChar char="•"/>
            </a:pPr>
            <a:r>
              <a:rPr lang="it-IT" sz="2000" dirty="0" err="1" smtClean="0">
                <a:solidFill>
                  <a:schemeClr val="bg1"/>
                </a:solidFill>
              </a:rPr>
              <a:t>safe</a:t>
            </a:r>
            <a:r>
              <a:rPr lang="it-IT" sz="2000" dirty="0" smtClean="0">
                <a:solidFill>
                  <a:schemeClr val="bg1"/>
                </a:solidFill>
              </a:rPr>
              <a:t> workshops, </a:t>
            </a:r>
            <a:r>
              <a:rPr lang="it-IT" sz="2000" dirty="0" err="1" smtClean="0">
                <a:solidFill>
                  <a:schemeClr val="bg1"/>
                </a:solidFill>
              </a:rPr>
              <a:t>prioritizing</a:t>
            </a:r>
            <a:r>
              <a:rPr lang="it-IT" sz="2000" dirty="0" smtClean="0">
                <a:solidFill>
                  <a:schemeClr val="bg1"/>
                </a:solidFill>
              </a:rPr>
              <a:t> </a:t>
            </a:r>
            <a:r>
              <a:rPr lang="it-IT" sz="2000" dirty="0" err="1" smtClean="0">
                <a:solidFill>
                  <a:schemeClr val="bg1"/>
                </a:solidFill>
              </a:rPr>
              <a:t>confidentiality</a:t>
            </a:r>
            <a:r>
              <a:rPr lang="it-IT" sz="2000" dirty="0" smtClean="0">
                <a:solidFill>
                  <a:schemeClr val="bg1"/>
                </a:solidFill>
              </a:rPr>
              <a:t> </a:t>
            </a:r>
            <a:r>
              <a:rPr lang="it-IT" sz="2000" dirty="0">
                <a:solidFill>
                  <a:schemeClr val="bg1"/>
                </a:solidFill>
              </a:rPr>
              <a:t>and </a:t>
            </a:r>
            <a:r>
              <a:rPr lang="it-IT" sz="2000" dirty="0" smtClean="0">
                <a:solidFill>
                  <a:schemeClr val="bg1"/>
                </a:solidFill>
              </a:rPr>
              <a:t>vulnerability </a:t>
            </a:r>
            <a:r>
              <a:rPr lang="it-IT" sz="1400" dirty="0" smtClean="0">
                <a:solidFill>
                  <a:schemeClr val="bg1"/>
                </a:solidFill>
              </a:rPr>
              <a:t>(Gilbert</a:t>
            </a:r>
            <a:r>
              <a:rPr lang="it-IT" sz="1400" dirty="0">
                <a:solidFill>
                  <a:schemeClr val="bg1"/>
                </a:solidFill>
              </a:rPr>
              <a:t>, 2017</a:t>
            </a:r>
            <a:r>
              <a:rPr lang="it-IT" sz="1400" dirty="0" smtClean="0">
                <a:solidFill>
                  <a:schemeClr val="bg1"/>
                </a:solidFill>
              </a:rPr>
              <a:t>)</a:t>
            </a:r>
          </a:p>
          <a:p>
            <a:pPr marL="285750" indent="-285750">
              <a:lnSpc>
                <a:spcPct val="150000"/>
              </a:lnSpc>
              <a:buFont typeface="Arial" panose="020B0604020202020204" pitchFamily="34" charset="0"/>
              <a:buChar char="•"/>
            </a:pPr>
            <a:r>
              <a:rPr lang="it-IT" sz="2000" dirty="0" err="1" smtClean="0">
                <a:solidFill>
                  <a:schemeClr val="bg1"/>
                </a:solidFill>
              </a:rPr>
              <a:t>Anonimity</a:t>
            </a:r>
            <a:r>
              <a:rPr lang="it-IT" sz="2000" dirty="0" smtClean="0">
                <a:solidFill>
                  <a:schemeClr val="bg1"/>
                </a:solidFill>
              </a:rPr>
              <a:t> and right to </a:t>
            </a:r>
            <a:r>
              <a:rPr lang="it-IT" sz="2000" dirty="0" err="1" smtClean="0">
                <a:solidFill>
                  <a:schemeClr val="bg1"/>
                </a:solidFill>
              </a:rPr>
              <a:t>withdraw</a:t>
            </a:r>
            <a:endParaRPr lang="en-GB" sz="2000" dirty="0">
              <a:solidFill>
                <a:schemeClr val="bg1"/>
              </a:solidFill>
            </a:endParaRPr>
          </a:p>
        </p:txBody>
      </p:sp>
      <p:sp>
        <p:nvSpPr>
          <p:cNvPr id="25" name="Rounded Rectangle 5">
            <a:extLst>
              <a:ext uri="{FF2B5EF4-FFF2-40B4-BE49-F238E27FC236}">
                <a16:creationId xmlns:a16="http://schemas.microsoft.com/office/drawing/2014/main" id="{5ABD1E4E-1D79-48DD-989A-9C05771D82DB}"/>
              </a:ext>
            </a:extLst>
          </p:cNvPr>
          <p:cNvSpPr/>
          <p:nvPr/>
        </p:nvSpPr>
        <p:spPr>
          <a:xfrm>
            <a:off x="370947" y="1107439"/>
            <a:ext cx="4348481" cy="4294120"/>
          </a:xfrm>
          <a:prstGeom prst="roundRect">
            <a:avLst>
              <a:gd name="adj" fmla="val 10715"/>
            </a:avLst>
          </a:prstGeom>
          <a:solidFill>
            <a:srgbClr val="FF6699"/>
          </a:solidFill>
          <a:ln w="889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p>
        </p:txBody>
      </p:sp>
      <p:sp>
        <p:nvSpPr>
          <p:cNvPr id="26" name="CasellaDiTesto 25"/>
          <p:cNvSpPr txBox="1"/>
          <p:nvPr/>
        </p:nvSpPr>
        <p:spPr>
          <a:xfrm>
            <a:off x="497840" y="1107439"/>
            <a:ext cx="4064000" cy="411503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000" dirty="0" err="1" smtClean="0">
                <a:solidFill>
                  <a:schemeClr val="bg1"/>
                </a:solidFill>
              </a:rPr>
              <a:t>Reflective</a:t>
            </a:r>
            <a:r>
              <a:rPr lang="it-IT" sz="2000" dirty="0" smtClean="0">
                <a:solidFill>
                  <a:schemeClr val="bg1"/>
                </a:solidFill>
              </a:rPr>
              <a:t> </a:t>
            </a:r>
            <a:r>
              <a:rPr lang="it-IT" sz="2000" dirty="0" err="1" smtClean="0">
                <a:solidFill>
                  <a:schemeClr val="bg1"/>
                </a:solidFill>
              </a:rPr>
              <a:t>practice</a:t>
            </a:r>
            <a:r>
              <a:rPr lang="it-IT" sz="2000" dirty="0" smtClean="0">
                <a:solidFill>
                  <a:schemeClr val="bg1"/>
                </a:solidFill>
              </a:rPr>
              <a:t> to </a:t>
            </a:r>
            <a:r>
              <a:rPr lang="it-IT" sz="2000" dirty="0" err="1" smtClean="0">
                <a:solidFill>
                  <a:schemeClr val="bg1"/>
                </a:solidFill>
              </a:rPr>
              <a:t>address</a:t>
            </a:r>
            <a:r>
              <a:rPr lang="it-IT" sz="2000" dirty="0" smtClean="0">
                <a:solidFill>
                  <a:schemeClr val="bg1"/>
                </a:solidFill>
              </a:rPr>
              <a:t> </a:t>
            </a:r>
            <a:r>
              <a:rPr lang="it-IT" sz="2000" dirty="0" err="1" smtClean="0">
                <a:solidFill>
                  <a:schemeClr val="bg1"/>
                </a:solidFill>
              </a:rPr>
              <a:t>potential</a:t>
            </a:r>
            <a:r>
              <a:rPr lang="it-IT" sz="2000" dirty="0" smtClean="0">
                <a:solidFill>
                  <a:schemeClr val="bg1"/>
                </a:solidFill>
              </a:rPr>
              <a:t> </a:t>
            </a:r>
            <a:r>
              <a:rPr lang="it-IT" sz="2000" dirty="0" err="1" smtClean="0">
                <a:solidFill>
                  <a:schemeClr val="bg1"/>
                </a:solidFill>
              </a:rPr>
              <a:t>bias</a:t>
            </a:r>
            <a:r>
              <a:rPr lang="it-IT" sz="2000" dirty="0" smtClean="0">
                <a:solidFill>
                  <a:schemeClr val="bg1"/>
                </a:solidFill>
              </a:rPr>
              <a:t>, </a:t>
            </a:r>
            <a:r>
              <a:rPr lang="it-IT" sz="2000" dirty="0" err="1" smtClean="0">
                <a:solidFill>
                  <a:schemeClr val="bg1"/>
                </a:solidFill>
              </a:rPr>
              <a:t>ensuring</a:t>
            </a:r>
            <a:r>
              <a:rPr lang="it-IT" sz="2000" dirty="0" smtClean="0">
                <a:solidFill>
                  <a:schemeClr val="bg1"/>
                </a:solidFill>
              </a:rPr>
              <a:t> </a:t>
            </a:r>
            <a:r>
              <a:rPr lang="it-IT" sz="2000" dirty="0" err="1" smtClean="0">
                <a:solidFill>
                  <a:schemeClr val="bg1"/>
                </a:solidFill>
              </a:rPr>
              <a:t>objectivity</a:t>
            </a:r>
            <a:r>
              <a:rPr lang="it-IT" sz="2000" dirty="0" smtClean="0">
                <a:solidFill>
                  <a:schemeClr val="bg1"/>
                </a:solidFill>
              </a:rPr>
              <a:t> and </a:t>
            </a:r>
            <a:r>
              <a:rPr lang="it-IT" sz="2000" dirty="0" err="1" smtClean="0">
                <a:solidFill>
                  <a:schemeClr val="bg1"/>
                </a:solidFill>
              </a:rPr>
              <a:t>transparency</a:t>
            </a:r>
            <a:r>
              <a:rPr lang="it-IT" sz="2000" dirty="0" smtClean="0">
                <a:solidFill>
                  <a:schemeClr val="bg1"/>
                </a:solidFill>
              </a:rPr>
              <a:t> </a:t>
            </a:r>
            <a:r>
              <a:rPr lang="it-IT" sz="1400" dirty="0" smtClean="0">
                <a:solidFill>
                  <a:schemeClr val="bg1"/>
                </a:solidFill>
              </a:rPr>
              <a:t>(</a:t>
            </a:r>
            <a:r>
              <a:rPr lang="it-IT" sz="1400" dirty="0" err="1">
                <a:solidFill>
                  <a:schemeClr val="bg1"/>
                </a:solidFill>
              </a:rPr>
              <a:t>Amyth</a:t>
            </a:r>
            <a:r>
              <a:rPr lang="it-IT" sz="1400" dirty="0">
                <a:solidFill>
                  <a:schemeClr val="bg1"/>
                </a:solidFill>
              </a:rPr>
              <a:t> &amp; </a:t>
            </a:r>
            <a:r>
              <a:rPr lang="it-IT" sz="1400" dirty="0" err="1">
                <a:solidFill>
                  <a:schemeClr val="bg1"/>
                </a:solidFill>
              </a:rPr>
              <a:t>Holian</a:t>
            </a:r>
            <a:r>
              <a:rPr lang="it-IT" sz="1400" dirty="0">
                <a:solidFill>
                  <a:schemeClr val="bg1"/>
                </a:solidFill>
              </a:rPr>
              <a:t>, 2008; </a:t>
            </a:r>
            <a:r>
              <a:rPr lang="it-IT" sz="1400" dirty="0" err="1">
                <a:solidFill>
                  <a:schemeClr val="bg1"/>
                </a:solidFill>
              </a:rPr>
              <a:t>Chavez</a:t>
            </a:r>
            <a:r>
              <a:rPr lang="it-IT" sz="1400" dirty="0">
                <a:solidFill>
                  <a:schemeClr val="bg1"/>
                </a:solidFill>
              </a:rPr>
              <a:t>, 2008; Berger, 2015) </a:t>
            </a:r>
            <a:endParaRPr lang="it-IT" sz="2000" dirty="0" smtClean="0">
              <a:solidFill>
                <a:schemeClr val="bg1"/>
              </a:solidFill>
            </a:endParaRPr>
          </a:p>
          <a:p>
            <a:pPr marL="285750" indent="-285750">
              <a:lnSpc>
                <a:spcPct val="150000"/>
              </a:lnSpc>
              <a:buFont typeface="Arial" panose="020B0604020202020204" pitchFamily="34" charset="0"/>
              <a:buChar char="•"/>
            </a:pPr>
            <a:r>
              <a:rPr lang="it-IT" sz="2000" dirty="0" smtClean="0">
                <a:solidFill>
                  <a:schemeClr val="bg1"/>
                </a:solidFill>
              </a:rPr>
              <a:t>Self </a:t>
            </a:r>
            <a:r>
              <a:rPr lang="it-IT" sz="2000" dirty="0">
                <a:solidFill>
                  <a:schemeClr val="bg1"/>
                </a:solidFill>
              </a:rPr>
              <a:t>protection </a:t>
            </a:r>
            <a:r>
              <a:rPr lang="it-IT" sz="1400" dirty="0" smtClean="0">
                <a:solidFill>
                  <a:schemeClr val="bg1"/>
                </a:solidFill>
              </a:rPr>
              <a:t>(</a:t>
            </a:r>
            <a:r>
              <a:rPr lang="it-IT" sz="1400" dirty="0" err="1" smtClean="0">
                <a:solidFill>
                  <a:schemeClr val="bg1"/>
                </a:solidFill>
              </a:rPr>
              <a:t>Figley</a:t>
            </a:r>
            <a:r>
              <a:rPr lang="it-IT" sz="1400" dirty="0">
                <a:solidFill>
                  <a:schemeClr val="bg1"/>
                </a:solidFill>
              </a:rPr>
              <a:t>, 1995; </a:t>
            </a:r>
            <a:r>
              <a:rPr lang="it-IT" sz="1400" dirty="0" err="1">
                <a:solidFill>
                  <a:schemeClr val="bg1"/>
                </a:solidFill>
              </a:rPr>
              <a:t>Daykin</a:t>
            </a:r>
            <a:r>
              <a:rPr lang="it-IT" sz="1400" dirty="0">
                <a:solidFill>
                  <a:schemeClr val="bg1"/>
                </a:solidFill>
              </a:rPr>
              <a:t>, 2020</a:t>
            </a:r>
            <a:r>
              <a:rPr lang="it-IT" sz="1400" dirty="0" smtClean="0">
                <a:solidFill>
                  <a:schemeClr val="bg1"/>
                </a:solidFill>
              </a:rPr>
              <a:t>)</a:t>
            </a:r>
            <a:endParaRPr lang="en-GB" sz="2000" dirty="0" smtClean="0">
              <a:solidFill>
                <a:schemeClr val="bg1"/>
              </a:solidFill>
            </a:endParaRPr>
          </a:p>
          <a:p>
            <a:pPr marL="285750" indent="-285750">
              <a:lnSpc>
                <a:spcPct val="150000"/>
              </a:lnSpc>
              <a:buFont typeface="Arial" panose="020B0604020202020204" pitchFamily="34" charset="0"/>
              <a:buChar char="•"/>
            </a:pPr>
            <a:r>
              <a:rPr lang="it-IT" sz="2000" dirty="0" smtClean="0">
                <a:solidFill>
                  <a:schemeClr val="bg1"/>
                </a:solidFill>
              </a:rPr>
              <a:t>Active </a:t>
            </a:r>
            <a:r>
              <a:rPr lang="it-IT" sz="2000" dirty="0" err="1" smtClean="0">
                <a:solidFill>
                  <a:schemeClr val="bg1"/>
                </a:solidFill>
              </a:rPr>
              <a:t>listening</a:t>
            </a:r>
            <a:r>
              <a:rPr lang="it-IT" sz="2000" dirty="0" smtClean="0">
                <a:solidFill>
                  <a:schemeClr val="bg1"/>
                </a:solidFill>
              </a:rPr>
              <a:t> and </a:t>
            </a:r>
            <a:r>
              <a:rPr lang="it-IT" sz="2000" dirty="0" err="1" smtClean="0">
                <a:solidFill>
                  <a:schemeClr val="bg1"/>
                </a:solidFill>
              </a:rPr>
              <a:t>space</a:t>
            </a:r>
            <a:r>
              <a:rPr lang="it-IT" sz="2000" dirty="0" smtClean="0">
                <a:solidFill>
                  <a:schemeClr val="bg1"/>
                </a:solidFill>
              </a:rPr>
              <a:t> for </a:t>
            </a:r>
            <a:r>
              <a:rPr lang="it-IT" sz="2000" dirty="0" err="1" smtClean="0">
                <a:solidFill>
                  <a:schemeClr val="bg1"/>
                </a:solidFill>
              </a:rPr>
              <a:t>reflection</a:t>
            </a:r>
            <a:r>
              <a:rPr lang="it-IT" sz="2000" dirty="0" smtClean="0">
                <a:solidFill>
                  <a:schemeClr val="bg1"/>
                </a:solidFill>
              </a:rPr>
              <a:t> for </a:t>
            </a:r>
            <a:r>
              <a:rPr lang="it-IT" sz="2000" dirty="0">
                <a:solidFill>
                  <a:schemeClr val="bg1"/>
                </a:solidFill>
              </a:rPr>
              <a:t>participants </a:t>
            </a:r>
            <a:r>
              <a:rPr lang="it-IT" sz="1400" dirty="0">
                <a:solidFill>
                  <a:schemeClr val="bg1"/>
                </a:solidFill>
              </a:rPr>
              <a:t>(</a:t>
            </a:r>
            <a:r>
              <a:rPr lang="it-IT" sz="1400" dirty="0" smtClean="0">
                <a:solidFill>
                  <a:schemeClr val="bg1"/>
                </a:solidFill>
              </a:rPr>
              <a:t>Bloom</a:t>
            </a:r>
            <a:r>
              <a:rPr lang="it-IT" sz="1400" dirty="0">
                <a:solidFill>
                  <a:schemeClr val="bg1"/>
                </a:solidFill>
              </a:rPr>
              <a:t>, 1998; </a:t>
            </a:r>
            <a:r>
              <a:rPr lang="it-IT" sz="1400" dirty="0" err="1">
                <a:solidFill>
                  <a:schemeClr val="bg1"/>
                </a:solidFill>
              </a:rPr>
              <a:t>Falconer</a:t>
            </a:r>
            <a:r>
              <a:rPr lang="it-IT" sz="1400" dirty="0">
                <a:solidFill>
                  <a:schemeClr val="bg1"/>
                </a:solidFill>
              </a:rPr>
              <a:t>, </a:t>
            </a:r>
            <a:r>
              <a:rPr lang="it-IT" sz="1400" dirty="0" smtClean="0">
                <a:solidFill>
                  <a:schemeClr val="bg1"/>
                </a:solidFill>
              </a:rPr>
              <a:t>2017)</a:t>
            </a:r>
          </a:p>
        </p:txBody>
      </p:sp>
      <p:sp>
        <p:nvSpPr>
          <p:cNvPr id="27" name="Text Placeholder 1"/>
          <p:cNvSpPr txBox="1">
            <a:spLocks/>
          </p:cNvSpPr>
          <p:nvPr/>
        </p:nvSpPr>
        <p:spPr>
          <a:xfrm>
            <a:off x="7540081" y="474068"/>
            <a:ext cx="3192706" cy="485831"/>
          </a:xfrm>
          <a:prstGeom prst="rect">
            <a:avLst/>
          </a:prstGeom>
        </p:spPr>
        <p:txBody>
          <a:bodyPr anchor="ct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US" sz="2800" dirty="0" smtClean="0"/>
              <a:t>Ethics</a:t>
            </a:r>
            <a:endParaRPr lang="en-US" sz="2800" dirty="0"/>
          </a:p>
        </p:txBody>
      </p:sp>
    </p:spTree>
    <p:extLst>
      <p:ext uri="{BB962C8B-B14F-4D97-AF65-F5344CB8AC3E}">
        <p14:creationId xmlns:p14="http://schemas.microsoft.com/office/powerpoint/2010/main" val="40707818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601472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pic>
        <p:nvPicPr>
          <p:cNvPr id="2" name="Immagine 1"/>
          <p:cNvPicPr>
            <a:picLocks noChangeAspect="1"/>
          </p:cNvPicPr>
          <p:nvPr/>
        </p:nvPicPr>
        <p:blipFill>
          <a:blip r:embed="rId2"/>
          <a:stretch>
            <a:fillRect/>
          </a:stretch>
        </p:blipFill>
        <p:spPr>
          <a:xfrm>
            <a:off x="-281944" y="2743201"/>
            <a:ext cx="4341562" cy="4114800"/>
          </a:xfrm>
          <a:prstGeom prst="rect">
            <a:avLst/>
          </a:prstGeom>
        </p:spPr>
      </p:pic>
      <p:sp>
        <p:nvSpPr>
          <p:cNvPr id="108" name="CasellaDiTesto 107"/>
          <p:cNvSpPr txBox="1"/>
          <p:nvPr/>
        </p:nvSpPr>
        <p:spPr>
          <a:xfrm>
            <a:off x="279918" y="251928"/>
            <a:ext cx="5449078" cy="523220"/>
          </a:xfrm>
          <a:prstGeom prst="rect">
            <a:avLst/>
          </a:prstGeom>
          <a:noFill/>
        </p:spPr>
        <p:txBody>
          <a:bodyPr wrap="square" rtlCol="0">
            <a:spAutoFit/>
          </a:bodyPr>
          <a:lstStyle/>
          <a:p>
            <a:r>
              <a:rPr lang="it-IT" sz="2800" dirty="0" smtClean="0">
                <a:solidFill>
                  <a:schemeClr val="bg1"/>
                </a:solidFill>
              </a:rPr>
              <a:t>Participants and workshops </a:t>
            </a:r>
            <a:r>
              <a:rPr lang="it-IT" sz="2800" dirty="0" err="1" smtClean="0">
                <a:solidFill>
                  <a:schemeClr val="bg1"/>
                </a:solidFill>
              </a:rPr>
              <a:t>plan</a:t>
            </a:r>
            <a:endParaRPr lang="en-GB" sz="2800" dirty="0">
              <a:solidFill>
                <a:schemeClr val="bg1"/>
              </a:solidFill>
            </a:endParaRPr>
          </a:p>
        </p:txBody>
      </p:sp>
      <p:sp>
        <p:nvSpPr>
          <p:cNvPr id="4" name="CasellaDiTesto 3"/>
          <p:cNvSpPr txBox="1"/>
          <p:nvPr/>
        </p:nvSpPr>
        <p:spPr>
          <a:xfrm>
            <a:off x="6228080" y="391618"/>
            <a:ext cx="5506720" cy="1908215"/>
          </a:xfrm>
          <a:prstGeom prst="rect">
            <a:avLst/>
          </a:prstGeom>
          <a:noFill/>
        </p:spPr>
        <p:txBody>
          <a:bodyPr wrap="square" rtlCol="0">
            <a:spAutoFit/>
          </a:bodyPr>
          <a:lstStyle/>
          <a:p>
            <a:r>
              <a:rPr lang="it-IT" sz="2000" dirty="0" smtClean="0">
                <a:solidFill>
                  <a:srgbClr val="FF6699"/>
                </a:solidFill>
              </a:rPr>
              <a:t>- </a:t>
            </a:r>
            <a:r>
              <a:rPr lang="it-IT" sz="2000" dirty="0" smtClean="0">
                <a:solidFill>
                  <a:srgbClr val="FF0066"/>
                </a:solidFill>
              </a:rPr>
              <a:t>Group of 4 </a:t>
            </a:r>
            <a:r>
              <a:rPr lang="it-IT" sz="2000" dirty="0" err="1" smtClean="0">
                <a:solidFill>
                  <a:srgbClr val="FF0066"/>
                </a:solidFill>
              </a:rPr>
              <a:t>mothers</a:t>
            </a:r>
            <a:r>
              <a:rPr lang="it-IT" sz="2000" dirty="0" smtClean="0">
                <a:solidFill>
                  <a:srgbClr val="FF0066"/>
                </a:solidFill>
              </a:rPr>
              <a:t> with </a:t>
            </a:r>
            <a:r>
              <a:rPr lang="it-IT" sz="2000" dirty="0" err="1" smtClean="0">
                <a:solidFill>
                  <a:srgbClr val="FF0066"/>
                </a:solidFill>
              </a:rPr>
              <a:t>babies</a:t>
            </a:r>
            <a:r>
              <a:rPr lang="it-IT" sz="2000" dirty="0" smtClean="0">
                <a:solidFill>
                  <a:srgbClr val="FF0066"/>
                </a:solidFill>
              </a:rPr>
              <a:t> of </a:t>
            </a:r>
            <a:r>
              <a:rPr lang="it-IT" sz="2000" dirty="0" err="1" smtClean="0">
                <a:solidFill>
                  <a:srgbClr val="FF0066"/>
                </a:solidFill>
              </a:rPr>
              <a:t>max</a:t>
            </a:r>
            <a:r>
              <a:rPr lang="it-IT" sz="2000" dirty="0" smtClean="0">
                <a:solidFill>
                  <a:srgbClr val="FF0066"/>
                </a:solidFill>
              </a:rPr>
              <a:t> 48 </a:t>
            </a:r>
            <a:r>
              <a:rPr lang="it-IT" sz="2000" dirty="0" err="1" smtClean="0">
                <a:solidFill>
                  <a:srgbClr val="FF0066"/>
                </a:solidFill>
              </a:rPr>
              <a:t>months</a:t>
            </a:r>
            <a:endParaRPr lang="it-IT" sz="2000" dirty="0" smtClean="0">
              <a:solidFill>
                <a:srgbClr val="FF0066"/>
              </a:solidFill>
            </a:endParaRPr>
          </a:p>
          <a:p>
            <a:endParaRPr lang="it-IT" sz="2000" dirty="0" smtClean="0">
              <a:solidFill>
                <a:srgbClr val="FF0066"/>
              </a:solidFill>
            </a:endParaRPr>
          </a:p>
          <a:p>
            <a:r>
              <a:rPr lang="it-IT" sz="2000" dirty="0" smtClean="0">
                <a:solidFill>
                  <a:srgbClr val="FF0066"/>
                </a:solidFill>
              </a:rPr>
              <a:t>- 6 sessions of 1 hour </a:t>
            </a:r>
            <a:r>
              <a:rPr lang="it-IT" sz="2000" dirty="0" err="1" smtClean="0">
                <a:solidFill>
                  <a:srgbClr val="FF0066"/>
                </a:solidFill>
              </a:rPr>
              <a:t>each</a:t>
            </a:r>
            <a:r>
              <a:rPr lang="it-IT" sz="2000" dirty="0" smtClean="0">
                <a:solidFill>
                  <a:srgbClr val="FF0066"/>
                </a:solidFill>
              </a:rPr>
              <a:t> on Zoom, over 6 weeks</a:t>
            </a:r>
          </a:p>
          <a:p>
            <a:pPr marL="285750" indent="-285750">
              <a:buFontTx/>
              <a:buChar char="-"/>
            </a:pPr>
            <a:endParaRPr lang="en-GB" dirty="0">
              <a:solidFill>
                <a:srgbClr val="FF0066"/>
              </a:solidFill>
            </a:endParaRPr>
          </a:p>
        </p:txBody>
      </p:sp>
      <p:sp>
        <p:nvSpPr>
          <p:cNvPr id="7" name="CasellaDiTesto 6"/>
          <p:cNvSpPr txBox="1"/>
          <p:nvPr/>
        </p:nvSpPr>
        <p:spPr>
          <a:xfrm>
            <a:off x="6228080" y="2444115"/>
            <a:ext cx="5801360" cy="3416320"/>
          </a:xfrm>
          <a:prstGeom prst="rect">
            <a:avLst/>
          </a:prstGeom>
          <a:noFill/>
        </p:spPr>
        <p:txBody>
          <a:bodyPr wrap="square" rtlCol="0">
            <a:spAutoFit/>
          </a:bodyPr>
          <a:lstStyle/>
          <a:p>
            <a:pPr marL="342900" indent="-342900">
              <a:lnSpc>
                <a:spcPct val="150000"/>
              </a:lnSpc>
              <a:buFont typeface="+mj-lt"/>
              <a:buAutoNum type="arabicPeriod"/>
            </a:pPr>
            <a:r>
              <a:rPr lang="it-IT" sz="2000" dirty="0" err="1" smtClean="0">
                <a:solidFill>
                  <a:srgbClr val="FF0066"/>
                </a:solidFill>
              </a:rPr>
              <a:t>Vocal</a:t>
            </a:r>
            <a:r>
              <a:rPr lang="it-IT" sz="2000" dirty="0" smtClean="0">
                <a:solidFill>
                  <a:srgbClr val="FF0066"/>
                </a:solidFill>
              </a:rPr>
              <a:t> and </a:t>
            </a:r>
            <a:r>
              <a:rPr lang="it-IT" sz="2000" dirty="0" err="1" smtClean="0">
                <a:solidFill>
                  <a:srgbClr val="FF0066"/>
                </a:solidFill>
              </a:rPr>
              <a:t>physical</a:t>
            </a:r>
            <a:r>
              <a:rPr lang="it-IT" sz="2000" dirty="0" smtClean="0">
                <a:solidFill>
                  <a:srgbClr val="FF0066"/>
                </a:solidFill>
              </a:rPr>
              <a:t> </a:t>
            </a:r>
            <a:r>
              <a:rPr lang="it-IT" sz="2000" dirty="0" err="1" smtClean="0">
                <a:solidFill>
                  <a:srgbClr val="FF0066"/>
                </a:solidFill>
              </a:rPr>
              <a:t>warm</a:t>
            </a:r>
            <a:r>
              <a:rPr lang="it-IT" sz="2000" dirty="0" smtClean="0">
                <a:solidFill>
                  <a:srgbClr val="FF0066"/>
                </a:solidFill>
              </a:rPr>
              <a:t> up </a:t>
            </a:r>
          </a:p>
          <a:p>
            <a:pPr marL="342900" indent="-342900">
              <a:lnSpc>
                <a:spcPct val="150000"/>
              </a:lnSpc>
              <a:buFont typeface="+mj-lt"/>
              <a:buAutoNum type="arabicPeriod"/>
            </a:pPr>
            <a:r>
              <a:rPr lang="it-IT" sz="2000" dirty="0" err="1" smtClean="0">
                <a:solidFill>
                  <a:srgbClr val="FF0066"/>
                </a:solidFill>
              </a:rPr>
              <a:t>Breathing</a:t>
            </a:r>
            <a:r>
              <a:rPr lang="it-IT" sz="2000" dirty="0" smtClean="0">
                <a:solidFill>
                  <a:srgbClr val="FF0066"/>
                </a:solidFill>
              </a:rPr>
              <a:t> </a:t>
            </a:r>
            <a:r>
              <a:rPr lang="it-IT" sz="2000" dirty="0" err="1" smtClean="0">
                <a:solidFill>
                  <a:srgbClr val="FF0066"/>
                </a:solidFill>
              </a:rPr>
              <a:t>exercises</a:t>
            </a:r>
            <a:endParaRPr lang="it-IT" sz="2000" dirty="0" smtClean="0">
              <a:solidFill>
                <a:srgbClr val="FF0066"/>
              </a:solidFill>
            </a:endParaRPr>
          </a:p>
          <a:p>
            <a:pPr marL="342900" indent="-342900">
              <a:lnSpc>
                <a:spcPct val="150000"/>
              </a:lnSpc>
              <a:buFont typeface="+mj-lt"/>
              <a:buAutoNum type="arabicPeriod"/>
            </a:pPr>
            <a:r>
              <a:rPr lang="it-IT" sz="2000" dirty="0" smtClean="0">
                <a:solidFill>
                  <a:srgbClr val="FF0066"/>
                </a:solidFill>
              </a:rPr>
              <a:t>A </a:t>
            </a:r>
            <a:r>
              <a:rPr lang="it-IT" sz="2000" dirty="0" err="1" smtClean="0">
                <a:solidFill>
                  <a:srgbClr val="FF0066"/>
                </a:solidFill>
              </a:rPr>
              <a:t>choice</a:t>
            </a:r>
            <a:r>
              <a:rPr lang="it-IT" sz="2000" dirty="0" smtClean="0">
                <a:solidFill>
                  <a:srgbClr val="FF0066"/>
                </a:solidFill>
              </a:rPr>
              <a:t> of 2 </a:t>
            </a:r>
            <a:r>
              <a:rPr lang="it-IT" sz="2000" dirty="0" err="1" smtClean="0">
                <a:solidFill>
                  <a:srgbClr val="FF0066"/>
                </a:solidFill>
              </a:rPr>
              <a:t>songs</a:t>
            </a:r>
            <a:r>
              <a:rPr lang="it-IT" sz="2000" dirty="0" smtClean="0">
                <a:solidFill>
                  <a:srgbClr val="FF0066"/>
                </a:solidFill>
              </a:rPr>
              <a:t> (pop, soul, gospel, folk) </a:t>
            </a:r>
            <a:r>
              <a:rPr lang="it-IT" sz="1400" dirty="0" smtClean="0">
                <a:solidFill>
                  <a:srgbClr val="FF0066"/>
                </a:solidFill>
              </a:rPr>
              <a:t>(</a:t>
            </a:r>
            <a:r>
              <a:rPr lang="en-GB" sz="1400" dirty="0">
                <a:solidFill>
                  <a:srgbClr val="FF0066"/>
                </a:solidFill>
              </a:rPr>
              <a:t>Perkins and </a:t>
            </a:r>
            <a:r>
              <a:rPr lang="en-GB" sz="1400" dirty="0" err="1">
                <a:solidFill>
                  <a:srgbClr val="FF0066"/>
                </a:solidFill>
              </a:rPr>
              <a:t>Williamon</a:t>
            </a:r>
            <a:r>
              <a:rPr lang="en-GB" sz="1400" dirty="0">
                <a:solidFill>
                  <a:srgbClr val="FF0066"/>
                </a:solidFill>
              </a:rPr>
              <a:t> 2013; </a:t>
            </a:r>
            <a:r>
              <a:rPr lang="en-GB" sz="1400" dirty="0" smtClean="0">
                <a:solidFill>
                  <a:srgbClr val="FF0066"/>
                </a:solidFill>
              </a:rPr>
              <a:t>Perkins</a:t>
            </a:r>
            <a:r>
              <a:rPr lang="en-GB" sz="1400" dirty="0">
                <a:solidFill>
                  <a:srgbClr val="FF0066"/>
                </a:solidFill>
              </a:rPr>
              <a:t> </a:t>
            </a:r>
            <a:r>
              <a:rPr lang="en-GB" sz="1400" dirty="0" smtClean="0">
                <a:solidFill>
                  <a:srgbClr val="FF0066"/>
                </a:solidFill>
              </a:rPr>
              <a:t>et al., </a:t>
            </a:r>
            <a:r>
              <a:rPr lang="en-GB" sz="1400" dirty="0">
                <a:solidFill>
                  <a:srgbClr val="FF0066"/>
                </a:solidFill>
              </a:rPr>
              <a:t>2018)</a:t>
            </a:r>
            <a:endParaRPr lang="it-IT" sz="1400" dirty="0" smtClean="0">
              <a:solidFill>
                <a:srgbClr val="FF0066"/>
              </a:solidFill>
            </a:endParaRPr>
          </a:p>
          <a:p>
            <a:pPr marL="342900" indent="-342900">
              <a:lnSpc>
                <a:spcPct val="150000"/>
              </a:lnSpc>
              <a:buFont typeface="+mj-lt"/>
              <a:buAutoNum type="arabicPeriod"/>
            </a:pPr>
            <a:r>
              <a:rPr lang="it-IT" sz="2000" dirty="0" err="1" smtClean="0">
                <a:solidFill>
                  <a:srgbClr val="FF0066"/>
                </a:solidFill>
              </a:rPr>
              <a:t>Reflections</a:t>
            </a:r>
            <a:r>
              <a:rPr lang="it-IT" sz="2000" dirty="0" smtClean="0">
                <a:solidFill>
                  <a:srgbClr val="FF0066"/>
                </a:solidFill>
              </a:rPr>
              <a:t> and </a:t>
            </a:r>
            <a:r>
              <a:rPr lang="it-IT" sz="2000" dirty="0" err="1" smtClean="0">
                <a:solidFill>
                  <a:srgbClr val="FF0066"/>
                </a:solidFill>
              </a:rPr>
              <a:t>mindfulness</a:t>
            </a:r>
            <a:r>
              <a:rPr lang="it-IT" sz="2000" dirty="0" smtClean="0">
                <a:solidFill>
                  <a:srgbClr val="FF0066"/>
                </a:solidFill>
              </a:rPr>
              <a:t> </a:t>
            </a:r>
            <a:r>
              <a:rPr lang="it-IT" sz="2000" dirty="0" err="1" smtClean="0">
                <a:solidFill>
                  <a:srgbClr val="FF0066"/>
                </a:solidFill>
              </a:rPr>
              <a:t>exercises</a:t>
            </a:r>
            <a:r>
              <a:rPr lang="it-IT" sz="2000" dirty="0">
                <a:solidFill>
                  <a:srgbClr val="FF0066"/>
                </a:solidFill>
              </a:rPr>
              <a:t> </a:t>
            </a:r>
            <a:r>
              <a:rPr lang="it-IT" sz="1400" dirty="0">
                <a:solidFill>
                  <a:srgbClr val="FF0066"/>
                </a:solidFill>
              </a:rPr>
              <a:t>(</a:t>
            </a:r>
            <a:r>
              <a:rPr lang="it-IT" sz="1400" dirty="0" err="1">
                <a:solidFill>
                  <a:srgbClr val="FF0066"/>
                </a:solidFill>
              </a:rPr>
              <a:t>Clift</a:t>
            </a:r>
            <a:r>
              <a:rPr lang="it-IT" sz="1400" dirty="0">
                <a:solidFill>
                  <a:srgbClr val="FF0066"/>
                </a:solidFill>
              </a:rPr>
              <a:t> et al, 2009</a:t>
            </a:r>
            <a:r>
              <a:rPr lang="it-IT" sz="1400" dirty="0" smtClean="0">
                <a:solidFill>
                  <a:srgbClr val="FF6699"/>
                </a:solidFill>
              </a:rPr>
              <a:t>)</a:t>
            </a:r>
          </a:p>
          <a:p>
            <a:pPr marL="342900" indent="-342900">
              <a:lnSpc>
                <a:spcPct val="150000"/>
              </a:lnSpc>
              <a:buFont typeface="+mj-lt"/>
              <a:buAutoNum type="arabicPeriod"/>
            </a:pPr>
            <a:endParaRPr lang="it-IT" dirty="0" smtClean="0">
              <a:solidFill>
                <a:srgbClr val="FF6699"/>
              </a:solidFill>
            </a:endParaRPr>
          </a:p>
          <a:p>
            <a:pPr marL="285750" indent="-285750">
              <a:lnSpc>
                <a:spcPct val="150000"/>
              </a:lnSpc>
              <a:buFontTx/>
              <a:buChar char="-"/>
            </a:pPr>
            <a:endParaRPr lang="en-GB" dirty="0">
              <a:solidFill>
                <a:srgbClr val="FF0066"/>
              </a:solidFill>
            </a:endParaRPr>
          </a:p>
        </p:txBody>
      </p:sp>
    </p:spTree>
    <p:extLst>
      <p:ext uri="{BB962C8B-B14F-4D97-AF65-F5344CB8AC3E}">
        <p14:creationId xmlns:p14="http://schemas.microsoft.com/office/powerpoint/2010/main" val="41840182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6699"/>
        </a:solid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Autofit/>
          </a:bodyPr>
          <a:lstStyle/>
          <a:p>
            <a:pPr algn="l"/>
            <a:r>
              <a:rPr lang="en-US" sz="4800" dirty="0" smtClean="0"/>
              <a:t>Methods</a:t>
            </a:r>
            <a:endParaRPr lang="en-US" sz="4800" dirty="0"/>
          </a:p>
        </p:txBody>
      </p:sp>
      <p:grpSp>
        <p:nvGrpSpPr>
          <p:cNvPr id="73" name="Group 72">
            <a:extLst>
              <a:ext uri="{FF2B5EF4-FFF2-40B4-BE49-F238E27FC236}">
                <a16:creationId xmlns:a16="http://schemas.microsoft.com/office/drawing/2014/main" id="{7475B8D3-2312-4378-8BC7-B21963498263}"/>
              </a:ext>
            </a:extLst>
          </p:cNvPr>
          <p:cNvGrpSpPr/>
          <p:nvPr/>
        </p:nvGrpSpPr>
        <p:grpSpPr>
          <a:xfrm>
            <a:off x="2429360" y="2419623"/>
            <a:ext cx="8697593" cy="2363900"/>
            <a:chOff x="1633635" y="1755670"/>
            <a:chExt cx="6682781" cy="1816297"/>
          </a:xfrm>
          <a:solidFill>
            <a:schemeClr val="bg1"/>
          </a:solidFill>
        </p:grpSpPr>
        <p:sp>
          <p:nvSpPr>
            <p:cNvPr id="74" name="Block Arc 73">
              <a:extLst>
                <a:ext uri="{FF2B5EF4-FFF2-40B4-BE49-F238E27FC236}">
                  <a16:creationId xmlns:a16="http://schemas.microsoft.com/office/drawing/2014/main" id="{A067D451-4FE6-4178-8DB7-C8521E3E3AA6}"/>
                </a:ext>
              </a:extLst>
            </p:cNvPr>
            <p:cNvSpPr/>
            <p:nvPr/>
          </p:nvSpPr>
          <p:spPr>
            <a:xfrm>
              <a:off x="6500119" y="1755670"/>
              <a:ext cx="1816297" cy="1816297"/>
            </a:xfrm>
            <a:prstGeom prst="blockArc">
              <a:avLst>
                <a:gd name="adj1" fmla="val 16127381"/>
                <a:gd name="adj2" fmla="val 5490194"/>
                <a:gd name="adj3" fmla="val 40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sp>
          <p:nvSpPr>
            <p:cNvPr id="75" name="Rectangle 74">
              <a:extLst>
                <a:ext uri="{FF2B5EF4-FFF2-40B4-BE49-F238E27FC236}">
                  <a16:creationId xmlns:a16="http://schemas.microsoft.com/office/drawing/2014/main" id="{66ECEFC6-C25F-4CF4-AD81-58F08826CE9D}"/>
                </a:ext>
              </a:extLst>
            </p:cNvPr>
            <p:cNvSpPr/>
            <p:nvPr/>
          </p:nvSpPr>
          <p:spPr>
            <a:xfrm>
              <a:off x="1633635" y="1755670"/>
              <a:ext cx="5808713" cy="7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sp>
          <p:nvSpPr>
            <p:cNvPr id="76" name="Rectangle 75">
              <a:extLst>
                <a:ext uri="{FF2B5EF4-FFF2-40B4-BE49-F238E27FC236}">
                  <a16:creationId xmlns:a16="http://schemas.microsoft.com/office/drawing/2014/main" id="{191FF41C-0534-4E2F-B0EA-BCE31C30F867}"/>
                </a:ext>
              </a:extLst>
            </p:cNvPr>
            <p:cNvSpPr/>
            <p:nvPr/>
          </p:nvSpPr>
          <p:spPr>
            <a:xfrm>
              <a:off x="3029770" y="3499967"/>
              <a:ext cx="4398026" cy="7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sp>
        <p:nvSpPr>
          <p:cNvPr id="77" name="Rectangle 76">
            <a:extLst>
              <a:ext uri="{FF2B5EF4-FFF2-40B4-BE49-F238E27FC236}">
                <a16:creationId xmlns:a16="http://schemas.microsoft.com/office/drawing/2014/main" id="{07972240-74A6-41BD-AB2B-867C85EFB8B1}"/>
              </a:ext>
            </a:extLst>
          </p:cNvPr>
          <p:cNvSpPr/>
          <p:nvPr/>
        </p:nvSpPr>
        <p:spPr>
          <a:xfrm>
            <a:off x="1673275" y="2083908"/>
            <a:ext cx="756084" cy="756084"/>
          </a:xfrm>
          <a:prstGeom prst="rect">
            <a:avLst/>
          </a:prstGeom>
          <a:solidFill>
            <a:schemeClr val="accent1"/>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sp>
        <p:nvSpPr>
          <p:cNvPr id="78" name="Rectangle 77">
            <a:extLst>
              <a:ext uri="{FF2B5EF4-FFF2-40B4-BE49-F238E27FC236}">
                <a16:creationId xmlns:a16="http://schemas.microsoft.com/office/drawing/2014/main" id="{9B78DC99-227E-4321-84C4-9E1B37A73A1C}"/>
              </a:ext>
            </a:extLst>
          </p:cNvPr>
          <p:cNvSpPr/>
          <p:nvPr/>
        </p:nvSpPr>
        <p:spPr>
          <a:xfrm>
            <a:off x="5277094" y="2083908"/>
            <a:ext cx="756084" cy="756084"/>
          </a:xfrm>
          <a:prstGeom prst="rect">
            <a:avLst/>
          </a:prstGeom>
          <a:solidFill>
            <a:schemeClr val="accent1"/>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sp>
        <p:nvSpPr>
          <p:cNvPr id="79" name="Rectangle 78">
            <a:extLst>
              <a:ext uri="{FF2B5EF4-FFF2-40B4-BE49-F238E27FC236}">
                <a16:creationId xmlns:a16="http://schemas.microsoft.com/office/drawing/2014/main" id="{8C820D7E-EE74-4071-8B4C-25D7FAE8F92F}"/>
              </a:ext>
            </a:extLst>
          </p:cNvPr>
          <p:cNvSpPr/>
          <p:nvPr/>
        </p:nvSpPr>
        <p:spPr>
          <a:xfrm>
            <a:off x="8880915" y="2083908"/>
            <a:ext cx="756084" cy="756084"/>
          </a:xfrm>
          <a:prstGeom prst="rect">
            <a:avLst/>
          </a:prstGeom>
          <a:solidFill>
            <a:schemeClr val="accent1"/>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nvGrpSpPr>
          <p:cNvPr id="88" name="Group 87">
            <a:extLst>
              <a:ext uri="{FF2B5EF4-FFF2-40B4-BE49-F238E27FC236}">
                <a16:creationId xmlns:a16="http://schemas.microsoft.com/office/drawing/2014/main" id="{061243C4-5CBA-4A63-96F7-3EE37645F5B6}"/>
              </a:ext>
            </a:extLst>
          </p:cNvPr>
          <p:cNvGrpSpPr/>
          <p:nvPr/>
        </p:nvGrpSpPr>
        <p:grpSpPr>
          <a:xfrm rot="10800000">
            <a:off x="5453486" y="4515241"/>
            <a:ext cx="435077" cy="435077"/>
            <a:chOff x="1547664" y="3147814"/>
            <a:chExt cx="720080" cy="720080"/>
          </a:xfrm>
        </p:grpSpPr>
        <p:sp>
          <p:nvSpPr>
            <p:cNvPr id="89" name="Oval 88">
              <a:extLst>
                <a:ext uri="{FF2B5EF4-FFF2-40B4-BE49-F238E27FC236}">
                  <a16:creationId xmlns:a16="http://schemas.microsoft.com/office/drawing/2014/main" id="{34978A30-C0D6-487C-8EA9-6B792ABEE9F0}"/>
                </a:ext>
              </a:extLst>
            </p:cNvPr>
            <p:cNvSpPr/>
            <p:nvPr/>
          </p:nvSpPr>
          <p:spPr>
            <a:xfrm>
              <a:off x="1547664" y="3147814"/>
              <a:ext cx="720080" cy="720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dirty="0">
                <a:solidFill>
                  <a:schemeClr val="bg1"/>
                </a:solidFill>
              </a:endParaRPr>
            </a:p>
          </p:txBody>
        </p:sp>
        <p:sp>
          <p:nvSpPr>
            <p:cNvPr id="90" name="Chevron 56">
              <a:extLst>
                <a:ext uri="{FF2B5EF4-FFF2-40B4-BE49-F238E27FC236}">
                  <a16:creationId xmlns:a16="http://schemas.microsoft.com/office/drawing/2014/main" id="{D49D45B1-CAD5-465C-950D-CD843E560549}"/>
                </a:ext>
              </a:extLst>
            </p:cNvPr>
            <p:cNvSpPr/>
            <p:nvPr/>
          </p:nvSpPr>
          <p:spPr>
            <a:xfrm>
              <a:off x="1741237" y="3312127"/>
              <a:ext cx="391455" cy="391455"/>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grpSp>
        <p:nvGrpSpPr>
          <p:cNvPr id="91" name="Group 90">
            <a:extLst>
              <a:ext uri="{FF2B5EF4-FFF2-40B4-BE49-F238E27FC236}">
                <a16:creationId xmlns:a16="http://schemas.microsoft.com/office/drawing/2014/main" id="{1144D3A9-EC65-4C6F-B640-AB11F68D17C7}"/>
              </a:ext>
            </a:extLst>
          </p:cNvPr>
          <p:cNvGrpSpPr/>
          <p:nvPr/>
        </p:nvGrpSpPr>
        <p:grpSpPr>
          <a:xfrm rot="5400000">
            <a:off x="10836605" y="3384037"/>
            <a:ext cx="435077" cy="435077"/>
            <a:chOff x="1547664" y="3147814"/>
            <a:chExt cx="720080" cy="720080"/>
          </a:xfrm>
        </p:grpSpPr>
        <p:sp>
          <p:nvSpPr>
            <p:cNvPr id="92" name="Oval 91">
              <a:extLst>
                <a:ext uri="{FF2B5EF4-FFF2-40B4-BE49-F238E27FC236}">
                  <a16:creationId xmlns:a16="http://schemas.microsoft.com/office/drawing/2014/main" id="{14667181-7414-4449-B3F9-EE83208C14EC}"/>
                </a:ext>
              </a:extLst>
            </p:cNvPr>
            <p:cNvSpPr/>
            <p:nvPr/>
          </p:nvSpPr>
          <p:spPr>
            <a:xfrm>
              <a:off x="1547664" y="3147814"/>
              <a:ext cx="720080" cy="720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dirty="0">
                <a:solidFill>
                  <a:schemeClr val="bg1"/>
                </a:solidFill>
              </a:endParaRPr>
            </a:p>
          </p:txBody>
        </p:sp>
        <p:sp>
          <p:nvSpPr>
            <p:cNvPr id="93" name="Chevron 59">
              <a:extLst>
                <a:ext uri="{FF2B5EF4-FFF2-40B4-BE49-F238E27FC236}">
                  <a16:creationId xmlns:a16="http://schemas.microsoft.com/office/drawing/2014/main" id="{05BAFC3D-5DF3-47D5-B1CB-16A9CEF057E2}"/>
                </a:ext>
              </a:extLst>
            </p:cNvPr>
            <p:cNvSpPr/>
            <p:nvPr/>
          </p:nvSpPr>
          <p:spPr>
            <a:xfrm>
              <a:off x="1741237" y="3312127"/>
              <a:ext cx="391455" cy="391455"/>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dirty="0">
                <a:solidFill>
                  <a:schemeClr val="bg1"/>
                </a:solidFill>
              </a:endParaRPr>
            </a:p>
          </p:txBody>
        </p:sp>
      </p:grpSp>
      <p:sp>
        <p:nvSpPr>
          <p:cNvPr id="96" name="TextBox 95">
            <a:extLst>
              <a:ext uri="{FF2B5EF4-FFF2-40B4-BE49-F238E27FC236}">
                <a16:creationId xmlns:a16="http://schemas.microsoft.com/office/drawing/2014/main" id="{5E11FDFA-307A-452C-8B4B-8B7D4A57ACF5}"/>
              </a:ext>
            </a:extLst>
          </p:cNvPr>
          <p:cNvSpPr txBox="1"/>
          <p:nvPr/>
        </p:nvSpPr>
        <p:spPr>
          <a:xfrm>
            <a:off x="850657" y="3069393"/>
            <a:ext cx="2378934" cy="707886"/>
          </a:xfrm>
          <a:prstGeom prst="rect">
            <a:avLst/>
          </a:prstGeom>
          <a:noFill/>
        </p:spPr>
        <p:txBody>
          <a:bodyPr wrap="square" rtlCol="0">
            <a:spAutoFit/>
          </a:bodyPr>
          <a:lstStyle/>
          <a:p>
            <a:pPr algn="ctr"/>
            <a:r>
              <a:rPr lang="en-US" altLang="ko-KR" sz="2000" dirty="0" smtClean="0">
                <a:solidFill>
                  <a:schemeClr val="bg1"/>
                </a:solidFill>
                <a:cs typeface="Arial" pitchFamily="34" charset="0"/>
              </a:rPr>
              <a:t>Open ended questionnaire</a:t>
            </a:r>
            <a:endParaRPr lang="ko-KR" altLang="en-US" sz="2000" dirty="0">
              <a:solidFill>
                <a:schemeClr val="bg1"/>
              </a:solidFill>
              <a:cs typeface="Arial" pitchFamily="34" charset="0"/>
            </a:endParaRPr>
          </a:p>
        </p:txBody>
      </p:sp>
      <p:sp>
        <p:nvSpPr>
          <p:cNvPr id="99" name="TextBox 98">
            <a:extLst>
              <a:ext uri="{FF2B5EF4-FFF2-40B4-BE49-F238E27FC236}">
                <a16:creationId xmlns:a16="http://schemas.microsoft.com/office/drawing/2014/main" id="{94B8770B-CCFA-44AC-AC3E-0614EE87080F}"/>
              </a:ext>
            </a:extLst>
          </p:cNvPr>
          <p:cNvSpPr txBox="1"/>
          <p:nvPr/>
        </p:nvSpPr>
        <p:spPr>
          <a:xfrm>
            <a:off x="4458115" y="3069393"/>
            <a:ext cx="2378934" cy="707886"/>
          </a:xfrm>
          <a:prstGeom prst="rect">
            <a:avLst/>
          </a:prstGeom>
          <a:noFill/>
        </p:spPr>
        <p:txBody>
          <a:bodyPr wrap="square" rtlCol="0">
            <a:spAutoFit/>
          </a:bodyPr>
          <a:lstStyle/>
          <a:p>
            <a:pPr algn="ctr"/>
            <a:r>
              <a:rPr lang="en-US" altLang="ko-KR" sz="2000" dirty="0" smtClean="0">
                <a:solidFill>
                  <a:schemeClr val="bg1"/>
                </a:solidFill>
                <a:cs typeface="Arial" pitchFamily="34" charset="0"/>
              </a:rPr>
              <a:t>Semi structured interview 1 </a:t>
            </a:r>
            <a:endParaRPr lang="ko-KR" altLang="en-US" sz="2000" dirty="0">
              <a:solidFill>
                <a:schemeClr val="bg1"/>
              </a:solidFill>
              <a:cs typeface="Arial" pitchFamily="34" charset="0"/>
            </a:endParaRPr>
          </a:p>
        </p:txBody>
      </p:sp>
      <p:sp>
        <p:nvSpPr>
          <p:cNvPr id="80" name="Rectangle 79">
            <a:extLst>
              <a:ext uri="{FF2B5EF4-FFF2-40B4-BE49-F238E27FC236}">
                <a16:creationId xmlns:a16="http://schemas.microsoft.com/office/drawing/2014/main" id="{C68FFB9D-DD3C-41F4-9BBB-D23B3E665022}"/>
              </a:ext>
            </a:extLst>
          </p:cNvPr>
          <p:cNvSpPr/>
          <p:nvPr/>
        </p:nvSpPr>
        <p:spPr>
          <a:xfrm>
            <a:off x="3475183" y="4354736"/>
            <a:ext cx="756084" cy="756084"/>
          </a:xfrm>
          <a:prstGeom prst="rect">
            <a:avLst/>
          </a:prstGeom>
          <a:solidFill>
            <a:schemeClr val="accent2"/>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nvGrpSpPr>
          <p:cNvPr id="82" name="Group 81">
            <a:extLst>
              <a:ext uri="{FF2B5EF4-FFF2-40B4-BE49-F238E27FC236}">
                <a16:creationId xmlns:a16="http://schemas.microsoft.com/office/drawing/2014/main" id="{EDC2114F-8BAA-4F41-A3DA-91BBE17935E0}"/>
              </a:ext>
            </a:extLst>
          </p:cNvPr>
          <p:cNvGrpSpPr/>
          <p:nvPr/>
        </p:nvGrpSpPr>
        <p:grpSpPr>
          <a:xfrm>
            <a:off x="3635217" y="2244414"/>
            <a:ext cx="435077" cy="435077"/>
            <a:chOff x="1547664" y="3147814"/>
            <a:chExt cx="720080" cy="720080"/>
          </a:xfrm>
        </p:grpSpPr>
        <p:sp>
          <p:nvSpPr>
            <p:cNvPr id="83" name="Oval 82">
              <a:extLst>
                <a:ext uri="{FF2B5EF4-FFF2-40B4-BE49-F238E27FC236}">
                  <a16:creationId xmlns:a16="http://schemas.microsoft.com/office/drawing/2014/main" id="{A8F7D23A-7556-412B-8917-529386805B9C}"/>
                </a:ext>
              </a:extLst>
            </p:cNvPr>
            <p:cNvSpPr/>
            <p:nvPr/>
          </p:nvSpPr>
          <p:spPr>
            <a:xfrm>
              <a:off x="1547664" y="3147814"/>
              <a:ext cx="720080" cy="720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sp>
          <p:nvSpPr>
            <p:cNvPr id="84" name="Chevron 50">
              <a:extLst>
                <a:ext uri="{FF2B5EF4-FFF2-40B4-BE49-F238E27FC236}">
                  <a16:creationId xmlns:a16="http://schemas.microsoft.com/office/drawing/2014/main" id="{85B8F83E-C5DD-4653-8B7B-EA3781FD77B7}"/>
                </a:ext>
              </a:extLst>
            </p:cNvPr>
            <p:cNvSpPr/>
            <p:nvPr/>
          </p:nvSpPr>
          <p:spPr>
            <a:xfrm>
              <a:off x="1741237" y="3312127"/>
              <a:ext cx="391455" cy="391455"/>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sp>
        <p:nvSpPr>
          <p:cNvPr id="105" name="TextBox 104">
            <a:extLst>
              <a:ext uri="{FF2B5EF4-FFF2-40B4-BE49-F238E27FC236}">
                <a16:creationId xmlns:a16="http://schemas.microsoft.com/office/drawing/2014/main" id="{C7EC749D-411C-4FAB-9135-A1DC64E0DBF6}"/>
              </a:ext>
            </a:extLst>
          </p:cNvPr>
          <p:cNvSpPr txBox="1"/>
          <p:nvPr/>
        </p:nvSpPr>
        <p:spPr>
          <a:xfrm>
            <a:off x="2663759" y="5195192"/>
            <a:ext cx="2378934" cy="615553"/>
          </a:xfrm>
          <a:prstGeom prst="rect">
            <a:avLst/>
          </a:prstGeom>
          <a:noFill/>
        </p:spPr>
        <p:txBody>
          <a:bodyPr wrap="square" rtlCol="0">
            <a:spAutoFit/>
          </a:bodyPr>
          <a:lstStyle/>
          <a:p>
            <a:pPr algn="ctr"/>
            <a:r>
              <a:rPr lang="en-US" altLang="ko-KR" sz="2000" dirty="0" smtClean="0">
                <a:solidFill>
                  <a:schemeClr val="bg1"/>
                </a:solidFill>
                <a:cs typeface="Arial" pitchFamily="34" charset="0"/>
              </a:rPr>
              <a:t>Thematic analysis </a:t>
            </a:r>
          </a:p>
          <a:p>
            <a:pPr algn="ctr"/>
            <a:r>
              <a:rPr lang="en-GB" altLang="ko-KR" sz="1400" dirty="0" smtClean="0">
                <a:solidFill>
                  <a:schemeClr val="bg1"/>
                </a:solidFill>
                <a:cs typeface="Arial" pitchFamily="34" charset="0"/>
              </a:rPr>
              <a:t>(Braun </a:t>
            </a:r>
            <a:r>
              <a:rPr lang="en-GB" altLang="ko-KR" sz="1400" dirty="0">
                <a:solidFill>
                  <a:schemeClr val="bg1"/>
                </a:solidFill>
                <a:cs typeface="Arial" pitchFamily="34" charset="0"/>
              </a:rPr>
              <a:t>&amp; Clarke, </a:t>
            </a:r>
            <a:r>
              <a:rPr lang="en-GB" altLang="ko-KR" sz="1400" dirty="0" smtClean="0">
                <a:solidFill>
                  <a:schemeClr val="bg1"/>
                </a:solidFill>
                <a:cs typeface="Arial" pitchFamily="34" charset="0"/>
              </a:rPr>
              <a:t>2019)</a:t>
            </a:r>
            <a:endParaRPr lang="ko-KR" altLang="en-US" sz="1400" dirty="0">
              <a:solidFill>
                <a:schemeClr val="bg1"/>
              </a:solidFill>
              <a:cs typeface="Arial" pitchFamily="34" charset="0"/>
            </a:endParaRPr>
          </a:p>
        </p:txBody>
      </p:sp>
      <p:sp>
        <p:nvSpPr>
          <p:cNvPr id="81" name="Rectangle 80">
            <a:extLst>
              <a:ext uri="{FF2B5EF4-FFF2-40B4-BE49-F238E27FC236}">
                <a16:creationId xmlns:a16="http://schemas.microsoft.com/office/drawing/2014/main" id="{0A189629-6E9B-41D8-A793-4AE63C538858}"/>
              </a:ext>
            </a:extLst>
          </p:cNvPr>
          <p:cNvSpPr/>
          <p:nvPr/>
        </p:nvSpPr>
        <p:spPr>
          <a:xfrm>
            <a:off x="7079004" y="4354736"/>
            <a:ext cx="756084" cy="756084"/>
          </a:xfrm>
          <a:prstGeom prst="rect">
            <a:avLst/>
          </a:prstGeom>
          <a:solidFill>
            <a:schemeClr val="accent1"/>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nvGrpSpPr>
          <p:cNvPr id="85" name="Group 84">
            <a:extLst>
              <a:ext uri="{FF2B5EF4-FFF2-40B4-BE49-F238E27FC236}">
                <a16:creationId xmlns:a16="http://schemas.microsoft.com/office/drawing/2014/main" id="{DF8311CF-E5AA-47BE-96D8-90EDF0315187}"/>
              </a:ext>
            </a:extLst>
          </p:cNvPr>
          <p:cNvGrpSpPr/>
          <p:nvPr/>
        </p:nvGrpSpPr>
        <p:grpSpPr>
          <a:xfrm>
            <a:off x="7239508" y="2244414"/>
            <a:ext cx="435077" cy="435077"/>
            <a:chOff x="1547664" y="3147814"/>
            <a:chExt cx="720080" cy="720080"/>
          </a:xfrm>
        </p:grpSpPr>
        <p:sp>
          <p:nvSpPr>
            <p:cNvPr id="86" name="Oval 85">
              <a:extLst>
                <a:ext uri="{FF2B5EF4-FFF2-40B4-BE49-F238E27FC236}">
                  <a16:creationId xmlns:a16="http://schemas.microsoft.com/office/drawing/2014/main" id="{CD53219E-81A2-4BFA-8872-6B554252B8E2}"/>
                </a:ext>
              </a:extLst>
            </p:cNvPr>
            <p:cNvSpPr/>
            <p:nvPr/>
          </p:nvSpPr>
          <p:spPr>
            <a:xfrm>
              <a:off x="1547664" y="3147814"/>
              <a:ext cx="720080" cy="720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dirty="0">
                <a:solidFill>
                  <a:schemeClr val="bg1"/>
                </a:solidFill>
              </a:endParaRPr>
            </a:p>
          </p:txBody>
        </p:sp>
        <p:sp>
          <p:nvSpPr>
            <p:cNvPr id="87" name="Chevron 53">
              <a:extLst>
                <a:ext uri="{FF2B5EF4-FFF2-40B4-BE49-F238E27FC236}">
                  <a16:creationId xmlns:a16="http://schemas.microsoft.com/office/drawing/2014/main" id="{1821CC6A-82B0-4E17-9C1D-EA6A678588ED}"/>
                </a:ext>
              </a:extLst>
            </p:cNvPr>
            <p:cNvSpPr/>
            <p:nvPr/>
          </p:nvSpPr>
          <p:spPr>
            <a:xfrm>
              <a:off x="1741237" y="3312127"/>
              <a:ext cx="391455" cy="391455"/>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solidFill>
                  <a:schemeClr val="bg1"/>
                </a:solidFill>
              </a:endParaRPr>
            </a:p>
          </p:txBody>
        </p:sp>
      </p:grpSp>
      <p:sp>
        <p:nvSpPr>
          <p:cNvPr id="108" name="TextBox 107">
            <a:extLst>
              <a:ext uri="{FF2B5EF4-FFF2-40B4-BE49-F238E27FC236}">
                <a16:creationId xmlns:a16="http://schemas.microsoft.com/office/drawing/2014/main" id="{D3D6DBD2-8BE9-4753-AF32-E6F1FB3ACCF9}"/>
              </a:ext>
            </a:extLst>
          </p:cNvPr>
          <p:cNvSpPr txBox="1"/>
          <p:nvPr/>
        </p:nvSpPr>
        <p:spPr>
          <a:xfrm>
            <a:off x="5490825" y="5178150"/>
            <a:ext cx="4204322" cy="1815882"/>
          </a:xfrm>
          <a:prstGeom prst="rect">
            <a:avLst/>
          </a:prstGeom>
          <a:noFill/>
        </p:spPr>
        <p:txBody>
          <a:bodyPr wrap="square" rtlCol="0">
            <a:spAutoFit/>
          </a:bodyPr>
          <a:lstStyle/>
          <a:p>
            <a:pPr marL="342900" indent="-342900">
              <a:buFont typeface="Arial" panose="020B0604020202020204" pitchFamily="34" charset="0"/>
              <a:buChar char="•"/>
            </a:pPr>
            <a:r>
              <a:rPr lang="en-US" altLang="ko-KR" sz="2000" dirty="0" smtClean="0">
                <a:solidFill>
                  <a:schemeClr val="bg1"/>
                </a:solidFill>
                <a:cs typeface="Arial" pitchFamily="34" charset="0"/>
              </a:rPr>
              <a:t>Descriptive coding and Pattern coding </a:t>
            </a:r>
            <a:r>
              <a:rPr lang="en-US" altLang="ko-KR" sz="1600" dirty="0" smtClean="0">
                <a:solidFill>
                  <a:schemeClr val="bg1"/>
                </a:solidFill>
                <a:cs typeface="Arial" pitchFamily="34" charset="0"/>
              </a:rPr>
              <a:t>(Semi structured </a:t>
            </a:r>
            <a:r>
              <a:rPr lang="en-US" altLang="ko-KR" sz="1600" dirty="0" err="1" smtClean="0">
                <a:solidFill>
                  <a:schemeClr val="bg1"/>
                </a:solidFill>
                <a:cs typeface="Arial" pitchFamily="34" charset="0"/>
              </a:rPr>
              <a:t>int</a:t>
            </a:r>
            <a:r>
              <a:rPr lang="en-US" altLang="ko-KR" sz="1600" dirty="0" smtClean="0">
                <a:solidFill>
                  <a:schemeClr val="bg1"/>
                </a:solidFill>
                <a:cs typeface="Arial" pitchFamily="34" charset="0"/>
              </a:rPr>
              <a:t> 1)</a:t>
            </a:r>
          </a:p>
          <a:p>
            <a:pPr marL="342900" indent="-342900">
              <a:buFont typeface="Arial" panose="020B0604020202020204" pitchFamily="34" charset="0"/>
              <a:buChar char="•"/>
            </a:pPr>
            <a:r>
              <a:rPr lang="en-US" altLang="ko-KR" sz="2000" dirty="0" smtClean="0">
                <a:solidFill>
                  <a:schemeClr val="bg1"/>
                </a:solidFill>
                <a:cs typeface="Arial" pitchFamily="34" charset="0"/>
              </a:rPr>
              <a:t>In Vivo and emotion coding </a:t>
            </a:r>
            <a:r>
              <a:rPr lang="en-US" altLang="ko-KR" sz="1600" dirty="0" smtClean="0">
                <a:solidFill>
                  <a:schemeClr val="bg1"/>
                </a:solidFill>
                <a:cs typeface="Arial" pitchFamily="34" charset="0"/>
              </a:rPr>
              <a:t>(open ended questionnaire and semi structured </a:t>
            </a:r>
            <a:r>
              <a:rPr lang="en-US" altLang="ko-KR" sz="1600" dirty="0" err="1" smtClean="0">
                <a:solidFill>
                  <a:schemeClr val="bg1"/>
                </a:solidFill>
                <a:cs typeface="Arial" pitchFamily="34" charset="0"/>
              </a:rPr>
              <a:t>int</a:t>
            </a:r>
            <a:r>
              <a:rPr lang="en-US" altLang="ko-KR" sz="1600" dirty="0" smtClean="0">
                <a:solidFill>
                  <a:schemeClr val="bg1"/>
                </a:solidFill>
                <a:cs typeface="Arial" pitchFamily="34" charset="0"/>
              </a:rPr>
              <a:t> </a:t>
            </a:r>
            <a:r>
              <a:rPr lang="en-US" altLang="ko-KR" sz="1600" dirty="0">
                <a:solidFill>
                  <a:schemeClr val="bg1"/>
                </a:solidFill>
                <a:cs typeface="Arial" pitchFamily="34" charset="0"/>
              </a:rPr>
              <a:t>2) </a:t>
            </a:r>
            <a:r>
              <a:rPr lang="en-US" altLang="ko-KR" sz="1400" dirty="0">
                <a:solidFill>
                  <a:schemeClr val="bg1"/>
                </a:solidFill>
                <a:cs typeface="Arial" pitchFamily="34" charset="0"/>
              </a:rPr>
              <a:t>(</a:t>
            </a:r>
            <a:r>
              <a:rPr lang="en-US" altLang="ko-KR" sz="1400" dirty="0" err="1">
                <a:solidFill>
                  <a:schemeClr val="bg1"/>
                </a:solidFill>
                <a:cs typeface="Arial" pitchFamily="34" charset="0"/>
              </a:rPr>
              <a:t>Saldaña</a:t>
            </a:r>
            <a:r>
              <a:rPr lang="en-US" altLang="ko-KR" sz="1400" dirty="0">
                <a:solidFill>
                  <a:schemeClr val="bg1"/>
                </a:solidFill>
                <a:cs typeface="Arial" pitchFamily="34" charset="0"/>
              </a:rPr>
              <a:t>, 2016</a:t>
            </a:r>
            <a:r>
              <a:rPr lang="en-US" altLang="ko-KR" sz="1400" dirty="0" smtClean="0">
                <a:solidFill>
                  <a:schemeClr val="bg1"/>
                </a:solidFill>
                <a:cs typeface="Arial" pitchFamily="34" charset="0"/>
              </a:rPr>
              <a:t>)</a:t>
            </a:r>
          </a:p>
          <a:p>
            <a:pPr marL="342900" indent="-342900">
              <a:buFont typeface="Arial" panose="020B0604020202020204" pitchFamily="34" charset="0"/>
              <a:buChar char="•"/>
            </a:pPr>
            <a:endParaRPr lang="ko-KR" altLang="en-US" sz="2000" b="1" dirty="0">
              <a:solidFill>
                <a:schemeClr val="bg1"/>
              </a:solidFill>
              <a:cs typeface="Arial" pitchFamily="34" charset="0"/>
            </a:endParaRPr>
          </a:p>
        </p:txBody>
      </p:sp>
      <p:sp>
        <p:nvSpPr>
          <p:cNvPr id="44" name="TextBox 98">
            <a:extLst>
              <a:ext uri="{FF2B5EF4-FFF2-40B4-BE49-F238E27FC236}">
                <a16:creationId xmlns:a16="http://schemas.microsoft.com/office/drawing/2014/main" id="{94B8770B-CCFA-44AC-AC3E-0614EE87080F}"/>
              </a:ext>
            </a:extLst>
          </p:cNvPr>
          <p:cNvSpPr txBox="1"/>
          <p:nvPr/>
        </p:nvSpPr>
        <p:spPr>
          <a:xfrm>
            <a:off x="8092966" y="3057019"/>
            <a:ext cx="2378934" cy="707886"/>
          </a:xfrm>
          <a:prstGeom prst="rect">
            <a:avLst/>
          </a:prstGeom>
          <a:noFill/>
        </p:spPr>
        <p:txBody>
          <a:bodyPr wrap="square" rtlCol="0">
            <a:spAutoFit/>
          </a:bodyPr>
          <a:lstStyle/>
          <a:p>
            <a:pPr algn="ctr"/>
            <a:r>
              <a:rPr lang="en-US" altLang="ko-KR" sz="2000" dirty="0" smtClean="0">
                <a:solidFill>
                  <a:schemeClr val="bg1"/>
                </a:solidFill>
                <a:cs typeface="Arial" pitchFamily="34" charset="0"/>
              </a:rPr>
              <a:t>Semi structured interview 2</a:t>
            </a:r>
            <a:endParaRPr lang="ko-KR" altLang="en-US" sz="2000" dirty="0">
              <a:solidFill>
                <a:schemeClr val="bg1"/>
              </a:solidFill>
              <a:cs typeface="Arial" pitchFamily="34" charset="0"/>
            </a:endParaRPr>
          </a:p>
        </p:txBody>
      </p:sp>
    </p:spTree>
    <p:extLst>
      <p:ext uri="{BB962C8B-B14F-4D97-AF65-F5344CB8AC3E}">
        <p14:creationId xmlns:p14="http://schemas.microsoft.com/office/powerpoint/2010/main" val="1634306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79918" y="251928"/>
            <a:ext cx="5449078" cy="707886"/>
          </a:xfrm>
          <a:prstGeom prst="rect">
            <a:avLst/>
          </a:prstGeom>
          <a:noFill/>
        </p:spPr>
        <p:txBody>
          <a:bodyPr wrap="square" rtlCol="0">
            <a:spAutoFit/>
          </a:bodyPr>
          <a:lstStyle/>
          <a:p>
            <a:r>
              <a:rPr lang="it-IT" sz="4000" dirty="0" err="1" smtClean="0">
                <a:solidFill>
                  <a:schemeClr val="bg1"/>
                </a:solidFill>
              </a:rPr>
              <a:t>Findings</a:t>
            </a:r>
            <a:endParaRPr lang="en-GB" sz="40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6" name="CasellaDiTesto 5"/>
          <p:cNvSpPr txBox="1"/>
          <p:nvPr/>
        </p:nvSpPr>
        <p:spPr>
          <a:xfrm>
            <a:off x="279918" y="1306994"/>
            <a:ext cx="5122506" cy="279384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400" dirty="0" smtClean="0">
                <a:solidFill>
                  <a:schemeClr val="bg1"/>
                </a:solidFill>
              </a:rPr>
              <a:t>Semi </a:t>
            </a:r>
            <a:r>
              <a:rPr lang="it-IT" sz="2400" dirty="0" err="1" smtClean="0">
                <a:solidFill>
                  <a:schemeClr val="bg1"/>
                </a:solidFill>
              </a:rPr>
              <a:t>structured</a:t>
            </a:r>
            <a:r>
              <a:rPr lang="it-IT" sz="2400" dirty="0" smtClean="0">
                <a:solidFill>
                  <a:schemeClr val="bg1"/>
                </a:solidFill>
              </a:rPr>
              <a:t> </a:t>
            </a:r>
            <a:r>
              <a:rPr lang="it-IT" sz="2400" dirty="0" err="1" smtClean="0">
                <a:solidFill>
                  <a:schemeClr val="bg1"/>
                </a:solidFill>
              </a:rPr>
              <a:t>interview</a:t>
            </a:r>
            <a:r>
              <a:rPr lang="it-IT" sz="2400" dirty="0" smtClean="0">
                <a:solidFill>
                  <a:schemeClr val="bg1"/>
                </a:solidFill>
              </a:rPr>
              <a:t> 1</a:t>
            </a:r>
          </a:p>
          <a:p>
            <a:pPr marL="285750" indent="-285750">
              <a:lnSpc>
                <a:spcPct val="150000"/>
              </a:lnSpc>
              <a:buFont typeface="Arial" panose="020B0604020202020204" pitchFamily="34" charset="0"/>
              <a:buChar char="•"/>
            </a:pPr>
            <a:r>
              <a:rPr lang="it-IT" sz="2400" dirty="0" err="1" smtClean="0">
                <a:solidFill>
                  <a:schemeClr val="bg1"/>
                </a:solidFill>
              </a:rPr>
              <a:t>Questionnaire</a:t>
            </a:r>
            <a:r>
              <a:rPr lang="it-IT" sz="2400" dirty="0" smtClean="0">
                <a:solidFill>
                  <a:schemeClr val="bg1"/>
                </a:solidFill>
              </a:rPr>
              <a:t> and semi </a:t>
            </a:r>
            <a:r>
              <a:rPr lang="it-IT" sz="2400" dirty="0" err="1" smtClean="0">
                <a:solidFill>
                  <a:schemeClr val="bg1"/>
                </a:solidFill>
              </a:rPr>
              <a:t>structured</a:t>
            </a:r>
            <a:r>
              <a:rPr lang="it-IT" sz="2400" dirty="0" smtClean="0">
                <a:solidFill>
                  <a:schemeClr val="bg1"/>
                </a:solidFill>
              </a:rPr>
              <a:t> </a:t>
            </a:r>
            <a:r>
              <a:rPr lang="it-IT" sz="2400" dirty="0" err="1" smtClean="0">
                <a:solidFill>
                  <a:schemeClr val="bg1"/>
                </a:solidFill>
              </a:rPr>
              <a:t>interview</a:t>
            </a:r>
            <a:r>
              <a:rPr lang="it-IT" sz="2400" dirty="0" smtClean="0">
                <a:solidFill>
                  <a:schemeClr val="bg1"/>
                </a:solidFill>
              </a:rPr>
              <a:t> 2</a:t>
            </a:r>
          </a:p>
          <a:p>
            <a:pPr marL="285750" indent="-285750">
              <a:lnSpc>
                <a:spcPct val="150000"/>
              </a:lnSpc>
              <a:buFont typeface="Arial" panose="020B0604020202020204" pitchFamily="34" charset="0"/>
              <a:buChar char="•"/>
            </a:pPr>
            <a:r>
              <a:rPr lang="it-IT" sz="2400" dirty="0" err="1" smtClean="0">
                <a:solidFill>
                  <a:schemeClr val="bg1"/>
                </a:solidFill>
              </a:rPr>
              <a:t>Before</a:t>
            </a:r>
            <a:r>
              <a:rPr lang="it-IT" sz="2400" dirty="0" smtClean="0">
                <a:solidFill>
                  <a:schemeClr val="bg1"/>
                </a:solidFill>
              </a:rPr>
              <a:t> </a:t>
            </a:r>
            <a:r>
              <a:rPr lang="it-IT" sz="2400" dirty="0" err="1" smtClean="0">
                <a:solidFill>
                  <a:schemeClr val="bg1"/>
                </a:solidFill>
              </a:rPr>
              <a:t>singing</a:t>
            </a:r>
            <a:r>
              <a:rPr lang="it-IT" sz="2400" dirty="0" smtClean="0">
                <a:solidFill>
                  <a:schemeClr val="bg1"/>
                </a:solidFill>
              </a:rPr>
              <a:t> workshops</a:t>
            </a:r>
          </a:p>
          <a:p>
            <a:pPr marL="285750" indent="-285750">
              <a:lnSpc>
                <a:spcPct val="150000"/>
              </a:lnSpc>
              <a:buFont typeface="Arial" panose="020B0604020202020204" pitchFamily="34" charset="0"/>
              <a:buChar char="•"/>
            </a:pPr>
            <a:r>
              <a:rPr lang="it-IT" sz="2400" dirty="0" err="1" smtClean="0">
                <a:solidFill>
                  <a:schemeClr val="bg1"/>
                </a:solidFill>
              </a:rPr>
              <a:t>After</a:t>
            </a:r>
            <a:r>
              <a:rPr lang="it-IT" sz="2400" dirty="0" smtClean="0">
                <a:solidFill>
                  <a:schemeClr val="bg1"/>
                </a:solidFill>
              </a:rPr>
              <a:t> </a:t>
            </a:r>
            <a:r>
              <a:rPr lang="it-IT" sz="2400" dirty="0" err="1" smtClean="0">
                <a:solidFill>
                  <a:schemeClr val="bg1"/>
                </a:solidFill>
              </a:rPr>
              <a:t>singing</a:t>
            </a:r>
            <a:r>
              <a:rPr lang="it-IT" sz="2400" dirty="0" smtClean="0">
                <a:solidFill>
                  <a:schemeClr val="bg1"/>
                </a:solidFill>
              </a:rPr>
              <a:t> workshops</a:t>
            </a:r>
            <a:endParaRPr lang="en-GB" sz="2400" dirty="0">
              <a:solidFill>
                <a:schemeClr val="bg1"/>
              </a:solidFill>
            </a:endParaRPr>
          </a:p>
        </p:txBody>
      </p:sp>
      <p:pic>
        <p:nvPicPr>
          <p:cNvPr id="2" name="Immagine 1"/>
          <p:cNvPicPr>
            <a:picLocks noChangeAspect="1"/>
          </p:cNvPicPr>
          <p:nvPr/>
        </p:nvPicPr>
        <p:blipFill>
          <a:blip r:embed="rId3"/>
          <a:stretch>
            <a:fillRect/>
          </a:stretch>
        </p:blipFill>
        <p:spPr>
          <a:xfrm>
            <a:off x="7319837" y="4100836"/>
            <a:ext cx="4950122" cy="2813615"/>
          </a:xfrm>
          <a:prstGeom prst="rect">
            <a:avLst/>
          </a:prstGeom>
        </p:spPr>
      </p:pic>
    </p:spTree>
    <p:extLst>
      <p:ext uri="{BB962C8B-B14F-4D97-AF65-F5344CB8AC3E}">
        <p14:creationId xmlns:p14="http://schemas.microsoft.com/office/powerpoint/2010/main" val="5962846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149289" y="166462"/>
            <a:ext cx="11392678" cy="739754"/>
          </a:xfrm>
          <a:prstGeom prst="rect">
            <a:avLst/>
          </a:prstGeom>
          <a:noFill/>
        </p:spPr>
        <p:txBody>
          <a:bodyPr wrap="square" rtlCol="0">
            <a:spAutoFit/>
          </a:bodyPr>
          <a:lstStyle/>
          <a:p>
            <a:pPr algn="ctr">
              <a:lnSpc>
                <a:spcPct val="150000"/>
              </a:lnSpc>
            </a:pPr>
            <a:r>
              <a:rPr lang="it-IT" sz="3200" dirty="0">
                <a:solidFill>
                  <a:schemeClr val="bg1"/>
                </a:solidFill>
              </a:rPr>
              <a:t>Semi </a:t>
            </a:r>
            <a:r>
              <a:rPr lang="it-IT" sz="3200" dirty="0" err="1">
                <a:solidFill>
                  <a:schemeClr val="bg1"/>
                </a:solidFill>
              </a:rPr>
              <a:t>structured</a:t>
            </a:r>
            <a:r>
              <a:rPr lang="it-IT" sz="3200" dirty="0">
                <a:solidFill>
                  <a:schemeClr val="bg1"/>
                </a:solidFill>
              </a:rPr>
              <a:t> </a:t>
            </a:r>
            <a:r>
              <a:rPr lang="it-IT" sz="3200" dirty="0" err="1">
                <a:solidFill>
                  <a:schemeClr val="bg1"/>
                </a:solidFill>
              </a:rPr>
              <a:t>interview</a:t>
            </a:r>
            <a:r>
              <a:rPr lang="it-IT" sz="3200" dirty="0">
                <a:solidFill>
                  <a:schemeClr val="bg1"/>
                </a:solidFill>
              </a:rPr>
              <a:t> </a:t>
            </a:r>
            <a:r>
              <a:rPr lang="it-IT" sz="3200" dirty="0" smtClean="0">
                <a:solidFill>
                  <a:schemeClr val="bg1"/>
                </a:solidFill>
              </a:rPr>
              <a:t>1- </a:t>
            </a:r>
            <a:r>
              <a:rPr lang="it-IT" sz="3200" dirty="0" err="1" smtClean="0">
                <a:solidFill>
                  <a:schemeClr val="bg1"/>
                </a:solidFill>
              </a:rPr>
              <a:t>main</a:t>
            </a:r>
            <a:r>
              <a:rPr lang="it-IT" sz="3200" dirty="0" smtClean="0">
                <a:solidFill>
                  <a:schemeClr val="bg1"/>
                </a:solidFill>
              </a:rPr>
              <a:t> </a:t>
            </a:r>
            <a:r>
              <a:rPr lang="it-IT" sz="3200" dirty="0" err="1" smtClean="0">
                <a:solidFill>
                  <a:schemeClr val="bg1"/>
                </a:solidFill>
              </a:rPr>
              <a:t>themes</a:t>
            </a:r>
            <a:r>
              <a:rPr lang="it-IT" sz="3200" dirty="0" smtClean="0">
                <a:solidFill>
                  <a:schemeClr val="bg1"/>
                </a:solidFill>
              </a:rPr>
              <a:t> </a:t>
            </a:r>
            <a:endParaRPr lang="it-IT" sz="32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pic>
        <p:nvPicPr>
          <p:cNvPr id="2" name="Immagine 1"/>
          <p:cNvPicPr>
            <a:picLocks noChangeAspect="1"/>
          </p:cNvPicPr>
          <p:nvPr/>
        </p:nvPicPr>
        <p:blipFill>
          <a:blip r:embed="rId3"/>
          <a:stretch>
            <a:fillRect/>
          </a:stretch>
        </p:blipFill>
        <p:spPr>
          <a:xfrm>
            <a:off x="209213" y="1072679"/>
            <a:ext cx="3510781" cy="3997162"/>
          </a:xfrm>
          <a:prstGeom prst="rect">
            <a:avLst/>
          </a:prstGeom>
        </p:spPr>
      </p:pic>
      <p:pic>
        <p:nvPicPr>
          <p:cNvPr id="7" name="Immagine 6"/>
          <p:cNvPicPr>
            <a:picLocks noChangeAspect="1"/>
          </p:cNvPicPr>
          <p:nvPr/>
        </p:nvPicPr>
        <p:blipFill>
          <a:blip r:embed="rId3"/>
          <a:stretch>
            <a:fillRect/>
          </a:stretch>
        </p:blipFill>
        <p:spPr>
          <a:xfrm>
            <a:off x="4156884" y="1100784"/>
            <a:ext cx="3614053" cy="3969058"/>
          </a:xfrm>
          <a:prstGeom prst="rect">
            <a:avLst/>
          </a:prstGeom>
        </p:spPr>
      </p:pic>
      <p:pic>
        <p:nvPicPr>
          <p:cNvPr id="8" name="Immagine 7"/>
          <p:cNvPicPr>
            <a:picLocks noChangeAspect="1"/>
          </p:cNvPicPr>
          <p:nvPr/>
        </p:nvPicPr>
        <p:blipFill>
          <a:blip r:embed="rId3"/>
          <a:stretch>
            <a:fillRect/>
          </a:stretch>
        </p:blipFill>
        <p:spPr>
          <a:xfrm>
            <a:off x="8207827" y="1100784"/>
            <a:ext cx="3614053" cy="3969058"/>
          </a:xfrm>
          <a:prstGeom prst="rect">
            <a:avLst/>
          </a:prstGeom>
        </p:spPr>
      </p:pic>
      <p:sp>
        <p:nvSpPr>
          <p:cNvPr id="6" name="CasellaDiTesto 5"/>
          <p:cNvSpPr txBox="1"/>
          <p:nvPr/>
        </p:nvSpPr>
        <p:spPr>
          <a:xfrm>
            <a:off x="535804" y="1344315"/>
            <a:ext cx="2946818" cy="3347840"/>
          </a:xfrm>
          <a:prstGeom prst="rect">
            <a:avLst/>
          </a:prstGeom>
          <a:noFill/>
        </p:spPr>
        <p:txBody>
          <a:bodyPr wrap="square" rtlCol="0">
            <a:spAutoFit/>
          </a:bodyPr>
          <a:lstStyle/>
          <a:p>
            <a:pPr algn="ctr">
              <a:lnSpc>
                <a:spcPct val="150000"/>
              </a:lnSpc>
            </a:pPr>
            <a:r>
              <a:rPr lang="en-GB" sz="2400" dirty="0" smtClean="0">
                <a:solidFill>
                  <a:schemeClr val="bg1"/>
                </a:solidFill>
              </a:rPr>
              <a:t>The </a:t>
            </a:r>
            <a:r>
              <a:rPr lang="en-GB" sz="2400" dirty="0">
                <a:solidFill>
                  <a:schemeClr val="bg1"/>
                </a:solidFill>
              </a:rPr>
              <a:t>value of the mothers’ emotional wellbeing: correlation with bond and child development</a:t>
            </a:r>
            <a:endParaRPr lang="it-IT" sz="2400" dirty="0" smtClean="0">
              <a:solidFill>
                <a:schemeClr val="bg1"/>
              </a:solidFill>
            </a:endParaRPr>
          </a:p>
        </p:txBody>
      </p:sp>
      <p:sp>
        <p:nvSpPr>
          <p:cNvPr id="11" name="CasellaDiTesto 10"/>
          <p:cNvSpPr txBox="1"/>
          <p:nvPr/>
        </p:nvSpPr>
        <p:spPr>
          <a:xfrm>
            <a:off x="4372218" y="1344315"/>
            <a:ext cx="3189327" cy="2324678"/>
          </a:xfrm>
          <a:prstGeom prst="rect">
            <a:avLst/>
          </a:prstGeom>
          <a:noFill/>
        </p:spPr>
        <p:txBody>
          <a:bodyPr wrap="square" rtlCol="0">
            <a:spAutoFit/>
          </a:bodyPr>
          <a:lstStyle/>
          <a:p>
            <a:pPr algn="ctr">
              <a:lnSpc>
                <a:spcPct val="150000"/>
              </a:lnSpc>
            </a:pPr>
            <a:r>
              <a:rPr lang="en-GB" sz="2400" dirty="0" smtClean="0">
                <a:solidFill>
                  <a:schemeClr val="bg1"/>
                </a:solidFill>
              </a:rPr>
              <a:t>Singing </a:t>
            </a:r>
            <a:r>
              <a:rPr lang="en-GB" sz="2400" dirty="0">
                <a:solidFill>
                  <a:schemeClr val="bg1"/>
                </a:solidFill>
              </a:rPr>
              <a:t>as a supportive tool and communication vehicle</a:t>
            </a:r>
          </a:p>
        </p:txBody>
      </p:sp>
      <p:sp>
        <p:nvSpPr>
          <p:cNvPr id="12" name="CasellaDiTesto 11"/>
          <p:cNvSpPr txBox="1"/>
          <p:nvPr/>
        </p:nvSpPr>
        <p:spPr>
          <a:xfrm>
            <a:off x="8541444" y="1429149"/>
            <a:ext cx="2946818" cy="2239844"/>
          </a:xfrm>
          <a:prstGeom prst="rect">
            <a:avLst/>
          </a:prstGeom>
          <a:noFill/>
        </p:spPr>
        <p:txBody>
          <a:bodyPr wrap="square" rtlCol="0">
            <a:spAutoFit/>
          </a:bodyPr>
          <a:lstStyle/>
          <a:p>
            <a:pPr algn="ctr">
              <a:lnSpc>
                <a:spcPct val="150000"/>
              </a:lnSpc>
            </a:pPr>
            <a:r>
              <a:rPr lang="en-GB" sz="2400" dirty="0" smtClean="0">
                <a:solidFill>
                  <a:schemeClr val="bg1"/>
                </a:solidFill>
              </a:rPr>
              <a:t>Challenges </a:t>
            </a:r>
            <a:r>
              <a:rPr lang="en-GB" sz="2400" dirty="0">
                <a:solidFill>
                  <a:schemeClr val="bg1"/>
                </a:solidFill>
              </a:rPr>
              <a:t>and barriers: normalizing imperfections</a:t>
            </a:r>
          </a:p>
        </p:txBody>
      </p:sp>
    </p:spTree>
    <p:extLst>
      <p:ext uri="{BB962C8B-B14F-4D97-AF65-F5344CB8AC3E}">
        <p14:creationId xmlns:p14="http://schemas.microsoft.com/office/powerpoint/2010/main" val="42794028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09847"/>
            <a:ext cx="5123960" cy="416011"/>
          </a:xfrm>
          <a:prstGeom prst="rect">
            <a:avLst/>
          </a:prstGeom>
          <a:noFill/>
        </p:spPr>
        <p:txBody>
          <a:bodyPr wrap="square" rtlCol="0">
            <a:spAutoFit/>
          </a:bodyPr>
          <a:lstStyle/>
          <a:p>
            <a:pPr>
              <a:lnSpc>
                <a:spcPct val="150000"/>
              </a:lnSpc>
            </a:pPr>
            <a:r>
              <a:rPr lang="it-IT" sz="1600" dirty="0">
                <a:solidFill>
                  <a:schemeClr val="bg1"/>
                </a:solidFill>
              </a:rPr>
              <a:t>Semi </a:t>
            </a:r>
            <a:r>
              <a:rPr lang="it-IT" sz="1600" dirty="0" err="1">
                <a:solidFill>
                  <a:schemeClr val="bg1"/>
                </a:solidFill>
              </a:rPr>
              <a:t>structured</a:t>
            </a:r>
            <a:r>
              <a:rPr lang="it-IT" sz="1600" dirty="0">
                <a:solidFill>
                  <a:schemeClr val="bg1"/>
                </a:solidFill>
              </a:rPr>
              <a:t> </a:t>
            </a:r>
            <a:r>
              <a:rPr lang="it-IT" sz="1600" dirty="0" err="1">
                <a:solidFill>
                  <a:schemeClr val="bg1"/>
                </a:solidFill>
              </a:rPr>
              <a:t>interview</a:t>
            </a:r>
            <a:r>
              <a:rPr lang="it-IT" sz="1600" dirty="0">
                <a:solidFill>
                  <a:schemeClr val="bg1"/>
                </a:solidFill>
              </a:rPr>
              <a:t> </a:t>
            </a:r>
            <a:r>
              <a:rPr lang="it-IT" sz="1600" dirty="0" smtClean="0">
                <a:solidFill>
                  <a:schemeClr val="bg1"/>
                </a:solidFill>
              </a:rPr>
              <a:t>1- </a:t>
            </a:r>
            <a:r>
              <a:rPr lang="it-IT" sz="1600" dirty="0" err="1" smtClean="0">
                <a:solidFill>
                  <a:schemeClr val="bg1"/>
                </a:solidFill>
              </a:rPr>
              <a:t>main</a:t>
            </a:r>
            <a:r>
              <a:rPr lang="it-IT" sz="1600" dirty="0" smtClean="0">
                <a:solidFill>
                  <a:schemeClr val="bg1"/>
                </a:solidFill>
              </a:rPr>
              <a:t> </a:t>
            </a:r>
            <a:r>
              <a:rPr lang="it-IT" sz="1600" dirty="0" err="1" smtClean="0">
                <a:solidFill>
                  <a:schemeClr val="bg1"/>
                </a:solidFill>
              </a:rPr>
              <a:t>themes</a:t>
            </a:r>
            <a:r>
              <a:rPr lang="it-IT" sz="1600" dirty="0" smtClean="0">
                <a:solidFill>
                  <a:schemeClr val="bg1"/>
                </a:solidFill>
              </a:rPr>
              <a:t> </a:t>
            </a:r>
            <a:endParaRPr lang="it-IT" sz="16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3" name="CasellaDiTesto 2"/>
          <p:cNvSpPr txBox="1"/>
          <p:nvPr/>
        </p:nvSpPr>
        <p:spPr>
          <a:xfrm>
            <a:off x="77958" y="668398"/>
            <a:ext cx="9462281" cy="646331"/>
          </a:xfrm>
          <a:prstGeom prst="rect">
            <a:avLst/>
          </a:prstGeom>
          <a:noFill/>
        </p:spPr>
        <p:txBody>
          <a:bodyPr wrap="square" rtlCol="0">
            <a:spAutoFit/>
          </a:bodyPr>
          <a:lstStyle/>
          <a:p>
            <a:pPr marL="457200" indent="-457200">
              <a:buFont typeface="+mj-lt"/>
              <a:buAutoNum type="arabicPeriod"/>
            </a:pPr>
            <a:r>
              <a:rPr lang="en-GB" u="sng" dirty="0" smtClean="0">
                <a:solidFill>
                  <a:schemeClr val="bg1"/>
                </a:solidFill>
              </a:rPr>
              <a:t>The </a:t>
            </a:r>
            <a:r>
              <a:rPr lang="en-GB" u="sng" dirty="0">
                <a:solidFill>
                  <a:schemeClr val="bg1"/>
                </a:solidFill>
              </a:rPr>
              <a:t>value of the mothers’ emotional wellbeing: correlation with bond and child development</a:t>
            </a:r>
          </a:p>
        </p:txBody>
      </p:sp>
      <p:sp>
        <p:nvSpPr>
          <p:cNvPr id="9" name="CasellaDiTesto 8"/>
          <p:cNvSpPr txBox="1"/>
          <p:nvPr/>
        </p:nvSpPr>
        <p:spPr>
          <a:xfrm>
            <a:off x="2023498" y="1676813"/>
            <a:ext cx="7943461" cy="1323439"/>
          </a:xfrm>
          <a:prstGeom prst="rect">
            <a:avLst/>
          </a:prstGeom>
          <a:noFill/>
        </p:spPr>
        <p:txBody>
          <a:bodyPr wrap="square" rtlCol="0">
            <a:spAutoFit/>
          </a:bodyPr>
          <a:lstStyle/>
          <a:p>
            <a:pPr algn="ctr"/>
            <a:r>
              <a:rPr lang="en-GB" sz="2000" i="1" dirty="0">
                <a:solidFill>
                  <a:schemeClr val="bg1"/>
                </a:solidFill>
              </a:rPr>
              <a:t>“I think without the wellbeing of the mother, there's no chance for the baby to thrive. It's vital, you know. They say you can't pour from an empty cup. You have to be well-resourced and nourished to be able to take care of the life of another human” (SP01)</a:t>
            </a:r>
          </a:p>
        </p:txBody>
      </p:sp>
      <p:sp>
        <p:nvSpPr>
          <p:cNvPr id="10" name="CasellaDiTesto 9"/>
          <p:cNvSpPr txBox="1"/>
          <p:nvPr/>
        </p:nvSpPr>
        <p:spPr>
          <a:xfrm>
            <a:off x="938139" y="3223837"/>
            <a:ext cx="10315721" cy="240065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400" dirty="0" err="1" smtClean="0">
                <a:solidFill>
                  <a:schemeClr val="bg1"/>
                </a:solidFill>
              </a:rPr>
              <a:t>Maternal</a:t>
            </a:r>
            <a:r>
              <a:rPr lang="it-IT" sz="2400" dirty="0" smtClean="0">
                <a:solidFill>
                  <a:schemeClr val="bg1"/>
                </a:solidFill>
              </a:rPr>
              <a:t> </a:t>
            </a:r>
            <a:r>
              <a:rPr lang="it-IT" sz="2400" dirty="0" err="1" smtClean="0">
                <a:solidFill>
                  <a:schemeClr val="bg1"/>
                </a:solidFill>
              </a:rPr>
              <a:t>wellbeing</a:t>
            </a:r>
            <a:r>
              <a:rPr lang="it-IT" sz="2400" dirty="0" smtClean="0">
                <a:solidFill>
                  <a:schemeClr val="bg1"/>
                </a:solidFill>
              </a:rPr>
              <a:t> </a:t>
            </a:r>
            <a:r>
              <a:rPr lang="it-IT" sz="2400" dirty="0" err="1" smtClean="0">
                <a:solidFill>
                  <a:schemeClr val="bg1"/>
                </a:solidFill>
              </a:rPr>
              <a:t>is</a:t>
            </a:r>
            <a:r>
              <a:rPr lang="it-IT" sz="2400" dirty="0" smtClean="0">
                <a:solidFill>
                  <a:schemeClr val="bg1"/>
                </a:solidFill>
              </a:rPr>
              <a:t> </a:t>
            </a:r>
            <a:r>
              <a:rPr lang="it-IT" sz="2400" dirty="0" err="1" smtClean="0">
                <a:solidFill>
                  <a:schemeClr val="bg1"/>
                </a:solidFill>
              </a:rPr>
              <a:t>essential</a:t>
            </a:r>
            <a:r>
              <a:rPr lang="it-IT" sz="2400" dirty="0" smtClean="0">
                <a:solidFill>
                  <a:schemeClr val="bg1"/>
                </a:solidFill>
              </a:rPr>
              <a:t> for the bond and the </a:t>
            </a:r>
            <a:r>
              <a:rPr lang="it-IT" sz="2400" dirty="0" err="1" smtClean="0">
                <a:solidFill>
                  <a:schemeClr val="bg1"/>
                </a:solidFill>
              </a:rPr>
              <a:t>baby’s</a:t>
            </a:r>
            <a:r>
              <a:rPr lang="it-IT" sz="2400" dirty="0" smtClean="0">
                <a:solidFill>
                  <a:schemeClr val="bg1"/>
                </a:solidFill>
              </a:rPr>
              <a:t> development </a:t>
            </a:r>
            <a:r>
              <a:rPr lang="it-IT" sz="1400" dirty="0" smtClean="0">
                <a:solidFill>
                  <a:schemeClr val="bg1"/>
                </a:solidFill>
              </a:rPr>
              <a:t>(</a:t>
            </a:r>
            <a:r>
              <a:rPr lang="da-DK" sz="1400" dirty="0" smtClean="0">
                <a:solidFill>
                  <a:schemeClr val="bg1"/>
                </a:solidFill>
              </a:rPr>
              <a:t>Feldman </a:t>
            </a:r>
            <a:r>
              <a:rPr lang="da-DK" sz="1400" dirty="0">
                <a:solidFill>
                  <a:schemeClr val="bg1"/>
                </a:solidFill>
              </a:rPr>
              <a:t>et </a:t>
            </a:r>
            <a:r>
              <a:rPr lang="da-DK" sz="1400" dirty="0" smtClean="0">
                <a:solidFill>
                  <a:schemeClr val="bg1"/>
                </a:solidFill>
              </a:rPr>
              <a:t>al., 2009 and </a:t>
            </a:r>
            <a:r>
              <a:rPr lang="da-DK" sz="1400" dirty="0">
                <a:solidFill>
                  <a:schemeClr val="bg1"/>
                </a:solidFill>
              </a:rPr>
              <a:t>Shorey et </a:t>
            </a:r>
            <a:r>
              <a:rPr lang="da-DK" sz="1400" dirty="0" smtClean="0">
                <a:solidFill>
                  <a:schemeClr val="bg1"/>
                </a:solidFill>
              </a:rPr>
              <a:t>al., 2018</a:t>
            </a:r>
            <a:r>
              <a:rPr lang="da-DK" sz="1400" dirty="0">
                <a:solidFill>
                  <a:schemeClr val="bg1"/>
                </a:solidFill>
              </a:rPr>
              <a:t>) </a:t>
            </a:r>
            <a:r>
              <a:rPr lang="it-IT" sz="1400" dirty="0" smtClean="0">
                <a:solidFill>
                  <a:schemeClr val="bg1"/>
                </a:solidFill>
              </a:rPr>
              <a:t> </a:t>
            </a:r>
          </a:p>
          <a:p>
            <a:pPr marL="285750" indent="-285750">
              <a:lnSpc>
                <a:spcPct val="150000"/>
              </a:lnSpc>
              <a:buFont typeface="Arial" panose="020B0604020202020204" pitchFamily="34" charset="0"/>
              <a:buChar char="•"/>
            </a:pPr>
            <a:r>
              <a:rPr lang="it-IT" sz="2400" dirty="0" err="1" smtClean="0">
                <a:solidFill>
                  <a:schemeClr val="bg1"/>
                </a:solidFill>
              </a:rPr>
              <a:t>Disturbances</a:t>
            </a:r>
            <a:r>
              <a:rPr lang="it-IT" sz="2400" dirty="0" smtClean="0">
                <a:solidFill>
                  <a:schemeClr val="bg1"/>
                </a:solidFill>
              </a:rPr>
              <a:t> impact </a:t>
            </a:r>
            <a:r>
              <a:rPr lang="it-IT" sz="2400" dirty="0" err="1" smtClean="0">
                <a:solidFill>
                  <a:schemeClr val="bg1"/>
                </a:solidFill>
              </a:rPr>
              <a:t>daily</a:t>
            </a:r>
            <a:r>
              <a:rPr lang="it-IT" sz="2400" dirty="0" smtClean="0">
                <a:solidFill>
                  <a:schemeClr val="bg1"/>
                </a:solidFill>
              </a:rPr>
              <a:t> </a:t>
            </a:r>
            <a:r>
              <a:rPr lang="it-IT" sz="2400" dirty="0" err="1" smtClean="0">
                <a:solidFill>
                  <a:schemeClr val="bg1"/>
                </a:solidFill>
              </a:rPr>
              <a:t>tasks</a:t>
            </a:r>
            <a:r>
              <a:rPr lang="it-IT" sz="2400" dirty="0" smtClean="0">
                <a:solidFill>
                  <a:schemeClr val="bg1"/>
                </a:solidFill>
              </a:rPr>
              <a:t> </a:t>
            </a:r>
            <a:r>
              <a:rPr lang="it-IT" sz="2400" dirty="0" smtClean="0">
                <a:solidFill>
                  <a:schemeClr val="bg1"/>
                </a:solidFill>
              </a:rPr>
              <a:t>and </a:t>
            </a:r>
            <a:r>
              <a:rPr lang="it-IT" sz="2400" dirty="0" err="1" smtClean="0">
                <a:solidFill>
                  <a:schemeClr val="bg1"/>
                </a:solidFill>
              </a:rPr>
              <a:t>ability</a:t>
            </a:r>
            <a:r>
              <a:rPr lang="it-IT" sz="2400" dirty="0" smtClean="0">
                <a:solidFill>
                  <a:schemeClr val="bg1"/>
                </a:solidFill>
              </a:rPr>
              <a:t> to take care of the </a:t>
            </a:r>
            <a:r>
              <a:rPr lang="it-IT" sz="2400" dirty="0" err="1" smtClean="0">
                <a:solidFill>
                  <a:schemeClr val="bg1"/>
                </a:solidFill>
              </a:rPr>
              <a:t>child</a:t>
            </a:r>
            <a:r>
              <a:rPr lang="it-IT" sz="2400" dirty="0">
                <a:solidFill>
                  <a:schemeClr val="bg1"/>
                </a:solidFill>
              </a:rPr>
              <a:t> </a:t>
            </a:r>
            <a:r>
              <a:rPr lang="it-IT" sz="1400" dirty="0" smtClean="0">
                <a:solidFill>
                  <a:schemeClr val="bg1"/>
                </a:solidFill>
              </a:rPr>
              <a:t>(</a:t>
            </a:r>
            <a:r>
              <a:rPr lang="it-IT" sz="1400" dirty="0" err="1" smtClean="0">
                <a:solidFill>
                  <a:schemeClr val="bg1"/>
                </a:solidFill>
              </a:rPr>
              <a:t>Trevathern</a:t>
            </a:r>
            <a:r>
              <a:rPr lang="it-IT" sz="1400" dirty="0">
                <a:solidFill>
                  <a:schemeClr val="bg1"/>
                </a:solidFill>
              </a:rPr>
              <a:t>, </a:t>
            </a:r>
            <a:r>
              <a:rPr lang="it-IT" sz="1400" dirty="0" smtClean="0">
                <a:solidFill>
                  <a:schemeClr val="bg1"/>
                </a:solidFill>
              </a:rPr>
              <a:t>1993; Wulff</a:t>
            </a:r>
            <a:r>
              <a:rPr lang="it-IT" sz="1400" dirty="0">
                <a:solidFill>
                  <a:schemeClr val="bg1"/>
                </a:solidFill>
              </a:rPr>
              <a:t>, </a:t>
            </a:r>
            <a:r>
              <a:rPr lang="it-IT" sz="1400" dirty="0" smtClean="0">
                <a:solidFill>
                  <a:schemeClr val="bg1"/>
                </a:solidFill>
              </a:rPr>
              <a:t>2021)</a:t>
            </a:r>
          </a:p>
          <a:p>
            <a:pPr marL="285750" indent="-285750">
              <a:lnSpc>
                <a:spcPct val="150000"/>
              </a:lnSpc>
              <a:buFont typeface="Arial" panose="020B0604020202020204" pitchFamily="34" charset="0"/>
              <a:buChar char="•"/>
            </a:pPr>
            <a:r>
              <a:rPr lang="it-IT" sz="2400" dirty="0" err="1" smtClean="0">
                <a:solidFill>
                  <a:schemeClr val="bg1"/>
                </a:solidFill>
              </a:rPr>
              <a:t>Unavailable</a:t>
            </a:r>
            <a:r>
              <a:rPr lang="it-IT" sz="2400" dirty="0" smtClean="0">
                <a:solidFill>
                  <a:schemeClr val="bg1"/>
                </a:solidFill>
              </a:rPr>
              <a:t> </a:t>
            </a:r>
            <a:r>
              <a:rPr lang="it-IT" sz="2400" dirty="0" err="1" smtClean="0">
                <a:solidFill>
                  <a:schemeClr val="bg1"/>
                </a:solidFill>
              </a:rPr>
              <a:t>mother</a:t>
            </a:r>
            <a:r>
              <a:rPr lang="it-IT" sz="2400" dirty="0" smtClean="0">
                <a:solidFill>
                  <a:schemeClr val="bg1"/>
                </a:solidFill>
              </a:rPr>
              <a:t>: negative </a:t>
            </a:r>
            <a:r>
              <a:rPr lang="it-IT" sz="2400" dirty="0" err="1" smtClean="0">
                <a:solidFill>
                  <a:schemeClr val="bg1"/>
                </a:solidFill>
              </a:rPr>
              <a:t>effects</a:t>
            </a:r>
            <a:r>
              <a:rPr lang="it-IT" sz="2400" dirty="0" smtClean="0">
                <a:solidFill>
                  <a:schemeClr val="bg1"/>
                </a:solidFill>
              </a:rPr>
              <a:t> on the </a:t>
            </a:r>
            <a:r>
              <a:rPr lang="it-IT" sz="2400" dirty="0">
                <a:solidFill>
                  <a:schemeClr val="bg1"/>
                </a:solidFill>
              </a:rPr>
              <a:t>connection </a:t>
            </a:r>
            <a:r>
              <a:rPr lang="it-IT" sz="1400" dirty="0">
                <a:solidFill>
                  <a:schemeClr val="bg1"/>
                </a:solidFill>
              </a:rPr>
              <a:t>(</a:t>
            </a:r>
            <a:r>
              <a:rPr lang="it-IT" sz="1400" dirty="0" err="1">
                <a:solidFill>
                  <a:schemeClr val="bg1"/>
                </a:solidFill>
              </a:rPr>
              <a:t>Trevathern</a:t>
            </a:r>
            <a:r>
              <a:rPr lang="it-IT" sz="1400" dirty="0">
                <a:solidFill>
                  <a:schemeClr val="bg1"/>
                </a:solidFill>
              </a:rPr>
              <a:t>, 1993</a:t>
            </a:r>
            <a:r>
              <a:rPr lang="it-IT" sz="1400" dirty="0" smtClean="0">
                <a:solidFill>
                  <a:schemeClr val="bg1"/>
                </a:solidFill>
              </a:rPr>
              <a:t>)</a:t>
            </a:r>
          </a:p>
        </p:txBody>
      </p:sp>
    </p:spTree>
    <p:extLst>
      <p:ext uri="{BB962C8B-B14F-4D97-AF65-F5344CB8AC3E}">
        <p14:creationId xmlns:p14="http://schemas.microsoft.com/office/powerpoint/2010/main" val="41226030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09847"/>
            <a:ext cx="5123960" cy="416011"/>
          </a:xfrm>
          <a:prstGeom prst="rect">
            <a:avLst/>
          </a:prstGeom>
          <a:noFill/>
        </p:spPr>
        <p:txBody>
          <a:bodyPr wrap="square" rtlCol="0">
            <a:spAutoFit/>
          </a:bodyPr>
          <a:lstStyle/>
          <a:p>
            <a:pPr>
              <a:lnSpc>
                <a:spcPct val="150000"/>
              </a:lnSpc>
            </a:pPr>
            <a:r>
              <a:rPr lang="it-IT" sz="1600" dirty="0">
                <a:solidFill>
                  <a:schemeClr val="bg1"/>
                </a:solidFill>
              </a:rPr>
              <a:t>Semi </a:t>
            </a:r>
            <a:r>
              <a:rPr lang="it-IT" sz="1600" dirty="0" err="1">
                <a:solidFill>
                  <a:schemeClr val="bg1"/>
                </a:solidFill>
              </a:rPr>
              <a:t>structured</a:t>
            </a:r>
            <a:r>
              <a:rPr lang="it-IT" sz="1600" dirty="0">
                <a:solidFill>
                  <a:schemeClr val="bg1"/>
                </a:solidFill>
              </a:rPr>
              <a:t> </a:t>
            </a:r>
            <a:r>
              <a:rPr lang="it-IT" sz="1600" dirty="0" err="1">
                <a:solidFill>
                  <a:schemeClr val="bg1"/>
                </a:solidFill>
              </a:rPr>
              <a:t>interview</a:t>
            </a:r>
            <a:r>
              <a:rPr lang="it-IT" sz="1600" dirty="0">
                <a:solidFill>
                  <a:schemeClr val="bg1"/>
                </a:solidFill>
              </a:rPr>
              <a:t> </a:t>
            </a:r>
            <a:r>
              <a:rPr lang="it-IT" sz="1600" dirty="0" smtClean="0">
                <a:solidFill>
                  <a:schemeClr val="bg1"/>
                </a:solidFill>
              </a:rPr>
              <a:t>1- </a:t>
            </a:r>
            <a:r>
              <a:rPr lang="it-IT" sz="1600" dirty="0" err="1" smtClean="0">
                <a:solidFill>
                  <a:schemeClr val="bg1"/>
                </a:solidFill>
              </a:rPr>
              <a:t>main</a:t>
            </a:r>
            <a:r>
              <a:rPr lang="it-IT" sz="1600" dirty="0" smtClean="0">
                <a:solidFill>
                  <a:schemeClr val="bg1"/>
                </a:solidFill>
              </a:rPr>
              <a:t> </a:t>
            </a:r>
            <a:r>
              <a:rPr lang="it-IT" sz="1600" dirty="0" err="1" smtClean="0">
                <a:solidFill>
                  <a:schemeClr val="bg1"/>
                </a:solidFill>
              </a:rPr>
              <a:t>themes</a:t>
            </a:r>
            <a:r>
              <a:rPr lang="it-IT" sz="1600" dirty="0" smtClean="0">
                <a:solidFill>
                  <a:schemeClr val="bg1"/>
                </a:solidFill>
              </a:rPr>
              <a:t> </a:t>
            </a:r>
            <a:endParaRPr lang="it-IT" sz="16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3" name="CasellaDiTesto 2"/>
          <p:cNvSpPr txBox="1"/>
          <p:nvPr/>
        </p:nvSpPr>
        <p:spPr>
          <a:xfrm>
            <a:off x="77958" y="668398"/>
            <a:ext cx="9462281" cy="369332"/>
          </a:xfrm>
          <a:prstGeom prst="rect">
            <a:avLst/>
          </a:prstGeom>
          <a:noFill/>
        </p:spPr>
        <p:txBody>
          <a:bodyPr wrap="square" rtlCol="0">
            <a:spAutoFit/>
          </a:bodyPr>
          <a:lstStyle/>
          <a:p>
            <a:r>
              <a:rPr lang="en-GB" u="sng" dirty="0" smtClean="0">
                <a:solidFill>
                  <a:schemeClr val="bg1"/>
                </a:solidFill>
              </a:rPr>
              <a:t>2,   Singing </a:t>
            </a:r>
            <a:r>
              <a:rPr lang="en-GB" u="sng" dirty="0">
                <a:solidFill>
                  <a:schemeClr val="bg1"/>
                </a:solidFill>
              </a:rPr>
              <a:t>as a supportive tool and communication vehicle</a:t>
            </a:r>
          </a:p>
        </p:txBody>
      </p:sp>
      <p:sp>
        <p:nvSpPr>
          <p:cNvPr id="9" name="CasellaDiTesto 8"/>
          <p:cNvSpPr txBox="1"/>
          <p:nvPr/>
        </p:nvSpPr>
        <p:spPr>
          <a:xfrm>
            <a:off x="459698" y="1706128"/>
            <a:ext cx="11272603" cy="523220"/>
          </a:xfrm>
          <a:prstGeom prst="rect">
            <a:avLst/>
          </a:prstGeom>
          <a:noFill/>
        </p:spPr>
        <p:txBody>
          <a:bodyPr wrap="square" rtlCol="0">
            <a:spAutoFit/>
          </a:bodyPr>
          <a:lstStyle/>
          <a:p>
            <a:pPr algn="ctr"/>
            <a:r>
              <a:rPr lang="en-GB" sz="2800" i="1" dirty="0" smtClean="0">
                <a:solidFill>
                  <a:schemeClr val="bg1"/>
                </a:solidFill>
              </a:rPr>
              <a:t>“it’s </a:t>
            </a:r>
            <a:r>
              <a:rPr lang="en-GB" sz="2800" i="1" dirty="0">
                <a:solidFill>
                  <a:schemeClr val="bg1"/>
                </a:solidFill>
              </a:rPr>
              <a:t>not there for physical survival, it’s there for survival of soul’’ </a:t>
            </a:r>
            <a:r>
              <a:rPr lang="en-GB" sz="2000" i="1" dirty="0" smtClean="0">
                <a:solidFill>
                  <a:schemeClr val="bg1"/>
                </a:solidFill>
              </a:rPr>
              <a:t>(SP01</a:t>
            </a:r>
            <a:r>
              <a:rPr lang="en-GB" sz="2000" i="1" dirty="0">
                <a:solidFill>
                  <a:schemeClr val="bg1"/>
                </a:solidFill>
              </a:rPr>
              <a:t>)</a:t>
            </a:r>
          </a:p>
        </p:txBody>
      </p:sp>
      <p:sp>
        <p:nvSpPr>
          <p:cNvPr id="10" name="CasellaDiTesto 9"/>
          <p:cNvSpPr txBox="1"/>
          <p:nvPr/>
        </p:nvSpPr>
        <p:spPr>
          <a:xfrm>
            <a:off x="459698" y="3118664"/>
            <a:ext cx="10654253" cy="23083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meaningful</a:t>
            </a:r>
            <a:r>
              <a:rPr lang="it-IT" sz="2400" dirty="0" smtClean="0">
                <a:solidFill>
                  <a:schemeClr val="bg1"/>
                </a:solidFill>
              </a:rPr>
              <a:t> </a:t>
            </a:r>
            <a:r>
              <a:rPr lang="it-IT" sz="2400" dirty="0" err="1" smtClean="0">
                <a:solidFill>
                  <a:schemeClr val="bg1"/>
                </a:solidFill>
              </a:rPr>
              <a:t>support</a:t>
            </a:r>
            <a:r>
              <a:rPr lang="it-IT" sz="2400" dirty="0" smtClean="0">
                <a:solidFill>
                  <a:schemeClr val="bg1"/>
                </a:solidFill>
              </a:rPr>
              <a:t> for </a:t>
            </a:r>
            <a:r>
              <a:rPr lang="it-IT" sz="2400" dirty="0" err="1" smtClean="0">
                <a:solidFill>
                  <a:schemeClr val="bg1"/>
                </a:solidFill>
              </a:rPr>
              <a:t>maternal</a:t>
            </a:r>
            <a:r>
              <a:rPr lang="it-IT" sz="2400" dirty="0" smtClean="0">
                <a:solidFill>
                  <a:schemeClr val="bg1"/>
                </a:solidFill>
              </a:rPr>
              <a:t> </a:t>
            </a:r>
            <a:r>
              <a:rPr lang="it-IT" sz="2400" dirty="0" err="1" smtClean="0">
                <a:solidFill>
                  <a:schemeClr val="bg1"/>
                </a:solidFill>
              </a:rPr>
              <a:t>wellbeing</a:t>
            </a:r>
            <a:r>
              <a:rPr lang="it-IT" sz="2400" dirty="0" smtClean="0">
                <a:solidFill>
                  <a:schemeClr val="bg1"/>
                </a:solidFill>
              </a:rPr>
              <a:t> </a:t>
            </a:r>
            <a:r>
              <a:rPr lang="it-IT" sz="1400" dirty="0" smtClean="0">
                <a:solidFill>
                  <a:schemeClr val="bg1"/>
                </a:solidFill>
              </a:rPr>
              <a:t>(</a:t>
            </a:r>
            <a:r>
              <a:rPr lang="it-IT" sz="1400" dirty="0" err="1" smtClean="0">
                <a:solidFill>
                  <a:schemeClr val="bg1"/>
                </a:solidFill>
              </a:rPr>
              <a:t>Wullf</a:t>
            </a:r>
            <a:r>
              <a:rPr lang="it-IT" sz="1400" dirty="0" smtClean="0">
                <a:solidFill>
                  <a:schemeClr val="bg1"/>
                </a:solidFill>
              </a:rPr>
              <a:t>, 2021)</a:t>
            </a:r>
            <a:endParaRPr lang="it-IT" sz="2400" dirty="0" smtClean="0">
              <a:solidFill>
                <a:schemeClr val="bg1"/>
              </a:solidFill>
            </a:endParaRPr>
          </a:p>
          <a:p>
            <a:pPr marL="285750" indent="-28575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allowes</a:t>
            </a:r>
            <a:r>
              <a:rPr lang="it-IT" sz="2400" dirty="0" smtClean="0">
                <a:solidFill>
                  <a:schemeClr val="bg1"/>
                </a:solidFill>
              </a:rPr>
              <a:t> </a:t>
            </a:r>
            <a:r>
              <a:rPr lang="it-IT" sz="2400" dirty="0" err="1" smtClean="0">
                <a:solidFill>
                  <a:schemeClr val="bg1"/>
                </a:solidFill>
              </a:rPr>
              <a:t>expression</a:t>
            </a:r>
            <a:r>
              <a:rPr lang="it-IT" sz="2400" dirty="0" smtClean="0">
                <a:solidFill>
                  <a:schemeClr val="bg1"/>
                </a:solidFill>
              </a:rPr>
              <a:t>, </a:t>
            </a:r>
            <a:r>
              <a:rPr lang="it-IT" sz="2400" dirty="0" err="1" smtClean="0">
                <a:solidFill>
                  <a:schemeClr val="bg1"/>
                </a:solidFill>
              </a:rPr>
              <a:t>sense</a:t>
            </a:r>
            <a:r>
              <a:rPr lang="it-IT" sz="2400" dirty="0" smtClean="0">
                <a:solidFill>
                  <a:schemeClr val="bg1"/>
                </a:solidFill>
              </a:rPr>
              <a:t> of </a:t>
            </a:r>
            <a:r>
              <a:rPr lang="it-IT" sz="2400" dirty="0" err="1" smtClean="0">
                <a:solidFill>
                  <a:schemeClr val="bg1"/>
                </a:solidFill>
              </a:rPr>
              <a:t>accomplishment</a:t>
            </a:r>
            <a:r>
              <a:rPr lang="it-IT" sz="2400" dirty="0" smtClean="0">
                <a:solidFill>
                  <a:schemeClr val="bg1"/>
                </a:solidFill>
              </a:rPr>
              <a:t>, </a:t>
            </a:r>
            <a:r>
              <a:rPr lang="it-IT" sz="2400" dirty="0" err="1" smtClean="0">
                <a:solidFill>
                  <a:schemeClr val="bg1"/>
                </a:solidFill>
              </a:rPr>
              <a:t>support</a:t>
            </a:r>
            <a:r>
              <a:rPr lang="it-IT" sz="2400" dirty="0" smtClean="0">
                <a:solidFill>
                  <a:schemeClr val="bg1"/>
                </a:solidFill>
              </a:rPr>
              <a:t> </a:t>
            </a:r>
            <a:r>
              <a:rPr lang="it-IT" sz="2400" dirty="0" err="1" smtClean="0">
                <a:solidFill>
                  <a:schemeClr val="bg1"/>
                </a:solidFill>
              </a:rPr>
              <a:t>through</a:t>
            </a:r>
            <a:r>
              <a:rPr lang="it-IT" sz="2400" dirty="0" smtClean="0">
                <a:solidFill>
                  <a:schemeClr val="bg1"/>
                </a:solidFill>
              </a:rPr>
              <a:t> </a:t>
            </a:r>
            <a:r>
              <a:rPr lang="it-IT" sz="2400" dirty="0" err="1" smtClean="0">
                <a:solidFill>
                  <a:schemeClr val="bg1"/>
                </a:solidFill>
              </a:rPr>
              <a:t>difficult</a:t>
            </a:r>
            <a:r>
              <a:rPr lang="it-IT" sz="2400" dirty="0" smtClean="0">
                <a:solidFill>
                  <a:schemeClr val="bg1"/>
                </a:solidFill>
              </a:rPr>
              <a:t> </a:t>
            </a:r>
            <a:r>
              <a:rPr lang="it-IT" sz="2400" dirty="0" err="1" smtClean="0">
                <a:solidFill>
                  <a:schemeClr val="bg1"/>
                </a:solidFill>
              </a:rPr>
              <a:t>times</a:t>
            </a:r>
            <a:r>
              <a:rPr lang="it-IT" sz="2400" dirty="0" smtClean="0">
                <a:solidFill>
                  <a:schemeClr val="bg1"/>
                </a:solidFill>
              </a:rPr>
              <a:t> </a:t>
            </a:r>
            <a:r>
              <a:rPr lang="it-IT" sz="1400" dirty="0">
                <a:solidFill>
                  <a:schemeClr val="bg1"/>
                </a:solidFill>
              </a:rPr>
              <a:t>(</a:t>
            </a:r>
            <a:r>
              <a:rPr lang="it-IT" sz="1400" dirty="0" err="1">
                <a:solidFill>
                  <a:schemeClr val="bg1"/>
                </a:solidFill>
              </a:rPr>
              <a:t>Reilly</a:t>
            </a:r>
            <a:r>
              <a:rPr lang="it-IT" sz="1400" dirty="0">
                <a:solidFill>
                  <a:schemeClr val="bg1"/>
                </a:solidFill>
              </a:rPr>
              <a:t> et al., </a:t>
            </a:r>
            <a:r>
              <a:rPr lang="it-IT" sz="1400" dirty="0" smtClean="0">
                <a:solidFill>
                  <a:schemeClr val="bg1"/>
                </a:solidFill>
              </a:rPr>
              <a:t>2018; </a:t>
            </a:r>
            <a:r>
              <a:rPr lang="nl-NL" sz="1400" dirty="0">
                <a:solidFill>
                  <a:schemeClr val="bg1"/>
                </a:solidFill>
              </a:rPr>
              <a:t>Perkins et al., 2018; Dennis, </a:t>
            </a:r>
            <a:r>
              <a:rPr lang="nl-NL" sz="1400" dirty="0" smtClean="0">
                <a:solidFill>
                  <a:schemeClr val="bg1"/>
                </a:solidFill>
              </a:rPr>
              <a:t>2005)</a:t>
            </a:r>
            <a:endParaRPr lang="it-IT" sz="2400" dirty="0" smtClean="0">
              <a:solidFill>
                <a:schemeClr val="bg1"/>
              </a:solidFill>
            </a:endParaRPr>
          </a:p>
          <a:p>
            <a:pPr marL="285750" indent="-285750">
              <a:lnSpc>
                <a:spcPct val="150000"/>
              </a:lnSpc>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support</a:t>
            </a:r>
            <a:r>
              <a:rPr lang="it-IT" sz="2400" dirty="0" smtClean="0">
                <a:solidFill>
                  <a:schemeClr val="bg1"/>
                </a:solidFill>
              </a:rPr>
              <a:t> </a:t>
            </a:r>
            <a:r>
              <a:rPr lang="it-IT" sz="2400" dirty="0" err="1" smtClean="0">
                <a:solidFill>
                  <a:schemeClr val="bg1"/>
                </a:solidFill>
              </a:rPr>
              <a:t>mother-infant</a:t>
            </a:r>
            <a:r>
              <a:rPr lang="it-IT" sz="2400" dirty="0" smtClean="0">
                <a:solidFill>
                  <a:schemeClr val="bg1"/>
                </a:solidFill>
              </a:rPr>
              <a:t> communication </a:t>
            </a:r>
            <a:r>
              <a:rPr lang="it-IT" sz="1400" dirty="0" smtClean="0">
                <a:solidFill>
                  <a:schemeClr val="bg1"/>
                </a:solidFill>
              </a:rPr>
              <a:t>(</a:t>
            </a:r>
            <a:r>
              <a:rPr lang="en-GB" sz="1400" dirty="0" smtClean="0">
                <a:solidFill>
                  <a:schemeClr val="bg1"/>
                </a:solidFill>
              </a:rPr>
              <a:t>Welch </a:t>
            </a:r>
            <a:r>
              <a:rPr lang="en-GB" sz="1400" dirty="0">
                <a:solidFill>
                  <a:schemeClr val="bg1"/>
                </a:solidFill>
              </a:rPr>
              <a:t>et </a:t>
            </a:r>
            <a:r>
              <a:rPr lang="en-GB" sz="1400" dirty="0" smtClean="0">
                <a:solidFill>
                  <a:schemeClr val="bg1"/>
                </a:solidFill>
              </a:rPr>
              <a:t>al., 2014</a:t>
            </a:r>
            <a:r>
              <a:rPr lang="it-IT" sz="1400" dirty="0" smtClean="0">
                <a:solidFill>
                  <a:schemeClr val="bg1"/>
                </a:solidFill>
              </a:rPr>
              <a:t>)</a:t>
            </a:r>
          </a:p>
        </p:txBody>
      </p:sp>
    </p:spTree>
    <p:extLst>
      <p:ext uri="{BB962C8B-B14F-4D97-AF65-F5344CB8AC3E}">
        <p14:creationId xmlns:p14="http://schemas.microsoft.com/office/powerpoint/2010/main" val="4115241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09847"/>
            <a:ext cx="5123960" cy="416011"/>
          </a:xfrm>
          <a:prstGeom prst="rect">
            <a:avLst/>
          </a:prstGeom>
          <a:noFill/>
        </p:spPr>
        <p:txBody>
          <a:bodyPr wrap="square" rtlCol="0">
            <a:spAutoFit/>
          </a:bodyPr>
          <a:lstStyle/>
          <a:p>
            <a:pPr>
              <a:lnSpc>
                <a:spcPct val="150000"/>
              </a:lnSpc>
            </a:pPr>
            <a:r>
              <a:rPr lang="it-IT" sz="1600" dirty="0">
                <a:solidFill>
                  <a:schemeClr val="bg1"/>
                </a:solidFill>
              </a:rPr>
              <a:t>Semi </a:t>
            </a:r>
            <a:r>
              <a:rPr lang="it-IT" sz="1600" dirty="0" err="1">
                <a:solidFill>
                  <a:schemeClr val="bg1"/>
                </a:solidFill>
              </a:rPr>
              <a:t>structured</a:t>
            </a:r>
            <a:r>
              <a:rPr lang="it-IT" sz="1600" dirty="0">
                <a:solidFill>
                  <a:schemeClr val="bg1"/>
                </a:solidFill>
              </a:rPr>
              <a:t> </a:t>
            </a:r>
            <a:r>
              <a:rPr lang="it-IT" sz="1600" dirty="0" err="1">
                <a:solidFill>
                  <a:schemeClr val="bg1"/>
                </a:solidFill>
              </a:rPr>
              <a:t>interview</a:t>
            </a:r>
            <a:r>
              <a:rPr lang="it-IT" sz="1600" dirty="0">
                <a:solidFill>
                  <a:schemeClr val="bg1"/>
                </a:solidFill>
              </a:rPr>
              <a:t> </a:t>
            </a:r>
            <a:r>
              <a:rPr lang="it-IT" sz="1600" dirty="0" smtClean="0">
                <a:solidFill>
                  <a:schemeClr val="bg1"/>
                </a:solidFill>
              </a:rPr>
              <a:t>1- </a:t>
            </a:r>
            <a:r>
              <a:rPr lang="it-IT" sz="1600" dirty="0" err="1" smtClean="0">
                <a:solidFill>
                  <a:schemeClr val="bg1"/>
                </a:solidFill>
              </a:rPr>
              <a:t>main</a:t>
            </a:r>
            <a:r>
              <a:rPr lang="it-IT" sz="1600" dirty="0" smtClean="0">
                <a:solidFill>
                  <a:schemeClr val="bg1"/>
                </a:solidFill>
              </a:rPr>
              <a:t> </a:t>
            </a:r>
            <a:r>
              <a:rPr lang="it-IT" sz="1600" dirty="0" err="1" smtClean="0">
                <a:solidFill>
                  <a:schemeClr val="bg1"/>
                </a:solidFill>
              </a:rPr>
              <a:t>themes</a:t>
            </a:r>
            <a:r>
              <a:rPr lang="it-IT" sz="1600" dirty="0" smtClean="0">
                <a:solidFill>
                  <a:schemeClr val="bg1"/>
                </a:solidFill>
              </a:rPr>
              <a:t> </a:t>
            </a:r>
            <a:endParaRPr lang="it-IT" sz="16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3" name="CasellaDiTesto 2"/>
          <p:cNvSpPr txBox="1"/>
          <p:nvPr/>
        </p:nvSpPr>
        <p:spPr>
          <a:xfrm>
            <a:off x="77958" y="668398"/>
            <a:ext cx="9462281" cy="369332"/>
          </a:xfrm>
          <a:prstGeom prst="rect">
            <a:avLst/>
          </a:prstGeom>
          <a:noFill/>
        </p:spPr>
        <p:txBody>
          <a:bodyPr wrap="square" rtlCol="0">
            <a:spAutoFit/>
          </a:bodyPr>
          <a:lstStyle/>
          <a:p>
            <a:r>
              <a:rPr lang="en-GB" u="sng" dirty="0" smtClean="0">
                <a:solidFill>
                  <a:schemeClr val="bg1"/>
                </a:solidFill>
              </a:rPr>
              <a:t>3.  Challenges </a:t>
            </a:r>
            <a:r>
              <a:rPr lang="en-GB" u="sng" dirty="0">
                <a:solidFill>
                  <a:schemeClr val="bg1"/>
                </a:solidFill>
              </a:rPr>
              <a:t>and barriers: normalizing imperfections</a:t>
            </a:r>
          </a:p>
        </p:txBody>
      </p:sp>
      <p:sp>
        <p:nvSpPr>
          <p:cNvPr id="9" name="CasellaDiTesto 8"/>
          <p:cNvSpPr txBox="1"/>
          <p:nvPr/>
        </p:nvSpPr>
        <p:spPr>
          <a:xfrm>
            <a:off x="1948547" y="1276045"/>
            <a:ext cx="7943461" cy="1569660"/>
          </a:xfrm>
          <a:prstGeom prst="rect">
            <a:avLst/>
          </a:prstGeom>
          <a:noFill/>
        </p:spPr>
        <p:txBody>
          <a:bodyPr wrap="square" rtlCol="0">
            <a:spAutoFit/>
          </a:bodyPr>
          <a:lstStyle/>
          <a:p>
            <a:pPr algn="ctr"/>
            <a:r>
              <a:rPr lang="en-GB" sz="2400" i="1" dirty="0" smtClean="0">
                <a:solidFill>
                  <a:schemeClr val="bg1"/>
                </a:solidFill>
              </a:rPr>
              <a:t>“if </a:t>
            </a:r>
            <a:r>
              <a:rPr lang="en-GB" sz="2400" i="1" dirty="0">
                <a:solidFill>
                  <a:schemeClr val="bg1"/>
                </a:solidFill>
              </a:rPr>
              <a:t>you have an illness like postnatal depression, it can be incredibly difficult to even want to get out of bed in the morning and to be able to do the basic caregiving </a:t>
            </a:r>
            <a:r>
              <a:rPr lang="en-GB" sz="2400" i="1" dirty="0" smtClean="0">
                <a:solidFill>
                  <a:schemeClr val="bg1"/>
                </a:solidFill>
              </a:rPr>
              <a:t>routines”  </a:t>
            </a:r>
            <a:r>
              <a:rPr lang="en-GB" sz="2000" dirty="0" smtClean="0">
                <a:solidFill>
                  <a:schemeClr val="bg1"/>
                </a:solidFill>
              </a:rPr>
              <a:t>(SP04)</a:t>
            </a:r>
            <a:endParaRPr lang="en-GB" sz="2000" i="1" dirty="0">
              <a:solidFill>
                <a:schemeClr val="bg1"/>
              </a:solidFill>
            </a:endParaRPr>
          </a:p>
        </p:txBody>
      </p:sp>
      <p:sp>
        <p:nvSpPr>
          <p:cNvPr id="10" name="CasellaDiTesto 9"/>
          <p:cNvSpPr txBox="1"/>
          <p:nvPr/>
        </p:nvSpPr>
        <p:spPr>
          <a:xfrm>
            <a:off x="509667" y="3178867"/>
            <a:ext cx="10744194" cy="295465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400" dirty="0" err="1" smtClean="0">
                <a:solidFill>
                  <a:schemeClr val="bg1"/>
                </a:solidFill>
              </a:rPr>
              <a:t>Mothers</a:t>
            </a:r>
            <a:r>
              <a:rPr lang="it-IT" sz="2400" dirty="0" smtClean="0">
                <a:solidFill>
                  <a:schemeClr val="bg1"/>
                </a:solidFill>
              </a:rPr>
              <a:t>’ </a:t>
            </a:r>
            <a:r>
              <a:rPr lang="it-IT" sz="2400" dirty="0" err="1" smtClean="0">
                <a:solidFill>
                  <a:schemeClr val="bg1"/>
                </a:solidFill>
              </a:rPr>
              <a:t>challenges</a:t>
            </a:r>
            <a:r>
              <a:rPr lang="it-IT" sz="2400" dirty="0" smtClean="0">
                <a:solidFill>
                  <a:schemeClr val="bg1"/>
                </a:solidFill>
              </a:rPr>
              <a:t>: </a:t>
            </a:r>
            <a:r>
              <a:rPr lang="it-IT" sz="2400" dirty="0" err="1" smtClean="0">
                <a:solidFill>
                  <a:schemeClr val="bg1"/>
                </a:solidFill>
              </a:rPr>
              <a:t>transportation</a:t>
            </a:r>
            <a:r>
              <a:rPr lang="it-IT" sz="2400" dirty="0" smtClean="0">
                <a:solidFill>
                  <a:schemeClr val="bg1"/>
                </a:solidFill>
              </a:rPr>
              <a:t>, </a:t>
            </a:r>
            <a:r>
              <a:rPr lang="it-IT" sz="2400" dirty="0" err="1" smtClean="0">
                <a:solidFill>
                  <a:schemeClr val="bg1"/>
                </a:solidFill>
              </a:rPr>
              <a:t>rural</a:t>
            </a:r>
            <a:r>
              <a:rPr lang="it-IT" sz="2400" dirty="0" smtClean="0">
                <a:solidFill>
                  <a:schemeClr val="bg1"/>
                </a:solidFill>
              </a:rPr>
              <a:t> </a:t>
            </a:r>
            <a:r>
              <a:rPr lang="it-IT" sz="2400" dirty="0" err="1" smtClean="0">
                <a:solidFill>
                  <a:schemeClr val="bg1"/>
                </a:solidFill>
              </a:rPr>
              <a:t>areas</a:t>
            </a:r>
            <a:r>
              <a:rPr lang="it-IT" sz="2400" dirty="0" smtClean="0">
                <a:solidFill>
                  <a:schemeClr val="bg1"/>
                </a:solidFill>
              </a:rPr>
              <a:t>, </a:t>
            </a:r>
            <a:r>
              <a:rPr lang="it-IT" sz="2400" dirty="0" err="1" smtClean="0">
                <a:solidFill>
                  <a:schemeClr val="bg1"/>
                </a:solidFill>
              </a:rPr>
              <a:t>distress</a:t>
            </a:r>
            <a:r>
              <a:rPr lang="it-IT" sz="2400" dirty="0" smtClean="0">
                <a:solidFill>
                  <a:schemeClr val="bg1"/>
                </a:solidFill>
              </a:rPr>
              <a:t> </a:t>
            </a:r>
            <a:r>
              <a:rPr lang="en-GB" sz="1400" dirty="0" smtClean="0">
                <a:solidFill>
                  <a:schemeClr val="bg1"/>
                </a:solidFill>
              </a:rPr>
              <a:t>(</a:t>
            </a:r>
            <a:r>
              <a:rPr lang="en-GB" sz="1400" dirty="0">
                <a:solidFill>
                  <a:schemeClr val="bg1"/>
                </a:solidFill>
              </a:rPr>
              <a:t>Dennis </a:t>
            </a:r>
            <a:r>
              <a:rPr lang="en-GB" sz="1400" dirty="0" smtClean="0">
                <a:solidFill>
                  <a:schemeClr val="bg1"/>
                </a:solidFill>
              </a:rPr>
              <a:t>2010; Howard </a:t>
            </a:r>
            <a:r>
              <a:rPr lang="en-GB" sz="1400" dirty="0">
                <a:solidFill>
                  <a:schemeClr val="bg1"/>
                </a:solidFill>
              </a:rPr>
              <a:t>et </a:t>
            </a:r>
            <a:r>
              <a:rPr lang="en-GB" sz="1400" dirty="0" smtClean="0">
                <a:solidFill>
                  <a:schemeClr val="bg1"/>
                </a:solidFill>
              </a:rPr>
              <a:t>al., 2014) </a:t>
            </a:r>
            <a:endParaRPr lang="it-IT" sz="1400" dirty="0" smtClean="0">
              <a:solidFill>
                <a:schemeClr val="bg1"/>
              </a:solidFill>
            </a:endParaRPr>
          </a:p>
          <a:p>
            <a:pPr marL="285750" indent="-285750">
              <a:lnSpc>
                <a:spcPct val="150000"/>
              </a:lnSpc>
              <a:buFont typeface="Arial" panose="020B0604020202020204" pitchFamily="34" charset="0"/>
              <a:buChar char="•"/>
            </a:pPr>
            <a:r>
              <a:rPr lang="it-IT" sz="2400" dirty="0" err="1" smtClean="0">
                <a:solidFill>
                  <a:schemeClr val="bg1"/>
                </a:solidFill>
              </a:rPr>
              <a:t>Fear</a:t>
            </a:r>
            <a:r>
              <a:rPr lang="it-IT" sz="2400" dirty="0" smtClean="0">
                <a:solidFill>
                  <a:schemeClr val="bg1"/>
                </a:solidFill>
              </a:rPr>
              <a:t> of </a:t>
            </a:r>
            <a:r>
              <a:rPr lang="it-IT" sz="2400" dirty="0" err="1" smtClean="0">
                <a:solidFill>
                  <a:schemeClr val="bg1"/>
                </a:solidFill>
              </a:rPr>
              <a:t>own</a:t>
            </a:r>
            <a:r>
              <a:rPr lang="it-IT" sz="2400" dirty="0" smtClean="0">
                <a:solidFill>
                  <a:schemeClr val="bg1"/>
                </a:solidFill>
              </a:rPr>
              <a:t> voice: </a:t>
            </a:r>
            <a:r>
              <a:rPr lang="it-IT" sz="2400" dirty="0" err="1" smtClean="0">
                <a:solidFill>
                  <a:schemeClr val="bg1"/>
                </a:solidFill>
              </a:rPr>
              <a:t>need</a:t>
            </a:r>
            <a:r>
              <a:rPr lang="it-IT" sz="2400" dirty="0" smtClean="0">
                <a:solidFill>
                  <a:schemeClr val="bg1"/>
                </a:solidFill>
              </a:rPr>
              <a:t> to </a:t>
            </a:r>
            <a:r>
              <a:rPr lang="it-IT" sz="2400" dirty="0" err="1" smtClean="0">
                <a:solidFill>
                  <a:schemeClr val="bg1"/>
                </a:solidFill>
              </a:rPr>
              <a:t>understand</a:t>
            </a:r>
            <a:r>
              <a:rPr lang="it-IT" sz="2400" dirty="0" smtClean="0">
                <a:solidFill>
                  <a:schemeClr val="bg1"/>
                </a:solidFill>
              </a:rPr>
              <a:t> the </a:t>
            </a:r>
            <a:r>
              <a:rPr lang="it-IT" sz="2400" dirty="0" err="1" smtClean="0">
                <a:solidFill>
                  <a:schemeClr val="bg1"/>
                </a:solidFill>
              </a:rPr>
              <a:t>power</a:t>
            </a:r>
            <a:r>
              <a:rPr lang="it-IT" sz="2400" dirty="0" smtClean="0">
                <a:solidFill>
                  <a:schemeClr val="bg1"/>
                </a:solidFill>
              </a:rPr>
              <a:t> of </a:t>
            </a:r>
            <a:r>
              <a:rPr lang="it-IT" sz="2400" dirty="0" err="1" smtClean="0">
                <a:solidFill>
                  <a:schemeClr val="bg1"/>
                </a:solidFill>
              </a:rPr>
              <a:t>maternal</a:t>
            </a:r>
            <a:r>
              <a:rPr lang="it-IT" sz="2400" dirty="0">
                <a:solidFill>
                  <a:schemeClr val="bg1"/>
                </a:solidFill>
              </a:rPr>
              <a:t> </a:t>
            </a:r>
            <a:r>
              <a:rPr lang="it-IT" sz="2400" dirty="0" smtClean="0">
                <a:solidFill>
                  <a:schemeClr val="bg1"/>
                </a:solidFill>
              </a:rPr>
              <a:t>voice </a:t>
            </a:r>
            <a:r>
              <a:rPr lang="it-IT" sz="1400" dirty="0" smtClean="0">
                <a:solidFill>
                  <a:schemeClr val="bg1"/>
                </a:solidFill>
              </a:rPr>
              <a:t>(</a:t>
            </a:r>
            <a:r>
              <a:rPr lang="it-IT" sz="1400" dirty="0" err="1" smtClean="0">
                <a:solidFill>
                  <a:schemeClr val="bg1"/>
                </a:solidFill>
              </a:rPr>
              <a:t>Poćwierz-Marciniak</a:t>
            </a:r>
            <a:r>
              <a:rPr lang="it-IT" sz="1400" dirty="0" smtClean="0">
                <a:solidFill>
                  <a:schemeClr val="bg1"/>
                </a:solidFill>
              </a:rPr>
              <a:t> </a:t>
            </a:r>
            <a:r>
              <a:rPr lang="it-IT" sz="1400" dirty="0">
                <a:solidFill>
                  <a:schemeClr val="bg1"/>
                </a:solidFill>
              </a:rPr>
              <a:t>and </a:t>
            </a:r>
            <a:r>
              <a:rPr lang="it-IT" sz="1400" dirty="0" err="1">
                <a:solidFill>
                  <a:schemeClr val="bg1"/>
                </a:solidFill>
              </a:rPr>
              <a:t>Harciarek</a:t>
            </a:r>
            <a:r>
              <a:rPr lang="it-IT" sz="1400" dirty="0">
                <a:solidFill>
                  <a:schemeClr val="bg1"/>
                </a:solidFill>
              </a:rPr>
              <a:t>, </a:t>
            </a:r>
            <a:r>
              <a:rPr lang="it-IT" sz="1400" dirty="0" smtClean="0">
                <a:solidFill>
                  <a:schemeClr val="bg1"/>
                </a:solidFill>
              </a:rPr>
              <a:t>2021) </a:t>
            </a:r>
          </a:p>
          <a:p>
            <a:pPr marL="285750" indent="-285750">
              <a:lnSpc>
                <a:spcPct val="150000"/>
              </a:lnSpc>
              <a:buFont typeface="Arial" panose="020B0604020202020204" pitchFamily="34" charset="0"/>
              <a:buChar char="•"/>
            </a:pPr>
            <a:r>
              <a:rPr lang="it-IT" sz="2400" dirty="0" smtClean="0">
                <a:solidFill>
                  <a:schemeClr val="bg1"/>
                </a:solidFill>
              </a:rPr>
              <a:t>Stigma of </a:t>
            </a:r>
            <a:r>
              <a:rPr lang="it-IT" sz="2400" dirty="0" err="1" smtClean="0">
                <a:solidFill>
                  <a:schemeClr val="bg1"/>
                </a:solidFill>
              </a:rPr>
              <a:t>perfection</a:t>
            </a:r>
            <a:r>
              <a:rPr lang="it-IT" sz="2400" dirty="0" smtClean="0">
                <a:solidFill>
                  <a:schemeClr val="bg1"/>
                </a:solidFill>
              </a:rPr>
              <a:t>: focus on </a:t>
            </a:r>
            <a:r>
              <a:rPr lang="it-IT" sz="2400" dirty="0" err="1" smtClean="0">
                <a:solidFill>
                  <a:schemeClr val="bg1"/>
                </a:solidFill>
              </a:rPr>
              <a:t>realistic</a:t>
            </a:r>
            <a:r>
              <a:rPr lang="it-IT" sz="2400" dirty="0" smtClean="0">
                <a:solidFill>
                  <a:schemeClr val="bg1"/>
                </a:solidFill>
              </a:rPr>
              <a:t> </a:t>
            </a:r>
            <a:r>
              <a:rPr lang="it-IT" sz="2400" dirty="0" err="1" smtClean="0">
                <a:solidFill>
                  <a:schemeClr val="bg1"/>
                </a:solidFill>
              </a:rPr>
              <a:t>expectations</a:t>
            </a:r>
            <a:r>
              <a:rPr lang="it-IT" sz="2400" dirty="0" smtClean="0">
                <a:solidFill>
                  <a:schemeClr val="bg1"/>
                </a:solidFill>
              </a:rPr>
              <a:t> </a:t>
            </a:r>
            <a:r>
              <a:rPr lang="it-IT" sz="2400" dirty="0" err="1" smtClean="0">
                <a:solidFill>
                  <a:schemeClr val="bg1"/>
                </a:solidFill>
              </a:rPr>
              <a:t>supported</a:t>
            </a:r>
            <a:r>
              <a:rPr lang="it-IT" sz="2400" dirty="0" smtClean="0">
                <a:solidFill>
                  <a:schemeClr val="bg1"/>
                </a:solidFill>
              </a:rPr>
              <a:t> by </a:t>
            </a:r>
            <a:r>
              <a:rPr lang="it-IT" sz="2400" dirty="0" err="1" smtClean="0">
                <a:solidFill>
                  <a:schemeClr val="bg1"/>
                </a:solidFill>
              </a:rPr>
              <a:t>professionals</a:t>
            </a:r>
            <a:r>
              <a:rPr lang="it-IT" sz="2400" dirty="0" smtClean="0">
                <a:solidFill>
                  <a:schemeClr val="bg1"/>
                </a:solidFill>
              </a:rPr>
              <a:t> in the </a:t>
            </a:r>
            <a:r>
              <a:rPr lang="it-IT" sz="2400" dirty="0" err="1" smtClean="0">
                <a:solidFill>
                  <a:schemeClr val="bg1"/>
                </a:solidFill>
              </a:rPr>
              <a:t>field</a:t>
            </a:r>
            <a:r>
              <a:rPr lang="it-IT" sz="2400" dirty="0" smtClean="0">
                <a:solidFill>
                  <a:schemeClr val="bg1"/>
                </a:solidFill>
              </a:rPr>
              <a:t> </a:t>
            </a:r>
            <a:r>
              <a:rPr lang="en-GB" sz="1400" dirty="0">
                <a:solidFill>
                  <a:schemeClr val="bg1"/>
                </a:solidFill>
              </a:rPr>
              <a:t>(</a:t>
            </a:r>
            <a:r>
              <a:rPr lang="en-GB" sz="1400" dirty="0" err="1">
                <a:solidFill>
                  <a:schemeClr val="bg1"/>
                </a:solidFill>
              </a:rPr>
              <a:t>Røseth</a:t>
            </a:r>
            <a:r>
              <a:rPr lang="en-GB" sz="1400" dirty="0">
                <a:solidFill>
                  <a:schemeClr val="bg1"/>
                </a:solidFill>
              </a:rPr>
              <a:t> et al., </a:t>
            </a:r>
            <a:r>
              <a:rPr lang="en-GB" sz="1400" dirty="0" smtClean="0">
                <a:solidFill>
                  <a:schemeClr val="bg1"/>
                </a:solidFill>
              </a:rPr>
              <a:t>2018)</a:t>
            </a:r>
            <a:endParaRPr lang="it-IT" sz="1400" dirty="0" smtClean="0">
              <a:solidFill>
                <a:schemeClr val="bg1"/>
              </a:solidFill>
            </a:endParaRPr>
          </a:p>
        </p:txBody>
      </p:sp>
    </p:spTree>
    <p:extLst>
      <p:ext uri="{BB962C8B-B14F-4D97-AF65-F5344CB8AC3E}">
        <p14:creationId xmlns:p14="http://schemas.microsoft.com/office/powerpoint/2010/main" val="26994377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68344" y="129790"/>
            <a:ext cx="11410512" cy="954107"/>
          </a:xfrm>
          <a:prstGeom prst="rect">
            <a:avLst/>
          </a:prstGeom>
          <a:noFill/>
        </p:spPr>
        <p:txBody>
          <a:bodyPr wrap="square" rtlCol="0">
            <a:spAutoFit/>
          </a:bodyPr>
          <a:lstStyle/>
          <a:p>
            <a:r>
              <a:rPr lang="it-IT" sz="2800" dirty="0" smtClean="0">
                <a:solidFill>
                  <a:schemeClr val="bg1"/>
                </a:solidFill>
              </a:rPr>
              <a:t>QUESTIONNAIRE </a:t>
            </a:r>
            <a:r>
              <a:rPr lang="it-IT" sz="2800" dirty="0">
                <a:solidFill>
                  <a:schemeClr val="bg1"/>
                </a:solidFill>
              </a:rPr>
              <a:t>AND SEMI STRUCTURED INTERVIEW </a:t>
            </a:r>
            <a:r>
              <a:rPr lang="it-IT" sz="2800" dirty="0" smtClean="0">
                <a:solidFill>
                  <a:schemeClr val="bg1"/>
                </a:solidFill>
              </a:rPr>
              <a:t>2:</a:t>
            </a:r>
          </a:p>
          <a:p>
            <a:r>
              <a:rPr lang="it-IT" sz="2800" dirty="0" smtClean="0">
                <a:solidFill>
                  <a:schemeClr val="bg1"/>
                </a:solidFill>
              </a:rPr>
              <a:t>MAIN THEMES</a:t>
            </a:r>
            <a:endParaRPr lang="en-GB" sz="2800" dirty="0">
              <a:solidFill>
                <a:schemeClr val="bg1"/>
              </a:solidFill>
            </a:endParaRPr>
          </a:p>
        </p:txBody>
      </p:sp>
      <p:pic>
        <p:nvPicPr>
          <p:cNvPr id="5" name="Immagine 4"/>
          <p:cNvPicPr>
            <a:picLocks noChangeAspect="1"/>
          </p:cNvPicPr>
          <p:nvPr/>
        </p:nvPicPr>
        <p:blipFill>
          <a:blip r:embed="rId2"/>
          <a:stretch>
            <a:fillRect/>
          </a:stretch>
        </p:blipFill>
        <p:spPr>
          <a:xfrm>
            <a:off x="77961" y="1878949"/>
            <a:ext cx="12114039" cy="5531413"/>
          </a:xfrm>
          <a:prstGeom prst="rect">
            <a:avLst/>
          </a:prstGeom>
        </p:spPr>
      </p:pic>
      <p:sp>
        <p:nvSpPr>
          <p:cNvPr id="56" name="Rettangolo 55"/>
          <p:cNvSpPr/>
          <p:nvPr/>
        </p:nvSpPr>
        <p:spPr>
          <a:xfrm>
            <a:off x="268343" y="1481558"/>
            <a:ext cx="2960993" cy="1261641"/>
          </a:xfrm>
          <a:prstGeom prst="rect">
            <a:avLst/>
          </a:prstGeom>
          <a:solidFill>
            <a:srgbClr val="FF6699"/>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ttangolo 59"/>
          <p:cNvSpPr/>
          <p:nvPr/>
        </p:nvSpPr>
        <p:spPr>
          <a:xfrm>
            <a:off x="268344" y="3135082"/>
            <a:ext cx="2960992" cy="1374395"/>
          </a:xfrm>
          <a:prstGeom prst="rect">
            <a:avLst/>
          </a:prstGeom>
          <a:solidFill>
            <a:srgbClr val="FF6699"/>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ttangolo 60"/>
          <p:cNvSpPr/>
          <p:nvPr/>
        </p:nvSpPr>
        <p:spPr>
          <a:xfrm>
            <a:off x="268344" y="4940090"/>
            <a:ext cx="2960992" cy="1252365"/>
          </a:xfrm>
          <a:prstGeom prst="rect">
            <a:avLst/>
          </a:prstGeom>
          <a:solidFill>
            <a:srgbClr val="FF6699"/>
          </a:solid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CasellaDiTesto 56"/>
          <p:cNvSpPr txBox="1"/>
          <p:nvPr/>
        </p:nvSpPr>
        <p:spPr>
          <a:xfrm>
            <a:off x="393537" y="1695353"/>
            <a:ext cx="2835799" cy="830997"/>
          </a:xfrm>
          <a:prstGeom prst="rect">
            <a:avLst/>
          </a:prstGeom>
          <a:noFill/>
        </p:spPr>
        <p:txBody>
          <a:bodyPr wrap="square" rtlCol="0">
            <a:spAutoFit/>
          </a:bodyPr>
          <a:lstStyle/>
          <a:p>
            <a:r>
              <a:rPr lang="en-GB" sz="2400" dirty="0">
                <a:solidFill>
                  <a:schemeClr val="bg1"/>
                </a:solidFill>
              </a:rPr>
              <a:t>Wellbeing and self-care</a:t>
            </a:r>
          </a:p>
        </p:txBody>
      </p:sp>
      <p:sp>
        <p:nvSpPr>
          <p:cNvPr id="63" name="CasellaDiTesto 62"/>
          <p:cNvSpPr txBox="1"/>
          <p:nvPr/>
        </p:nvSpPr>
        <p:spPr>
          <a:xfrm>
            <a:off x="474562" y="5426871"/>
            <a:ext cx="2164466" cy="371032"/>
          </a:xfrm>
          <a:prstGeom prst="rect">
            <a:avLst/>
          </a:prstGeom>
          <a:noFill/>
        </p:spPr>
        <p:txBody>
          <a:bodyPr wrap="square" rtlCol="0">
            <a:spAutoFit/>
          </a:bodyPr>
          <a:lstStyle/>
          <a:p>
            <a:endParaRPr lang="en-GB" dirty="0"/>
          </a:p>
        </p:txBody>
      </p:sp>
      <p:sp>
        <p:nvSpPr>
          <p:cNvPr id="64" name="CasellaDiTesto 63"/>
          <p:cNvSpPr txBox="1"/>
          <p:nvPr/>
        </p:nvSpPr>
        <p:spPr>
          <a:xfrm>
            <a:off x="474562" y="3241480"/>
            <a:ext cx="2164466" cy="1200329"/>
          </a:xfrm>
          <a:prstGeom prst="rect">
            <a:avLst/>
          </a:prstGeom>
          <a:noFill/>
        </p:spPr>
        <p:txBody>
          <a:bodyPr wrap="square" rtlCol="0">
            <a:spAutoFit/>
          </a:bodyPr>
          <a:lstStyle/>
          <a:p>
            <a:r>
              <a:rPr lang="en-GB" sz="2400" dirty="0">
                <a:solidFill>
                  <a:schemeClr val="bg1"/>
                </a:solidFill>
              </a:rPr>
              <a:t>Connecting with the infant: bond </a:t>
            </a:r>
          </a:p>
        </p:txBody>
      </p:sp>
      <p:sp>
        <p:nvSpPr>
          <p:cNvPr id="66" name="CasellaDiTesto 65"/>
          <p:cNvSpPr txBox="1"/>
          <p:nvPr/>
        </p:nvSpPr>
        <p:spPr>
          <a:xfrm>
            <a:off x="474562" y="5150773"/>
            <a:ext cx="2164466" cy="830997"/>
          </a:xfrm>
          <a:prstGeom prst="rect">
            <a:avLst/>
          </a:prstGeom>
          <a:noFill/>
        </p:spPr>
        <p:txBody>
          <a:bodyPr wrap="square" rtlCol="0">
            <a:spAutoFit/>
          </a:bodyPr>
          <a:lstStyle/>
          <a:p>
            <a:r>
              <a:rPr lang="en-GB" sz="2400" dirty="0" smtClean="0">
                <a:solidFill>
                  <a:schemeClr val="bg1"/>
                </a:solidFill>
              </a:rPr>
              <a:t>Confidence </a:t>
            </a:r>
            <a:r>
              <a:rPr lang="en-GB" sz="2400" dirty="0">
                <a:solidFill>
                  <a:schemeClr val="bg1"/>
                </a:solidFill>
              </a:rPr>
              <a:t>in motherhood</a:t>
            </a:r>
          </a:p>
        </p:txBody>
      </p:sp>
      <p:cxnSp>
        <p:nvCxnSpPr>
          <p:cNvPr id="69" name="Connettore 2 68"/>
          <p:cNvCxnSpPr>
            <a:stCxn id="56" idx="3"/>
          </p:cNvCxnSpPr>
          <p:nvPr/>
        </p:nvCxnSpPr>
        <p:spPr>
          <a:xfrm>
            <a:off x="3229336" y="2112379"/>
            <a:ext cx="486137" cy="5788"/>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Connettore 2 74"/>
          <p:cNvCxnSpPr/>
          <p:nvPr/>
        </p:nvCxnSpPr>
        <p:spPr>
          <a:xfrm>
            <a:off x="3229335" y="5549687"/>
            <a:ext cx="486137" cy="5788"/>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6" name="Connettore 2 75"/>
          <p:cNvCxnSpPr/>
          <p:nvPr/>
        </p:nvCxnSpPr>
        <p:spPr>
          <a:xfrm>
            <a:off x="3229335" y="3838750"/>
            <a:ext cx="486137" cy="5788"/>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nvGrpSpPr>
          <p:cNvPr id="81" name="Gruppo 80"/>
          <p:cNvGrpSpPr/>
          <p:nvPr/>
        </p:nvGrpSpPr>
        <p:grpSpPr>
          <a:xfrm>
            <a:off x="3703894" y="3184628"/>
            <a:ext cx="4676535" cy="1284942"/>
            <a:chOff x="3715472" y="1458257"/>
            <a:chExt cx="4676535" cy="1284942"/>
          </a:xfrm>
        </p:grpSpPr>
        <p:cxnSp>
          <p:nvCxnSpPr>
            <p:cNvPr id="74" name="Connettore diritto 73"/>
            <p:cNvCxnSpPr/>
            <p:nvPr/>
          </p:nvCxnSpPr>
          <p:spPr>
            <a:xfrm>
              <a:off x="3715472" y="1481558"/>
              <a:ext cx="0" cy="126164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Connettore 2 79"/>
            <p:cNvCxnSpPr/>
            <p:nvPr/>
          </p:nvCxnSpPr>
          <p:spPr>
            <a:xfrm flipV="1">
              <a:off x="3715472" y="1458257"/>
              <a:ext cx="1594546" cy="23301"/>
            </a:xfrm>
            <a:prstGeom prst="straightConnector1">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83" name="Connettore 2 82"/>
            <p:cNvCxnSpPr/>
            <p:nvPr/>
          </p:nvCxnSpPr>
          <p:spPr>
            <a:xfrm flipV="1">
              <a:off x="3715472" y="2112378"/>
              <a:ext cx="4676535" cy="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Connettore 2 83"/>
            <p:cNvCxnSpPr/>
            <p:nvPr/>
          </p:nvCxnSpPr>
          <p:spPr>
            <a:xfrm flipV="1">
              <a:off x="3715472" y="2556069"/>
              <a:ext cx="797272" cy="18713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6" name="Gruppo 85"/>
          <p:cNvGrpSpPr/>
          <p:nvPr/>
        </p:nvGrpSpPr>
        <p:grpSpPr>
          <a:xfrm>
            <a:off x="3715471" y="1166788"/>
            <a:ext cx="1653671" cy="1573660"/>
            <a:chOff x="3715471" y="1169539"/>
            <a:chExt cx="1653671" cy="1573660"/>
          </a:xfrm>
        </p:grpSpPr>
        <p:cxnSp>
          <p:nvCxnSpPr>
            <p:cNvPr id="87" name="Connettore diritto 86"/>
            <p:cNvCxnSpPr/>
            <p:nvPr/>
          </p:nvCxnSpPr>
          <p:spPr>
            <a:xfrm>
              <a:off x="3715472" y="1481558"/>
              <a:ext cx="0" cy="126164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Connettore 2 87"/>
            <p:cNvCxnSpPr/>
            <p:nvPr/>
          </p:nvCxnSpPr>
          <p:spPr>
            <a:xfrm flipV="1">
              <a:off x="3715472" y="1169539"/>
              <a:ext cx="663488" cy="312020"/>
            </a:xfrm>
            <a:prstGeom prst="straightConnector1">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89" name="Connettore 2 88"/>
            <p:cNvCxnSpPr/>
            <p:nvPr/>
          </p:nvCxnSpPr>
          <p:spPr>
            <a:xfrm>
              <a:off x="3715471" y="2115130"/>
              <a:ext cx="1019089"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0" name="Connettore 2 89"/>
            <p:cNvCxnSpPr/>
            <p:nvPr/>
          </p:nvCxnSpPr>
          <p:spPr>
            <a:xfrm flipV="1">
              <a:off x="3715472" y="2639271"/>
              <a:ext cx="1582968" cy="10392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Connettore 2 33"/>
            <p:cNvCxnSpPr/>
            <p:nvPr/>
          </p:nvCxnSpPr>
          <p:spPr>
            <a:xfrm flipV="1">
              <a:off x="3715472" y="1613272"/>
              <a:ext cx="1653670" cy="268428"/>
            </a:xfrm>
            <a:prstGeom prst="straightConnector1">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grpSp>
      <p:grpSp>
        <p:nvGrpSpPr>
          <p:cNvPr id="91" name="Gruppo 90"/>
          <p:cNvGrpSpPr/>
          <p:nvPr/>
        </p:nvGrpSpPr>
        <p:grpSpPr>
          <a:xfrm>
            <a:off x="3715471" y="4815840"/>
            <a:ext cx="3470189" cy="1434755"/>
            <a:chOff x="3715472" y="1386021"/>
            <a:chExt cx="3470189" cy="1434755"/>
          </a:xfrm>
        </p:grpSpPr>
        <p:cxnSp>
          <p:nvCxnSpPr>
            <p:cNvPr id="92" name="Connettore diritto 91"/>
            <p:cNvCxnSpPr/>
            <p:nvPr/>
          </p:nvCxnSpPr>
          <p:spPr>
            <a:xfrm>
              <a:off x="3715472" y="1481558"/>
              <a:ext cx="0" cy="126164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Connettore 2 92"/>
            <p:cNvCxnSpPr/>
            <p:nvPr/>
          </p:nvCxnSpPr>
          <p:spPr>
            <a:xfrm flipV="1">
              <a:off x="3715472" y="1386021"/>
              <a:ext cx="2313348" cy="95537"/>
            </a:xfrm>
            <a:prstGeom prst="straightConnector1">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cxnSp>
          <p:nvCxnSpPr>
            <p:cNvPr id="94" name="Connettore 2 93"/>
            <p:cNvCxnSpPr/>
            <p:nvPr/>
          </p:nvCxnSpPr>
          <p:spPr>
            <a:xfrm>
              <a:off x="3715472" y="1868539"/>
              <a:ext cx="532437"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5" name="Connettore 2 94"/>
            <p:cNvCxnSpPr/>
            <p:nvPr/>
          </p:nvCxnSpPr>
          <p:spPr>
            <a:xfrm>
              <a:off x="3715472" y="2743199"/>
              <a:ext cx="1763309" cy="775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Connettore 2 49"/>
            <p:cNvCxnSpPr/>
            <p:nvPr/>
          </p:nvCxnSpPr>
          <p:spPr>
            <a:xfrm flipV="1">
              <a:off x="3715472" y="2091155"/>
              <a:ext cx="3470189" cy="39460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
        <p:nvSpPr>
          <p:cNvPr id="9" name="CasellaDiTesto 8"/>
          <p:cNvSpPr txBox="1"/>
          <p:nvPr/>
        </p:nvSpPr>
        <p:spPr>
          <a:xfrm>
            <a:off x="4506956" y="758160"/>
            <a:ext cx="2904764" cy="369332"/>
          </a:xfrm>
          <a:prstGeom prst="rect">
            <a:avLst/>
          </a:prstGeom>
          <a:noFill/>
        </p:spPr>
        <p:txBody>
          <a:bodyPr wrap="square" rtlCol="0">
            <a:spAutoFit/>
          </a:bodyPr>
          <a:lstStyle/>
          <a:p>
            <a:r>
              <a:rPr lang="it-IT" dirty="0" err="1" smtClean="0">
                <a:solidFill>
                  <a:schemeClr val="bg1"/>
                </a:solidFill>
              </a:rPr>
              <a:t>Reconnecting</a:t>
            </a:r>
            <a:r>
              <a:rPr lang="it-IT" dirty="0" smtClean="0">
                <a:solidFill>
                  <a:schemeClr val="bg1"/>
                </a:solidFill>
              </a:rPr>
              <a:t> with </a:t>
            </a:r>
            <a:r>
              <a:rPr lang="it-IT" dirty="0" err="1" smtClean="0">
                <a:solidFill>
                  <a:schemeClr val="bg1"/>
                </a:solidFill>
              </a:rPr>
              <a:t>oneself</a:t>
            </a:r>
            <a:endParaRPr lang="en-GB" dirty="0">
              <a:solidFill>
                <a:schemeClr val="bg1"/>
              </a:solidFill>
            </a:endParaRPr>
          </a:p>
        </p:txBody>
      </p:sp>
      <p:sp>
        <p:nvSpPr>
          <p:cNvPr id="38" name="CasellaDiTesto 37"/>
          <p:cNvSpPr txBox="1"/>
          <p:nvPr/>
        </p:nvSpPr>
        <p:spPr>
          <a:xfrm>
            <a:off x="4881880" y="1910263"/>
            <a:ext cx="2233140" cy="369332"/>
          </a:xfrm>
          <a:prstGeom prst="rect">
            <a:avLst/>
          </a:prstGeom>
          <a:noFill/>
        </p:spPr>
        <p:txBody>
          <a:bodyPr wrap="square" rtlCol="0">
            <a:spAutoFit/>
          </a:bodyPr>
          <a:lstStyle/>
          <a:p>
            <a:r>
              <a:rPr lang="it-IT" dirty="0" err="1" smtClean="0">
                <a:solidFill>
                  <a:schemeClr val="bg1"/>
                </a:solidFill>
              </a:rPr>
              <a:t>Prioritising</a:t>
            </a:r>
            <a:r>
              <a:rPr lang="it-IT" dirty="0" smtClean="0">
                <a:solidFill>
                  <a:schemeClr val="bg1"/>
                </a:solidFill>
              </a:rPr>
              <a:t> </a:t>
            </a:r>
            <a:r>
              <a:rPr lang="it-IT" dirty="0" err="1" smtClean="0">
                <a:solidFill>
                  <a:schemeClr val="bg1"/>
                </a:solidFill>
              </a:rPr>
              <a:t>oneself</a:t>
            </a:r>
            <a:endParaRPr lang="en-GB" dirty="0">
              <a:solidFill>
                <a:schemeClr val="bg1"/>
              </a:solidFill>
            </a:endParaRPr>
          </a:p>
        </p:txBody>
      </p:sp>
      <p:sp>
        <p:nvSpPr>
          <p:cNvPr id="39" name="CasellaDiTesto 38"/>
          <p:cNvSpPr txBox="1"/>
          <p:nvPr/>
        </p:nvSpPr>
        <p:spPr>
          <a:xfrm>
            <a:off x="4881880" y="1917873"/>
            <a:ext cx="990600" cy="369332"/>
          </a:xfrm>
          <a:prstGeom prst="rect">
            <a:avLst/>
          </a:prstGeom>
          <a:noFill/>
        </p:spPr>
        <p:txBody>
          <a:bodyPr wrap="square" rtlCol="0">
            <a:spAutoFit/>
          </a:bodyPr>
          <a:lstStyle/>
          <a:p>
            <a:endParaRPr lang="en-GB"/>
          </a:p>
        </p:txBody>
      </p:sp>
      <p:sp>
        <p:nvSpPr>
          <p:cNvPr id="40" name="CasellaDiTesto 39"/>
          <p:cNvSpPr txBox="1"/>
          <p:nvPr/>
        </p:nvSpPr>
        <p:spPr>
          <a:xfrm>
            <a:off x="5402192" y="1322798"/>
            <a:ext cx="3142368" cy="369332"/>
          </a:xfrm>
          <a:prstGeom prst="rect">
            <a:avLst/>
          </a:prstGeom>
          <a:noFill/>
        </p:spPr>
        <p:txBody>
          <a:bodyPr wrap="square" rtlCol="0">
            <a:spAutoFit/>
          </a:bodyPr>
          <a:lstStyle/>
          <a:p>
            <a:r>
              <a:rPr lang="it-IT" dirty="0" err="1" smtClean="0">
                <a:solidFill>
                  <a:schemeClr val="bg1"/>
                </a:solidFill>
              </a:rPr>
              <a:t>Sense</a:t>
            </a:r>
            <a:r>
              <a:rPr lang="it-IT" dirty="0" smtClean="0">
                <a:solidFill>
                  <a:schemeClr val="bg1"/>
                </a:solidFill>
              </a:rPr>
              <a:t> of </a:t>
            </a:r>
            <a:r>
              <a:rPr lang="it-IT" dirty="0" err="1" smtClean="0">
                <a:solidFill>
                  <a:schemeClr val="bg1"/>
                </a:solidFill>
              </a:rPr>
              <a:t>identity</a:t>
            </a:r>
            <a:r>
              <a:rPr lang="it-IT" dirty="0">
                <a:solidFill>
                  <a:schemeClr val="bg1"/>
                </a:solidFill>
              </a:rPr>
              <a:t> </a:t>
            </a:r>
            <a:r>
              <a:rPr lang="it-IT" dirty="0" smtClean="0">
                <a:solidFill>
                  <a:schemeClr val="bg1"/>
                </a:solidFill>
              </a:rPr>
              <a:t>– self-</a:t>
            </a:r>
            <a:r>
              <a:rPr lang="it-IT" dirty="0" err="1" smtClean="0">
                <a:solidFill>
                  <a:schemeClr val="bg1"/>
                </a:solidFill>
              </a:rPr>
              <a:t>worth</a:t>
            </a:r>
            <a:endParaRPr lang="en-GB" dirty="0">
              <a:solidFill>
                <a:schemeClr val="bg1"/>
              </a:solidFill>
            </a:endParaRPr>
          </a:p>
        </p:txBody>
      </p:sp>
      <p:sp>
        <p:nvSpPr>
          <p:cNvPr id="42" name="CasellaDiTesto 41"/>
          <p:cNvSpPr txBox="1"/>
          <p:nvPr/>
        </p:nvSpPr>
        <p:spPr>
          <a:xfrm>
            <a:off x="5404867" y="2384554"/>
            <a:ext cx="2233140" cy="369332"/>
          </a:xfrm>
          <a:prstGeom prst="rect">
            <a:avLst/>
          </a:prstGeom>
          <a:noFill/>
        </p:spPr>
        <p:txBody>
          <a:bodyPr wrap="square" rtlCol="0">
            <a:spAutoFit/>
          </a:bodyPr>
          <a:lstStyle/>
          <a:p>
            <a:r>
              <a:rPr lang="it-IT" dirty="0" smtClean="0">
                <a:solidFill>
                  <a:schemeClr val="bg1"/>
                </a:solidFill>
              </a:rPr>
              <a:t>Empowerment</a:t>
            </a:r>
            <a:endParaRPr lang="en-GB" dirty="0">
              <a:solidFill>
                <a:schemeClr val="bg1"/>
              </a:solidFill>
            </a:endParaRPr>
          </a:p>
        </p:txBody>
      </p:sp>
      <p:sp>
        <p:nvSpPr>
          <p:cNvPr id="43" name="CasellaDiTesto 42"/>
          <p:cNvSpPr txBox="1"/>
          <p:nvPr/>
        </p:nvSpPr>
        <p:spPr>
          <a:xfrm>
            <a:off x="5419942" y="2999962"/>
            <a:ext cx="2233140" cy="646331"/>
          </a:xfrm>
          <a:prstGeom prst="rect">
            <a:avLst/>
          </a:prstGeom>
          <a:noFill/>
        </p:spPr>
        <p:txBody>
          <a:bodyPr wrap="square" rtlCol="0">
            <a:spAutoFit/>
          </a:bodyPr>
          <a:lstStyle/>
          <a:p>
            <a:r>
              <a:rPr lang="it-IT" dirty="0" smtClean="0">
                <a:solidFill>
                  <a:schemeClr val="bg1"/>
                </a:solidFill>
              </a:rPr>
              <a:t>A </a:t>
            </a:r>
            <a:r>
              <a:rPr lang="it-IT" dirty="0" err="1" smtClean="0">
                <a:solidFill>
                  <a:schemeClr val="bg1"/>
                </a:solidFill>
              </a:rPr>
              <a:t>different</a:t>
            </a:r>
            <a:r>
              <a:rPr lang="it-IT" dirty="0" smtClean="0">
                <a:solidFill>
                  <a:schemeClr val="bg1"/>
                </a:solidFill>
              </a:rPr>
              <a:t> </a:t>
            </a:r>
            <a:r>
              <a:rPr lang="it-IT" dirty="0" err="1" smtClean="0">
                <a:solidFill>
                  <a:schemeClr val="bg1"/>
                </a:solidFill>
              </a:rPr>
              <a:t>approach</a:t>
            </a:r>
            <a:r>
              <a:rPr lang="it-IT" dirty="0" smtClean="0">
                <a:solidFill>
                  <a:schemeClr val="bg1"/>
                </a:solidFill>
              </a:rPr>
              <a:t> (</a:t>
            </a:r>
            <a:r>
              <a:rPr lang="it-IT" dirty="0" err="1" smtClean="0">
                <a:solidFill>
                  <a:schemeClr val="bg1"/>
                </a:solidFill>
              </a:rPr>
              <a:t>singing</a:t>
            </a:r>
            <a:r>
              <a:rPr lang="it-IT" dirty="0" smtClean="0">
                <a:solidFill>
                  <a:schemeClr val="bg1"/>
                </a:solidFill>
              </a:rPr>
              <a:t> </a:t>
            </a:r>
            <a:r>
              <a:rPr lang="it-IT" dirty="0" err="1" smtClean="0">
                <a:solidFill>
                  <a:schemeClr val="bg1"/>
                </a:solidFill>
              </a:rPr>
              <a:t>influence</a:t>
            </a:r>
            <a:r>
              <a:rPr lang="it-IT" dirty="0" smtClean="0">
                <a:solidFill>
                  <a:schemeClr val="bg1"/>
                </a:solidFill>
              </a:rPr>
              <a:t>)</a:t>
            </a:r>
            <a:endParaRPr lang="en-GB" dirty="0">
              <a:solidFill>
                <a:schemeClr val="bg1"/>
              </a:solidFill>
            </a:endParaRPr>
          </a:p>
        </p:txBody>
      </p:sp>
      <p:sp>
        <p:nvSpPr>
          <p:cNvPr id="45" name="CasellaDiTesto 44"/>
          <p:cNvSpPr txBox="1"/>
          <p:nvPr/>
        </p:nvSpPr>
        <p:spPr>
          <a:xfrm>
            <a:off x="8422688" y="3302828"/>
            <a:ext cx="3513836" cy="923330"/>
          </a:xfrm>
          <a:prstGeom prst="rect">
            <a:avLst/>
          </a:prstGeom>
          <a:noFill/>
        </p:spPr>
        <p:txBody>
          <a:bodyPr wrap="square" rtlCol="0">
            <a:spAutoFit/>
          </a:bodyPr>
          <a:lstStyle/>
          <a:p>
            <a:r>
              <a:rPr lang="it-IT" dirty="0" err="1" smtClean="0">
                <a:solidFill>
                  <a:schemeClr val="bg1"/>
                </a:solidFill>
              </a:rPr>
              <a:t>Singing</a:t>
            </a:r>
            <a:r>
              <a:rPr lang="it-IT" dirty="0" smtClean="0">
                <a:solidFill>
                  <a:schemeClr val="bg1"/>
                </a:solidFill>
              </a:rPr>
              <a:t> to the baby, </a:t>
            </a:r>
            <a:r>
              <a:rPr lang="it-IT" dirty="0" err="1" smtClean="0">
                <a:solidFill>
                  <a:schemeClr val="bg1"/>
                </a:solidFill>
              </a:rPr>
              <a:t>not</a:t>
            </a:r>
            <a:r>
              <a:rPr lang="it-IT" dirty="0" smtClean="0">
                <a:solidFill>
                  <a:schemeClr val="bg1"/>
                </a:solidFill>
              </a:rPr>
              <a:t> to </a:t>
            </a:r>
            <a:r>
              <a:rPr lang="it-IT" dirty="0" err="1" smtClean="0">
                <a:solidFill>
                  <a:schemeClr val="bg1"/>
                </a:solidFill>
              </a:rPr>
              <a:t>soothe</a:t>
            </a:r>
            <a:r>
              <a:rPr lang="it-IT" dirty="0" smtClean="0">
                <a:solidFill>
                  <a:schemeClr val="bg1"/>
                </a:solidFill>
              </a:rPr>
              <a:t> </a:t>
            </a:r>
            <a:r>
              <a:rPr lang="it-IT" dirty="0" err="1" smtClean="0">
                <a:solidFill>
                  <a:schemeClr val="bg1"/>
                </a:solidFill>
              </a:rPr>
              <a:t>him</a:t>
            </a:r>
            <a:r>
              <a:rPr lang="it-IT" dirty="0" smtClean="0">
                <a:solidFill>
                  <a:schemeClr val="bg1"/>
                </a:solidFill>
              </a:rPr>
              <a:t> </a:t>
            </a:r>
            <a:r>
              <a:rPr lang="it-IT" dirty="0" err="1" smtClean="0">
                <a:solidFill>
                  <a:schemeClr val="bg1"/>
                </a:solidFill>
              </a:rPr>
              <a:t>but</a:t>
            </a:r>
            <a:r>
              <a:rPr lang="it-IT" dirty="0" smtClean="0">
                <a:solidFill>
                  <a:schemeClr val="bg1"/>
                </a:solidFill>
              </a:rPr>
              <a:t> to </a:t>
            </a:r>
            <a:r>
              <a:rPr lang="it-IT" dirty="0" err="1" smtClean="0">
                <a:solidFill>
                  <a:schemeClr val="bg1"/>
                </a:solidFill>
              </a:rPr>
              <a:t>enjoy</a:t>
            </a:r>
            <a:r>
              <a:rPr lang="it-IT" dirty="0" smtClean="0">
                <a:solidFill>
                  <a:schemeClr val="bg1"/>
                </a:solidFill>
              </a:rPr>
              <a:t> the creative </a:t>
            </a:r>
            <a:r>
              <a:rPr lang="it-IT" dirty="0" err="1" smtClean="0">
                <a:solidFill>
                  <a:schemeClr val="bg1"/>
                </a:solidFill>
              </a:rPr>
              <a:t>activity</a:t>
            </a:r>
            <a:r>
              <a:rPr lang="it-IT" dirty="0" smtClean="0">
                <a:solidFill>
                  <a:schemeClr val="bg1"/>
                </a:solidFill>
              </a:rPr>
              <a:t> </a:t>
            </a:r>
            <a:r>
              <a:rPr lang="it-IT" dirty="0" err="1" smtClean="0">
                <a:solidFill>
                  <a:schemeClr val="bg1"/>
                </a:solidFill>
              </a:rPr>
              <a:t>together</a:t>
            </a:r>
            <a:endParaRPr lang="en-GB" dirty="0">
              <a:solidFill>
                <a:schemeClr val="bg1"/>
              </a:solidFill>
            </a:endParaRPr>
          </a:p>
        </p:txBody>
      </p:sp>
      <p:sp>
        <p:nvSpPr>
          <p:cNvPr id="47" name="CasellaDiTesto 46"/>
          <p:cNvSpPr txBox="1"/>
          <p:nvPr/>
        </p:nvSpPr>
        <p:spPr>
          <a:xfrm>
            <a:off x="4501166" y="3983931"/>
            <a:ext cx="3012153" cy="646331"/>
          </a:xfrm>
          <a:prstGeom prst="rect">
            <a:avLst/>
          </a:prstGeom>
          <a:noFill/>
        </p:spPr>
        <p:txBody>
          <a:bodyPr wrap="square" rtlCol="0">
            <a:spAutoFit/>
          </a:bodyPr>
          <a:lstStyle/>
          <a:p>
            <a:r>
              <a:rPr lang="it-IT" dirty="0" err="1" smtClean="0">
                <a:solidFill>
                  <a:schemeClr val="bg1"/>
                </a:solidFill>
              </a:rPr>
              <a:t>Singing</a:t>
            </a:r>
            <a:r>
              <a:rPr lang="it-IT" dirty="0" smtClean="0">
                <a:solidFill>
                  <a:schemeClr val="bg1"/>
                </a:solidFill>
              </a:rPr>
              <a:t> </a:t>
            </a:r>
            <a:r>
              <a:rPr lang="it-IT" dirty="0" err="1" smtClean="0">
                <a:solidFill>
                  <a:schemeClr val="bg1"/>
                </a:solidFill>
              </a:rPr>
              <a:t>as</a:t>
            </a:r>
            <a:r>
              <a:rPr lang="it-IT" dirty="0">
                <a:solidFill>
                  <a:schemeClr val="bg1"/>
                </a:solidFill>
              </a:rPr>
              <a:t> </a:t>
            </a:r>
            <a:r>
              <a:rPr lang="it-IT" dirty="0" smtClean="0">
                <a:solidFill>
                  <a:schemeClr val="bg1"/>
                </a:solidFill>
              </a:rPr>
              <a:t>a </a:t>
            </a:r>
            <a:r>
              <a:rPr lang="it-IT" dirty="0" err="1" smtClean="0">
                <a:solidFill>
                  <a:schemeClr val="bg1"/>
                </a:solidFill>
              </a:rPr>
              <a:t>developmental</a:t>
            </a:r>
            <a:r>
              <a:rPr lang="it-IT" dirty="0" smtClean="0">
                <a:solidFill>
                  <a:schemeClr val="bg1"/>
                </a:solidFill>
              </a:rPr>
              <a:t> </a:t>
            </a:r>
            <a:r>
              <a:rPr lang="it-IT" dirty="0" err="1" smtClean="0">
                <a:solidFill>
                  <a:schemeClr val="bg1"/>
                </a:solidFill>
              </a:rPr>
              <a:t>tool</a:t>
            </a:r>
            <a:r>
              <a:rPr lang="it-IT" dirty="0" smtClean="0">
                <a:solidFill>
                  <a:schemeClr val="bg1"/>
                </a:solidFill>
              </a:rPr>
              <a:t> (</a:t>
            </a:r>
            <a:r>
              <a:rPr lang="it-IT" dirty="0" err="1" smtClean="0">
                <a:solidFill>
                  <a:schemeClr val="bg1"/>
                </a:solidFill>
              </a:rPr>
              <a:t>speaking</a:t>
            </a:r>
            <a:r>
              <a:rPr lang="it-IT" dirty="0" smtClean="0">
                <a:solidFill>
                  <a:schemeClr val="bg1"/>
                </a:solidFill>
              </a:rPr>
              <a:t>)</a:t>
            </a:r>
            <a:endParaRPr lang="en-GB" dirty="0">
              <a:solidFill>
                <a:schemeClr val="bg1"/>
              </a:solidFill>
            </a:endParaRPr>
          </a:p>
        </p:txBody>
      </p:sp>
      <p:sp>
        <p:nvSpPr>
          <p:cNvPr id="52" name="CasellaDiTesto 51"/>
          <p:cNvSpPr txBox="1"/>
          <p:nvPr/>
        </p:nvSpPr>
        <p:spPr>
          <a:xfrm>
            <a:off x="6028818" y="4623684"/>
            <a:ext cx="3191381" cy="369332"/>
          </a:xfrm>
          <a:prstGeom prst="rect">
            <a:avLst/>
          </a:prstGeom>
          <a:noFill/>
        </p:spPr>
        <p:txBody>
          <a:bodyPr wrap="square" rtlCol="0">
            <a:spAutoFit/>
          </a:bodyPr>
          <a:lstStyle/>
          <a:p>
            <a:r>
              <a:rPr lang="it-IT" dirty="0" err="1" smtClean="0">
                <a:solidFill>
                  <a:schemeClr val="bg1"/>
                </a:solidFill>
              </a:rPr>
              <a:t>Getting</a:t>
            </a:r>
            <a:r>
              <a:rPr lang="it-IT" dirty="0" smtClean="0">
                <a:solidFill>
                  <a:schemeClr val="bg1"/>
                </a:solidFill>
              </a:rPr>
              <a:t> </a:t>
            </a:r>
            <a:r>
              <a:rPr lang="it-IT" dirty="0" err="1" smtClean="0">
                <a:solidFill>
                  <a:schemeClr val="bg1"/>
                </a:solidFill>
              </a:rPr>
              <a:t>through</a:t>
            </a:r>
            <a:r>
              <a:rPr lang="it-IT" dirty="0" smtClean="0">
                <a:solidFill>
                  <a:schemeClr val="bg1"/>
                </a:solidFill>
              </a:rPr>
              <a:t> </a:t>
            </a:r>
            <a:r>
              <a:rPr lang="it-IT" dirty="0" err="1" smtClean="0">
                <a:solidFill>
                  <a:schemeClr val="bg1"/>
                </a:solidFill>
              </a:rPr>
              <a:t>motherhood</a:t>
            </a:r>
            <a:endParaRPr lang="en-GB" dirty="0">
              <a:solidFill>
                <a:schemeClr val="bg1"/>
              </a:solidFill>
            </a:endParaRPr>
          </a:p>
        </p:txBody>
      </p:sp>
      <p:sp>
        <p:nvSpPr>
          <p:cNvPr id="54" name="CasellaDiTesto 53"/>
          <p:cNvSpPr txBox="1"/>
          <p:nvPr/>
        </p:nvSpPr>
        <p:spPr>
          <a:xfrm>
            <a:off x="4338766" y="5129806"/>
            <a:ext cx="1796214" cy="369332"/>
          </a:xfrm>
          <a:prstGeom prst="rect">
            <a:avLst/>
          </a:prstGeom>
          <a:noFill/>
        </p:spPr>
        <p:txBody>
          <a:bodyPr wrap="square" rtlCol="0">
            <a:spAutoFit/>
          </a:bodyPr>
          <a:lstStyle/>
          <a:p>
            <a:r>
              <a:rPr lang="it-IT" dirty="0" smtClean="0">
                <a:solidFill>
                  <a:schemeClr val="bg1"/>
                </a:solidFill>
              </a:rPr>
              <a:t>Social </a:t>
            </a:r>
            <a:r>
              <a:rPr lang="it-IT" dirty="0" err="1" smtClean="0">
                <a:solidFill>
                  <a:schemeClr val="bg1"/>
                </a:solidFill>
              </a:rPr>
              <a:t>support</a:t>
            </a:r>
            <a:endParaRPr lang="en-GB" dirty="0">
              <a:solidFill>
                <a:schemeClr val="bg1"/>
              </a:solidFill>
            </a:endParaRPr>
          </a:p>
        </p:txBody>
      </p:sp>
      <p:sp>
        <p:nvSpPr>
          <p:cNvPr id="55" name="CasellaDiTesto 54"/>
          <p:cNvSpPr txBox="1"/>
          <p:nvPr/>
        </p:nvSpPr>
        <p:spPr>
          <a:xfrm>
            <a:off x="7185660" y="5168447"/>
            <a:ext cx="4815840" cy="646331"/>
          </a:xfrm>
          <a:prstGeom prst="rect">
            <a:avLst/>
          </a:prstGeom>
          <a:noFill/>
        </p:spPr>
        <p:txBody>
          <a:bodyPr wrap="square" rtlCol="0">
            <a:spAutoFit/>
          </a:bodyPr>
          <a:lstStyle/>
          <a:p>
            <a:r>
              <a:rPr lang="it-IT" dirty="0" err="1" smtClean="0">
                <a:solidFill>
                  <a:schemeClr val="bg1"/>
                </a:solidFill>
              </a:rPr>
              <a:t>Recognising</a:t>
            </a:r>
            <a:r>
              <a:rPr lang="it-IT" dirty="0" smtClean="0">
                <a:solidFill>
                  <a:schemeClr val="bg1"/>
                </a:solidFill>
              </a:rPr>
              <a:t> </a:t>
            </a:r>
            <a:r>
              <a:rPr lang="it-IT" dirty="0" err="1" smtClean="0">
                <a:solidFill>
                  <a:schemeClr val="bg1"/>
                </a:solidFill>
              </a:rPr>
              <a:t>baby’s</a:t>
            </a:r>
            <a:r>
              <a:rPr lang="it-IT" dirty="0" smtClean="0">
                <a:solidFill>
                  <a:schemeClr val="bg1"/>
                </a:solidFill>
              </a:rPr>
              <a:t> needs and </a:t>
            </a:r>
            <a:r>
              <a:rPr lang="it-IT" dirty="0" err="1" smtClean="0">
                <a:solidFill>
                  <a:schemeClr val="bg1"/>
                </a:solidFill>
              </a:rPr>
              <a:t>responding</a:t>
            </a:r>
            <a:r>
              <a:rPr lang="it-IT" dirty="0" smtClean="0">
                <a:solidFill>
                  <a:schemeClr val="bg1"/>
                </a:solidFill>
              </a:rPr>
              <a:t> to </a:t>
            </a:r>
            <a:r>
              <a:rPr lang="it-IT" dirty="0" err="1" smtClean="0">
                <a:solidFill>
                  <a:schemeClr val="bg1"/>
                </a:solidFill>
              </a:rPr>
              <a:t>them</a:t>
            </a:r>
            <a:endParaRPr lang="en-GB" dirty="0">
              <a:solidFill>
                <a:schemeClr val="bg1"/>
              </a:solidFill>
            </a:endParaRPr>
          </a:p>
        </p:txBody>
      </p:sp>
      <p:sp>
        <p:nvSpPr>
          <p:cNvPr id="58" name="CasellaDiTesto 57"/>
          <p:cNvSpPr txBox="1"/>
          <p:nvPr/>
        </p:nvSpPr>
        <p:spPr>
          <a:xfrm>
            <a:off x="5478780" y="5976596"/>
            <a:ext cx="5006340" cy="646331"/>
          </a:xfrm>
          <a:prstGeom prst="rect">
            <a:avLst/>
          </a:prstGeom>
          <a:noFill/>
        </p:spPr>
        <p:txBody>
          <a:bodyPr wrap="square" rtlCol="0">
            <a:spAutoFit/>
          </a:bodyPr>
          <a:lstStyle/>
          <a:p>
            <a:r>
              <a:rPr lang="it-IT" dirty="0" err="1" smtClean="0">
                <a:solidFill>
                  <a:schemeClr val="bg1"/>
                </a:solidFill>
              </a:rPr>
              <a:t>Providing</a:t>
            </a:r>
            <a:r>
              <a:rPr lang="it-IT" dirty="0" smtClean="0">
                <a:solidFill>
                  <a:schemeClr val="bg1"/>
                </a:solidFill>
              </a:rPr>
              <a:t> a </a:t>
            </a:r>
            <a:r>
              <a:rPr lang="it-IT" dirty="0" err="1" smtClean="0">
                <a:solidFill>
                  <a:schemeClr val="bg1"/>
                </a:solidFill>
              </a:rPr>
              <a:t>nurturing</a:t>
            </a:r>
            <a:r>
              <a:rPr lang="it-IT" dirty="0" smtClean="0">
                <a:solidFill>
                  <a:schemeClr val="bg1"/>
                </a:solidFill>
              </a:rPr>
              <a:t> </a:t>
            </a:r>
            <a:r>
              <a:rPr lang="it-IT" dirty="0" err="1" smtClean="0">
                <a:solidFill>
                  <a:schemeClr val="bg1"/>
                </a:solidFill>
              </a:rPr>
              <a:t>environment</a:t>
            </a:r>
            <a:r>
              <a:rPr lang="it-IT" dirty="0" smtClean="0">
                <a:solidFill>
                  <a:schemeClr val="bg1"/>
                </a:solidFill>
              </a:rPr>
              <a:t> (creative </a:t>
            </a:r>
            <a:r>
              <a:rPr lang="it-IT" dirty="0" err="1" smtClean="0">
                <a:solidFill>
                  <a:schemeClr val="bg1"/>
                </a:solidFill>
              </a:rPr>
              <a:t>tasks</a:t>
            </a:r>
            <a:r>
              <a:rPr lang="it-IT"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400805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18854"/>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45178"/>
            <a:ext cx="6120882" cy="461665"/>
          </a:xfrm>
          <a:prstGeom prst="rect">
            <a:avLst/>
          </a:prstGeom>
          <a:noFill/>
        </p:spPr>
        <p:txBody>
          <a:bodyPr wrap="square" rtlCol="0">
            <a:spAutoFit/>
          </a:bodyPr>
          <a:lstStyle/>
          <a:p>
            <a:r>
              <a:rPr lang="it-IT" sz="2400" dirty="0" err="1" smtClean="0">
                <a:solidFill>
                  <a:schemeClr val="bg1"/>
                </a:solidFill>
              </a:rPr>
              <a:t>Before</a:t>
            </a:r>
            <a:r>
              <a:rPr lang="it-IT" sz="2400" dirty="0" smtClean="0">
                <a:solidFill>
                  <a:schemeClr val="bg1"/>
                </a:solidFill>
              </a:rPr>
              <a:t> </a:t>
            </a:r>
            <a:r>
              <a:rPr lang="it-IT" sz="2400" dirty="0" err="1" smtClean="0">
                <a:solidFill>
                  <a:schemeClr val="bg1"/>
                </a:solidFill>
              </a:rPr>
              <a:t>singing</a:t>
            </a:r>
            <a:r>
              <a:rPr lang="it-IT" sz="2400" dirty="0" smtClean="0">
                <a:solidFill>
                  <a:schemeClr val="bg1"/>
                </a:solidFill>
              </a:rPr>
              <a:t> workshops - </a:t>
            </a:r>
            <a:r>
              <a:rPr lang="it-IT" sz="2400" dirty="0" err="1" smtClean="0">
                <a:solidFill>
                  <a:schemeClr val="bg1"/>
                </a:solidFill>
              </a:rPr>
              <a:t>questionnaire</a:t>
            </a:r>
            <a:endParaRPr lang="en-GB" sz="24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6" name="CasellaDiTesto 5"/>
          <p:cNvSpPr txBox="1"/>
          <p:nvPr/>
        </p:nvSpPr>
        <p:spPr>
          <a:xfrm>
            <a:off x="613399" y="2474759"/>
            <a:ext cx="10623434" cy="1131848"/>
          </a:xfrm>
          <a:prstGeom prst="rect">
            <a:avLst/>
          </a:prstGeom>
          <a:noFill/>
        </p:spPr>
        <p:txBody>
          <a:bodyPr wrap="square" rtlCol="0">
            <a:spAutoFit/>
          </a:bodyPr>
          <a:lstStyle/>
          <a:p>
            <a:pPr algn="ctr">
              <a:lnSpc>
                <a:spcPct val="150000"/>
              </a:lnSpc>
            </a:pPr>
            <a:r>
              <a:rPr lang="en-GB" sz="2400" i="1" dirty="0">
                <a:solidFill>
                  <a:schemeClr val="bg1"/>
                </a:solidFill>
              </a:rPr>
              <a:t>“I try to look after myself and give myself a peaceful and happy environment and this will rub off on my baby” </a:t>
            </a:r>
            <a:r>
              <a:rPr lang="en-GB" sz="2000" dirty="0">
                <a:solidFill>
                  <a:schemeClr val="bg1"/>
                </a:solidFill>
              </a:rPr>
              <a:t>(P01)</a:t>
            </a:r>
          </a:p>
        </p:txBody>
      </p:sp>
      <p:sp>
        <p:nvSpPr>
          <p:cNvPr id="7" name="CasellaDiTesto 6"/>
          <p:cNvSpPr txBox="1"/>
          <p:nvPr/>
        </p:nvSpPr>
        <p:spPr>
          <a:xfrm>
            <a:off x="784283" y="4020885"/>
            <a:ext cx="10623434" cy="1789657"/>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800" dirty="0" err="1" smtClean="0">
                <a:solidFill>
                  <a:schemeClr val="bg1"/>
                </a:solidFill>
              </a:rPr>
              <a:t>Maternal</a:t>
            </a:r>
            <a:r>
              <a:rPr lang="it-IT" sz="2800" dirty="0" smtClean="0">
                <a:solidFill>
                  <a:schemeClr val="bg1"/>
                </a:solidFill>
              </a:rPr>
              <a:t> </a:t>
            </a:r>
            <a:r>
              <a:rPr lang="it-IT" sz="2800" dirty="0" err="1" smtClean="0">
                <a:solidFill>
                  <a:schemeClr val="bg1"/>
                </a:solidFill>
              </a:rPr>
              <a:t>wellbeing</a:t>
            </a:r>
            <a:r>
              <a:rPr lang="it-IT" sz="2800" dirty="0" smtClean="0">
                <a:solidFill>
                  <a:schemeClr val="bg1"/>
                </a:solidFill>
              </a:rPr>
              <a:t> </a:t>
            </a:r>
            <a:r>
              <a:rPr lang="it-IT" sz="2800" dirty="0" err="1" smtClean="0">
                <a:solidFill>
                  <a:schemeClr val="bg1"/>
                </a:solidFill>
              </a:rPr>
              <a:t>is</a:t>
            </a:r>
            <a:r>
              <a:rPr lang="it-IT" sz="2800" dirty="0" smtClean="0">
                <a:solidFill>
                  <a:schemeClr val="bg1"/>
                </a:solidFill>
              </a:rPr>
              <a:t> </a:t>
            </a:r>
            <a:r>
              <a:rPr lang="it-IT" sz="2800" dirty="0" err="1" smtClean="0">
                <a:solidFill>
                  <a:schemeClr val="bg1"/>
                </a:solidFill>
              </a:rPr>
              <a:t>crucial</a:t>
            </a:r>
            <a:r>
              <a:rPr lang="it-IT" sz="2800" dirty="0" smtClean="0">
                <a:solidFill>
                  <a:schemeClr val="bg1"/>
                </a:solidFill>
              </a:rPr>
              <a:t> - </a:t>
            </a:r>
            <a:r>
              <a:rPr lang="it-IT" sz="2800" dirty="0" err="1" smtClean="0">
                <a:solidFill>
                  <a:schemeClr val="bg1"/>
                </a:solidFill>
              </a:rPr>
              <a:t>it</a:t>
            </a:r>
            <a:r>
              <a:rPr lang="it-IT" sz="2800" dirty="0" smtClean="0">
                <a:solidFill>
                  <a:schemeClr val="bg1"/>
                </a:solidFill>
              </a:rPr>
              <a:t> </a:t>
            </a:r>
            <a:r>
              <a:rPr lang="it-IT" sz="2800" dirty="0" err="1" smtClean="0">
                <a:solidFill>
                  <a:schemeClr val="bg1"/>
                </a:solidFill>
              </a:rPr>
              <a:t>will</a:t>
            </a:r>
            <a:r>
              <a:rPr lang="it-IT" sz="2800" dirty="0" smtClean="0">
                <a:solidFill>
                  <a:schemeClr val="bg1"/>
                </a:solidFill>
              </a:rPr>
              <a:t> pass on the baby</a:t>
            </a:r>
          </a:p>
          <a:p>
            <a:pPr marL="342900" indent="-342900">
              <a:lnSpc>
                <a:spcPct val="150000"/>
              </a:lnSpc>
              <a:buFont typeface="Arial" panose="020B0604020202020204" pitchFamily="34" charset="0"/>
              <a:buChar char="•"/>
            </a:pPr>
            <a:r>
              <a:rPr lang="it-IT" sz="2800" dirty="0" smtClean="0">
                <a:solidFill>
                  <a:schemeClr val="bg1"/>
                </a:solidFill>
              </a:rPr>
              <a:t>Challenge to </a:t>
            </a:r>
            <a:r>
              <a:rPr lang="it-IT" sz="2800" dirty="0" err="1" smtClean="0">
                <a:solidFill>
                  <a:schemeClr val="bg1"/>
                </a:solidFill>
              </a:rPr>
              <a:t>fit</a:t>
            </a:r>
            <a:r>
              <a:rPr lang="it-IT" sz="2800" dirty="0" smtClean="0">
                <a:solidFill>
                  <a:schemeClr val="bg1"/>
                </a:solidFill>
              </a:rPr>
              <a:t> </a:t>
            </a:r>
            <a:r>
              <a:rPr lang="it-IT" sz="2800" dirty="0" err="1" smtClean="0">
                <a:solidFill>
                  <a:schemeClr val="bg1"/>
                </a:solidFill>
              </a:rPr>
              <a:t>own</a:t>
            </a:r>
            <a:r>
              <a:rPr lang="it-IT" sz="2800" dirty="0" smtClean="0">
                <a:solidFill>
                  <a:schemeClr val="bg1"/>
                </a:solidFill>
              </a:rPr>
              <a:t> </a:t>
            </a:r>
            <a:r>
              <a:rPr lang="it-IT" sz="2800" dirty="0" err="1" smtClean="0">
                <a:solidFill>
                  <a:schemeClr val="bg1"/>
                </a:solidFill>
              </a:rPr>
              <a:t>wellbeing</a:t>
            </a:r>
            <a:r>
              <a:rPr lang="it-IT" sz="2800" dirty="0" smtClean="0">
                <a:solidFill>
                  <a:schemeClr val="bg1"/>
                </a:solidFill>
              </a:rPr>
              <a:t> and needs and </a:t>
            </a:r>
            <a:r>
              <a:rPr lang="it-IT" sz="2800" dirty="0" err="1" smtClean="0">
                <a:solidFill>
                  <a:schemeClr val="bg1"/>
                </a:solidFill>
              </a:rPr>
              <a:t>someone</a:t>
            </a:r>
            <a:r>
              <a:rPr lang="it-IT" sz="2800" dirty="0" smtClean="0">
                <a:solidFill>
                  <a:schemeClr val="bg1"/>
                </a:solidFill>
              </a:rPr>
              <a:t> </a:t>
            </a:r>
            <a:r>
              <a:rPr lang="it-IT" sz="2800" dirty="0" err="1" smtClean="0">
                <a:solidFill>
                  <a:schemeClr val="bg1"/>
                </a:solidFill>
              </a:rPr>
              <a:t>else’s</a:t>
            </a:r>
            <a:endParaRPr lang="it-IT" sz="2800" dirty="0" smtClean="0">
              <a:solidFill>
                <a:schemeClr val="bg1"/>
              </a:solidFill>
            </a:endParaRPr>
          </a:p>
          <a:p>
            <a:pPr marL="342900" indent="-342900">
              <a:lnSpc>
                <a:spcPct val="150000"/>
              </a:lnSpc>
              <a:buFont typeface="Arial" panose="020B0604020202020204" pitchFamily="34" charset="0"/>
              <a:buChar char="•"/>
            </a:pPr>
            <a:endParaRPr lang="en-GB" sz="2000" dirty="0">
              <a:solidFill>
                <a:schemeClr val="bg1"/>
              </a:solidFill>
            </a:endParaRPr>
          </a:p>
        </p:txBody>
      </p:sp>
      <p:sp>
        <p:nvSpPr>
          <p:cNvPr id="2" name="CasellaDiTesto 1"/>
          <p:cNvSpPr txBox="1"/>
          <p:nvPr/>
        </p:nvSpPr>
        <p:spPr>
          <a:xfrm>
            <a:off x="77959" y="799408"/>
            <a:ext cx="5656082" cy="461665"/>
          </a:xfrm>
          <a:prstGeom prst="rect">
            <a:avLst/>
          </a:prstGeom>
          <a:noFill/>
        </p:spPr>
        <p:txBody>
          <a:bodyPr wrap="square" rtlCol="0">
            <a:spAutoFit/>
          </a:bodyPr>
          <a:lstStyle/>
          <a:p>
            <a:r>
              <a:rPr lang="en-GB" sz="2400" u="sng" dirty="0" smtClean="0">
                <a:solidFill>
                  <a:schemeClr val="bg1"/>
                </a:solidFill>
              </a:rPr>
              <a:t>WELLBEING </a:t>
            </a:r>
            <a:r>
              <a:rPr lang="en-GB" sz="2400" u="sng" dirty="0">
                <a:solidFill>
                  <a:schemeClr val="bg1"/>
                </a:solidFill>
              </a:rPr>
              <a:t>AND SELF-CARE</a:t>
            </a:r>
          </a:p>
        </p:txBody>
      </p:sp>
    </p:spTree>
    <p:extLst>
      <p:ext uri="{BB962C8B-B14F-4D97-AF65-F5344CB8AC3E}">
        <p14:creationId xmlns:p14="http://schemas.microsoft.com/office/powerpoint/2010/main" val="9697189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98511"/>
            <a:ext cx="6120882" cy="461665"/>
          </a:xfrm>
          <a:prstGeom prst="rect">
            <a:avLst/>
          </a:prstGeom>
          <a:noFill/>
        </p:spPr>
        <p:txBody>
          <a:bodyPr wrap="square" rtlCol="0">
            <a:spAutoFit/>
          </a:bodyPr>
          <a:lstStyle/>
          <a:p>
            <a:r>
              <a:rPr lang="it-IT" sz="2400" dirty="0" err="1" smtClean="0">
                <a:solidFill>
                  <a:schemeClr val="bg1"/>
                </a:solidFill>
              </a:rPr>
              <a:t>Before</a:t>
            </a:r>
            <a:r>
              <a:rPr lang="it-IT" sz="2400" dirty="0" smtClean="0">
                <a:solidFill>
                  <a:schemeClr val="bg1"/>
                </a:solidFill>
              </a:rPr>
              <a:t> </a:t>
            </a:r>
            <a:r>
              <a:rPr lang="it-IT" sz="2400" dirty="0" err="1" smtClean="0">
                <a:solidFill>
                  <a:schemeClr val="bg1"/>
                </a:solidFill>
              </a:rPr>
              <a:t>singing</a:t>
            </a:r>
            <a:r>
              <a:rPr lang="it-IT" sz="2400" dirty="0" smtClean="0">
                <a:solidFill>
                  <a:schemeClr val="bg1"/>
                </a:solidFill>
              </a:rPr>
              <a:t> workshops - </a:t>
            </a:r>
            <a:r>
              <a:rPr lang="it-IT" sz="2400" dirty="0" err="1" smtClean="0">
                <a:solidFill>
                  <a:schemeClr val="bg1"/>
                </a:solidFill>
              </a:rPr>
              <a:t>questionnaire</a:t>
            </a:r>
            <a:endParaRPr lang="en-GB" sz="24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6" name="CasellaDiTesto 5"/>
          <p:cNvSpPr txBox="1"/>
          <p:nvPr/>
        </p:nvSpPr>
        <p:spPr>
          <a:xfrm>
            <a:off x="0" y="1675351"/>
            <a:ext cx="5423431" cy="1420325"/>
          </a:xfrm>
          <a:prstGeom prst="rect">
            <a:avLst/>
          </a:prstGeom>
          <a:noFill/>
        </p:spPr>
        <p:txBody>
          <a:bodyPr wrap="square" rtlCol="0">
            <a:spAutoFit/>
          </a:bodyPr>
          <a:lstStyle/>
          <a:p>
            <a:pPr algn="ctr">
              <a:lnSpc>
                <a:spcPct val="150000"/>
              </a:lnSpc>
            </a:pPr>
            <a:r>
              <a:rPr lang="en-GB" sz="2000" i="1" dirty="0">
                <a:solidFill>
                  <a:schemeClr val="bg1"/>
                </a:solidFill>
              </a:rPr>
              <a:t>“I often feel tired and feel as though I may be not meeting all his needs, and sometimes could do more energetic activities” </a:t>
            </a:r>
            <a:r>
              <a:rPr lang="en-GB" dirty="0" smtClean="0">
                <a:solidFill>
                  <a:schemeClr val="bg1"/>
                </a:solidFill>
              </a:rPr>
              <a:t>(P01</a:t>
            </a:r>
            <a:r>
              <a:rPr lang="en-GB" dirty="0">
                <a:solidFill>
                  <a:schemeClr val="bg1"/>
                </a:solidFill>
              </a:rPr>
              <a:t>)</a:t>
            </a:r>
          </a:p>
        </p:txBody>
      </p:sp>
      <p:sp>
        <p:nvSpPr>
          <p:cNvPr id="7" name="CasellaDiTesto 6"/>
          <p:cNvSpPr txBox="1"/>
          <p:nvPr/>
        </p:nvSpPr>
        <p:spPr>
          <a:xfrm>
            <a:off x="4034062" y="3777337"/>
            <a:ext cx="3355910" cy="1935608"/>
          </a:xfrm>
          <a:prstGeom prst="rect">
            <a:avLst/>
          </a:prstGeom>
          <a:noFill/>
        </p:spPr>
        <p:txBody>
          <a:bodyPr wrap="square" rtlCol="0">
            <a:spAutoFit/>
          </a:bodyPr>
          <a:lstStyle/>
          <a:p>
            <a:pPr>
              <a:lnSpc>
                <a:spcPct val="150000"/>
              </a:lnSpc>
            </a:pPr>
            <a:r>
              <a:rPr lang="en-GB" sz="2000" i="1" dirty="0">
                <a:solidFill>
                  <a:schemeClr val="bg1"/>
                </a:solidFill>
              </a:rPr>
              <a:t>“It is mostly sleeping and feeding but when he is awake I try to… to him, read with him, sing to him” </a:t>
            </a:r>
            <a:r>
              <a:rPr lang="en-GB" dirty="0">
                <a:solidFill>
                  <a:schemeClr val="bg1"/>
                </a:solidFill>
              </a:rPr>
              <a:t>(P02)</a:t>
            </a:r>
          </a:p>
        </p:txBody>
      </p:sp>
      <p:sp>
        <p:nvSpPr>
          <p:cNvPr id="2" name="CasellaDiTesto 1"/>
          <p:cNvSpPr txBox="1"/>
          <p:nvPr/>
        </p:nvSpPr>
        <p:spPr>
          <a:xfrm>
            <a:off x="77959" y="769082"/>
            <a:ext cx="6730584" cy="461665"/>
          </a:xfrm>
          <a:prstGeom prst="rect">
            <a:avLst/>
          </a:prstGeom>
          <a:noFill/>
        </p:spPr>
        <p:txBody>
          <a:bodyPr wrap="square" rtlCol="0">
            <a:spAutoFit/>
          </a:bodyPr>
          <a:lstStyle/>
          <a:p>
            <a:r>
              <a:rPr lang="en-GB" sz="2400" u="sng" dirty="0">
                <a:solidFill>
                  <a:schemeClr val="bg1"/>
                </a:solidFill>
              </a:rPr>
              <a:t>CONNECTING WITH THE INFANT:</a:t>
            </a:r>
          </a:p>
        </p:txBody>
      </p:sp>
      <p:sp>
        <p:nvSpPr>
          <p:cNvPr id="4" name="CasellaDiTesto 3"/>
          <p:cNvSpPr txBox="1"/>
          <p:nvPr/>
        </p:nvSpPr>
        <p:spPr>
          <a:xfrm>
            <a:off x="7150308" y="1895347"/>
            <a:ext cx="3927423" cy="168584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400" dirty="0" err="1" smtClean="0">
                <a:solidFill>
                  <a:schemeClr val="bg1"/>
                </a:solidFill>
              </a:rPr>
              <a:t>Challenges</a:t>
            </a:r>
            <a:r>
              <a:rPr lang="it-IT" sz="2400" dirty="0" smtClean="0">
                <a:solidFill>
                  <a:schemeClr val="bg1"/>
                </a:solidFill>
              </a:rPr>
              <a:t> of </a:t>
            </a:r>
            <a:r>
              <a:rPr lang="it-IT" sz="2400" dirty="0" err="1" smtClean="0">
                <a:solidFill>
                  <a:schemeClr val="bg1"/>
                </a:solidFill>
              </a:rPr>
              <a:t>caring</a:t>
            </a:r>
            <a:r>
              <a:rPr lang="it-IT" sz="2400" dirty="0" smtClean="0">
                <a:solidFill>
                  <a:schemeClr val="bg1"/>
                </a:solidFill>
              </a:rPr>
              <a:t> fo </a:t>
            </a:r>
            <a:r>
              <a:rPr lang="it-IT" sz="2400" dirty="0" err="1" smtClean="0">
                <a:solidFill>
                  <a:schemeClr val="bg1"/>
                </a:solidFill>
              </a:rPr>
              <a:t>someone</a:t>
            </a:r>
            <a:r>
              <a:rPr lang="it-IT" sz="2400" dirty="0" smtClean="0">
                <a:solidFill>
                  <a:schemeClr val="bg1"/>
                </a:solidFill>
              </a:rPr>
              <a:t> else</a:t>
            </a:r>
          </a:p>
          <a:p>
            <a:pPr marL="285750" indent="-285750">
              <a:lnSpc>
                <a:spcPct val="150000"/>
              </a:lnSpc>
              <a:buFont typeface="Arial" panose="020B0604020202020204" pitchFamily="34" charset="0"/>
              <a:buChar char="•"/>
            </a:pPr>
            <a:r>
              <a:rPr lang="it-IT" sz="2400" dirty="0" err="1" smtClean="0">
                <a:solidFill>
                  <a:schemeClr val="bg1"/>
                </a:solidFill>
              </a:rPr>
              <a:t>inadequacy</a:t>
            </a:r>
            <a:endParaRPr lang="en-GB" sz="2400" dirty="0">
              <a:solidFill>
                <a:schemeClr val="bg1"/>
              </a:solidFill>
            </a:endParaRPr>
          </a:p>
        </p:txBody>
      </p:sp>
      <p:sp>
        <p:nvSpPr>
          <p:cNvPr id="10" name="CasellaDiTesto 9"/>
          <p:cNvSpPr txBox="1"/>
          <p:nvPr/>
        </p:nvSpPr>
        <p:spPr>
          <a:xfrm>
            <a:off x="3301849" y="5833807"/>
            <a:ext cx="4537533" cy="830997"/>
          </a:xfrm>
          <a:prstGeom prst="rect">
            <a:avLst/>
          </a:prstGeom>
          <a:noFill/>
        </p:spPr>
        <p:txBody>
          <a:bodyPr wrap="square" rtlCol="0">
            <a:spAutoFit/>
          </a:bodyPr>
          <a:lstStyle/>
          <a:p>
            <a:pPr algn="ctr"/>
            <a:r>
              <a:rPr lang="it-IT" sz="2400" dirty="0" err="1" smtClean="0">
                <a:solidFill>
                  <a:schemeClr val="bg1"/>
                </a:solidFill>
              </a:rPr>
              <a:t>Search</a:t>
            </a:r>
            <a:r>
              <a:rPr lang="it-IT" sz="2400" dirty="0" smtClean="0">
                <a:solidFill>
                  <a:schemeClr val="bg1"/>
                </a:solidFill>
              </a:rPr>
              <a:t> for connection</a:t>
            </a:r>
          </a:p>
          <a:p>
            <a:pPr marL="342900" indent="-342900">
              <a:buFont typeface="Arial" panose="020B0604020202020204" pitchFamily="34" charset="0"/>
              <a:buChar char="•"/>
            </a:pPr>
            <a:endParaRPr lang="it-IT" sz="2400" dirty="0" smtClean="0">
              <a:solidFill>
                <a:schemeClr val="bg1"/>
              </a:solidFill>
            </a:endParaRPr>
          </a:p>
        </p:txBody>
      </p:sp>
    </p:spTree>
    <p:extLst>
      <p:ext uri="{BB962C8B-B14F-4D97-AF65-F5344CB8AC3E}">
        <p14:creationId xmlns:p14="http://schemas.microsoft.com/office/powerpoint/2010/main" val="20037806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77960" y="198511"/>
            <a:ext cx="6120882" cy="461665"/>
          </a:xfrm>
          <a:prstGeom prst="rect">
            <a:avLst/>
          </a:prstGeom>
          <a:noFill/>
        </p:spPr>
        <p:txBody>
          <a:bodyPr wrap="square" rtlCol="0">
            <a:spAutoFit/>
          </a:bodyPr>
          <a:lstStyle/>
          <a:p>
            <a:r>
              <a:rPr lang="it-IT" sz="2400" dirty="0" err="1" smtClean="0">
                <a:solidFill>
                  <a:schemeClr val="bg1"/>
                </a:solidFill>
              </a:rPr>
              <a:t>Before</a:t>
            </a:r>
            <a:r>
              <a:rPr lang="it-IT" sz="2400" dirty="0" smtClean="0">
                <a:solidFill>
                  <a:schemeClr val="bg1"/>
                </a:solidFill>
              </a:rPr>
              <a:t> </a:t>
            </a:r>
            <a:r>
              <a:rPr lang="it-IT" sz="2400" dirty="0" err="1" smtClean="0">
                <a:solidFill>
                  <a:schemeClr val="bg1"/>
                </a:solidFill>
              </a:rPr>
              <a:t>singing</a:t>
            </a:r>
            <a:r>
              <a:rPr lang="it-IT" sz="2400" dirty="0" smtClean="0">
                <a:solidFill>
                  <a:schemeClr val="bg1"/>
                </a:solidFill>
              </a:rPr>
              <a:t> workshops - </a:t>
            </a:r>
            <a:r>
              <a:rPr lang="it-IT" sz="2400" dirty="0" err="1" smtClean="0">
                <a:solidFill>
                  <a:schemeClr val="bg1"/>
                </a:solidFill>
              </a:rPr>
              <a:t>questionnaire</a:t>
            </a:r>
            <a:endParaRPr lang="en-GB" sz="2400" dirty="0">
              <a:solidFill>
                <a:schemeClr val="bg1"/>
              </a:solidFill>
            </a:endParaRPr>
          </a:p>
        </p:txBody>
      </p:sp>
      <p:pic>
        <p:nvPicPr>
          <p:cNvPr id="5" name="Immagine 4"/>
          <p:cNvPicPr>
            <a:picLocks noChangeAspect="1"/>
          </p:cNvPicPr>
          <p:nvPr/>
        </p:nvPicPr>
        <p:blipFill>
          <a:blip r:embed="rId2"/>
          <a:stretch>
            <a:fillRect/>
          </a:stretch>
        </p:blipFill>
        <p:spPr>
          <a:xfrm>
            <a:off x="87387" y="1213686"/>
            <a:ext cx="12114039" cy="5531413"/>
          </a:xfrm>
          <a:prstGeom prst="rect">
            <a:avLst/>
          </a:prstGeom>
        </p:spPr>
      </p:pic>
      <p:sp>
        <p:nvSpPr>
          <p:cNvPr id="6" name="CasellaDiTesto 5"/>
          <p:cNvSpPr txBox="1"/>
          <p:nvPr/>
        </p:nvSpPr>
        <p:spPr>
          <a:xfrm>
            <a:off x="77959" y="1426638"/>
            <a:ext cx="5423431" cy="2343655"/>
          </a:xfrm>
          <a:prstGeom prst="rect">
            <a:avLst/>
          </a:prstGeom>
          <a:noFill/>
        </p:spPr>
        <p:txBody>
          <a:bodyPr wrap="square" rtlCol="0">
            <a:spAutoFit/>
          </a:bodyPr>
          <a:lstStyle/>
          <a:p>
            <a:pPr algn="ctr">
              <a:lnSpc>
                <a:spcPct val="150000"/>
              </a:lnSpc>
            </a:pPr>
            <a:r>
              <a:rPr lang="en-GB" sz="2000" i="1" dirty="0" smtClean="0">
                <a:solidFill>
                  <a:schemeClr val="bg1"/>
                </a:solidFill>
              </a:rPr>
              <a:t>“</a:t>
            </a:r>
            <a:r>
              <a:rPr lang="en-GB" sz="2000" i="1" dirty="0">
                <a:solidFill>
                  <a:schemeClr val="bg1"/>
                </a:solidFill>
              </a:rPr>
              <a:t>Learning to understand him(4 months old). At times can feel like I don’t know what he needs or how to help him when he is upset </a:t>
            </a:r>
            <a:r>
              <a:rPr lang="en-GB" sz="2000" i="1" dirty="0" smtClean="0">
                <a:solidFill>
                  <a:schemeClr val="bg1"/>
                </a:solidFill>
              </a:rPr>
              <a:t>…Sometimes </a:t>
            </a:r>
            <a:r>
              <a:rPr lang="en-GB" sz="2000" i="1" dirty="0">
                <a:solidFill>
                  <a:schemeClr val="bg1"/>
                </a:solidFill>
              </a:rPr>
              <a:t>very rewarding, sometimes very </a:t>
            </a:r>
            <a:r>
              <a:rPr lang="en-GB" sz="2000" i="1" dirty="0" smtClean="0">
                <a:solidFill>
                  <a:schemeClr val="bg1"/>
                </a:solidFill>
              </a:rPr>
              <a:t>overwhelming”  </a:t>
            </a:r>
            <a:r>
              <a:rPr lang="en-GB" dirty="0" smtClean="0">
                <a:solidFill>
                  <a:schemeClr val="bg1"/>
                </a:solidFill>
              </a:rPr>
              <a:t>(P02)</a:t>
            </a:r>
            <a:endParaRPr lang="en-GB" dirty="0">
              <a:solidFill>
                <a:schemeClr val="bg1"/>
              </a:solidFill>
            </a:endParaRPr>
          </a:p>
        </p:txBody>
      </p:sp>
      <p:sp>
        <p:nvSpPr>
          <p:cNvPr id="7" name="CasellaDiTesto 6"/>
          <p:cNvSpPr txBox="1"/>
          <p:nvPr/>
        </p:nvSpPr>
        <p:spPr>
          <a:xfrm>
            <a:off x="7892097" y="1426637"/>
            <a:ext cx="3355910" cy="2343655"/>
          </a:xfrm>
          <a:prstGeom prst="rect">
            <a:avLst/>
          </a:prstGeom>
          <a:noFill/>
        </p:spPr>
        <p:txBody>
          <a:bodyPr wrap="square" rtlCol="0">
            <a:spAutoFit/>
          </a:bodyPr>
          <a:lstStyle/>
          <a:p>
            <a:pPr>
              <a:lnSpc>
                <a:spcPct val="150000"/>
              </a:lnSpc>
            </a:pPr>
            <a:r>
              <a:rPr lang="en-GB" sz="2000" i="1" dirty="0">
                <a:solidFill>
                  <a:schemeClr val="bg1"/>
                </a:solidFill>
              </a:rPr>
              <a:t>“Yes, we are both happy when I sing to my baby… and it helps sooth her when she cries or needs comfort” (P03)</a:t>
            </a:r>
            <a:endParaRPr lang="en-GB" dirty="0">
              <a:solidFill>
                <a:schemeClr val="bg1"/>
              </a:solidFill>
            </a:endParaRPr>
          </a:p>
        </p:txBody>
      </p:sp>
      <p:sp>
        <p:nvSpPr>
          <p:cNvPr id="2" name="CasellaDiTesto 1"/>
          <p:cNvSpPr txBox="1"/>
          <p:nvPr/>
        </p:nvSpPr>
        <p:spPr>
          <a:xfrm>
            <a:off x="77959" y="769082"/>
            <a:ext cx="6730584" cy="461665"/>
          </a:xfrm>
          <a:prstGeom prst="rect">
            <a:avLst/>
          </a:prstGeom>
          <a:noFill/>
        </p:spPr>
        <p:txBody>
          <a:bodyPr wrap="square" rtlCol="0">
            <a:spAutoFit/>
          </a:bodyPr>
          <a:lstStyle/>
          <a:p>
            <a:r>
              <a:rPr lang="en-GB" sz="2400" u="sng">
                <a:solidFill>
                  <a:schemeClr val="bg1"/>
                </a:solidFill>
              </a:rPr>
              <a:t>CONFIDENCE IN MOTHERHOOD</a:t>
            </a:r>
            <a:endParaRPr lang="en-GB" sz="2400" u="sng" dirty="0">
              <a:solidFill>
                <a:schemeClr val="bg1"/>
              </a:solidFill>
            </a:endParaRPr>
          </a:p>
        </p:txBody>
      </p:sp>
      <p:sp>
        <p:nvSpPr>
          <p:cNvPr id="4" name="CasellaDiTesto 3"/>
          <p:cNvSpPr txBox="1"/>
          <p:nvPr/>
        </p:nvSpPr>
        <p:spPr>
          <a:xfrm>
            <a:off x="230318" y="4067443"/>
            <a:ext cx="4452079" cy="2677656"/>
          </a:xfrm>
          <a:prstGeom prst="rect">
            <a:avLst/>
          </a:prstGeom>
          <a:noFill/>
        </p:spPr>
        <p:txBody>
          <a:bodyPr wrap="square" rtlCol="0">
            <a:spAutoFit/>
          </a:bodyPr>
          <a:lstStyle/>
          <a:p>
            <a:pPr marL="285750" indent="-285750">
              <a:buFont typeface="Arial" panose="020B0604020202020204" pitchFamily="34" charset="0"/>
              <a:buChar char="•"/>
            </a:pPr>
            <a:r>
              <a:rPr lang="it-IT" sz="2400" dirty="0" err="1" smtClean="0">
                <a:solidFill>
                  <a:schemeClr val="bg1"/>
                </a:solidFill>
              </a:rPr>
              <a:t>Motherhood</a:t>
            </a:r>
            <a:r>
              <a:rPr lang="it-IT" sz="2400" dirty="0" smtClean="0">
                <a:solidFill>
                  <a:schemeClr val="bg1"/>
                </a:solidFill>
              </a:rPr>
              <a:t> </a:t>
            </a:r>
            <a:r>
              <a:rPr lang="it-IT" sz="2400" dirty="0" err="1" smtClean="0">
                <a:solidFill>
                  <a:schemeClr val="bg1"/>
                </a:solidFill>
              </a:rPr>
              <a:t>is</a:t>
            </a:r>
            <a:r>
              <a:rPr lang="it-IT" sz="2400" dirty="0" smtClean="0">
                <a:solidFill>
                  <a:schemeClr val="bg1"/>
                </a:solidFill>
              </a:rPr>
              <a:t> </a:t>
            </a:r>
            <a:r>
              <a:rPr lang="it-IT" sz="2400" dirty="0" err="1" smtClean="0">
                <a:solidFill>
                  <a:schemeClr val="bg1"/>
                </a:solidFill>
              </a:rPr>
              <a:t>constant</a:t>
            </a:r>
            <a:r>
              <a:rPr lang="it-IT" sz="2400" dirty="0" smtClean="0">
                <a:solidFill>
                  <a:schemeClr val="bg1"/>
                </a:solidFill>
              </a:rPr>
              <a:t> </a:t>
            </a:r>
            <a:r>
              <a:rPr lang="it-IT" sz="2400" dirty="0" err="1" smtClean="0">
                <a:solidFill>
                  <a:schemeClr val="bg1"/>
                </a:solidFill>
              </a:rPr>
              <a:t>learning</a:t>
            </a:r>
            <a:r>
              <a:rPr lang="it-IT" sz="2400" dirty="0" smtClean="0">
                <a:solidFill>
                  <a:schemeClr val="bg1"/>
                </a:solidFill>
              </a:rPr>
              <a:t> curve – </a:t>
            </a:r>
            <a:r>
              <a:rPr lang="it-IT" sz="2400" dirty="0" err="1" smtClean="0">
                <a:solidFill>
                  <a:schemeClr val="bg1"/>
                </a:solidFill>
              </a:rPr>
              <a:t>not</a:t>
            </a:r>
            <a:r>
              <a:rPr lang="it-IT" sz="2400" dirty="0" smtClean="0">
                <a:solidFill>
                  <a:schemeClr val="bg1"/>
                </a:solidFill>
              </a:rPr>
              <a:t> </a:t>
            </a:r>
            <a:r>
              <a:rPr lang="it-IT" sz="2400" dirty="0" err="1" smtClean="0">
                <a:solidFill>
                  <a:schemeClr val="bg1"/>
                </a:solidFill>
              </a:rPr>
              <a:t>met</a:t>
            </a:r>
            <a:r>
              <a:rPr lang="it-IT" sz="2400" dirty="0" smtClean="0">
                <a:solidFill>
                  <a:schemeClr val="bg1"/>
                </a:solidFill>
              </a:rPr>
              <a:t> </a:t>
            </a:r>
            <a:r>
              <a:rPr lang="it-IT" sz="2400" dirty="0" err="1" smtClean="0">
                <a:solidFill>
                  <a:schemeClr val="bg1"/>
                </a:solidFill>
              </a:rPr>
              <a:t>expectations</a:t>
            </a:r>
            <a:endParaRPr lang="it-IT" sz="2400" dirty="0" smtClean="0">
              <a:solidFill>
                <a:schemeClr val="bg1"/>
              </a:solidFill>
            </a:endParaRPr>
          </a:p>
          <a:p>
            <a:pPr marL="285750" indent="-285750">
              <a:buFont typeface="Arial" panose="020B0604020202020204" pitchFamily="34" charset="0"/>
              <a:buChar char="•"/>
            </a:pPr>
            <a:r>
              <a:rPr lang="it-IT" sz="2400" dirty="0" err="1" smtClean="0">
                <a:solidFill>
                  <a:schemeClr val="bg1"/>
                </a:solidFill>
              </a:rPr>
              <a:t>Support</a:t>
            </a:r>
            <a:r>
              <a:rPr lang="it-IT" sz="2400" dirty="0">
                <a:solidFill>
                  <a:schemeClr val="bg1"/>
                </a:solidFill>
              </a:rPr>
              <a:t> </a:t>
            </a:r>
            <a:r>
              <a:rPr lang="it-IT" sz="2400" dirty="0" err="1" smtClean="0">
                <a:solidFill>
                  <a:schemeClr val="bg1"/>
                </a:solidFill>
              </a:rPr>
              <a:t>needed</a:t>
            </a:r>
            <a:r>
              <a:rPr lang="it-IT" sz="2400" dirty="0" smtClean="0">
                <a:solidFill>
                  <a:schemeClr val="bg1"/>
                </a:solidFill>
              </a:rPr>
              <a:t> -  </a:t>
            </a:r>
            <a:r>
              <a:rPr lang="it-IT" sz="2400" dirty="0" err="1" smtClean="0">
                <a:solidFill>
                  <a:schemeClr val="bg1"/>
                </a:solidFill>
              </a:rPr>
              <a:t>motherhood</a:t>
            </a:r>
            <a:r>
              <a:rPr lang="it-IT" sz="2400" dirty="0" smtClean="0">
                <a:solidFill>
                  <a:schemeClr val="bg1"/>
                </a:solidFill>
              </a:rPr>
              <a:t> </a:t>
            </a:r>
            <a:r>
              <a:rPr lang="it-IT" sz="2400" dirty="0" err="1" smtClean="0">
                <a:solidFill>
                  <a:schemeClr val="bg1"/>
                </a:solidFill>
              </a:rPr>
              <a:t>is</a:t>
            </a:r>
            <a:r>
              <a:rPr lang="it-IT" sz="2400" dirty="0" smtClean="0">
                <a:solidFill>
                  <a:schemeClr val="bg1"/>
                </a:solidFill>
              </a:rPr>
              <a:t> a </a:t>
            </a:r>
            <a:r>
              <a:rPr lang="it-IT" sz="2400" dirty="0" err="1" smtClean="0">
                <a:solidFill>
                  <a:schemeClr val="bg1"/>
                </a:solidFill>
              </a:rPr>
              <a:t>enormous</a:t>
            </a:r>
            <a:r>
              <a:rPr lang="it-IT" sz="2400" dirty="0" smtClean="0">
                <a:solidFill>
                  <a:schemeClr val="bg1"/>
                </a:solidFill>
              </a:rPr>
              <a:t> </a:t>
            </a:r>
            <a:r>
              <a:rPr lang="it-IT" sz="2400" dirty="0" err="1" smtClean="0">
                <a:solidFill>
                  <a:schemeClr val="bg1"/>
                </a:solidFill>
              </a:rPr>
              <a:t>responsability</a:t>
            </a:r>
            <a:r>
              <a:rPr lang="it-IT" sz="2400" dirty="0" smtClean="0">
                <a:solidFill>
                  <a:schemeClr val="bg1"/>
                </a:solidFill>
              </a:rPr>
              <a:t> </a:t>
            </a:r>
            <a:r>
              <a:rPr lang="it-IT" sz="1400" dirty="0">
                <a:solidFill>
                  <a:schemeClr val="bg1"/>
                </a:solidFill>
              </a:rPr>
              <a:t>(Wasserman et al., </a:t>
            </a:r>
            <a:r>
              <a:rPr lang="it-IT" sz="1400" dirty="0" smtClean="0">
                <a:solidFill>
                  <a:schemeClr val="bg1"/>
                </a:solidFill>
              </a:rPr>
              <a:t>1984)</a:t>
            </a:r>
            <a:endParaRPr lang="it-IT" sz="2400" dirty="0" smtClean="0">
              <a:solidFill>
                <a:schemeClr val="bg1"/>
              </a:solidFill>
            </a:endParaRPr>
          </a:p>
          <a:p>
            <a:pPr marL="285750" indent="-285750">
              <a:buFont typeface="Arial" panose="020B0604020202020204" pitchFamily="34" charset="0"/>
              <a:buChar char="•"/>
            </a:pPr>
            <a:endParaRPr lang="it-IT" sz="2400" dirty="0" smtClean="0">
              <a:solidFill>
                <a:schemeClr val="bg1"/>
              </a:solidFill>
            </a:endParaRPr>
          </a:p>
        </p:txBody>
      </p:sp>
      <p:sp>
        <p:nvSpPr>
          <p:cNvPr id="10" name="CasellaDiTesto 9"/>
          <p:cNvSpPr txBox="1"/>
          <p:nvPr/>
        </p:nvSpPr>
        <p:spPr>
          <a:xfrm>
            <a:off x="7301285" y="4214896"/>
            <a:ext cx="4537533" cy="2523768"/>
          </a:xfrm>
          <a:prstGeom prst="rect">
            <a:avLst/>
          </a:prstGeom>
          <a:noFill/>
        </p:spPr>
        <p:txBody>
          <a:bodyPr wrap="square" rtlCol="0">
            <a:spAutoFit/>
          </a:bodyPr>
          <a:lstStyle/>
          <a:p>
            <a:pPr marL="342900" indent="-342900">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to </a:t>
            </a:r>
            <a:r>
              <a:rPr lang="it-IT" sz="2400" dirty="0" err="1" smtClean="0">
                <a:solidFill>
                  <a:schemeClr val="bg1"/>
                </a:solidFill>
              </a:rPr>
              <a:t>soothe</a:t>
            </a:r>
            <a:r>
              <a:rPr lang="it-IT" sz="2400" dirty="0" smtClean="0">
                <a:solidFill>
                  <a:schemeClr val="bg1"/>
                </a:solidFill>
              </a:rPr>
              <a:t> baby and </a:t>
            </a:r>
            <a:r>
              <a:rPr lang="it-IT" sz="2400" dirty="0" err="1" smtClean="0">
                <a:solidFill>
                  <a:schemeClr val="bg1"/>
                </a:solidFill>
              </a:rPr>
              <a:t>what</a:t>
            </a:r>
            <a:r>
              <a:rPr lang="it-IT" sz="2400" dirty="0" smtClean="0">
                <a:solidFill>
                  <a:schemeClr val="bg1"/>
                </a:solidFill>
              </a:rPr>
              <a:t> else?</a:t>
            </a:r>
          </a:p>
          <a:p>
            <a:pPr marL="342900" indent="-342900">
              <a:buFont typeface="Arial" panose="020B0604020202020204" pitchFamily="34" charset="0"/>
              <a:buChar char="•"/>
            </a:pPr>
            <a:r>
              <a:rPr lang="it-IT" sz="2400" dirty="0" err="1" smtClean="0">
                <a:solidFill>
                  <a:schemeClr val="bg1"/>
                </a:solidFill>
              </a:rPr>
              <a:t>Singing</a:t>
            </a:r>
            <a:r>
              <a:rPr lang="it-IT" sz="2400" dirty="0" smtClean="0">
                <a:solidFill>
                  <a:schemeClr val="bg1"/>
                </a:solidFill>
              </a:rPr>
              <a:t> </a:t>
            </a:r>
            <a:r>
              <a:rPr lang="it-IT" sz="2400" dirty="0" err="1" smtClean="0">
                <a:solidFill>
                  <a:schemeClr val="bg1"/>
                </a:solidFill>
              </a:rPr>
              <a:t>as</a:t>
            </a:r>
            <a:r>
              <a:rPr lang="it-IT" sz="2400" dirty="0" smtClean="0">
                <a:solidFill>
                  <a:schemeClr val="bg1"/>
                </a:solidFill>
              </a:rPr>
              <a:t> </a:t>
            </a:r>
            <a:r>
              <a:rPr lang="it-IT" sz="2400" dirty="0" err="1" smtClean="0">
                <a:solidFill>
                  <a:schemeClr val="bg1"/>
                </a:solidFill>
              </a:rPr>
              <a:t>support</a:t>
            </a:r>
            <a:r>
              <a:rPr lang="it-IT" sz="2400" dirty="0" smtClean="0">
                <a:solidFill>
                  <a:schemeClr val="bg1"/>
                </a:solidFill>
              </a:rPr>
              <a:t> for </a:t>
            </a:r>
            <a:r>
              <a:rPr lang="it-IT" sz="2400" dirty="0" err="1" smtClean="0">
                <a:solidFill>
                  <a:schemeClr val="bg1"/>
                </a:solidFill>
              </a:rPr>
              <a:t>maternal</a:t>
            </a:r>
            <a:r>
              <a:rPr lang="it-IT" sz="2400" dirty="0" smtClean="0">
                <a:solidFill>
                  <a:schemeClr val="bg1"/>
                </a:solidFill>
              </a:rPr>
              <a:t> </a:t>
            </a:r>
            <a:r>
              <a:rPr lang="it-IT" sz="2400" dirty="0" err="1" smtClean="0">
                <a:solidFill>
                  <a:schemeClr val="bg1"/>
                </a:solidFill>
              </a:rPr>
              <a:t>distress</a:t>
            </a:r>
            <a:r>
              <a:rPr lang="it-IT" sz="2400" dirty="0" smtClean="0">
                <a:solidFill>
                  <a:schemeClr val="bg1"/>
                </a:solidFill>
              </a:rPr>
              <a:t> </a:t>
            </a:r>
            <a:r>
              <a:rPr lang="it-IT" sz="1400" dirty="0" smtClean="0">
                <a:solidFill>
                  <a:schemeClr val="bg1"/>
                </a:solidFill>
              </a:rPr>
              <a:t>(</a:t>
            </a:r>
            <a:r>
              <a:rPr lang="it-IT" sz="1400" dirty="0" err="1" smtClean="0">
                <a:solidFill>
                  <a:schemeClr val="bg1"/>
                </a:solidFill>
              </a:rPr>
              <a:t>Perkins</a:t>
            </a:r>
            <a:r>
              <a:rPr lang="it-IT" sz="1400" dirty="0" smtClean="0">
                <a:solidFill>
                  <a:schemeClr val="bg1"/>
                </a:solidFill>
              </a:rPr>
              <a:t> et al., 2018)</a:t>
            </a:r>
            <a:endParaRPr lang="it-IT" sz="2400" dirty="0" smtClean="0">
              <a:solidFill>
                <a:schemeClr val="bg1"/>
              </a:solidFill>
            </a:endParaRPr>
          </a:p>
          <a:p>
            <a:pPr marL="342900" indent="-342900">
              <a:buFont typeface="Arial" panose="020B0604020202020204" pitchFamily="34" charset="0"/>
              <a:buChar char="•"/>
            </a:pPr>
            <a:endParaRPr lang="it-IT" sz="2400" dirty="0" smtClean="0">
              <a:solidFill>
                <a:schemeClr val="bg1"/>
              </a:solidFill>
            </a:endParaRPr>
          </a:p>
          <a:p>
            <a:pPr marL="342900" indent="-342900">
              <a:buFont typeface="Arial" panose="020B0604020202020204" pitchFamily="34" charset="0"/>
              <a:buChar char="•"/>
            </a:pPr>
            <a:endParaRPr lang="it-IT" sz="2400" dirty="0" smtClean="0">
              <a:solidFill>
                <a:schemeClr val="bg1"/>
              </a:solidFill>
            </a:endParaRPr>
          </a:p>
        </p:txBody>
      </p:sp>
    </p:spTree>
    <p:extLst>
      <p:ext uri="{BB962C8B-B14F-4D97-AF65-F5344CB8AC3E}">
        <p14:creationId xmlns:p14="http://schemas.microsoft.com/office/powerpoint/2010/main" val="19814382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34947" y="161986"/>
            <a:ext cx="5626207" cy="523220"/>
          </a:xfrm>
          <a:prstGeom prst="rect">
            <a:avLst/>
          </a:prstGeom>
          <a:noFill/>
        </p:spPr>
        <p:txBody>
          <a:bodyPr wrap="square" rtlCol="0">
            <a:spAutoFit/>
          </a:bodyPr>
          <a:lstStyle/>
          <a:p>
            <a:r>
              <a:rPr lang="it-IT" sz="2800" dirty="0" err="1" smtClean="0">
                <a:solidFill>
                  <a:schemeClr val="bg1"/>
                </a:solidFill>
              </a:rPr>
              <a:t>After</a:t>
            </a:r>
            <a:r>
              <a:rPr lang="it-IT" sz="2800" dirty="0" smtClean="0">
                <a:solidFill>
                  <a:schemeClr val="bg1"/>
                </a:solidFill>
              </a:rPr>
              <a:t> </a:t>
            </a:r>
            <a:r>
              <a:rPr lang="it-IT" sz="2400" dirty="0" err="1" smtClean="0">
                <a:solidFill>
                  <a:schemeClr val="bg1"/>
                </a:solidFill>
              </a:rPr>
              <a:t>singing</a:t>
            </a:r>
            <a:r>
              <a:rPr lang="it-IT" sz="2800" dirty="0" smtClean="0">
                <a:solidFill>
                  <a:schemeClr val="bg1"/>
                </a:solidFill>
              </a:rPr>
              <a:t> workshops</a:t>
            </a:r>
            <a:endParaRPr lang="en-GB" sz="28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2" name="CasellaDiTesto 1"/>
          <p:cNvSpPr txBox="1"/>
          <p:nvPr/>
        </p:nvSpPr>
        <p:spPr>
          <a:xfrm>
            <a:off x="234947" y="839175"/>
            <a:ext cx="5626207" cy="523220"/>
          </a:xfrm>
          <a:prstGeom prst="rect">
            <a:avLst/>
          </a:prstGeom>
          <a:noFill/>
        </p:spPr>
        <p:txBody>
          <a:bodyPr wrap="square" rtlCol="0">
            <a:spAutoFit/>
          </a:bodyPr>
          <a:lstStyle/>
          <a:p>
            <a:r>
              <a:rPr lang="en-GB" sz="2800" u="sng" dirty="0">
                <a:solidFill>
                  <a:schemeClr val="bg1"/>
                </a:solidFill>
              </a:rPr>
              <a:t>WELLBEING AND SELF-CARE</a:t>
            </a:r>
          </a:p>
        </p:txBody>
      </p:sp>
      <p:pic>
        <p:nvPicPr>
          <p:cNvPr id="3" name="Immagine 2"/>
          <p:cNvPicPr>
            <a:picLocks noChangeAspect="1"/>
          </p:cNvPicPr>
          <p:nvPr/>
        </p:nvPicPr>
        <p:blipFill>
          <a:blip r:embed="rId3"/>
          <a:stretch>
            <a:fillRect/>
          </a:stretch>
        </p:blipFill>
        <p:spPr>
          <a:xfrm>
            <a:off x="503491" y="1516364"/>
            <a:ext cx="3511600" cy="3895085"/>
          </a:xfrm>
          <a:prstGeom prst="rect">
            <a:avLst/>
          </a:prstGeom>
        </p:spPr>
      </p:pic>
      <p:sp>
        <p:nvSpPr>
          <p:cNvPr id="4" name="CasellaDiTesto 3"/>
          <p:cNvSpPr txBox="1"/>
          <p:nvPr/>
        </p:nvSpPr>
        <p:spPr>
          <a:xfrm>
            <a:off x="707989" y="1890875"/>
            <a:ext cx="3102603" cy="387798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2800" dirty="0" smtClean="0">
                <a:solidFill>
                  <a:schemeClr val="bg1"/>
                </a:solidFill>
              </a:rPr>
              <a:t>Self </a:t>
            </a:r>
            <a:r>
              <a:rPr lang="it-IT" sz="2800" dirty="0" err="1" smtClean="0">
                <a:solidFill>
                  <a:schemeClr val="bg1"/>
                </a:solidFill>
              </a:rPr>
              <a:t>expression-identity</a:t>
            </a:r>
            <a:endParaRPr lang="it-IT" sz="2800" dirty="0" smtClean="0">
              <a:solidFill>
                <a:schemeClr val="bg1"/>
              </a:solidFill>
            </a:endParaRPr>
          </a:p>
          <a:p>
            <a:pPr marL="457200" indent="-457200">
              <a:lnSpc>
                <a:spcPct val="150000"/>
              </a:lnSpc>
              <a:buFont typeface="Arial" panose="020B0604020202020204" pitchFamily="34" charset="0"/>
              <a:buChar char="•"/>
            </a:pPr>
            <a:r>
              <a:rPr lang="it-IT" sz="2800" dirty="0" err="1" smtClean="0">
                <a:solidFill>
                  <a:schemeClr val="bg1"/>
                </a:solidFill>
              </a:rPr>
              <a:t>Own</a:t>
            </a:r>
            <a:r>
              <a:rPr lang="it-IT" sz="2800" dirty="0">
                <a:solidFill>
                  <a:schemeClr val="bg1"/>
                </a:solidFill>
              </a:rPr>
              <a:t> </a:t>
            </a:r>
            <a:r>
              <a:rPr lang="it-IT" sz="2800" dirty="0" err="1" smtClean="0">
                <a:solidFill>
                  <a:schemeClr val="bg1"/>
                </a:solidFill>
              </a:rPr>
              <a:t>wellbeing</a:t>
            </a:r>
            <a:endParaRPr lang="it-IT" sz="2800" dirty="0">
              <a:solidFill>
                <a:schemeClr val="bg1"/>
              </a:solidFill>
            </a:endParaRPr>
          </a:p>
          <a:p>
            <a:pPr marL="457200" indent="-457200">
              <a:lnSpc>
                <a:spcPct val="150000"/>
              </a:lnSpc>
              <a:buFont typeface="Arial" panose="020B0604020202020204" pitchFamily="34" charset="0"/>
              <a:buChar char="•"/>
            </a:pPr>
            <a:r>
              <a:rPr lang="it-IT" sz="2800" dirty="0" err="1" smtClean="0">
                <a:solidFill>
                  <a:schemeClr val="bg1"/>
                </a:solidFill>
              </a:rPr>
              <a:t>Relaxation</a:t>
            </a:r>
            <a:endParaRPr lang="it-IT" sz="2800" dirty="0" smtClean="0">
              <a:solidFill>
                <a:schemeClr val="bg1"/>
              </a:solidFill>
            </a:endParaRPr>
          </a:p>
          <a:p>
            <a:pPr marL="285750" indent="-285750">
              <a:lnSpc>
                <a:spcPct val="150000"/>
              </a:lnSpc>
              <a:buFont typeface="Arial" panose="020B0604020202020204" pitchFamily="34" charset="0"/>
              <a:buChar char="•"/>
            </a:pPr>
            <a:r>
              <a:rPr lang="it-IT" sz="2800" dirty="0" smtClean="0">
                <a:solidFill>
                  <a:schemeClr val="bg1"/>
                </a:solidFill>
              </a:rPr>
              <a:t>Empowerment</a:t>
            </a:r>
          </a:p>
          <a:p>
            <a:pPr marL="285750" indent="-285750">
              <a:lnSpc>
                <a:spcPct val="150000"/>
              </a:lnSpc>
              <a:buFont typeface="Arial" panose="020B0604020202020204" pitchFamily="34" charset="0"/>
              <a:buChar char="•"/>
            </a:pPr>
            <a:endParaRPr lang="en-GB" sz="2400" dirty="0">
              <a:solidFill>
                <a:schemeClr val="bg1"/>
              </a:solidFill>
            </a:endParaRPr>
          </a:p>
        </p:txBody>
      </p:sp>
      <p:sp>
        <p:nvSpPr>
          <p:cNvPr id="7" name="Fumetto 3 6"/>
          <p:cNvSpPr/>
          <p:nvPr/>
        </p:nvSpPr>
        <p:spPr>
          <a:xfrm>
            <a:off x="6286685" y="2"/>
            <a:ext cx="5255741" cy="3147126"/>
          </a:xfrm>
          <a:prstGeom prst="wedgeEllipseCallout">
            <a:avLst>
              <a:gd name="adj1" fmla="val -95947"/>
              <a:gd name="adj2" fmla="val 1988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asellaDiTesto 7"/>
          <p:cNvSpPr txBox="1"/>
          <p:nvPr/>
        </p:nvSpPr>
        <p:spPr>
          <a:xfrm>
            <a:off x="6640904" y="685206"/>
            <a:ext cx="4721902" cy="1631216"/>
          </a:xfrm>
          <a:prstGeom prst="rect">
            <a:avLst/>
          </a:prstGeom>
          <a:noFill/>
        </p:spPr>
        <p:txBody>
          <a:bodyPr wrap="square" rtlCol="0">
            <a:spAutoFit/>
          </a:bodyPr>
          <a:lstStyle/>
          <a:p>
            <a:r>
              <a:rPr lang="en-GB" sz="2000" i="1" dirty="0">
                <a:solidFill>
                  <a:srgbClr val="FF0066"/>
                </a:solidFill>
              </a:rPr>
              <a:t> </a:t>
            </a:r>
            <a:r>
              <a:rPr lang="en-GB" sz="2000" i="1" dirty="0" smtClean="0">
                <a:solidFill>
                  <a:srgbClr val="FF0066"/>
                </a:solidFill>
              </a:rPr>
              <a:t>“nice </a:t>
            </a:r>
            <a:r>
              <a:rPr lang="en-GB" sz="2000" i="1" dirty="0">
                <a:solidFill>
                  <a:srgbClr val="FF0066"/>
                </a:solidFill>
              </a:rPr>
              <a:t>to sort of carve out a bit of space to do something like that because I think otherwise the day can just fall into a run </a:t>
            </a:r>
            <a:r>
              <a:rPr lang="en-GB" sz="2000" i="1" dirty="0" smtClean="0">
                <a:solidFill>
                  <a:srgbClr val="FF0066"/>
                </a:solidFill>
              </a:rPr>
              <a:t>of </a:t>
            </a:r>
            <a:r>
              <a:rPr lang="en-GB" sz="2000" i="1" dirty="0">
                <a:solidFill>
                  <a:srgbClr val="FF0066"/>
                </a:solidFill>
              </a:rPr>
              <a:t>feed, change, sleep, </a:t>
            </a:r>
            <a:r>
              <a:rPr lang="en-GB" sz="2000" i="1" dirty="0" smtClean="0">
                <a:solidFill>
                  <a:srgbClr val="FF0066"/>
                </a:solidFill>
              </a:rPr>
              <a:t>repeat.. </a:t>
            </a:r>
            <a:r>
              <a:rPr lang="en-GB" sz="2000" i="1" dirty="0">
                <a:solidFill>
                  <a:srgbClr val="FF0066"/>
                </a:solidFill>
              </a:rPr>
              <a:t>but if I'm not me, how can I make him </a:t>
            </a:r>
            <a:r>
              <a:rPr lang="en-GB" sz="2000" i="1" dirty="0" err="1">
                <a:solidFill>
                  <a:srgbClr val="FF0066"/>
                </a:solidFill>
              </a:rPr>
              <a:t>him</a:t>
            </a:r>
            <a:r>
              <a:rPr lang="en-GB" sz="2000" i="1" dirty="0">
                <a:solidFill>
                  <a:srgbClr val="FF0066"/>
                </a:solidFill>
              </a:rPr>
              <a:t>?” </a:t>
            </a:r>
            <a:r>
              <a:rPr lang="en-GB" sz="1600" dirty="0">
                <a:solidFill>
                  <a:srgbClr val="FF0066"/>
                </a:solidFill>
              </a:rPr>
              <a:t>(</a:t>
            </a:r>
            <a:r>
              <a:rPr lang="en-GB" sz="1600" dirty="0" smtClean="0">
                <a:solidFill>
                  <a:srgbClr val="FF0066"/>
                </a:solidFill>
              </a:rPr>
              <a:t>P01)</a:t>
            </a:r>
            <a:endParaRPr lang="en-GB" sz="1600" i="1" dirty="0">
              <a:solidFill>
                <a:srgbClr val="FF0066"/>
              </a:solidFill>
            </a:endParaRPr>
          </a:p>
        </p:txBody>
      </p:sp>
      <p:sp>
        <p:nvSpPr>
          <p:cNvPr id="11" name="Fumetto 3 10"/>
          <p:cNvSpPr/>
          <p:nvPr/>
        </p:nvSpPr>
        <p:spPr>
          <a:xfrm>
            <a:off x="6380541" y="2633015"/>
            <a:ext cx="3638776" cy="1591969"/>
          </a:xfrm>
          <a:prstGeom prst="wedgeEllipseCallout">
            <a:avLst>
              <a:gd name="adj1" fmla="val -119901"/>
              <a:gd name="adj2" fmla="val -172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CasellaDiTesto 5"/>
          <p:cNvSpPr txBox="1"/>
          <p:nvPr/>
        </p:nvSpPr>
        <p:spPr>
          <a:xfrm>
            <a:off x="6640904" y="2921167"/>
            <a:ext cx="3125761" cy="1015663"/>
          </a:xfrm>
          <a:prstGeom prst="rect">
            <a:avLst/>
          </a:prstGeom>
          <a:noFill/>
        </p:spPr>
        <p:txBody>
          <a:bodyPr wrap="square" rtlCol="0">
            <a:spAutoFit/>
          </a:bodyPr>
          <a:lstStyle/>
          <a:p>
            <a:pPr algn="ctr"/>
            <a:r>
              <a:rPr lang="en-GB" sz="2000" i="1" dirty="0" smtClean="0">
                <a:solidFill>
                  <a:srgbClr val="FF0066"/>
                </a:solidFill>
              </a:rPr>
              <a:t>“this was quite good for me in terms of like mental wellbeing” </a:t>
            </a:r>
            <a:r>
              <a:rPr lang="en-GB" sz="1600" dirty="0" smtClean="0">
                <a:solidFill>
                  <a:srgbClr val="FF0066"/>
                </a:solidFill>
              </a:rPr>
              <a:t>(P02)</a:t>
            </a:r>
            <a:endParaRPr lang="en-GB" sz="1600" i="1" dirty="0">
              <a:solidFill>
                <a:srgbClr val="FF0066"/>
              </a:solidFill>
            </a:endParaRPr>
          </a:p>
        </p:txBody>
      </p:sp>
      <p:sp>
        <p:nvSpPr>
          <p:cNvPr id="12" name="Fumetto 3 11"/>
          <p:cNvSpPr/>
          <p:nvPr/>
        </p:nvSpPr>
        <p:spPr>
          <a:xfrm>
            <a:off x="7668225" y="4179947"/>
            <a:ext cx="4020396" cy="1805172"/>
          </a:xfrm>
          <a:prstGeom prst="wedgeEllipseCallout">
            <a:avLst>
              <a:gd name="adj1" fmla="val -162276"/>
              <a:gd name="adj2" fmla="val -44859"/>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CasellaDiTesto 8"/>
          <p:cNvSpPr txBox="1"/>
          <p:nvPr/>
        </p:nvSpPr>
        <p:spPr>
          <a:xfrm>
            <a:off x="8452531" y="4379951"/>
            <a:ext cx="2811229" cy="1323439"/>
          </a:xfrm>
          <a:prstGeom prst="rect">
            <a:avLst/>
          </a:prstGeom>
          <a:noFill/>
        </p:spPr>
        <p:txBody>
          <a:bodyPr wrap="square" rtlCol="0">
            <a:spAutoFit/>
          </a:bodyPr>
          <a:lstStyle/>
          <a:p>
            <a:r>
              <a:rPr lang="en-GB" sz="2000" i="1" dirty="0">
                <a:solidFill>
                  <a:srgbClr val="FF0066"/>
                </a:solidFill>
              </a:rPr>
              <a:t>it makes you feel better... a bit calmer and more connected to your own body” </a:t>
            </a:r>
            <a:r>
              <a:rPr lang="en-GB" sz="2000" dirty="0">
                <a:solidFill>
                  <a:srgbClr val="FF0066"/>
                </a:solidFill>
              </a:rPr>
              <a:t>(P02)</a:t>
            </a:r>
          </a:p>
        </p:txBody>
      </p:sp>
      <p:sp>
        <p:nvSpPr>
          <p:cNvPr id="14" name="Fumetto 3 13"/>
          <p:cNvSpPr/>
          <p:nvPr/>
        </p:nvSpPr>
        <p:spPr>
          <a:xfrm>
            <a:off x="4219589" y="4871232"/>
            <a:ext cx="3448636" cy="1904159"/>
          </a:xfrm>
          <a:prstGeom prst="wedgeEllipseCallout">
            <a:avLst>
              <a:gd name="adj1" fmla="val -80087"/>
              <a:gd name="adj2" fmla="val -4225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CasellaDiTesto 9"/>
          <p:cNvSpPr txBox="1"/>
          <p:nvPr/>
        </p:nvSpPr>
        <p:spPr>
          <a:xfrm>
            <a:off x="4549927" y="5072176"/>
            <a:ext cx="2233534" cy="1631216"/>
          </a:xfrm>
          <a:prstGeom prst="rect">
            <a:avLst/>
          </a:prstGeom>
          <a:noFill/>
        </p:spPr>
        <p:txBody>
          <a:bodyPr wrap="square" rtlCol="0">
            <a:spAutoFit/>
          </a:bodyPr>
          <a:lstStyle/>
          <a:p>
            <a:pPr algn="ctr"/>
            <a:r>
              <a:rPr lang="en-GB" sz="2000" i="1" dirty="0" smtClean="0">
                <a:solidFill>
                  <a:srgbClr val="FF0066"/>
                </a:solidFill>
              </a:rPr>
              <a:t>“I'm </a:t>
            </a:r>
            <a:r>
              <a:rPr lang="en-GB" sz="2000" i="1" dirty="0">
                <a:solidFill>
                  <a:srgbClr val="FF0066"/>
                </a:solidFill>
              </a:rPr>
              <a:t>allowed to have my music. He doesn't have to have his all the </a:t>
            </a:r>
            <a:r>
              <a:rPr lang="en-GB" sz="2000" i="1" dirty="0" smtClean="0">
                <a:solidFill>
                  <a:srgbClr val="FF0066"/>
                </a:solidFill>
              </a:rPr>
              <a:t>time” </a:t>
            </a:r>
            <a:r>
              <a:rPr lang="en-GB" sz="1400" dirty="0" smtClean="0">
                <a:solidFill>
                  <a:srgbClr val="FF0066"/>
                </a:solidFill>
              </a:rPr>
              <a:t>(P01)</a:t>
            </a:r>
            <a:endParaRPr lang="en-GB" sz="1400" i="1" dirty="0">
              <a:solidFill>
                <a:srgbClr val="FF0066"/>
              </a:solidFill>
            </a:endParaRPr>
          </a:p>
        </p:txBody>
      </p:sp>
    </p:spTree>
    <p:extLst>
      <p:ext uri="{BB962C8B-B14F-4D97-AF65-F5344CB8AC3E}">
        <p14:creationId xmlns:p14="http://schemas.microsoft.com/office/powerpoint/2010/main" val="2050951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34947" y="161986"/>
            <a:ext cx="5626207" cy="523220"/>
          </a:xfrm>
          <a:prstGeom prst="rect">
            <a:avLst/>
          </a:prstGeom>
          <a:noFill/>
        </p:spPr>
        <p:txBody>
          <a:bodyPr wrap="square" rtlCol="0">
            <a:spAutoFit/>
          </a:bodyPr>
          <a:lstStyle/>
          <a:p>
            <a:r>
              <a:rPr lang="it-IT" sz="2800" dirty="0" err="1" smtClean="0">
                <a:solidFill>
                  <a:schemeClr val="bg1"/>
                </a:solidFill>
              </a:rPr>
              <a:t>After</a:t>
            </a:r>
            <a:r>
              <a:rPr lang="it-IT" sz="2800" dirty="0" smtClean="0">
                <a:solidFill>
                  <a:schemeClr val="bg1"/>
                </a:solidFill>
              </a:rPr>
              <a:t> </a:t>
            </a:r>
            <a:r>
              <a:rPr lang="it-IT" sz="2400" dirty="0" err="1" smtClean="0">
                <a:solidFill>
                  <a:schemeClr val="bg1"/>
                </a:solidFill>
              </a:rPr>
              <a:t>singing</a:t>
            </a:r>
            <a:r>
              <a:rPr lang="it-IT" sz="2800" dirty="0" smtClean="0">
                <a:solidFill>
                  <a:schemeClr val="bg1"/>
                </a:solidFill>
              </a:rPr>
              <a:t> workshops</a:t>
            </a:r>
            <a:endParaRPr lang="en-GB" sz="28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2" name="CasellaDiTesto 1"/>
          <p:cNvSpPr txBox="1"/>
          <p:nvPr/>
        </p:nvSpPr>
        <p:spPr>
          <a:xfrm>
            <a:off x="234947" y="690466"/>
            <a:ext cx="9148896" cy="523220"/>
          </a:xfrm>
          <a:prstGeom prst="rect">
            <a:avLst/>
          </a:prstGeom>
          <a:noFill/>
        </p:spPr>
        <p:txBody>
          <a:bodyPr wrap="square" rtlCol="0">
            <a:spAutoFit/>
          </a:bodyPr>
          <a:lstStyle/>
          <a:p>
            <a:r>
              <a:rPr lang="en-GB" sz="2800" u="sng" cap="all" dirty="0">
                <a:solidFill>
                  <a:schemeClr val="bg1"/>
                </a:solidFill>
              </a:rPr>
              <a:t>Connecting with the infant: bond </a:t>
            </a:r>
          </a:p>
        </p:txBody>
      </p:sp>
      <p:pic>
        <p:nvPicPr>
          <p:cNvPr id="3" name="Immagine 2"/>
          <p:cNvPicPr>
            <a:picLocks noChangeAspect="1"/>
          </p:cNvPicPr>
          <p:nvPr/>
        </p:nvPicPr>
        <p:blipFill>
          <a:blip r:embed="rId3"/>
          <a:stretch>
            <a:fillRect/>
          </a:stretch>
        </p:blipFill>
        <p:spPr>
          <a:xfrm>
            <a:off x="503491" y="1516364"/>
            <a:ext cx="3511600" cy="5034338"/>
          </a:xfrm>
          <a:prstGeom prst="rect">
            <a:avLst/>
          </a:prstGeom>
        </p:spPr>
      </p:pic>
      <p:sp>
        <p:nvSpPr>
          <p:cNvPr id="4" name="CasellaDiTesto 3"/>
          <p:cNvSpPr txBox="1"/>
          <p:nvPr/>
        </p:nvSpPr>
        <p:spPr>
          <a:xfrm>
            <a:off x="707989" y="1890875"/>
            <a:ext cx="3102603" cy="5447645"/>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it-IT" sz="2400" dirty="0" err="1" smtClean="0">
                <a:solidFill>
                  <a:schemeClr val="bg1"/>
                </a:solidFill>
              </a:rPr>
              <a:t>Motivation</a:t>
            </a:r>
            <a:r>
              <a:rPr lang="it-IT" sz="2400" dirty="0" smtClean="0">
                <a:solidFill>
                  <a:schemeClr val="bg1"/>
                </a:solidFill>
              </a:rPr>
              <a:t> to </a:t>
            </a:r>
            <a:r>
              <a:rPr lang="it-IT" sz="2400" dirty="0" err="1" smtClean="0">
                <a:solidFill>
                  <a:schemeClr val="bg1"/>
                </a:solidFill>
              </a:rPr>
              <a:t>engage</a:t>
            </a:r>
            <a:r>
              <a:rPr lang="it-IT" sz="2400" dirty="0" smtClean="0">
                <a:solidFill>
                  <a:schemeClr val="bg1"/>
                </a:solidFill>
              </a:rPr>
              <a:t> in </a:t>
            </a:r>
            <a:r>
              <a:rPr lang="it-IT" sz="2400" dirty="0" err="1" smtClean="0">
                <a:solidFill>
                  <a:schemeClr val="bg1"/>
                </a:solidFill>
              </a:rPr>
              <a:t>creating</a:t>
            </a:r>
            <a:r>
              <a:rPr lang="it-IT" sz="2400" dirty="0" smtClean="0">
                <a:solidFill>
                  <a:schemeClr val="bg1"/>
                </a:solidFill>
              </a:rPr>
              <a:t> </a:t>
            </a:r>
            <a:r>
              <a:rPr lang="it-IT" sz="2400" dirty="0" err="1" smtClean="0">
                <a:solidFill>
                  <a:schemeClr val="bg1"/>
                </a:solidFill>
              </a:rPr>
              <a:t>actvities</a:t>
            </a:r>
            <a:r>
              <a:rPr lang="it-IT" sz="2400" dirty="0" smtClean="0">
                <a:solidFill>
                  <a:schemeClr val="bg1"/>
                </a:solidFill>
              </a:rPr>
              <a:t> with the </a:t>
            </a:r>
            <a:r>
              <a:rPr lang="it-IT" sz="2400" dirty="0" err="1" smtClean="0">
                <a:solidFill>
                  <a:schemeClr val="bg1"/>
                </a:solidFill>
              </a:rPr>
              <a:t>infant</a:t>
            </a:r>
            <a:endParaRPr lang="it-IT" sz="2400" dirty="0" smtClean="0">
              <a:solidFill>
                <a:schemeClr val="bg1"/>
              </a:solidFill>
            </a:endParaRPr>
          </a:p>
          <a:p>
            <a:pPr marL="457200" indent="-457200">
              <a:lnSpc>
                <a:spcPct val="150000"/>
              </a:lnSpc>
              <a:buFont typeface="Arial" panose="020B0604020202020204" pitchFamily="34" charset="0"/>
              <a:buChar char="•"/>
            </a:pPr>
            <a:r>
              <a:rPr lang="it-IT" sz="2400" dirty="0" err="1" smtClean="0">
                <a:solidFill>
                  <a:schemeClr val="bg1"/>
                </a:solidFill>
              </a:rPr>
              <a:t>Nurturing</a:t>
            </a:r>
            <a:r>
              <a:rPr lang="it-IT" sz="2400" dirty="0" smtClean="0">
                <a:solidFill>
                  <a:schemeClr val="bg1"/>
                </a:solidFill>
              </a:rPr>
              <a:t> </a:t>
            </a:r>
            <a:r>
              <a:rPr lang="it-IT" sz="2400" dirty="0" err="1" smtClean="0">
                <a:solidFill>
                  <a:schemeClr val="bg1"/>
                </a:solidFill>
              </a:rPr>
              <a:t>environment</a:t>
            </a:r>
            <a:r>
              <a:rPr lang="it-IT" sz="2400" dirty="0" smtClean="0">
                <a:solidFill>
                  <a:schemeClr val="bg1"/>
                </a:solidFill>
              </a:rPr>
              <a:t> and </a:t>
            </a:r>
            <a:r>
              <a:rPr lang="it-IT" sz="2400" dirty="0" err="1" smtClean="0">
                <a:solidFill>
                  <a:schemeClr val="bg1"/>
                </a:solidFill>
              </a:rPr>
              <a:t>development</a:t>
            </a:r>
            <a:r>
              <a:rPr lang="it-IT" sz="2400" dirty="0" smtClean="0">
                <a:solidFill>
                  <a:schemeClr val="bg1"/>
                </a:solidFill>
              </a:rPr>
              <a:t> of the </a:t>
            </a:r>
            <a:r>
              <a:rPr lang="it-IT" sz="2400" dirty="0" err="1" smtClean="0">
                <a:solidFill>
                  <a:schemeClr val="bg1"/>
                </a:solidFill>
              </a:rPr>
              <a:t>child</a:t>
            </a:r>
            <a:endParaRPr lang="it-IT" sz="2400" dirty="0" smtClean="0">
              <a:solidFill>
                <a:schemeClr val="bg1"/>
              </a:solidFill>
            </a:endParaRPr>
          </a:p>
          <a:p>
            <a:pPr marL="457200" indent="-457200">
              <a:lnSpc>
                <a:spcPct val="150000"/>
              </a:lnSpc>
              <a:buFont typeface="Arial" panose="020B0604020202020204" pitchFamily="34" charset="0"/>
              <a:buChar char="•"/>
            </a:pPr>
            <a:endParaRPr lang="it-IT" sz="2000" dirty="0" smtClean="0">
              <a:solidFill>
                <a:schemeClr val="bg1"/>
              </a:solidFill>
            </a:endParaRPr>
          </a:p>
          <a:p>
            <a:pPr marL="285750" indent="-285750">
              <a:lnSpc>
                <a:spcPct val="150000"/>
              </a:lnSpc>
              <a:buFont typeface="Arial" panose="020B0604020202020204" pitchFamily="34" charset="0"/>
              <a:buChar char="•"/>
            </a:pPr>
            <a:endParaRPr lang="en-GB" sz="2000" dirty="0">
              <a:solidFill>
                <a:schemeClr val="bg1"/>
              </a:solidFill>
            </a:endParaRPr>
          </a:p>
        </p:txBody>
      </p:sp>
      <p:sp>
        <p:nvSpPr>
          <p:cNvPr id="11" name="Fumetto 3 10"/>
          <p:cNvSpPr/>
          <p:nvPr/>
        </p:nvSpPr>
        <p:spPr>
          <a:xfrm>
            <a:off x="6757896" y="992317"/>
            <a:ext cx="3638776" cy="1591969"/>
          </a:xfrm>
          <a:prstGeom prst="wedgeEllipseCallout">
            <a:avLst>
              <a:gd name="adj1" fmla="val -131848"/>
              <a:gd name="adj2" fmla="val 24645"/>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CasellaDiTesto 5"/>
          <p:cNvSpPr txBox="1"/>
          <p:nvPr/>
        </p:nvSpPr>
        <p:spPr>
          <a:xfrm>
            <a:off x="7014403" y="1190848"/>
            <a:ext cx="3125761" cy="1261884"/>
          </a:xfrm>
          <a:prstGeom prst="rect">
            <a:avLst/>
          </a:prstGeom>
          <a:noFill/>
        </p:spPr>
        <p:txBody>
          <a:bodyPr wrap="square" rtlCol="0">
            <a:spAutoFit/>
          </a:bodyPr>
          <a:lstStyle/>
          <a:p>
            <a:pPr algn="ctr"/>
            <a:r>
              <a:rPr lang="en-GB" sz="2000" i="1" dirty="0">
                <a:solidFill>
                  <a:srgbClr val="FF0066"/>
                </a:solidFill>
              </a:rPr>
              <a:t>“I ended up getting the ukulele out and trying to engage him in that </a:t>
            </a:r>
            <a:r>
              <a:rPr lang="en-GB" sz="2000" i="1" dirty="0" smtClean="0">
                <a:solidFill>
                  <a:srgbClr val="FF0066"/>
                </a:solidFill>
              </a:rPr>
              <a:t>way </a:t>
            </a:r>
            <a:r>
              <a:rPr lang="en-GB" sz="1600" dirty="0" smtClean="0">
                <a:solidFill>
                  <a:srgbClr val="FF0066"/>
                </a:solidFill>
              </a:rPr>
              <a:t>(P01)</a:t>
            </a:r>
            <a:endParaRPr lang="en-GB" sz="1600" i="1" dirty="0">
              <a:solidFill>
                <a:srgbClr val="FF0066"/>
              </a:solidFill>
            </a:endParaRPr>
          </a:p>
        </p:txBody>
      </p:sp>
      <p:sp>
        <p:nvSpPr>
          <p:cNvPr id="12" name="Fumetto 3 11"/>
          <p:cNvSpPr/>
          <p:nvPr/>
        </p:nvSpPr>
        <p:spPr>
          <a:xfrm>
            <a:off x="7668224" y="3444455"/>
            <a:ext cx="4020396" cy="1805172"/>
          </a:xfrm>
          <a:prstGeom prst="wedgeEllipseCallout">
            <a:avLst>
              <a:gd name="adj1" fmla="val -151220"/>
              <a:gd name="adj2" fmla="val -3381"/>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CasellaDiTesto 8"/>
          <p:cNvSpPr txBox="1"/>
          <p:nvPr/>
        </p:nvSpPr>
        <p:spPr>
          <a:xfrm>
            <a:off x="8494155" y="3685321"/>
            <a:ext cx="2811229" cy="1323439"/>
          </a:xfrm>
          <a:prstGeom prst="rect">
            <a:avLst/>
          </a:prstGeom>
          <a:noFill/>
        </p:spPr>
        <p:txBody>
          <a:bodyPr wrap="square" rtlCol="0">
            <a:spAutoFit/>
          </a:bodyPr>
          <a:lstStyle/>
          <a:p>
            <a:r>
              <a:rPr lang="en-GB" sz="2000" i="1" dirty="0" smtClean="0">
                <a:solidFill>
                  <a:srgbClr val="FF0066"/>
                </a:solidFill>
              </a:rPr>
              <a:t>“because </a:t>
            </a:r>
            <a:r>
              <a:rPr lang="en-GB" sz="2000" i="1" dirty="0">
                <a:solidFill>
                  <a:srgbClr val="FF0066"/>
                </a:solidFill>
              </a:rPr>
              <a:t>I'm putting more effort into that one on </a:t>
            </a:r>
            <a:r>
              <a:rPr lang="en-GB" sz="2000" i="1" dirty="0" smtClean="0">
                <a:solidFill>
                  <a:srgbClr val="FF0066"/>
                </a:solidFill>
              </a:rPr>
              <a:t>one…he's </a:t>
            </a:r>
            <a:r>
              <a:rPr lang="en-GB" sz="2000" i="1" dirty="0">
                <a:solidFill>
                  <a:srgbClr val="FF0066"/>
                </a:solidFill>
              </a:rPr>
              <a:t>been babbling </a:t>
            </a:r>
            <a:r>
              <a:rPr lang="en-GB" sz="2000" i="1" dirty="0" smtClean="0">
                <a:solidFill>
                  <a:srgbClr val="FF0066"/>
                </a:solidFill>
              </a:rPr>
              <a:t>more” </a:t>
            </a:r>
            <a:r>
              <a:rPr lang="en-GB" sz="1400" dirty="0" smtClean="0">
                <a:solidFill>
                  <a:srgbClr val="FF0066"/>
                </a:solidFill>
              </a:rPr>
              <a:t>(P01)</a:t>
            </a:r>
            <a:endParaRPr lang="en-GB" sz="1400" dirty="0">
              <a:solidFill>
                <a:srgbClr val="FF0066"/>
              </a:solidFill>
            </a:endParaRPr>
          </a:p>
        </p:txBody>
      </p:sp>
    </p:spTree>
    <p:extLst>
      <p:ext uri="{BB962C8B-B14F-4D97-AF65-F5344CB8AC3E}">
        <p14:creationId xmlns:p14="http://schemas.microsoft.com/office/powerpoint/2010/main" val="6273291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0" y="0"/>
            <a:ext cx="12192000" cy="6858000"/>
          </a:xfrm>
          <a:prstGeom prst="rect">
            <a:avLst/>
          </a:prstGeom>
          <a:solidFill>
            <a:srgbClr val="FF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34947" y="161986"/>
            <a:ext cx="5626207" cy="523220"/>
          </a:xfrm>
          <a:prstGeom prst="rect">
            <a:avLst/>
          </a:prstGeom>
          <a:noFill/>
        </p:spPr>
        <p:txBody>
          <a:bodyPr wrap="square" rtlCol="0">
            <a:spAutoFit/>
          </a:bodyPr>
          <a:lstStyle/>
          <a:p>
            <a:r>
              <a:rPr lang="it-IT" sz="2800" dirty="0" err="1" smtClean="0">
                <a:solidFill>
                  <a:schemeClr val="bg1"/>
                </a:solidFill>
              </a:rPr>
              <a:t>After</a:t>
            </a:r>
            <a:r>
              <a:rPr lang="it-IT" sz="2800" dirty="0" smtClean="0">
                <a:solidFill>
                  <a:schemeClr val="bg1"/>
                </a:solidFill>
              </a:rPr>
              <a:t> </a:t>
            </a:r>
            <a:r>
              <a:rPr lang="it-IT" sz="2400" dirty="0" err="1" smtClean="0">
                <a:solidFill>
                  <a:schemeClr val="bg1"/>
                </a:solidFill>
              </a:rPr>
              <a:t>singing</a:t>
            </a:r>
            <a:r>
              <a:rPr lang="it-IT" sz="2800" dirty="0" smtClean="0">
                <a:solidFill>
                  <a:schemeClr val="bg1"/>
                </a:solidFill>
              </a:rPr>
              <a:t> workshops</a:t>
            </a:r>
            <a:endParaRPr lang="en-GB" sz="2800" dirty="0">
              <a:solidFill>
                <a:schemeClr val="bg1"/>
              </a:solidFill>
            </a:endParaRPr>
          </a:p>
        </p:txBody>
      </p:sp>
      <p:pic>
        <p:nvPicPr>
          <p:cNvPr id="5" name="Immagine 4"/>
          <p:cNvPicPr>
            <a:picLocks noChangeAspect="1"/>
          </p:cNvPicPr>
          <p:nvPr/>
        </p:nvPicPr>
        <p:blipFill>
          <a:blip r:embed="rId2"/>
          <a:stretch>
            <a:fillRect/>
          </a:stretch>
        </p:blipFill>
        <p:spPr>
          <a:xfrm>
            <a:off x="77960" y="1213686"/>
            <a:ext cx="12114039" cy="5531413"/>
          </a:xfrm>
          <a:prstGeom prst="rect">
            <a:avLst/>
          </a:prstGeom>
        </p:spPr>
      </p:pic>
      <p:sp>
        <p:nvSpPr>
          <p:cNvPr id="2" name="CasellaDiTesto 1"/>
          <p:cNvSpPr txBox="1"/>
          <p:nvPr/>
        </p:nvSpPr>
        <p:spPr>
          <a:xfrm>
            <a:off x="234947" y="690466"/>
            <a:ext cx="9148896" cy="523220"/>
          </a:xfrm>
          <a:prstGeom prst="rect">
            <a:avLst/>
          </a:prstGeom>
          <a:noFill/>
        </p:spPr>
        <p:txBody>
          <a:bodyPr wrap="square" rtlCol="0">
            <a:spAutoFit/>
          </a:bodyPr>
          <a:lstStyle/>
          <a:p>
            <a:r>
              <a:rPr lang="en-GB" sz="2800" u="sng" cap="all" dirty="0">
                <a:solidFill>
                  <a:schemeClr val="bg1"/>
                </a:solidFill>
              </a:rPr>
              <a:t>CONFIDENCE IN MOTHERHOOD</a:t>
            </a:r>
          </a:p>
        </p:txBody>
      </p:sp>
      <p:pic>
        <p:nvPicPr>
          <p:cNvPr id="3" name="Immagine 2"/>
          <p:cNvPicPr>
            <a:picLocks noChangeAspect="1"/>
          </p:cNvPicPr>
          <p:nvPr/>
        </p:nvPicPr>
        <p:blipFill>
          <a:blip r:embed="rId3"/>
          <a:stretch>
            <a:fillRect/>
          </a:stretch>
        </p:blipFill>
        <p:spPr>
          <a:xfrm>
            <a:off x="414382" y="1400309"/>
            <a:ext cx="4830208" cy="5034338"/>
          </a:xfrm>
          <a:prstGeom prst="rect">
            <a:avLst/>
          </a:prstGeom>
        </p:spPr>
      </p:pic>
      <p:sp>
        <p:nvSpPr>
          <p:cNvPr id="4" name="CasellaDiTesto 3"/>
          <p:cNvSpPr txBox="1"/>
          <p:nvPr/>
        </p:nvSpPr>
        <p:spPr>
          <a:xfrm>
            <a:off x="707988" y="1890875"/>
            <a:ext cx="4536601" cy="535531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400" dirty="0" err="1" smtClean="0">
                <a:solidFill>
                  <a:schemeClr val="bg1"/>
                </a:solidFill>
              </a:rPr>
              <a:t>Confidence</a:t>
            </a:r>
            <a:r>
              <a:rPr lang="it-IT" sz="2400" dirty="0" smtClean="0">
                <a:solidFill>
                  <a:schemeClr val="bg1"/>
                </a:solidFill>
              </a:rPr>
              <a:t> in </a:t>
            </a:r>
            <a:r>
              <a:rPr lang="it-IT" sz="2400" dirty="0" err="1" smtClean="0">
                <a:solidFill>
                  <a:schemeClr val="bg1"/>
                </a:solidFill>
              </a:rPr>
              <a:t>singing</a:t>
            </a:r>
            <a:r>
              <a:rPr lang="it-IT" sz="2400" dirty="0" smtClean="0">
                <a:solidFill>
                  <a:schemeClr val="bg1"/>
                </a:solidFill>
              </a:rPr>
              <a:t> and </a:t>
            </a:r>
            <a:r>
              <a:rPr lang="it-IT" sz="2400" dirty="0" err="1" smtClean="0">
                <a:solidFill>
                  <a:schemeClr val="bg1"/>
                </a:solidFill>
              </a:rPr>
              <a:t>and</a:t>
            </a:r>
            <a:r>
              <a:rPr lang="it-IT" sz="2400" dirty="0" smtClean="0">
                <a:solidFill>
                  <a:schemeClr val="bg1"/>
                </a:solidFill>
              </a:rPr>
              <a:t> </a:t>
            </a:r>
            <a:r>
              <a:rPr lang="it-IT" sz="2400" dirty="0" err="1" smtClean="0">
                <a:solidFill>
                  <a:schemeClr val="bg1"/>
                </a:solidFill>
              </a:rPr>
              <a:t>engaging</a:t>
            </a:r>
            <a:r>
              <a:rPr lang="it-IT" sz="2400" dirty="0" smtClean="0">
                <a:solidFill>
                  <a:schemeClr val="bg1"/>
                </a:solidFill>
              </a:rPr>
              <a:t> with the baby – </a:t>
            </a:r>
            <a:r>
              <a:rPr lang="it-IT" sz="2400" dirty="0" err="1" smtClean="0">
                <a:solidFill>
                  <a:schemeClr val="bg1"/>
                </a:solidFill>
              </a:rPr>
              <a:t>included</a:t>
            </a:r>
            <a:r>
              <a:rPr lang="it-IT" sz="2400" dirty="0" smtClean="0">
                <a:solidFill>
                  <a:schemeClr val="bg1"/>
                </a:solidFill>
              </a:rPr>
              <a:t> in </a:t>
            </a:r>
            <a:r>
              <a:rPr lang="it-IT" sz="2400" dirty="0" err="1" smtClean="0">
                <a:solidFill>
                  <a:schemeClr val="bg1"/>
                </a:solidFill>
              </a:rPr>
              <a:t>daily</a:t>
            </a:r>
            <a:r>
              <a:rPr lang="it-IT" sz="2400" dirty="0" smtClean="0">
                <a:solidFill>
                  <a:schemeClr val="bg1"/>
                </a:solidFill>
              </a:rPr>
              <a:t> routine</a:t>
            </a:r>
            <a:endParaRPr lang="it-IT" sz="2400" dirty="0">
              <a:solidFill>
                <a:schemeClr val="bg1"/>
              </a:solidFill>
            </a:endParaRPr>
          </a:p>
          <a:p>
            <a:pPr marL="342900" indent="-342900">
              <a:lnSpc>
                <a:spcPct val="150000"/>
              </a:lnSpc>
              <a:buFont typeface="Arial" panose="020B0604020202020204" pitchFamily="34" charset="0"/>
              <a:buChar char="•"/>
            </a:pPr>
            <a:r>
              <a:rPr lang="it-IT" sz="2400" dirty="0" err="1" smtClean="0">
                <a:solidFill>
                  <a:schemeClr val="bg1"/>
                </a:solidFill>
              </a:rPr>
              <a:t>Supporting</a:t>
            </a:r>
            <a:r>
              <a:rPr lang="it-IT" sz="2400" dirty="0" smtClean="0">
                <a:solidFill>
                  <a:schemeClr val="bg1"/>
                </a:solidFill>
              </a:rPr>
              <a:t> </a:t>
            </a:r>
            <a:r>
              <a:rPr lang="it-IT" sz="2400" dirty="0" err="1" smtClean="0">
                <a:solidFill>
                  <a:schemeClr val="bg1"/>
                </a:solidFill>
              </a:rPr>
              <a:t>baby’s</a:t>
            </a:r>
            <a:r>
              <a:rPr lang="it-IT" sz="2400" dirty="0" smtClean="0">
                <a:solidFill>
                  <a:schemeClr val="bg1"/>
                </a:solidFill>
              </a:rPr>
              <a:t> </a:t>
            </a:r>
            <a:r>
              <a:rPr lang="it-IT" sz="2400" dirty="0" err="1" smtClean="0">
                <a:solidFill>
                  <a:schemeClr val="bg1"/>
                </a:solidFill>
              </a:rPr>
              <a:t>development</a:t>
            </a:r>
            <a:endParaRPr lang="it-IT" sz="2400" dirty="0" smtClean="0">
              <a:solidFill>
                <a:schemeClr val="bg1"/>
              </a:solidFill>
            </a:endParaRPr>
          </a:p>
          <a:p>
            <a:pPr marL="342900" indent="-342900">
              <a:lnSpc>
                <a:spcPct val="150000"/>
              </a:lnSpc>
              <a:buFont typeface="Arial" panose="020B0604020202020204" pitchFamily="34" charset="0"/>
              <a:buChar char="•"/>
            </a:pPr>
            <a:r>
              <a:rPr lang="it-IT" sz="2400" dirty="0" err="1" smtClean="0">
                <a:solidFill>
                  <a:schemeClr val="bg1"/>
                </a:solidFill>
              </a:rPr>
              <a:t>Recognise</a:t>
            </a:r>
            <a:r>
              <a:rPr lang="it-IT" sz="2400" dirty="0" smtClean="0">
                <a:solidFill>
                  <a:schemeClr val="bg1"/>
                </a:solidFill>
              </a:rPr>
              <a:t> </a:t>
            </a:r>
            <a:r>
              <a:rPr lang="it-IT" sz="2400" dirty="0" err="1">
                <a:solidFill>
                  <a:schemeClr val="bg1"/>
                </a:solidFill>
              </a:rPr>
              <a:t>baby’s</a:t>
            </a:r>
            <a:r>
              <a:rPr lang="it-IT" sz="2400" dirty="0">
                <a:solidFill>
                  <a:schemeClr val="bg1"/>
                </a:solidFill>
              </a:rPr>
              <a:t> mood or match </a:t>
            </a:r>
            <a:r>
              <a:rPr lang="it-IT" sz="2400" dirty="0" err="1">
                <a:solidFill>
                  <a:schemeClr val="bg1"/>
                </a:solidFill>
              </a:rPr>
              <a:t>his</a:t>
            </a:r>
            <a:r>
              <a:rPr lang="it-IT" sz="2400" dirty="0">
                <a:solidFill>
                  <a:schemeClr val="bg1"/>
                </a:solidFill>
              </a:rPr>
              <a:t>/</a:t>
            </a:r>
            <a:r>
              <a:rPr lang="it-IT" sz="2400" dirty="0" err="1">
                <a:solidFill>
                  <a:schemeClr val="bg1"/>
                </a:solidFill>
              </a:rPr>
              <a:t>her</a:t>
            </a:r>
            <a:r>
              <a:rPr lang="it-IT" sz="2400" dirty="0">
                <a:solidFill>
                  <a:schemeClr val="bg1"/>
                </a:solidFill>
              </a:rPr>
              <a:t> mood</a:t>
            </a:r>
          </a:p>
          <a:p>
            <a:pPr marL="342900" indent="-342900">
              <a:lnSpc>
                <a:spcPct val="150000"/>
              </a:lnSpc>
              <a:buFont typeface="Arial" panose="020B0604020202020204" pitchFamily="34" charset="0"/>
              <a:buChar char="•"/>
            </a:pPr>
            <a:endParaRPr lang="it-IT" sz="2000" dirty="0" smtClean="0">
              <a:solidFill>
                <a:schemeClr val="bg1"/>
              </a:solidFill>
            </a:endParaRPr>
          </a:p>
          <a:p>
            <a:pPr marL="457200" indent="-457200">
              <a:lnSpc>
                <a:spcPct val="150000"/>
              </a:lnSpc>
              <a:buFont typeface="Arial" panose="020B0604020202020204" pitchFamily="34" charset="0"/>
              <a:buChar char="•"/>
            </a:pPr>
            <a:endParaRPr lang="it-IT" sz="2000" dirty="0" smtClean="0">
              <a:solidFill>
                <a:schemeClr val="bg1"/>
              </a:solidFill>
            </a:endParaRPr>
          </a:p>
          <a:p>
            <a:pPr marL="285750" indent="-285750">
              <a:lnSpc>
                <a:spcPct val="150000"/>
              </a:lnSpc>
              <a:buFont typeface="Arial" panose="020B0604020202020204" pitchFamily="34" charset="0"/>
              <a:buChar char="•"/>
            </a:pPr>
            <a:endParaRPr lang="en-GB" sz="2000" dirty="0">
              <a:solidFill>
                <a:schemeClr val="bg1"/>
              </a:solidFill>
            </a:endParaRPr>
          </a:p>
        </p:txBody>
      </p:sp>
      <p:sp>
        <p:nvSpPr>
          <p:cNvPr id="11" name="Fumetto 3 10"/>
          <p:cNvSpPr/>
          <p:nvPr/>
        </p:nvSpPr>
        <p:spPr>
          <a:xfrm>
            <a:off x="6663137" y="31038"/>
            <a:ext cx="4630617" cy="1836227"/>
          </a:xfrm>
          <a:prstGeom prst="wedgeEllipseCallout">
            <a:avLst>
              <a:gd name="adj1" fmla="val -91619"/>
              <a:gd name="adj2" fmla="val 73743"/>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CasellaDiTesto 5"/>
          <p:cNvSpPr txBox="1"/>
          <p:nvPr/>
        </p:nvSpPr>
        <p:spPr>
          <a:xfrm>
            <a:off x="7647691" y="179569"/>
            <a:ext cx="3125761" cy="1846659"/>
          </a:xfrm>
          <a:prstGeom prst="rect">
            <a:avLst/>
          </a:prstGeom>
          <a:noFill/>
        </p:spPr>
        <p:txBody>
          <a:bodyPr wrap="square" rtlCol="0">
            <a:spAutoFit/>
          </a:bodyPr>
          <a:lstStyle/>
          <a:p>
            <a:r>
              <a:rPr lang="en-GB" sz="2000" i="1" dirty="0" smtClean="0">
                <a:solidFill>
                  <a:srgbClr val="FF0066"/>
                </a:solidFill>
              </a:rPr>
              <a:t>“I </a:t>
            </a:r>
            <a:r>
              <a:rPr lang="en-GB" sz="2000" i="1" dirty="0">
                <a:solidFill>
                  <a:srgbClr val="FF0066"/>
                </a:solidFill>
              </a:rPr>
              <a:t>feel more confident singing.. </a:t>
            </a:r>
            <a:r>
              <a:rPr lang="en-GB" sz="2000" i="1" dirty="0" smtClean="0">
                <a:solidFill>
                  <a:srgbClr val="FF0066"/>
                </a:solidFill>
              </a:rPr>
              <a:t>I’m singing </a:t>
            </a:r>
            <a:r>
              <a:rPr lang="en-GB" sz="2000" i="1" dirty="0">
                <a:solidFill>
                  <a:srgbClr val="FF0066"/>
                </a:solidFill>
              </a:rPr>
              <a:t>to him </a:t>
            </a:r>
            <a:r>
              <a:rPr lang="en-GB" sz="2000" i="1" dirty="0" err="1" smtClean="0">
                <a:solidFill>
                  <a:srgbClr val="FF0066"/>
                </a:solidFill>
              </a:rPr>
              <a:t>more..so</a:t>
            </a:r>
            <a:r>
              <a:rPr lang="en-GB" sz="2000" i="1" dirty="0" smtClean="0">
                <a:solidFill>
                  <a:srgbClr val="FF0066"/>
                </a:solidFill>
              </a:rPr>
              <a:t> definitely </a:t>
            </a:r>
            <a:r>
              <a:rPr lang="en-GB" sz="2000" i="1" dirty="0">
                <a:solidFill>
                  <a:srgbClr val="FF0066"/>
                </a:solidFill>
              </a:rPr>
              <a:t>included that more in our </a:t>
            </a:r>
            <a:r>
              <a:rPr lang="en-GB" sz="2000" i="1" dirty="0" smtClean="0">
                <a:solidFill>
                  <a:srgbClr val="FF0066"/>
                </a:solidFill>
              </a:rPr>
              <a:t>routine” </a:t>
            </a:r>
            <a:r>
              <a:rPr lang="en-GB" sz="1400" dirty="0" smtClean="0">
                <a:solidFill>
                  <a:srgbClr val="FF0066"/>
                </a:solidFill>
              </a:rPr>
              <a:t>(P02)</a:t>
            </a:r>
            <a:r>
              <a:rPr lang="en-GB" sz="1400" i="1" dirty="0" smtClean="0">
                <a:solidFill>
                  <a:srgbClr val="FF0066"/>
                </a:solidFill>
              </a:rPr>
              <a:t> </a:t>
            </a:r>
          </a:p>
          <a:p>
            <a:endParaRPr lang="en-GB" sz="1400" i="1" dirty="0">
              <a:solidFill>
                <a:srgbClr val="FF0066"/>
              </a:solidFill>
            </a:endParaRPr>
          </a:p>
        </p:txBody>
      </p:sp>
      <p:sp>
        <p:nvSpPr>
          <p:cNvPr id="12" name="Fumetto 3 11"/>
          <p:cNvSpPr/>
          <p:nvPr/>
        </p:nvSpPr>
        <p:spPr>
          <a:xfrm>
            <a:off x="7737403" y="2026228"/>
            <a:ext cx="4020396" cy="1805172"/>
          </a:xfrm>
          <a:prstGeom prst="wedgeEllipseCallout">
            <a:avLst>
              <a:gd name="adj1" fmla="val -149729"/>
              <a:gd name="adj2" fmla="val 5308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CasellaDiTesto 8"/>
          <p:cNvSpPr txBox="1"/>
          <p:nvPr/>
        </p:nvSpPr>
        <p:spPr>
          <a:xfrm>
            <a:off x="8542818" y="2282435"/>
            <a:ext cx="2811229" cy="1323439"/>
          </a:xfrm>
          <a:prstGeom prst="rect">
            <a:avLst/>
          </a:prstGeom>
          <a:noFill/>
        </p:spPr>
        <p:txBody>
          <a:bodyPr wrap="square" rtlCol="0">
            <a:spAutoFit/>
          </a:bodyPr>
          <a:lstStyle/>
          <a:p>
            <a:r>
              <a:rPr lang="en-GB" sz="2000" i="1" dirty="0">
                <a:solidFill>
                  <a:srgbClr val="FF0066"/>
                </a:solidFill>
              </a:rPr>
              <a:t> “ if I'm trying to change </a:t>
            </a:r>
            <a:r>
              <a:rPr lang="en-GB" sz="2000" i="1" dirty="0" smtClean="0">
                <a:solidFill>
                  <a:srgbClr val="FF0066"/>
                </a:solidFill>
              </a:rPr>
              <a:t>her ..I </a:t>
            </a:r>
            <a:r>
              <a:rPr lang="en-GB" sz="2000" i="1" dirty="0">
                <a:solidFill>
                  <a:srgbClr val="FF0066"/>
                </a:solidFill>
              </a:rPr>
              <a:t>can maybe free her arm.. use a song to help her  “ </a:t>
            </a:r>
            <a:r>
              <a:rPr lang="en-GB" sz="1400" dirty="0" smtClean="0">
                <a:solidFill>
                  <a:srgbClr val="FF0066"/>
                </a:solidFill>
              </a:rPr>
              <a:t>(P03)</a:t>
            </a:r>
            <a:endParaRPr lang="en-GB" sz="1400" dirty="0">
              <a:solidFill>
                <a:srgbClr val="FF0066"/>
              </a:solidFill>
            </a:endParaRPr>
          </a:p>
        </p:txBody>
      </p:sp>
      <p:sp>
        <p:nvSpPr>
          <p:cNvPr id="13" name="Fumetto 3 12"/>
          <p:cNvSpPr/>
          <p:nvPr/>
        </p:nvSpPr>
        <p:spPr>
          <a:xfrm>
            <a:off x="7737402" y="3831400"/>
            <a:ext cx="4221228" cy="2434489"/>
          </a:xfrm>
          <a:prstGeom prst="wedgeEllipseCallout">
            <a:avLst>
              <a:gd name="adj1" fmla="val -141632"/>
              <a:gd name="adj2" fmla="val 12013"/>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asellaDiTesto 6"/>
          <p:cNvSpPr txBox="1"/>
          <p:nvPr/>
        </p:nvSpPr>
        <p:spPr>
          <a:xfrm>
            <a:off x="8593397" y="4086689"/>
            <a:ext cx="2811229" cy="1938992"/>
          </a:xfrm>
          <a:prstGeom prst="rect">
            <a:avLst/>
          </a:prstGeom>
          <a:noFill/>
        </p:spPr>
        <p:txBody>
          <a:bodyPr wrap="square" rtlCol="0">
            <a:spAutoFit/>
          </a:bodyPr>
          <a:lstStyle/>
          <a:p>
            <a:r>
              <a:rPr lang="en-GB" sz="2000" i="1" dirty="0" smtClean="0">
                <a:solidFill>
                  <a:srgbClr val="FF0066"/>
                </a:solidFill>
              </a:rPr>
              <a:t>“singing </a:t>
            </a:r>
            <a:r>
              <a:rPr lang="en-GB" sz="2000" i="1" dirty="0">
                <a:solidFill>
                  <a:srgbClr val="FF0066"/>
                </a:solidFill>
              </a:rPr>
              <a:t>to him when he's happy </a:t>
            </a:r>
            <a:r>
              <a:rPr lang="en-GB" sz="2000" i="1" dirty="0" smtClean="0">
                <a:solidFill>
                  <a:srgbClr val="FF0066"/>
                </a:solidFill>
              </a:rPr>
              <a:t>..he </a:t>
            </a:r>
            <a:r>
              <a:rPr lang="en-GB" sz="2000" i="1" dirty="0">
                <a:solidFill>
                  <a:srgbClr val="FF0066"/>
                </a:solidFill>
              </a:rPr>
              <a:t>clearly really enjoys it. So definitely choosing my moments when I'm singing to </a:t>
            </a:r>
            <a:r>
              <a:rPr lang="en-GB" sz="2000" i="1" dirty="0" smtClean="0">
                <a:solidFill>
                  <a:srgbClr val="FF0066"/>
                </a:solidFill>
              </a:rPr>
              <a:t>him” </a:t>
            </a:r>
            <a:r>
              <a:rPr lang="en-GB" sz="1400" dirty="0" smtClean="0">
                <a:solidFill>
                  <a:srgbClr val="FF0066"/>
                </a:solidFill>
              </a:rPr>
              <a:t>(P02)</a:t>
            </a:r>
            <a:endParaRPr lang="en-GB" sz="1400" dirty="0">
              <a:solidFill>
                <a:srgbClr val="FF0066"/>
              </a:solidFill>
            </a:endParaRPr>
          </a:p>
        </p:txBody>
      </p:sp>
    </p:spTree>
    <p:extLst>
      <p:ext uri="{BB962C8B-B14F-4D97-AF65-F5344CB8AC3E}">
        <p14:creationId xmlns:p14="http://schemas.microsoft.com/office/powerpoint/2010/main" val="8474640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121920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79918" y="251928"/>
            <a:ext cx="11433662" cy="707886"/>
          </a:xfrm>
          <a:prstGeom prst="rect">
            <a:avLst/>
          </a:prstGeom>
          <a:noFill/>
        </p:spPr>
        <p:txBody>
          <a:bodyPr wrap="square" rtlCol="0">
            <a:spAutoFit/>
          </a:bodyPr>
          <a:lstStyle/>
          <a:p>
            <a:r>
              <a:rPr lang="it-IT" sz="4000" dirty="0" err="1" smtClean="0">
                <a:solidFill>
                  <a:schemeClr val="bg1"/>
                </a:solidFill>
              </a:rPr>
              <a:t>Comparison</a:t>
            </a:r>
            <a:r>
              <a:rPr lang="it-IT" sz="4000" dirty="0" smtClean="0">
                <a:solidFill>
                  <a:schemeClr val="bg1"/>
                </a:solidFill>
              </a:rPr>
              <a:t> ‘’</a:t>
            </a:r>
            <a:r>
              <a:rPr lang="it-IT" sz="4000" dirty="0" err="1" smtClean="0">
                <a:solidFill>
                  <a:schemeClr val="bg1"/>
                </a:solidFill>
              </a:rPr>
              <a:t>before</a:t>
            </a:r>
            <a:r>
              <a:rPr lang="it-IT" sz="4000" dirty="0" smtClean="0">
                <a:solidFill>
                  <a:schemeClr val="bg1"/>
                </a:solidFill>
              </a:rPr>
              <a:t> and </a:t>
            </a:r>
            <a:r>
              <a:rPr lang="it-IT" sz="4000" dirty="0" err="1" smtClean="0">
                <a:solidFill>
                  <a:schemeClr val="bg1"/>
                </a:solidFill>
              </a:rPr>
              <a:t>after</a:t>
            </a:r>
            <a:r>
              <a:rPr lang="it-IT" sz="4000" dirty="0" smtClean="0">
                <a:solidFill>
                  <a:schemeClr val="bg1"/>
                </a:solidFill>
              </a:rPr>
              <a:t>’’ </a:t>
            </a:r>
            <a:r>
              <a:rPr lang="it-IT" sz="4000" dirty="0" err="1" smtClean="0">
                <a:solidFill>
                  <a:schemeClr val="bg1"/>
                </a:solidFill>
              </a:rPr>
              <a:t>singing</a:t>
            </a:r>
            <a:r>
              <a:rPr lang="it-IT" sz="4000" dirty="0" smtClean="0">
                <a:solidFill>
                  <a:schemeClr val="bg1"/>
                </a:solidFill>
              </a:rPr>
              <a:t> workshops</a:t>
            </a:r>
            <a:endParaRPr lang="en-GB" sz="4000" dirty="0">
              <a:solidFill>
                <a:schemeClr val="bg1"/>
              </a:solidFill>
            </a:endParaRPr>
          </a:p>
        </p:txBody>
      </p:sp>
      <p:grpSp>
        <p:nvGrpSpPr>
          <p:cNvPr id="7" name="Group 285">
            <a:extLst>
              <a:ext uri="{FF2B5EF4-FFF2-40B4-BE49-F238E27FC236}">
                <a16:creationId xmlns:a16="http://schemas.microsoft.com/office/drawing/2014/main" id="{BDDF4FA6-C8E5-448E-974E-7D0DBFC26D73}"/>
              </a:ext>
            </a:extLst>
          </p:cNvPr>
          <p:cNvGrpSpPr/>
          <p:nvPr/>
        </p:nvGrpSpPr>
        <p:grpSpPr>
          <a:xfrm>
            <a:off x="113656" y="1405454"/>
            <a:ext cx="2309033" cy="5381845"/>
            <a:chOff x="4699536" y="41"/>
            <a:chExt cx="2791845" cy="6856232"/>
          </a:xfrm>
          <a:solidFill>
            <a:schemeClr val="bg1">
              <a:alpha val="41000"/>
            </a:schemeClr>
          </a:solidFill>
          <a:effectLst>
            <a:outerShdw blurRad="38100" algn="ctr" rotWithShape="0">
              <a:prstClr val="black">
                <a:alpha val="40000"/>
              </a:prstClr>
            </a:outerShdw>
          </a:effectLst>
        </p:grpSpPr>
        <p:sp>
          <p:nvSpPr>
            <p:cNvPr id="8"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50"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51"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pic>
        <p:nvPicPr>
          <p:cNvPr id="3" name="Immagin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6977" y="-79666"/>
            <a:ext cx="7782872" cy="7562506"/>
          </a:xfrm>
          <a:prstGeom prst="rect">
            <a:avLst/>
          </a:prstGeom>
        </p:spPr>
      </p:pic>
    </p:spTree>
    <p:extLst>
      <p:ext uri="{BB962C8B-B14F-4D97-AF65-F5344CB8AC3E}">
        <p14:creationId xmlns:p14="http://schemas.microsoft.com/office/powerpoint/2010/main" val="18764589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121920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108" name="CasellaDiTesto 107"/>
          <p:cNvSpPr txBox="1"/>
          <p:nvPr/>
        </p:nvSpPr>
        <p:spPr>
          <a:xfrm>
            <a:off x="279918" y="251928"/>
            <a:ext cx="11433662" cy="707886"/>
          </a:xfrm>
          <a:prstGeom prst="rect">
            <a:avLst/>
          </a:prstGeom>
          <a:noFill/>
        </p:spPr>
        <p:txBody>
          <a:bodyPr wrap="square" rtlCol="0">
            <a:spAutoFit/>
          </a:bodyPr>
          <a:lstStyle/>
          <a:p>
            <a:r>
              <a:rPr lang="it-IT" sz="4000" dirty="0" err="1" smtClean="0">
                <a:solidFill>
                  <a:schemeClr val="bg1"/>
                </a:solidFill>
              </a:rPr>
              <a:t>Comparison</a:t>
            </a:r>
            <a:r>
              <a:rPr lang="it-IT" sz="4000" dirty="0" smtClean="0">
                <a:solidFill>
                  <a:schemeClr val="bg1"/>
                </a:solidFill>
              </a:rPr>
              <a:t> ‘’</a:t>
            </a:r>
            <a:r>
              <a:rPr lang="it-IT" sz="4000" dirty="0" err="1" smtClean="0">
                <a:solidFill>
                  <a:schemeClr val="bg1"/>
                </a:solidFill>
              </a:rPr>
              <a:t>before</a:t>
            </a:r>
            <a:r>
              <a:rPr lang="it-IT" sz="4000" dirty="0" smtClean="0">
                <a:solidFill>
                  <a:schemeClr val="bg1"/>
                </a:solidFill>
              </a:rPr>
              <a:t> and </a:t>
            </a:r>
            <a:r>
              <a:rPr lang="it-IT" sz="4000" dirty="0" err="1" smtClean="0">
                <a:solidFill>
                  <a:schemeClr val="bg1"/>
                </a:solidFill>
              </a:rPr>
              <a:t>after</a:t>
            </a:r>
            <a:r>
              <a:rPr lang="it-IT" sz="4000" dirty="0" smtClean="0">
                <a:solidFill>
                  <a:schemeClr val="bg1"/>
                </a:solidFill>
              </a:rPr>
              <a:t>’’ </a:t>
            </a:r>
            <a:r>
              <a:rPr lang="it-IT" sz="4000" dirty="0" err="1" smtClean="0">
                <a:solidFill>
                  <a:schemeClr val="bg1"/>
                </a:solidFill>
              </a:rPr>
              <a:t>singing</a:t>
            </a:r>
            <a:r>
              <a:rPr lang="it-IT" sz="4000" dirty="0" smtClean="0">
                <a:solidFill>
                  <a:schemeClr val="bg1"/>
                </a:solidFill>
              </a:rPr>
              <a:t> workshops</a:t>
            </a:r>
            <a:endParaRPr lang="en-GB" sz="4000" dirty="0">
              <a:solidFill>
                <a:schemeClr val="bg1"/>
              </a:solidFill>
            </a:endParaRPr>
          </a:p>
        </p:txBody>
      </p:sp>
      <p:grpSp>
        <p:nvGrpSpPr>
          <p:cNvPr id="7" name="Group 285">
            <a:extLst>
              <a:ext uri="{FF2B5EF4-FFF2-40B4-BE49-F238E27FC236}">
                <a16:creationId xmlns:a16="http://schemas.microsoft.com/office/drawing/2014/main" id="{BDDF4FA6-C8E5-448E-974E-7D0DBFC26D73}"/>
              </a:ext>
            </a:extLst>
          </p:cNvPr>
          <p:cNvGrpSpPr/>
          <p:nvPr/>
        </p:nvGrpSpPr>
        <p:grpSpPr>
          <a:xfrm>
            <a:off x="113656" y="1405454"/>
            <a:ext cx="2309033" cy="5381845"/>
            <a:chOff x="4699536" y="41"/>
            <a:chExt cx="2791845" cy="6856232"/>
          </a:xfrm>
          <a:solidFill>
            <a:schemeClr val="bg1">
              <a:alpha val="41000"/>
            </a:schemeClr>
          </a:solidFill>
          <a:effectLst>
            <a:outerShdw blurRad="38100" algn="ctr" rotWithShape="0">
              <a:prstClr val="black">
                <a:alpha val="40000"/>
              </a:prstClr>
            </a:outerShdw>
          </a:effectLst>
        </p:grpSpPr>
        <p:sp>
          <p:nvSpPr>
            <p:cNvPr id="8"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50"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51"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pic>
        <p:nvPicPr>
          <p:cNvPr id="2" name="Immagin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6229" y="-30716"/>
            <a:ext cx="7542229" cy="7542229"/>
          </a:xfrm>
          <a:prstGeom prst="rect">
            <a:avLst/>
          </a:prstGeom>
        </p:spPr>
      </p:pic>
    </p:spTree>
    <p:extLst>
      <p:ext uri="{BB962C8B-B14F-4D97-AF65-F5344CB8AC3E}">
        <p14:creationId xmlns:p14="http://schemas.microsoft.com/office/powerpoint/2010/main" val="107143266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58729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nvGrpSpPr>
          <p:cNvPr id="7" name="Group 285">
            <a:extLst>
              <a:ext uri="{FF2B5EF4-FFF2-40B4-BE49-F238E27FC236}">
                <a16:creationId xmlns:a16="http://schemas.microsoft.com/office/drawing/2014/main" id="{BDDF4FA6-C8E5-448E-974E-7D0DBFC26D73}"/>
              </a:ext>
            </a:extLst>
          </p:cNvPr>
          <p:cNvGrpSpPr/>
          <p:nvPr/>
        </p:nvGrpSpPr>
        <p:grpSpPr>
          <a:xfrm>
            <a:off x="9492593" y="1400740"/>
            <a:ext cx="2309033" cy="5381845"/>
            <a:chOff x="4699536" y="41"/>
            <a:chExt cx="2791845" cy="6856232"/>
          </a:xfrm>
          <a:solidFill>
            <a:schemeClr val="bg1">
              <a:alpha val="41000"/>
            </a:schemeClr>
          </a:solidFill>
          <a:effectLst>
            <a:outerShdw blurRad="38100" algn="ctr" rotWithShape="0">
              <a:schemeClr val="accent3"/>
            </a:outerShdw>
          </a:effectLst>
        </p:grpSpPr>
        <p:sp>
          <p:nvSpPr>
            <p:cNvPr id="8"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50"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51"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sp>
        <p:nvSpPr>
          <p:cNvPr id="3" name="CasellaDiTesto 2"/>
          <p:cNvSpPr txBox="1"/>
          <p:nvPr/>
        </p:nvSpPr>
        <p:spPr>
          <a:xfrm>
            <a:off x="83959" y="103667"/>
            <a:ext cx="1678853" cy="461665"/>
          </a:xfrm>
          <a:prstGeom prst="rect">
            <a:avLst/>
          </a:prstGeom>
          <a:noFill/>
        </p:spPr>
        <p:txBody>
          <a:bodyPr wrap="square" rtlCol="0">
            <a:spAutoFit/>
          </a:bodyPr>
          <a:lstStyle/>
          <a:p>
            <a:r>
              <a:rPr lang="it-IT" sz="2400" b="1" dirty="0" smtClean="0">
                <a:solidFill>
                  <a:schemeClr val="bg1"/>
                </a:solidFill>
              </a:rPr>
              <a:t>Analysis</a:t>
            </a:r>
            <a:endParaRPr lang="en-GB" sz="2400" b="1" dirty="0">
              <a:solidFill>
                <a:schemeClr val="bg1"/>
              </a:solidFill>
            </a:endParaRPr>
          </a:p>
        </p:txBody>
      </p:sp>
      <p:sp>
        <p:nvSpPr>
          <p:cNvPr id="4" name="CasellaDiTesto 3"/>
          <p:cNvSpPr txBox="1"/>
          <p:nvPr/>
        </p:nvSpPr>
        <p:spPr>
          <a:xfrm>
            <a:off x="5872899" y="1390400"/>
            <a:ext cx="6258654" cy="5216813"/>
          </a:xfrm>
          <a:prstGeom prst="rect">
            <a:avLst/>
          </a:prstGeom>
          <a:noFill/>
        </p:spPr>
        <p:txBody>
          <a:bodyPr wrap="square" rtlCol="0">
            <a:spAutoFit/>
          </a:bodyPr>
          <a:lstStyle/>
          <a:p>
            <a:r>
              <a:rPr lang="en-GB" sz="2000" dirty="0" smtClean="0">
                <a:solidFill>
                  <a:srgbClr val="134D43"/>
                </a:solidFill>
              </a:rPr>
              <a:t>Well-being and self-care</a:t>
            </a:r>
            <a:r>
              <a:rPr lang="it-IT" sz="2000" dirty="0" smtClean="0">
                <a:solidFill>
                  <a:srgbClr val="134D43"/>
                </a:solidFill>
              </a:rPr>
              <a:t>:</a:t>
            </a:r>
          </a:p>
          <a:p>
            <a:pPr marL="342900" indent="-342900">
              <a:lnSpc>
                <a:spcPct val="150000"/>
              </a:lnSpc>
              <a:buFont typeface="Arial" panose="020B0604020202020204" pitchFamily="34" charset="0"/>
              <a:buChar char="•"/>
            </a:pPr>
            <a:r>
              <a:rPr lang="it-IT" sz="2000" dirty="0" err="1" smtClean="0">
                <a:solidFill>
                  <a:srgbClr val="134D43"/>
                </a:solidFill>
              </a:rPr>
              <a:t>Shift</a:t>
            </a:r>
            <a:r>
              <a:rPr lang="it-IT" sz="2000" dirty="0" smtClean="0">
                <a:solidFill>
                  <a:srgbClr val="134D43"/>
                </a:solidFill>
              </a:rPr>
              <a:t> in </a:t>
            </a:r>
            <a:r>
              <a:rPr lang="it-IT" sz="2000" dirty="0" err="1" smtClean="0">
                <a:solidFill>
                  <a:srgbClr val="134D43"/>
                </a:solidFill>
              </a:rPr>
              <a:t>mothers</a:t>
            </a:r>
            <a:r>
              <a:rPr lang="it-IT" sz="2000" dirty="0" smtClean="0">
                <a:solidFill>
                  <a:srgbClr val="134D43"/>
                </a:solidFill>
              </a:rPr>
              <a:t>’ </a:t>
            </a:r>
            <a:r>
              <a:rPr lang="it-IT" sz="2000" dirty="0" err="1" smtClean="0">
                <a:solidFill>
                  <a:srgbClr val="134D43"/>
                </a:solidFill>
              </a:rPr>
              <a:t>prospectives</a:t>
            </a:r>
            <a:r>
              <a:rPr lang="it-IT" sz="2000" dirty="0" smtClean="0">
                <a:solidFill>
                  <a:srgbClr val="134D43"/>
                </a:solidFill>
              </a:rPr>
              <a:t> </a:t>
            </a:r>
            <a:r>
              <a:rPr lang="it-IT" sz="2000" dirty="0" err="1" smtClean="0">
                <a:solidFill>
                  <a:srgbClr val="134D43"/>
                </a:solidFill>
              </a:rPr>
              <a:t>towards</a:t>
            </a:r>
            <a:r>
              <a:rPr lang="it-IT" sz="2000" dirty="0" smtClean="0">
                <a:solidFill>
                  <a:srgbClr val="134D43"/>
                </a:solidFill>
              </a:rPr>
              <a:t> </a:t>
            </a:r>
            <a:r>
              <a:rPr lang="it-IT" sz="2000" dirty="0" err="1" smtClean="0">
                <a:solidFill>
                  <a:srgbClr val="134D43"/>
                </a:solidFill>
              </a:rPr>
              <a:t>wellbeing</a:t>
            </a:r>
            <a:endParaRPr lang="it-IT" sz="2000" dirty="0" smtClean="0">
              <a:solidFill>
                <a:srgbClr val="134D43"/>
              </a:solidFill>
            </a:endParaRPr>
          </a:p>
          <a:p>
            <a:pPr marL="342900" indent="-342900">
              <a:lnSpc>
                <a:spcPct val="150000"/>
              </a:lnSpc>
              <a:buFont typeface="Arial" panose="020B0604020202020204" pitchFamily="34" charset="0"/>
              <a:buChar char="•"/>
            </a:pPr>
            <a:r>
              <a:rPr lang="it-IT" sz="2000" dirty="0" err="1" smtClean="0">
                <a:solidFill>
                  <a:srgbClr val="134D43"/>
                </a:solidFill>
              </a:rPr>
              <a:t>Singing</a:t>
            </a:r>
            <a:r>
              <a:rPr lang="it-IT" sz="2000" dirty="0" smtClean="0">
                <a:solidFill>
                  <a:srgbClr val="134D43"/>
                </a:solidFill>
              </a:rPr>
              <a:t> </a:t>
            </a:r>
            <a:r>
              <a:rPr lang="it-IT" sz="2000" dirty="0" err="1" smtClean="0">
                <a:solidFill>
                  <a:srgbClr val="134D43"/>
                </a:solidFill>
              </a:rPr>
              <a:t>promoted</a:t>
            </a:r>
            <a:r>
              <a:rPr lang="it-IT" sz="2000" dirty="0" smtClean="0">
                <a:solidFill>
                  <a:srgbClr val="134D43"/>
                </a:solidFill>
              </a:rPr>
              <a:t> </a:t>
            </a:r>
            <a:r>
              <a:rPr lang="it-IT" sz="2000" dirty="0" err="1" smtClean="0">
                <a:solidFill>
                  <a:srgbClr val="134D43"/>
                </a:solidFill>
              </a:rPr>
              <a:t>mothers</a:t>
            </a:r>
            <a:r>
              <a:rPr lang="it-IT" sz="2000" dirty="0" smtClean="0">
                <a:solidFill>
                  <a:srgbClr val="134D43"/>
                </a:solidFill>
              </a:rPr>
              <a:t>’ </a:t>
            </a:r>
            <a:r>
              <a:rPr lang="it-IT" sz="2000" dirty="0" err="1" smtClean="0">
                <a:solidFill>
                  <a:srgbClr val="134D43"/>
                </a:solidFill>
              </a:rPr>
              <a:t>empowerment</a:t>
            </a:r>
            <a:r>
              <a:rPr lang="it-IT" sz="2000" dirty="0" smtClean="0">
                <a:solidFill>
                  <a:srgbClr val="134D43"/>
                </a:solidFill>
              </a:rPr>
              <a:t> and </a:t>
            </a:r>
            <a:r>
              <a:rPr lang="it-IT" sz="2000" dirty="0" err="1" smtClean="0">
                <a:solidFill>
                  <a:srgbClr val="134D43"/>
                </a:solidFill>
              </a:rPr>
              <a:t>joy</a:t>
            </a:r>
            <a:r>
              <a:rPr lang="it-IT" sz="2000" dirty="0" smtClean="0">
                <a:solidFill>
                  <a:srgbClr val="134D43"/>
                </a:solidFill>
              </a:rPr>
              <a:t> -  </a:t>
            </a:r>
            <a:r>
              <a:rPr lang="it-IT" sz="2000" dirty="0" err="1" smtClean="0">
                <a:solidFill>
                  <a:srgbClr val="134D43"/>
                </a:solidFill>
              </a:rPr>
              <a:t>enhanced</a:t>
            </a:r>
            <a:r>
              <a:rPr lang="it-IT" sz="2000" dirty="0" smtClean="0">
                <a:solidFill>
                  <a:srgbClr val="134D43"/>
                </a:solidFill>
              </a:rPr>
              <a:t> </a:t>
            </a:r>
            <a:r>
              <a:rPr lang="it-IT" sz="2000" dirty="0" err="1" smtClean="0">
                <a:solidFill>
                  <a:srgbClr val="134D43"/>
                </a:solidFill>
              </a:rPr>
              <a:t>mother-infant</a:t>
            </a:r>
            <a:r>
              <a:rPr lang="it-IT" sz="2000" dirty="0">
                <a:solidFill>
                  <a:srgbClr val="134D43"/>
                </a:solidFill>
              </a:rPr>
              <a:t> connection </a:t>
            </a:r>
            <a:r>
              <a:rPr lang="it-IT" sz="1400" dirty="0">
                <a:solidFill>
                  <a:srgbClr val="134D43"/>
                </a:solidFill>
              </a:rPr>
              <a:t>(</a:t>
            </a:r>
            <a:r>
              <a:rPr lang="it-IT" sz="1400" dirty="0" err="1">
                <a:solidFill>
                  <a:srgbClr val="134D43"/>
                </a:solidFill>
              </a:rPr>
              <a:t>Perkins</a:t>
            </a:r>
            <a:r>
              <a:rPr lang="it-IT" sz="1400" dirty="0">
                <a:solidFill>
                  <a:srgbClr val="134D43"/>
                </a:solidFill>
              </a:rPr>
              <a:t> et al., 2018</a:t>
            </a:r>
            <a:r>
              <a:rPr lang="it-IT" sz="1400" dirty="0" smtClean="0">
                <a:solidFill>
                  <a:srgbClr val="134D43"/>
                </a:solidFill>
              </a:rPr>
              <a:t>)</a:t>
            </a:r>
          </a:p>
          <a:p>
            <a:pPr marL="342900" indent="-342900">
              <a:lnSpc>
                <a:spcPct val="150000"/>
              </a:lnSpc>
              <a:buFont typeface="Arial" panose="020B0604020202020204" pitchFamily="34" charset="0"/>
              <a:buChar char="•"/>
            </a:pPr>
            <a:r>
              <a:rPr lang="en-GB" sz="2000" dirty="0">
                <a:solidFill>
                  <a:srgbClr val="134D43"/>
                </a:solidFill>
              </a:rPr>
              <a:t>If the mother is happy the baby is happy </a:t>
            </a:r>
            <a:r>
              <a:rPr lang="en-GB" sz="1400" dirty="0">
                <a:solidFill>
                  <a:srgbClr val="134D43"/>
                </a:solidFill>
              </a:rPr>
              <a:t>(</a:t>
            </a:r>
            <a:r>
              <a:rPr lang="en-GB" sz="1400" dirty="0" err="1">
                <a:solidFill>
                  <a:srgbClr val="134D43"/>
                </a:solidFill>
              </a:rPr>
              <a:t>Fancourt</a:t>
            </a:r>
            <a:r>
              <a:rPr lang="en-GB" sz="1400" dirty="0">
                <a:solidFill>
                  <a:srgbClr val="134D43"/>
                </a:solidFill>
              </a:rPr>
              <a:t> et al., 2019</a:t>
            </a:r>
            <a:r>
              <a:rPr lang="en-GB" sz="1400" dirty="0" smtClean="0">
                <a:solidFill>
                  <a:srgbClr val="134D43"/>
                </a:solidFill>
              </a:rPr>
              <a:t>)</a:t>
            </a:r>
          </a:p>
          <a:p>
            <a:pPr marL="342900" indent="-342900">
              <a:lnSpc>
                <a:spcPct val="150000"/>
              </a:lnSpc>
              <a:buFont typeface="Arial" panose="020B0604020202020204" pitchFamily="34" charset="0"/>
              <a:buChar char="•"/>
            </a:pPr>
            <a:r>
              <a:rPr lang="it-IT" sz="2000" dirty="0" err="1" smtClean="0">
                <a:solidFill>
                  <a:srgbClr val="134D43"/>
                </a:solidFill>
              </a:rPr>
              <a:t>Enhanced</a:t>
            </a:r>
            <a:r>
              <a:rPr lang="it-IT" sz="2000" dirty="0" smtClean="0">
                <a:solidFill>
                  <a:srgbClr val="134D43"/>
                </a:solidFill>
              </a:rPr>
              <a:t> </a:t>
            </a:r>
            <a:r>
              <a:rPr lang="it-IT" sz="2000" dirty="0" err="1" smtClean="0">
                <a:solidFill>
                  <a:srgbClr val="134D43"/>
                </a:solidFill>
              </a:rPr>
              <a:t>mental</a:t>
            </a:r>
            <a:r>
              <a:rPr lang="it-IT" sz="2000" dirty="0" smtClean="0">
                <a:solidFill>
                  <a:srgbClr val="134D43"/>
                </a:solidFill>
              </a:rPr>
              <a:t> and </a:t>
            </a:r>
            <a:r>
              <a:rPr lang="it-IT" sz="2000" dirty="0" err="1" smtClean="0">
                <a:solidFill>
                  <a:srgbClr val="134D43"/>
                </a:solidFill>
              </a:rPr>
              <a:t>physical</a:t>
            </a:r>
            <a:r>
              <a:rPr lang="it-IT" sz="2000" dirty="0" smtClean="0">
                <a:solidFill>
                  <a:srgbClr val="134D43"/>
                </a:solidFill>
              </a:rPr>
              <a:t> </a:t>
            </a:r>
            <a:r>
              <a:rPr lang="it-IT" sz="2000" dirty="0" err="1" smtClean="0">
                <a:solidFill>
                  <a:srgbClr val="134D43"/>
                </a:solidFill>
              </a:rPr>
              <a:t>wellbeing</a:t>
            </a:r>
            <a:r>
              <a:rPr lang="it-IT" sz="2000" dirty="0" smtClean="0">
                <a:solidFill>
                  <a:srgbClr val="134D43"/>
                </a:solidFill>
              </a:rPr>
              <a:t> (</a:t>
            </a:r>
            <a:r>
              <a:rPr lang="en-GB" sz="1400" dirty="0" smtClean="0">
                <a:solidFill>
                  <a:srgbClr val="134D43"/>
                </a:solidFill>
              </a:rPr>
              <a:t>Clift </a:t>
            </a:r>
            <a:r>
              <a:rPr lang="en-GB" sz="1400" dirty="0">
                <a:solidFill>
                  <a:srgbClr val="134D43"/>
                </a:solidFill>
              </a:rPr>
              <a:t>and Morrison, 2011; Perkins et al., </a:t>
            </a:r>
            <a:r>
              <a:rPr lang="en-GB" sz="1400" dirty="0" smtClean="0">
                <a:solidFill>
                  <a:srgbClr val="134D43"/>
                </a:solidFill>
              </a:rPr>
              <a:t>2018)</a:t>
            </a:r>
            <a:r>
              <a:rPr lang="it-IT" sz="1400" dirty="0" smtClean="0">
                <a:solidFill>
                  <a:srgbClr val="134D43"/>
                </a:solidFill>
              </a:rPr>
              <a:t> </a:t>
            </a:r>
          </a:p>
          <a:p>
            <a:pPr marL="342900" indent="-342900">
              <a:lnSpc>
                <a:spcPct val="150000"/>
              </a:lnSpc>
              <a:buFont typeface="Arial" panose="020B0604020202020204" pitchFamily="34" charset="0"/>
              <a:buChar char="•"/>
            </a:pPr>
            <a:r>
              <a:rPr lang="it-IT" sz="2000" dirty="0" smtClean="0">
                <a:solidFill>
                  <a:srgbClr val="134D43"/>
                </a:solidFill>
              </a:rPr>
              <a:t>Identity and </a:t>
            </a:r>
            <a:r>
              <a:rPr lang="it-IT" sz="2000" dirty="0" err="1" smtClean="0">
                <a:solidFill>
                  <a:srgbClr val="134D43"/>
                </a:solidFill>
              </a:rPr>
              <a:t>expression</a:t>
            </a:r>
            <a:r>
              <a:rPr lang="it-IT" sz="2000" dirty="0" smtClean="0">
                <a:solidFill>
                  <a:srgbClr val="134D43"/>
                </a:solidFill>
              </a:rPr>
              <a:t> – </a:t>
            </a:r>
            <a:r>
              <a:rPr lang="it-IT" sz="2000" dirty="0" err="1" smtClean="0">
                <a:solidFill>
                  <a:srgbClr val="134D43"/>
                </a:solidFill>
              </a:rPr>
              <a:t>mothers</a:t>
            </a:r>
            <a:r>
              <a:rPr lang="it-IT" sz="2000" dirty="0" smtClean="0">
                <a:solidFill>
                  <a:srgbClr val="134D43"/>
                </a:solidFill>
              </a:rPr>
              <a:t> in </a:t>
            </a:r>
            <a:r>
              <a:rPr lang="it-IT" sz="2000" dirty="0" err="1" smtClean="0">
                <a:solidFill>
                  <a:srgbClr val="134D43"/>
                </a:solidFill>
              </a:rPr>
              <a:t>charge</a:t>
            </a:r>
            <a:r>
              <a:rPr lang="it-IT" sz="2000" dirty="0" smtClean="0">
                <a:solidFill>
                  <a:srgbClr val="134D43"/>
                </a:solidFill>
              </a:rPr>
              <a:t> of </a:t>
            </a:r>
            <a:r>
              <a:rPr lang="it-IT" sz="2000" dirty="0" err="1" smtClean="0">
                <a:solidFill>
                  <a:srgbClr val="134D43"/>
                </a:solidFill>
              </a:rPr>
              <a:t>their</a:t>
            </a:r>
            <a:r>
              <a:rPr lang="it-IT" sz="2000" dirty="0" smtClean="0">
                <a:solidFill>
                  <a:srgbClr val="134D43"/>
                </a:solidFill>
              </a:rPr>
              <a:t> </a:t>
            </a:r>
            <a:r>
              <a:rPr lang="it-IT" sz="2000" dirty="0" err="1" smtClean="0">
                <a:solidFill>
                  <a:srgbClr val="134D43"/>
                </a:solidFill>
              </a:rPr>
              <a:t>lives</a:t>
            </a:r>
            <a:r>
              <a:rPr lang="it-IT" sz="2000" dirty="0">
                <a:solidFill>
                  <a:srgbClr val="134D43"/>
                </a:solidFill>
              </a:rPr>
              <a:t> </a:t>
            </a:r>
            <a:r>
              <a:rPr lang="it-IT" sz="1400" dirty="0" smtClean="0">
                <a:solidFill>
                  <a:srgbClr val="134D43"/>
                </a:solidFill>
              </a:rPr>
              <a:t>(</a:t>
            </a:r>
            <a:r>
              <a:rPr lang="it-IT" sz="1400" dirty="0" err="1" smtClean="0">
                <a:solidFill>
                  <a:srgbClr val="134D43"/>
                </a:solidFill>
              </a:rPr>
              <a:t>Keplan</a:t>
            </a:r>
            <a:r>
              <a:rPr lang="it-IT" sz="1400" dirty="0" smtClean="0">
                <a:solidFill>
                  <a:srgbClr val="134D43"/>
                </a:solidFill>
              </a:rPr>
              <a:t> et al., 2010;Perkins </a:t>
            </a:r>
            <a:r>
              <a:rPr lang="it-IT" sz="1400" dirty="0">
                <a:solidFill>
                  <a:srgbClr val="134D43"/>
                </a:solidFill>
              </a:rPr>
              <a:t>and </a:t>
            </a:r>
            <a:r>
              <a:rPr lang="it-IT" sz="1400" dirty="0" err="1">
                <a:solidFill>
                  <a:srgbClr val="134D43"/>
                </a:solidFill>
              </a:rPr>
              <a:t>Williamon</a:t>
            </a:r>
            <a:r>
              <a:rPr lang="it-IT" sz="1400" dirty="0">
                <a:solidFill>
                  <a:srgbClr val="134D43"/>
                </a:solidFill>
              </a:rPr>
              <a:t> </a:t>
            </a:r>
            <a:r>
              <a:rPr lang="it-IT" sz="1400" dirty="0" smtClean="0">
                <a:solidFill>
                  <a:srgbClr val="134D43"/>
                </a:solidFill>
              </a:rPr>
              <a:t>2013)</a:t>
            </a:r>
            <a:endParaRPr lang="en-GB" sz="1400" dirty="0">
              <a:solidFill>
                <a:srgbClr val="134D43"/>
              </a:solidFill>
            </a:endParaRPr>
          </a:p>
          <a:p>
            <a:pPr marL="342900" indent="-342900">
              <a:buFont typeface="Arial" panose="020B0604020202020204" pitchFamily="34" charset="0"/>
              <a:buChar char="•"/>
            </a:pPr>
            <a:endParaRPr lang="it-IT" sz="2000" dirty="0" smtClean="0">
              <a:solidFill>
                <a:srgbClr val="134D43"/>
              </a:solidFill>
            </a:endParaRPr>
          </a:p>
          <a:p>
            <a:pPr marL="342900" indent="-342900">
              <a:buFont typeface="Arial" panose="020B0604020202020204" pitchFamily="34" charset="0"/>
              <a:buChar char="•"/>
            </a:pPr>
            <a:endParaRPr lang="en-GB" sz="2000" dirty="0">
              <a:solidFill>
                <a:srgbClr val="1A685B"/>
              </a:solidFill>
            </a:endParaRPr>
          </a:p>
        </p:txBody>
      </p:sp>
      <p:sp>
        <p:nvSpPr>
          <p:cNvPr id="2" name="CasellaDiTesto 1"/>
          <p:cNvSpPr txBox="1"/>
          <p:nvPr/>
        </p:nvSpPr>
        <p:spPr>
          <a:xfrm>
            <a:off x="83958" y="565332"/>
            <a:ext cx="5166771" cy="523220"/>
          </a:xfrm>
          <a:prstGeom prst="rect">
            <a:avLst/>
          </a:prstGeom>
          <a:noFill/>
        </p:spPr>
        <p:txBody>
          <a:bodyPr wrap="square" rtlCol="0">
            <a:spAutoFit/>
          </a:bodyPr>
          <a:lstStyle/>
          <a:p>
            <a:r>
              <a:rPr lang="it-IT" sz="2800" u="sng" dirty="0" err="1" smtClean="0">
                <a:solidFill>
                  <a:schemeClr val="bg1"/>
                </a:solidFill>
              </a:rPr>
              <a:t>Before</a:t>
            </a:r>
            <a:r>
              <a:rPr lang="it-IT" sz="2800" u="sng" dirty="0" smtClean="0">
                <a:solidFill>
                  <a:schemeClr val="bg1"/>
                </a:solidFill>
              </a:rPr>
              <a:t> the </a:t>
            </a:r>
            <a:r>
              <a:rPr lang="it-IT" sz="2800" u="sng" dirty="0" err="1" smtClean="0">
                <a:solidFill>
                  <a:schemeClr val="bg1"/>
                </a:solidFill>
              </a:rPr>
              <a:t>singing</a:t>
            </a:r>
            <a:r>
              <a:rPr lang="it-IT" sz="2800" u="sng" dirty="0" smtClean="0">
                <a:solidFill>
                  <a:schemeClr val="bg1"/>
                </a:solidFill>
              </a:rPr>
              <a:t> workshops</a:t>
            </a:r>
            <a:endParaRPr lang="en-GB" sz="2800" u="sng" dirty="0">
              <a:solidFill>
                <a:schemeClr val="bg1"/>
              </a:solidFill>
            </a:endParaRPr>
          </a:p>
        </p:txBody>
      </p:sp>
      <p:sp>
        <p:nvSpPr>
          <p:cNvPr id="52" name="CasellaDiTesto 51"/>
          <p:cNvSpPr txBox="1"/>
          <p:nvPr/>
        </p:nvSpPr>
        <p:spPr>
          <a:xfrm>
            <a:off x="5938054" y="534755"/>
            <a:ext cx="5863572" cy="523220"/>
          </a:xfrm>
          <a:prstGeom prst="rect">
            <a:avLst/>
          </a:prstGeom>
          <a:noFill/>
        </p:spPr>
        <p:txBody>
          <a:bodyPr wrap="square" rtlCol="0">
            <a:spAutoFit/>
          </a:bodyPr>
          <a:lstStyle/>
          <a:p>
            <a:r>
              <a:rPr lang="it-IT" sz="2800" u="sng" dirty="0" err="1" smtClean="0">
                <a:solidFill>
                  <a:srgbClr val="134D43"/>
                </a:solidFill>
              </a:rPr>
              <a:t>After</a:t>
            </a:r>
            <a:r>
              <a:rPr lang="it-IT" sz="2800" u="sng" dirty="0" smtClean="0">
                <a:solidFill>
                  <a:srgbClr val="134D43"/>
                </a:solidFill>
              </a:rPr>
              <a:t> the </a:t>
            </a:r>
            <a:r>
              <a:rPr lang="it-IT" sz="2800" u="sng" dirty="0" err="1" smtClean="0">
                <a:solidFill>
                  <a:srgbClr val="134D43"/>
                </a:solidFill>
              </a:rPr>
              <a:t>singing</a:t>
            </a:r>
            <a:r>
              <a:rPr lang="it-IT" sz="2800" u="sng" dirty="0" smtClean="0">
                <a:solidFill>
                  <a:srgbClr val="134D43"/>
                </a:solidFill>
              </a:rPr>
              <a:t> workshops</a:t>
            </a:r>
            <a:endParaRPr lang="en-GB" sz="2800" u="sng" dirty="0">
              <a:solidFill>
                <a:srgbClr val="134D43"/>
              </a:solidFill>
            </a:endParaRPr>
          </a:p>
        </p:txBody>
      </p:sp>
      <p:sp>
        <p:nvSpPr>
          <p:cNvPr id="53" name="CasellaDiTesto 52"/>
          <p:cNvSpPr txBox="1"/>
          <p:nvPr/>
        </p:nvSpPr>
        <p:spPr>
          <a:xfrm>
            <a:off x="160917" y="1292758"/>
            <a:ext cx="4872731" cy="3354765"/>
          </a:xfrm>
          <a:prstGeom prst="rect">
            <a:avLst/>
          </a:prstGeom>
          <a:noFill/>
        </p:spPr>
        <p:txBody>
          <a:bodyPr wrap="square" rtlCol="0">
            <a:spAutoFit/>
          </a:bodyPr>
          <a:lstStyle/>
          <a:p>
            <a:pPr>
              <a:lnSpc>
                <a:spcPct val="150000"/>
              </a:lnSpc>
            </a:pPr>
            <a:r>
              <a:rPr lang="en-GB" sz="2000" dirty="0" smtClean="0">
                <a:solidFill>
                  <a:schemeClr val="bg1"/>
                </a:solidFill>
              </a:rPr>
              <a:t>Well-being and self-care</a:t>
            </a:r>
            <a:r>
              <a:rPr lang="it-IT" sz="2000" dirty="0" smtClean="0">
                <a:solidFill>
                  <a:schemeClr val="bg1"/>
                </a:solidFill>
              </a:rPr>
              <a:t>:</a:t>
            </a:r>
            <a:endParaRPr lang="en-GB" sz="2000" dirty="0">
              <a:solidFill>
                <a:schemeClr val="bg1"/>
              </a:solidFill>
            </a:endParaRPr>
          </a:p>
          <a:p>
            <a:pPr marL="342900" indent="-342900">
              <a:lnSpc>
                <a:spcPct val="150000"/>
              </a:lnSpc>
              <a:buFont typeface="Arial" panose="020B0604020202020204" pitchFamily="34" charset="0"/>
              <a:buChar char="•"/>
            </a:pPr>
            <a:r>
              <a:rPr lang="it-IT" sz="2000" dirty="0" err="1" smtClean="0">
                <a:solidFill>
                  <a:schemeClr val="bg1"/>
                </a:solidFill>
              </a:rPr>
              <a:t>Challenges</a:t>
            </a:r>
            <a:r>
              <a:rPr lang="it-IT" sz="2000" dirty="0" smtClean="0">
                <a:solidFill>
                  <a:schemeClr val="bg1"/>
                </a:solidFill>
              </a:rPr>
              <a:t> in </a:t>
            </a:r>
            <a:r>
              <a:rPr lang="it-IT" sz="2000" dirty="0" err="1" smtClean="0">
                <a:solidFill>
                  <a:schemeClr val="bg1"/>
                </a:solidFill>
              </a:rPr>
              <a:t>prioritising</a:t>
            </a:r>
            <a:r>
              <a:rPr lang="it-IT" sz="2000" dirty="0" smtClean="0">
                <a:solidFill>
                  <a:schemeClr val="bg1"/>
                </a:solidFill>
              </a:rPr>
              <a:t> needs and </a:t>
            </a:r>
            <a:r>
              <a:rPr lang="it-IT" sz="2000" dirty="0" err="1" smtClean="0">
                <a:solidFill>
                  <a:schemeClr val="bg1"/>
                </a:solidFill>
              </a:rPr>
              <a:t>lack</a:t>
            </a:r>
            <a:r>
              <a:rPr lang="it-IT" sz="2000" dirty="0" smtClean="0">
                <a:solidFill>
                  <a:schemeClr val="bg1"/>
                </a:solidFill>
              </a:rPr>
              <a:t> of </a:t>
            </a:r>
            <a:r>
              <a:rPr lang="it-IT" sz="2000" dirty="0" err="1" smtClean="0">
                <a:solidFill>
                  <a:schemeClr val="bg1"/>
                </a:solidFill>
              </a:rPr>
              <a:t>motivation</a:t>
            </a:r>
            <a:r>
              <a:rPr lang="it-IT" sz="2000" dirty="0">
                <a:solidFill>
                  <a:schemeClr val="bg1"/>
                </a:solidFill>
              </a:rPr>
              <a:t> </a:t>
            </a:r>
            <a:r>
              <a:rPr lang="it-IT" sz="2000" dirty="0" smtClean="0">
                <a:solidFill>
                  <a:schemeClr val="bg1"/>
                </a:solidFill>
              </a:rPr>
              <a:t>– bond </a:t>
            </a:r>
            <a:r>
              <a:rPr lang="it-IT" sz="2000" dirty="0" err="1" smtClean="0">
                <a:solidFill>
                  <a:schemeClr val="bg1"/>
                </a:solidFill>
              </a:rPr>
              <a:t>interference</a:t>
            </a:r>
            <a:r>
              <a:rPr lang="it-IT" sz="2000" dirty="0">
                <a:solidFill>
                  <a:schemeClr val="bg1"/>
                </a:solidFill>
              </a:rPr>
              <a:t> </a:t>
            </a:r>
            <a:r>
              <a:rPr lang="it-IT" sz="1400" dirty="0">
                <a:solidFill>
                  <a:schemeClr val="bg1"/>
                </a:solidFill>
              </a:rPr>
              <a:t>(</a:t>
            </a:r>
            <a:r>
              <a:rPr lang="it-IT" sz="1400" dirty="0" err="1">
                <a:solidFill>
                  <a:schemeClr val="bg1"/>
                </a:solidFill>
              </a:rPr>
              <a:t>Morelen</a:t>
            </a:r>
            <a:r>
              <a:rPr lang="it-IT" sz="1400" dirty="0">
                <a:solidFill>
                  <a:schemeClr val="bg1"/>
                </a:solidFill>
              </a:rPr>
              <a:t> et al., 2016</a:t>
            </a:r>
            <a:r>
              <a:rPr lang="it-IT" sz="1400" dirty="0" smtClean="0">
                <a:solidFill>
                  <a:schemeClr val="bg1"/>
                </a:solidFill>
              </a:rPr>
              <a:t>)</a:t>
            </a:r>
          </a:p>
          <a:p>
            <a:pPr marL="342900" indent="-342900">
              <a:lnSpc>
                <a:spcPct val="150000"/>
              </a:lnSpc>
              <a:buFont typeface="Arial" panose="020B0604020202020204" pitchFamily="34" charset="0"/>
              <a:buChar char="•"/>
            </a:pPr>
            <a:r>
              <a:rPr lang="it-IT" sz="2000" dirty="0" err="1" smtClean="0">
                <a:solidFill>
                  <a:schemeClr val="bg1"/>
                </a:solidFill>
              </a:rPr>
              <a:t>Daily</a:t>
            </a:r>
            <a:r>
              <a:rPr lang="it-IT" sz="2000" dirty="0" smtClean="0">
                <a:solidFill>
                  <a:schemeClr val="bg1"/>
                </a:solidFill>
              </a:rPr>
              <a:t> routine </a:t>
            </a:r>
            <a:r>
              <a:rPr lang="it-IT" sz="2000" dirty="0" err="1" smtClean="0">
                <a:solidFill>
                  <a:schemeClr val="bg1"/>
                </a:solidFill>
              </a:rPr>
              <a:t>dedicated</a:t>
            </a:r>
            <a:r>
              <a:rPr lang="it-IT" sz="2000" dirty="0" smtClean="0">
                <a:solidFill>
                  <a:schemeClr val="bg1"/>
                </a:solidFill>
              </a:rPr>
              <a:t> to the </a:t>
            </a:r>
            <a:r>
              <a:rPr lang="it-IT" sz="2000" dirty="0" err="1" smtClean="0">
                <a:solidFill>
                  <a:schemeClr val="bg1"/>
                </a:solidFill>
              </a:rPr>
              <a:t>child</a:t>
            </a:r>
            <a:r>
              <a:rPr lang="it-IT" sz="2000" dirty="0" smtClean="0">
                <a:solidFill>
                  <a:schemeClr val="bg1"/>
                </a:solidFill>
              </a:rPr>
              <a:t> needs</a:t>
            </a:r>
          </a:p>
          <a:p>
            <a:pPr marL="342900" indent="-342900">
              <a:lnSpc>
                <a:spcPct val="150000"/>
              </a:lnSpc>
              <a:buFont typeface="Arial" panose="020B0604020202020204" pitchFamily="34" charset="0"/>
              <a:buChar char="•"/>
            </a:pPr>
            <a:endParaRPr lang="it-IT" sz="1400" dirty="0" smtClean="0">
              <a:solidFill>
                <a:schemeClr val="bg1"/>
              </a:solidFill>
            </a:endParaRPr>
          </a:p>
          <a:p>
            <a:pPr marL="342900" indent="-342900">
              <a:buFont typeface="Arial" panose="020B0604020202020204" pitchFamily="34" charset="0"/>
              <a:buChar char="•"/>
            </a:pPr>
            <a:endParaRPr lang="it-IT" sz="2000" dirty="0" smtClean="0">
              <a:solidFill>
                <a:schemeClr val="bg1"/>
              </a:solidFill>
            </a:endParaRPr>
          </a:p>
        </p:txBody>
      </p:sp>
    </p:spTree>
    <p:extLst>
      <p:ext uri="{BB962C8B-B14F-4D97-AF65-F5344CB8AC3E}">
        <p14:creationId xmlns:p14="http://schemas.microsoft.com/office/powerpoint/2010/main" val="11599123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58729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nvGrpSpPr>
          <p:cNvPr id="7" name="Group 285">
            <a:extLst>
              <a:ext uri="{FF2B5EF4-FFF2-40B4-BE49-F238E27FC236}">
                <a16:creationId xmlns:a16="http://schemas.microsoft.com/office/drawing/2014/main" id="{BDDF4FA6-C8E5-448E-974E-7D0DBFC26D73}"/>
              </a:ext>
            </a:extLst>
          </p:cNvPr>
          <p:cNvGrpSpPr/>
          <p:nvPr/>
        </p:nvGrpSpPr>
        <p:grpSpPr>
          <a:xfrm>
            <a:off x="9492593" y="1400740"/>
            <a:ext cx="2309033" cy="5381845"/>
            <a:chOff x="4699536" y="41"/>
            <a:chExt cx="2791845" cy="6856232"/>
          </a:xfrm>
          <a:solidFill>
            <a:schemeClr val="bg1">
              <a:alpha val="41000"/>
            </a:schemeClr>
          </a:solidFill>
          <a:effectLst>
            <a:outerShdw blurRad="38100" algn="ctr" rotWithShape="0">
              <a:schemeClr val="accent3"/>
            </a:outerShdw>
          </a:effectLst>
        </p:grpSpPr>
        <p:sp>
          <p:nvSpPr>
            <p:cNvPr id="8"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50"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51"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sp>
        <p:nvSpPr>
          <p:cNvPr id="3" name="CasellaDiTesto 2"/>
          <p:cNvSpPr txBox="1"/>
          <p:nvPr/>
        </p:nvSpPr>
        <p:spPr>
          <a:xfrm>
            <a:off x="0" y="51834"/>
            <a:ext cx="1678853" cy="461665"/>
          </a:xfrm>
          <a:prstGeom prst="rect">
            <a:avLst/>
          </a:prstGeom>
          <a:noFill/>
        </p:spPr>
        <p:txBody>
          <a:bodyPr wrap="square" rtlCol="0">
            <a:spAutoFit/>
          </a:bodyPr>
          <a:lstStyle/>
          <a:p>
            <a:r>
              <a:rPr lang="it-IT" sz="2400" b="1" dirty="0" smtClean="0">
                <a:solidFill>
                  <a:schemeClr val="bg1"/>
                </a:solidFill>
              </a:rPr>
              <a:t>Analysis</a:t>
            </a:r>
            <a:endParaRPr lang="en-GB" sz="2400" b="1" dirty="0">
              <a:solidFill>
                <a:schemeClr val="bg1"/>
              </a:solidFill>
            </a:endParaRPr>
          </a:p>
        </p:txBody>
      </p:sp>
      <p:sp>
        <p:nvSpPr>
          <p:cNvPr id="4" name="CasellaDiTesto 3"/>
          <p:cNvSpPr txBox="1"/>
          <p:nvPr/>
        </p:nvSpPr>
        <p:spPr>
          <a:xfrm>
            <a:off x="5872899" y="707694"/>
            <a:ext cx="6258654" cy="6832640"/>
          </a:xfrm>
          <a:prstGeom prst="rect">
            <a:avLst/>
          </a:prstGeom>
          <a:noFill/>
        </p:spPr>
        <p:txBody>
          <a:bodyPr wrap="square" rtlCol="0">
            <a:spAutoFit/>
          </a:bodyPr>
          <a:lstStyle/>
          <a:p>
            <a:pPr>
              <a:lnSpc>
                <a:spcPct val="150000"/>
              </a:lnSpc>
            </a:pPr>
            <a:r>
              <a:rPr lang="en-GB" sz="2000" dirty="0">
                <a:solidFill>
                  <a:srgbClr val="134D43"/>
                </a:solidFill>
              </a:rPr>
              <a:t>Connection with infant</a:t>
            </a:r>
            <a:r>
              <a:rPr lang="en-GB" sz="2000" dirty="0" smtClean="0">
                <a:solidFill>
                  <a:srgbClr val="134D43"/>
                </a:solidFill>
              </a:rPr>
              <a:t>: bond</a:t>
            </a:r>
          </a:p>
          <a:p>
            <a:pPr marL="285750" indent="-285750">
              <a:lnSpc>
                <a:spcPct val="150000"/>
              </a:lnSpc>
              <a:buFont typeface="Arial" panose="020B0604020202020204" pitchFamily="34" charset="0"/>
              <a:buChar char="•"/>
            </a:pPr>
            <a:r>
              <a:rPr lang="it-IT" sz="2000" dirty="0" err="1" smtClean="0">
                <a:solidFill>
                  <a:srgbClr val="134D43"/>
                </a:solidFill>
              </a:rPr>
              <a:t>Engagment</a:t>
            </a:r>
            <a:r>
              <a:rPr lang="it-IT" sz="2000" dirty="0" smtClean="0">
                <a:solidFill>
                  <a:srgbClr val="134D43"/>
                </a:solidFill>
              </a:rPr>
              <a:t> in </a:t>
            </a:r>
            <a:r>
              <a:rPr lang="it-IT" sz="2000" dirty="0" err="1" smtClean="0">
                <a:solidFill>
                  <a:srgbClr val="134D43"/>
                </a:solidFill>
              </a:rPr>
              <a:t>signing</a:t>
            </a:r>
            <a:r>
              <a:rPr lang="it-IT" sz="2000" dirty="0" smtClean="0">
                <a:solidFill>
                  <a:srgbClr val="134D43"/>
                </a:solidFill>
              </a:rPr>
              <a:t> </a:t>
            </a:r>
            <a:r>
              <a:rPr lang="it-IT" sz="2000" dirty="0" err="1" smtClean="0">
                <a:solidFill>
                  <a:srgbClr val="134D43"/>
                </a:solidFill>
              </a:rPr>
              <a:t>activity</a:t>
            </a:r>
            <a:r>
              <a:rPr lang="it-IT" sz="2000" dirty="0" smtClean="0">
                <a:solidFill>
                  <a:srgbClr val="134D43"/>
                </a:solidFill>
              </a:rPr>
              <a:t>- </a:t>
            </a:r>
            <a:r>
              <a:rPr lang="it-IT" sz="2000" dirty="0" err="1" smtClean="0">
                <a:solidFill>
                  <a:srgbClr val="134D43"/>
                </a:solidFill>
              </a:rPr>
              <a:t>enhance</a:t>
            </a:r>
            <a:r>
              <a:rPr lang="it-IT" sz="2000" dirty="0" smtClean="0">
                <a:solidFill>
                  <a:srgbClr val="134D43"/>
                </a:solidFill>
              </a:rPr>
              <a:t> </a:t>
            </a:r>
            <a:r>
              <a:rPr lang="it-IT" sz="2000" dirty="0" err="1" smtClean="0">
                <a:solidFill>
                  <a:srgbClr val="134D43"/>
                </a:solidFill>
              </a:rPr>
              <a:t>maternal</a:t>
            </a:r>
            <a:r>
              <a:rPr lang="it-IT" sz="2000" dirty="0" smtClean="0">
                <a:solidFill>
                  <a:srgbClr val="134D43"/>
                </a:solidFill>
              </a:rPr>
              <a:t> </a:t>
            </a:r>
            <a:r>
              <a:rPr lang="it-IT" sz="2000" dirty="0" err="1" smtClean="0">
                <a:solidFill>
                  <a:srgbClr val="134D43"/>
                </a:solidFill>
              </a:rPr>
              <a:t>joy</a:t>
            </a:r>
            <a:r>
              <a:rPr lang="it-IT" sz="2000" dirty="0" smtClean="0">
                <a:solidFill>
                  <a:srgbClr val="134D43"/>
                </a:solidFill>
              </a:rPr>
              <a:t> and </a:t>
            </a:r>
            <a:r>
              <a:rPr lang="it-IT" sz="2000" dirty="0" err="1" smtClean="0">
                <a:solidFill>
                  <a:srgbClr val="134D43"/>
                </a:solidFill>
              </a:rPr>
              <a:t>wellbeing</a:t>
            </a:r>
            <a:r>
              <a:rPr lang="it-IT" sz="2000" dirty="0" smtClean="0">
                <a:solidFill>
                  <a:srgbClr val="134D43"/>
                </a:solidFill>
              </a:rPr>
              <a:t>, </a:t>
            </a:r>
            <a:r>
              <a:rPr lang="it-IT" sz="2000" dirty="0" err="1" smtClean="0">
                <a:solidFill>
                  <a:srgbClr val="134D43"/>
                </a:solidFill>
              </a:rPr>
              <a:t>deeper</a:t>
            </a:r>
            <a:r>
              <a:rPr lang="it-IT" sz="2000" dirty="0" smtClean="0">
                <a:solidFill>
                  <a:srgbClr val="134D43"/>
                </a:solidFill>
              </a:rPr>
              <a:t> connection with </a:t>
            </a:r>
            <a:r>
              <a:rPr lang="it-IT" sz="2000" dirty="0" err="1" smtClean="0">
                <a:solidFill>
                  <a:srgbClr val="134D43"/>
                </a:solidFill>
              </a:rPr>
              <a:t>infant</a:t>
            </a:r>
            <a:r>
              <a:rPr lang="it-IT" sz="2000" dirty="0" smtClean="0">
                <a:solidFill>
                  <a:srgbClr val="134D43"/>
                </a:solidFill>
              </a:rPr>
              <a:t> </a:t>
            </a:r>
            <a:r>
              <a:rPr lang="it-IT" sz="1400" dirty="0" smtClean="0">
                <a:solidFill>
                  <a:srgbClr val="134D43"/>
                </a:solidFill>
              </a:rPr>
              <a:t>(</a:t>
            </a:r>
            <a:r>
              <a:rPr lang="it-IT" sz="1400" dirty="0" err="1" smtClean="0">
                <a:solidFill>
                  <a:srgbClr val="134D43"/>
                </a:solidFill>
              </a:rPr>
              <a:t>Bonnar</a:t>
            </a:r>
            <a:r>
              <a:rPr lang="it-IT" sz="1400" dirty="0" smtClean="0">
                <a:solidFill>
                  <a:srgbClr val="134D43"/>
                </a:solidFill>
              </a:rPr>
              <a:t>, 2014)</a:t>
            </a:r>
          </a:p>
          <a:p>
            <a:pPr marL="285750" indent="-285750">
              <a:lnSpc>
                <a:spcPct val="150000"/>
              </a:lnSpc>
              <a:buFont typeface="Arial" panose="020B0604020202020204" pitchFamily="34" charset="0"/>
              <a:buChar char="•"/>
            </a:pPr>
            <a:r>
              <a:rPr lang="it-IT" sz="2000" dirty="0" err="1" smtClean="0">
                <a:solidFill>
                  <a:srgbClr val="134D43"/>
                </a:solidFill>
              </a:rPr>
              <a:t>Baby’s</a:t>
            </a:r>
            <a:r>
              <a:rPr lang="it-IT" sz="2000" dirty="0" smtClean="0">
                <a:solidFill>
                  <a:srgbClr val="134D43"/>
                </a:solidFill>
              </a:rPr>
              <a:t> can </a:t>
            </a:r>
            <a:r>
              <a:rPr lang="it-IT" sz="2000" dirty="0" err="1" smtClean="0">
                <a:solidFill>
                  <a:srgbClr val="134D43"/>
                </a:solidFill>
              </a:rPr>
              <a:t>feel</a:t>
            </a:r>
            <a:r>
              <a:rPr lang="it-IT" sz="2000" dirty="0" smtClean="0">
                <a:solidFill>
                  <a:srgbClr val="134D43"/>
                </a:solidFill>
              </a:rPr>
              <a:t> </a:t>
            </a:r>
            <a:r>
              <a:rPr lang="it-IT" sz="2000" dirty="0" err="1" smtClean="0">
                <a:solidFill>
                  <a:srgbClr val="134D43"/>
                </a:solidFill>
              </a:rPr>
              <a:t>maternal</a:t>
            </a:r>
            <a:r>
              <a:rPr lang="it-IT" sz="2000" dirty="0" smtClean="0">
                <a:solidFill>
                  <a:srgbClr val="134D43"/>
                </a:solidFill>
              </a:rPr>
              <a:t> </a:t>
            </a:r>
            <a:r>
              <a:rPr lang="it-IT" sz="2000" dirty="0" err="1" smtClean="0">
                <a:solidFill>
                  <a:srgbClr val="134D43"/>
                </a:solidFill>
              </a:rPr>
              <a:t>joy</a:t>
            </a:r>
            <a:r>
              <a:rPr lang="it-IT" sz="2000" dirty="0" smtClean="0">
                <a:solidFill>
                  <a:srgbClr val="134D43"/>
                </a:solidFill>
              </a:rPr>
              <a:t> and needs </a:t>
            </a:r>
            <a:r>
              <a:rPr lang="it-IT" sz="2000" dirty="0" err="1" smtClean="0">
                <a:solidFill>
                  <a:srgbClr val="134D43"/>
                </a:solidFill>
              </a:rPr>
              <a:t>met</a:t>
            </a:r>
            <a:r>
              <a:rPr lang="it-IT" sz="2000" dirty="0" smtClean="0">
                <a:solidFill>
                  <a:srgbClr val="134D43"/>
                </a:solidFill>
              </a:rPr>
              <a:t>: </a:t>
            </a:r>
            <a:r>
              <a:rPr lang="it-IT" sz="2000" dirty="0" err="1" smtClean="0">
                <a:solidFill>
                  <a:srgbClr val="134D43"/>
                </a:solidFill>
              </a:rPr>
              <a:t>enhanced</a:t>
            </a:r>
            <a:r>
              <a:rPr lang="it-IT" sz="2000" dirty="0" smtClean="0">
                <a:solidFill>
                  <a:srgbClr val="134D43"/>
                </a:solidFill>
              </a:rPr>
              <a:t> </a:t>
            </a:r>
            <a:r>
              <a:rPr lang="it-IT" sz="2000" dirty="0" err="1" smtClean="0">
                <a:solidFill>
                  <a:srgbClr val="134D43"/>
                </a:solidFill>
              </a:rPr>
              <a:t>engagment</a:t>
            </a:r>
            <a:r>
              <a:rPr lang="it-IT" sz="2000" dirty="0" smtClean="0">
                <a:solidFill>
                  <a:srgbClr val="134D43"/>
                </a:solidFill>
              </a:rPr>
              <a:t> and </a:t>
            </a:r>
            <a:r>
              <a:rPr lang="it-IT" sz="2000" dirty="0" err="1" smtClean="0">
                <a:solidFill>
                  <a:srgbClr val="134D43"/>
                </a:solidFill>
              </a:rPr>
              <a:t>response</a:t>
            </a:r>
            <a:r>
              <a:rPr lang="it-IT" sz="2000" dirty="0" smtClean="0">
                <a:solidFill>
                  <a:srgbClr val="134D43"/>
                </a:solidFill>
              </a:rPr>
              <a:t> from the </a:t>
            </a:r>
            <a:r>
              <a:rPr lang="it-IT" sz="2000" dirty="0" err="1" smtClean="0">
                <a:solidFill>
                  <a:srgbClr val="134D43"/>
                </a:solidFill>
              </a:rPr>
              <a:t>infant</a:t>
            </a:r>
            <a:r>
              <a:rPr lang="it-IT" sz="2000" dirty="0" smtClean="0">
                <a:solidFill>
                  <a:srgbClr val="134D43"/>
                </a:solidFill>
              </a:rPr>
              <a:t> </a:t>
            </a:r>
            <a:r>
              <a:rPr lang="it-IT" sz="1400" dirty="0" smtClean="0">
                <a:solidFill>
                  <a:srgbClr val="134D43"/>
                </a:solidFill>
              </a:rPr>
              <a:t>(</a:t>
            </a:r>
            <a:r>
              <a:rPr lang="en-GB" sz="1400" dirty="0" err="1">
                <a:solidFill>
                  <a:srgbClr val="134D43"/>
                </a:solidFill>
              </a:rPr>
              <a:t>Brisola</a:t>
            </a:r>
            <a:r>
              <a:rPr lang="en-GB" sz="1400" dirty="0">
                <a:solidFill>
                  <a:srgbClr val="134D43"/>
                </a:solidFill>
              </a:rPr>
              <a:t>, </a:t>
            </a:r>
            <a:r>
              <a:rPr lang="en-GB" sz="1400" dirty="0" err="1">
                <a:solidFill>
                  <a:srgbClr val="134D43"/>
                </a:solidFill>
              </a:rPr>
              <a:t>Cury</a:t>
            </a:r>
            <a:r>
              <a:rPr lang="en-GB" sz="1400" dirty="0">
                <a:solidFill>
                  <a:srgbClr val="134D43"/>
                </a:solidFill>
              </a:rPr>
              <a:t> and Davidson </a:t>
            </a:r>
            <a:r>
              <a:rPr lang="en-GB" sz="1400" dirty="0" smtClean="0">
                <a:solidFill>
                  <a:srgbClr val="134D43"/>
                </a:solidFill>
              </a:rPr>
              <a:t>2019)</a:t>
            </a:r>
            <a:endParaRPr lang="it-IT" sz="1400" dirty="0" smtClean="0">
              <a:solidFill>
                <a:srgbClr val="134D43"/>
              </a:solidFill>
            </a:endParaRPr>
          </a:p>
          <a:p>
            <a:pPr marL="285750" indent="-285750">
              <a:lnSpc>
                <a:spcPct val="150000"/>
              </a:lnSpc>
              <a:buFont typeface="Arial" panose="020B0604020202020204" pitchFamily="34" charset="0"/>
              <a:buChar char="•"/>
            </a:pPr>
            <a:r>
              <a:rPr lang="it-IT" sz="2000" dirty="0" err="1" smtClean="0">
                <a:solidFill>
                  <a:srgbClr val="134D43"/>
                </a:solidFill>
              </a:rPr>
              <a:t>Creation</a:t>
            </a:r>
            <a:r>
              <a:rPr lang="it-IT" sz="2000" dirty="0" smtClean="0">
                <a:solidFill>
                  <a:srgbClr val="134D43"/>
                </a:solidFill>
              </a:rPr>
              <a:t> of </a:t>
            </a:r>
            <a:r>
              <a:rPr lang="it-IT" sz="2000" dirty="0" err="1" smtClean="0">
                <a:solidFill>
                  <a:srgbClr val="134D43"/>
                </a:solidFill>
              </a:rPr>
              <a:t>nurturing</a:t>
            </a:r>
            <a:r>
              <a:rPr lang="it-IT" sz="2000" dirty="0" smtClean="0">
                <a:solidFill>
                  <a:srgbClr val="134D43"/>
                </a:solidFill>
              </a:rPr>
              <a:t> </a:t>
            </a:r>
            <a:r>
              <a:rPr lang="it-IT" sz="2000" dirty="0" err="1" smtClean="0">
                <a:solidFill>
                  <a:srgbClr val="134D43"/>
                </a:solidFill>
              </a:rPr>
              <a:t>environments</a:t>
            </a:r>
            <a:r>
              <a:rPr lang="it-IT" sz="2000" dirty="0" smtClean="0">
                <a:solidFill>
                  <a:srgbClr val="134D43"/>
                </a:solidFill>
              </a:rPr>
              <a:t> </a:t>
            </a:r>
            <a:r>
              <a:rPr lang="it-IT" sz="1400" dirty="0" smtClean="0">
                <a:solidFill>
                  <a:srgbClr val="134D43"/>
                </a:solidFill>
              </a:rPr>
              <a:t>(</a:t>
            </a:r>
            <a:r>
              <a:rPr lang="en-GB" sz="1400" dirty="0" err="1">
                <a:solidFill>
                  <a:srgbClr val="134D43"/>
                </a:solidFill>
              </a:rPr>
              <a:t>Brisola</a:t>
            </a:r>
            <a:r>
              <a:rPr lang="en-GB" sz="1400" dirty="0">
                <a:solidFill>
                  <a:srgbClr val="134D43"/>
                </a:solidFill>
              </a:rPr>
              <a:t>, </a:t>
            </a:r>
            <a:r>
              <a:rPr lang="en-GB" sz="1400" dirty="0" err="1">
                <a:solidFill>
                  <a:srgbClr val="134D43"/>
                </a:solidFill>
              </a:rPr>
              <a:t>Cury</a:t>
            </a:r>
            <a:r>
              <a:rPr lang="en-GB" sz="1400" dirty="0">
                <a:solidFill>
                  <a:srgbClr val="134D43"/>
                </a:solidFill>
              </a:rPr>
              <a:t> and Davidson </a:t>
            </a:r>
            <a:r>
              <a:rPr lang="en-GB" sz="1400" dirty="0" smtClean="0">
                <a:solidFill>
                  <a:srgbClr val="134D43"/>
                </a:solidFill>
              </a:rPr>
              <a:t>2019)</a:t>
            </a:r>
          </a:p>
          <a:p>
            <a:pPr marL="342900" indent="-342900">
              <a:lnSpc>
                <a:spcPct val="150000"/>
              </a:lnSpc>
              <a:buFont typeface="Arial" panose="020B0604020202020204" pitchFamily="34" charset="0"/>
              <a:buChar char="•"/>
            </a:pPr>
            <a:r>
              <a:rPr lang="it-IT" sz="2000" dirty="0" err="1" smtClean="0">
                <a:solidFill>
                  <a:srgbClr val="134D43"/>
                </a:solidFill>
              </a:rPr>
              <a:t>Deep</a:t>
            </a:r>
            <a:r>
              <a:rPr lang="it-IT" sz="2000" dirty="0" smtClean="0">
                <a:solidFill>
                  <a:srgbClr val="134D43"/>
                </a:solidFill>
              </a:rPr>
              <a:t> </a:t>
            </a:r>
            <a:r>
              <a:rPr lang="it-IT" sz="2000" dirty="0" err="1" smtClean="0">
                <a:solidFill>
                  <a:srgbClr val="134D43"/>
                </a:solidFill>
              </a:rPr>
              <a:t>mother-infant</a:t>
            </a:r>
            <a:r>
              <a:rPr lang="it-IT" sz="2000" dirty="0" smtClean="0">
                <a:solidFill>
                  <a:srgbClr val="134D43"/>
                </a:solidFill>
              </a:rPr>
              <a:t> bond: cognitive and </a:t>
            </a:r>
            <a:r>
              <a:rPr lang="it-IT" sz="2000" dirty="0" err="1" smtClean="0">
                <a:solidFill>
                  <a:srgbClr val="134D43"/>
                </a:solidFill>
              </a:rPr>
              <a:t>emotional</a:t>
            </a:r>
            <a:r>
              <a:rPr lang="it-IT" sz="2000" dirty="0" smtClean="0">
                <a:solidFill>
                  <a:srgbClr val="134D43"/>
                </a:solidFill>
              </a:rPr>
              <a:t> </a:t>
            </a:r>
            <a:r>
              <a:rPr lang="it-IT" sz="2000" dirty="0" err="1" smtClean="0">
                <a:solidFill>
                  <a:srgbClr val="134D43"/>
                </a:solidFill>
              </a:rPr>
              <a:t>development</a:t>
            </a:r>
            <a:r>
              <a:rPr lang="it-IT" sz="2000" dirty="0" smtClean="0">
                <a:solidFill>
                  <a:srgbClr val="134D43"/>
                </a:solidFill>
              </a:rPr>
              <a:t>, general intelligence of </a:t>
            </a:r>
            <a:r>
              <a:rPr lang="it-IT" sz="2000" dirty="0">
                <a:solidFill>
                  <a:srgbClr val="134D43"/>
                </a:solidFill>
              </a:rPr>
              <a:t>the </a:t>
            </a:r>
            <a:r>
              <a:rPr lang="it-IT" sz="2000" dirty="0" smtClean="0">
                <a:solidFill>
                  <a:srgbClr val="134D43"/>
                </a:solidFill>
              </a:rPr>
              <a:t>baby </a:t>
            </a:r>
            <a:r>
              <a:rPr lang="it-IT" sz="1400" dirty="0" smtClean="0">
                <a:solidFill>
                  <a:srgbClr val="134D43"/>
                </a:solidFill>
              </a:rPr>
              <a:t>(</a:t>
            </a:r>
            <a:r>
              <a:rPr lang="it-IT" sz="1400" dirty="0" err="1" smtClean="0">
                <a:solidFill>
                  <a:srgbClr val="134D43"/>
                </a:solidFill>
              </a:rPr>
              <a:t>Feldman</a:t>
            </a:r>
            <a:r>
              <a:rPr lang="it-IT" sz="1400" dirty="0" smtClean="0">
                <a:solidFill>
                  <a:srgbClr val="134D43"/>
                </a:solidFill>
              </a:rPr>
              <a:t> </a:t>
            </a:r>
            <a:r>
              <a:rPr lang="it-IT" sz="1400" dirty="0">
                <a:solidFill>
                  <a:srgbClr val="134D43"/>
                </a:solidFill>
              </a:rPr>
              <a:t>&amp; </a:t>
            </a:r>
            <a:r>
              <a:rPr lang="it-IT" sz="1400" dirty="0" err="1">
                <a:solidFill>
                  <a:srgbClr val="134D43"/>
                </a:solidFill>
              </a:rPr>
              <a:t>Eidelman</a:t>
            </a:r>
            <a:r>
              <a:rPr lang="it-IT" sz="1400" dirty="0">
                <a:solidFill>
                  <a:srgbClr val="134D43"/>
                </a:solidFill>
              </a:rPr>
              <a:t>, 2004; </a:t>
            </a:r>
            <a:r>
              <a:rPr lang="it-IT" sz="1400" dirty="0" err="1">
                <a:solidFill>
                  <a:srgbClr val="134D43"/>
                </a:solidFill>
              </a:rPr>
              <a:t>Forcada-Guex</a:t>
            </a:r>
            <a:r>
              <a:rPr lang="it-IT" sz="1400" dirty="0">
                <a:solidFill>
                  <a:srgbClr val="134D43"/>
                </a:solidFill>
              </a:rPr>
              <a:t> et al., 2006; </a:t>
            </a:r>
            <a:r>
              <a:rPr lang="it-IT" sz="1400" dirty="0" err="1">
                <a:solidFill>
                  <a:srgbClr val="134D43"/>
                </a:solidFill>
              </a:rPr>
              <a:t>Fancourt</a:t>
            </a:r>
            <a:r>
              <a:rPr lang="it-IT" sz="1400" dirty="0">
                <a:solidFill>
                  <a:srgbClr val="134D43"/>
                </a:solidFill>
              </a:rPr>
              <a:t>, 2018</a:t>
            </a:r>
            <a:r>
              <a:rPr lang="it-IT" sz="1400" dirty="0" smtClean="0">
                <a:solidFill>
                  <a:srgbClr val="134D43"/>
                </a:solidFill>
              </a:rPr>
              <a:t>)</a:t>
            </a:r>
          </a:p>
          <a:p>
            <a:pPr marL="342900" indent="-342900">
              <a:lnSpc>
                <a:spcPct val="150000"/>
              </a:lnSpc>
              <a:buFont typeface="Arial" panose="020B0604020202020204" pitchFamily="34" charset="0"/>
              <a:buChar char="•"/>
            </a:pPr>
            <a:r>
              <a:rPr lang="it-IT" sz="2000" dirty="0" err="1" smtClean="0">
                <a:solidFill>
                  <a:srgbClr val="134D43"/>
                </a:solidFill>
              </a:rPr>
              <a:t>Infant</a:t>
            </a:r>
            <a:r>
              <a:rPr lang="it-IT" sz="2000" dirty="0" smtClean="0">
                <a:solidFill>
                  <a:srgbClr val="134D43"/>
                </a:solidFill>
              </a:rPr>
              <a:t> </a:t>
            </a:r>
            <a:r>
              <a:rPr lang="it-IT" sz="2000" dirty="0" err="1" smtClean="0">
                <a:solidFill>
                  <a:srgbClr val="134D43"/>
                </a:solidFill>
              </a:rPr>
              <a:t>directed</a:t>
            </a:r>
            <a:r>
              <a:rPr lang="it-IT" sz="2000" dirty="0" smtClean="0">
                <a:solidFill>
                  <a:srgbClr val="134D43"/>
                </a:solidFill>
              </a:rPr>
              <a:t> </a:t>
            </a:r>
            <a:r>
              <a:rPr lang="it-IT" sz="2000" dirty="0" err="1" smtClean="0">
                <a:solidFill>
                  <a:srgbClr val="134D43"/>
                </a:solidFill>
              </a:rPr>
              <a:t>singing</a:t>
            </a:r>
            <a:r>
              <a:rPr lang="it-IT" sz="2000" dirty="0" smtClean="0">
                <a:solidFill>
                  <a:srgbClr val="134D43"/>
                </a:solidFill>
              </a:rPr>
              <a:t> (ID): </a:t>
            </a:r>
            <a:r>
              <a:rPr lang="it-IT" sz="2000" dirty="0" err="1" smtClean="0">
                <a:solidFill>
                  <a:srgbClr val="134D43"/>
                </a:solidFill>
              </a:rPr>
              <a:t>enhanced</a:t>
            </a:r>
            <a:r>
              <a:rPr lang="it-IT" sz="2000" dirty="0">
                <a:solidFill>
                  <a:srgbClr val="134D43"/>
                </a:solidFill>
              </a:rPr>
              <a:t> communication </a:t>
            </a:r>
            <a:r>
              <a:rPr lang="it-IT" sz="1400" dirty="0">
                <a:solidFill>
                  <a:srgbClr val="134D43"/>
                </a:solidFill>
              </a:rPr>
              <a:t>(</a:t>
            </a:r>
            <a:r>
              <a:rPr lang="it-IT" sz="1400" dirty="0" err="1" smtClean="0">
                <a:solidFill>
                  <a:srgbClr val="134D43"/>
                </a:solidFill>
              </a:rPr>
              <a:t>Fancourt</a:t>
            </a:r>
            <a:r>
              <a:rPr lang="it-IT" sz="1400" dirty="0" smtClean="0">
                <a:solidFill>
                  <a:srgbClr val="134D43"/>
                </a:solidFill>
              </a:rPr>
              <a:t> 2018)</a:t>
            </a:r>
          </a:p>
          <a:p>
            <a:endParaRPr lang="en-GB" sz="1400" dirty="0">
              <a:solidFill>
                <a:srgbClr val="134D43"/>
              </a:solidFill>
            </a:endParaRPr>
          </a:p>
          <a:p>
            <a:pPr marL="342900" indent="-342900">
              <a:buFont typeface="Arial" panose="020B0604020202020204" pitchFamily="34" charset="0"/>
              <a:buChar char="•"/>
            </a:pPr>
            <a:endParaRPr lang="it-IT" sz="2000" dirty="0" smtClean="0">
              <a:solidFill>
                <a:srgbClr val="134D43"/>
              </a:solidFill>
            </a:endParaRPr>
          </a:p>
          <a:p>
            <a:pPr marL="342900" indent="-342900">
              <a:buFont typeface="Arial" panose="020B0604020202020204" pitchFamily="34" charset="0"/>
              <a:buChar char="•"/>
            </a:pPr>
            <a:endParaRPr lang="en-GB" sz="2000" dirty="0">
              <a:solidFill>
                <a:srgbClr val="1A685B"/>
              </a:solidFill>
            </a:endParaRPr>
          </a:p>
        </p:txBody>
      </p:sp>
      <p:sp>
        <p:nvSpPr>
          <p:cNvPr id="2" name="CasellaDiTesto 1"/>
          <p:cNvSpPr txBox="1"/>
          <p:nvPr/>
        </p:nvSpPr>
        <p:spPr>
          <a:xfrm>
            <a:off x="83958" y="565332"/>
            <a:ext cx="5166771" cy="523220"/>
          </a:xfrm>
          <a:prstGeom prst="rect">
            <a:avLst/>
          </a:prstGeom>
          <a:noFill/>
        </p:spPr>
        <p:txBody>
          <a:bodyPr wrap="square" rtlCol="0">
            <a:spAutoFit/>
          </a:bodyPr>
          <a:lstStyle/>
          <a:p>
            <a:r>
              <a:rPr lang="it-IT" sz="2800" u="sng" dirty="0" err="1" smtClean="0">
                <a:solidFill>
                  <a:schemeClr val="bg1"/>
                </a:solidFill>
              </a:rPr>
              <a:t>Before</a:t>
            </a:r>
            <a:r>
              <a:rPr lang="it-IT" sz="2800" u="sng" dirty="0" smtClean="0">
                <a:solidFill>
                  <a:schemeClr val="bg1"/>
                </a:solidFill>
              </a:rPr>
              <a:t> the </a:t>
            </a:r>
            <a:r>
              <a:rPr lang="it-IT" sz="2800" u="sng" dirty="0" err="1" smtClean="0">
                <a:solidFill>
                  <a:schemeClr val="bg1"/>
                </a:solidFill>
              </a:rPr>
              <a:t>singing</a:t>
            </a:r>
            <a:r>
              <a:rPr lang="it-IT" sz="2800" u="sng" dirty="0" smtClean="0">
                <a:solidFill>
                  <a:schemeClr val="bg1"/>
                </a:solidFill>
              </a:rPr>
              <a:t> workshops</a:t>
            </a:r>
            <a:endParaRPr lang="en-GB" sz="2800" u="sng" dirty="0">
              <a:solidFill>
                <a:schemeClr val="bg1"/>
              </a:solidFill>
            </a:endParaRPr>
          </a:p>
        </p:txBody>
      </p:sp>
      <p:sp>
        <p:nvSpPr>
          <p:cNvPr id="52" name="CasellaDiTesto 51"/>
          <p:cNvSpPr txBox="1"/>
          <p:nvPr/>
        </p:nvSpPr>
        <p:spPr>
          <a:xfrm>
            <a:off x="5872899" y="130243"/>
            <a:ext cx="5863572" cy="523220"/>
          </a:xfrm>
          <a:prstGeom prst="rect">
            <a:avLst/>
          </a:prstGeom>
          <a:noFill/>
        </p:spPr>
        <p:txBody>
          <a:bodyPr wrap="square" rtlCol="0">
            <a:spAutoFit/>
          </a:bodyPr>
          <a:lstStyle/>
          <a:p>
            <a:r>
              <a:rPr lang="it-IT" sz="2800" u="sng" dirty="0" err="1" smtClean="0">
                <a:solidFill>
                  <a:srgbClr val="134D43"/>
                </a:solidFill>
              </a:rPr>
              <a:t>After</a:t>
            </a:r>
            <a:r>
              <a:rPr lang="it-IT" sz="2800" u="sng" dirty="0" smtClean="0">
                <a:solidFill>
                  <a:srgbClr val="134D43"/>
                </a:solidFill>
              </a:rPr>
              <a:t> the </a:t>
            </a:r>
            <a:r>
              <a:rPr lang="it-IT" sz="2800" u="sng" dirty="0" err="1" smtClean="0">
                <a:solidFill>
                  <a:srgbClr val="134D43"/>
                </a:solidFill>
              </a:rPr>
              <a:t>singing</a:t>
            </a:r>
            <a:r>
              <a:rPr lang="it-IT" sz="2800" u="sng" dirty="0" smtClean="0">
                <a:solidFill>
                  <a:srgbClr val="134D43"/>
                </a:solidFill>
              </a:rPr>
              <a:t> workshops</a:t>
            </a:r>
            <a:endParaRPr lang="en-GB" sz="2800" u="sng" dirty="0">
              <a:solidFill>
                <a:srgbClr val="134D43"/>
              </a:solidFill>
            </a:endParaRPr>
          </a:p>
        </p:txBody>
      </p:sp>
      <p:sp>
        <p:nvSpPr>
          <p:cNvPr id="53" name="CasellaDiTesto 52"/>
          <p:cNvSpPr txBox="1"/>
          <p:nvPr/>
        </p:nvSpPr>
        <p:spPr>
          <a:xfrm>
            <a:off x="160917" y="1292758"/>
            <a:ext cx="4872731" cy="2708434"/>
          </a:xfrm>
          <a:prstGeom prst="rect">
            <a:avLst/>
          </a:prstGeom>
          <a:noFill/>
        </p:spPr>
        <p:txBody>
          <a:bodyPr wrap="square" rtlCol="0">
            <a:spAutoFit/>
          </a:bodyPr>
          <a:lstStyle/>
          <a:p>
            <a:pPr>
              <a:lnSpc>
                <a:spcPct val="150000"/>
              </a:lnSpc>
            </a:pPr>
            <a:r>
              <a:rPr lang="en-GB" sz="2000" dirty="0">
                <a:solidFill>
                  <a:schemeClr val="bg1"/>
                </a:solidFill>
              </a:rPr>
              <a:t>Connection with infant: </a:t>
            </a:r>
            <a:r>
              <a:rPr lang="en-GB" sz="2000" dirty="0" smtClean="0">
                <a:solidFill>
                  <a:schemeClr val="bg1"/>
                </a:solidFill>
              </a:rPr>
              <a:t>bond</a:t>
            </a:r>
          </a:p>
          <a:p>
            <a:pPr marL="285750" indent="-285750">
              <a:lnSpc>
                <a:spcPct val="150000"/>
              </a:lnSpc>
              <a:buFont typeface="Arial" panose="020B0604020202020204" pitchFamily="34" charset="0"/>
              <a:buChar char="•"/>
            </a:pPr>
            <a:r>
              <a:rPr lang="it-IT" sz="2000" dirty="0" err="1" smtClean="0">
                <a:solidFill>
                  <a:schemeClr val="bg1"/>
                </a:solidFill>
              </a:rPr>
              <a:t>Challenges</a:t>
            </a:r>
            <a:r>
              <a:rPr lang="it-IT" sz="2000" dirty="0" smtClean="0">
                <a:solidFill>
                  <a:schemeClr val="bg1"/>
                </a:solidFill>
              </a:rPr>
              <a:t> </a:t>
            </a:r>
            <a:r>
              <a:rPr lang="it-IT" sz="2000" dirty="0" err="1" smtClean="0">
                <a:solidFill>
                  <a:schemeClr val="bg1"/>
                </a:solidFill>
              </a:rPr>
              <a:t>connecting</a:t>
            </a:r>
            <a:r>
              <a:rPr lang="it-IT" sz="2000" dirty="0" smtClean="0">
                <a:solidFill>
                  <a:schemeClr val="bg1"/>
                </a:solidFill>
              </a:rPr>
              <a:t> with the </a:t>
            </a:r>
            <a:r>
              <a:rPr lang="it-IT" sz="2000" dirty="0" err="1" smtClean="0">
                <a:solidFill>
                  <a:schemeClr val="bg1"/>
                </a:solidFill>
              </a:rPr>
              <a:t>infant</a:t>
            </a:r>
            <a:r>
              <a:rPr lang="it-IT" sz="2000" dirty="0" smtClean="0">
                <a:solidFill>
                  <a:schemeClr val="bg1"/>
                </a:solidFill>
              </a:rPr>
              <a:t>: </a:t>
            </a:r>
            <a:r>
              <a:rPr lang="it-IT" sz="2000" dirty="0" err="1" smtClean="0">
                <a:solidFill>
                  <a:schemeClr val="bg1"/>
                </a:solidFill>
              </a:rPr>
              <a:t>repetitive</a:t>
            </a:r>
            <a:r>
              <a:rPr lang="it-IT" sz="2000" dirty="0" smtClean="0">
                <a:solidFill>
                  <a:schemeClr val="bg1"/>
                </a:solidFill>
              </a:rPr>
              <a:t> routine</a:t>
            </a:r>
          </a:p>
          <a:p>
            <a:pPr marL="285750" indent="-285750">
              <a:lnSpc>
                <a:spcPct val="150000"/>
              </a:lnSpc>
              <a:buFont typeface="Arial" panose="020B0604020202020204" pitchFamily="34" charset="0"/>
              <a:buChar char="•"/>
            </a:pPr>
            <a:r>
              <a:rPr lang="it-IT" sz="2000" dirty="0" err="1" smtClean="0">
                <a:solidFill>
                  <a:schemeClr val="bg1"/>
                </a:solidFill>
              </a:rPr>
              <a:t>Concerns</a:t>
            </a:r>
            <a:r>
              <a:rPr lang="it-IT" sz="2000" dirty="0" smtClean="0">
                <a:solidFill>
                  <a:schemeClr val="bg1"/>
                </a:solidFill>
              </a:rPr>
              <a:t> </a:t>
            </a:r>
            <a:r>
              <a:rPr lang="it-IT" sz="2000" dirty="0" err="1" smtClean="0">
                <a:solidFill>
                  <a:schemeClr val="bg1"/>
                </a:solidFill>
              </a:rPr>
              <a:t>about</a:t>
            </a:r>
            <a:r>
              <a:rPr lang="it-IT" sz="2000" dirty="0" smtClean="0">
                <a:solidFill>
                  <a:schemeClr val="bg1"/>
                </a:solidFill>
              </a:rPr>
              <a:t> meeting </a:t>
            </a:r>
            <a:r>
              <a:rPr lang="it-IT" sz="2000" dirty="0" err="1" smtClean="0">
                <a:solidFill>
                  <a:schemeClr val="bg1"/>
                </a:solidFill>
              </a:rPr>
              <a:t>baby’s</a:t>
            </a:r>
            <a:r>
              <a:rPr lang="it-IT" sz="2000" dirty="0" smtClean="0">
                <a:solidFill>
                  <a:schemeClr val="bg1"/>
                </a:solidFill>
              </a:rPr>
              <a:t> </a:t>
            </a:r>
            <a:r>
              <a:rPr lang="it-IT" sz="2000" dirty="0" err="1">
                <a:solidFill>
                  <a:schemeClr val="bg1"/>
                </a:solidFill>
              </a:rPr>
              <a:t>n</a:t>
            </a:r>
            <a:r>
              <a:rPr lang="it-IT" sz="2000" dirty="0" err="1" smtClean="0">
                <a:solidFill>
                  <a:schemeClr val="bg1"/>
                </a:solidFill>
              </a:rPr>
              <a:t>eeds</a:t>
            </a:r>
            <a:r>
              <a:rPr lang="it-IT" sz="2000" dirty="0" smtClean="0">
                <a:solidFill>
                  <a:schemeClr val="bg1"/>
                </a:solidFill>
              </a:rPr>
              <a:t> and connection</a:t>
            </a:r>
            <a:endParaRPr lang="it-IT" sz="1400" dirty="0" smtClean="0">
              <a:solidFill>
                <a:schemeClr val="bg1"/>
              </a:solidFill>
            </a:endParaRPr>
          </a:p>
          <a:p>
            <a:pPr marL="342900" indent="-342900">
              <a:buFont typeface="Arial" panose="020B0604020202020204" pitchFamily="34" charset="0"/>
              <a:buChar char="•"/>
            </a:pPr>
            <a:endParaRPr lang="it-IT" sz="2000" dirty="0" smtClean="0">
              <a:solidFill>
                <a:schemeClr val="bg1"/>
              </a:solidFill>
            </a:endParaRPr>
          </a:p>
        </p:txBody>
      </p:sp>
    </p:spTree>
    <p:extLst>
      <p:ext uri="{BB962C8B-B14F-4D97-AF65-F5344CB8AC3E}">
        <p14:creationId xmlns:p14="http://schemas.microsoft.com/office/powerpoint/2010/main" val="34162749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3B352E8D-5E13-4ACD-957C-CBD6DEC272C0}"/>
              </a:ext>
            </a:extLst>
          </p:cNvPr>
          <p:cNvSpPr/>
          <p:nvPr/>
        </p:nvSpPr>
        <p:spPr>
          <a:xfrm>
            <a:off x="-1" y="0"/>
            <a:ext cx="58729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grpSp>
        <p:nvGrpSpPr>
          <p:cNvPr id="7" name="Group 285">
            <a:extLst>
              <a:ext uri="{FF2B5EF4-FFF2-40B4-BE49-F238E27FC236}">
                <a16:creationId xmlns:a16="http://schemas.microsoft.com/office/drawing/2014/main" id="{BDDF4FA6-C8E5-448E-974E-7D0DBFC26D73}"/>
              </a:ext>
            </a:extLst>
          </p:cNvPr>
          <p:cNvGrpSpPr/>
          <p:nvPr/>
        </p:nvGrpSpPr>
        <p:grpSpPr>
          <a:xfrm>
            <a:off x="9492593" y="1400740"/>
            <a:ext cx="2309033" cy="5381845"/>
            <a:chOff x="4699536" y="41"/>
            <a:chExt cx="2791845" cy="6856232"/>
          </a:xfrm>
          <a:solidFill>
            <a:schemeClr val="bg1">
              <a:alpha val="41000"/>
            </a:schemeClr>
          </a:solidFill>
          <a:effectLst>
            <a:outerShdw blurRad="38100" algn="ctr" rotWithShape="0">
              <a:schemeClr val="accent3"/>
            </a:outerShdw>
          </a:effectLst>
        </p:grpSpPr>
        <p:sp>
          <p:nvSpPr>
            <p:cNvPr id="8"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50"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51"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sp>
        <p:nvSpPr>
          <p:cNvPr id="3" name="CasellaDiTesto 2"/>
          <p:cNvSpPr txBox="1"/>
          <p:nvPr/>
        </p:nvSpPr>
        <p:spPr>
          <a:xfrm>
            <a:off x="83959" y="103667"/>
            <a:ext cx="1678853" cy="461665"/>
          </a:xfrm>
          <a:prstGeom prst="rect">
            <a:avLst/>
          </a:prstGeom>
          <a:noFill/>
        </p:spPr>
        <p:txBody>
          <a:bodyPr wrap="square" rtlCol="0">
            <a:spAutoFit/>
          </a:bodyPr>
          <a:lstStyle/>
          <a:p>
            <a:r>
              <a:rPr lang="it-IT" sz="2400" b="1" dirty="0" smtClean="0">
                <a:solidFill>
                  <a:schemeClr val="bg1"/>
                </a:solidFill>
              </a:rPr>
              <a:t>Analysis</a:t>
            </a:r>
            <a:endParaRPr lang="en-GB" sz="2400" b="1" dirty="0">
              <a:solidFill>
                <a:schemeClr val="bg1"/>
              </a:solidFill>
            </a:endParaRPr>
          </a:p>
        </p:txBody>
      </p:sp>
      <p:sp>
        <p:nvSpPr>
          <p:cNvPr id="4" name="CasellaDiTesto 3"/>
          <p:cNvSpPr txBox="1"/>
          <p:nvPr/>
        </p:nvSpPr>
        <p:spPr>
          <a:xfrm>
            <a:off x="5872899" y="1390400"/>
            <a:ext cx="6258654" cy="4878259"/>
          </a:xfrm>
          <a:prstGeom prst="rect">
            <a:avLst/>
          </a:prstGeom>
          <a:noFill/>
        </p:spPr>
        <p:txBody>
          <a:bodyPr wrap="square" rtlCol="0">
            <a:spAutoFit/>
          </a:bodyPr>
          <a:lstStyle/>
          <a:p>
            <a:pPr>
              <a:lnSpc>
                <a:spcPct val="150000"/>
              </a:lnSpc>
            </a:pPr>
            <a:r>
              <a:rPr lang="en-GB" sz="2000" dirty="0">
                <a:solidFill>
                  <a:srgbClr val="134D43"/>
                </a:solidFill>
              </a:rPr>
              <a:t>Confidence in </a:t>
            </a:r>
            <a:r>
              <a:rPr lang="en-GB" sz="2000" dirty="0" smtClean="0">
                <a:solidFill>
                  <a:srgbClr val="134D43"/>
                </a:solidFill>
              </a:rPr>
              <a:t>motherhood</a:t>
            </a:r>
          </a:p>
          <a:p>
            <a:pPr marL="342900" indent="-342900">
              <a:lnSpc>
                <a:spcPct val="150000"/>
              </a:lnSpc>
              <a:buFont typeface="Arial" panose="020B0604020202020204" pitchFamily="34" charset="0"/>
              <a:buChar char="•"/>
            </a:pPr>
            <a:r>
              <a:rPr lang="it-IT" sz="2000" dirty="0" err="1" smtClean="0">
                <a:solidFill>
                  <a:srgbClr val="134D43"/>
                </a:solidFill>
              </a:rPr>
              <a:t>Enhanced</a:t>
            </a:r>
            <a:r>
              <a:rPr lang="it-IT" sz="2000" dirty="0" smtClean="0">
                <a:solidFill>
                  <a:srgbClr val="134D43"/>
                </a:solidFill>
              </a:rPr>
              <a:t> connection-</a:t>
            </a:r>
            <a:r>
              <a:rPr lang="it-IT" sz="2000" dirty="0" err="1" smtClean="0">
                <a:solidFill>
                  <a:srgbClr val="134D43"/>
                </a:solidFill>
              </a:rPr>
              <a:t>better</a:t>
            </a:r>
            <a:r>
              <a:rPr lang="it-IT" sz="2000" dirty="0" smtClean="0">
                <a:solidFill>
                  <a:srgbClr val="134D43"/>
                </a:solidFill>
              </a:rPr>
              <a:t> </a:t>
            </a:r>
            <a:r>
              <a:rPr lang="it-IT" sz="2000" dirty="0" err="1" smtClean="0">
                <a:solidFill>
                  <a:srgbClr val="134D43"/>
                </a:solidFill>
              </a:rPr>
              <a:t>understanding</a:t>
            </a:r>
            <a:r>
              <a:rPr lang="it-IT" sz="2000" dirty="0" smtClean="0">
                <a:solidFill>
                  <a:srgbClr val="134D43"/>
                </a:solidFill>
              </a:rPr>
              <a:t> of </a:t>
            </a:r>
            <a:r>
              <a:rPr lang="it-IT" sz="2000" dirty="0" err="1" smtClean="0">
                <a:solidFill>
                  <a:srgbClr val="134D43"/>
                </a:solidFill>
              </a:rPr>
              <a:t>baby’s</a:t>
            </a:r>
            <a:r>
              <a:rPr lang="it-IT" sz="2000" dirty="0" smtClean="0">
                <a:solidFill>
                  <a:srgbClr val="134D43"/>
                </a:solidFill>
              </a:rPr>
              <a:t> </a:t>
            </a:r>
            <a:r>
              <a:rPr lang="it-IT" sz="2000" dirty="0">
                <a:solidFill>
                  <a:srgbClr val="134D43"/>
                </a:solidFill>
              </a:rPr>
              <a:t>needs </a:t>
            </a:r>
            <a:r>
              <a:rPr lang="it-IT" sz="1400" dirty="0" smtClean="0">
                <a:solidFill>
                  <a:srgbClr val="134D43"/>
                </a:solidFill>
              </a:rPr>
              <a:t>(</a:t>
            </a:r>
            <a:r>
              <a:rPr lang="it-IT" sz="1400" dirty="0" err="1" smtClean="0">
                <a:solidFill>
                  <a:srgbClr val="134D43"/>
                </a:solidFill>
              </a:rPr>
              <a:t>Trehub</a:t>
            </a:r>
            <a:r>
              <a:rPr lang="it-IT" sz="1400" dirty="0">
                <a:solidFill>
                  <a:srgbClr val="134D43"/>
                </a:solidFill>
              </a:rPr>
              <a:t>, </a:t>
            </a:r>
            <a:r>
              <a:rPr lang="it-IT" sz="1400" dirty="0" smtClean="0">
                <a:solidFill>
                  <a:srgbClr val="134D43"/>
                </a:solidFill>
              </a:rPr>
              <a:t>2003)</a:t>
            </a:r>
          </a:p>
          <a:p>
            <a:pPr marL="342900" indent="-342900">
              <a:lnSpc>
                <a:spcPct val="150000"/>
              </a:lnSpc>
              <a:buFont typeface="Arial" panose="020B0604020202020204" pitchFamily="34" charset="0"/>
              <a:buChar char="•"/>
            </a:pPr>
            <a:r>
              <a:rPr lang="it-IT" sz="2000" dirty="0" err="1" smtClean="0">
                <a:solidFill>
                  <a:srgbClr val="134D43"/>
                </a:solidFill>
              </a:rPr>
              <a:t>Suitable</a:t>
            </a:r>
            <a:r>
              <a:rPr lang="it-IT" sz="2000" dirty="0" smtClean="0">
                <a:solidFill>
                  <a:srgbClr val="134D43"/>
                </a:solidFill>
              </a:rPr>
              <a:t> </a:t>
            </a:r>
            <a:r>
              <a:rPr lang="it-IT" sz="2000" dirty="0" err="1" smtClean="0">
                <a:solidFill>
                  <a:srgbClr val="134D43"/>
                </a:solidFill>
              </a:rPr>
              <a:t>activities</a:t>
            </a:r>
            <a:r>
              <a:rPr lang="it-IT" sz="2000" dirty="0" smtClean="0">
                <a:solidFill>
                  <a:srgbClr val="134D43"/>
                </a:solidFill>
              </a:rPr>
              <a:t> to match </a:t>
            </a:r>
            <a:r>
              <a:rPr lang="it-IT" sz="2000" dirty="0" err="1" smtClean="0">
                <a:solidFill>
                  <a:srgbClr val="134D43"/>
                </a:solidFill>
              </a:rPr>
              <a:t>baby’s</a:t>
            </a:r>
            <a:r>
              <a:rPr lang="it-IT" sz="2000" dirty="0">
                <a:solidFill>
                  <a:srgbClr val="134D43"/>
                </a:solidFill>
              </a:rPr>
              <a:t> mood </a:t>
            </a:r>
            <a:r>
              <a:rPr lang="it-IT" sz="1400" dirty="0" smtClean="0">
                <a:solidFill>
                  <a:srgbClr val="134D43"/>
                </a:solidFill>
              </a:rPr>
              <a:t>(</a:t>
            </a:r>
            <a:r>
              <a:rPr lang="it-IT" sz="1400" dirty="0" err="1" smtClean="0">
                <a:solidFill>
                  <a:srgbClr val="134D43"/>
                </a:solidFill>
              </a:rPr>
              <a:t>Trehub</a:t>
            </a:r>
            <a:r>
              <a:rPr lang="it-IT" sz="1400" dirty="0" smtClean="0">
                <a:solidFill>
                  <a:srgbClr val="134D43"/>
                </a:solidFill>
              </a:rPr>
              <a:t> </a:t>
            </a:r>
            <a:r>
              <a:rPr lang="it-IT" sz="1400" dirty="0">
                <a:solidFill>
                  <a:srgbClr val="134D43"/>
                </a:solidFill>
              </a:rPr>
              <a:t>and Cirelli </a:t>
            </a:r>
            <a:r>
              <a:rPr lang="it-IT" sz="1400" dirty="0" smtClean="0">
                <a:solidFill>
                  <a:srgbClr val="134D43"/>
                </a:solidFill>
              </a:rPr>
              <a:t>2018)</a:t>
            </a:r>
          </a:p>
          <a:p>
            <a:pPr marL="342900" indent="-342900">
              <a:lnSpc>
                <a:spcPct val="150000"/>
              </a:lnSpc>
              <a:buFont typeface="Arial" panose="020B0604020202020204" pitchFamily="34" charset="0"/>
              <a:buChar char="•"/>
            </a:pPr>
            <a:r>
              <a:rPr lang="it-IT" sz="2000" dirty="0" err="1" smtClean="0">
                <a:solidFill>
                  <a:srgbClr val="134D43"/>
                </a:solidFill>
              </a:rPr>
              <a:t>Improved</a:t>
            </a:r>
            <a:r>
              <a:rPr lang="it-IT" sz="2000" dirty="0" smtClean="0">
                <a:solidFill>
                  <a:srgbClr val="134D43"/>
                </a:solidFill>
              </a:rPr>
              <a:t> </a:t>
            </a:r>
            <a:r>
              <a:rPr lang="it-IT" sz="2000" dirty="0" err="1" smtClean="0">
                <a:solidFill>
                  <a:srgbClr val="134D43"/>
                </a:solidFill>
              </a:rPr>
              <a:t>confidence</a:t>
            </a:r>
            <a:r>
              <a:rPr lang="it-IT" sz="2000" dirty="0" smtClean="0">
                <a:solidFill>
                  <a:srgbClr val="134D43"/>
                </a:solidFill>
              </a:rPr>
              <a:t> </a:t>
            </a:r>
            <a:r>
              <a:rPr lang="it-IT" sz="2000" dirty="0" err="1" smtClean="0">
                <a:solidFill>
                  <a:srgbClr val="134D43"/>
                </a:solidFill>
              </a:rPr>
              <a:t>towards</a:t>
            </a:r>
            <a:r>
              <a:rPr lang="it-IT" sz="2000" dirty="0" smtClean="0">
                <a:solidFill>
                  <a:srgbClr val="134D43"/>
                </a:solidFill>
              </a:rPr>
              <a:t> </a:t>
            </a:r>
            <a:r>
              <a:rPr lang="it-IT" sz="2000" dirty="0" err="1" smtClean="0">
                <a:solidFill>
                  <a:srgbClr val="134D43"/>
                </a:solidFill>
              </a:rPr>
              <a:t>singing</a:t>
            </a:r>
            <a:r>
              <a:rPr lang="it-IT" sz="2000" dirty="0" smtClean="0">
                <a:solidFill>
                  <a:srgbClr val="134D43"/>
                </a:solidFill>
              </a:rPr>
              <a:t>: </a:t>
            </a:r>
            <a:r>
              <a:rPr lang="it-IT" sz="2000" dirty="0" err="1" smtClean="0">
                <a:solidFill>
                  <a:srgbClr val="134D43"/>
                </a:solidFill>
              </a:rPr>
              <a:t>daily</a:t>
            </a:r>
            <a:r>
              <a:rPr lang="it-IT" sz="2000" dirty="0">
                <a:solidFill>
                  <a:srgbClr val="134D43"/>
                </a:solidFill>
              </a:rPr>
              <a:t> routines </a:t>
            </a:r>
            <a:r>
              <a:rPr lang="it-IT" sz="1400" dirty="0" smtClean="0">
                <a:solidFill>
                  <a:srgbClr val="134D43"/>
                </a:solidFill>
              </a:rPr>
              <a:t>(Franco </a:t>
            </a:r>
            <a:r>
              <a:rPr lang="it-IT" sz="1400" dirty="0">
                <a:solidFill>
                  <a:srgbClr val="134D43"/>
                </a:solidFill>
              </a:rPr>
              <a:t>et al., </a:t>
            </a:r>
            <a:r>
              <a:rPr lang="it-IT" sz="1400" dirty="0" smtClean="0">
                <a:solidFill>
                  <a:srgbClr val="134D43"/>
                </a:solidFill>
              </a:rPr>
              <a:t>2019)</a:t>
            </a:r>
          </a:p>
          <a:p>
            <a:pPr marL="342900" indent="-342900">
              <a:lnSpc>
                <a:spcPct val="150000"/>
              </a:lnSpc>
              <a:buFont typeface="Arial" panose="020B0604020202020204" pitchFamily="34" charset="0"/>
              <a:buChar char="•"/>
            </a:pPr>
            <a:r>
              <a:rPr lang="it-IT" sz="2000" dirty="0" err="1" smtClean="0">
                <a:solidFill>
                  <a:srgbClr val="134D43"/>
                </a:solidFill>
              </a:rPr>
              <a:t>Enhanced</a:t>
            </a:r>
            <a:r>
              <a:rPr lang="it-IT" sz="2000" dirty="0" smtClean="0">
                <a:solidFill>
                  <a:srgbClr val="134D43"/>
                </a:solidFill>
              </a:rPr>
              <a:t> self-</a:t>
            </a:r>
            <a:r>
              <a:rPr lang="it-IT" sz="2000" dirty="0" err="1" smtClean="0">
                <a:solidFill>
                  <a:srgbClr val="134D43"/>
                </a:solidFill>
              </a:rPr>
              <a:t>efficacy</a:t>
            </a:r>
            <a:r>
              <a:rPr lang="it-IT" sz="2000" dirty="0" smtClean="0">
                <a:solidFill>
                  <a:srgbClr val="134D43"/>
                </a:solidFill>
              </a:rPr>
              <a:t> and </a:t>
            </a:r>
            <a:r>
              <a:rPr lang="it-IT" sz="2000" dirty="0" err="1" smtClean="0">
                <a:solidFill>
                  <a:srgbClr val="134D43"/>
                </a:solidFill>
              </a:rPr>
              <a:t>confidence</a:t>
            </a:r>
            <a:r>
              <a:rPr lang="it-IT" sz="2000" dirty="0">
                <a:solidFill>
                  <a:srgbClr val="134D43"/>
                </a:solidFill>
              </a:rPr>
              <a:t> </a:t>
            </a:r>
            <a:r>
              <a:rPr lang="en-GB" sz="1400" dirty="0">
                <a:solidFill>
                  <a:srgbClr val="134D43"/>
                </a:solidFill>
              </a:rPr>
              <a:t>(Liu et al. </a:t>
            </a:r>
            <a:r>
              <a:rPr lang="en-GB" sz="1400" dirty="0" smtClean="0">
                <a:solidFill>
                  <a:srgbClr val="134D43"/>
                </a:solidFill>
              </a:rPr>
              <a:t>2021)</a:t>
            </a:r>
          </a:p>
          <a:p>
            <a:pPr marL="342900" indent="-342900">
              <a:lnSpc>
                <a:spcPct val="150000"/>
              </a:lnSpc>
              <a:buFont typeface="Arial" panose="020B0604020202020204" pitchFamily="34" charset="0"/>
              <a:buChar char="•"/>
            </a:pPr>
            <a:endParaRPr lang="en-GB" sz="2000" dirty="0" smtClean="0">
              <a:solidFill>
                <a:srgbClr val="134D43"/>
              </a:solidFill>
            </a:endParaRPr>
          </a:p>
          <a:p>
            <a:pPr marL="342900" indent="-342900">
              <a:lnSpc>
                <a:spcPct val="150000"/>
              </a:lnSpc>
              <a:buFont typeface="Arial" panose="020B0604020202020204" pitchFamily="34" charset="0"/>
              <a:buChar char="•"/>
            </a:pPr>
            <a:endParaRPr lang="it-IT" sz="2000" dirty="0" smtClean="0">
              <a:solidFill>
                <a:srgbClr val="134D43"/>
              </a:solidFill>
            </a:endParaRPr>
          </a:p>
          <a:p>
            <a:pPr marL="342900" indent="-342900">
              <a:buFont typeface="Arial" panose="020B0604020202020204" pitchFamily="34" charset="0"/>
              <a:buChar char="•"/>
            </a:pPr>
            <a:endParaRPr lang="en-GB" sz="2000" dirty="0">
              <a:solidFill>
                <a:srgbClr val="1A685B"/>
              </a:solidFill>
            </a:endParaRPr>
          </a:p>
        </p:txBody>
      </p:sp>
      <p:sp>
        <p:nvSpPr>
          <p:cNvPr id="2" name="CasellaDiTesto 1"/>
          <p:cNvSpPr txBox="1"/>
          <p:nvPr/>
        </p:nvSpPr>
        <p:spPr>
          <a:xfrm>
            <a:off x="83958" y="565332"/>
            <a:ext cx="5166771" cy="523220"/>
          </a:xfrm>
          <a:prstGeom prst="rect">
            <a:avLst/>
          </a:prstGeom>
          <a:noFill/>
        </p:spPr>
        <p:txBody>
          <a:bodyPr wrap="square" rtlCol="0">
            <a:spAutoFit/>
          </a:bodyPr>
          <a:lstStyle/>
          <a:p>
            <a:r>
              <a:rPr lang="it-IT" sz="2800" u="sng" dirty="0" err="1" smtClean="0">
                <a:solidFill>
                  <a:schemeClr val="bg1"/>
                </a:solidFill>
              </a:rPr>
              <a:t>Before</a:t>
            </a:r>
            <a:r>
              <a:rPr lang="it-IT" sz="2800" u="sng" dirty="0" smtClean="0">
                <a:solidFill>
                  <a:schemeClr val="bg1"/>
                </a:solidFill>
              </a:rPr>
              <a:t> the </a:t>
            </a:r>
            <a:r>
              <a:rPr lang="it-IT" sz="2800" u="sng" dirty="0" err="1" smtClean="0">
                <a:solidFill>
                  <a:schemeClr val="bg1"/>
                </a:solidFill>
              </a:rPr>
              <a:t>singing</a:t>
            </a:r>
            <a:r>
              <a:rPr lang="it-IT" sz="2800" u="sng" dirty="0" smtClean="0">
                <a:solidFill>
                  <a:schemeClr val="bg1"/>
                </a:solidFill>
              </a:rPr>
              <a:t> workshops</a:t>
            </a:r>
            <a:endParaRPr lang="en-GB" sz="2800" u="sng" dirty="0">
              <a:solidFill>
                <a:schemeClr val="bg1"/>
              </a:solidFill>
            </a:endParaRPr>
          </a:p>
        </p:txBody>
      </p:sp>
      <p:sp>
        <p:nvSpPr>
          <p:cNvPr id="52" name="CasellaDiTesto 51"/>
          <p:cNvSpPr txBox="1"/>
          <p:nvPr/>
        </p:nvSpPr>
        <p:spPr>
          <a:xfrm>
            <a:off x="5938054" y="534755"/>
            <a:ext cx="5863572" cy="523220"/>
          </a:xfrm>
          <a:prstGeom prst="rect">
            <a:avLst/>
          </a:prstGeom>
          <a:noFill/>
        </p:spPr>
        <p:txBody>
          <a:bodyPr wrap="square" rtlCol="0">
            <a:spAutoFit/>
          </a:bodyPr>
          <a:lstStyle/>
          <a:p>
            <a:r>
              <a:rPr lang="it-IT" sz="2800" u="sng" dirty="0" err="1" smtClean="0">
                <a:solidFill>
                  <a:srgbClr val="134D43"/>
                </a:solidFill>
              </a:rPr>
              <a:t>After</a:t>
            </a:r>
            <a:r>
              <a:rPr lang="it-IT" sz="2800" u="sng" dirty="0" smtClean="0">
                <a:solidFill>
                  <a:srgbClr val="134D43"/>
                </a:solidFill>
              </a:rPr>
              <a:t> the </a:t>
            </a:r>
            <a:r>
              <a:rPr lang="it-IT" sz="2800" u="sng" dirty="0" err="1" smtClean="0">
                <a:solidFill>
                  <a:srgbClr val="134D43"/>
                </a:solidFill>
              </a:rPr>
              <a:t>singing</a:t>
            </a:r>
            <a:r>
              <a:rPr lang="it-IT" sz="2800" u="sng" dirty="0" smtClean="0">
                <a:solidFill>
                  <a:srgbClr val="134D43"/>
                </a:solidFill>
              </a:rPr>
              <a:t> workshops</a:t>
            </a:r>
            <a:endParaRPr lang="en-GB" sz="2800" u="sng" dirty="0">
              <a:solidFill>
                <a:srgbClr val="134D43"/>
              </a:solidFill>
            </a:endParaRPr>
          </a:p>
        </p:txBody>
      </p:sp>
      <p:sp>
        <p:nvSpPr>
          <p:cNvPr id="53" name="CasellaDiTesto 52"/>
          <p:cNvSpPr txBox="1"/>
          <p:nvPr/>
        </p:nvSpPr>
        <p:spPr>
          <a:xfrm>
            <a:off x="160917" y="1292758"/>
            <a:ext cx="4872731" cy="4139595"/>
          </a:xfrm>
          <a:prstGeom prst="rect">
            <a:avLst/>
          </a:prstGeom>
          <a:noFill/>
        </p:spPr>
        <p:txBody>
          <a:bodyPr wrap="square" rtlCol="0">
            <a:spAutoFit/>
          </a:bodyPr>
          <a:lstStyle/>
          <a:p>
            <a:pPr>
              <a:lnSpc>
                <a:spcPct val="150000"/>
              </a:lnSpc>
            </a:pPr>
            <a:r>
              <a:rPr lang="en-GB" sz="2000" dirty="0">
                <a:solidFill>
                  <a:schemeClr val="bg1"/>
                </a:solidFill>
              </a:rPr>
              <a:t>Confidence in motherhood</a:t>
            </a:r>
            <a:r>
              <a:rPr lang="it-IT" sz="2000" dirty="0" smtClean="0">
                <a:solidFill>
                  <a:schemeClr val="bg1"/>
                </a:solidFill>
              </a:rPr>
              <a:t>:</a:t>
            </a:r>
          </a:p>
          <a:p>
            <a:pPr marL="342900" indent="-342900">
              <a:lnSpc>
                <a:spcPct val="150000"/>
              </a:lnSpc>
              <a:buFont typeface="Arial" panose="020B0604020202020204" pitchFamily="34" charset="0"/>
              <a:buChar char="•"/>
            </a:pPr>
            <a:r>
              <a:rPr lang="it-IT" sz="2000" dirty="0" err="1" smtClean="0">
                <a:solidFill>
                  <a:schemeClr val="bg1"/>
                </a:solidFill>
              </a:rPr>
              <a:t>Mothers</a:t>
            </a:r>
            <a:r>
              <a:rPr lang="it-IT" sz="2000" dirty="0" smtClean="0">
                <a:solidFill>
                  <a:schemeClr val="bg1"/>
                </a:solidFill>
              </a:rPr>
              <a:t> </a:t>
            </a:r>
            <a:r>
              <a:rPr lang="it-IT" sz="2000" dirty="0" err="1" smtClean="0">
                <a:solidFill>
                  <a:schemeClr val="bg1"/>
                </a:solidFill>
              </a:rPr>
              <a:t>generally</a:t>
            </a:r>
            <a:r>
              <a:rPr lang="it-IT" sz="2000" dirty="0" smtClean="0">
                <a:solidFill>
                  <a:schemeClr val="bg1"/>
                </a:solidFill>
              </a:rPr>
              <a:t> </a:t>
            </a:r>
            <a:r>
              <a:rPr lang="it-IT" sz="2000" dirty="0" err="1" smtClean="0">
                <a:solidFill>
                  <a:schemeClr val="bg1"/>
                </a:solidFill>
              </a:rPr>
              <a:t>confident</a:t>
            </a:r>
            <a:r>
              <a:rPr lang="it-IT" sz="2000" dirty="0" smtClean="0">
                <a:solidFill>
                  <a:schemeClr val="bg1"/>
                </a:solidFill>
              </a:rPr>
              <a:t>: </a:t>
            </a:r>
            <a:r>
              <a:rPr lang="it-IT" sz="2000" dirty="0" err="1" smtClean="0">
                <a:solidFill>
                  <a:schemeClr val="bg1"/>
                </a:solidFill>
              </a:rPr>
              <a:t>occasional</a:t>
            </a:r>
            <a:r>
              <a:rPr lang="it-IT" sz="2000" dirty="0" smtClean="0">
                <a:solidFill>
                  <a:schemeClr val="bg1"/>
                </a:solidFill>
              </a:rPr>
              <a:t> feeling of </a:t>
            </a:r>
            <a:r>
              <a:rPr lang="it-IT" sz="2000" dirty="0" err="1" smtClean="0">
                <a:solidFill>
                  <a:schemeClr val="bg1"/>
                </a:solidFill>
              </a:rPr>
              <a:t>inadequacy</a:t>
            </a:r>
            <a:endParaRPr lang="it-IT" sz="2000" dirty="0" smtClean="0">
              <a:solidFill>
                <a:schemeClr val="bg1"/>
              </a:solidFill>
            </a:endParaRPr>
          </a:p>
          <a:p>
            <a:pPr marL="342900" indent="-342900">
              <a:lnSpc>
                <a:spcPct val="150000"/>
              </a:lnSpc>
              <a:buFont typeface="Arial" panose="020B0604020202020204" pitchFamily="34" charset="0"/>
              <a:buChar char="•"/>
            </a:pPr>
            <a:r>
              <a:rPr lang="it-IT" sz="2000" dirty="0" err="1" smtClean="0">
                <a:solidFill>
                  <a:schemeClr val="bg1"/>
                </a:solidFill>
              </a:rPr>
              <a:t>Uncertitity</a:t>
            </a:r>
            <a:r>
              <a:rPr lang="it-IT" sz="2000" dirty="0" smtClean="0">
                <a:solidFill>
                  <a:schemeClr val="bg1"/>
                </a:solidFill>
              </a:rPr>
              <a:t> in </a:t>
            </a:r>
            <a:r>
              <a:rPr lang="it-IT" sz="2000" dirty="0" err="1" smtClean="0">
                <a:solidFill>
                  <a:schemeClr val="bg1"/>
                </a:solidFill>
              </a:rPr>
              <a:t>understanding</a:t>
            </a:r>
            <a:r>
              <a:rPr lang="it-IT" sz="2000" dirty="0" smtClean="0">
                <a:solidFill>
                  <a:schemeClr val="bg1"/>
                </a:solidFill>
              </a:rPr>
              <a:t> and </a:t>
            </a:r>
            <a:r>
              <a:rPr lang="it-IT" sz="2000" dirty="0" err="1" smtClean="0">
                <a:solidFill>
                  <a:schemeClr val="bg1"/>
                </a:solidFill>
              </a:rPr>
              <a:t>responding</a:t>
            </a:r>
            <a:r>
              <a:rPr lang="it-IT" sz="2000" dirty="0" smtClean="0">
                <a:solidFill>
                  <a:schemeClr val="bg1"/>
                </a:solidFill>
              </a:rPr>
              <a:t> to </a:t>
            </a:r>
            <a:r>
              <a:rPr lang="it-IT" sz="2000" dirty="0" err="1" smtClean="0">
                <a:solidFill>
                  <a:schemeClr val="bg1"/>
                </a:solidFill>
              </a:rPr>
              <a:t>baby’s</a:t>
            </a:r>
            <a:r>
              <a:rPr lang="it-IT" sz="2000" dirty="0" smtClean="0">
                <a:solidFill>
                  <a:schemeClr val="bg1"/>
                </a:solidFill>
              </a:rPr>
              <a:t> needs</a:t>
            </a:r>
          </a:p>
          <a:p>
            <a:pPr marL="342900" indent="-342900">
              <a:lnSpc>
                <a:spcPct val="150000"/>
              </a:lnSpc>
              <a:buFont typeface="Arial" panose="020B0604020202020204" pitchFamily="34" charset="0"/>
              <a:buChar char="•"/>
            </a:pPr>
            <a:r>
              <a:rPr lang="it-IT" sz="2000" dirty="0" err="1">
                <a:solidFill>
                  <a:schemeClr val="bg1"/>
                </a:solidFill>
              </a:rPr>
              <a:t>poor</a:t>
            </a:r>
            <a:r>
              <a:rPr lang="it-IT" sz="2000" dirty="0">
                <a:solidFill>
                  <a:schemeClr val="bg1"/>
                </a:solidFill>
              </a:rPr>
              <a:t> </a:t>
            </a:r>
            <a:r>
              <a:rPr lang="it-IT" sz="2000" dirty="0" err="1">
                <a:solidFill>
                  <a:schemeClr val="bg1"/>
                </a:solidFill>
              </a:rPr>
              <a:t>confidence</a:t>
            </a:r>
            <a:r>
              <a:rPr lang="it-IT" sz="2000" dirty="0">
                <a:solidFill>
                  <a:schemeClr val="bg1"/>
                </a:solidFill>
              </a:rPr>
              <a:t> </a:t>
            </a:r>
            <a:r>
              <a:rPr lang="it-IT" sz="2000" dirty="0" err="1">
                <a:solidFill>
                  <a:schemeClr val="bg1"/>
                </a:solidFill>
              </a:rPr>
              <a:t>leads</a:t>
            </a:r>
            <a:r>
              <a:rPr lang="it-IT" sz="2000" dirty="0">
                <a:solidFill>
                  <a:schemeClr val="bg1"/>
                </a:solidFill>
              </a:rPr>
              <a:t> to </a:t>
            </a:r>
            <a:r>
              <a:rPr lang="it-IT" sz="2000" dirty="0" smtClean="0">
                <a:solidFill>
                  <a:schemeClr val="bg1"/>
                </a:solidFill>
              </a:rPr>
              <a:t>depression </a:t>
            </a:r>
            <a:r>
              <a:rPr lang="it-IT" sz="1400" dirty="0" smtClean="0">
                <a:solidFill>
                  <a:schemeClr val="bg1"/>
                </a:solidFill>
              </a:rPr>
              <a:t>(Jones</a:t>
            </a:r>
            <a:r>
              <a:rPr lang="it-IT" sz="1400" dirty="0">
                <a:solidFill>
                  <a:schemeClr val="bg1"/>
                </a:solidFill>
              </a:rPr>
              <a:t>, </a:t>
            </a:r>
            <a:r>
              <a:rPr lang="it-IT" sz="1400" dirty="0" smtClean="0">
                <a:solidFill>
                  <a:schemeClr val="bg1"/>
                </a:solidFill>
              </a:rPr>
              <a:t>2005) </a:t>
            </a:r>
            <a:endParaRPr lang="it-IT" sz="1400" dirty="0">
              <a:solidFill>
                <a:schemeClr val="bg1"/>
              </a:solidFill>
            </a:endParaRPr>
          </a:p>
          <a:p>
            <a:pPr marL="342900" indent="-342900">
              <a:lnSpc>
                <a:spcPct val="150000"/>
              </a:lnSpc>
              <a:buFont typeface="Arial" panose="020B0604020202020204" pitchFamily="34" charset="0"/>
              <a:buChar char="•"/>
            </a:pPr>
            <a:endParaRPr lang="en-GB" sz="1400" dirty="0">
              <a:solidFill>
                <a:schemeClr val="bg1"/>
              </a:solidFill>
            </a:endParaRPr>
          </a:p>
          <a:p>
            <a:pPr marL="342900" indent="-342900">
              <a:lnSpc>
                <a:spcPct val="150000"/>
              </a:lnSpc>
              <a:buFont typeface="Arial" panose="020B0604020202020204" pitchFamily="34" charset="0"/>
              <a:buChar char="•"/>
            </a:pPr>
            <a:endParaRPr lang="it-IT" sz="1400" dirty="0" smtClean="0">
              <a:solidFill>
                <a:schemeClr val="bg1"/>
              </a:solidFill>
            </a:endParaRPr>
          </a:p>
          <a:p>
            <a:pPr marL="342900" indent="-342900">
              <a:buFont typeface="Arial" panose="020B0604020202020204" pitchFamily="34" charset="0"/>
              <a:buChar char="•"/>
            </a:pPr>
            <a:endParaRPr lang="it-IT" sz="2000" dirty="0" smtClean="0">
              <a:solidFill>
                <a:schemeClr val="bg1"/>
              </a:solidFill>
            </a:endParaRPr>
          </a:p>
        </p:txBody>
      </p:sp>
    </p:spTree>
    <p:extLst>
      <p:ext uri="{BB962C8B-B14F-4D97-AF65-F5344CB8AC3E}">
        <p14:creationId xmlns:p14="http://schemas.microsoft.com/office/powerpoint/2010/main" val="28095269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testo 2"/>
          <p:cNvSpPr>
            <a:spLocks noGrp="1"/>
          </p:cNvSpPr>
          <p:nvPr>
            <p:ph type="body" sz="quarter" idx="10"/>
          </p:nvPr>
        </p:nvSpPr>
        <p:spPr>
          <a:xfrm>
            <a:off x="195192" y="153053"/>
            <a:ext cx="2513939" cy="724247"/>
          </a:xfrm>
        </p:spPr>
        <p:txBody>
          <a:bodyPr/>
          <a:lstStyle/>
          <a:p>
            <a:pPr algn="l"/>
            <a:r>
              <a:rPr lang="it-IT" sz="3200" dirty="0" err="1" smtClean="0"/>
              <a:t>Reflections</a:t>
            </a:r>
            <a:endParaRPr lang="en-GB" sz="3200" dirty="0"/>
          </a:p>
        </p:txBody>
      </p:sp>
      <p:sp>
        <p:nvSpPr>
          <p:cNvPr id="5" name="CasellaDiTesto 4"/>
          <p:cNvSpPr txBox="1"/>
          <p:nvPr/>
        </p:nvSpPr>
        <p:spPr>
          <a:xfrm>
            <a:off x="320841" y="1064615"/>
            <a:ext cx="4665939" cy="4955203"/>
          </a:xfrm>
          <a:prstGeom prst="rect">
            <a:avLst/>
          </a:prstGeom>
          <a:noFill/>
        </p:spPr>
        <p:txBody>
          <a:bodyPr wrap="square" rtlCol="0">
            <a:spAutoFit/>
          </a:bodyPr>
          <a:lstStyle/>
          <a:p>
            <a:r>
              <a:rPr lang="it-IT" sz="2800" dirty="0" err="1" smtClean="0">
                <a:solidFill>
                  <a:schemeClr val="bg1"/>
                </a:solidFill>
              </a:rPr>
              <a:t>Singing</a:t>
            </a:r>
            <a:r>
              <a:rPr lang="it-IT" sz="2800" dirty="0" smtClean="0">
                <a:solidFill>
                  <a:schemeClr val="bg1"/>
                </a:solidFill>
              </a:rPr>
              <a:t>:</a:t>
            </a:r>
          </a:p>
          <a:p>
            <a:pPr marL="342900" indent="-342900">
              <a:buFont typeface="Arial" panose="020B0604020202020204" pitchFamily="34" charset="0"/>
              <a:buChar char="•"/>
            </a:pPr>
            <a:r>
              <a:rPr lang="it-IT" sz="2800" dirty="0" err="1" smtClean="0">
                <a:solidFill>
                  <a:schemeClr val="bg1"/>
                </a:solidFill>
              </a:rPr>
              <a:t>Changes</a:t>
            </a:r>
            <a:r>
              <a:rPr lang="it-IT" sz="2800" dirty="0" smtClean="0">
                <a:solidFill>
                  <a:schemeClr val="bg1"/>
                </a:solidFill>
              </a:rPr>
              <a:t> in </a:t>
            </a:r>
            <a:r>
              <a:rPr lang="it-IT" sz="2800" dirty="0" err="1" smtClean="0">
                <a:solidFill>
                  <a:schemeClr val="bg1"/>
                </a:solidFill>
              </a:rPr>
              <a:t>daily</a:t>
            </a:r>
            <a:r>
              <a:rPr lang="it-IT" sz="2800" dirty="0" smtClean="0">
                <a:solidFill>
                  <a:schemeClr val="bg1"/>
                </a:solidFill>
              </a:rPr>
              <a:t> routine</a:t>
            </a:r>
          </a:p>
          <a:p>
            <a:pPr marL="342900" indent="-342900">
              <a:buFont typeface="Arial" panose="020B0604020202020204" pitchFamily="34" charset="0"/>
              <a:buChar char="•"/>
            </a:pPr>
            <a:r>
              <a:rPr lang="it-IT" sz="2800" dirty="0" err="1" smtClean="0">
                <a:solidFill>
                  <a:schemeClr val="bg1"/>
                </a:solidFill>
              </a:rPr>
              <a:t>Confidence</a:t>
            </a:r>
            <a:r>
              <a:rPr lang="it-IT" sz="2800" dirty="0" smtClean="0">
                <a:solidFill>
                  <a:schemeClr val="bg1"/>
                </a:solidFill>
              </a:rPr>
              <a:t> </a:t>
            </a:r>
            <a:r>
              <a:rPr lang="it-IT" sz="2800" dirty="0" err="1" smtClean="0">
                <a:solidFill>
                  <a:schemeClr val="bg1"/>
                </a:solidFill>
              </a:rPr>
              <a:t>boost</a:t>
            </a:r>
            <a:r>
              <a:rPr lang="it-IT" sz="2800" dirty="0" smtClean="0">
                <a:solidFill>
                  <a:schemeClr val="bg1"/>
                </a:solidFill>
              </a:rPr>
              <a:t>: connection </a:t>
            </a:r>
            <a:r>
              <a:rPr lang="it-IT" sz="1400" dirty="0" smtClean="0">
                <a:solidFill>
                  <a:schemeClr val="bg1"/>
                </a:solidFill>
              </a:rPr>
              <a:t>(</a:t>
            </a:r>
            <a:r>
              <a:rPr lang="da-DK" sz="1400" dirty="0" smtClean="0">
                <a:solidFill>
                  <a:schemeClr val="bg1"/>
                </a:solidFill>
              </a:rPr>
              <a:t>Rock </a:t>
            </a:r>
            <a:r>
              <a:rPr lang="da-DK" sz="1400" dirty="0">
                <a:solidFill>
                  <a:schemeClr val="bg1"/>
                </a:solidFill>
              </a:rPr>
              <a:t>et al.,1999; Franco et al., </a:t>
            </a:r>
            <a:r>
              <a:rPr lang="da-DK" sz="1400" dirty="0" smtClean="0">
                <a:solidFill>
                  <a:schemeClr val="bg1"/>
                </a:solidFill>
              </a:rPr>
              <a:t>2019)</a:t>
            </a:r>
          </a:p>
          <a:p>
            <a:endParaRPr lang="it-IT" sz="2400" dirty="0">
              <a:solidFill>
                <a:schemeClr val="bg1"/>
              </a:solidFill>
            </a:endParaRPr>
          </a:p>
          <a:p>
            <a:pPr marL="342900" indent="-342900">
              <a:buFont typeface="Arial" panose="020B0604020202020204" pitchFamily="34" charset="0"/>
              <a:buChar char="•"/>
            </a:pPr>
            <a:r>
              <a:rPr lang="it-IT" sz="2800" dirty="0" err="1">
                <a:solidFill>
                  <a:schemeClr val="bg1"/>
                </a:solidFill>
              </a:rPr>
              <a:t>Confidence</a:t>
            </a:r>
            <a:r>
              <a:rPr lang="it-IT" sz="2800" dirty="0">
                <a:solidFill>
                  <a:schemeClr val="bg1"/>
                </a:solidFill>
              </a:rPr>
              <a:t> in </a:t>
            </a:r>
            <a:r>
              <a:rPr lang="it-IT" sz="2800" dirty="0" err="1">
                <a:solidFill>
                  <a:schemeClr val="bg1"/>
                </a:solidFill>
              </a:rPr>
              <a:t>singing</a:t>
            </a:r>
            <a:r>
              <a:rPr lang="it-IT" sz="2800" dirty="0">
                <a:solidFill>
                  <a:schemeClr val="bg1"/>
                </a:solidFill>
              </a:rPr>
              <a:t>- self </a:t>
            </a:r>
            <a:r>
              <a:rPr lang="it-IT" sz="2800" dirty="0" err="1">
                <a:solidFill>
                  <a:schemeClr val="bg1"/>
                </a:solidFill>
              </a:rPr>
              <a:t>expression</a:t>
            </a:r>
            <a:r>
              <a:rPr lang="it-IT" sz="2800" dirty="0">
                <a:solidFill>
                  <a:schemeClr val="bg1"/>
                </a:solidFill>
              </a:rPr>
              <a:t> and </a:t>
            </a:r>
            <a:r>
              <a:rPr lang="it-IT" sz="2800" dirty="0" err="1">
                <a:solidFill>
                  <a:schemeClr val="bg1"/>
                </a:solidFill>
              </a:rPr>
              <a:t>sharing</a:t>
            </a:r>
            <a:r>
              <a:rPr lang="it-IT" sz="2800" dirty="0">
                <a:solidFill>
                  <a:schemeClr val="bg1"/>
                </a:solidFill>
              </a:rPr>
              <a:t> </a:t>
            </a:r>
            <a:r>
              <a:rPr lang="it-IT" sz="1400" dirty="0">
                <a:solidFill>
                  <a:schemeClr val="bg1"/>
                </a:solidFill>
              </a:rPr>
              <a:t>(</a:t>
            </a:r>
            <a:r>
              <a:rPr lang="en-GB" sz="1400" dirty="0" err="1">
                <a:solidFill>
                  <a:schemeClr val="bg1"/>
                </a:solidFill>
              </a:rPr>
              <a:t>Mackinlay</a:t>
            </a:r>
            <a:r>
              <a:rPr lang="en-GB" sz="1400" dirty="0">
                <a:solidFill>
                  <a:schemeClr val="bg1"/>
                </a:solidFill>
              </a:rPr>
              <a:t>, 2006</a:t>
            </a:r>
            <a:r>
              <a:rPr lang="en-GB" sz="1400" dirty="0" smtClean="0">
                <a:solidFill>
                  <a:schemeClr val="bg1"/>
                </a:solidFill>
              </a:rPr>
              <a:t>)</a:t>
            </a:r>
          </a:p>
          <a:p>
            <a:pPr marL="342900" indent="-342900">
              <a:buFont typeface="Arial" panose="020B0604020202020204" pitchFamily="34" charset="0"/>
              <a:buChar char="•"/>
            </a:pPr>
            <a:r>
              <a:rPr lang="it-IT" sz="2800" dirty="0" smtClean="0">
                <a:solidFill>
                  <a:schemeClr val="bg1"/>
                </a:solidFill>
              </a:rPr>
              <a:t>Online </a:t>
            </a:r>
            <a:r>
              <a:rPr lang="it-IT" sz="1400" dirty="0" smtClean="0">
                <a:solidFill>
                  <a:schemeClr val="bg1"/>
                </a:solidFill>
              </a:rPr>
              <a:t>workshops (</a:t>
            </a:r>
            <a:r>
              <a:rPr lang="it-IT" sz="1400" dirty="0" err="1" smtClean="0">
                <a:solidFill>
                  <a:schemeClr val="bg1"/>
                </a:solidFill>
              </a:rPr>
              <a:t>Bind</a:t>
            </a:r>
            <a:r>
              <a:rPr lang="it-IT" sz="1400" dirty="0" smtClean="0">
                <a:solidFill>
                  <a:schemeClr val="bg1"/>
                </a:solidFill>
              </a:rPr>
              <a:t> et al, 2022)</a:t>
            </a:r>
            <a:endParaRPr lang="en-GB" sz="1400" dirty="0" smtClean="0">
              <a:solidFill>
                <a:schemeClr val="bg1"/>
              </a:solidFill>
            </a:endParaRPr>
          </a:p>
          <a:p>
            <a:pPr marL="342900" indent="-342900">
              <a:buFont typeface="Arial" panose="020B0604020202020204" pitchFamily="34" charset="0"/>
              <a:buChar char="•"/>
            </a:pPr>
            <a:endParaRPr lang="en-GB" sz="1400" dirty="0">
              <a:solidFill>
                <a:schemeClr val="bg1"/>
              </a:solidFill>
            </a:endParaRPr>
          </a:p>
          <a:p>
            <a:endParaRPr lang="it-IT" sz="2000" dirty="0" smtClean="0">
              <a:solidFill>
                <a:schemeClr val="bg1"/>
              </a:solidFill>
            </a:endParaRPr>
          </a:p>
          <a:p>
            <a:endParaRPr lang="en-GB" sz="2000" dirty="0">
              <a:solidFill>
                <a:schemeClr val="bg1"/>
              </a:solidFill>
            </a:endParaRPr>
          </a:p>
        </p:txBody>
      </p:sp>
      <p:sp>
        <p:nvSpPr>
          <p:cNvPr id="12" name="Rettangolo 11"/>
          <p:cNvSpPr/>
          <p:nvPr/>
        </p:nvSpPr>
        <p:spPr>
          <a:xfrm>
            <a:off x="6721642" y="0"/>
            <a:ext cx="5470358"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egnaposto testo 2"/>
          <p:cNvSpPr txBox="1">
            <a:spLocks/>
          </p:cNvSpPr>
          <p:nvPr/>
        </p:nvSpPr>
        <p:spPr>
          <a:xfrm>
            <a:off x="6942882" y="153052"/>
            <a:ext cx="4848065" cy="724248"/>
          </a:xfrm>
          <a:prstGeom prst="rect">
            <a:avLst/>
          </a:prstGeom>
        </p:spPr>
        <p:txBody>
          <a:bodyPr anchor="ctr"/>
          <a:lstStyle>
            <a:lvl1pPr marL="0" indent="0" algn="ctr" defTabSz="914423" rtl="0" eaLnBrk="1" latinLnBrk="0" hangingPunct="1">
              <a:lnSpc>
                <a:spcPct val="90000"/>
              </a:lnSpc>
              <a:spcBef>
                <a:spcPts val="1000"/>
              </a:spcBef>
              <a:buFont typeface="Arial" panose="020B0604020202020204" pitchFamily="34" charset="0"/>
              <a:buNone/>
              <a:defRPr sz="5400" b="0" kern="1200" baseline="0">
                <a:solidFill>
                  <a:schemeClr val="bg1"/>
                </a:solidFill>
                <a:latin typeface="+mj-lt"/>
                <a:ea typeface="+mn-ea"/>
                <a:cs typeface="Arial" pitchFamily="34" charset="0"/>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it-IT" sz="3200" dirty="0" err="1" smtClean="0">
                <a:solidFill>
                  <a:schemeClr val="accent2">
                    <a:lumMod val="50000"/>
                  </a:schemeClr>
                </a:solidFill>
              </a:rPr>
              <a:t>Strenghts</a:t>
            </a:r>
            <a:r>
              <a:rPr lang="it-IT" sz="3200" dirty="0" smtClean="0">
                <a:solidFill>
                  <a:schemeClr val="accent2">
                    <a:lumMod val="50000"/>
                  </a:schemeClr>
                </a:solidFill>
              </a:rPr>
              <a:t> and </a:t>
            </a:r>
            <a:r>
              <a:rPr lang="it-IT" sz="3200" dirty="0" err="1" smtClean="0">
                <a:solidFill>
                  <a:schemeClr val="accent2">
                    <a:lumMod val="50000"/>
                  </a:schemeClr>
                </a:solidFill>
              </a:rPr>
              <a:t>limitations</a:t>
            </a:r>
            <a:endParaRPr lang="en-GB" sz="3200" dirty="0">
              <a:solidFill>
                <a:schemeClr val="accent2">
                  <a:lumMod val="50000"/>
                </a:schemeClr>
              </a:solidFill>
            </a:endParaRPr>
          </a:p>
        </p:txBody>
      </p:sp>
      <p:sp>
        <p:nvSpPr>
          <p:cNvPr id="14" name="CasellaDiTesto 13"/>
          <p:cNvSpPr txBox="1"/>
          <p:nvPr/>
        </p:nvSpPr>
        <p:spPr>
          <a:xfrm>
            <a:off x="6832262" y="856242"/>
            <a:ext cx="5249118" cy="595547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it-IT" sz="2400" dirty="0" smtClean="0">
                <a:solidFill>
                  <a:schemeClr val="accent2">
                    <a:lumMod val="50000"/>
                  </a:schemeClr>
                </a:solidFill>
              </a:rPr>
              <a:t>In </a:t>
            </a:r>
            <a:r>
              <a:rPr lang="it-IT" sz="2400" dirty="0" err="1" smtClean="0">
                <a:solidFill>
                  <a:schemeClr val="accent2">
                    <a:lumMod val="50000"/>
                  </a:schemeClr>
                </a:solidFill>
              </a:rPr>
              <a:t>depth</a:t>
            </a:r>
            <a:r>
              <a:rPr lang="it-IT" sz="2400" dirty="0" smtClean="0">
                <a:solidFill>
                  <a:schemeClr val="accent2">
                    <a:lumMod val="50000"/>
                  </a:schemeClr>
                </a:solidFill>
              </a:rPr>
              <a:t> qualitative </a:t>
            </a:r>
            <a:r>
              <a:rPr lang="it-IT" sz="2400" dirty="0" err="1" smtClean="0">
                <a:solidFill>
                  <a:schemeClr val="accent2">
                    <a:lumMod val="50000"/>
                  </a:schemeClr>
                </a:solidFill>
              </a:rPr>
              <a:t>data:unique</a:t>
            </a:r>
            <a:r>
              <a:rPr lang="it-IT" sz="2400" dirty="0" smtClean="0">
                <a:solidFill>
                  <a:schemeClr val="accent2">
                    <a:lumMod val="50000"/>
                  </a:schemeClr>
                </a:solidFill>
              </a:rPr>
              <a:t> </a:t>
            </a:r>
            <a:r>
              <a:rPr lang="it-IT" sz="2400" dirty="0" err="1" smtClean="0">
                <a:solidFill>
                  <a:schemeClr val="accent2">
                    <a:lumMod val="50000"/>
                  </a:schemeClr>
                </a:solidFill>
              </a:rPr>
              <a:t>experiences</a:t>
            </a:r>
            <a:endParaRPr lang="it-IT" sz="2400" dirty="0" smtClean="0">
              <a:solidFill>
                <a:schemeClr val="accent2">
                  <a:lumMod val="50000"/>
                </a:schemeClr>
              </a:solidFill>
            </a:endParaRPr>
          </a:p>
          <a:p>
            <a:pPr marL="342900" indent="-342900">
              <a:lnSpc>
                <a:spcPct val="150000"/>
              </a:lnSpc>
              <a:buFont typeface="Arial" panose="020B0604020202020204" pitchFamily="34" charset="0"/>
              <a:buChar char="•"/>
            </a:pPr>
            <a:r>
              <a:rPr lang="it-IT" sz="2400" dirty="0" smtClean="0">
                <a:solidFill>
                  <a:schemeClr val="accent2">
                    <a:lumMod val="50000"/>
                  </a:schemeClr>
                </a:solidFill>
              </a:rPr>
              <a:t>Small sample </a:t>
            </a:r>
            <a:r>
              <a:rPr lang="it-IT" sz="2400" dirty="0" err="1" smtClean="0">
                <a:solidFill>
                  <a:schemeClr val="accent2">
                    <a:lumMod val="50000"/>
                  </a:schemeClr>
                </a:solidFill>
              </a:rPr>
              <a:t>size</a:t>
            </a:r>
            <a:r>
              <a:rPr lang="it-IT" sz="2400" dirty="0" smtClean="0">
                <a:solidFill>
                  <a:schemeClr val="accent2">
                    <a:lumMod val="50000"/>
                  </a:schemeClr>
                </a:solidFill>
              </a:rPr>
              <a:t>: </a:t>
            </a:r>
            <a:r>
              <a:rPr lang="it-IT" sz="2400" dirty="0" err="1" smtClean="0">
                <a:solidFill>
                  <a:schemeClr val="accent2">
                    <a:lumMod val="50000"/>
                  </a:schemeClr>
                </a:solidFill>
              </a:rPr>
              <a:t>impaired</a:t>
            </a:r>
            <a:r>
              <a:rPr lang="it-IT" sz="2400" dirty="0" smtClean="0">
                <a:solidFill>
                  <a:schemeClr val="accent2">
                    <a:lumMod val="50000"/>
                  </a:schemeClr>
                </a:solidFill>
              </a:rPr>
              <a:t> </a:t>
            </a:r>
            <a:r>
              <a:rPr lang="it-IT" sz="2400" dirty="0" err="1" smtClean="0">
                <a:solidFill>
                  <a:schemeClr val="accent2">
                    <a:lumMod val="50000"/>
                  </a:schemeClr>
                </a:solidFill>
              </a:rPr>
              <a:t>generalizability</a:t>
            </a:r>
            <a:r>
              <a:rPr lang="it-IT" sz="2400" dirty="0" smtClean="0">
                <a:solidFill>
                  <a:schemeClr val="accent2">
                    <a:lumMod val="50000"/>
                  </a:schemeClr>
                </a:solidFill>
              </a:rPr>
              <a:t> </a:t>
            </a:r>
            <a:r>
              <a:rPr lang="it-IT" sz="1400" dirty="0" smtClean="0">
                <a:solidFill>
                  <a:schemeClr val="accent2">
                    <a:lumMod val="50000"/>
                  </a:schemeClr>
                </a:solidFill>
              </a:rPr>
              <a:t>(</a:t>
            </a:r>
            <a:r>
              <a:rPr lang="en-GB" sz="1400" dirty="0" smtClean="0">
                <a:solidFill>
                  <a:schemeClr val="accent2">
                    <a:lumMod val="50000"/>
                  </a:schemeClr>
                </a:solidFill>
              </a:rPr>
              <a:t>Andrade</a:t>
            </a:r>
            <a:r>
              <a:rPr lang="en-GB" sz="1400" dirty="0">
                <a:solidFill>
                  <a:schemeClr val="accent2">
                    <a:lumMod val="50000"/>
                  </a:schemeClr>
                </a:solidFill>
              </a:rPr>
              <a:t>, 2020</a:t>
            </a:r>
            <a:r>
              <a:rPr lang="en-GB" sz="1400" dirty="0" smtClean="0">
                <a:solidFill>
                  <a:schemeClr val="accent2">
                    <a:lumMod val="50000"/>
                  </a:schemeClr>
                </a:solidFill>
              </a:rPr>
              <a:t>)</a:t>
            </a:r>
          </a:p>
          <a:p>
            <a:pPr marL="342900" indent="-342900">
              <a:lnSpc>
                <a:spcPct val="150000"/>
              </a:lnSpc>
              <a:buFont typeface="Arial" panose="020B0604020202020204" pitchFamily="34" charset="0"/>
              <a:buChar char="•"/>
            </a:pPr>
            <a:r>
              <a:rPr lang="en-GB" sz="2400" dirty="0" smtClean="0">
                <a:solidFill>
                  <a:schemeClr val="accent2">
                    <a:lumMod val="50000"/>
                  </a:schemeClr>
                </a:solidFill>
              </a:rPr>
              <a:t>“before and after” workshops: comparison to understand participants journey</a:t>
            </a:r>
          </a:p>
          <a:p>
            <a:pPr marL="342900" indent="-342900">
              <a:lnSpc>
                <a:spcPct val="150000"/>
              </a:lnSpc>
              <a:buFont typeface="Arial" panose="020B0604020202020204" pitchFamily="34" charset="0"/>
              <a:buChar char="•"/>
            </a:pPr>
            <a:r>
              <a:rPr lang="en-GB" sz="2400" dirty="0" smtClean="0">
                <a:solidFill>
                  <a:schemeClr val="accent2">
                    <a:lumMod val="50000"/>
                  </a:schemeClr>
                </a:solidFill>
              </a:rPr>
              <a:t>Control group </a:t>
            </a:r>
            <a:r>
              <a:rPr lang="en-GB" sz="1400" dirty="0" smtClean="0">
                <a:solidFill>
                  <a:schemeClr val="accent2">
                    <a:lumMod val="50000"/>
                  </a:schemeClr>
                </a:solidFill>
              </a:rPr>
              <a:t>(</a:t>
            </a:r>
            <a:r>
              <a:rPr lang="en-GB" sz="1400" dirty="0" err="1" smtClean="0">
                <a:solidFill>
                  <a:schemeClr val="accent2">
                    <a:lumMod val="50000"/>
                  </a:schemeClr>
                </a:solidFill>
              </a:rPr>
              <a:t>Riniolo</a:t>
            </a:r>
            <a:r>
              <a:rPr lang="en-GB" sz="1400" dirty="0">
                <a:solidFill>
                  <a:schemeClr val="accent2">
                    <a:lumMod val="50000"/>
                  </a:schemeClr>
                </a:solidFill>
              </a:rPr>
              <a:t>, </a:t>
            </a:r>
            <a:r>
              <a:rPr lang="en-GB" sz="1400" dirty="0" smtClean="0">
                <a:solidFill>
                  <a:schemeClr val="accent2">
                    <a:lumMod val="50000"/>
                  </a:schemeClr>
                </a:solidFill>
              </a:rPr>
              <a:t>1999)</a:t>
            </a:r>
          </a:p>
          <a:p>
            <a:pPr marL="342900" indent="-342900">
              <a:lnSpc>
                <a:spcPct val="150000"/>
              </a:lnSpc>
              <a:buFont typeface="Arial" panose="020B0604020202020204" pitchFamily="34" charset="0"/>
              <a:buChar char="•"/>
            </a:pPr>
            <a:r>
              <a:rPr lang="en-GB" sz="2400" dirty="0" smtClean="0">
                <a:solidFill>
                  <a:schemeClr val="accent2">
                    <a:lumMod val="50000"/>
                  </a:schemeClr>
                </a:solidFill>
              </a:rPr>
              <a:t>Valuable insights of the potential benefits of singing </a:t>
            </a:r>
            <a:r>
              <a:rPr lang="en-GB" sz="1400" dirty="0" smtClean="0">
                <a:solidFill>
                  <a:schemeClr val="accent2">
                    <a:lumMod val="50000"/>
                  </a:schemeClr>
                </a:solidFill>
              </a:rPr>
              <a:t>(</a:t>
            </a:r>
            <a:r>
              <a:rPr lang="en-GB" sz="1400" dirty="0" err="1" smtClean="0">
                <a:solidFill>
                  <a:schemeClr val="accent2">
                    <a:lumMod val="50000"/>
                  </a:schemeClr>
                </a:solidFill>
              </a:rPr>
              <a:t>Fancourt</a:t>
            </a:r>
            <a:r>
              <a:rPr lang="en-GB" sz="1400" dirty="0" smtClean="0">
                <a:solidFill>
                  <a:schemeClr val="accent2">
                    <a:lumMod val="50000"/>
                  </a:schemeClr>
                </a:solidFill>
              </a:rPr>
              <a:t> </a:t>
            </a:r>
            <a:r>
              <a:rPr lang="en-GB" sz="1400" dirty="0">
                <a:solidFill>
                  <a:schemeClr val="accent2">
                    <a:lumMod val="50000"/>
                  </a:schemeClr>
                </a:solidFill>
              </a:rPr>
              <a:t>and Perkins, </a:t>
            </a:r>
            <a:r>
              <a:rPr lang="en-GB" sz="1400" dirty="0" smtClean="0">
                <a:solidFill>
                  <a:schemeClr val="accent2">
                    <a:lumMod val="50000"/>
                  </a:schemeClr>
                </a:solidFill>
              </a:rPr>
              <a:t>2017)</a:t>
            </a:r>
            <a:r>
              <a:rPr lang="it-IT" sz="1400" dirty="0" smtClean="0">
                <a:solidFill>
                  <a:schemeClr val="accent2">
                    <a:lumMod val="50000"/>
                  </a:schemeClr>
                </a:solidFill>
              </a:rPr>
              <a:t> </a:t>
            </a:r>
            <a:endParaRPr lang="en-GB" sz="1400" dirty="0">
              <a:solidFill>
                <a:schemeClr val="accent2">
                  <a:lumMod val="50000"/>
                </a:schemeClr>
              </a:solidFill>
            </a:endParaRPr>
          </a:p>
        </p:txBody>
      </p:sp>
      <p:sp>
        <p:nvSpPr>
          <p:cNvPr id="17" name="Graphic 6">
            <a:extLst>
              <a:ext uri="{FF2B5EF4-FFF2-40B4-BE49-F238E27FC236}">
                <a16:creationId xmlns:a16="http://schemas.microsoft.com/office/drawing/2014/main" id="{4730BF49-186E-4729-B9E8-C6D4564A3BAD}"/>
              </a:ext>
            </a:extLst>
          </p:cNvPr>
          <p:cNvSpPr/>
          <p:nvPr/>
        </p:nvSpPr>
        <p:spPr>
          <a:xfrm rot="20927063">
            <a:off x="4159590" y="5087867"/>
            <a:ext cx="2495763" cy="1495415"/>
          </a:xfrm>
          <a:custGeom>
            <a:avLst/>
            <a:gdLst>
              <a:gd name="connsiteX0" fmla="*/ 0 w 7392542"/>
              <a:gd name="connsiteY0" fmla="*/ 2813018 h 4539805"/>
              <a:gd name="connsiteX1" fmla="*/ 14573 w 7392542"/>
              <a:gd name="connsiteY1" fmla="*/ 2725484 h 4539805"/>
              <a:gd name="connsiteX2" fmla="*/ 254318 w 7392542"/>
              <a:gd name="connsiteY2" fmla="*/ 2267998 h 4539805"/>
              <a:gd name="connsiteX3" fmla="*/ 513398 w 7392542"/>
              <a:gd name="connsiteY3" fmla="*/ 1988630 h 4539805"/>
              <a:gd name="connsiteX4" fmla="*/ 552450 w 7392542"/>
              <a:gd name="connsiteY4" fmla="*/ 1946053 h 4539805"/>
              <a:gd name="connsiteX5" fmla="*/ 568738 w 7392542"/>
              <a:gd name="connsiteY5" fmla="*/ 1880045 h 4539805"/>
              <a:gd name="connsiteX6" fmla="*/ 524923 w 7392542"/>
              <a:gd name="connsiteY6" fmla="*/ 1358741 h 4539805"/>
              <a:gd name="connsiteX7" fmla="*/ 649224 w 7392542"/>
              <a:gd name="connsiteY7" fmla="*/ 915924 h 4539805"/>
              <a:gd name="connsiteX8" fmla="*/ 762857 w 7392542"/>
              <a:gd name="connsiteY8" fmla="*/ 787337 h 4539805"/>
              <a:gd name="connsiteX9" fmla="*/ 888302 w 7392542"/>
              <a:gd name="connsiteY9" fmla="*/ 799814 h 4539805"/>
              <a:gd name="connsiteX10" fmla="*/ 934974 w 7392542"/>
              <a:gd name="connsiteY10" fmla="*/ 868871 h 4539805"/>
              <a:gd name="connsiteX11" fmla="*/ 1069277 w 7392542"/>
              <a:gd name="connsiteY11" fmla="*/ 1418273 h 4539805"/>
              <a:gd name="connsiteX12" fmla="*/ 891731 w 7392542"/>
              <a:gd name="connsiteY12" fmla="*/ 1977581 h 4539805"/>
              <a:gd name="connsiteX13" fmla="*/ 842391 w 7392542"/>
              <a:gd name="connsiteY13" fmla="*/ 2057876 h 4539805"/>
              <a:gd name="connsiteX14" fmla="*/ 847058 w 7392542"/>
              <a:gd name="connsiteY14" fmla="*/ 2063687 h 4539805"/>
              <a:gd name="connsiteX15" fmla="*/ 873252 w 7392542"/>
              <a:gd name="connsiteY15" fmla="*/ 2056257 h 4539805"/>
              <a:gd name="connsiteX16" fmla="*/ 1794986 w 7392542"/>
              <a:gd name="connsiteY16" fmla="*/ 1967484 h 4539805"/>
              <a:gd name="connsiteX17" fmla="*/ 1903571 w 7392542"/>
              <a:gd name="connsiteY17" fmla="*/ 1982534 h 4539805"/>
              <a:gd name="connsiteX18" fmla="*/ 1947672 w 7392542"/>
              <a:gd name="connsiteY18" fmla="*/ 1943862 h 4539805"/>
              <a:gd name="connsiteX19" fmla="*/ 1952530 w 7392542"/>
              <a:gd name="connsiteY19" fmla="*/ 1689830 h 4539805"/>
              <a:gd name="connsiteX20" fmla="*/ 1957007 w 7392542"/>
              <a:gd name="connsiteY20" fmla="*/ 1635824 h 4539805"/>
              <a:gd name="connsiteX21" fmla="*/ 1964817 w 7392542"/>
              <a:gd name="connsiteY21" fmla="*/ 1633633 h 4539805"/>
              <a:gd name="connsiteX22" fmla="*/ 1979295 w 7392542"/>
              <a:gd name="connsiteY22" fmla="*/ 1667732 h 4539805"/>
              <a:gd name="connsiteX23" fmla="*/ 2029016 w 7392542"/>
              <a:gd name="connsiteY23" fmla="*/ 1766697 h 4539805"/>
              <a:gd name="connsiteX24" fmla="*/ 2126933 w 7392542"/>
              <a:gd name="connsiteY24" fmla="*/ 1872710 h 4539805"/>
              <a:gd name="connsiteX25" fmla="*/ 2200847 w 7392542"/>
              <a:gd name="connsiteY25" fmla="*/ 2016347 h 4539805"/>
              <a:gd name="connsiteX26" fmla="*/ 2238375 w 7392542"/>
              <a:gd name="connsiteY26" fmla="*/ 2050066 h 4539805"/>
              <a:gd name="connsiteX27" fmla="*/ 2490978 w 7392542"/>
              <a:gd name="connsiteY27" fmla="*/ 2110169 h 4539805"/>
              <a:gd name="connsiteX28" fmla="*/ 2581275 w 7392542"/>
              <a:gd name="connsiteY28" fmla="*/ 2129981 h 4539805"/>
              <a:gd name="connsiteX29" fmla="*/ 2598420 w 7392542"/>
              <a:gd name="connsiteY29" fmla="*/ 1996916 h 4539805"/>
              <a:gd name="connsiteX30" fmla="*/ 2607659 w 7392542"/>
              <a:gd name="connsiteY30" fmla="*/ 1995964 h 4539805"/>
              <a:gd name="connsiteX31" fmla="*/ 2619375 w 7392542"/>
              <a:gd name="connsiteY31" fmla="*/ 2022253 h 4539805"/>
              <a:gd name="connsiteX32" fmla="*/ 2628805 w 7392542"/>
              <a:gd name="connsiteY32" fmla="*/ 2067401 h 4539805"/>
              <a:gd name="connsiteX33" fmla="*/ 2727103 w 7392542"/>
              <a:gd name="connsiteY33" fmla="*/ 2174843 h 4539805"/>
              <a:gd name="connsiteX34" fmla="*/ 3190970 w 7392542"/>
              <a:gd name="connsiteY34" fmla="*/ 2290667 h 4539805"/>
              <a:gd name="connsiteX35" fmla="*/ 3275171 w 7392542"/>
              <a:gd name="connsiteY35" fmla="*/ 2281333 h 4539805"/>
              <a:gd name="connsiteX36" fmla="*/ 3414427 w 7392542"/>
              <a:gd name="connsiteY36" fmla="*/ 2248853 h 4539805"/>
              <a:gd name="connsiteX37" fmla="*/ 3454527 w 7392542"/>
              <a:gd name="connsiteY37" fmla="*/ 2244281 h 4539805"/>
              <a:gd name="connsiteX38" fmla="*/ 3490817 w 7392542"/>
              <a:gd name="connsiteY38" fmla="*/ 2201990 h 4539805"/>
              <a:gd name="connsiteX39" fmla="*/ 3494532 w 7392542"/>
              <a:gd name="connsiteY39" fmla="*/ 1751648 h 4539805"/>
              <a:gd name="connsiteX40" fmla="*/ 3498723 w 7392542"/>
              <a:gd name="connsiteY40" fmla="*/ 1506379 h 4539805"/>
              <a:gd name="connsiteX41" fmla="*/ 3509486 w 7392542"/>
              <a:gd name="connsiteY41" fmla="*/ 1474946 h 4539805"/>
              <a:gd name="connsiteX42" fmla="*/ 3590068 w 7392542"/>
              <a:gd name="connsiteY42" fmla="*/ 1647730 h 4539805"/>
              <a:gd name="connsiteX43" fmla="*/ 3733705 w 7392542"/>
              <a:gd name="connsiteY43" fmla="*/ 1790319 h 4539805"/>
              <a:gd name="connsiteX44" fmla="*/ 3749707 w 7392542"/>
              <a:gd name="connsiteY44" fmla="*/ 1750505 h 4539805"/>
              <a:gd name="connsiteX45" fmla="*/ 3841528 w 7392542"/>
              <a:gd name="connsiteY45" fmla="*/ 1398937 h 4539805"/>
              <a:gd name="connsiteX46" fmla="*/ 4224433 w 7392542"/>
              <a:gd name="connsiteY46" fmla="*/ 858679 h 4539805"/>
              <a:gd name="connsiteX47" fmla="*/ 4585812 w 7392542"/>
              <a:gd name="connsiteY47" fmla="*/ 737140 h 4539805"/>
              <a:gd name="connsiteX48" fmla="*/ 4777359 w 7392542"/>
              <a:gd name="connsiteY48" fmla="*/ 759143 h 4539805"/>
              <a:gd name="connsiteX49" fmla="*/ 4815459 w 7392542"/>
              <a:gd name="connsiteY49" fmla="*/ 729425 h 4539805"/>
              <a:gd name="connsiteX50" fmla="*/ 4822317 w 7392542"/>
              <a:gd name="connsiteY50" fmla="*/ 492728 h 4539805"/>
              <a:gd name="connsiteX51" fmla="*/ 4825651 w 7392542"/>
              <a:gd name="connsiteY51" fmla="*/ 457010 h 4539805"/>
              <a:gd name="connsiteX52" fmla="*/ 4834890 w 7392542"/>
              <a:gd name="connsiteY52" fmla="*/ 455105 h 4539805"/>
              <a:gd name="connsiteX53" fmla="*/ 4850035 w 7392542"/>
              <a:gd name="connsiteY53" fmla="*/ 491776 h 4539805"/>
              <a:gd name="connsiteX54" fmla="*/ 4915853 w 7392542"/>
              <a:gd name="connsiteY54" fmla="*/ 632936 h 4539805"/>
              <a:gd name="connsiteX55" fmla="*/ 5011293 w 7392542"/>
              <a:gd name="connsiteY55" fmla="*/ 733330 h 4539805"/>
              <a:gd name="connsiteX56" fmla="*/ 5110544 w 7392542"/>
              <a:gd name="connsiteY56" fmla="*/ 863537 h 4539805"/>
              <a:gd name="connsiteX57" fmla="*/ 5143405 w 7392542"/>
              <a:gd name="connsiteY57" fmla="*/ 893445 h 4539805"/>
              <a:gd name="connsiteX58" fmla="*/ 5455444 w 7392542"/>
              <a:gd name="connsiteY58" fmla="*/ 942689 h 4539805"/>
              <a:gd name="connsiteX59" fmla="*/ 5713857 w 7392542"/>
              <a:gd name="connsiteY59" fmla="*/ 821817 h 4539805"/>
              <a:gd name="connsiteX60" fmla="*/ 5947887 w 7392542"/>
              <a:gd name="connsiteY60" fmla="*/ 571881 h 4539805"/>
              <a:gd name="connsiteX61" fmla="*/ 5971032 w 7392542"/>
              <a:gd name="connsiteY61" fmla="*/ 499586 h 4539805"/>
              <a:gd name="connsiteX62" fmla="*/ 5973794 w 7392542"/>
              <a:gd name="connsiteY62" fmla="*/ 381381 h 4539805"/>
              <a:gd name="connsiteX63" fmla="*/ 5983129 w 7392542"/>
              <a:gd name="connsiteY63" fmla="*/ 335852 h 4539805"/>
              <a:gd name="connsiteX64" fmla="*/ 5994464 w 7392542"/>
              <a:gd name="connsiteY64" fmla="*/ 334994 h 4539805"/>
              <a:gd name="connsiteX65" fmla="*/ 6011323 w 7392542"/>
              <a:gd name="connsiteY65" fmla="*/ 395764 h 4539805"/>
              <a:gd name="connsiteX66" fmla="*/ 6014752 w 7392542"/>
              <a:gd name="connsiteY66" fmla="*/ 418433 h 4539805"/>
              <a:gd name="connsiteX67" fmla="*/ 6029992 w 7392542"/>
              <a:gd name="connsiteY67" fmla="*/ 437293 h 4539805"/>
              <a:gd name="connsiteX68" fmla="*/ 6049614 w 7392542"/>
              <a:gd name="connsiteY68" fmla="*/ 425196 h 4539805"/>
              <a:gd name="connsiteX69" fmla="*/ 6125147 w 7392542"/>
              <a:gd name="connsiteY69" fmla="*/ 323183 h 4539805"/>
              <a:gd name="connsiteX70" fmla="*/ 6258401 w 7392542"/>
              <a:gd name="connsiteY70" fmla="*/ 171545 h 4539805"/>
              <a:gd name="connsiteX71" fmla="*/ 6605112 w 7392542"/>
              <a:gd name="connsiteY71" fmla="*/ 4763 h 4539805"/>
              <a:gd name="connsiteX72" fmla="*/ 6624447 w 7392542"/>
              <a:gd name="connsiteY72" fmla="*/ 0 h 4539805"/>
              <a:gd name="connsiteX73" fmla="*/ 6745701 w 7392542"/>
              <a:gd name="connsiteY73" fmla="*/ 0 h 4539805"/>
              <a:gd name="connsiteX74" fmla="*/ 6898862 w 7392542"/>
              <a:gd name="connsiteY74" fmla="*/ 24384 h 4539805"/>
              <a:gd name="connsiteX75" fmla="*/ 6958775 w 7392542"/>
              <a:gd name="connsiteY75" fmla="*/ 71438 h 4539805"/>
              <a:gd name="connsiteX76" fmla="*/ 7166896 w 7392542"/>
              <a:gd name="connsiteY76" fmla="*/ 508445 h 4539805"/>
              <a:gd name="connsiteX77" fmla="*/ 7392543 w 7392542"/>
              <a:gd name="connsiteY77" fmla="*/ 987552 h 4539805"/>
              <a:gd name="connsiteX78" fmla="*/ 7392543 w 7392542"/>
              <a:gd name="connsiteY78" fmla="*/ 1010698 h 4539805"/>
              <a:gd name="connsiteX79" fmla="*/ 7307485 w 7392542"/>
              <a:gd name="connsiteY79" fmla="*/ 1007936 h 4539805"/>
              <a:gd name="connsiteX80" fmla="*/ 7086600 w 7392542"/>
              <a:gd name="connsiteY80" fmla="*/ 992981 h 4539805"/>
              <a:gd name="connsiteX81" fmla="*/ 6774276 w 7392542"/>
              <a:gd name="connsiteY81" fmla="*/ 1118807 h 4539805"/>
              <a:gd name="connsiteX82" fmla="*/ 6588728 w 7392542"/>
              <a:gd name="connsiteY82" fmla="*/ 1323689 h 4539805"/>
              <a:gd name="connsiteX83" fmla="*/ 6433566 w 7392542"/>
              <a:gd name="connsiteY83" fmla="*/ 1542669 h 4539805"/>
              <a:gd name="connsiteX84" fmla="*/ 6104382 w 7392542"/>
              <a:gd name="connsiteY84" fmla="*/ 1862138 h 4539805"/>
              <a:gd name="connsiteX85" fmla="*/ 5650516 w 7392542"/>
              <a:gd name="connsiteY85" fmla="*/ 1904333 h 4539805"/>
              <a:gd name="connsiteX86" fmla="*/ 5348955 w 7392542"/>
              <a:gd name="connsiteY86" fmla="*/ 1788605 h 4539805"/>
              <a:gd name="connsiteX87" fmla="*/ 5290566 w 7392542"/>
              <a:gd name="connsiteY87" fmla="*/ 1771079 h 4539805"/>
              <a:gd name="connsiteX88" fmla="*/ 5285613 w 7392542"/>
              <a:gd name="connsiteY88" fmla="*/ 1834991 h 4539805"/>
              <a:gd name="connsiteX89" fmla="*/ 5280279 w 7392542"/>
              <a:gd name="connsiteY89" fmla="*/ 2083118 h 4539805"/>
              <a:gd name="connsiteX90" fmla="*/ 5071491 w 7392542"/>
              <a:gd name="connsiteY90" fmla="*/ 2264569 h 4539805"/>
              <a:gd name="connsiteX91" fmla="*/ 4972908 w 7392542"/>
              <a:gd name="connsiteY91" fmla="*/ 2179606 h 4539805"/>
              <a:gd name="connsiteX92" fmla="*/ 5185029 w 7392542"/>
              <a:gd name="connsiteY92" fmla="*/ 1926431 h 4539805"/>
              <a:gd name="connsiteX93" fmla="*/ 5254848 w 7392542"/>
              <a:gd name="connsiteY93" fmla="*/ 1929574 h 4539805"/>
              <a:gd name="connsiteX94" fmla="*/ 5253800 w 7392542"/>
              <a:gd name="connsiteY94" fmla="*/ 1773555 h 4539805"/>
              <a:gd name="connsiteX95" fmla="*/ 5230940 w 7392542"/>
              <a:gd name="connsiteY95" fmla="*/ 1752791 h 4539805"/>
              <a:gd name="connsiteX96" fmla="*/ 4759357 w 7392542"/>
              <a:gd name="connsiteY96" fmla="*/ 1806035 h 4539805"/>
              <a:gd name="connsiteX97" fmla="*/ 4327303 w 7392542"/>
              <a:gd name="connsiteY97" fmla="*/ 2369725 h 4539805"/>
              <a:gd name="connsiteX98" fmla="*/ 4203478 w 7392542"/>
              <a:gd name="connsiteY98" fmla="*/ 2844070 h 4539805"/>
              <a:gd name="connsiteX99" fmla="*/ 4211193 w 7392542"/>
              <a:gd name="connsiteY99" fmla="*/ 2884361 h 4539805"/>
              <a:gd name="connsiteX100" fmla="*/ 4166997 w 7392542"/>
              <a:gd name="connsiteY100" fmla="*/ 3232690 h 4539805"/>
              <a:gd name="connsiteX101" fmla="*/ 4159282 w 7392542"/>
              <a:gd name="connsiteY101" fmla="*/ 3241167 h 4539805"/>
              <a:gd name="connsiteX102" fmla="*/ 4146804 w 7392542"/>
              <a:gd name="connsiteY102" fmla="*/ 3247072 h 4539805"/>
              <a:gd name="connsiteX103" fmla="*/ 4167473 w 7392542"/>
              <a:gd name="connsiteY103" fmla="*/ 3199829 h 4539805"/>
              <a:gd name="connsiteX104" fmla="*/ 4197954 w 7392542"/>
              <a:gd name="connsiteY104" fmla="*/ 2984564 h 4539805"/>
              <a:gd name="connsiteX105" fmla="*/ 4174046 w 7392542"/>
              <a:gd name="connsiteY105" fmla="*/ 2931509 h 4539805"/>
              <a:gd name="connsiteX106" fmla="*/ 4154424 w 7392542"/>
              <a:gd name="connsiteY106" fmla="*/ 2965133 h 4539805"/>
              <a:gd name="connsiteX107" fmla="*/ 3982403 w 7392542"/>
              <a:gd name="connsiteY107" fmla="*/ 3200876 h 4539805"/>
              <a:gd name="connsiteX108" fmla="*/ 3964877 w 7392542"/>
              <a:gd name="connsiteY108" fmla="*/ 3239453 h 4539805"/>
              <a:gd name="connsiteX109" fmla="*/ 3961638 w 7392542"/>
              <a:gd name="connsiteY109" fmla="*/ 3357753 h 4539805"/>
              <a:gd name="connsiteX110" fmla="*/ 3908870 w 7392542"/>
              <a:gd name="connsiteY110" fmla="*/ 3466052 h 4539805"/>
              <a:gd name="connsiteX111" fmla="*/ 3690176 w 7392542"/>
              <a:gd name="connsiteY111" fmla="*/ 3529870 h 4539805"/>
              <a:gd name="connsiteX112" fmla="*/ 3638169 w 7392542"/>
              <a:gd name="connsiteY112" fmla="*/ 3378518 h 4539805"/>
              <a:gd name="connsiteX113" fmla="*/ 3719417 w 7392542"/>
              <a:gd name="connsiteY113" fmla="*/ 3310509 h 4539805"/>
              <a:gd name="connsiteX114" fmla="*/ 3757327 w 7392542"/>
              <a:gd name="connsiteY114" fmla="*/ 3287173 h 4539805"/>
              <a:gd name="connsiteX115" fmla="*/ 3737896 w 7392542"/>
              <a:gd name="connsiteY115" fmla="*/ 3280505 h 4539805"/>
              <a:gd name="connsiteX116" fmla="*/ 3165824 w 7392542"/>
              <a:gd name="connsiteY116" fmla="*/ 3165443 h 4539805"/>
              <a:gd name="connsiteX117" fmla="*/ 2547176 w 7392542"/>
              <a:gd name="connsiteY117" fmla="*/ 3012377 h 4539805"/>
              <a:gd name="connsiteX118" fmla="*/ 2457069 w 7392542"/>
              <a:gd name="connsiteY118" fmla="*/ 3015615 h 4539805"/>
              <a:gd name="connsiteX119" fmla="*/ 2271332 w 7392542"/>
              <a:gd name="connsiteY119" fmla="*/ 2969514 h 4539805"/>
              <a:gd name="connsiteX120" fmla="*/ 2249615 w 7392542"/>
              <a:gd name="connsiteY120" fmla="*/ 2957989 h 4539805"/>
              <a:gd name="connsiteX121" fmla="*/ 1561243 w 7392542"/>
              <a:gd name="connsiteY121" fmla="*/ 2980754 h 4539805"/>
              <a:gd name="connsiteX122" fmla="*/ 1378458 w 7392542"/>
              <a:gd name="connsiteY122" fmla="*/ 3033903 h 4539805"/>
              <a:gd name="connsiteX123" fmla="*/ 1346264 w 7392542"/>
              <a:gd name="connsiteY123" fmla="*/ 3071527 h 4539805"/>
              <a:gd name="connsiteX124" fmla="*/ 1038415 w 7392542"/>
              <a:gd name="connsiteY124" fmla="*/ 3578543 h 4539805"/>
              <a:gd name="connsiteX125" fmla="*/ 1001459 w 7392542"/>
              <a:gd name="connsiteY125" fmla="*/ 3658934 h 4539805"/>
              <a:gd name="connsiteX126" fmla="*/ 1053751 w 7392542"/>
              <a:gd name="connsiteY126" fmla="*/ 3907346 h 4539805"/>
              <a:gd name="connsiteX127" fmla="*/ 1084612 w 7392542"/>
              <a:gd name="connsiteY127" fmla="*/ 4207574 h 4539805"/>
              <a:gd name="connsiteX128" fmla="*/ 772478 w 7392542"/>
              <a:gd name="connsiteY128" fmla="*/ 4533138 h 4539805"/>
              <a:gd name="connsiteX129" fmla="*/ 745046 w 7392542"/>
              <a:gd name="connsiteY129" fmla="*/ 4539806 h 4539805"/>
              <a:gd name="connsiteX130" fmla="*/ 641128 w 7392542"/>
              <a:gd name="connsiteY130" fmla="*/ 4539806 h 4539805"/>
              <a:gd name="connsiteX131" fmla="*/ 613220 w 7392542"/>
              <a:gd name="connsiteY131" fmla="*/ 4533519 h 4539805"/>
              <a:gd name="connsiteX132" fmla="*/ 441389 w 7392542"/>
              <a:gd name="connsiteY132" fmla="*/ 4469511 h 4539805"/>
              <a:gd name="connsiteX133" fmla="*/ 379190 w 7392542"/>
              <a:gd name="connsiteY133" fmla="*/ 4020503 h 4539805"/>
              <a:gd name="connsiteX134" fmla="*/ 679895 w 7392542"/>
              <a:gd name="connsiteY134" fmla="*/ 4027837 h 4539805"/>
              <a:gd name="connsiteX135" fmla="*/ 726758 w 7392542"/>
              <a:gd name="connsiteY135" fmla="*/ 4161949 h 4539805"/>
              <a:gd name="connsiteX136" fmla="*/ 555403 w 7392542"/>
              <a:gd name="connsiteY136" fmla="*/ 4377023 h 4539805"/>
              <a:gd name="connsiteX137" fmla="*/ 531590 w 7392542"/>
              <a:gd name="connsiteY137" fmla="*/ 4389882 h 4539805"/>
              <a:gd name="connsiteX138" fmla="*/ 545211 w 7392542"/>
              <a:gd name="connsiteY138" fmla="*/ 4413504 h 4539805"/>
              <a:gd name="connsiteX139" fmla="*/ 749332 w 7392542"/>
              <a:gd name="connsiteY139" fmla="*/ 4465606 h 4539805"/>
              <a:gd name="connsiteX140" fmla="*/ 1015937 w 7392542"/>
              <a:gd name="connsiteY140" fmla="*/ 4152614 h 4539805"/>
              <a:gd name="connsiteX141" fmla="*/ 990314 w 7392542"/>
              <a:gd name="connsiteY141" fmla="*/ 3941540 h 4539805"/>
              <a:gd name="connsiteX142" fmla="*/ 935069 w 7392542"/>
              <a:gd name="connsiteY142" fmla="*/ 3682175 h 4539805"/>
              <a:gd name="connsiteX143" fmla="*/ 889921 w 7392542"/>
              <a:gd name="connsiteY143" fmla="*/ 3646361 h 4539805"/>
              <a:gd name="connsiteX144" fmla="*/ 749237 w 7392542"/>
              <a:gd name="connsiteY144" fmla="*/ 3659791 h 4539805"/>
              <a:gd name="connsiteX145" fmla="*/ 29909 w 7392542"/>
              <a:gd name="connsiteY145" fmla="*/ 3109436 h 4539805"/>
              <a:gd name="connsiteX146" fmla="*/ 95 w 7392542"/>
              <a:gd name="connsiteY146" fmla="*/ 2957227 h 4539805"/>
              <a:gd name="connsiteX147" fmla="*/ 0 w 7392542"/>
              <a:gd name="connsiteY147" fmla="*/ 2813018 h 4539805"/>
              <a:gd name="connsiteX148" fmla="*/ 4025646 w 7392542"/>
              <a:gd name="connsiteY148" fmla="*/ 2666238 h 4539805"/>
              <a:gd name="connsiteX149" fmla="*/ 4059174 w 7392542"/>
              <a:gd name="connsiteY149" fmla="*/ 2573655 h 4539805"/>
              <a:gd name="connsiteX150" fmla="*/ 4146614 w 7392542"/>
              <a:gd name="connsiteY150" fmla="*/ 2229803 h 4539805"/>
              <a:gd name="connsiteX151" fmla="*/ 4389597 w 7392542"/>
              <a:gd name="connsiteY151" fmla="*/ 1728692 h 4539805"/>
              <a:gd name="connsiteX152" fmla="*/ 4791551 w 7392542"/>
              <a:gd name="connsiteY152" fmla="*/ 1471613 h 4539805"/>
              <a:gd name="connsiteX153" fmla="*/ 5182172 w 7392542"/>
              <a:gd name="connsiteY153" fmla="*/ 1492282 h 4539805"/>
              <a:gd name="connsiteX154" fmla="*/ 5256277 w 7392542"/>
              <a:gd name="connsiteY154" fmla="*/ 1510189 h 4539805"/>
              <a:gd name="connsiteX155" fmla="*/ 5256753 w 7392542"/>
              <a:gd name="connsiteY155" fmla="*/ 1409700 h 4539805"/>
              <a:gd name="connsiteX156" fmla="*/ 5214462 w 7392542"/>
              <a:gd name="connsiteY156" fmla="*/ 1345406 h 4539805"/>
              <a:gd name="connsiteX157" fmla="*/ 4972812 w 7392542"/>
              <a:gd name="connsiteY157" fmla="*/ 1268159 h 4539805"/>
              <a:gd name="connsiteX158" fmla="*/ 4884420 w 7392542"/>
              <a:gd name="connsiteY158" fmla="*/ 1255776 h 4539805"/>
              <a:gd name="connsiteX159" fmla="*/ 4849559 w 7392542"/>
              <a:gd name="connsiteY159" fmla="*/ 1287399 h 4539805"/>
              <a:gd name="connsiteX160" fmla="*/ 4798505 w 7392542"/>
              <a:gd name="connsiteY160" fmla="*/ 1411891 h 4539805"/>
              <a:gd name="connsiteX161" fmla="*/ 4631055 w 7392542"/>
              <a:gd name="connsiteY161" fmla="*/ 1487138 h 4539805"/>
              <a:gd name="connsiteX162" fmla="*/ 4552379 w 7392542"/>
              <a:gd name="connsiteY162" fmla="*/ 1474470 h 4539805"/>
              <a:gd name="connsiteX163" fmla="*/ 4497896 w 7392542"/>
              <a:gd name="connsiteY163" fmla="*/ 1388840 h 4539805"/>
              <a:gd name="connsiteX164" fmla="*/ 4497896 w 7392542"/>
              <a:gd name="connsiteY164" fmla="*/ 1353026 h 4539805"/>
              <a:gd name="connsiteX165" fmla="*/ 4463987 w 7392542"/>
              <a:gd name="connsiteY165" fmla="*/ 1372553 h 4539805"/>
              <a:gd name="connsiteX166" fmla="*/ 4131183 w 7392542"/>
              <a:gd name="connsiteY166" fmla="*/ 1809655 h 4539805"/>
              <a:gd name="connsiteX167" fmla="*/ 4014026 w 7392542"/>
              <a:gd name="connsiteY167" fmla="*/ 2228850 h 4539805"/>
              <a:gd name="connsiteX168" fmla="*/ 3856101 w 7392542"/>
              <a:gd name="connsiteY168" fmla="*/ 2616708 h 4539805"/>
              <a:gd name="connsiteX169" fmla="*/ 3559588 w 7392542"/>
              <a:gd name="connsiteY169" fmla="*/ 2796730 h 4539805"/>
              <a:gd name="connsiteX170" fmla="*/ 3315748 w 7392542"/>
              <a:gd name="connsiteY170" fmla="*/ 2785682 h 4539805"/>
              <a:gd name="connsiteX171" fmla="*/ 2889409 w 7392542"/>
              <a:gd name="connsiteY171" fmla="*/ 2672144 h 4539805"/>
              <a:gd name="connsiteX172" fmla="*/ 2846451 w 7392542"/>
              <a:gd name="connsiteY172" fmla="*/ 2686717 h 4539805"/>
              <a:gd name="connsiteX173" fmla="*/ 2808351 w 7392542"/>
              <a:gd name="connsiteY173" fmla="*/ 2738057 h 4539805"/>
              <a:gd name="connsiteX174" fmla="*/ 2820543 w 7392542"/>
              <a:gd name="connsiteY174" fmla="*/ 2693575 h 4539805"/>
              <a:gd name="connsiteX175" fmla="*/ 2803398 w 7392542"/>
              <a:gd name="connsiteY175" fmla="*/ 2652808 h 4539805"/>
              <a:gd name="connsiteX176" fmla="*/ 2669953 w 7392542"/>
              <a:gd name="connsiteY176" fmla="*/ 2616137 h 4539805"/>
              <a:gd name="connsiteX177" fmla="*/ 2616613 w 7392542"/>
              <a:gd name="connsiteY177" fmla="*/ 2607278 h 4539805"/>
              <a:gd name="connsiteX178" fmla="*/ 2622042 w 7392542"/>
              <a:gd name="connsiteY178" fmla="*/ 2732913 h 4539805"/>
              <a:gd name="connsiteX179" fmla="*/ 2663762 w 7392542"/>
              <a:gd name="connsiteY179" fmla="*/ 2784253 h 4539805"/>
              <a:gd name="connsiteX180" fmla="*/ 3325178 w 7392542"/>
              <a:gd name="connsiteY180" fmla="*/ 2967704 h 4539805"/>
              <a:gd name="connsiteX181" fmla="*/ 3659124 w 7392542"/>
              <a:gd name="connsiteY181" fmla="*/ 3003233 h 4539805"/>
              <a:gd name="connsiteX182" fmla="*/ 3920014 w 7392542"/>
              <a:gd name="connsiteY182" fmla="*/ 2852642 h 4539805"/>
              <a:gd name="connsiteX183" fmla="*/ 3933349 w 7392542"/>
              <a:gd name="connsiteY183" fmla="*/ 2807399 h 4539805"/>
              <a:gd name="connsiteX184" fmla="*/ 3935159 w 7392542"/>
              <a:gd name="connsiteY184" fmla="*/ 2559082 h 4539805"/>
              <a:gd name="connsiteX185" fmla="*/ 3939635 w 7392542"/>
              <a:gd name="connsiteY185" fmla="*/ 2506313 h 4539805"/>
              <a:gd name="connsiteX186" fmla="*/ 3949160 w 7392542"/>
              <a:gd name="connsiteY186" fmla="*/ 2504313 h 4539805"/>
              <a:gd name="connsiteX187" fmla="*/ 4025646 w 7392542"/>
              <a:gd name="connsiteY187" fmla="*/ 2666238 h 4539805"/>
              <a:gd name="connsiteX188" fmla="*/ 2878170 w 7392542"/>
              <a:gd name="connsiteY188" fmla="*/ 2624900 h 4539805"/>
              <a:gd name="connsiteX189" fmla="*/ 2917984 w 7392542"/>
              <a:gd name="connsiteY189" fmla="*/ 2640235 h 4539805"/>
              <a:gd name="connsiteX190" fmla="*/ 3199638 w 7392542"/>
              <a:gd name="connsiteY190" fmla="*/ 2725007 h 4539805"/>
              <a:gd name="connsiteX191" fmla="*/ 3515678 w 7392542"/>
              <a:gd name="connsiteY191" fmla="*/ 2767203 h 4539805"/>
              <a:gd name="connsiteX192" fmla="*/ 3812858 w 7392542"/>
              <a:gd name="connsiteY192" fmla="*/ 2610136 h 4539805"/>
              <a:gd name="connsiteX193" fmla="*/ 3949732 w 7392542"/>
              <a:gd name="connsiteY193" fmla="*/ 2322576 h 4539805"/>
              <a:gd name="connsiteX194" fmla="*/ 4037076 w 7392542"/>
              <a:gd name="connsiteY194" fmla="*/ 1981772 h 4539805"/>
              <a:gd name="connsiteX195" fmla="*/ 4317778 w 7392542"/>
              <a:gd name="connsiteY195" fmla="*/ 1447419 h 4539805"/>
              <a:gd name="connsiteX196" fmla="*/ 4705636 w 7392542"/>
              <a:gd name="connsiteY196" fmla="*/ 1227296 h 4539805"/>
              <a:gd name="connsiteX197" fmla="*/ 4790885 w 7392542"/>
              <a:gd name="connsiteY197" fmla="*/ 1212914 h 4539805"/>
              <a:gd name="connsiteX198" fmla="*/ 4818031 w 7392542"/>
              <a:gd name="connsiteY198" fmla="*/ 1181862 h 4539805"/>
              <a:gd name="connsiteX199" fmla="*/ 4817174 w 7392542"/>
              <a:gd name="connsiteY199" fmla="*/ 1049369 h 4539805"/>
              <a:gd name="connsiteX200" fmla="*/ 4784503 w 7392542"/>
              <a:gd name="connsiteY200" fmla="*/ 1017175 h 4539805"/>
              <a:gd name="connsiteX201" fmla="*/ 4378357 w 7392542"/>
              <a:gd name="connsiteY201" fmla="*/ 1115949 h 4539805"/>
              <a:gd name="connsiteX202" fmla="*/ 3979831 w 7392542"/>
              <a:gd name="connsiteY202" fmla="*/ 1682020 h 4539805"/>
              <a:gd name="connsiteX203" fmla="*/ 3874484 w 7392542"/>
              <a:gd name="connsiteY203" fmla="*/ 2083689 h 4539805"/>
              <a:gd name="connsiteX204" fmla="*/ 3742087 w 7392542"/>
              <a:gd name="connsiteY204" fmla="*/ 2379917 h 4539805"/>
              <a:gd name="connsiteX205" fmla="*/ 3470053 w 7392542"/>
              <a:gd name="connsiteY205" fmla="*/ 2553843 h 4539805"/>
              <a:gd name="connsiteX206" fmla="*/ 3186398 w 7392542"/>
              <a:gd name="connsiteY206" fmla="*/ 2543270 h 4539805"/>
              <a:gd name="connsiteX207" fmla="*/ 2931414 w 7392542"/>
              <a:gd name="connsiteY207" fmla="*/ 2481548 h 4539805"/>
              <a:gd name="connsiteX208" fmla="*/ 2900363 w 7392542"/>
              <a:gd name="connsiteY208" fmla="*/ 2497931 h 4539805"/>
              <a:gd name="connsiteX209" fmla="*/ 2878170 w 7392542"/>
              <a:gd name="connsiteY209" fmla="*/ 2624900 h 4539805"/>
              <a:gd name="connsiteX210" fmla="*/ 712851 w 7392542"/>
              <a:gd name="connsiteY210" fmla="*/ 3391853 h 4539805"/>
              <a:gd name="connsiteX211" fmla="*/ 709136 w 7392542"/>
              <a:gd name="connsiteY211" fmla="*/ 3400711 h 4539805"/>
              <a:gd name="connsiteX212" fmla="*/ 662940 w 7392542"/>
              <a:gd name="connsiteY212" fmla="*/ 3392043 h 4539805"/>
              <a:gd name="connsiteX213" fmla="*/ 515207 w 7392542"/>
              <a:gd name="connsiteY213" fmla="*/ 3294412 h 4539805"/>
              <a:gd name="connsiteX214" fmla="*/ 545021 w 7392542"/>
              <a:gd name="connsiteY214" fmla="*/ 2713863 h 4539805"/>
              <a:gd name="connsiteX215" fmla="*/ 689896 w 7392542"/>
              <a:gd name="connsiteY215" fmla="*/ 2604802 h 4539805"/>
              <a:gd name="connsiteX216" fmla="*/ 711518 w 7392542"/>
              <a:gd name="connsiteY216" fmla="*/ 2565749 h 4539805"/>
              <a:gd name="connsiteX217" fmla="*/ 657130 w 7392542"/>
              <a:gd name="connsiteY217" fmla="*/ 2309051 h 4539805"/>
              <a:gd name="connsiteX218" fmla="*/ 611791 w 7392542"/>
              <a:gd name="connsiteY218" fmla="*/ 2297716 h 4539805"/>
              <a:gd name="connsiteX219" fmla="*/ 361093 w 7392542"/>
              <a:gd name="connsiteY219" fmla="*/ 2553081 h 4539805"/>
              <a:gd name="connsiteX220" fmla="*/ 205550 w 7392542"/>
              <a:gd name="connsiteY220" fmla="*/ 2797874 h 4539805"/>
              <a:gd name="connsiteX221" fmla="*/ 187643 w 7392542"/>
              <a:gd name="connsiteY221" fmla="*/ 3234023 h 4539805"/>
              <a:gd name="connsiteX222" fmla="*/ 864775 w 7392542"/>
              <a:gd name="connsiteY222" fmla="*/ 3577876 h 4539805"/>
              <a:gd name="connsiteX223" fmla="*/ 899827 w 7392542"/>
              <a:gd name="connsiteY223" fmla="*/ 3525488 h 4539805"/>
              <a:gd name="connsiteX224" fmla="*/ 771049 w 7392542"/>
              <a:gd name="connsiteY224" fmla="*/ 2871692 h 4539805"/>
              <a:gd name="connsiteX225" fmla="*/ 733615 w 7392542"/>
              <a:gd name="connsiteY225" fmla="*/ 2852452 h 4539805"/>
              <a:gd name="connsiteX226" fmla="*/ 604266 w 7392542"/>
              <a:gd name="connsiteY226" fmla="*/ 2947035 h 4539805"/>
              <a:gd name="connsiteX227" fmla="*/ 622268 w 7392542"/>
              <a:gd name="connsiteY227" fmla="*/ 3307461 h 4539805"/>
              <a:gd name="connsiteX228" fmla="*/ 712851 w 7392542"/>
              <a:gd name="connsiteY228" fmla="*/ 3391853 h 4539805"/>
              <a:gd name="connsiteX229" fmla="*/ 794480 w 7392542"/>
              <a:gd name="connsiteY229" fmla="*/ 2416969 h 4539805"/>
              <a:gd name="connsiteX230" fmla="*/ 823532 w 7392542"/>
              <a:gd name="connsiteY230" fmla="*/ 2366296 h 4539805"/>
              <a:gd name="connsiteX231" fmla="*/ 1531715 w 7392542"/>
              <a:gd name="connsiteY231" fmla="*/ 2189893 h 4539805"/>
              <a:gd name="connsiteX232" fmla="*/ 1911953 w 7392542"/>
              <a:gd name="connsiteY232" fmla="*/ 2206276 h 4539805"/>
              <a:gd name="connsiteX233" fmla="*/ 1949387 w 7392542"/>
              <a:gd name="connsiteY233" fmla="*/ 2173319 h 4539805"/>
              <a:gd name="connsiteX234" fmla="*/ 1949482 w 7392542"/>
              <a:gd name="connsiteY234" fmla="*/ 2063687 h 4539805"/>
              <a:gd name="connsiteX235" fmla="*/ 1913001 w 7392542"/>
              <a:gd name="connsiteY235" fmla="*/ 2022062 h 4539805"/>
              <a:gd name="connsiteX236" fmla="*/ 1548765 w 7392542"/>
              <a:gd name="connsiteY236" fmla="*/ 1984724 h 4539805"/>
              <a:gd name="connsiteX237" fmla="*/ 832199 w 7392542"/>
              <a:gd name="connsiteY237" fmla="*/ 2111597 h 4539805"/>
              <a:gd name="connsiteX238" fmla="*/ 737426 w 7392542"/>
              <a:gd name="connsiteY238" fmla="*/ 2179511 h 4539805"/>
              <a:gd name="connsiteX239" fmla="*/ 718090 w 7392542"/>
              <a:gd name="connsiteY239" fmla="*/ 2253615 h 4539805"/>
              <a:gd name="connsiteX240" fmla="*/ 772192 w 7392542"/>
              <a:gd name="connsiteY240" fmla="*/ 2534031 h 4539805"/>
              <a:gd name="connsiteX241" fmla="*/ 806863 w 7392542"/>
              <a:gd name="connsiteY241" fmla="*/ 2567940 h 4539805"/>
              <a:gd name="connsiteX242" fmla="*/ 898874 w 7392542"/>
              <a:gd name="connsiteY242" fmla="*/ 2573846 h 4539805"/>
              <a:gd name="connsiteX243" fmla="*/ 1052703 w 7392542"/>
              <a:gd name="connsiteY243" fmla="*/ 2553557 h 4539805"/>
              <a:gd name="connsiteX244" fmla="*/ 1484090 w 7392542"/>
              <a:gd name="connsiteY244" fmla="*/ 2441067 h 4539805"/>
              <a:gd name="connsiteX245" fmla="*/ 1667828 w 7392542"/>
              <a:gd name="connsiteY245" fmla="*/ 2422779 h 4539805"/>
              <a:gd name="connsiteX246" fmla="*/ 1694117 w 7392542"/>
              <a:gd name="connsiteY246" fmla="*/ 2399062 h 4539805"/>
              <a:gd name="connsiteX247" fmla="*/ 1801844 w 7392542"/>
              <a:gd name="connsiteY247" fmla="*/ 2270951 h 4539805"/>
              <a:gd name="connsiteX248" fmla="*/ 1891856 w 7392542"/>
              <a:gd name="connsiteY248" fmla="*/ 2249234 h 4539805"/>
              <a:gd name="connsiteX249" fmla="*/ 794480 w 7392542"/>
              <a:gd name="connsiteY249" fmla="*/ 2416969 h 4539805"/>
              <a:gd name="connsiteX250" fmla="*/ 3199448 w 7392542"/>
              <a:gd name="connsiteY250" fmla="*/ 2334387 h 4539805"/>
              <a:gd name="connsiteX251" fmla="*/ 2751391 w 7392542"/>
              <a:gd name="connsiteY251" fmla="*/ 2228279 h 4539805"/>
              <a:gd name="connsiteX252" fmla="*/ 2783396 w 7392542"/>
              <a:gd name="connsiteY252" fmla="*/ 2269427 h 4539805"/>
              <a:gd name="connsiteX253" fmla="*/ 2846356 w 7392542"/>
              <a:gd name="connsiteY253" fmla="*/ 2347722 h 4539805"/>
              <a:gd name="connsiteX254" fmla="*/ 3011234 w 7392542"/>
              <a:gd name="connsiteY254" fmla="*/ 2466594 h 4539805"/>
              <a:gd name="connsiteX255" fmla="*/ 3390995 w 7392542"/>
              <a:gd name="connsiteY255" fmla="*/ 2529459 h 4539805"/>
              <a:gd name="connsiteX256" fmla="*/ 3683318 w 7392542"/>
              <a:gd name="connsiteY256" fmla="*/ 2391728 h 4539805"/>
              <a:gd name="connsiteX257" fmla="*/ 3827526 w 7392542"/>
              <a:gd name="connsiteY257" fmla="*/ 2111312 h 4539805"/>
              <a:gd name="connsiteX258" fmla="*/ 3921633 w 7392542"/>
              <a:gd name="connsiteY258" fmla="*/ 1751362 h 4539805"/>
              <a:gd name="connsiteX259" fmla="*/ 4151853 w 7392542"/>
              <a:gd name="connsiteY259" fmla="*/ 1265968 h 4539805"/>
              <a:gd name="connsiteX260" fmla="*/ 4556379 w 7392542"/>
              <a:gd name="connsiteY260" fmla="*/ 998411 h 4539805"/>
              <a:gd name="connsiteX261" fmla="*/ 4791171 w 7392542"/>
              <a:gd name="connsiteY261" fmla="*/ 978122 h 4539805"/>
              <a:gd name="connsiteX262" fmla="*/ 4818126 w 7392542"/>
              <a:gd name="connsiteY262" fmla="*/ 954310 h 4539805"/>
              <a:gd name="connsiteX263" fmla="*/ 4814792 w 7392542"/>
              <a:gd name="connsiteY263" fmla="*/ 830675 h 4539805"/>
              <a:gd name="connsiteX264" fmla="*/ 4784979 w 7392542"/>
              <a:gd name="connsiteY264" fmla="*/ 801053 h 4539805"/>
              <a:gd name="connsiteX265" fmla="*/ 4327589 w 7392542"/>
              <a:gd name="connsiteY265" fmla="*/ 842105 h 4539805"/>
              <a:gd name="connsiteX266" fmla="*/ 3883057 w 7392542"/>
              <a:gd name="connsiteY266" fmla="*/ 1394746 h 4539805"/>
              <a:gd name="connsiteX267" fmla="*/ 3774662 w 7392542"/>
              <a:gd name="connsiteY267" fmla="*/ 1813560 h 4539805"/>
              <a:gd name="connsiteX268" fmla="*/ 3777520 w 7392542"/>
              <a:gd name="connsiteY268" fmla="*/ 1860995 h 4539805"/>
              <a:gd name="connsiteX269" fmla="*/ 3728657 w 7392542"/>
              <a:gd name="connsiteY269" fmla="*/ 2199227 h 4539805"/>
              <a:gd name="connsiteX270" fmla="*/ 3715988 w 7392542"/>
              <a:gd name="connsiteY270" fmla="*/ 2210943 h 4539805"/>
              <a:gd name="connsiteX271" fmla="*/ 3739801 w 7392542"/>
              <a:gd name="connsiteY271" fmla="*/ 2142649 h 4539805"/>
              <a:gd name="connsiteX272" fmla="*/ 3761232 w 7392542"/>
              <a:gd name="connsiteY272" fmla="*/ 1962436 h 4539805"/>
              <a:gd name="connsiteX273" fmla="*/ 3745897 w 7392542"/>
              <a:gd name="connsiteY273" fmla="*/ 1929098 h 4539805"/>
              <a:gd name="connsiteX274" fmla="*/ 3723989 w 7392542"/>
              <a:gd name="connsiteY274" fmla="*/ 1961483 h 4539805"/>
              <a:gd name="connsiteX275" fmla="*/ 3559874 w 7392542"/>
              <a:gd name="connsiteY275" fmla="*/ 2220087 h 4539805"/>
              <a:gd name="connsiteX276" fmla="*/ 3526346 w 7392542"/>
              <a:gd name="connsiteY276" fmla="*/ 2295335 h 4539805"/>
              <a:gd name="connsiteX277" fmla="*/ 3416903 w 7392542"/>
              <a:gd name="connsiteY277" fmla="*/ 2469928 h 4539805"/>
              <a:gd name="connsiteX278" fmla="*/ 3347276 w 7392542"/>
              <a:gd name="connsiteY278" fmla="*/ 2496788 h 4539805"/>
              <a:gd name="connsiteX279" fmla="*/ 3250787 w 7392542"/>
              <a:gd name="connsiteY279" fmla="*/ 2499551 h 4539805"/>
              <a:gd name="connsiteX280" fmla="*/ 3186398 w 7392542"/>
              <a:gd name="connsiteY280" fmla="*/ 2366486 h 4539805"/>
              <a:gd name="connsiteX281" fmla="*/ 3199448 w 7392542"/>
              <a:gd name="connsiteY281" fmla="*/ 2334387 h 4539805"/>
              <a:gd name="connsiteX282" fmla="*/ 6873240 w 7392542"/>
              <a:gd name="connsiteY282" fmla="*/ 513112 h 4539805"/>
              <a:gd name="connsiteX283" fmla="*/ 6745986 w 7392542"/>
              <a:gd name="connsiteY283" fmla="*/ 533781 h 4539805"/>
              <a:gd name="connsiteX284" fmla="*/ 6440615 w 7392542"/>
              <a:gd name="connsiteY284" fmla="*/ 750856 h 4539805"/>
              <a:gd name="connsiteX285" fmla="*/ 6209633 w 7392542"/>
              <a:gd name="connsiteY285" fmla="*/ 1064228 h 4539805"/>
              <a:gd name="connsiteX286" fmla="*/ 5940648 w 7392542"/>
              <a:gd name="connsiteY286" fmla="*/ 1343978 h 4539805"/>
              <a:gd name="connsiteX287" fmla="*/ 5418487 w 7392542"/>
              <a:gd name="connsiteY287" fmla="*/ 1425226 h 4539805"/>
              <a:gd name="connsiteX288" fmla="*/ 5311807 w 7392542"/>
              <a:gd name="connsiteY288" fmla="*/ 1389983 h 4539805"/>
              <a:gd name="connsiteX289" fmla="*/ 5283708 w 7392542"/>
              <a:gd name="connsiteY289" fmla="*/ 1408843 h 4539805"/>
              <a:gd name="connsiteX290" fmla="*/ 5284185 w 7392542"/>
              <a:gd name="connsiteY290" fmla="*/ 1500854 h 4539805"/>
              <a:gd name="connsiteX291" fmla="*/ 5309902 w 7392542"/>
              <a:gd name="connsiteY291" fmla="*/ 1537811 h 4539805"/>
              <a:gd name="connsiteX292" fmla="*/ 5539645 w 7392542"/>
              <a:gd name="connsiteY292" fmla="*/ 1630490 h 4539805"/>
              <a:gd name="connsiteX293" fmla="*/ 5875115 w 7392542"/>
              <a:gd name="connsiteY293" fmla="*/ 1639253 h 4539805"/>
              <a:gd name="connsiteX294" fmla="*/ 6158294 w 7392542"/>
              <a:gd name="connsiteY294" fmla="*/ 1441228 h 4539805"/>
              <a:gd name="connsiteX295" fmla="*/ 6411944 w 7392542"/>
              <a:gd name="connsiteY295" fmla="*/ 1109186 h 4539805"/>
              <a:gd name="connsiteX296" fmla="*/ 6860477 w 7392542"/>
              <a:gd name="connsiteY296" fmla="*/ 734187 h 4539805"/>
              <a:gd name="connsiteX297" fmla="*/ 6872669 w 7392542"/>
              <a:gd name="connsiteY297" fmla="*/ 715804 h 4539805"/>
              <a:gd name="connsiteX298" fmla="*/ 6873240 w 7392542"/>
              <a:gd name="connsiteY298" fmla="*/ 513112 h 4539805"/>
              <a:gd name="connsiteX299" fmla="*/ 6674549 w 7392542"/>
              <a:gd name="connsiteY299" fmla="*/ 875919 h 4539805"/>
              <a:gd name="connsiteX300" fmla="*/ 6643497 w 7392542"/>
              <a:gd name="connsiteY300" fmla="*/ 896112 h 4539805"/>
              <a:gd name="connsiteX301" fmla="*/ 6504242 w 7392542"/>
              <a:gd name="connsiteY301" fmla="*/ 1049750 h 4539805"/>
              <a:gd name="connsiteX302" fmla="*/ 6260211 w 7392542"/>
              <a:gd name="connsiteY302" fmla="*/ 1382554 h 4539805"/>
              <a:gd name="connsiteX303" fmla="*/ 5913406 w 7392542"/>
              <a:gd name="connsiteY303" fmla="*/ 1662208 h 4539805"/>
              <a:gd name="connsiteX304" fmla="*/ 5774912 w 7392542"/>
              <a:gd name="connsiteY304" fmla="*/ 1697736 h 4539805"/>
              <a:gd name="connsiteX305" fmla="*/ 5462778 w 7392542"/>
              <a:gd name="connsiteY305" fmla="*/ 1641062 h 4539805"/>
              <a:gd name="connsiteX306" fmla="*/ 5316189 w 7392542"/>
              <a:gd name="connsiteY306" fmla="*/ 1580579 h 4539805"/>
              <a:gd name="connsiteX307" fmla="*/ 5283136 w 7392542"/>
              <a:gd name="connsiteY307" fmla="*/ 1601819 h 4539805"/>
              <a:gd name="connsiteX308" fmla="*/ 5283327 w 7392542"/>
              <a:gd name="connsiteY308" fmla="*/ 1694021 h 4539805"/>
              <a:gd name="connsiteX309" fmla="*/ 5315426 w 7392542"/>
              <a:gd name="connsiteY309" fmla="*/ 1737265 h 4539805"/>
              <a:gd name="connsiteX310" fmla="*/ 5377815 w 7392542"/>
              <a:gd name="connsiteY310" fmla="*/ 1759744 h 4539805"/>
              <a:gd name="connsiteX311" fmla="*/ 5667566 w 7392542"/>
              <a:gd name="connsiteY311" fmla="*/ 1873758 h 4539805"/>
              <a:gd name="connsiteX312" fmla="*/ 5948363 w 7392542"/>
              <a:gd name="connsiteY312" fmla="*/ 1888903 h 4539805"/>
              <a:gd name="connsiteX313" fmla="*/ 6248876 w 7392542"/>
              <a:gd name="connsiteY313" fmla="*/ 1702499 h 4539805"/>
              <a:gd name="connsiteX314" fmla="*/ 6502336 w 7392542"/>
              <a:gd name="connsiteY314" fmla="*/ 1381316 h 4539805"/>
              <a:gd name="connsiteX315" fmla="*/ 6783134 w 7392542"/>
              <a:gd name="connsiteY315" fmla="*/ 1057085 h 4539805"/>
              <a:gd name="connsiteX316" fmla="*/ 6795040 w 7392542"/>
              <a:gd name="connsiteY316" fmla="*/ 1042321 h 4539805"/>
              <a:gd name="connsiteX317" fmla="*/ 6676835 w 7392542"/>
              <a:gd name="connsiteY317" fmla="*/ 1008793 h 4539805"/>
              <a:gd name="connsiteX318" fmla="*/ 6674549 w 7392542"/>
              <a:gd name="connsiteY318" fmla="*/ 875919 h 4539805"/>
              <a:gd name="connsiteX319" fmla="*/ 4159377 w 7392542"/>
              <a:gd name="connsiteY319" fmla="*/ 2812066 h 4539805"/>
              <a:gd name="connsiteX320" fmla="*/ 4169378 w 7392542"/>
              <a:gd name="connsiteY320" fmla="*/ 2808161 h 4539805"/>
              <a:gd name="connsiteX321" fmla="*/ 4192048 w 7392542"/>
              <a:gd name="connsiteY321" fmla="*/ 2741295 h 4539805"/>
              <a:gd name="connsiteX322" fmla="*/ 4279583 w 7392542"/>
              <a:gd name="connsiteY322" fmla="*/ 2397728 h 4539805"/>
              <a:gd name="connsiteX323" fmla="*/ 4602385 w 7392542"/>
              <a:gd name="connsiteY323" fmla="*/ 1869472 h 4539805"/>
              <a:gd name="connsiteX324" fmla="*/ 4953476 w 7392542"/>
              <a:gd name="connsiteY324" fmla="*/ 1700974 h 4539805"/>
              <a:gd name="connsiteX325" fmla="*/ 5226368 w 7392542"/>
              <a:gd name="connsiteY325" fmla="*/ 1711547 h 4539805"/>
              <a:gd name="connsiteX326" fmla="*/ 5256086 w 7392542"/>
              <a:gd name="connsiteY326" fmla="*/ 1687925 h 4539805"/>
              <a:gd name="connsiteX327" fmla="*/ 5256277 w 7392542"/>
              <a:gd name="connsiteY327" fmla="*/ 1586960 h 4539805"/>
              <a:gd name="connsiteX328" fmla="*/ 5226749 w 7392542"/>
              <a:gd name="connsiteY328" fmla="*/ 1547241 h 4539805"/>
              <a:gd name="connsiteX329" fmla="*/ 5034153 w 7392542"/>
              <a:gd name="connsiteY329" fmla="*/ 1499902 h 4539805"/>
              <a:gd name="connsiteX330" fmla="*/ 4569429 w 7392542"/>
              <a:gd name="connsiteY330" fmla="*/ 1617250 h 4539805"/>
              <a:gd name="connsiteX331" fmla="*/ 4216813 w 7392542"/>
              <a:gd name="connsiteY331" fmla="*/ 2122075 h 4539805"/>
              <a:gd name="connsiteX332" fmla="*/ 4062889 w 7392542"/>
              <a:gd name="connsiteY332" fmla="*/ 2683574 h 4539805"/>
              <a:gd name="connsiteX333" fmla="*/ 4063841 w 7392542"/>
              <a:gd name="connsiteY333" fmla="*/ 2710625 h 4539805"/>
              <a:gd name="connsiteX334" fmla="*/ 4159377 w 7392542"/>
              <a:gd name="connsiteY334" fmla="*/ 2812066 h 4539805"/>
              <a:gd name="connsiteX335" fmla="*/ 1045655 w 7392542"/>
              <a:gd name="connsiteY335" fmla="*/ 2597753 h 4539805"/>
              <a:gd name="connsiteX336" fmla="*/ 1077849 w 7392542"/>
              <a:gd name="connsiteY336" fmla="*/ 2621376 h 4539805"/>
              <a:gd name="connsiteX337" fmla="*/ 1225296 w 7392542"/>
              <a:gd name="connsiteY337" fmla="*/ 2735961 h 4539805"/>
              <a:gd name="connsiteX338" fmla="*/ 1287209 w 7392542"/>
              <a:gd name="connsiteY338" fmla="*/ 2748153 h 4539805"/>
              <a:gd name="connsiteX339" fmla="*/ 1809179 w 7392542"/>
              <a:gd name="connsiteY339" fmla="*/ 2663000 h 4539805"/>
              <a:gd name="connsiteX340" fmla="*/ 2322481 w 7392542"/>
              <a:gd name="connsiteY340" fmla="*/ 2712911 h 4539805"/>
              <a:gd name="connsiteX341" fmla="*/ 2551557 w 7392542"/>
              <a:gd name="connsiteY341" fmla="*/ 2759012 h 4539805"/>
              <a:gd name="connsiteX342" fmla="*/ 2586799 w 7392542"/>
              <a:gd name="connsiteY342" fmla="*/ 2730532 h 4539805"/>
              <a:gd name="connsiteX343" fmla="*/ 2586990 w 7392542"/>
              <a:gd name="connsiteY343" fmla="*/ 2652617 h 4539805"/>
              <a:gd name="connsiteX344" fmla="*/ 2533174 w 7392542"/>
              <a:gd name="connsiteY344" fmla="*/ 2583276 h 4539805"/>
              <a:gd name="connsiteX345" fmla="*/ 2049685 w 7392542"/>
              <a:gd name="connsiteY345" fmla="*/ 2487263 h 4539805"/>
              <a:gd name="connsiteX346" fmla="*/ 1092803 w 7392542"/>
              <a:gd name="connsiteY346" fmla="*/ 2576989 h 4539805"/>
              <a:gd name="connsiteX347" fmla="*/ 1045655 w 7392542"/>
              <a:gd name="connsiteY347" fmla="*/ 2597753 h 4539805"/>
              <a:gd name="connsiteX348" fmla="*/ 2557939 w 7392542"/>
              <a:gd name="connsiteY348" fmla="*/ 2965418 h 4539805"/>
              <a:gd name="connsiteX349" fmla="*/ 2569369 w 7392542"/>
              <a:gd name="connsiteY349" fmla="*/ 2974467 h 4539805"/>
              <a:gd name="connsiteX350" fmla="*/ 2610898 w 7392542"/>
              <a:gd name="connsiteY350" fmla="*/ 2986469 h 4539805"/>
              <a:gd name="connsiteX351" fmla="*/ 3280696 w 7392542"/>
              <a:gd name="connsiteY351" fmla="*/ 3160681 h 4539805"/>
              <a:gd name="connsiteX352" fmla="*/ 3631121 w 7392542"/>
              <a:gd name="connsiteY352" fmla="*/ 3242977 h 4539805"/>
              <a:gd name="connsiteX353" fmla="*/ 3911822 w 7392542"/>
              <a:gd name="connsiteY353" fmla="*/ 3199543 h 4539805"/>
              <a:gd name="connsiteX354" fmla="*/ 3931158 w 7392542"/>
              <a:gd name="connsiteY354" fmla="*/ 3172778 h 4539805"/>
              <a:gd name="connsiteX355" fmla="*/ 3932491 w 7392542"/>
              <a:gd name="connsiteY355" fmla="*/ 2956274 h 4539805"/>
              <a:gd name="connsiteX356" fmla="*/ 3926777 w 7392542"/>
              <a:gd name="connsiteY356" fmla="*/ 2923032 h 4539805"/>
              <a:gd name="connsiteX357" fmla="*/ 3915537 w 7392542"/>
              <a:gd name="connsiteY357" fmla="*/ 2925413 h 4539805"/>
              <a:gd name="connsiteX358" fmla="*/ 3882676 w 7392542"/>
              <a:gd name="connsiteY358" fmla="*/ 2948845 h 4539805"/>
              <a:gd name="connsiteX359" fmla="*/ 3628549 w 7392542"/>
              <a:gd name="connsiteY359" fmla="*/ 3037618 h 4539805"/>
              <a:gd name="connsiteX360" fmla="*/ 3286506 w 7392542"/>
              <a:gd name="connsiteY360" fmla="*/ 2993612 h 4539805"/>
              <a:gd name="connsiteX361" fmla="*/ 2696337 w 7392542"/>
              <a:gd name="connsiteY361" fmla="*/ 2833783 h 4539805"/>
              <a:gd name="connsiteX362" fmla="*/ 2622042 w 7392542"/>
              <a:gd name="connsiteY362" fmla="*/ 2820162 h 4539805"/>
              <a:gd name="connsiteX363" fmla="*/ 2557939 w 7392542"/>
              <a:gd name="connsiteY363" fmla="*/ 2965418 h 4539805"/>
              <a:gd name="connsiteX364" fmla="*/ 2415540 w 7392542"/>
              <a:gd name="connsiteY364" fmla="*/ 2776061 h 4539805"/>
              <a:gd name="connsiteX365" fmla="*/ 2376678 w 7392542"/>
              <a:gd name="connsiteY365" fmla="*/ 2761202 h 4539805"/>
              <a:gd name="connsiteX366" fmla="*/ 2263140 w 7392542"/>
              <a:gd name="connsiteY366" fmla="*/ 2740438 h 4539805"/>
              <a:gd name="connsiteX367" fmla="*/ 1636776 w 7392542"/>
              <a:gd name="connsiteY367" fmla="*/ 2709291 h 4539805"/>
              <a:gd name="connsiteX368" fmla="*/ 1305306 w 7392542"/>
              <a:gd name="connsiteY368" fmla="*/ 2783777 h 4539805"/>
              <a:gd name="connsiteX369" fmla="*/ 1285685 w 7392542"/>
              <a:gd name="connsiteY369" fmla="*/ 2829687 h 4539805"/>
              <a:gd name="connsiteX370" fmla="*/ 1334072 w 7392542"/>
              <a:gd name="connsiteY370" fmla="*/ 2971229 h 4539805"/>
              <a:gd name="connsiteX371" fmla="*/ 1372362 w 7392542"/>
              <a:gd name="connsiteY371" fmla="*/ 2994184 h 4539805"/>
              <a:gd name="connsiteX372" fmla="*/ 1522286 w 7392542"/>
              <a:gd name="connsiteY372" fmla="*/ 2951988 h 4539805"/>
              <a:gd name="connsiteX373" fmla="*/ 2227898 w 7392542"/>
              <a:gd name="connsiteY373" fmla="*/ 2919794 h 4539805"/>
              <a:gd name="connsiteX374" fmla="*/ 2275999 w 7392542"/>
              <a:gd name="connsiteY374" fmla="*/ 2895314 h 4539805"/>
              <a:gd name="connsiteX375" fmla="*/ 2391347 w 7392542"/>
              <a:gd name="connsiteY375" fmla="*/ 2791301 h 4539805"/>
              <a:gd name="connsiteX376" fmla="*/ 2415540 w 7392542"/>
              <a:gd name="connsiteY376" fmla="*/ 2776061 h 4539805"/>
              <a:gd name="connsiteX377" fmla="*/ 6995732 w 7392542"/>
              <a:gd name="connsiteY377" fmla="*/ 258985 h 4539805"/>
              <a:gd name="connsiteX378" fmla="*/ 7003828 w 7392542"/>
              <a:gd name="connsiteY378" fmla="*/ 247555 h 4539805"/>
              <a:gd name="connsiteX379" fmla="*/ 6921246 w 7392542"/>
              <a:gd name="connsiteY379" fmla="*/ 83915 h 4539805"/>
              <a:gd name="connsiteX380" fmla="*/ 6875812 w 7392542"/>
              <a:gd name="connsiteY380" fmla="*/ 57817 h 4539805"/>
              <a:gd name="connsiteX381" fmla="*/ 6733223 w 7392542"/>
              <a:gd name="connsiteY381" fmla="*/ 37624 h 4539805"/>
              <a:gd name="connsiteX382" fmla="*/ 6356795 w 7392542"/>
              <a:gd name="connsiteY382" fmla="*/ 136970 h 4539805"/>
              <a:gd name="connsiteX383" fmla="*/ 6069235 w 7392542"/>
              <a:gd name="connsiteY383" fmla="*/ 468821 h 4539805"/>
              <a:gd name="connsiteX384" fmla="*/ 6066758 w 7392542"/>
              <a:gd name="connsiteY384" fmla="*/ 499967 h 4539805"/>
              <a:gd name="connsiteX385" fmla="*/ 6182201 w 7392542"/>
              <a:gd name="connsiteY385" fmla="*/ 624269 h 4539805"/>
              <a:gd name="connsiteX386" fmla="*/ 6231160 w 7392542"/>
              <a:gd name="connsiteY386" fmla="*/ 569214 h 4539805"/>
              <a:gd name="connsiteX387" fmla="*/ 6299835 w 7392542"/>
              <a:gd name="connsiteY387" fmla="*/ 483775 h 4539805"/>
              <a:gd name="connsiteX388" fmla="*/ 6773990 w 7392542"/>
              <a:gd name="connsiteY388" fmla="*/ 240602 h 4539805"/>
              <a:gd name="connsiteX389" fmla="*/ 6871812 w 7392542"/>
              <a:gd name="connsiteY389" fmla="*/ 235458 h 4539805"/>
              <a:gd name="connsiteX390" fmla="*/ 6878479 w 7392542"/>
              <a:gd name="connsiteY390" fmla="*/ 117729 h 4539805"/>
              <a:gd name="connsiteX391" fmla="*/ 6889337 w 7392542"/>
              <a:gd name="connsiteY391" fmla="*/ 117062 h 4539805"/>
              <a:gd name="connsiteX392" fmla="*/ 6895910 w 7392542"/>
              <a:gd name="connsiteY392" fmla="*/ 144209 h 4539805"/>
              <a:gd name="connsiteX393" fmla="*/ 6899720 w 7392542"/>
              <a:gd name="connsiteY393" fmla="*/ 219075 h 4539805"/>
              <a:gd name="connsiteX394" fmla="*/ 6910292 w 7392542"/>
              <a:gd name="connsiteY394" fmla="*/ 240125 h 4539805"/>
              <a:gd name="connsiteX395" fmla="*/ 6995732 w 7392542"/>
              <a:gd name="connsiteY395" fmla="*/ 258985 h 4539805"/>
              <a:gd name="connsiteX396" fmla="*/ 606171 w 7392542"/>
              <a:gd name="connsiteY396" fmla="*/ 1618012 h 4539805"/>
              <a:gd name="connsiteX397" fmla="*/ 627983 w 7392542"/>
              <a:gd name="connsiteY397" fmla="*/ 1812036 h 4539805"/>
              <a:gd name="connsiteX398" fmla="*/ 662178 w 7392542"/>
              <a:gd name="connsiteY398" fmla="*/ 1825276 h 4539805"/>
              <a:gd name="connsiteX399" fmla="*/ 676085 w 7392542"/>
              <a:gd name="connsiteY399" fmla="*/ 1815084 h 4539805"/>
              <a:gd name="connsiteX400" fmla="*/ 960977 w 7392542"/>
              <a:gd name="connsiteY400" fmla="*/ 1403223 h 4539805"/>
              <a:gd name="connsiteX401" fmla="*/ 977741 w 7392542"/>
              <a:gd name="connsiteY401" fmla="*/ 1178814 h 4539805"/>
              <a:gd name="connsiteX402" fmla="*/ 787051 w 7392542"/>
              <a:gd name="connsiteY402" fmla="*/ 1102805 h 4539805"/>
              <a:gd name="connsiteX403" fmla="*/ 741521 w 7392542"/>
              <a:gd name="connsiteY403" fmla="*/ 1141952 h 4539805"/>
              <a:gd name="connsiteX404" fmla="*/ 659035 w 7392542"/>
              <a:gd name="connsiteY404" fmla="*/ 1285875 h 4539805"/>
              <a:gd name="connsiteX405" fmla="*/ 606171 w 7392542"/>
              <a:gd name="connsiteY405" fmla="*/ 1618012 h 4539805"/>
              <a:gd name="connsiteX406" fmla="*/ 5967794 w 7392542"/>
              <a:gd name="connsiteY406" fmla="*/ 629317 h 4539805"/>
              <a:gd name="connsiteX407" fmla="*/ 5958555 w 7392542"/>
              <a:gd name="connsiteY407" fmla="*/ 625602 h 4539805"/>
              <a:gd name="connsiteX408" fmla="*/ 5891880 w 7392542"/>
              <a:gd name="connsiteY408" fmla="*/ 703421 h 4539805"/>
              <a:gd name="connsiteX409" fmla="*/ 5555552 w 7392542"/>
              <a:gd name="connsiteY409" fmla="*/ 955358 h 4539805"/>
              <a:gd name="connsiteX410" fmla="*/ 5314664 w 7392542"/>
              <a:gd name="connsiteY410" fmla="*/ 980504 h 4539805"/>
              <a:gd name="connsiteX411" fmla="*/ 5284852 w 7392542"/>
              <a:gd name="connsiteY411" fmla="*/ 1006126 h 4539805"/>
              <a:gd name="connsiteX412" fmla="*/ 5284089 w 7392542"/>
              <a:gd name="connsiteY412" fmla="*/ 1104233 h 4539805"/>
              <a:gd name="connsiteX413" fmla="*/ 5323523 w 7392542"/>
              <a:gd name="connsiteY413" fmla="*/ 1157954 h 4539805"/>
              <a:gd name="connsiteX414" fmla="*/ 5732812 w 7392542"/>
              <a:gd name="connsiteY414" fmla="*/ 1124141 h 4539805"/>
              <a:gd name="connsiteX415" fmla="*/ 5963412 w 7392542"/>
              <a:gd name="connsiteY415" fmla="*/ 934117 h 4539805"/>
              <a:gd name="connsiteX416" fmla="*/ 5971699 w 7392542"/>
              <a:gd name="connsiteY416" fmla="*/ 905446 h 4539805"/>
              <a:gd name="connsiteX417" fmla="*/ 5971032 w 7392542"/>
              <a:gd name="connsiteY417" fmla="*/ 683228 h 4539805"/>
              <a:gd name="connsiteX418" fmla="*/ 5967794 w 7392542"/>
              <a:gd name="connsiteY418" fmla="*/ 629317 h 4539805"/>
              <a:gd name="connsiteX419" fmla="*/ 6290882 w 7392542"/>
              <a:gd name="connsiteY419" fmla="*/ 874681 h 4539805"/>
              <a:gd name="connsiteX420" fmla="*/ 6315266 w 7392542"/>
              <a:gd name="connsiteY420" fmla="*/ 845249 h 4539805"/>
              <a:gd name="connsiteX421" fmla="*/ 6399181 w 7392542"/>
              <a:gd name="connsiteY421" fmla="*/ 738854 h 4539805"/>
              <a:gd name="connsiteX422" fmla="*/ 6718554 w 7392542"/>
              <a:gd name="connsiteY422" fmla="*/ 506921 h 4539805"/>
              <a:gd name="connsiteX423" fmla="*/ 6850856 w 7392542"/>
              <a:gd name="connsiteY423" fmla="*/ 479107 h 4539805"/>
              <a:gd name="connsiteX424" fmla="*/ 6874288 w 7392542"/>
              <a:gd name="connsiteY424" fmla="*/ 457295 h 4539805"/>
              <a:gd name="connsiteX425" fmla="*/ 6874288 w 7392542"/>
              <a:gd name="connsiteY425" fmla="*/ 301657 h 4539805"/>
              <a:gd name="connsiteX426" fmla="*/ 6853714 w 7392542"/>
              <a:gd name="connsiteY426" fmla="*/ 276797 h 4539805"/>
              <a:gd name="connsiteX427" fmla="*/ 6473476 w 7392542"/>
              <a:gd name="connsiteY427" fmla="*/ 372999 h 4539805"/>
              <a:gd name="connsiteX428" fmla="*/ 6228588 w 7392542"/>
              <a:gd name="connsiteY428" fmla="*/ 642557 h 4539805"/>
              <a:gd name="connsiteX429" fmla="*/ 6234208 w 7392542"/>
              <a:gd name="connsiteY429" fmla="*/ 686753 h 4539805"/>
              <a:gd name="connsiteX430" fmla="*/ 6284310 w 7392542"/>
              <a:gd name="connsiteY430" fmla="*/ 835152 h 4539805"/>
              <a:gd name="connsiteX431" fmla="*/ 6290882 w 7392542"/>
              <a:gd name="connsiteY431" fmla="*/ 874681 h 4539805"/>
              <a:gd name="connsiteX432" fmla="*/ 1918716 w 7392542"/>
              <a:gd name="connsiteY432" fmla="*/ 2423446 h 4539805"/>
              <a:gd name="connsiteX433" fmla="*/ 2586799 w 7392542"/>
              <a:gd name="connsiteY433" fmla="*/ 2548319 h 4539805"/>
              <a:gd name="connsiteX434" fmla="*/ 2587371 w 7392542"/>
              <a:gd name="connsiteY434" fmla="*/ 2427161 h 4539805"/>
              <a:gd name="connsiteX435" fmla="*/ 2545366 w 7392542"/>
              <a:gd name="connsiteY435" fmla="*/ 2373916 h 4539805"/>
              <a:gd name="connsiteX436" fmla="*/ 2278666 w 7392542"/>
              <a:gd name="connsiteY436" fmla="*/ 2311241 h 4539805"/>
              <a:gd name="connsiteX437" fmla="*/ 2007013 w 7392542"/>
              <a:gd name="connsiteY437" fmla="*/ 2257806 h 4539805"/>
              <a:gd name="connsiteX438" fmla="*/ 1981676 w 7392542"/>
              <a:gd name="connsiteY438" fmla="*/ 2268855 h 4539805"/>
              <a:gd name="connsiteX439" fmla="*/ 1918716 w 7392542"/>
              <a:gd name="connsiteY439" fmla="*/ 2423446 h 4539805"/>
              <a:gd name="connsiteX440" fmla="*/ 2147888 w 7392542"/>
              <a:gd name="connsiteY440" fmla="*/ 2208562 h 4539805"/>
              <a:gd name="connsiteX441" fmla="*/ 2138267 w 7392542"/>
              <a:gd name="connsiteY441" fmla="*/ 2204561 h 4539805"/>
              <a:gd name="connsiteX442" fmla="*/ 2146078 w 7392542"/>
              <a:gd name="connsiteY442" fmla="*/ 2183797 h 4539805"/>
              <a:gd name="connsiteX443" fmla="*/ 2168462 w 7392542"/>
              <a:gd name="connsiteY443" fmla="*/ 2103787 h 4539805"/>
              <a:gd name="connsiteX444" fmla="*/ 2146554 w 7392542"/>
              <a:gd name="connsiteY444" fmla="*/ 2069306 h 4539805"/>
              <a:gd name="connsiteX445" fmla="*/ 1999964 w 7392542"/>
              <a:gd name="connsiteY445" fmla="*/ 2037588 h 4539805"/>
              <a:gd name="connsiteX446" fmla="*/ 1973389 w 7392542"/>
              <a:gd name="connsiteY446" fmla="*/ 2060448 h 4539805"/>
              <a:gd name="connsiteX447" fmla="*/ 1976342 w 7392542"/>
              <a:gd name="connsiteY447" fmla="*/ 2181606 h 4539805"/>
              <a:gd name="connsiteX448" fmla="*/ 1991011 w 7392542"/>
              <a:gd name="connsiteY448" fmla="*/ 2210372 h 4539805"/>
              <a:gd name="connsiteX449" fmla="*/ 2124742 w 7392542"/>
              <a:gd name="connsiteY449" fmla="*/ 2227898 h 4539805"/>
              <a:gd name="connsiteX450" fmla="*/ 2159127 w 7392542"/>
              <a:gd name="connsiteY450" fmla="*/ 2244757 h 4539805"/>
              <a:gd name="connsiteX451" fmla="*/ 2279809 w 7392542"/>
              <a:gd name="connsiteY451" fmla="*/ 2273237 h 4539805"/>
              <a:gd name="connsiteX452" fmla="*/ 2552605 w 7392542"/>
              <a:gd name="connsiteY452" fmla="*/ 2335530 h 4539805"/>
              <a:gd name="connsiteX453" fmla="*/ 2585371 w 7392542"/>
              <a:gd name="connsiteY453" fmla="*/ 2310765 h 4539805"/>
              <a:gd name="connsiteX454" fmla="*/ 2587181 w 7392542"/>
              <a:gd name="connsiteY454" fmla="*/ 2215515 h 4539805"/>
              <a:gd name="connsiteX455" fmla="*/ 2551081 w 7392542"/>
              <a:gd name="connsiteY455" fmla="*/ 2166938 h 4539805"/>
              <a:gd name="connsiteX456" fmla="*/ 2240566 w 7392542"/>
              <a:gd name="connsiteY456" fmla="*/ 2089214 h 4539805"/>
              <a:gd name="connsiteX457" fmla="*/ 2187131 w 7392542"/>
              <a:gd name="connsiteY457" fmla="*/ 2118360 h 4539805"/>
              <a:gd name="connsiteX458" fmla="*/ 2147888 w 7392542"/>
              <a:gd name="connsiteY458" fmla="*/ 2208562 h 4539805"/>
              <a:gd name="connsiteX459" fmla="*/ 6840665 w 7392542"/>
              <a:gd name="connsiteY459" fmla="*/ 1022985 h 4539805"/>
              <a:gd name="connsiteX460" fmla="*/ 7335965 w 7392542"/>
              <a:gd name="connsiteY460" fmla="*/ 973836 h 4539805"/>
              <a:gd name="connsiteX461" fmla="*/ 7334822 w 7392542"/>
              <a:gd name="connsiteY461" fmla="*/ 954786 h 4539805"/>
              <a:gd name="connsiteX462" fmla="*/ 7257860 w 7392542"/>
              <a:gd name="connsiteY462" fmla="*/ 793718 h 4539805"/>
              <a:gd name="connsiteX463" fmla="*/ 7232143 w 7392542"/>
              <a:gd name="connsiteY463" fmla="*/ 778002 h 4539805"/>
              <a:gd name="connsiteX464" fmla="*/ 6943439 w 7392542"/>
              <a:gd name="connsiteY464" fmla="*/ 754952 h 4539805"/>
              <a:gd name="connsiteX465" fmla="*/ 6901053 w 7392542"/>
              <a:gd name="connsiteY465" fmla="*/ 801338 h 4539805"/>
              <a:gd name="connsiteX466" fmla="*/ 6839141 w 7392542"/>
              <a:gd name="connsiteY466" fmla="*/ 1013174 h 4539805"/>
              <a:gd name="connsiteX467" fmla="*/ 6840665 w 7392542"/>
              <a:gd name="connsiteY467" fmla="*/ 1022985 h 4539805"/>
              <a:gd name="connsiteX468" fmla="*/ 5672424 w 7392542"/>
              <a:gd name="connsiteY468" fmla="*/ 1200722 h 4539805"/>
              <a:gd name="connsiteX469" fmla="*/ 5650040 w 7392542"/>
              <a:gd name="connsiteY469" fmla="*/ 1203579 h 4539805"/>
              <a:gd name="connsiteX470" fmla="*/ 5436108 w 7392542"/>
              <a:gd name="connsiteY470" fmla="*/ 1218724 h 4539805"/>
              <a:gd name="connsiteX471" fmla="*/ 5312188 w 7392542"/>
              <a:gd name="connsiteY471" fmla="*/ 1193197 h 4539805"/>
              <a:gd name="connsiteX472" fmla="*/ 5282851 w 7392542"/>
              <a:gd name="connsiteY472" fmla="*/ 1214628 h 4539805"/>
              <a:gd name="connsiteX473" fmla="*/ 5284089 w 7392542"/>
              <a:gd name="connsiteY473" fmla="*/ 1306544 h 4539805"/>
              <a:gd name="connsiteX474" fmla="*/ 5312093 w 7392542"/>
              <a:gd name="connsiteY474" fmla="*/ 1348073 h 4539805"/>
              <a:gd name="connsiteX475" fmla="*/ 5416201 w 7392542"/>
              <a:gd name="connsiteY475" fmla="*/ 1389412 h 4539805"/>
              <a:gd name="connsiteX476" fmla="*/ 5713190 w 7392542"/>
              <a:gd name="connsiteY476" fmla="*/ 1415320 h 4539805"/>
              <a:gd name="connsiteX477" fmla="*/ 5816727 w 7392542"/>
              <a:gd name="connsiteY477" fmla="*/ 1371886 h 4539805"/>
              <a:gd name="connsiteX478" fmla="*/ 5680044 w 7392542"/>
              <a:gd name="connsiteY478" fmla="*/ 1336262 h 4539805"/>
              <a:gd name="connsiteX479" fmla="*/ 5672424 w 7392542"/>
              <a:gd name="connsiteY479" fmla="*/ 1200722 h 4539805"/>
              <a:gd name="connsiteX480" fmla="*/ 5998560 w 7392542"/>
              <a:gd name="connsiteY480" fmla="*/ 1235583 h 4539805"/>
              <a:gd name="connsiteX481" fmla="*/ 6006560 w 7392542"/>
              <a:gd name="connsiteY481" fmla="*/ 1238917 h 4539805"/>
              <a:gd name="connsiteX482" fmla="*/ 6030183 w 7392542"/>
              <a:gd name="connsiteY482" fmla="*/ 1219295 h 4539805"/>
              <a:gd name="connsiteX483" fmla="*/ 6234303 w 7392542"/>
              <a:gd name="connsiteY483" fmla="*/ 962787 h 4539805"/>
              <a:gd name="connsiteX484" fmla="*/ 6240876 w 7392542"/>
              <a:gd name="connsiteY484" fmla="*/ 950214 h 4539805"/>
              <a:gd name="connsiteX485" fmla="*/ 6213062 w 7392542"/>
              <a:gd name="connsiteY485" fmla="*/ 748189 h 4539805"/>
              <a:gd name="connsiteX486" fmla="*/ 6155436 w 7392542"/>
              <a:gd name="connsiteY486" fmla="*/ 743903 h 4539805"/>
              <a:gd name="connsiteX487" fmla="*/ 6010466 w 7392542"/>
              <a:gd name="connsiteY487" fmla="*/ 937641 h 4539805"/>
              <a:gd name="connsiteX488" fmla="*/ 6001798 w 7392542"/>
              <a:gd name="connsiteY488" fmla="*/ 969264 h 4539805"/>
              <a:gd name="connsiteX489" fmla="*/ 6005417 w 7392542"/>
              <a:gd name="connsiteY489" fmla="*/ 1156430 h 4539805"/>
              <a:gd name="connsiteX490" fmla="*/ 5998560 w 7392542"/>
              <a:gd name="connsiteY490" fmla="*/ 1235583 h 4539805"/>
              <a:gd name="connsiteX491" fmla="*/ 1184339 w 7392542"/>
              <a:gd name="connsiteY491" fmla="*/ 3200114 h 4539805"/>
              <a:gd name="connsiteX492" fmla="*/ 1183958 w 7392542"/>
              <a:gd name="connsiteY492" fmla="*/ 3139726 h 4539805"/>
              <a:gd name="connsiteX493" fmla="*/ 1154049 w 7392542"/>
              <a:gd name="connsiteY493" fmla="*/ 3123343 h 4539805"/>
              <a:gd name="connsiteX494" fmla="*/ 952881 w 7392542"/>
              <a:gd name="connsiteY494" fmla="*/ 3278601 h 4539805"/>
              <a:gd name="connsiteX495" fmla="*/ 937927 w 7392542"/>
              <a:gd name="connsiteY495" fmla="*/ 3325749 h 4539805"/>
              <a:gd name="connsiteX496" fmla="*/ 970407 w 7392542"/>
              <a:gd name="connsiteY496" fmla="*/ 3504057 h 4539805"/>
              <a:gd name="connsiteX497" fmla="*/ 1010603 w 7392542"/>
              <a:gd name="connsiteY497" fmla="*/ 3523584 h 4539805"/>
              <a:gd name="connsiteX498" fmla="*/ 1137571 w 7392542"/>
              <a:gd name="connsiteY498" fmla="*/ 3402426 h 4539805"/>
              <a:gd name="connsiteX499" fmla="*/ 1184339 w 7392542"/>
              <a:gd name="connsiteY499" fmla="*/ 3200114 h 4539805"/>
              <a:gd name="connsiteX500" fmla="*/ 5038535 w 7392542"/>
              <a:gd name="connsiteY500" fmla="*/ 1202341 h 4539805"/>
              <a:gd name="connsiteX501" fmla="*/ 5031105 w 7392542"/>
              <a:gd name="connsiteY501" fmla="*/ 1198436 h 4539805"/>
              <a:gd name="connsiteX502" fmla="*/ 5062633 w 7392542"/>
              <a:gd name="connsiteY502" fmla="*/ 1125284 h 4539805"/>
              <a:gd name="connsiteX503" fmla="*/ 5056156 w 7392542"/>
              <a:gd name="connsiteY503" fmla="*/ 1094042 h 4539805"/>
              <a:gd name="connsiteX504" fmla="*/ 4867466 w 7392542"/>
              <a:gd name="connsiteY504" fmla="*/ 1033558 h 4539805"/>
              <a:gd name="connsiteX505" fmla="*/ 4844987 w 7392542"/>
              <a:gd name="connsiteY505" fmla="*/ 1054227 h 4539805"/>
              <a:gd name="connsiteX506" fmla="*/ 4850892 w 7392542"/>
              <a:gd name="connsiteY506" fmla="*/ 1163669 h 4539805"/>
              <a:gd name="connsiteX507" fmla="*/ 4901946 w 7392542"/>
              <a:gd name="connsiteY507" fmla="*/ 1219295 h 4539805"/>
              <a:gd name="connsiteX508" fmla="*/ 5195983 w 7392542"/>
              <a:gd name="connsiteY508" fmla="*/ 1299496 h 4539805"/>
              <a:gd name="connsiteX509" fmla="*/ 5255895 w 7392542"/>
              <a:gd name="connsiteY509" fmla="*/ 1320546 h 4539805"/>
              <a:gd name="connsiteX510" fmla="*/ 5256181 w 7392542"/>
              <a:gd name="connsiteY510" fmla="*/ 1198436 h 4539805"/>
              <a:gd name="connsiteX511" fmla="*/ 5232273 w 7392542"/>
              <a:gd name="connsiteY511" fmla="*/ 1163574 h 4539805"/>
              <a:gd name="connsiteX512" fmla="*/ 5128070 w 7392542"/>
              <a:gd name="connsiteY512" fmla="*/ 1121474 h 4539805"/>
              <a:gd name="connsiteX513" fmla="*/ 5080445 w 7392542"/>
              <a:gd name="connsiteY513" fmla="*/ 1137952 h 4539805"/>
              <a:gd name="connsiteX514" fmla="*/ 5038535 w 7392542"/>
              <a:gd name="connsiteY514" fmla="*/ 1202341 h 4539805"/>
              <a:gd name="connsiteX515" fmla="*/ 918972 w 7392542"/>
              <a:gd name="connsiteY515" fmla="*/ 3240310 h 4539805"/>
              <a:gd name="connsiteX516" fmla="*/ 1154049 w 7392542"/>
              <a:gd name="connsiteY516" fmla="*/ 3082576 h 4539805"/>
              <a:gd name="connsiteX517" fmla="*/ 1163098 w 7392542"/>
              <a:gd name="connsiteY517" fmla="*/ 3048381 h 4539805"/>
              <a:gd name="connsiteX518" fmla="*/ 1061942 w 7392542"/>
              <a:gd name="connsiteY518" fmla="*/ 2897315 h 4539805"/>
              <a:gd name="connsiteX519" fmla="*/ 1034034 w 7392542"/>
              <a:gd name="connsiteY519" fmla="*/ 2891600 h 4539805"/>
              <a:gd name="connsiteX520" fmla="*/ 887921 w 7392542"/>
              <a:gd name="connsiteY520" fmla="*/ 2991517 h 4539805"/>
              <a:gd name="connsiteX521" fmla="*/ 876205 w 7392542"/>
              <a:gd name="connsiteY521" fmla="*/ 3021902 h 4539805"/>
              <a:gd name="connsiteX522" fmla="*/ 918972 w 7392542"/>
              <a:gd name="connsiteY522" fmla="*/ 3240310 h 4539805"/>
              <a:gd name="connsiteX523" fmla="*/ 7220426 w 7392542"/>
              <a:gd name="connsiteY523" fmla="*/ 734568 h 4539805"/>
              <a:gd name="connsiteX524" fmla="*/ 7218427 w 7392542"/>
              <a:gd name="connsiteY524" fmla="*/ 709041 h 4539805"/>
              <a:gd name="connsiteX525" fmla="*/ 7147179 w 7392542"/>
              <a:gd name="connsiteY525" fmla="*/ 558070 h 4539805"/>
              <a:gd name="connsiteX526" fmla="*/ 7124700 w 7392542"/>
              <a:gd name="connsiteY526" fmla="*/ 542354 h 4539805"/>
              <a:gd name="connsiteX527" fmla="*/ 6925437 w 7392542"/>
              <a:gd name="connsiteY527" fmla="*/ 514541 h 4539805"/>
              <a:gd name="connsiteX528" fmla="*/ 6895433 w 7392542"/>
              <a:gd name="connsiteY528" fmla="*/ 543592 h 4539805"/>
              <a:gd name="connsiteX529" fmla="*/ 6895148 w 7392542"/>
              <a:gd name="connsiteY529" fmla="*/ 670465 h 4539805"/>
              <a:gd name="connsiteX530" fmla="*/ 6945630 w 7392542"/>
              <a:gd name="connsiteY530" fmla="*/ 719233 h 4539805"/>
              <a:gd name="connsiteX531" fmla="*/ 7175945 w 7392542"/>
              <a:gd name="connsiteY531" fmla="*/ 728186 h 4539805"/>
              <a:gd name="connsiteX532" fmla="*/ 7220426 w 7392542"/>
              <a:gd name="connsiteY532" fmla="*/ 734568 h 4539805"/>
              <a:gd name="connsiteX533" fmla="*/ 3529584 w 7392542"/>
              <a:gd name="connsiteY533" fmla="*/ 2182273 h 4539805"/>
              <a:gd name="connsiteX534" fmla="*/ 3537395 w 7392542"/>
              <a:gd name="connsiteY534" fmla="*/ 2185607 h 4539805"/>
              <a:gd name="connsiteX535" fmla="*/ 3565874 w 7392542"/>
              <a:gd name="connsiteY535" fmla="*/ 2158841 h 4539805"/>
              <a:gd name="connsiteX536" fmla="*/ 3710178 w 7392542"/>
              <a:gd name="connsiteY536" fmla="*/ 1885474 h 4539805"/>
              <a:gd name="connsiteX537" fmla="*/ 3699320 w 7392542"/>
              <a:gd name="connsiteY537" fmla="*/ 1839373 h 4539805"/>
              <a:gd name="connsiteX538" fmla="*/ 3574733 w 7392542"/>
              <a:gd name="connsiteY538" fmla="*/ 1754505 h 4539805"/>
              <a:gd name="connsiteX539" fmla="*/ 3523488 w 7392542"/>
              <a:gd name="connsiteY539" fmla="*/ 1788795 h 4539805"/>
              <a:gd name="connsiteX540" fmla="*/ 3524345 w 7392542"/>
              <a:gd name="connsiteY540" fmla="*/ 2117312 h 4539805"/>
              <a:gd name="connsiteX541" fmla="*/ 3529584 w 7392542"/>
              <a:gd name="connsiteY541" fmla="*/ 2182273 h 4539805"/>
              <a:gd name="connsiteX542" fmla="*/ 3966496 w 7392542"/>
              <a:gd name="connsiteY542" fmla="*/ 3161824 h 4539805"/>
              <a:gd name="connsiteX543" fmla="*/ 4004786 w 7392542"/>
              <a:gd name="connsiteY543" fmla="*/ 3127915 h 4539805"/>
              <a:gd name="connsiteX544" fmla="*/ 4110228 w 7392542"/>
              <a:gd name="connsiteY544" fmla="*/ 2967133 h 4539805"/>
              <a:gd name="connsiteX545" fmla="*/ 4056221 w 7392542"/>
              <a:gd name="connsiteY545" fmla="*/ 2805017 h 4539805"/>
              <a:gd name="connsiteX546" fmla="*/ 4032218 w 7392542"/>
              <a:gd name="connsiteY546" fmla="*/ 2795778 h 4539805"/>
              <a:gd name="connsiteX547" fmla="*/ 4010978 w 7392542"/>
              <a:gd name="connsiteY547" fmla="*/ 2798636 h 4539805"/>
              <a:gd name="connsiteX548" fmla="*/ 3964496 w 7392542"/>
              <a:gd name="connsiteY548" fmla="*/ 2885409 h 4539805"/>
              <a:gd name="connsiteX549" fmla="*/ 3959447 w 7392542"/>
              <a:gd name="connsiteY549" fmla="*/ 3118295 h 4539805"/>
              <a:gd name="connsiteX550" fmla="*/ 3966496 w 7392542"/>
              <a:gd name="connsiteY550" fmla="*/ 3161824 h 4539805"/>
              <a:gd name="connsiteX551" fmla="*/ 2858929 w 7392542"/>
              <a:gd name="connsiteY551" fmla="*/ 2539651 h 4539805"/>
              <a:gd name="connsiteX552" fmla="*/ 2858929 w 7392542"/>
              <a:gd name="connsiteY552" fmla="*/ 2519458 h 4539805"/>
              <a:gd name="connsiteX553" fmla="*/ 2798731 w 7392542"/>
              <a:gd name="connsiteY553" fmla="*/ 2440115 h 4539805"/>
              <a:gd name="connsiteX554" fmla="*/ 2648331 w 7392542"/>
              <a:gd name="connsiteY554" fmla="*/ 2399538 h 4539805"/>
              <a:gd name="connsiteX555" fmla="*/ 2613755 w 7392542"/>
              <a:gd name="connsiteY555" fmla="*/ 2423351 h 4539805"/>
              <a:gd name="connsiteX556" fmla="*/ 2613851 w 7392542"/>
              <a:gd name="connsiteY556" fmla="*/ 2532793 h 4539805"/>
              <a:gd name="connsiteX557" fmla="*/ 2640140 w 7392542"/>
              <a:gd name="connsiteY557" fmla="*/ 2564321 h 4539805"/>
              <a:gd name="connsiteX558" fmla="*/ 2775871 w 7392542"/>
              <a:gd name="connsiteY558" fmla="*/ 2603468 h 4539805"/>
              <a:gd name="connsiteX559" fmla="*/ 2858929 w 7392542"/>
              <a:gd name="connsiteY559" fmla="*/ 2539651 h 4539805"/>
              <a:gd name="connsiteX560" fmla="*/ 4846034 w 7392542"/>
              <a:gd name="connsiteY560" fmla="*/ 905066 h 4539805"/>
              <a:gd name="connsiteX561" fmla="*/ 4845368 w 7392542"/>
              <a:gd name="connsiteY561" fmla="*/ 905066 h 4539805"/>
              <a:gd name="connsiteX562" fmla="*/ 4845177 w 7392542"/>
              <a:gd name="connsiteY562" fmla="*/ 959834 h 4539805"/>
              <a:gd name="connsiteX563" fmla="*/ 4868799 w 7392542"/>
              <a:gd name="connsiteY563" fmla="*/ 990600 h 4539805"/>
              <a:gd name="connsiteX564" fmla="*/ 5058633 w 7392542"/>
              <a:gd name="connsiteY564" fmla="*/ 1049846 h 4539805"/>
              <a:gd name="connsiteX565" fmla="*/ 5088445 w 7392542"/>
              <a:gd name="connsiteY565" fmla="*/ 1030891 h 4539805"/>
              <a:gd name="connsiteX566" fmla="*/ 5079969 w 7392542"/>
              <a:gd name="connsiteY566" fmla="*/ 925259 h 4539805"/>
              <a:gd name="connsiteX567" fmla="*/ 5058347 w 7392542"/>
              <a:gd name="connsiteY567" fmla="*/ 901065 h 4539805"/>
              <a:gd name="connsiteX568" fmla="*/ 4882134 w 7392542"/>
              <a:gd name="connsiteY568" fmla="*/ 829532 h 4539805"/>
              <a:gd name="connsiteX569" fmla="*/ 4846225 w 7392542"/>
              <a:gd name="connsiteY569" fmla="*/ 853154 h 4539805"/>
              <a:gd name="connsiteX570" fmla="*/ 4846034 w 7392542"/>
              <a:gd name="connsiteY570" fmla="*/ 905066 h 4539805"/>
              <a:gd name="connsiteX571" fmla="*/ 7106603 w 7392542"/>
              <a:gd name="connsiteY571" fmla="*/ 493776 h 4539805"/>
              <a:gd name="connsiteX572" fmla="*/ 7113461 w 7392542"/>
              <a:gd name="connsiteY572" fmla="*/ 485680 h 4539805"/>
              <a:gd name="connsiteX573" fmla="*/ 7070122 w 7392542"/>
              <a:gd name="connsiteY573" fmla="*/ 389668 h 4539805"/>
              <a:gd name="connsiteX574" fmla="*/ 6936772 w 7392542"/>
              <a:gd name="connsiteY574" fmla="*/ 285274 h 4539805"/>
              <a:gd name="connsiteX575" fmla="*/ 6896291 w 7392542"/>
              <a:gd name="connsiteY575" fmla="*/ 316230 h 4539805"/>
              <a:gd name="connsiteX576" fmla="*/ 6894671 w 7392542"/>
              <a:gd name="connsiteY576" fmla="*/ 405479 h 4539805"/>
              <a:gd name="connsiteX577" fmla="*/ 6961252 w 7392542"/>
              <a:gd name="connsiteY577" fmla="*/ 478060 h 4539805"/>
              <a:gd name="connsiteX578" fmla="*/ 7106603 w 7392542"/>
              <a:gd name="connsiteY578" fmla="*/ 493776 h 4539805"/>
              <a:gd name="connsiteX579" fmla="*/ 5249799 w 7392542"/>
              <a:gd name="connsiteY579" fmla="*/ 2013490 h 4539805"/>
              <a:gd name="connsiteX580" fmla="*/ 5209128 w 7392542"/>
              <a:gd name="connsiteY580" fmla="*/ 1972723 h 4539805"/>
              <a:gd name="connsiteX581" fmla="*/ 5148644 w 7392542"/>
              <a:gd name="connsiteY581" fmla="*/ 1997107 h 4539805"/>
              <a:gd name="connsiteX582" fmla="*/ 5023866 w 7392542"/>
              <a:gd name="connsiteY582" fmla="*/ 2119408 h 4539805"/>
              <a:gd name="connsiteX583" fmla="*/ 5011008 w 7392542"/>
              <a:gd name="connsiteY583" fmla="*/ 2193322 h 4539805"/>
              <a:gd name="connsiteX584" fmla="*/ 5085207 w 7392542"/>
              <a:gd name="connsiteY584" fmla="*/ 2193608 h 4539805"/>
              <a:gd name="connsiteX585" fmla="*/ 5240465 w 7392542"/>
              <a:gd name="connsiteY585" fmla="*/ 2040827 h 4539805"/>
              <a:gd name="connsiteX586" fmla="*/ 5249799 w 7392542"/>
              <a:gd name="connsiteY586" fmla="*/ 2013490 h 4539805"/>
              <a:gd name="connsiteX587" fmla="*/ 6000179 w 7392542"/>
              <a:gd name="connsiteY587" fmla="*/ 873443 h 4539805"/>
              <a:gd name="connsiteX588" fmla="*/ 6023134 w 7392542"/>
              <a:gd name="connsiteY588" fmla="*/ 859250 h 4539805"/>
              <a:gd name="connsiteX589" fmla="*/ 6141339 w 7392542"/>
              <a:gd name="connsiteY589" fmla="*/ 692182 h 4539805"/>
              <a:gd name="connsiteX590" fmla="*/ 6132290 w 7392542"/>
              <a:gd name="connsiteY590" fmla="*/ 659511 h 4539805"/>
              <a:gd name="connsiteX591" fmla="*/ 6040755 w 7392542"/>
              <a:gd name="connsiteY591" fmla="*/ 611791 h 4539805"/>
              <a:gd name="connsiteX592" fmla="*/ 6004084 w 7392542"/>
              <a:gd name="connsiteY592" fmla="*/ 633413 h 4539805"/>
              <a:gd name="connsiteX593" fmla="*/ 5996845 w 7392542"/>
              <a:gd name="connsiteY593" fmla="*/ 797624 h 4539805"/>
              <a:gd name="connsiteX594" fmla="*/ 6000179 w 7392542"/>
              <a:gd name="connsiteY594" fmla="*/ 873443 h 4539805"/>
              <a:gd name="connsiteX595" fmla="*/ 2152174 w 7392542"/>
              <a:gd name="connsiteY595" fmla="*/ 2031016 h 4539805"/>
              <a:gd name="connsiteX596" fmla="*/ 2159889 w 7392542"/>
              <a:gd name="connsiteY596" fmla="*/ 2023872 h 4539805"/>
              <a:gd name="connsiteX597" fmla="*/ 1995583 w 7392542"/>
              <a:gd name="connsiteY597" fmla="*/ 1854327 h 4539805"/>
              <a:gd name="connsiteX598" fmla="*/ 1976152 w 7392542"/>
              <a:gd name="connsiteY598" fmla="*/ 1872520 h 4539805"/>
              <a:gd name="connsiteX599" fmla="*/ 1975009 w 7392542"/>
              <a:gd name="connsiteY599" fmla="*/ 1973104 h 4539805"/>
              <a:gd name="connsiteX600" fmla="*/ 1984724 w 7392542"/>
              <a:gd name="connsiteY600" fmla="*/ 1991297 h 4539805"/>
              <a:gd name="connsiteX601" fmla="*/ 2152174 w 7392542"/>
              <a:gd name="connsiteY601" fmla="*/ 2031016 h 4539805"/>
              <a:gd name="connsiteX602" fmla="*/ 5256753 w 7392542"/>
              <a:gd name="connsiteY602" fmla="*/ 1122617 h 4539805"/>
              <a:gd name="connsiteX603" fmla="*/ 5256753 w 7392542"/>
              <a:gd name="connsiteY603" fmla="*/ 1063752 h 4539805"/>
              <a:gd name="connsiteX604" fmla="*/ 5159883 w 7392542"/>
              <a:gd name="connsiteY604" fmla="*/ 939832 h 4539805"/>
              <a:gd name="connsiteX605" fmla="*/ 5157121 w 7392542"/>
              <a:gd name="connsiteY605" fmla="*/ 939070 h 4539805"/>
              <a:gd name="connsiteX606" fmla="*/ 5127784 w 7392542"/>
              <a:gd name="connsiteY606" fmla="*/ 958977 h 4539805"/>
              <a:gd name="connsiteX607" fmla="*/ 5116735 w 7392542"/>
              <a:gd name="connsiteY607" fmla="*/ 1055942 h 4539805"/>
              <a:gd name="connsiteX608" fmla="*/ 5120735 w 7392542"/>
              <a:gd name="connsiteY608" fmla="*/ 1073658 h 4539805"/>
              <a:gd name="connsiteX609" fmla="*/ 5256753 w 7392542"/>
              <a:gd name="connsiteY609" fmla="*/ 1122617 h 4539805"/>
              <a:gd name="connsiteX610" fmla="*/ 6839236 w 7392542"/>
              <a:gd name="connsiteY610" fmla="*/ 837819 h 4539805"/>
              <a:gd name="connsiteX611" fmla="*/ 6830568 w 7392542"/>
              <a:gd name="connsiteY611" fmla="*/ 837819 h 4539805"/>
              <a:gd name="connsiteX612" fmla="*/ 6690646 w 7392542"/>
              <a:gd name="connsiteY612" fmla="*/ 979932 h 4539805"/>
              <a:gd name="connsiteX613" fmla="*/ 6722460 w 7392542"/>
              <a:gd name="connsiteY613" fmla="*/ 1004792 h 4539805"/>
              <a:gd name="connsiteX614" fmla="*/ 6866573 w 7392542"/>
              <a:gd name="connsiteY614" fmla="*/ 874014 h 4539805"/>
              <a:gd name="connsiteX615" fmla="*/ 6839236 w 7392542"/>
              <a:gd name="connsiteY615" fmla="*/ 837819 h 4539805"/>
              <a:gd name="connsiteX616" fmla="*/ 2819114 w 7392542"/>
              <a:gd name="connsiteY616" fmla="*/ 2397538 h 4539805"/>
              <a:gd name="connsiteX617" fmla="*/ 2794254 w 7392542"/>
              <a:gd name="connsiteY617" fmla="*/ 2359343 h 4539805"/>
              <a:gd name="connsiteX618" fmla="*/ 2660333 w 7392542"/>
              <a:gd name="connsiteY618" fmla="*/ 2273046 h 4539805"/>
              <a:gd name="connsiteX619" fmla="*/ 2619851 w 7392542"/>
              <a:gd name="connsiteY619" fmla="*/ 2285333 h 4539805"/>
              <a:gd name="connsiteX620" fmla="*/ 2638520 w 7392542"/>
              <a:gd name="connsiteY620" fmla="*/ 2357057 h 4539805"/>
              <a:gd name="connsiteX621" fmla="*/ 2777490 w 7392542"/>
              <a:gd name="connsiteY621" fmla="*/ 2394490 h 4539805"/>
              <a:gd name="connsiteX622" fmla="*/ 2819114 w 7392542"/>
              <a:gd name="connsiteY622" fmla="*/ 2397538 h 4539805"/>
              <a:gd name="connsiteX623" fmla="*/ 1004983 w 7392542"/>
              <a:gd name="connsiteY623" fmla="*/ 2861882 h 4539805"/>
              <a:gd name="connsiteX624" fmla="*/ 856012 w 7392542"/>
              <a:gd name="connsiteY624" fmla="*/ 2830640 h 4539805"/>
              <a:gd name="connsiteX625" fmla="*/ 842486 w 7392542"/>
              <a:gd name="connsiteY625" fmla="*/ 2845403 h 4539805"/>
              <a:gd name="connsiteX626" fmla="*/ 861822 w 7392542"/>
              <a:gd name="connsiteY626" fmla="*/ 2959227 h 4539805"/>
              <a:gd name="connsiteX627" fmla="*/ 1004983 w 7392542"/>
              <a:gd name="connsiteY627" fmla="*/ 2861882 h 4539805"/>
              <a:gd name="connsiteX628" fmla="*/ 5966079 w 7392542"/>
              <a:gd name="connsiteY628" fmla="*/ 1001554 h 4539805"/>
              <a:gd name="connsiteX629" fmla="*/ 5958840 w 7392542"/>
              <a:gd name="connsiteY629" fmla="*/ 997268 h 4539805"/>
              <a:gd name="connsiteX630" fmla="*/ 5843874 w 7392542"/>
              <a:gd name="connsiteY630" fmla="*/ 1097756 h 4539805"/>
              <a:gd name="connsiteX631" fmla="*/ 5846160 w 7392542"/>
              <a:gd name="connsiteY631" fmla="*/ 1105472 h 4539805"/>
              <a:gd name="connsiteX632" fmla="*/ 5966079 w 7392542"/>
              <a:gd name="connsiteY632" fmla="*/ 1116806 h 4539805"/>
              <a:gd name="connsiteX633" fmla="*/ 5966079 w 7392542"/>
              <a:gd name="connsiteY633" fmla="*/ 1001554 h 4539805"/>
              <a:gd name="connsiteX634" fmla="*/ 5028153 w 7392542"/>
              <a:gd name="connsiteY634" fmla="*/ 841343 h 4539805"/>
              <a:gd name="connsiteX635" fmla="*/ 4865561 w 7392542"/>
              <a:gd name="connsiteY635" fmla="*/ 732187 h 4539805"/>
              <a:gd name="connsiteX636" fmla="*/ 4852226 w 7392542"/>
              <a:gd name="connsiteY636" fmla="*/ 768858 h 4539805"/>
              <a:gd name="connsiteX637" fmla="*/ 4880610 w 7392542"/>
              <a:gd name="connsiteY637" fmla="*/ 787337 h 4539805"/>
              <a:gd name="connsiteX638" fmla="*/ 5005864 w 7392542"/>
              <a:gd name="connsiteY638" fmla="*/ 836771 h 4539805"/>
              <a:gd name="connsiteX639" fmla="*/ 5028153 w 7392542"/>
              <a:gd name="connsiteY639" fmla="*/ 841343 h 4539805"/>
              <a:gd name="connsiteX640" fmla="*/ 3851720 w 7392542"/>
              <a:gd name="connsiteY640" fmla="*/ 3264503 h 4539805"/>
              <a:gd name="connsiteX641" fmla="*/ 3852958 w 7392542"/>
              <a:gd name="connsiteY641" fmla="*/ 3274409 h 4539805"/>
              <a:gd name="connsiteX642" fmla="*/ 3911156 w 7392542"/>
              <a:gd name="connsiteY642" fmla="*/ 3286030 h 4539805"/>
              <a:gd name="connsiteX643" fmla="*/ 3933158 w 7392542"/>
              <a:gd name="connsiteY643" fmla="*/ 3264599 h 4539805"/>
              <a:gd name="connsiteX644" fmla="*/ 3909632 w 7392542"/>
              <a:gd name="connsiteY644" fmla="*/ 3244596 h 4539805"/>
              <a:gd name="connsiteX645" fmla="*/ 3851720 w 7392542"/>
              <a:gd name="connsiteY645" fmla="*/ 3264503 h 4539805"/>
              <a:gd name="connsiteX646" fmla="*/ 6833521 w 7392542"/>
              <a:gd name="connsiteY646" fmla="*/ 777431 h 4539805"/>
              <a:gd name="connsiteX647" fmla="*/ 6832093 w 7392542"/>
              <a:gd name="connsiteY647" fmla="*/ 793718 h 4539805"/>
              <a:gd name="connsiteX648" fmla="*/ 6870097 w 7392542"/>
              <a:gd name="connsiteY648" fmla="*/ 798290 h 4539805"/>
              <a:gd name="connsiteX649" fmla="*/ 6870383 w 7392542"/>
              <a:gd name="connsiteY649" fmla="*/ 780288 h 4539805"/>
              <a:gd name="connsiteX650" fmla="*/ 6833521 w 7392542"/>
              <a:gd name="connsiteY650" fmla="*/ 777431 h 453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7392542" h="4539805">
                <a:moveTo>
                  <a:pt x="0" y="2813018"/>
                </a:moveTo>
                <a:cubicBezTo>
                  <a:pt x="4763" y="2783872"/>
                  <a:pt x="8668" y="2754440"/>
                  <a:pt x="14573" y="2725484"/>
                </a:cubicBezTo>
                <a:cubicBezTo>
                  <a:pt x="50006" y="2549747"/>
                  <a:pt x="139541" y="2401348"/>
                  <a:pt x="254318" y="2267998"/>
                </a:cubicBezTo>
                <a:cubicBezTo>
                  <a:pt x="337090" y="2171795"/>
                  <a:pt x="426815" y="2081594"/>
                  <a:pt x="513398" y="1988630"/>
                </a:cubicBezTo>
                <a:cubicBezTo>
                  <a:pt x="526542" y="1974533"/>
                  <a:pt x="538829" y="1959674"/>
                  <a:pt x="552450" y="1946053"/>
                </a:cubicBezTo>
                <a:cubicBezTo>
                  <a:pt x="571500" y="1927098"/>
                  <a:pt x="574929" y="1905857"/>
                  <a:pt x="568738" y="1880045"/>
                </a:cubicBezTo>
                <a:cubicBezTo>
                  <a:pt x="527590" y="1708595"/>
                  <a:pt x="510635" y="1534859"/>
                  <a:pt x="524923" y="1358741"/>
                </a:cubicBezTo>
                <a:cubicBezTo>
                  <a:pt x="537496" y="1203103"/>
                  <a:pt x="564356" y="1050417"/>
                  <a:pt x="649224" y="915924"/>
                </a:cubicBezTo>
                <a:cubicBezTo>
                  <a:pt x="679418" y="868013"/>
                  <a:pt x="719995" y="824579"/>
                  <a:pt x="762857" y="787337"/>
                </a:cubicBezTo>
                <a:cubicBezTo>
                  <a:pt x="809435" y="746760"/>
                  <a:pt x="847344" y="753523"/>
                  <a:pt x="888302" y="799814"/>
                </a:cubicBezTo>
                <a:cubicBezTo>
                  <a:pt x="906590" y="820484"/>
                  <a:pt x="922877" y="844106"/>
                  <a:pt x="934974" y="868871"/>
                </a:cubicBezTo>
                <a:cubicBezTo>
                  <a:pt x="1019747" y="1042035"/>
                  <a:pt x="1072706" y="1223010"/>
                  <a:pt x="1069277" y="1418273"/>
                </a:cubicBezTo>
                <a:cubicBezTo>
                  <a:pt x="1065657" y="1622679"/>
                  <a:pt x="998125" y="1806131"/>
                  <a:pt x="891731" y="1977581"/>
                </a:cubicBezTo>
                <a:cubicBezTo>
                  <a:pt x="875157" y="2004251"/>
                  <a:pt x="858774" y="2031111"/>
                  <a:pt x="842391" y="2057876"/>
                </a:cubicBezTo>
                <a:cubicBezTo>
                  <a:pt x="843915" y="2059781"/>
                  <a:pt x="845534" y="2061686"/>
                  <a:pt x="847058" y="2063687"/>
                </a:cubicBezTo>
                <a:cubicBezTo>
                  <a:pt x="855821" y="2061210"/>
                  <a:pt x="864680" y="2059305"/>
                  <a:pt x="873252" y="2056257"/>
                </a:cubicBezTo>
                <a:cubicBezTo>
                  <a:pt x="1172909" y="1948244"/>
                  <a:pt x="1480852" y="1926050"/>
                  <a:pt x="1794986" y="1967484"/>
                </a:cubicBezTo>
                <a:cubicBezTo>
                  <a:pt x="1831181" y="1972247"/>
                  <a:pt x="1867376" y="1977581"/>
                  <a:pt x="1903571" y="1982534"/>
                </a:cubicBezTo>
                <a:cubicBezTo>
                  <a:pt x="1946148" y="1988344"/>
                  <a:pt x="1946624" y="1988249"/>
                  <a:pt x="1947672" y="1943862"/>
                </a:cubicBezTo>
                <a:cubicBezTo>
                  <a:pt x="1949482" y="1859185"/>
                  <a:pt x="1950625" y="1774508"/>
                  <a:pt x="1952530" y="1689830"/>
                </a:cubicBezTo>
                <a:cubicBezTo>
                  <a:pt x="1952911" y="1671828"/>
                  <a:pt x="1955483" y="1653826"/>
                  <a:pt x="1957007" y="1635824"/>
                </a:cubicBezTo>
                <a:cubicBezTo>
                  <a:pt x="1959578" y="1635062"/>
                  <a:pt x="1962245" y="1634395"/>
                  <a:pt x="1964817" y="1633633"/>
                </a:cubicBezTo>
                <a:cubicBezTo>
                  <a:pt x="1969865" y="1644968"/>
                  <a:pt x="1977771" y="1655921"/>
                  <a:pt x="1979295" y="1667732"/>
                </a:cubicBezTo>
                <a:cubicBezTo>
                  <a:pt x="1984439" y="1706880"/>
                  <a:pt x="2003584" y="1738408"/>
                  <a:pt x="2029016" y="1766697"/>
                </a:cubicBezTo>
                <a:cubicBezTo>
                  <a:pt x="2061115" y="1802511"/>
                  <a:pt x="2094167" y="1837563"/>
                  <a:pt x="2126933" y="1872710"/>
                </a:cubicBezTo>
                <a:cubicBezTo>
                  <a:pt x="2165223" y="1913668"/>
                  <a:pt x="2194370" y="1959293"/>
                  <a:pt x="2200847" y="2016347"/>
                </a:cubicBezTo>
                <a:cubicBezTo>
                  <a:pt x="2203418" y="2039398"/>
                  <a:pt x="2220087" y="2045684"/>
                  <a:pt x="2238375" y="2050066"/>
                </a:cubicBezTo>
                <a:cubicBezTo>
                  <a:pt x="2322481" y="2070259"/>
                  <a:pt x="2406682" y="2090357"/>
                  <a:pt x="2490978" y="2110169"/>
                </a:cubicBezTo>
                <a:cubicBezTo>
                  <a:pt x="2519648" y="2116931"/>
                  <a:pt x="2548509" y="2122837"/>
                  <a:pt x="2581275" y="2129981"/>
                </a:cubicBezTo>
                <a:cubicBezTo>
                  <a:pt x="2587371" y="2082546"/>
                  <a:pt x="2592896" y="2039779"/>
                  <a:pt x="2598420" y="1996916"/>
                </a:cubicBezTo>
                <a:cubicBezTo>
                  <a:pt x="2601468" y="1996631"/>
                  <a:pt x="2604611" y="1996249"/>
                  <a:pt x="2607659" y="1995964"/>
                </a:cubicBezTo>
                <a:cubicBezTo>
                  <a:pt x="2611660" y="2004727"/>
                  <a:pt x="2616803" y="2013109"/>
                  <a:pt x="2619375" y="2022253"/>
                </a:cubicBezTo>
                <a:cubicBezTo>
                  <a:pt x="2623471" y="2037017"/>
                  <a:pt x="2625471" y="2052447"/>
                  <a:pt x="2628805" y="2067401"/>
                </a:cubicBezTo>
                <a:cubicBezTo>
                  <a:pt x="2641092" y="2121884"/>
                  <a:pt x="2668810" y="2157698"/>
                  <a:pt x="2727103" y="2174843"/>
                </a:cubicBezTo>
                <a:cubicBezTo>
                  <a:pt x="2880170" y="2219992"/>
                  <a:pt x="3031236" y="2272094"/>
                  <a:pt x="3190970" y="2290667"/>
                </a:cubicBezTo>
                <a:cubicBezTo>
                  <a:pt x="3220307" y="2294096"/>
                  <a:pt x="3246691" y="2290572"/>
                  <a:pt x="3275171" y="2281333"/>
                </a:cubicBezTo>
                <a:cubicBezTo>
                  <a:pt x="3320320" y="2266664"/>
                  <a:pt x="3367754" y="2258854"/>
                  <a:pt x="3414427" y="2248853"/>
                </a:cubicBezTo>
                <a:cubicBezTo>
                  <a:pt x="3427476" y="2246090"/>
                  <a:pt x="3441192" y="2246376"/>
                  <a:pt x="3454527" y="2244281"/>
                </a:cubicBezTo>
                <a:cubicBezTo>
                  <a:pt x="3478435" y="2240566"/>
                  <a:pt x="3490817" y="2229136"/>
                  <a:pt x="3490817" y="2201990"/>
                </a:cubicBezTo>
                <a:cubicBezTo>
                  <a:pt x="3491103" y="2051876"/>
                  <a:pt x="3492818" y="1901762"/>
                  <a:pt x="3494532" y="1751648"/>
                </a:cubicBezTo>
                <a:cubicBezTo>
                  <a:pt x="3495389" y="1669828"/>
                  <a:pt x="3496913" y="1588103"/>
                  <a:pt x="3498723" y="1506379"/>
                </a:cubicBezTo>
                <a:cubicBezTo>
                  <a:pt x="3498914" y="1496378"/>
                  <a:pt x="3502057" y="1486376"/>
                  <a:pt x="3509486" y="1474946"/>
                </a:cubicBezTo>
                <a:cubicBezTo>
                  <a:pt x="3536633" y="1533049"/>
                  <a:pt x="3540443" y="1600962"/>
                  <a:pt x="3590068" y="1647730"/>
                </a:cubicBezTo>
                <a:cubicBezTo>
                  <a:pt x="3637503" y="1692402"/>
                  <a:pt x="3682746" y="1739456"/>
                  <a:pt x="3733705" y="1790319"/>
                </a:cubicBezTo>
                <a:cubicBezTo>
                  <a:pt x="3741134" y="1772222"/>
                  <a:pt x="3746754" y="1761744"/>
                  <a:pt x="3749707" y="1750505"/>
                </a:cubicBezTo>
                <a:cubicBezTo>
                  <a:pt x="3780378" y="1633347"/>
                  <a:pt x="3807619" y="1515142"/>
                  <a:pt x="3841528" y="1398937"/>
                </a:cubicBezTo>
                <a:cubicBezTo>
                  <a:pt x="3906870" y="1175385"/>
                  <a:pt x="4033076" y="993553"/>
                  <a:pt x="4224433" y="858679"/>
                </a:cubicBezTo>
                <a:cubicBezTo>
                  <a:pt x="4332732" y="782288"/>
                  <a:pt x="4454176" y="740569"/>
                  <a:pt x="4585812" y="737140"/>
                </a:cubicBezTo>
                <a:cubicBezTo>
                  <a:pt x="4649439" y="735521"/>
                  <a:pt x="4713732" y="749999"/>
                  <a:pt x="4777359" y="759143"/>
                </a:cubicBezTo>
                <a:cubicBezTo>
                  <a:pt x="4810792" y="764000"/>
                  <a:pt x="4814126" y="764191"/>
                  <a:pt x="4815459" y="729425"/>
                </a:cubicBezTo>
                <a:cubicBezTo>
                  <a:pt x="4818507" y="650558"/>
                  <a:pt x="4819936" y="571691"/>
                  <a:pt x="4822317" y="492728"/>
                </a:cubicBezTo>
                <a:cubicBezTo>
                  <a:pt x="4822698" y="480822"/>
                  <a:pt x="4824508" y="468916"/>
                  <a:pt x="4825651" y="457010"/>
                </a:cubicBezTo>
                <a:cubicBezTo>
                  <a:pt x="4828699" y="456343"/>
                  <a:pt x="4831747" y="455676"/>
                  <a:pt x="4834890" y="455105"/>
                </a:cubicBezTo>
                <a:cubicBezTo>
                  <a:pt x="4840129" y="467297"/>
                  <a:pt x="4848321" y="479107"/>
                  <a:pt x="4850035" y="491776"/>
                </a:cubicBezTo>
                <a:cubicBezTo>
                  <a:pt x="4857369" y="545878"/>
                  <a:pt x="4877276" y="593503"/>
                  <a:pt x="4915853" y="632936"/>
                </a:cubicBezTo>
                <a:cubicBezTo>
                  <a:pt x="4948142" y="665988"/>
                  <a:pt x="4981766" y="697897"/>
                  <a:pt x="5011293" y="733330"/>
                </a:cubicBezTo>
                <a:cubicBezTo>
                  <a:pt x="5046250" y="775144"/>
                  <a:pt x="5077016" y="820484"/>
                  <a:pt x="5110544" y="863537"/>
                </a:cubicBezTo>
                <a:cubicBezTo>
                  <a:pt x="5119592" y="875157"/>
                  <a:pt x="5130451" y="887825"/>
                  <a:pt x="5143405" y="893445"/>
                </a:cubicBezTo>
                <a:cubicBezTo>
                  <a:pt x="5243037" y="936498"/>
                  <a:pt x="5345906" y="958977"/>
                  <a:pt x="5455444" y="942689"/>
                </a:cubicBezTo>
                <a:cubicBezTo>
                  <a:pt x="5553933" y="928116"/>
                  <a:pt x="5636610" y="880682"/>
                  <a:pt x="5713857" y="821817"/>
                </a:cubicBezTo>
                <a:cubicBezTo>
                  <a:pt x="5805774" y="751713"/>
                  <a:pt x="5880640" y="664940"/>
                  <a:pt x="5947887" y="571881"/>
                </a:cubicBezTo>
                <a:cubicBezTo>
                  <a:pt x="5962079" y="552260"/>
                  <a:pt x="5968460" y="524447"/>
                  <a:pt x="5971032" y="499586"/>
                </a:cubicBezTo>
                <a:cubicBezTo>
                  <a:pt x="5975128" y="460534"/>
                  <a:pt x="5972080" y="420719"/>
                  <a:pt x="5973794" y="381381"/>
                </a:cubicBezTo>
                <a:cubicBezTo>
                  <a:pt x="5974461" y="366046"/>
                  <a:pt x="5979890" y="350996"/>
                  <a:pt x="5983129" y="335852"/>
                </a:cubicBezTo>
                <a:cubicBezTo>
                  <a:pt x="5986939" y="335566"/>
                  <a:pt x="5990654" y="335280"/>
                  <a:pt x="5994464" y="334994"/>
                </a:cubicBezTo>
                <a:cubicBezTo>
                  <a:pt x="6000179" y="355282"/>
                  <a:pt x="6006084" y="375380"/>
                  <a:pt x="6011323" y="395764"/>
                </a:cubicBezTo>
                <a:cubicBezTo>
                  <a:pt x="6013228" y="403193"/>
                  <a:pt x="6011799" y="411671"/>
                  <a:pt x="6014752" y="418433"/>
                </a:cubicBezTo>
                <a:cubicBezTo>
                  <a:pt x="6017990" y="425863"/>
                  <a:pt x="6023610" y="435578"/>
                  <a:pt x="6029992" y="437293"/>
                </a:cubicBezTo>
                <a:cubicBezTo>
                  <a:pt x="6035135" y="438722"/>
                  <a:pt x="6045042" y="431197"/>
                  <a:pt x="6049614" y="425196"/>
                </a:cubicBezTo>
                <a:cubicBezTo>
                  <a:pt x="6075236" y="391478"/>
                  <a:pt x="6098095" y="355664"/>
                  <a:pt x="6125147" y="323183"/>
                </a:cubicBezTo>
                <a:cubicBezTo>
                  <a:pt x="6168105" y="271463"/>
                  <a:pt x="6211634" y="219742"/>
                  <a:pt x="6258401" y="171545"/>
                </a:cubicBezTo>
                <a:cubicBezTo>
                  <a:pt x="6353175" y="73914"/>
                  <a:pt x="6470809" y="21431"/>
                  <a:pt x="6605112" y="4763"/>
                </a:cubicBezTo>
                <a:cubicBezTo>
                  <a:pt x="6611684" y="3905"/>
                  <a:pt x="6617970" y="1619"/>
                  <a:pt x="6624447" y="0"/>
                </a:cubicBezTo>
                <a:cubicBezTo>
                  <a:pt x="6664833" y="0"/>
                  <a:pt x="6705314" y="0"/>
                  <a:pt x="6745701" y="0"/>
                </a:cubicBezTo>
                <a:cubicBezTo>
                  <a:pt x="6796755" y="8096"/>
                  <a:pt x="6847808" y="16193"/>
                  <a:pt x="6898862" y="24384"/>
                </a:cubicBezTo>
                <a:cubicBezTo>
                  <a:pt x="6927533" y="28956"/>
                  <a:pt x="6946011" y="44101"/>
                  <a:pt x="6958775" y="71438"/>
                </a:cubicBezTo>
                <a:cubicBezTo>
                  <a:pt x="7027260" y="217551"/>
                  <a:pt x="7097744" y="362617"/>
                  <a:pt x="7166896" y="508445"/>
                </a:cubicBezTo>
                <a:cubicBezTo>
                  <a:pt x="7242524" y="667988"/>
                  <a:pt x="7317295" y="827818"/>
                  <a:pt x="7392543" y="987552"/>
                </a:cubicBezTo>
                <a:cubicBezTo>
                  <a:pt x="7392543" y="995267"/>
                  <a:pt x="7392543" y="1002983"/>
                  <a:pt x="7392543" y="1010698"/>
                </a:cubicBezTo>
                <a:cubicBezTo>
                  <a:pt x="7364159" y="1009841"/>
                  <a:pt x="7335774" y="1009841"/>
                  <a:pt x="7307485" y="1007936"/>
                </a:cubicBezTo>
                <a:cubicBezTo>
                  <a:pt x="7233762" y="1002983"/>
                  <a:pt x="7160133" y="991838"/>
                  <a:pt x="7086600" y="992981"/>
                </a:cubicBezTo>
                <a:cubicBezTo>
                  <a:pt x="6967824" y="994791"/>
                  <a:pt x="6864668" y="1042511"/>
                  <a:pt x="6774276" y="1118807"/>
                </a:cubicBezTo>
                <a:cubicBezTo>
                  <a:pt x="6703219" y="1178814"/>
                  <a:pt x="6642449" y="1247966"/>
                  <a:pt x="6588728" y="1323689"/>
                </a:cubicBezTo>
                <a:cubicBezTo>
                  <a:pt x="6537008" y="1396651"/>
                  <a:pt x="6486811" y="1470851"/>
                  <a:pt x="6433566" y="1542669"/>
                </a:cubicBezTo>
                <a:cubicBezTo>
                  <a:pt x="6341460" y="1667066"/>
                  <a:pt x="6238589" y="1780032"/>
                  <a:pt x="6104382" y="1862138"/>
                </a:cubicBezTo>
                <a:cubicBezTo>
                  <a:pt x="5958935" y="1951196"/>
                  <a:pt x="5807964" y="1961769"/>
                  <a:pt x="5650516" y="1904333"/>
                </a:cubicBezTo>
                <a:cubicBezTo>
                  <a:pt x="5549360" y="1867376"/>
                  <a:pt x="5449539" y="1826990"/>
                  <a:pt x="5348955" y="1788605"/>
                </a:cubicBezTo>
                <a:cubicBezTo>
                  <a:pt x="5331333" y="1781842"/>
                  <a:pt x="5312760" y="1777651"/>
                  <a:pt x="5290566" y="1771079"/>
                </a:cubicBezTo>
                <a:cubicBezTo>
                  <a:pt x="5288661" y="1795272"/>
                  <a:pt x="5286185" y="1815179"/>
                  <a:pt x="5285613" y="1834991"/>
                </a:cubicBezTo>
                <a:cubicBezTo>
                  <a:pt x="5283327" y="1917668"/>
                  <a:pt x="5279136" y="2000441"/>
                  <a:pt x="5280279" y="2083118"/>
                </a:cubicBezTo>
                <a:cubicBezTo>
                  <a:pt x="5281327" y="2161413"/>
                  <a:pt x="5147787" y="2270855"/>
                  <a:pt x="5071491" y="2264569"/>
                </a:cubicBezTo>
                <a:cubicBezTo>
                  <a:pt x="5020247" y="2260283"/>
                  <a:pt x="4983099" y="2230850"/>
                  <a:pt x="4972908" y="2179606"/>
                </a:cubicBezTo>
                <a:cubicBezTo>
                  <a:pt x="4946999" y="2048923"/>
                  <a:pt x="5051489" y="1924145"/>
                  <a:pt x="5185029" y="1926431"/>
                </a:cubicBezTo>
                <a:cubicBezTo>
                  <a:pt x="5207032" y="1926812"/>
                  <a:pt x="5229035" y="1928432"/>
                  <a:pt x="5254848" y="1929574"/>
                </a:cubicBezTo>
                <a:cubicBezTo>
                  <a:pt x="5254848" y="1876711"/>
                  <a:pt x="5255800" y="1825085"/>
                  <a:pt x="5253800" y="1773555"/>
                </a:cubicBezTo>
                <a:cubicBezTo>
                  <a:pt x="5253514" y="1766126"/>
                  <a:pt x="5240084" y="1755077"/>
                  <a:pt x="5230940" y="1752791"/>
                </a:cubicBezTo>
                <a:cubicBezTo>
                  <a:pt x="5067205" y="1710881"/>
                  <a:pt x="4907280" y="1717453"/>
                  <a:pt x="4759357" y="1806035"/>
                </a:cubicBezTo>
                <a:cubicBezTo>
                  <a:pt x="4541711" y="1936433"/>
                  <a:pt x="4399312" y="2128171"/>
                  <a:pt x="4327303" y="2369725"/>
                </a:cubicBezTo>
                <a:cubicBezTo>
                  <a:pt x="4280631" y="2526221"/>
                  <a:pt x="4243578" y="2685669"/>
                  <a:pt x="4203478" y="2844070"/>
                </a:cubicBezTo>
                <a:cubicBezTo>
                  <a:pt x="4200430" y="2856167"/>
                  <a:pt x="4205288" y="2872359"/>
                  <a:pt x="4211193" y="2884361"/>
                </a:cubicBezTo>
                <a:cubicBezTo>
                  <a:pt x="4272725" y="3010376"/>
                  <a:pt x="4235863" y="3123534"/>
                  <a:pt x="4166997" y="3232690"/>
                </a:cubicBezTo>
                <a:cubicBezTo>
                  <a:pt x="4164997" y="3235928"/>
                  <a:pt x="4162044" y="3238595"/>
                  <a:pt x="4159282" y="3241167"/>
                </a:cubicBezTo>
                <a:cubicBezTo>
                  <a:pt x="4158044" y="3242310"/>
                  <a:pt x="4156043" y="3242786"/>
                  <a:pt x="4146804" y="3247072"/>
                </a:cubicBezTo>
                <a:cubicBezTo>
                  <a:pt x="4155281" y="3227642"/>
                  <a:pt x="4160234" y="3213068"/>
                  <a:pt x="4167473" y="3199829"/>
                </a:cubicBezTo>
                <a:cubicBezTo>
                  <a:pt x="4204526" y="3131820"/>
                  <a:pt x="4212813" y="3059526"/>
                  <a:pt x="4197954" y="2984564"/>
                </a:cubicBezTo>
                <a:cubicBezTo>
                  <a:pt x="4194810" y="2968752"/>
                  <a:pt x="4184618" y="2954274"/>
                  <a:pt x="4174046" y="2931509"/>
                </a:cubicBezTo>
                <a:cubicBezTo>
                  <a:pt x="4164330" y="2948083"/>
                  <a:pt x="4158234" y="2956179"/>
                  <a:pt x="4154424" y="2965133"/>
                </a:cubicBezTo>
                <a:cubicBezTo>
                  <a:pt x="4115467" y="3057239"/>
                  <a:pt x="4057174" y="3134773"/>
                  <a:pt x="3982403" y="3200876"/>
                </a:cubicBezTo>
                <a:cubicBezTo>
                  <a:pt x="3972592" y="3209544"/>
                  <a:pt x="3965924" y="3226022"/>
                  <a:pt x="3964877" y="3239453"/>
                </a:cubicBezTo>
                <a:cubicBezTo>
                  <a:pt x="3961924" y="3278696"/>
                  <a:pt x="3963067" y="3318320"/>
                  <a:pt x="3961638" y="3357753"/>
                </a:cubicBezTo>
                <a:cubicBezTo>
                  <a:pt x="3960019" y="3401378"/>
                  <a:pt x="3942303" y="3437572"/>
                  <a:pt x="3908870" y="3466052"/>
                </a:cubicBezTo>
                <a:cubicBezTo>
                  <a:pt x="3845528" y="3520154"/>
                  <a:pt x="3773424" y="3547491"/>
                  <a:pt x="3690176" y="3529870"/>
                </a:cubicBezTo>
                <a:cubicBezTo>
                  <a:pt x="3615309" y="3514059"/>
                  <a:pt x="3588639" y="3437477"/>
                  <a:pt x="3638169" y="3378518"/>
                </a:cubicBezTo>
                <a:cubicBezTo>
                  <a:pt x="3660553" y="3351847"/>
                  <a:pt x="3691604" y="3332417"/>
                  <a:pt x="3719417" y="3310509"/>
                </a:cubicBezTo>
                <a:cubicBezTo>
                  <a:pt x="3729704" y="3302413"/>
                  <a:pt x="3741706" y="3296603"/>
                  <a:pt x="3757327" y="3287173"/>
                </a:cubicBezTo>
                <a:cubicBezTo>
                  <a:pt x="3747516" y="3283744"/>
                  <a:pt x="3742658" y="3280601"/>
                  <a:pt x="3737896" y="3280505"/>
                </a:cubicBezTo>
                <a:cubicBezTo>
                  <a:pt x="3539490" y="3280029"/>
                  <a:pt x="3354229" y="3216878"/>
                  <a:pt x="3165824" y="3165443"/>
                </a:cubicBezTo>
                <a:cubicBezTo>
                  <a:pt x="2960941" y="3109532"/>
                  <a:pt x="2753868" y="3061430"/>
                  <a:pt x="2547176" y="3012377"/>
                </a:cubicBezTo>
                <a:cubicBezTo>
                  <a:pt x="2518791" y="3005614"/>
                  <a:pt x="2485549" y="3007995"/>
                  <a:pt x="2457069" y="3015615"/>
                </a:cubicBezTo>
                <a:cubicBezTo>
                  <a:pt x="2385346" y="3034760"/>
                  <a:pt x="2321909" y="3031712"/>
                  <a:pt x="2271332" y="2969514"/>
                </a:cubicBezTo>
                <a:cubicBezTo>
                  <a:pt x="2266474" y="2963609"/>
                  <a:pt x="2257330" y="2958941"/>
                  <a:pt x="2249615" y="2957989"/>
                </a:cubicBezTo>
                <a:cubicBezTo>
                  <a:pt x="2019014" y="2929223"/>
                  <a:pt x="1788890" y="2924747"/>
                  <a:pt x="1561243" y="2980754"/>
                </a:cubicBezTo>
                <a:cubicBezTo>
                  <a:pt x="1499711" y="2995898"/>
                  <a:pt x="1439323" y="3015805"/>
                  <a:pt x="1378458" y="3033903"/>
                </a:cubicBezTo>
                <a:cubicBezTo>
                  <a:pt x="1359980" y="3039428"/>
                  <a:pt x="1345883" y="3047714"/>
                  <a:pt x="1346264" y="3071527"/>
                </a:cubicBezTo>
                <a:cubicBezTo>
                  <a:pt x="1350359" y="3305175"/>
                  <a:pt x="1234821" y="3466338"/>
                  <a:pt x="1038415" y="3578543"/>
                </a:cubicBezTo>
                <a:cubicBezTo>
                  <a:pt x="994601" y="3603593"/>
                  <a:pt x="991553" y="3608070"/>
                  <a:pt x="1001459" y="3658934"/>
                </a:cubicBezTo>
                <a:cubicBezTo>
                  <a:pt x="1017746" y="3741992"/>
                  <a:pt x="1035844" y="3824669"/>
                  <a:pt x="1053751" y="3907346"/>
                </a:cubicBezTo>
                <a:cubicBezTo>
                  <a:pt x="1075182" y="4006310"/>
                  <a:pt x="1093851" y="4105656"/>
                  <a:pt x="1084612" y="4207574"/>
                </a:cubicBezTo>
                <a:cubicBezTo>
                  <a:pt x="1069086" y="4378071"/>
                  <a:pt x="947357" y="4504468"/>
                  <a:pt x="772478" y="4533138"/>
                </a:cubicBezTo>
                <a:cubicBezTo>
                  <a:pt x="763238" y="4534662"/>
                  <a:pt x="754190" y="4537520"/>
                  <a:pt x="745046" y="4539806"/>
                </a:cubicBezTo>
                <a:cubicBezTo>
                  <a:pt x="710375" y="4539806"/>
                  <a:pt x="675704" y="4539806"/>
                  <a:pt x="641128" y="4539806"/>
                </a:cubicBezTo>
                <a:cubicBezTo>
                  <a:pt x="631793" y="4537710"/>
                  <a:pt x="622649" y="4535043"/>
                  <a:pt x="613220" y="4533519"/>
                </a:cubicBezTo>
                <a:cubicBezTo>
                  <a:pt x="551783" y="4523423"/>
                  <a:pt x="493871" y="4503420"/>
                  <a:pt x="441389" y="4469511"/>
                </a:cubicBezTo>
                <a:cubicBezTo>
                  <a:pt x="284036" y="4367975"/>
                  <a:pt x="258128" y="4157377"/>
                  <a:pt x="379190" y="4020503"/>
                </a:cubicBezTo>
                <a:cubicBezTo>
                  <a:pt x="446627" y="3944303"/>
                  <a:pt x="608171" y="3930491"/>
                  <a:pt x="679895" y="4027837"/>
                </a:cubicBezTo>
                <a:cubicBezTo>
                  <a:pt x="709708" y="4068413"/>
                  <a:pt x="723424" y="4113371"/>
                  <a:pt x="726758" y="4161949"/>
                </a:cubicBezTo>
                <a:cubicBezTo>
                  <a:pt x="734949" y="4281012"/>
                  <a:pt x="673322" y="4357212"/>
                  <a:pt x="555403" y="4377023"/>
                </a:cubicBezTo>
                <a:cubicBezTo>
                  <a:pt x="547021" y="4378452"/>
                  <a:pt x="539496" y="4385405"/>
                  <a:pt x="531590" y="4389882"/>
                </a:cubicBezTo>
                <a:cubicBezTo>
                  <a:pt x="536067" y="4397883"/>
                  <a:pt x="538829" y="4407694"/>
                  <a:pt x="545211" y="4413504"/>
                </a:cubicBezTo>
                <a:cubicBezTo>
                  <a:pt x="603885" y="4466844"/>
                  <a:pt x="672656" y="4479703"/>
                  <a:pt x="749332" y="4465606"/>
                </a:cubicBezTo>
                <a:cubicBezTo>
                  <a:pt x="912495" y="4435697"/>
                  <a:pt x="1016889" y="4317873"/>
                  <a:pt x="1015937" y="4152614"/>
                </a:cubicBezTo>
                <a:cubicBezTo>
                  <a:pt x="1015556" y="4082129"/>
                  <a:pt x="1002887" y="4011263"/>
                  <a:pt x="990314" y="3941540"/>
                </a:cubicBezTo>
                <a:cubicBezTo>
                  <a:pt x="974598" y="3854577"/>
                  <a:pt x="952024" y="3768947"/>
                  <a:pt x="935069" y="3682175"/>
                </a:cubicBezTo>
                <a:cubicBezTo>
                  <a:pt x="927830" y="3645313"/>
                  <a:pt x="927640" y="3642360"/>
                  <a:pt x="889921" y="3646361"/>
                </a:cubicBezTo>
                <a:cubicBezTo>
                  <a:pt x="843058" y="3651314"/>
                  <a:pt x="796195" y="3658743"/>
                  <a:pt x="749237" y="3659791"/>
                </a:cubicBezTo>
                <a:cubicBezTo>
                  <a:pt x="409289" y="3667125"/>
                  <a:pt x="115538" y="3442430"/>
                  <a:pt x="29909" y="3109436"/>
                </a:cubicBezTo>
                <a:cubicBezTo>
                  <a:pt x="17050" y="3059430"/>
                  <a:pt x="9906" y="3007995"/>
                  <a:pt x="95" y="2957227"/>
                </a:cubicBezTo>
                <a:cubicBezTo>
                  <a:pt x="0" y="2909221"/>
                  <a:pt x="0" y="2861120"/>
                  <a:pt x="0" y="2813018"/>
                </a:cubicBezTo>
                <a:close/>
                <a:moveTo>
                  <a:pt x="4025646" y="2666238"/>
                </a:moveTo>
                <a:cubicBezTo>
                  <a:pt x="4037933" y="2632710"/>
                  <a:pt x="4051268" y="2603849"/>
                  <a:pt x="4059174" y="2573655"/>
                </a:cubicBezTo>
                <a:cubicBezTo>
                  <a:pt x="4089273" y="2459355"/>
                  <a:pt x="4118705" y="2344769"/>
                  <a:pt x="4146614" y="2229803"/>
                </a:cubicBezTo>
                <a:cubicBezTo>
                  <a:pt x="4191381" y="2045018"/>
                  <a:pt x="4262152" y="1872996"/>
                  <a:pt x="4389597" y="1728692"/>
                </a:cubicBezTo>
                <a:cubicBezTo>
                  <a:pt x="4498943" y="1604963"/>
                  <a:pt x="4628103" y="1509808"/>
                  <a:pt x="4791551" y="1471613"/>
                </a:cubicBezTo>
                <a:cubicBezTo>
                  <a:pt x="4922902" y="1440847"/>
                  <a:pt x="5053489" y="1455325"/>
                  <a:pt x="5182172" y="1492282"/>
                </a:cubicBezTo>
                <a:cubicBezTo>
                  <a:pt x="5204841" y="1498759"/>
                  <a:pt x="5227987" y="1503426"/>
                  <a:pt x="5256277" y="1510189"/>
                </a:cubicBezTo>
                <a:cubicBezTo>
                  <a:pt x="5256277" y="1472756"/>
                  <a:pt x="5254371" y="1441133"/>
                  <a:pt x="5256753" y="1409700"/>
                </a:cubicBezTo>
                <a:cubicBezTo>
                  <a:pt x="5259324" y="1375886"/>
                  <a:pt x="5247894" y="1355789"/>
                  <a:pt x="5214462" y="1345406"/>
                </a:cubicBezTo>
                <a:cubicBezTo>
                  <a:pt x="5133689" y="1320451"/>
                  <a:pt x="5053870" y="1292257"/>
                  <a:pt x="4972812" y="1268159"/>
                </a:cubicBezTo>
                <a:cubicBezTo>
                  <a:pt x="4944618" y="1259777"/>
                  <a:pt x="4914043" y="1259110"/>
                  <a:pt x="4884420" y="1255776"/>
                </a:cubicBezTo>
                <a:cubicBezTo>
                  <a:pt x="4861465" y="1253204"/>
                  <a:pt x="4848987" y="1260539"/>
                  <a:pt x="4849559" y="1287399"/>
                </a:cubicBezTo>
                <a:cubicBezTo>
                  <a:pt x="4850511" y="1335595"/>
                  <a:pt x="4833938" y="1378077"/>
                  <a:pt x="4798505" y="1411891"/>
                </a:cubicBezTo>
                <a:cubicBezTo>
                  <a:pt x="4751547" y="1456563"/>
                  <a:pt x="4696111" y="1484376"/>
                  <a:pt x="4631055" y="1487138"/>
                </a:cubicBezTo>
                <a:cubicBezTo>
                  <a:pt x="4604957" y="1488281"/>
                  <a:pt x="4577048" y="1483233"/>
                  <a:pt x="4552379" y="1474470"/>
                </a:cubicBezTo>
                <a:cubicBezTo>
                  <a:pt x="4513040" y="1460468"/>
                  <a:pt x="4496657" y="1430465"/>
                  <a:pt x="4497896" y="1388840"/>
                </a:cubicBezTo>
                <a:cubicBezTo>
                  <a:pt x="4498181" y="1378934"/>
                  <a:pt x="4497896" y="1368933"/>
                  <a:pt x="4497896" y="1353026"/>
                </a:cubicBezTo>
                <a:cubicBezTo>
                  <a:pt x="4483132" y="1361504"/>
                  <a:pt x="4472655" y="1365885"/>
                  <a:pt x="4463987" y="1372553"/>
                </a:cubicBezTo>
                <a:cubicBezTo>
                  <a:pt x="4313492" y="1488186"/>
                  <a:pt x="4193858" y="1629918"/>
                  <a:pt x="4131183" y="1809655"/>
                </a:cubicBezTo>
                <a:cubicBezTo>
                  <a:pt x="4083463" y="1946339"/>
                  <a:pt x="4052602" y="2088928"/>
                  <a:pt x="4014026" y="2228850"/>
                </a:cubicBezTo>
                <a:cubicBezTo>
                  <a:pt x="3976592" y="2364296"/>
                  <a:pt x="3938969" y="2499360"/>
                  <a:pt x="3856101" y="2616708"/>
                </a:cubicBezTo>
                <a:cubicBezTo>
                  <a:pt x="3782854" y="2720340"/>
                  <a:pt x="3684365" y="2779490"/>
                  <a:pt x="3559588" y="2796730"/>
                </a:cubicBezTo>
                <a:cubicBezTo>
                  <a:pt x="3477673" y="2808065"/>
                  <a:pt x="3395472" y="2805303"/>
                  <a:pt x="3315748" y="2785682"/>
                </a:cubicBezTo>
                <a:cubicBezTo>
                  <a:pt x="3172968" y="2750630"/>
                  <a:pt x="3031141" y="2711196"/>
                  <a:pt x="2889409" y="2672144"/>
                </a:cubicBezTo>
                <a:cubicBezTo>
                  <a:pt x="2869025" y="2666524"/>
                  <a:pt x="2857500" y="2669667"/>
                  <a:pt x="2846451" y="2686717"/>
                </a:cubicBezTo>
                <a:cubicBezTo>
                  <a:pt x="2834831" y="2704529"/>
                  <a:pt x="2821115" y="2721007"/>
                  <a:pt x="2808351" y="2738057"/>
                </a:cubicBezTo>
                <a:cubicBezTo>
                  <a:pt x="2808637" y="2721007"/>
                  <a:pt x="2813780" y="2706815"/>
                  <a:pt x="2820543" y="2693575"/>
                </a:cubicBezTo>
                <a:cubicBezTo>
                  <a:pt x="2831306" y="2672525"/>
                  <a:pt x="2827306" y="2659285"/>
                  <a:pt x="2803398" y="2652808"/>
                </a:cubicBezTo>
                <a:cubicBezTo>
                  <a:pt x="2758821" y="2640902"/>
                  <a:pt x="2714625" y="2627757"/>
                  <a:pt x="2669953" y="2616137"/>
                </a:cubicBezTo>
                <a:cubicBezTo>
                  <a:pt x="2654713" y="2612136"/>
                  <a:pt x="2638711" y="2610803"/>
                  <a:pt x="2616613" y="2607278"/>
                </a:cubicBezTo>
                <a:cubicBezTo>
                  <a:pt x="2618708" y="2652808"/>
                  <a:pt x="2620995" y="2692813"/>
                  <a:pt x="2622042" y="2732913"/>
                </a:cubicBezTo>
                <a:cubicBezTo>
                  <a:pt x="2622804" y="2761393"/>
                  <a:pt x="2634139" y="2776252"/>
                  <a:pt x="2663762" y="2784253"/>
                </a:cubicBezTo>
                <a:cubicBezTo>
                  <a:pt x="2884551" y="2844260"/>
                  <a:pt x="3104864" y="2905982"/>
                  <a:pt x="3325178" y="2967704"/>
                </a:cubicBezTo>
                <a:cubicBezTo>
                  <a:pt x="3434524" y="2998375"/>
                  <a:pt x="3545681" y="3014091"/>
                  <a:pt x="3659124" y="3003233"/>
                </a:cubicBezTo>
                <a:cubicBezTo>
                  <a:pt x="3768185" y="2992755"/>
                  <a:pt x="3856958" y="2943511"/>
                  <a:pt x="3920014" y="2852642"/>
                </a:cubicBezTo>
                <a:cubicBezTo>
                  <a:pt x="3928586" y="2840260"/>
                  <a:pt x="3933063" y="2822639"/>
                  <a:pt x="3933349" y="2807399"/>
                </a:cubicBezTo>
                <a:cubicBezTo>
                  <a:pt x="3934968" y="2724626"/>
                  <a:pt x="3934397" y="2641854"/>
                  <a:pt x="3935159" y="2559082"/>
                </a:cubicBezTo>
                <a:cubicBezTo>
                  <a:pt x="3935349" y="2541461"/>
                  <a:pt x="3938111" y="2523839"/>
                  <a:pt x="3939635" y="2506313"/>
                </a:cubicBezTo>
                <a:cubicBezTo>
                  <a:pt x="3942779" y="2505647"/>
                  <a:pt x="3946017" y="2504980"/>
                  <a:pt x="3949160" y="2504313"/>
                </a:cubicBezTo>
                <a:cubicBezTo>
                  <a:pt x="3979259" y="2553176"/>
                  <a:pt x="3968020" y="2622328"/>
                  <a:pt x="4025646" y="2666238"/>
                </a:cubicBezTo>
                <a:close/>
                <a:moveTo>
                  <a:pt x="2878170" y="2624900"/>
                </a:moveTo>
                <a:cubicBezTo>
                  <a:pt x="2891409" y="2630043"/>
                  <a:pt x="2904363" y="2636139"/>
                  <a:pt x="2917984" y="2640235"/>
                </a:cubicBezTo>
                <a:cubicBezTo>
                  <a:pt x="3011805" y="2668810"/>
                  <a:pt x="3105341" y="2698337"/>
                  <a:pt x="3199638" y="2725007"/>
                </a:cubicBezTo>
                <a:cubicBezTo>
                  <a:pt x="3302794" y="2754249"/>
                  <a:pt x="3407474" y="2771299"/>
                  <a:pt x="3515678" y="2767203"/>
                </a:cubicBezTo>
                <a:cubicBezTo>
                  <a:pt x="3640931" y="2762345"/>
                  <a:pt x="3739039" y="2710625"/>
                  <a:pt x="3812858" y="2610136"/>
                </a:cubicBezTo>
                <a:cubicBezTo>
                  <a:pt x="3876866" y="2522982"/>
                  <a:pt x="3920776" y="2425827"/>
                  <a:pt x="3949732" y="2322576"/>
                </a:cubicBezTo>
                <a:cubicBezTo>
                  <a:pt x="3981355" y="2209705"/>
                  <a:pt x="4009930" y="2095881"/>
                  <a:pt x="4037076" y="1981772"/>
                </a:cubicBezTo>
                <a:cubicBezTo>
                  <a:pt x="4085368" y="1779651"/>
                  <a:pt x="4169569" y="1597057"/>
                  <a:pt x="4317778" y="1447419"/>
                </a:cubicBezTo>
                <a:cubicBezTo>
                  <a:pt x="4426554" y="1337596"/>
                  <a:pt x="4551807" y="1257300"/>
                  <a:pt x="4705636" y="1227296"/>
                </a:cubicBezTo>
                <a:cubicBezTo>
                  <a:pt x="4733925" y="1221772"/>
                  <a:pt x="4762500" y="1217771"/>
                  <a:pt x="4790885" y="1212914"/>
                </a:cubicBezTo>
                <a:cubicBezTo>
                  <a:pt x="4808315" y="1209961"/>
                  <a:pt x="4818317" y="1200912"/>
                  <a:pt x="4818031" y="1181862"/>
                </a:cubicBezTo>
                <a:cubicBezTo>
                  <a:pt x="4817459" y="1137761"/>
                  <a:pt x="4817459" y="1093565"/>
                  <a:pt x="4817174" y="1049369"/>
                </a:cubicBezTo>
                <a:cubicBezTo>
                  <a:pt x="4817079" y="1027748"/>
                  <a:pt x="4804791" y="1019080"/>
                  <a:pt x="4784503" y="1017175"/>
                </a:cubicBezTo>
                <a:cubicBezTo>
                  <a:pt x="4637723" y="1003268"/>
                  <a:pt x="4500658" y="1030700"/>
                  <a:pt x="4378357" y="1115949"/>
                </a:cubicBezTo>
                <a:cubicBezTo>
                  <a:pt x="4177094" y="1256157"/>
                  <a:pt x="4045172" y="1446276"/>
                  <a:pt x="3979831" y="1682020"/>
                </a:cubicBezTo>
                <a:cubicBezTo>
                  <a:pt x="3942874" y="1815370"/>
                  <a:pt x="3911918" y="1950434"/>
                  <a:pt x="3874484" y="2083689"/>
                </a:cubicBezTo>
                <a:cubicBezTo>
                  <a:pt x="3845052" y="2188559"/>
                  <a:pt x="3805238" y="2289715"/>
                  <a:pt x="3742087" y="2379917"/>
                </a:cubicBezTo>
                <a:cubicBezTo>
                  <a:pt x="3675316" y="2475357"/>
                  <a:pt x="3584639" y="2532412"/>
                  <a:pt x="3470053" y="2553843"/>
                </a:cubicBezTo>
                <a:cubicBezTo>
                  <a:pt x="3374422" y="2571750"/>
                  <a:pt x="3279934" y="2562606"/>
                  <a:pt x="3186398" y="2543270"/>
                </a:cubicBezTo>
                <a:cubicBezTo>
                  <a:pt x="3100864" y="2525554"/>
                  <a:pt x="3016187" y="2502884"/>
                  <a:pt x="2931414" y="2481548"/>
                </a:cubicBezTo>
                <a:cubicBezTo>
                  <a:pt x="2914555" y="2477262"/>
                  <a:pt x="2903696" y="2477834"/>
                  <a:pt x="2900363" y="2497931"/>
                </a:cubicBezTo>
                <a:cubicBezTo>
                  <a:pt x="2893505" y="2539651"/>
                  <a:pt x="2885885" y="2581085"/>
                  <a:pt x="2878170" y="2624900"/>
                </a:cubicBezTo>
                <a:close/>
                <a:moveTo>
                  <a:pt x="712851" y="3391853"/>
                </a:moveTo>
                <a:cubicBezTo>
                  <a:pt x="711613" y="3394805"/>
                  <a:pt x="710375" y="3397758"/>
                  <a:pt x="709136" y="3400711"/>
                </a:cubicBezTo>
                <a:cubicBezTo>
                  <a:pt x="693706" y="3397949"/>
                  <a:pt x="677513" y="3397187"/>
                  <a:pt x="662940" y="3392043"/>
                </a:cubicBezTo>
                <a:cubicBezTo>
                  <a:pt x="605600" y="3371945"/>
                  <a:pt x="556451" y="3339084"/>
                  <a:pt x="515207" y="3294412"/>
                </a:cubicBezTo>
                <a:cubicBezTo>
                  <a:pt x="384429" y="3153251"/>
                  <a:pt x="361188" y="2882075"/>
                  <a:pt x="545021" y="2713863"/>
                </a:cubicBezTo>
                <a:cubicBezTo>
                  <a:pt x="589407" y="2673287"/>
                  <a:pt x="641033" y="2640521"/>
                  <a:pt x="689896" y="2604802"/>
                </a:cubicBezTo>
                <a:cubicBezTo>
                  <a:pt x="703612" y="2594705"/>
                  <a:pt x="715994" y="2586419"/>
                  <a:pt x="711518" y="2565749"/>
                </a:cubicBezTo>
                <a:cubicBezTo>
                  <a:pt x="693039" y="2480215"/>
                  <a:pt x="676370" y="2394299"/>
                  <a:pt x="657130" y="2309051"/>
                </a:cubicBezTo>
                <a:cubicBezTo>
                  <a:pt x="649034" y="2273141"/>
                  <a:pt x="638842" y="2270665"/>
                  <a:pt x="611791" y="2297716"/>
                </a:cubicBezTo>
                <a:cubicBezTo>
                  <a:pt x="527495" y="2382107"/>
                  <a:pt x="443103" y="2466499"/>
                  <a:pt x="361093" y="2553081"/>
                </a:cubicBezTo>
                <a:cubicBezTo>
                  <a:pt x="293656" y="2624328"/>
                  <a:pt x="243173" y="2707386"/>
                  <a:pt x="205550" y="2797874"/>
                </a:cubicBezTo>
                <a:cubicBezTo>
                  <a:pt x="146018" y="2940844"/>
                  <a:pt x="132112" y="3088386"/>
                  <a:pt x="187643" y="3234023"/>
                </a:cubicBezTo>
                <a:cubicBezTo>
                  <a:pt x="280797" y="3478340"/>
                  <a:pt x="549116" y="3638074"/>
                  <a:pt x="864775" y="3577876"/>
                </a:cubicBezTo>
                <a:cubicBezTo>
                  <a:pt x="905256" y="3570161"/>
                  <a:pt x="907923" y="3567113"/>
                  <a:pt x="899827" y="3525488"/>
                </a:cubicBezTo>
                <a:cubicBezTo>
                  <a:pt x="857345" y="3307461"/>
                  <a:pt x="813530" y="3089720"/>
                  <a:pt x="771049" y="2871692"/>
                </a:cubicBezTo>
                <a:cubicBezTo>
                  <a:pt x="766096" y="2846165"/>
                  <a:pt x="753428" y="2839117"/>
                  <a:pt x="733615" y="2852452"/>
                </a:cubicBezTo>
                <a:cubicBezTo>
                  <a:pt x="689229" y="2882360"/>
                  <a:pt x="640080" y="2908649"/>
                  <a:pt x="604266" y="2947035"/>
                </a:cubicBezTo>
                <a:cubicBezTo>
                  <a:pt x="500348" y="3058573"/>
                  <a:pt x="510350" y="3205067"/>
                  <a:pt x="622268" y="3307461"/>
                </a:cubicBezTo>
                <a:cubicBezTo>
                  <a:pt x="652653" y="3335369"/>
                  <a:pt x="682657" y="3363754"/>
                  <a:pt x="712851" y="3391853"/>
                </a:cubicBezTo>
                <a:close/>
                <a:moveTo>
                  <a:pt x="794480" y="2416969"/>
                </a:moveTo>
                <a:cubicBezTo>
                  <a:pt x="784765" y="2382488"/>
                  <a:pt x="805815" y="2374868"/>
                  <a:pt x="823532" y="2366296"/>
                </a:cubicBezTo>
                <a:cubicBezTo>
                  <a:pt x="1047179" y="2257711"/>
                  <a:pt x="1282827" y="2193893"/>
                  <a:pt x="1531715" y="2189893"/>
                </a:cubicBezTo>
                <a:cubicBezTo>
                  <a:pt x="1658398" y="2187893"/>
                  <a:pt x="1785271" y="2198942"/>
                  <a:pt x="1911953" y="2206276"/>
                </a:cubicBezTo>
                <a:cubicBezTo>
                  <a:pt x="1939385" y="2207800"/>
                  <a:pt x="1950530" y="2201894"/>
                  <a:pt x="1949387" y="2173319"/>
                </a:cubicBezTo>
                <a:cubicBezTo>
                  <a:pt x="1947863" y="2136839"/>
                  <a:pt x="1948625" y="2100167"/>
                  <a:pt x="1949482" y="2063687"/>
                </a:cubicBezTo>
                <a:cubicBezTo>
                  <a:pt x="1950053" y="2037969"/>
                  <a:pt x="1938909" y="2024729"/>
                  <a:pt x="1913001" y="2022062"/>
                </a:cubicBezTo>
                <a:cubicBezTo>
                  <a:pt x="1791557" y="2009585"/>
                  <a:pt x="1670495" y="1991392"/>
                  <a:pt x="1548765" y="1984724"/>
                </a:cubicBezTo>
                <a:cubicBezTo>
                  <a:pt x="1300639" y="1971008"/>
                  <a:pt x="1063562" y="2026349"/>
                  <a:pt x="832199" y="2111597"/>
                </a:cubicBezTo>
                <a:cubicBezTo>
                  <a:pt x="793528" y="2125790"/>
                  <a:pt x="764191" y="2149602"/>
                  <a:pt x="737426" y="2179511"/>
                </a:cubicBezTo>
                <a:cubicBezTo>
                  <a:pt x="717804" y="2201513"/>
                  <a:pt x="712089" y="2224564"/>
                  <a:pt x="718090" y="2253615"/>
                </a:cubicBezTo>
                <a:cubicBezTo>
                  <a:pt x="737330" y="2346865"/>
                  <a:pt x="755904" y="2440210"/>
                  <a:pt x="772192" y="2534031"/>
                </a:cubicBezTo>
                <a:cubicBezTo>
                  <a:pt x="776192" y="2556891"/>
                  <a:pt x="786479" y="2566416"/>
                  <a:pt x="806863" y="2567940"/>
                </a:cubicBezTo>
                <a:cubicBezTo>
                  <a:pt x="837533" y="2570226"/>
                  <a:pt x="869061" y="2567750"/>
                  <a:pt x="898874" y="2573846"/>
                </a:cubicBezTo>
                <a:cubicBezTo>
                  <a:pt x="953262" y="2584990"/>
                  <a:pt x="1002506" y="2574131"/>
                  <a:pt x="1052703" y="2553557"/>
                </a:cubicBezTo>
                <a:cubicBezTo>
                  <a:pt x="1191292" y="2496693"/>
                  <a:pt x="1335500" y="2459831"/>
                  <a:pt x="1484090" y="2441067"/>
                </a:cubicBezTo>
                <a:cubicBezTo>
                  <a:pt x="1545146" y="2433352"/>
                  <a:pt x="1606582" y="2428589"/>
                  <a:pt x="1667828" y="2422779"/>
                </a:cubicBezTo>
                <a:cubicBezTo>
                  <a:pt x="1682782" y="2421350"/>
                  <a:pt x="1693545" y="2416778"/>
                  <a:pt x="1694117" y="2399062"/>
                </a:cubicBezTo>
                <a:cubicBezTo>
                  <a:pt x="1696498" y="2328386"/>
                  <a:pt x="1743361" y="2293430"/>
                  <a:pt x="1801844" y="2270951"/>
                </a:cubicBezTo>
                <a:cubicBezTo>
                  <a:pt x="1830419" y="2259997"/>
                  <a:pt x="1861757" y="2256282"/>
                  <a:pt x="1891856" y="2249234"/>
                </a:cubicBezTo>
                <a:cubicBezTo>
                  <a:pt x="1508379" y="2181701"/>
                  <a:pt x="1144905" y="2250186"/>
                  <a:pt x="794480" y="2416969"/>
                </a:cubicBezTo>
                <a:close/>
                <a:moveTo>
                  <a:pt x="3199448" y="2334387"/>
                </a:moveTo>
                <a:cubicBezTo>
                  <a:pt x="3049905" y="2298954"/>
                  <a:pt x="2904744" y="2264569"/>
                  <a:pt x="2751391" y="2228279"/>
                </a:cubicBezTo>
                <a:cubicBezTo>
                  <a:pt x="2765012" y="2245805"/>
                  <a:pt x="2773871" y="2257901"/>
                  <a:pt x="2783396" y="2269427"/>
                </a:cubicBezTo>
                <a:cubicBezTo>
                  <a:pt x="2804732" y="2295430"/>
                  <a:pt x="2834354" y="2318004"/>
                  <a:pt x="2846356" y="2347722"/>
                </a:cubicBezTo>
                <a:cubicBezTo>
                  <a:pt x="2877312" y="2424398"/>
                  <a:pt x="2939320" y="2447163"/>
                  <a:pt x="3011234" y="2466594"/>
                </a:cubicBezTo>
                <a:cubicBezTo>
                  <a:pt x="3136011" y="2500408"/>
                  <a:pt x="3259931" y="2532507"/>
                  <a:pt x="3390995" y="2529459"/>
                </a:cubicBezTo>
                <a:cubicBezTo>
                  <a:pt x="3509963" y="2526697"/>
                  <a:pt x="3607784" y="2484025"/>
                  <a:pt x="3683318" y="2391728"/>
                </a:cubicBezTo>
                <a:cubicBezTo>
                  <a:pt x="3751326" y="2308574"/>
                  <a:pt x="3797903" y="2213515"/>
                  <a:pt x="3827526" y="2111312"/>
                </a:cubicBezTo>
                <a:cubicBezTo>
                  <a:pt x="3862007" y="1992249"/>
                  <a:pt x="3892106" y="1871853"/>
                  <a:pt x="3921633" y="1751362"/>
                </a:cubicBezTo>
                <a:cubicBezTo>
                  <a:pt x="3965258" y="1573625"/>
                  <a:pt x="4030790" y="1407033"/>
                  <a:pt x="4151853" y="1265968"/>
                </a:cubicBezTo>
                <a:cubicBezTo>
                  <a:pt x="4261581" y="1138238"/>
                  <a:pt x="4389597" y="1036225"/>
                  <a:pt x="4556379" y="998411"/>
                </a:cubicBezTo>
                <a:cubicBezTo>
                  <a:pt x="4632293" y="981170"/>
                  <a:pt x="4712684" y="983171"/>
                  <a:pt x="4791171" y="978122"/>
                </a:cubicBezTo>
                <a:cubicBezTo>
                  <a:pt x="4808982" y="976979"/>
                  <a:pt x="4818603" y="972979"/>
                  <a:pt x="4818126" y="954310"/>
                </a:cubicBezTo>
                <a:cubicBezTo>
                  <a:pt x="4817079" y="913067"/>
                  <a:pt x="4816316" y="871823"/>
                  <a:pt x="4814792" y="830675"/>
                </a:cubicBezTo>
                <a:cubicBezTo>
                  <a:pt x="4814126" y="812102"/>
                  <a:pt x="4801457" y="805053"/>
                  <a:pt x="4784979" y="801053"/>
                </a:cubicBezTo>
                <a:cubicBezTo>
                  <a:pt x="4627817" y="762762"/>
                  <a:pt x="4473035" y="762286"/>
                  <a:pt x="4327589" y="842105"/>
                </a:cubicBezTo>
                <a:cubicBezTo>
                  <a:pt x="4104037" y="964787"/>
                  <a:pt x="3959447" y="1154811"/>
                  <a:pt x="3883057" y="1394746"/>
                </a:cubicBezTo>
                <a:cubicBezTo>
                  <a:pt x="3839337" y="1531906"/>
                  <a:pt x="3809524" y="1673543"/>
                  <a:pt x="3774662" y="1813560"/>
                </a:cubicBezTo>
                <a:cubicBezTo>
                  <a:pt x="3770948" y="1828419"/>
                  <a:pt x="3771710" y="1847088"/>
                  <a:pt x="3777520" y="1860995"/>
                </a:cubicBezTo>
                <a:cubicBezTo>
                  <a:pt x="3829050" y="1983867"/>
                  <a:pt x="3796856" y="2094071"/>
                  <a:pt x="3728657" y="2199227"/>
                </a:cubicBezTo>
                <a:cubicBezTo>
                  <a:pt x="3725609" y="2203895"/>
                  <a:pt x="3720274" y="2207133"/>
                  <a:pt x="3715988" y="2210943"/>
                </a:cubicBezTo>
                <a:cubicBezTo>
                  <a:pt x="3720941" y="2186178"/>
                  <a:pt x="3730847" y="2164556"/>
                  <a:pt x="3739801" y="2142649"/>
                </a:cubicBezTo>
                <a:cubicBezTo>
                  <a:pt x="3763709" y="2084642"/>
                  <a:pt x="3776377" y="2025015"/>
                  <a:pt x="3761232" y="1962436"/>
                </a:cubicBezTo>
                <a:cubicBezTo>
                  <a:pt x="3758374" y="1950815"/>
                  <a:pt x="3751136" y="1940243"/>
                  <a:pt x="3745897" y="1929098"/>
                </a:cubicBezTo>
                <a:cubicBezTo>
                  <a:pt x="3733229" y="1941005"/>
                  <a:pt x="3727895" y="1951006"/>
                  <a:pt x="3723989" y="1961483"/>
                </a:cubicBezTo>
                <a:cubicBezTo>
                  <a:pt x="3687604" y="2059305"/>
                  <a:pt x="3634835" y="2147030"/>
                  <a:pt x="3559874" y="2220087"/>
                </a:cubicBezTo>
                <a:cubicBezTo>
                  <a:pt x="3537871" y="2241518"/>
                  <a:pt x="3525203" y="2263235"/>
                  <a:pt x="3526346" y="2295335"/>
                </a:cubicBezTo>
                <a:cubicBezTo>
                  <a:pt x="3529108" y="2377250"/>
                  <a:pt x="3489293" y="2434590"/>
                  <a:pt x="3416903" y="2469928"/>
                </a:cubicBezTo>
                <a:cubicBezTo>
                  <a:pt x="3394520" y="2480882"/>
                  <a:pt x="3371374" y="2492788"/>
                  <a:pt x="3347276" y="2496788"/>
                </a:cubicBezTo>
                <a:cubicBezTo>
                  <a:pt x="3315653" y="2502027"/>
                  <a:pt x="3281553" y="2506028"/>
                  <a:pt x="3250787" y="2499551"/>
                </a:cubicBezTo>
                <a:cubicBezTo>
                  <a:pt x="3184208" y="2485644"/>
                  <a:pt x="3159157" y="2429066"/>
                  <a:pt x="3186398" y="2366486"/>
                </a:cubicBezTo>
                <a:cubicBezTo>
                  <a:pt x="3190970" y="2356009"/>
                  <a:pt x="3194971" y="2345436"/>
                  <a:pt x="3199448" y="2334387"/>
                </a:cubicBezTo>
                <a:close/>
                <a:moveTo>
                  <a:pt x="6873240" y="513112"/>
                </a:moveTo>
                <a:cubicBezTo>
                  <a:pt x="6830092" y="519779"/>
                  <a:pt x="6786658" y="521875"/>
                  <a:pt x="6745986" y="533781"/>
                </a:cubicBezTo>
                <a:cubicBezTo>
                  <a:pt x="6619780" y="570738"/>
                  <a:pt x="6520053" y="648462"/>
                  <a:pt x="6440615" y="750856"/>
                </a:cubicBezTo>
                <a:cubicBezTo>
                  <a:pt x="6361177" y="853345"/>
                  <a:pt x="6287167" y="960120"/>
                  <a:pt x="6209633" y="1064228"/>
                </a:cubicBezTo>
                <a:cubicBezTo>
                  <a:pt x="6131814" y="1168718"/>
                  <a:pt x="6046375" y="1265968"/>
                  <a:pt x="5940648" y="1343978"/>
                </a:cubicBezTo>
                <a:cubicBezTo>
                  <a:pt x="5780532" y="1462088"/>
                  <a:pt x="5608035" y="1496854"/>
                  <a:pt x="5418487" y="1425226"/>
                </a:cubicBezTo>
                <a:cubicBezTo>
                  <a:pt x="5383435" y="1411986"/>
                  <a:pt x="5347240" y="1401985"/>
                  <a:pt x="5311807" y="1389983"/>
                </a:cubicBezTo>
                <a:cubicBezTo>
                  <a:pt x="5293424" y="1383697"/>
                  <a:pt x="5283899" y="1389031"/>
                  <a:pt x="5283708" y="1408843"/>
                </a:cubicBezTo>
                <a:cubicBezTo>
                  <a:pt x="5283423" y="1439609"/>
                  <a:pt x="5280565" y="1470660"/>
                  <a:pt x="5284185" y="1500854"/>
                </a:cubicBezTo>
                <a:cubicBezTo>
                  <a:pt x="5285804" y="1514380"/>
                  <a:pt x="5297901" y="1532573"/>
                  <a:pt x="5309902" y="1537811"/>
                </a:cubicBezTo>
                <a:cubicBezTo>
                  <a:pt x="5385721" y="1570577"/>
                  <a:pt x="5462016" y="1602486"/>
                  <a:pt x="5539645" y="1630490"/>
                </a:cubicBezTo>
                <a:cubicBezTo>
                  <a:pt x="5649944" y="1670209"/>
                  <a:pt x="5761482" y="1682115"/>
                  <a:pt x="5875115" y="1639253"/>
                </a:cubicBezTo>
                <a:cubicBezTo>
                  <a:pt x="5986749" y="1597152"/>
                  <a:pt x="6082665" y="1530668"/>
                  <a:pt x="6158294" y="1441228"/>
                </a:cubicBezTo>
                <a:cubicBezTo>
                  <a:pt x="6248114" y="1335024"/>
                  <a:pt x="6329934" y="1221772"/>
                  <a:pt x="6411944" y="1109186"/>
                </a:cubicBezTo>
                <a:cubicBezTo>
                  <a:pt x="6530435" y="946594"/>
                  <a:pt x="6653689" y="790956"/>
                  <a:pt x="6860477" y="734187"/>
                </a:cubicBezTo>
                <a:cubicBezTo>
                  <a:pt x="6866002" y="732663"/>
                  <a:pt x="6872574" y="722186"/>
                  <a:pt x="6872669" y="715804"/>
                </a:cubicBezTo>
                <a:cubicBezTo>
                  <a:pt x="6873526" y="651415"/>
                  <a:pt x="6873240" y="587121"/>
                  <a:pt x="6873240" y="513112"/>
                </a:cubicBezTo>
                <a:close/>
                <a:moveTo>
                  <a:pt x="6674549" y="875919"/>
                </a:moveTo>
                <a:cubicBezTo>
                  <a:pt x="6664071" y="882587"/>
                  <a:pt x="6651689" y="887349"/>
                  <a:pt x="6643497" y="896112"/>
                </a:cubicBezTo>
                <a:cubicBezTo>
                  <a:pt x="6596253" y="946594"/>
                  <a:pt x="6546247" y="995077"/>
                  <a:pt x="6504242" y="1049750"/>
                </a:cubicBezTo>
                <a:cubicBezTo>
                  <a:pt x="6420517" y="1158907"/>
                  <a:pt x="6342603" y="1272445"/>
                  <a:pt x="6260211" y="1382554"/>
                </a:cubicBezTo>
                <a:cubicBezTo>
                  <a:pt x="6168581" y="1504950"/>
                  <a:pt x="6053138" y="1599914"/>
                  <a:pt x="5913406" y="1662208"/>
                </a:cubicBezTo>
                <a:cubicBezTo>
                  <a:pt x="5870353" y="1681353"/>
                  <a:pt x="5821966" y="1692783"/>
                  <a:pt x="5774912" y="1697736"/>
                </a:cubicBezTo>
                <a:cubicBezTo>
                  <a:pt x="5666137" y="1709357"/>
                  <a:pt x="5563172" y="1679924"/>
                  <a:pt x="5462778" y="1641062"/>
                </a:cubicBezTo>
                <a:cubicBezTo>
                  <a:pt x="5413534" y="1621917"/>
                  <a:pt x="5364861" y="1601248"/>
                  <a:pt x="5316189" y="1580579"/>
                </a:cubicBezTo>
                <a:cubicBezTo>
                  <a:pt x="5293710" y="1571054"/>
                  <a:pt x="5283136" y="1577816"/>
                  <a:pt x="5283136" y="1601819"/>
                </a:cubicBezTo>
                <a:cubicBezTo>
                  <a:pt x="5283042" y="1632585"/>
                  <a:pt x="5283042" y="1663351"/>
                  <a:pt x="5283327" y="1694021"/>
                </a:cubicBezTo>
                <a:cubicBezTo>
                  <a:pt x="5283613" y="1715929"/>
                  <a:pt x="5295424" y="1729931"/>
                  <a:pt x="5315426" y="1737265"/>
                </a:cubicBezTo>
                <a:cubicBezTo>
                  <a:pt x="5336191" y="1744885"/>
                  <a:pt x="5357241" y="1751648"/>
                  <a:pt x="5377815" y="1759744"/>
                </a:cubicBezTo>
                <a:cubicBezTo>
                  <a:pt x="5474399" y="1797749"/>
                  <a:pt x="5570220" y="1837754"/>
                  <a:pt x="5667566" y="1873758"/>
                </a:cubicBezTo>
                <a:cubicBezTo>
                  <a:pt x="5759006" y="1907572"/>
                  <a:pt x="5852922" y="1914144"/>
                  <a:pt x="5948363" y="1888903"/>
                </a:cubicBezTo>
                <a:cubicBezTo>
                  <a:pt x="6067711" y="1857375"/>
                  <a:pt x="6162389" y="1786699"/>
                  <a:pt x="6248876" y="1702499"/>
                </a:cubicBezTo>
                <a:cubicBezTo>
                  <a:pt x="6347555" y="1606582"/>
                  <a:pt x="6424422" y="1493615"/>
                  <a:pt x="6502336" y="1381316"/>
                </a:cubicBezTo>
                <a:cubicBezTo>
                  <a:pt x="6584347" y="1263206"/>
                  <a:pt x="6672834" y="1150811"/>
                  <a:pt x="6783134" y="1057085"/>
                </a:cubicBezTo>
                <a:cubicBezTo>
                  <a:pt x="6787420" y="1053465"/>
                  <a:pt x="6790278" y="1048321"/>
                  <a:pt x="6795040" y="1042321"/>
                </a:cubicBezTo>
                <a:cubicBezTo>
                  <a:pt x="6748749" y="1047274"/>
                  <a:pt x="6703600" y="1057847"/>
                  <a:pt x="6676835" y="1008793"/>
                </a:cubicBezTo>
                <a:cubicBezTo>
                  <a:pt x="6653689" y="966597"/>
                  <a:pt x="6666738" y="923544"/>
                  <a:pt x="6674549" y="875919"/>
                </a:cubicBezTo>
                <a:close/>
                <a:moveTo>
                  <a:pt x="4159377" y="2812066"/>
                </a:moveTo>
                <a:cubicBezTo>
                  <a:pt x="4162711" y="2810732"/>
                  <a:pt x="4166045" y="2809494"/>
                  <a:pt x="4169378" y="2808161"/>
                </a:cubicBezTo>
                <a:cubicBezTo>
                  <a:pt x="4176998" y="2785872"/>
                  <a:pt x="4186142" y="2764060"/>
                  <a:pt x="4192048" y="2741295"/>
                </a:cubicBezTo>
                <a:cubicBezTo>
                  <a:pt x="4221575" y="2626900"/>
                  <a:pt x="4249103" y="2511933"/>
                  <a:pt x="4279583" y="2397728"/>
                </a:cubicBezTo>
                <a:cubicBezTo>
                  <a:pt x="4334923" y="2189988"/>
                  <a:pt x="4437793" y="2010537"/>
                  <a:pt x="4602385" y="1869472"/>
                </a:cubicBezTo>
                <a:cubicBezTo>
                  <a:pt x="4704207" y="1782223"/>
                  <a:pt x="4818126" y="1717167"/>
                  <a:pt x="4953476" y="1700974"/>
                </a:cubicBezTo>
                <a:cubicBezTo>
                  <a:pt x="5044440" y="1690116"/>
                  <a:pt x="5136070" y="1694021"/>
                  <a:pt x="5226368" y="1711547"/>
                </a:cubicBezTo>
                <a:cubicBezTo>
                  <a:pt x="5248085" y="1715738"/>
                  <a:pt x="5256657" y="1710309"/>
                  <a:pt x="5256086" y="1687925"/>
                </a:cubicBezTo>
                <a:cubicBezTo>
                  <a:pt x="5255228" y="1654302"/>
                  <a:pt x="5255419" y="1620584"/>
                  <a:pt x="5256277" y="1586960"/>
                </a:cubicBezTo>
                <a:cubicBezTo>
                  <a:pt x="5256848" y="1565243"/>
                  <a:pt x="5247323" y="1552385"/>
                  <a:pt x="5226749" y="1547241"/>
                </a:cubicBezTo>
                <a:cubicBezTo>
                  <a:pt x="5162646" y="1531049"/>
                  <a:pt x="5099209" y="1509713"/>
                  <a:pt x="5034153" y="1499902"/>
                </a:cubicBezTo>
                <a:cubicBezTo>
                  <a:pt x="4863846" y="1474280"/>
                  <a:pt x="4706970" y="1510474"/>
                  <a:pt x="4569429" y="1617250"/>
                </a:cubicBezTo>
                <a:cubicBezTo>
                  <a:pt x="4399693" y="1748885"/>
                  <a:pt x="4277964" y="1915668"/>
                  <a:pt x="4216813" y="2122075"/>
                </a:cubicBezTo>
                <a:cubicBezTo>
                  <a:pt x="4161758" y="2308098"/>
                  <a:pt x="4113657" y="2496217"/>
                  <a:pt x="4062889" y="2683574"/>
                </a:cubicBezTo>
                <a:cubicBezTo>
                  <a:pt x="4060603" y="2692146"/>
                  <a:pt x="4059174" y="2705291"/>
                  <a:pt x="4063841" y="2710625"/>
                </a:cubicBezTo>
                <a:cubicBezTo>
                  <a:pt x="4094703" y="2745201"/>
                  <a:pt x="4127373" y="2778443"/>
                  <a:pt x="4159377" y="2812066"/>
                </a:cubicBezTo>
                <a:close/>
                <a:moveTo>
                  <a:pt x="1045655" y="2597753"/>
                </a:moveTo>
                <a:cubicBezTo>
                  <a:pt x="1060990" y="2608993"/>
                  <a:pt x="1069562" y="2614994"/>
                  <a:pt x="1077849" y="2621376"/>
                </a:cubicBezTo>
                <a:cubicBezTo>
                  <a:pt x="1127284" y="2659285"/>
                  <a:pt x="1177766" y="2695861"/>
                  <a:pt x="1225296" y="2735961"/>
                </a:cubicBezTo>
                <a:cubicBezTo>
                  <a:pt x="1245680" y="2753106"/>
                  <a:pt x="1262253" y="2756249"/>
                  <a:pt x="1287209" y="2748153"/>
                </a:cubicBezTo>
                <a:cubicBezTo>
                  <a:pt x="1456849" y="2693670"/>
                  <a:pt x="1631252" y="2666143"/>
                  <a:pt x="1809179" y="2663000"/>
                </a:cubicBezTo>
                <a:cubicBezTo>
                  <a:pt x="1982057" y="2660047"/>
                  <a:pt x="2152841" y="2681573"/>
                  <a:pt x="2322481" y="2712911"/>
                </a:cubicBezTo>
                <a:cubicBezTo>
                  <a:pt x="2399062" y="2727008"/>
                  <a:pt x="2475357" y="2742724"/>
                  <a:pt x="2551557" y="2759012"/>
                </a:cubicBezTo>
                <a:cubicBezTo>
                  <a:pt x="2577274" y="2764536"/>
                  <a:pt x="2587371" y="2756059"/>
                  <a:pt x="2586799" y="2730532"/>
                </a:cubicBezTo>
                <a:cubicBezTo>
                  <a:pt x="2586228" y="2704529"/>
                  <a:pt x="2587276" y="2678621"/>
                  <a:pt x="2586990" y="2652617"/>
                </a:cubicBezTo>
                <a:cubicBezTo>
                  <a:pt x="2586419" y="2596896"/>
                  <a:pt x="2586799" y="2594420"/>
                  <a:pt x="2533174" y="2583276"/>
                </a:cubicBezTo>
                <a:cubicBezTo>
                  <a:pt x="2372297" y="2549843"/>
                  <a:pt x="2211705" y="2514219"/>
                  <a:pt x="2049685" y="2487263"/>
                </a:cubicBezTo>
                <a:cubicBezTo>
                  <a:pt x="1723454" y="2433066"/>
                  <a:pt x="1403509" y="2459641"/>
                  <a:pt x="1092803" y="2576989"/>
                </a:cubicBezTo>
                <a:cubicBezTo>
                  <a:pt x="1078992" y="2582228"/>
                  <a:pt x="1065562" y="2588990"/>
                  <a:pt x="1045655" y="2597753"/>
                </a:cubicBezTo>
                <a:close/>
                <a:moveTo>
                  <a:pt x="2557939" y="2965418"/>
                </a:moveTo>
                <a:cubicBezTo>
                  <a:pt x="2564987" y="2971134"/>
                  <a:pt x="2566892" y="2973801"/>
                  <a:pt x="2569369" y="2974467"/>
                </a:cubicBezTo>
                <a:cubicBezTo>
                  <a:pt x="2583180" y="2978753"/>
                  <a:pt x="2596991" y="2982849"/>
                  <a:pt x="2610898" y="2986469"/>
                </a:cubicBezTo>
                <a:cubicBezTo>
                  <a:pt x="2834164" y="3044380"/>
                  <a:pt x="3057906" y="3100959"/>
                  <a:pt x="3280696" y="3160681"/>
                </a:cubicBezTo>
                <a:cubicBezTo>
                  <a:pt x="3396710" y="3191828"/>
                  <a:pt x="3510439" y="3232785"/>
                  <a:pt x="3631121" y="3242977"/>
                </a:cubicBezTo>
                <a:cubicBezTo>
                  <a:pt x="3727799" y="3251168"/>
                  <a:pt x="3824002" y="3249359"/>
                  <a:pt x="3911822" y="3199543"/>
                </a:cubicBezTo>
                <a:cubicBezTo>
                  <a:pt x="3920776" y="3194495"/>
                  <a:pt x="3930872" y="3182017"/>
                  <a:pt x="3931158" y="3172778"/>
                </a:cubicBezTo>
                <a:cubicBezTo>
                  <a:pt x="3932968" y="3100673"/>
                  <a:pt x="3932778" y="3028474"/>
                  <a:pt x="3932491" y="2956274"/>
                </a:cubicBezTo>
                <a:cubicBezTo>
                  <a:pt x="3932491" y="2945416"/>
                  <a:pt x="3928872" y="2934462"/>
                  <a:pt x="3926777" y="2923032"/>
                </a:cubicBezTo>
                <a:cubicBezTo>
                  <a:pt x="3920966" y="2924175"/>
                  <a:pt x="3917728" y="2923985"/>
                  <a:pt x="3915537" y="2925413"/>
                </a:cubicBezTo>
                <a:cubicBezTo>
                  <a:pt x="3904393" y="2932938"/>
                  <a:pt x="3893439" y="2940749"/>
                  <a:pt x="3882676" y="2948845"/>
                </a:cubicBezTo>
                <a:cubicBezTo>
                  <a:pt x="3807333" y="3005233"/>
                  <a:pt x="3723894" y="3035808"/>
                  <a:pt x="3628549" y="3037618"/>
                </a:cubicBezTo>
                <a:cubicBezTo>
                  <a:pt x="3512058" y="3039904"/>
                  <a:pt x="3398711" y="3024759"/>
                  <a:pt x="3286506" y="2993612"/>
                </a:cubicBezTo>
                <a:cubicBezTo>
                  <a:pt x="3090101" y="2939034"/>
                  <a:pt x="2893219" y="2886551"/>
                  <a:pt x="2696337" y="2833783"/>
                </a:cubicBezTo>
                <a:cubicBezTo>
                  <a:pt x="2672906" y="2827496"/>
                  <a:pt x="2648426" y="2824925"/>
                  <a:pt x="2622042" y="2820162"/>
                </a:cubicBezTo>
                <a:cubicBezTo>
                  <a:pt x="2617756" y="2879408"/>
                  <a:pt x="2599944" y="2927128"/>
                  <a:pt x="2557939" y="2965418"/>
                </a:cubicBezTo>
                <a:close/>
                <a:moveTo>
                  <a:pt x="2415540" y="2776061"/>
                </a:moveTo>
                <a:cubicBezTo>
                  <a:pt x="2398586" y="2769489"/>
                  <a:pt x="2388013" y="2763488"/>
                  <a:pt x="2376678" y="2761202"/>
                </a:cubicBezTo>
                <a:cubicBezTo>
                  <a:pt x="2338959" y="2753582"/>
                  <a:pt x="2301050" y="2747296"/>
                  <a:pt x="2263140" y="2740438"/>
                </a:cubicBezTo>
                <a:cubicBezTo>
                  <a:pt x="2055686" y="2703100"/>
                  <a:pt x="1846993" y="2687860"/>
                  <a:pt x="1636776" y="2709291"/>
                </a:cubicBezTo>
                <a:cubicBezTo>
                  <a:pt x="1523524" y="2720816"/>
                  <a:pt x="1413320" y="2747582"/>
                  <a:pt x="1305306" y="2783777"/>
                </a:cubicBezTo>
                <a:cubicBezTo>
                  <a:pt x="1279208" y="2792540"/>
                  <a:pt x="1274540" y="2803208"/>
                  <a:pt x="1285685" y="2829687"/>
                </a:cubicBezTo>
                <a:cubicBezTo>
                  <a:pt x="1304925" y="2875597"/>
                  <a:pt x="1320356" y="2923318"/>
                  <a:pt x="1334072" y="2971229"/>
                </a:cubicBezTo>
                <a:cubicBezTo>
                  <a:pt x="1340644" y="2994089"/>
                  <a:pt x="1349407" y="3001137"/>
                  <a:pt x="1372362" y="2994184"/>
                </a:cubicBezTo>
                <a:cubicBezTo>
                  <a:pt x="1422083" y="2979230"/>
                  <a:pt x="1471898" y="2964371"/>
                  <a:pt x="1522286" y="2951988"/>
                </a:cubicBezTo>
                <a:cubicBezTo>
                  <a:pt x="1755267" y="2894647"/>
                  <a:pt x="1991201" y="2894552"/>
                  <a:pt x="2227898" y="2919794"/>
                </a:cubicBezTo>
                <a:cubicBezTo>
                  <a:pt x="2252758" y="2922461"/>
                  <a:pt x="2265426" y="2915317"/>
                  <a:pt x="2275999" y="2895314"/>
                </a:cubicBezTo>
                <a:cubicBezTo>
                  <a:pt x="2301812" y="2846832"/>
                  <a:pt x="2340102" y="2811876"/>
                  <a:pt x="2391347" y="2791301"/>
                </a:cubicBezTo>
                <a:cubicBezTo>
                  <a:pt x="2397824" y="2788730"/>
                  <a:pt x="2403443" y="2783777"/>
                  <a:pt x="2415540" y="2776061"/>
                </a:cubicBezTo>
                <a:close/>
                <a:moveTo>
                  <a:pt x="6995732" y="258985"/>
                </a:moveTo>
                <a:cubicBezTo>
                  <a:pt x="6998399" y="255175"/>
                  <a:pt x="7001066" y="251365"/>
                  <a:pt x="7003828" y="247555"/>
                </a:cubicBezTo>
                <a:cubicBezTo>
                  <a:pt x="6976682" y="192786"/>
                  <a:pt x="6951250" y="137065"/>
                  <a:pt x="6921246" y="83915"/>
                </a:cubicBezTo>
                <a:cubicBezTo>
                  <a:pt x="6913721" y="70676"/>
                  <a:pt x="6892385" y="61055"/>
                  <a:pt x="6875812" y="57817"/>
                </a:cubicBezTo>
                <a:cubicBezTo>
                  <a:pt x="6828758" y="48673"/>
                  <a:pt x="6781038" y="41243"/>
                  <a:pt x="6733223" y="37624"/>
                </a:cubicBezTo>
                <a:cubicBezTo>
                  <a:pt x="6596634" y="27337"/>
                  <a:pt x="6468523" y="54007"/>
                  <a:pt x="6356795" y="136970"/>
                </a:cubicBezTo>
                <a:cubicBezTo>
                  <a:pt x="6236685" y="226219"/>
                  <a:pt x="6150769" y="345853"/>
                  <a:pt x="6069235" y="468821"/>
                </a:cubicBezTo>
                <a:cubicBezTo>
                  <a:pt x="6063996" y="476726"/>
                  <a:pt x="6061901" y="494252"/>
                  <a:pt x="6066758" y="499967"/>
                </a:cubicBezTo>
                <a:cubicBezTo>
                  <a:pt x="6103144" y="541496"/>
                  <a:pt x="6141720" y="581120"/>
                  <a:pt x="6182201" y="624269"/>
                </a:cubicBezTo>
                <a:cubicBezTo>
                  <a:pt x="6202109" y="601885"/>
                  <a:pt x="6217253" y="586073"/>
                  <a:pt x="6231160" y="569214"/>
                </a:cubicBezTo>
                <a:cubicBezTo>
                  <a:pt x="6254401" y="541020"/>
                  <a:pt x="6276689" y="512064"/>
                  <a:pt x="6299835" y="483775"/>
                </a:cubicBezTo>
                <a:cubicBezTo>
                  <a:pt x="6422612" y="334042"/>
                  <a:pt x="6576632" y="245269"/>
                  <a:pt x="6773990" y="240602"/>
                </a:cubicBezTo>
                <a:cubicBezTo>
                  <a:pt x="6806375" y="239840"/>
                  <a:pt x="6838664" y="237268"/>
                  <a:pt x="6871812" y="235458"/>
                </a:cubicBezTo>
                <a:cubicBezTo>
                  <a:pt x="6874098" y="194500"/>
                  <a:pt x="6876288" y="156115"/>
                  <a:pt x="6878479" y="117729"/>
                </a:cubicBezTo>
                <a:cubicBezTo>
                  <a:pt x="6882099" y="117539"/>
                  <a:pt x="6885718" y="117348"/>
                  <a:pt x="6889337" y="117062"/>
                </a:cubicBezTo>
                <a:cubicBezTo>
                  <a:pt x="6891624" y="126111"/>
                  <a:pt x="6895243" y="135065"/>
                  <a:pt x="6895910" y="144209"/>
                </a:cubicBezTo>
                <a:cubicBezTo>
                  <a:pt x="6897719" y="169164"/>
                  <a:pt x="6897434" y="194215"/>
                  <a:pt x="6899720" y="219075"/>
                </a:cubicBezTo>
                <a:cubicBezTo>
                  <a:pt x="6900387" y="226600"/>
                  <a:pt x="6905054" y="238697"/>
                  <a:pt x="6910292" y="240125"/>
                </a:cubicBezTo>
                <a:cubicBezTo>
                  <a:pt x="6938296" y="248031"/>
                  <a:pt x="6967157" y="253079"/>
                  <a:pt x="6995732" y="258985"/>
                </a:cubicBezTo>
                <a:close/>
                <a:moveTo>
                  <a:pt x="606171" y="1618012"/>
                </a:moveTo>
                <a:cubicBezTo>
                  <a:pt x="613410" y="1682687"/>
                  <a:pt x="620459" y="1747361"/>
                  <a:pt x="627983" y="1812036"/>
                </a:cubicBezTo>
                <a:cubicBezTo>
                  <a:pt x="630936" y="1837182"/>
                  <a:pt x="644747" y="1836515"/>
                  <a:pt x="662178" y="1825276"/>
                </a:cubicBezTo>
                <a:cubicBezTo>
                  <a:pt x="667036" y="1822133"/>
                  <a:pt x="671703" y="1818799"/>
                  <a:pt x="676085" y="1815084"/>
                </a:cubicBezTo>
                <a:cubicBezTo>
                  <a:pt x="807815" y="1703165"/>
                  <a:pt x="906494" y="1567815"/>
                  <a:pt x="960977" y="1403223"/>
                </a:cubicBezTo>
                <a:cubicBezTo>
                  <a:pt x="984980" y="1330738"/>
                  <a:pt x="996029" y="1254919"/>
                  <a:pt x="977741" y="1178814"/>
                </a:cubicBezTo>
                <a:cubicBezTo>
                  <a:pt x="955548" y="1086422"/>
                  <a:pt x="866965" y="1051560"/>
                  <a:pt x="787051" y="1102805"/>
                </a:cubicBezTo>
                <a:cubicBezTo>
                  <a:pt x="770287" y="1113568"/>
                  <a:pt x="751904" y="1125760"/>
                  <a:pt x="741521" y="1141952"/>
                </a:cubicBezTo>
                <a:cubicBezTo>
                  <a:pt x="711708" y="1188530"/>
                  <a:pt x="680180" y="1235202"/>
                  <a:pt x="659035" y="1285875"/>
                </a:cubicBezTo>
                <a:cubicBezTo>
                  <a:pt x="615029" y="1391412"/>
                  <a:pt x="610457" y="1504379"/>
                  <a:pt x="606171" y="1618012"/>
                </a:cubicBezTo>
                <a:close/>
                <a:moveTo>
                  <a:pt x="5967794" y="629317"/>
                </a:moveTo>
                <a:cubicBezTo>
                  <a:pt x="5964745" y="628079"/>
                  <a:pt x="5961603" y="626840"/>
                  <a:pt x="5958555" y="625602"/>
                </a:cubicBezTo>
                <a:cubicBezTo>
                  <a:pt x="5936361" y="651605"/>
                  <a:pt x="5914930" y="678275"/>
                  <a:pt x="5891880" y="703421"/>
                </a:cubicBezTo>
                <a:cubicBezTo>
                  <a:pt x="5795677" y="808577"/>
                  <a:pt x="5690616" y="902018"/>
                  <a:pt x="5555552" y="955358"/>
                </a:cubicBezTo>
                <a:cubicBezTo>
                  <a:pt x="5477637" y="986123"/>
                  <a:pt x="5397151" y="993743"/>
                  <a:pt x="5314664" y="980504"/>
                </a:cubicBezTo>
                <a:cubicBezTo>
                  <a:pt x="5293614" y="977170"/>
                  <a:pt x="5284375" y="984028"/>
                  <a:pt x="5284852" y="1006126"/>
                </a:cubicBezTo>
                <a:cubicBezTo>
                  <a:pt x="5285613" y="1038796"/>
                  <a:pt x="5286280" y="1071658"/>
                  <a:pt x="5284089" y="1104233"/>
                </a:cubicBezTo>
                <a:cubicBezTo>
                  <a:pt x="5281994" y="1134809"/>
                  <a:pt x="5296186" y="1148429"/>
                  <a:pt x="5323523" y="1157954"/>
                </a:cubicBezTo>
                <a:cubicBezTo>
                  <a:pt x="5465255" y="1207389"/>
                  <a:pt x="5600986" y="1196054"/>
                  <a:pt x="5732812" y="1124141"/>
                </a:cubicBezTo>
                <a:cubicBezTo>
                  <a:pt x="5822061" y="1075468"/>
                  <a:pt x="5893689" y="1006031"/>
                  <a:pt x="5963412" y="934117"/>
                </a:cubicBezTo>
                <a:cubicBezTo>
                  <a:pt x="5969603" y="927735"/>
                  <a:pt x="5971604" y="915162"/>
                  <a:pt x="5971699" y="905446"/>
                </a:cubicBezTo>
                <a:cubicBezTo>
                  <a:pt x="5972080" y="831342"/>
                  <a:pt x="5971604" y="757333"/>
                  <a:pt x="5971032" y="683228"/>
                </a:cubicBezTo>
                <a:cubicBezTo>
                  <a:pt x="5970937" y="665226"/>
                  <a:pt x="5968936" y="647319"/>
                  <a:pt x="5967794" y="629317"/>
                </a:cubicBezTo>
                <a:close/>
                <a:moveTo>
                  <a:pt x="6290882" y="874681"/>
                </a:moveTo>
                <a:cubicBezTo>
                  <a:pt x="6302217" y="861060"/>
                  <a:pt x="6308884" y="853345"/>
                  <a:pt x="6315266" y="845249"/>
                </a:cubicBezTo>
                <a:cubicBezTo>
                  <a:pt x="6343269" y="809816"/>
                  <a:pt x="6370320" y="773621"/>
                  <a:pt x="6399181" y="738854"/>
                </a:cubicBezTo>
                <a:cubicBezTo>
                  <a:pt x="6485858" y="634460"/>
                  <a:pt x="6584919" y="546068"/>
                  <a:pt x="6718554" y="506921"/>
                </a:cubicBezTo>
                <a:cubicBezTo>
                  <a:pt x="6761703" y="494252"/>
                  <a:pt x="6806565" y="487490"/>
                  <a:pt x="6850856" y="479107"/>
                </a:cubicBezTo>
                <a:cubicBezTo>
                  <a:pt x="6864286" y="476536"/>
                  <a:pt x="6874478" y="474726"/>
                  <a:pt x="6874288" y="457295"/>
                </a:cubicBezTo>
                <a:cubicBezTo>
                  <a:pt x="6873717" y="405384"/>
                  <a:pt x="6874288" y="353568"/>
                  <a:pt x="6874288" y="301657"/>
                </a:cubicBezTo>
                <a:cubicBezTo>
                  <a:pt x="6874288" y="287941"/>
                  <a:pt x="6870954" y="277940"/>
                  <a:pt x="6853714" y="276797"/>
                </a:cubicBezTo>
                <a:cubicBezTo>
                  <a:pt x="6716554" y="268034"/>
                  <a:pt x="6587109" y="289560"/>
                  <a:pt x="6473476" y="372999"/>
                </a:cubicBezTo>
                <a:cubicBezTo>
                  <a:pt x="6373749" y="446246"/>
                  <a:pt x="6295644" y="539306"/>
                  <a:pt x="6228588" y="642557"/>
                </a:cubicBezTo>
                <a:cubicBezTo>
                  <a:pt x="6216682" y="660940"/>
                  <a:pt x="6225159" y="673418"/>
                  <a:pt x="6234208" y="686753"/>
                </a:cubicBezTo>
                <a:cubicBezTo>
                  <a:pt x="6264593" y="731711"/>
                  <a:pt x="6280309" y="781336"/>
                  <a:pt x="6284310" y="835152"/>
                </a:cubicBezTo>
                <a:cubicBezTo>
                  <a:pt x="6285071" y="845725"/>
                  <a:pt x="6287643" y="856012"/>
                  <a:pt x="6290882" y="874681"/>
                </a:cubicBezTo>
                <a:close/>
                <a:moveTo>
                  <a:pt x="1918716" y="2423446"/>
                </a:moveTo>
                <a:cubicBezTo>
                  <a:pt x="2143982" y="2465546"/>
                  <a:pt x="2362200" y="2506313"/>
                  <a:pt x="2586799" y="2548319"/>
                </a:cubicBezTo>
                <a:cubicBezTo>
                  <a:pt x="2586799" y="2505551"/>
                  <a:pt x="2584990" y="2466213"/>
                  <a:pt x="2587371" y="2427161"/>
                </a:cubicBezTo>
                <a:cubicBezTo>
                  <a:pt x="2589276" y="2394871"/>
                  <a:pt x="2576036" y="2380774"/>
                  <a:pt x="2545366" y="2373916"/>
                </a:cubicBezTo>
                <a:cubicBezTo>
                  <a:pt x="2456212" y="2354104"/>
                  <a:pt x="2367915" y="2330672"/>
                  <a:pt x="2278666" y="2311241"/>
                </a:cubicBezTo>
                <a:cubicBezTo>
                  <a:pt x="2188464" y="2291620"/>
                  <a:pt x="2097691" y="2274570"/>
                  <a:pt x="2007013" y="2257806"/>
                </a:cubicBezTo>
                <a:cubicBezTo>
                  <a:pt x="1999107" y="2256377"/>
                  <a:pt x="1981772" y="2264664"/>
                  <a:pt x="1981676" y="2268855"/>
                </a:cubicBezTo>
                <a:cubicBezTo>
                  <a:pt x="1979581" y="2326577"/>
                  <a:pt x="1964341" y="2378678"/>
                  <a:pt x="1918716" y="2423446"/>
                </a:cubicBezTo>
                <a:close/>
                <a:moveTo>
                  <a:pt x="2147888" y="2208562"/>
                </a:moveTo>
                <a:cubicBezTo>
                  <a:pt x="2144649" y="2207228"/>
                  <a:pt x="2141506" y="2205895"/>
                  <a:pt x="2138267" y="2204561"/>
                </a:cubicBezTo>
                <a:cubicBezTo>
                  <a:pt x="2140934" y="2197608"/>
                  <a:pt x="2143982" y="2190845"/>
                  <a:pt x="2146078" y="2183797"/>
                </a:cubicBezTo>
                <a:cubicBezTo>
                  <a:pt x="2153888" y="2157222"/>
                  <a:pt x="2162747" y="2130838"/>
                  <a:pt x="2168462" y="2103787"/>
                </a:cubicBezTo>
                <a:cubicBezTo>
                  <a:pt x="2171891" y="2087594"/>
                  <a:pt x="2165985" y="2073402"/>
                  <a:pt x="2146554" y="2069306"/>
                </a:cubicBezTo>
                <a:cubicBezTo>
                  <a:pt x="2097691" y="2058924"/>
                  <a:pt x="2048828" y="2048161"/>
                  <a:pt x="1999964" y="2037588"/>
                </a:cubicBezTo>
                <a:cubicBezTo>
                  <a:pt x="1981200" y="2033492"/>
                  <a:pt x="1972913" y="2041684"/>
                  <a:pt x="1973389" y="2060448"/>
                </a:cubicBezTo>
                <a:cubicBezTo>
                  <a:pt x="1974247" y="2100834"/>
                  <a:pt x="1973961" y="2141315"/>
                  <a:pt x="1976342" y="2181606"/>
                </a:cubicBezTo>
                <a:cubicBezTo>
                  <a:pt x="1976914" y="2191798"/>
                  <a:pt x="1983581" y="2207800"/>
                  <a:pt x="1991011" y="2210372"/>
                </a:cubicBezTo>
                <a:cubicBezTo>
                  <a:pt x="2035778" y="2225516"/>
                  <a:pt x="2081498" y="2239709"/>
                  <a:pt x="2124742" y="2227898"/>
                </a:cubicBezTo>
                <a:cubicBezTo>
                  <a:pt x="2138172" y="2234660"/>
                  <a:pt x="2148078" y="2241995"/>
                  <a:pt x="2159127" y="2244757"/>
                </a:cubicBezTo>
                <a:cubicBezTo>
                  <a:pt x="2199132" y="2255044"/>
                  <a:pt x="2239518" y="2263997"/>
                  <a:pt x="2279809" y="2273237"/>
                </a:cubicBezTo>
                <a:cubicBezTo>
                  <a:pt x="2370773" y="2294001"/>
                  <a:pt x="2461832" y="2314194"/>
                  <a:pt x="2552605" y="2335530"/>
                </a:cubicBezTo>
                <a:cubicBezTo>
                  <a:pt x="2575560" y="2340959"/>
                  <a:pt x="2585180" y="2333435"/>
                  <a:pt x="2585371" y="2310765"/>
                </a:cubicBezTo>
                <a:cubicBezTo>
                  <a:pt x="2585657" y="2279047"/>
                  <a:pt x="2585371" y="2247233"/>
                  <a:pt x="2587181" y="2215515"/>
                </a:cubicBezTo>
                <a:cubicBezTo>
                  <a:pt x="2588705" y="2188178"/>
                  <a:pt x="2578703" y="2173605"/>
                  <a:pt x="2551081" y="2166938"/>
                </a:cubicBezTo>
                <a:cubicBezTo>
                  <a:pt x="2447354" y="2141887"/>
                  <a:pt x="2344198" y="2114645"/>
                  <a:pt x="2240566" y="2089214"/>
                </a:cubicBezTo>
                <a:cubicBezTo>
                  <a:pt x="2204752" y="2080451"/>
                  <a:pt x="2200466" y="2084737"/>
                  <a:pt x="2187131" y="2118360"/>
                </a:cubicBezTo>
                <a:cubicBezTo>
                  <a:pt x="2175034" y="2148840"/>
                  <a:pt x="2161032" y="2178558"/>
                  <a:pt x="2147888" y="2208562"/>
                </a:cubicBezTo>
                <a:close/>
                <a:moveTo>
                  <a:pt x="6840665" y="1022985"/>
                </a:moveTo>
                <a:cubicBezTo>
                  <a:pt x="6999352" y="947642"/>
                  <a:pt x="7165372" y="940880"/>
                  <a:pt x="7335965" y="973836"/>
                </a:cubicBezTo>
                <a:cubicBezTo>
                  <a:pt x="7335393" y="962216"/>
                  <a:pt x="7336251" y="957929"/>
                  <a:pt x="7334822" y="954786"/>
                </a:cubicBezTo>
                <a:cubicBezTo>
                  <a:pt x="7309580" y="900875"/>
                  <a:pt x="7284625" y="846868"/>
                  <a:pt x="7257860" y="793718"/>
                </a:cubicBezTo>
                <a:cubicBezTo>
                  <a:pt x="7253955" y="786003"/>
                  <a:pt x="7241572" y="780002"/>
                  <a:pt x="7232143" y="778002"/>
                </a:cubicBezTo>
                <a:cubicBezTo>
                  <a:pt x="7136987" y="757523"/>
                  <a:pt x="7041737" y="741712"/>
                  <a:pt x="6943439" y="754952"/>
                </a:cubicBezTo>
                <a:cubicBezTo>
                  <a:pt x="6911721" y="759238"/>
                  <a:pt x="6901910" y="770477"/>
                  <a:pt x="6901053" y="801338"/>
                </a:cubicBezTo>
                <a:cubicBezTo>
                  <a:pt x="6898958" y="876967"/>
                  <a:pt x="6901625" y="954881"/>
                  <a:pt x="6839141" y="1013174"/>
                </a:cubicBezTo>
                <a:cubicBezTo>
                  <a:pt x="6838664" y="1013555"/>
                  <a:pt x="6839331" y="1015079"/>
                  <a:pt x="6840665" y="1022985"/>
                </a:cubicBezTo>
                <a:close/>
                <a:moveTo>
                  <a:pt x="5672424" y="1200722"/>
                </a:moveTo>
                <a:cubicBezTo>
                  <a:pt x="5661184" y="1202055"/>
                  <a:pt x="5655278" y="1201865"/>
                  <a:pt x="5650040" y="1203579"/>
                </a:cubicBezTo>
                <a:cubicBezTo>
                  <a:pt x="5579936" y="1225201"/>
                  <a:pt x="5508212" y="1228630"/>
                  <a:pt x="5436108" y="1218724"/>
                </a:cubicBezTo>
                <a:cubicBezTo>
                  <a:pt x="5394389" y="1213009"/>
                  <a:pt x="5353336" y="1202531"/>
                  <a:pt x="5312188" y="1193197"/>
                </a:cubicBezTo>
                <a:cubicBezTo>
                  <a:pt x="5292948" y="1188815"/>
                  <a:pt x="5282470" y="1192721"/>
                  <a:pt x="5282851" y="1214628"/>
                </a:cubicBezTo>
                <a:cubicBezTo>
                  <a:pt x="5283327" y="1245299"/>
                  <a:pt x="5279803" y="1276445"/>
                  <a:pt x="5284089" y="1306544"/>
                </a:cubicBezTo>
                <a:cubicBezTo>
                  <a:pt x="5286280" y="1321784"/>
                  <a:pt x="5298853" y="1341120"/>
                  <a:pt x="5312093" y="1348073"/>
                </a:cubicBezTo>
                <a:cubicBezTo>
                  <a:pt x="5345144" y="1365123"/>
                  <a:pt x="5381244" y="1376363"/>
                  <a:pt x="5416201" y="1389412"/>
                </a:cubicBezTo>
                <a:cubicBezTo>
                  <a:pt x="5512785" y="1425512"/>
                  <a:pt x="5611559" y="1437799"/>
                  <a:pt x="5713190" y="1415320"/>
                </a:cubicBezTo>
                <a:cubicBezTo>
                  <a:pt x="5747385" y="1407795"/>
                  <a:pt x="5781485" y="1399794"/>
                  <a:pt x="5816727" y="1371886"/>
                </a:cubicBezTo>
                <a:cubicBezTo>
                  <a:pt x="5764244" y="1365885"/>
                  <a:pt x="5715858" y="1371410"/>
                  <a:pt x="5680044" y="1336262"/>
                </a:cubicBezTo>
                <a:cubicBezTo>
                  <a:pt x="5638705" y="1295686"/>
                  <a:pt x="5657183" y="1249680"/>
                  <a:pt x="5672424" y="1200722"/>
                </a:cubicBezTo>
                <a:close/>
                <a:moveTo>
                  <a:pt x="5998560" y="1235583"/>
                </a:moveTo>
                <a:cubicBezTo>
                  <a:pt x="6001226" y="1236726"/>
                  <a:pt x="6003894" y="1237774"/>
                  <a:pt x="6006560" y="1238917"/>
                </a:cubicBezTo>
                <a:cubicBezTo>
                  <a:pt x="6014466" y="1232440"/>
                  <a:pt x="6023896" y="1227106"/>
                  <a:pt x="6030183" y="1219295"/>
                </a:cubicBezTo>
                <a:cubicBezTo>
                  <a:pt x="6098572" y="1134047"/>
                  <a:pt x="6166390" y="1048417"/>
                  <a:pt x="6234303" y="962787"/>
                </a:cubicBezTo>
                <a:cubicBezTo>
                  <a:pt x="6237256" y="959072"/>
                  <a:pt x="6240685" y="954500"/>
                  <a:pt x="6240876" y="950214"/>
                </a:cubicBezTo>
                <a:cubicBezTo>
                  <a:pt x="6243542" y="881253"/>
                  <a:pt x="6251353" y="811625"/>
                  <a:pt x="6213062" y="748189"/>
                </a:cubicBezTo>
                <a:cubicBezTo>
                  <a:pt x="6191631" y="712661"/>
                  <a:pt x="6180106" y="711137"/>
                  <a:pt x="6155436" y="743903"/>
                </a:cubicBezTo>
                <a:cubicBezTo>
                  <a:pt x="6106764" y="808196"/>
                  <a:pt x="6058091" y="872585"/>
                  <a:pt x="6010466" y="937641"/>
                </a:cubicBezTo>
                <a:cubicBezTo>
                  <a:pt x="6004370" y="945928"/>
                  <a:pt x="6001703" y="958691"/>
                  <a:pt x="6001798" y="969264"/>
                </a:cubicBezTo>
                <a:cubicBezTo>
                  <a:pt x="6002369" y="1031653"/>
                  <a:pt x="6005227" y="1094042"/>
                  <a:pt x="6005417" y="1156430"/>
                </a:cubicBezTo>
                <a:cubicBezTo>
                  <a:pt x="6005417" y="1182719"/>
                  <a:pt x="6000941" y="1209199"/>
                  <a:pt x="5998560" y="1235583"/>
                </a:cubicBezTo>
                <a:close/>
                <a:moveTo>
                  <a:pt x="1184339" y="3200114"/>
                </a:moveTo>
                <a:cubicBezTo>
                  <a:pt x="1184339" y="3180017"/>
                  <a:pt x="1185767" y="3159728"/>
                  <a:pt x="1183958" y="3139726"/>
                </a:cubicBezTo>
                <a:cubicBezTo>
                  <a:pt x="1182338" y="3122105"/>
                  <a:pt x="1172718" y="3114199"/>
                  <a:pt x="1154049" y="3123343"/>
                </a:cubicBezTo>
                <a:cubicBezTo>
                  <a:pt x="1076325" y="3161347"/>
                  <a:pt x="1007078" y="3210687"/>
                  <a:pt x="952881" y="3278601"/>
                </a:cubicBezTo>
                <a:cubicBezTo>
                  <a:pt x="943070" y="3290792"/>
                  <a:pt x="935831" y="3310890"/>
                  <a:pt x="937927" y="3325749"/>
                </a:cubicBezTo>
                <a:cubicBezTo>
                  <a:pt x="946404" y="3385566"/>
                  <a:pt x="958406" y="3444812"/>
                  <a:pt x="970407" y="3504057"/>
                </a:cubicBezTo>
                <a:cubicBezTo>
                  <a:pt x="976217" y="3532442"/>
                  <a:pt x="984313" y="3535871"/>
                  <a:pt x="1010603" y="3523584"/>
                </a:cubicBezTo>
                <a:cubicBezTo>
                  <a:pt x="1066514" y="3497580"/>
                  <a:pt x="1108043" y="3456051"/>
                  <a:pt x="1137571" y="3402426"/>
                </a:cubicBezTo>
                <a:cubicBezTo>
                  <a:pt x="1172432" y="3339560"/>
                  <a:pt x="1184720" y="3271171"/>
                  <a:pt x="1184339" y="3200114"/>
                </a:cubicBezTo>
                <a:close/>
                <a:moveTo>
                  <a:pt x="5038535" y="1202341"/>
                </a:moveTo>
                <a:cubicBezTo>
                  <a:pt x="5036058" y="1201007"/>
                  <a:pt x="5033582" y="1199674"/>
                  <a:pt x="5031105" y="1198436"/>
                </a:cubicBezTo>
                <a:cubicBezTo>
                  <a:pt x="5041869" y="1174147"/>
                  <a:pt x="5054346" y="1150334"/>
                  <a:pt x="5062633" y="1125284"/>
                </a:cubicBezTo>
                <a:cubicBezTo>
                  <a:pt x="5065681" y="1116140"/>
                  <a:pt x="5061585" y="1095947"/>
                  <a:pt x="5056156" y="1094042"/>
                </a:cubicBezTo>
                <a:cubicBezTo>
                  <a:pt x="4993768" y="1072229"/>
                  <a:pt x="4930711" y="1052513"/>
                  <a:pt x="4867466" y="1033558"/>
                </a:cubicBezTo>
                <a:cubicBezTo>
                  <a:pt x="4852321" y="1028986"/>
                  <a:pt x="4844130" y="1037939"/>
                  <a:pt x="4844987" y="1054227"/>
                </a:cubicBezTo>
                <a:cubicBezTo>
                  <a:pt x="4847082" y="1090708"/>
                  <a:pt x="4848035" y="1127284"/>
                  <a:pt x="4850892" y="1163669"/>
                </a:cubicBezTo>
                <a:cubicBezTo>
                  <a:pt x="4854798" y="1212152"/>
                  <a:pt x="4855179" y="1213771"/>
                  <a:pt x="4901946" y="1219295"/>
                </a:cubicBezTo>
                <a:cubicBezTo>
                  <a:pt x="5004149" y="1231297"/>
                  <a:pt x="5100828" y="1262063"/>
                  <a:pt x="5195983" y="1299496"/>
                </a:cubicBezTo>
                <a:cubicBezTo>
                  <a:pt x="5213509" y="1306449"/>
                  <a:pt x="5231606" y="1311974"/>
                  <a:pt x="5255895" y="1320546"/>
                </a:cubicBezTo>
                <a:cubicBezTo>
                  <a:pt x="5255895" y="1276350"/>
                  <a:pt x="5255324" y="1237393"/>
                  <a:pt x="5256181" y="1198436"/>
                </a:cubicBezTo>
                <a:cubicBezTo>
                  <a:pt x="5256562" y="1180148"/>
                  <a:pt x="5248275" y="1169861"/>
                  <a:pt x="5232273" y="1163574"/>
                </a:cubicBezTo>
                <a:cubicBezTo>
                  <a:pt x="5197411" y="1149763"/>
                  <a:pt x="5162455" y="1136428"/>
                  <a:pt x="5128070" y="1121474"/>
                </a:cubicBezTo>
                <a:cubicBezTo>
                  <a:pt x="5106067" y="1111949"/>
                  <a:pt x="5092160" y="1118235"/>
                  <a:pt x="5080445" y="1137952"/>
                </a:cubicBezTo>
                <a:cubicBezTo>
                  <a:pt x="5067396" y="1159764"/>
                  <a:pt x="5052632" y="1180814"/>
                  <a:pt x="5038535" y="1202341"/>
                </a:cubicBezTo>
                <a:close/>
                <a:moveTo>
                  <a:pt x="918972" y="3240310"/>
                </a:moveTo>
                <a:cubicBezTo>
                  <a:pt x="1000315" y="3186208"/>
                  <a:pt x="1077849" y="3135344"/>
                  <a:pt x="1154049" y="3082576"/>
                </a:cubicBezTo>
                <a:cubicBezTo>
                  <a:pt x="1161669" y="3077242"/>
                  <a:pt x="1166241" y="3058097"/>
                  <a:pt x="1163098" y="3048381"/>
                </a:cubicBezTo>
                <a:cubicBezTo>
                  <a:pt x="1144048" y="2988659"/>
                  <a:pt x="1109186" y="2938367"/>
                  <a:pt x="1061942" y="2897315"/>
                </a:cubicBezTo>
                <a:cubicBezTo>
                  <a:pt x="1055561" y="2891695"/>
                  <a:pt x="1041273" y="2888361"/>
                  <a:pt x="1034034" y="2891600"/>
                </a:cubicBezTo>
                <a:cubicBezTo>
                  <a:pt x="979456" y="2916079"/>
                  <a:pt x="928021" y="2945987"/>
                  <a:pt x="887921" y="2991517"/>
                </a:cubicBezTo>
                <a:cubicBezTo>
                  <a:pt x="881063" y="2999327"/>
                  <a:pt x="874586" y="3012662"/>
                  <a:pt x="876205" y="3021902"/>
                </a:cubicBezTo>
                <a:cubicBezTo>
                  <a:pt x="889349" y="3095244"/>
                  <a:pt x="904589" y="3168205"/>
                  <a:pt x="918972" y="3240310"/>
                </a:cubicBezTo>
                <a:close/>
                <a:moveTo>
                  <a:pt x="7220426" y="734568"/>
                </a:moveTo>
                <a:cubicBezTo>
                  <a:pt x="7219664" y="723424"/>
                  <a:pt x="7221189" y="715232"/>
                  <a:pt x="7218427" y="709041"/>
                </a:cubicBezTo>
                <a:cubicBezTo>
                  <a:pt x="7195280" y="658368"/>
                  <a:pt x="7171944" y="607886"/>
                  <a:pt x="7147179" y="558070"/>
                </a:cubicBezTo>
                <a:cubicBezTo>
                  <a:pt x="7143560" y="550736"/>
                  <a:pt x="7132987" y="543592"/>
                  <a:pt x="7124700" y="542354"/>
                </a:cubicBezTo>
                <a:cubicBezTo>
                  <a:pt x="7058406" y="532162"/>
                  <a:pt x="6991922" y="523113"/>
                  <a:pt x="6925437" y="514541"/>
                </a:cubicBezTo>
                <a:cubicBezTo>
                  <a:pt x="6905149" y="511969"/>
                  <a:pt x="6895338" y="523113"/>
                  <a:pt x="6895433" y="543592"/>
                </a:cubicBezTo>
                <a:cubicBezTo>
                  <a:pt x="6895433" y="585883"/>
                  <a:pt x="6894481" y="628174"/>
                  <a:pt x="6895148" y="670465"/>
                </a:cubicBezTo>
                <a:cubicBezTo>
                  <a:pt x="6895910" y="718280"/>
                  <a:pt x="6896576" y="717614"/>
                  <a:pt x="6945630" y="719233"/>
                </a:cubicBezTo>
                <a:cubicBezTo>
                  <a:pt x="7022402" y="721709"/>
                  <a:pt x="7099173" y="724853"/>
                  <a:pt x="7175945" y="728186"/>
                </a:cubicBezTo>
                <a:cubicBezTo>
                  <a:pt x="7189661" y="728758"/>
                  <a:pt x="7203377" y="731996"/>
                  <a:pt x="7220426" y="734568"/>
                </a:cubicBezTo>
                <a:close/>
                <a:moveTo>
                  <a:pt x="3529584" y="2182273"/>
                </a:moveTo>
                <a:cubicBezTo>
                  <a:pt x="3532156" y="2183416"/>
                  <a:pt x="3534823" y="2184464"/>
                  <a:pt x="3537395" y="2185607"/>
                </a:cubicBezTo>
                <a:cubicBezTo>
                  <a:pt x="3547015" y="2176748"/>
                  <a:pt x="3557778" y="2168938"/>
                  <a:pt x="3565874" y="2158841"/>
                </a:cubicBezTo>
                <a:cubicBezTo>
                  <a:pt x="3631978" y="2077307"/>
                  <a:pt x="3678841" y="1985201"/>
                  <a:pt x="3710178" y="1885474"/>
                </a:cubicBezTo>
                <a:cubicBezTo>
                  <a:pt x="3714369" y="1872234"/>
                  <a:pt x="3708559" y="1850517"/>
                  <a:pt x="3699320" y="1839373"/>
                </a:cubicBezTo>
                <a:cubicBezTo>
                  <a:pt x="3666363" y="1799654"/>
                  <a:pt x="3624167" y="1771364"/>
                  <a:pt x="3574733" y="1754505"/>
                </a:cubicBezTo>
                <a:cubicBezTo>
                  <a:pt x="3533489" y="1740408"/>
                  <a:pt x="3523679" y="1746028"/>
                  <a:pt x="3523488" y="1788795"/>
                </a:cubicBezTo>
                <a:cubicBezTo>
                  <a:pt x="3523012" y="1898333"/>
                  <a:pt x="3523488" y="2007775"/>
                  <a:pt x="3524345" y="2117312"/>
                </a:cubicBezTo>
                <a:cubicBezTo>
                  <a:pt x="3524536" y="2139029"/>
                  <a:pt x="3527774" y="2160651"/>
                  <a:pt x="3529584" y="2182273"/>
                </a:cubicBezTo>
                <a:close/>
                <a:moveTo>
                  <a:pt x="3966496" y="3161824"/>
                </a:moveTo>
                <a:cubicBezTo>
                  <a:pt x="3983070" y="3147441"/>
                  <a:pt x="3996785" y="3139630"/>
                  <a:pt x="4004786" y="3127915"/>
                </a:cubicBezTo>
                <a:cubicBezTo>
                  <a:pt x="4041077" y="3075051"/>
                  <a:pt x="4079367" y="3023045"/>
                  <a:pt x="4110228" y="2967133"/>
                </a:cubicBezTo>
                <a:cubicBezTo>
                  <a:pt x="4159568" y="2877693"/>
                  <a:pt x="4148995" y="2851499"/>
                  <a:pt x="4056221" y="2805017"/>
                </a:cubicBezTo>
                <a:cubicBezTo>
                  <a:pt x="4048601" y="2801207"/>
                  <a:pt x="4040505" y="2797112"/>
                  <a:pt x="4032218" y="2795778"/>
                </a:cubicBezTo>
                <a:cubicBezTo>
                  <a:pt x="4025170" y="2794635"/>
                  <a:pt x="4013359" y="2794730"/>
                  <a:pt x="4010978" y="2798636"/>
                </a:cubicBezTo>
                <a:cubicBezTo>
                  <a:pt x="3993737" y="2826830"/>
                  <a:pt x="3967448" y="2855119"/>
                  <a:pt x="3964496" y="2885409"/>
                </a:cubicBezTo>
                <a:cubicBezTo>
                  <a:pt x="3956971" y="2962466"/>
                  <a:pt x="3959924" y="3040571"/>
                  <a:pt x="3959447" y="3118295"/>
                </a:cubicBezTo>
                <a:cubicBezTo>
                  <a:pt x="3959257" y="3130010"/>
                  <a:pt x="3963067" y="3141726"/>
                  <a:pt x="3966496" y="3161824"/>
                </a:cubicBezTo>
                <a:close/>
                <a:moveTo>
                  <a:pt x="2858929" y="2539651"/>
                </a:moveTo>
                <a:cubicBezTo>
                  <a:pt x="2858929" y="2532888"/>
                  <a:pt x="2859024" y="2526221"/>
                  <a:pt x="2858929" y="2519458"/>
                </a:cubicBezTo>
                <a:cubicBezTo>
                  <a:pt x="2857691" y="2464594"/>
                  <a:pt x="2850737" y="2454688"/>
                  <a:pt x="2798731" y="2440115"/>
                </a:cubicBezTo>
                <a:cubicBezTo>
                  <a:pt x="2748724" y="2426113"/>
                  <a:pt x="2698242" y="2413730"/>
                  <a:pt x="2648331" y="2399538"/>
                </a:cubicBezTo>
                <a:cubicBezTo>
                  <a:pt x="2625662" y="2393061"/>
                  <a:pt x="2614422" y="2401253"/>
                  <a:pt x="2613755" y="2423351"/>
                </a:cubicBezTo>
                <a:cubicBezTo>
                  <a:pt x="2612612" y="2459831"/>
                  <a:pt x="2610707" y="2496503"/>
                  <a:pt x="2613851" y="2532793"/>
                </a:cubicBezTo>
                <a:cubicBezTo>
                  <a:pt x="2614803" y="2544318"/>
                  <a:pt x="2628710" y="2560415"/>
                  <a:pt x="2640140" y="2564321"/>
                </a:cubicBezTo>
                <a:cubicBezTo>
                  <a:pt x="2684621" y="2579561"/>
                  <a:pt x="2730341" y="2591181"/>
                  <a:pt x="2775871" y="2603468"/>
                </a:cubicBezTo>
                <a:cubicBezTo>
                  <a:pt x="2856166" y="2625090"/>
                  <a:pt x="2859120" y="2622614"/>
                  <a:pt x="2858929" y="2539651"/>
                </a:cubicBezTo>
                <a:close/>
                <a:moveTo>
                  <a:pt x="4846034" y="905066"/>
                </a:moveTo>
                <a:cubicBezTo>
                  <a:pt x="4845844" y="905066"/>
                  <a:pt x="4845558" y="905066"/>
                  <a:pt x="4845368" y="905066"/>
                </a:cubicBezTo>
                <a:cubicBezTo>
                  <a:pt x="4845368" y="923354"/>
                  <a:pt x="4845939" y="941642"/>
                  <a:pt x="4845177" y="959834"/>
                </a:cubicBezTo>
                <a:cubicBezTo>
                  <a:pt x="4844510" y="977170"/>
                  <a:pt x="4852702" y="985742"/>
                  <a:pt x="4868799" y="990600"/>
                </a:cubicBezTo>
                <a:cubicBezTo>
                  <a:pt x="4932236" y="1009841"/>
                  <a:pt x="4995387" y="1029938"/>
                  <a:pt x="5058633" y="1049846"/>
                </a:cubicBezTo>
                <a:cubicBezTo>
                  <a:pt x="5076254" y="1055370"/>
                  <a:pt x="5088922" y="1049655"/>
                  <a:pt x="5088445" y="1030891"/>
                </a:cubicBezTo>
                <a:cubicBezTo>
                  <a:pt x="5087493" y="995553"/>
                  <a:pt x="5084921" y="960120"/>
                  <a:pt x="5079969" y="925259"/>
                </a:cubicBezTo>
                <a:cubicBezTo>
                  <a:pt x="5078635" y="916115"/>
                  <a:pt x="5067586" y="904970"/>
                  <a:pt x="5058347" y="901065"/>
                </a:cubicBezTo>
                <a:cubicBezTo>
                  <a:pt x="5000054" y="876110"/>
                  <a:pt x="4941380" y="851916"/>
                  <a:pt x="4882134" y="829532"/>
                </a:cubicBezTo>
                <a:cubicBezTo>
                  <a:pt x="4853369" y="818674"/>
                  <a:pt x="4847940" y="823436"/>
                  <a:pt x="4846225" y="853154"/>
                </a:cubicBezTo>
                <a:cubicBezTo>
                  <a:pt x="4845177" y="870394"/>
                  <a:pt x="4846034" y="887730"/>
                  <a:pt x="4846034" y="905066"/>
                </a:cubicBezTo>
                <a:close/>
                <a:moveTo>
                  <a:pt x="7106603" y="493776"/>
                </a:moveTo>
                <a:cubicBezTo>
                  <a:pt x="7108889" y="491109"/>
                  <a:pt x="7111175" y="488347"/>
                  <a:pt x="7113461" y="485680"/>
                </a:cubicBezTo>
                <a:cubicBezTo>
                  <a:pt x="7099078" y="453676"/>
                  <a:pt x="7085077" y="421481"/>
                  <a:pt x="7070122" y="389668"/>
                </a:cubicBezTo>
                <a:cubicBezTo>
                  <a:pt x="7029641" y="303562"/>
                  <a:pt x="7029450" y="303562"/>
                  <a:pt x="6936772" y="285274"/>
                </a:cubicBezTo>
                <a:cubicBezTo>
                  <a:pt x="6906768" y="279368"/>
                  <a:pt x="6898481" y="284607"/>
                  <a:pt x="6896291" y="316230"/>
                </a:cubicBezTo>
                <a:cubicBezTo>
                  <a:pt x="6894290" y="345853"/>
                  <a:pt x="6894100" y="375761"/>
                  <a:pt x="6894671" y="405479"/>
                </a:cubicBezTo>
                <a:cubicBezTo>
                  <a:pt x="6896005" y="471392"/>
                  <a:pt x="6896386" y="471297"/>
                  <a:pt x="6961252" y="478060"/>
                </a:cubicBezTo>
                <a:cubicBezTo>
                  <a:pt x="7009829" y="483013"/>
                  <a:pt x="7058216" y="488442"/>
                  <a:pt x="7106603" y="493776"/>
                </a:cubicBezTo>
                <a:close/>
                <a:moveTo>
                  <a:pt x="5249799" y="2013490"/>
                </a:moveTo>
                <a:cubicBezTo>
                  <a:pt x="5250466" y="1983581"/>
                  <a:pt x="5234178" y="1967389"/>
                  <a:pt x="5209128" y="1972723"/>
                </a:cubicBezTo>
                <a:cubicBezTo>
                  <a:pt x="5187982" y="1977295"/>
                  <a:pt x="5164169" y="1983486"/>
                  <a:pt x="5148644" y="1997107"/>
                </a:cubicBezTo>
                <a:cubicBezTo>
                  <a:pt x="5104829" y="2035397"/>
                  <a:pt x="5062919" y="2076260"/>
                  <a:pt x="5023866" y="2119408"/>
                </a:cubicBezTo>
                <a:cubicBezTo>
                  <a:pt x="5006245" y="2138839"/>
                  <a:pt x="4992053" y="2168938"/>
                  <a:pt x="5011008" y="2193322"/>
                </a:cubicBezTo>
                <a:cubicBezTo>
                  <a:pt x="5031391" y="2219516"/>
                  <a:pt x="5061776" y="2205038"/>
                  <a:pt x="5085207" y="2193608"/>
                </a:cubicBezTo>
                <a:cubicBezTo>
                  <a:pt x="5153787" y="2160365"/>
                  <a:pt x="5204746" y="2107883"/>
                  <a:pt x="5240465" y="2040827"/>
                </a:cubicBezTo>
                <a:cubicBezTo>
                  <a:pt x="5245703" y="2030920"/>
                  <a:pt x="5247894" y="2019300"/>
                  <a:pt x="5249799" y="2013490"/>
                </a:cubicBezTo>
                <a:close/>
                <a:moveTo>
                  <a:pt x="6000179" y="873443"/>
                </a:moveTo>
                <a:cubicBezTo>
                  <a:pt x="6012847" y="865823"/>
                  <a:pt x="6019800" y="863822"/>
                  <a:pt x="6023134" y="859250"/>
                </a:cubicBezTo>
                <a:cubicBezTo>
                  <a:pt x="6063234" y="804005"/>
                  <a:pt x="6103430" y="748951"/>
                  <a:pt x="6141339" y="692182"/>
                </a:cubicBezTo>
                <a:cubicBezTo>
                  <a:pt x="6145626" y="685705"/>
                  <a:pt x="6139720" y="664083"/>
                  <a:pt x="6132290" y="659511"/>
                </a:cubicBezTo>
                <a:cubicBezTo>
                  <a:pt x="6103144" y="641414"/>
                  <a:pt x="6071807" y="626745"/>
                  <a:pt x="6040755" y="611791"/>
                </a:cubicBezTo>
                <a:cubicBezTo>
                  <a:pt x="6018848" y="601218"/>
                  <a:pt x="6005322" y="607981"/>
                  <a:pt x="6004084" y="633413"/>
                </a:cubicBezTo>
                <a:cubicBezTo>
                  <a:pt x="6001417" y="688181"/>
                  <a:pt x="5998464" y="742855"/>
                  <a:pt x="5996845" y="797624"/>
                </a:cubicBezTo>
                <a:cubicBezTo>
                  <a:pt x="5996274" y="820388"/>
                  <a:pt x="5998750" y="843153"/>
                  <a:pt x="6000179" y="873443"/>
                </a:cubicBezTo>
                <a:close/>
                <a:moveTo>
                  <a:pt x="2152174" y="2031016"/>
                </a:moveTo>
                <a:cubicBezTo>
                  <a:pt x="2158556" y="2025206"/>
                  <a:pt x="2159794" y="2024539"/>
                  <a:pt x="2159889" y="2023872"/>
                </a:cubicBezTo>
                <a:cubicBezTo>
                  <a:pt x="2167033" y="1957578"/>
                  <a:pt x="2062163" y="1848422"/>
                  <a:pt x="1995583" y="1854327"/>
                </a:cubicBezTo>
                <a:cubicBezTo>
                  <a:pt x="1988344" y="1854994"/>
                  <a:pt x="1976628" y="1865852"/>
                  <a:pt x="1976152" y="1872520"/>
                </a:cubicBezTo>
                <a:cubicBezTo>
                  <a:pt x="1973961" y="1905953"/>
                  <a:pt x="1974247" y="1939576"/>
                  <a:pt x="1975009" y="1973104"/>
                </a:cubicBezTo>
                <a:cubicBezTo>
                  <a:pt x="1975104" y="1979486"/>
                  <a:pt x="1980152" y="1990154"/>
                  <a:pt x="1984724" y="1991297"/>
                </a:cubicBezTo>
                <a:cubicBezTo>
                  <a:pt x="2041874" y="2005679"/>
                  <a:pt x="2099310" y="2018633"/>
                  <a:pt x="2152174" y="2031016"/>
                </a:cubicBezTo>
                <a:close/>
                <a:moveTo>
                  <a:pt x="5256753" y="1122617"/>
                </a:moveTo>
                <a:cubicBezTo>
                  <a:pt x="5256753" y="1099852"/>
                  <a:pt x="5256657" y="1081754"/>
                  <a:pt x="5256753" y="1063752"/>
                </a:cubicBezTo>
                <a:cubicBezTo>
                  <a:pt x="5257324" y="957358"/>
                  <a:pt x="5277993" y="977170"/>
                  <a:pt x="5159883" y="939832"/>
                </a:cubicBezTo>
                <a:cubicBezTo>
                  <a:pt x="5158931" y="939546"/>
                  <a:pt x="5157978" y="939356"/>
                  <a:pt x="5157121" y="939070"/>
                </a:cubicBezTo>
                <a:cubicBezTo>
                  <a:pt x="5139024" y="933450"/>
                  <a:pt x="5129784" y="940403"/>
                  <a:pt x="5127784" y="958977"/>
                </a:cubicBezTo>
                <a:cubicBezTo>
                  <a:pt x="5124260" y="991362"/>
                  <a:pt x="5119974" y="1023557"/>
                  <a:pt x="5116735" y="1055942"/>
                </a:cubicBezTo>
                <a:cubicBezTo>
                  <a:pt x="5116164" y="1061847"/>
                  <a:pt x="5117306" y="1072039"/>
                  <a:pt x="5120735" y="1073658"/>
                </a:cubicBezTo>
                <a:cubicBezTo>
                  <a:pt x="5162646" y="1093375"/>
                  <a:pt x="5202651" y="1119188"/>
                  <a:pt x="5256753" y="1122617"/>
                </a:cubicBezTo>
                <a:close/>
                <a:moveTo>
                  <a:pt x="6839236" y="837819"/>
                </a:moveTo>
                <a:cubicBezTo>
                  <a:pt x="6836378" y="837819"/>
                  <a:pt x="6833426" y="837533"/>
                  <a:pt x="6830568" y="837819"/>
                </a:cubicBezTo>
                <a:cubicBezTo>
                  <a:pt x="6785515" y="842582"/>
                  <a:pt x="6693980" y="935260"/>
                  <a:pt x="6690646" y="979932"/>
                </a:cubicBezTo>
                <a:cubicBezTo>
                  <a:pt x="6688836" y="1003364"/>
                  <a:pt x="6703886" y="1007174"/>
                  <a:pt x="6722460" y="1004792"/>
                </a:cubicBezTo>
                <a:cubicBezTo>
                  <a:pt x="6771704" y="998411"/>
                  <a:pt x="6854667" y="922973"/>
                  <a:pt x="6866573" y="874014"/>
                </a:cubicBezTo>
                <a:cubicBezTo>
                  <a:pt x="6873145" y="847344"/>
                  <a:pt x="6865906" y="837724"/>
                  <a:pt x="6839236" y="837819"/>
                </a:cubicBezTo>
                <a:close/>
                <a:moveTo>
                  <a:pt x="2819114" y="2397538"/>
                </a:moveTo>
                <a:cubicBezTo>
                  <a:pt x="2808065" y="2380393"/>
                  <a:pt x="2802446" y="2368677"/>
                  <a:pt x="2794254" y="2359343"/>
                </a:cubicBezTo>
                <a:cubicBezTo>
                  <a:pt x="2757964" y="2317909"/>
                  <a:pt x="2712244" y="2290191"/>
                  <a:pt x="2660333" y="2273046"/>
                </a:cubicBezTo>
                <a:cubicBezTo>
                  <a:pt x="2644997" y="2267998"/>
                  <a:pt x="2627757" y="2262473"/>
                  <a:pt x="2619851" y="2285333"/>
                </a:cubicBezTo>
                <a:cubicBezTo>
                  <a:pt x="2610041" y="2313527"/>
                  <a:pt x="2619375" y="2351723"/>
                  <a:pt x="2638520" y="2357057"/>
                </a:cubicBezTo>
                <a:cubicBezTo>
                  <a:pt x="2684716" y="2370011"/>
                  <a:pt x="2731008" y="2382584"/>
                  <a:pt x="2777490" y="2394490"/>
                </a:cubicBezTo>
                <a:cubicBezTo>
                  <a:pt x="2787968" y="2397157"/>
                  <a:pt x="2799398" y="2396204"/>
                  <a:pt x="2819114" y="2397538"/>
                </a:cubicBezTo>
                <a:close/>
                <a:moveTo>
                  <a:pt x="1004983" y="2861882"/>
                </a:moveTo>
                <a:cubicBezTo>
                  <a:pt x="953072" y="2831211"/>
                  <a:pt x="905447" y="2825591"/>
                  <a:pt x="856012" y="2830640"/>
                </a:cubicBezTo>
                <a:cubicBezTo>
                  <a:pt x="850773" y="2831211"/>
                  <a:pt x="841915" y="2841022"/>
                  <a:pt x="842486" y="2845403"/>
                </a:cubicBezTo>
                <a:cubicBezTo>
                  <a:pt x="847344" y="2880741"/>
                  <a:pt x="854202" y="2915793"/>
                  <a:pt x="861822" y="2959227"/>
                </a:cubicBezTo>
                <a:cubicBezTo>
                  <a:pt x="913352" y="2924175"/>
                  <a:pt x="955738" y="2895410"/>
                  <a:pt x="1004983" y="2861882"/>
                </a:cubicBezTo>
                <a:close/>
                <a:moveTo>
                  <a:pt x="5966079" y="1001554"/>
                </a:moveTo>
                <a:cubicBezTo>
                  <a:pt x="5963698" y="1000125"/>
                  <a:pt x="5961221" y="998696"/>
                  <a:pt x="5958840" y="997268"/>
                </a:cubicBezTo>
                <a:cubicBezTo>
                  <a:pt x="5920550" y="1030796"/>
                  <a:pt x="5882259" y="1064324"/>
                  <a:pt x="5843874" y="1097756"/>
                </a:cubicBezTo>
                <a:cubicBezTo>
                  <a:pt x="5844635" y="1100328"/>
                  <a:pt x="5845398" y="1102900"/>
                  <a:pt x="5846160" y="1105472"/>
                </a:cubicBezTo>
                <a:cubicBezTo>
                  <a:pt x="5886260" y="1109282"/>
                  <a:pt x="5926360" y="1113092"/>
                  <a:pt x="5966079" y="1116806"/>
                </a:cubicBezTo>
                <a:cubicBezTo>
                  <a:pt x="5966079" y="1075182"/>
                  <a:pt x="5966079" y="1038416"/>
                  <a:pt x="5966079" y="1001554"/>
                </a:cubicBezTo>
                <a:close/>
                <a:moveTo>
                  <a:pt x="5028153" y="841343"/>
                </a:moveTo>
                <a:cubicBezTo>
                  <a:pt x="5015103" y="796766"/>
                  <a:pt x="4908328" y="726472"/>
                  <a:pt x="4865561" y="732187"/>
                </a:cubicBezTo>
                <a:cubicBezTo>
                  <a:pt x="4847844" y="734568"/>
                  <a:pt x="4839557" y="755142"/>
                  <a:pt x="4852226" y="768858"/>
                </a:cubicBezTo>
                <a:cubicBezTo>
                  <a:pt x="4859655" y="776954"/>
                  <a:pt x="4870323" y="783050"/>
                  <a:pt x="4880610" y="787337"/>
                </a:cubicBezTo>
                <a:cubicBezTo>
                  <a:pt x="4922139" y="804482"/>
                  <a:pt x="4963954" y="820674"/>
                  <a:pt x="5005864" y="836771"/>
                </a:cubicBezTo>
                <a:cubicBezTo>
                  <a:pt x="5012531" y="839343"/>
                  <a:pt x="5019961" y="839724"/>
                  <a:pt x="5028153" y="841343"/>
                </a:cubicBezTo>
                <a:close/>
                <a:moveTo>
                  <a:pt x="3851720" y="3264503"/>
                </a:moveTo>
                <a:cubicBezTo>
                  <a:pt x="3852101" y="3267837"/>
                  <a:pt x="3852482" y="3271171"/>
                  <a:pt x="3852958" y="3274409"/>
                </a:cubicBezTo>
                <a:cubicBezTo>
                  <a:pt x="3872294" y="3278410"/>
                  <a:pt x="3891629" y="3283077"/>
                  <a:pt x="3911156" y="3286030"/>
                </a:cubicBezTo>
                <a:cubicBezTo>
                  <a:pt x="3926586" y="3288411"/>
                  <a:pt x="3934492" y="3280886"/>
                  <a:pt x="3933158" y="3264599"/>
                </a:cubicBezTo>
                <a:cubicBezTo>
                  <a:pt x="3931920" y="3249835"/>
                  <a:pt x="3926110" y="3239738"/>
                  <a:pt x="3909632" y="3244596"/>
                </a:cubicBezTo>
                <a:cubicBezTo>
                  <a:pt x="3890105" y="3250311"/>
                  <a:pt x="3871055" y="3257836"/>
                  <a:pt x="3851720" y="3264503"/>
                </a:cubicBezTo>
                <a:close/>
                <a:moveTo>
                  <a:pt x="6833521" y="777431"/>
                </a:moveTo>
                <a:cubicBezTo>
                  <a:pt x="6833045" y="782860"/>
                  <a:pt x="6832569" y="788289"/>
                  <a:pt x="6832093" y="793718"/>
                </a:cubicBezTo>
                <a:cubicBezTo>
                  <a:pt x="6844760" y="795242"/>
                  <a:pt x="6857429" y="796766"/>
                  <a:pt x="6870097" y="798290"/>
                </a:cubicBezTo>
                <a:cubicBezTo>
                  <a:pt x="6870287" y="792004"/>
                  <a:pt x="6871240" y="780383"/>
                  <a:pt x="6870383" y="780288"/>
                </a:cubicBezTo>
                <a:cubicBezTo>
                  <a:pt x="6858191" y="778478"/>
                  <a:pt x="6845808" y="778193"/>
                  <a:pt x="6833521" y="777431"/>
                </a:cubicBezTo>
                <a:close/>
              </a:path>
            </a:pathLst>
          </a:custGeom>
          <a:solidFill>
            <a:schemeClr val="bg1"/>
          </a:solidFill>
          <a:ln w="9525" cap="flat">
            <a:noFill/>
            <a:prstDash val="solid"/>
            <a:miter/>
          </a:ln>
          <a:effectLst>
            <a:outerShdw blurRad="50800" dist="50800" dir="5400000" algn="ctr" rotWithShape="0">
              <a:srgbClr val="000000">
                <a:alpha val="0"/>
              </a:srgbClr>
            </a:outerShdw>
          </a:effectLst>
        </p:spPr>
        <p:txBody>
          <a:bodyPr rtlCol="0" anchor="ctr"/>
          <a:lstStyle/>
          <a:p>
            <a:endParaRPr lang="en-US"/>
          </a:p>
        </p:txBody>
      </p:sp>
    </p:spTree>
    <p:extLst>
      <p:ext uri="{BB962C8B-B14F-4D97-AF65-F5344CB8AC3E}">
        <p14:creationId xmlns:p14="http://schemas.microsoft.com/office/powerpoint/2010/main" val="4102009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3" name="Segnaposto testo 2"/>
          <p:cNvSpPr>
            <a:spLocks noGrp="1"/>
          </p:cNvSpPr>
          <p:nvPr>
            <p:ph type="body" sz="quarter" idx="10"/>
          </p:nvPr>
        </p:nvSpPr>
        <p:spPr/>
        <p:txBody>
          <a:bodyPr/>
          <a:lstStyle/>
          <a:p>
            <a:pPr algn="l"/>
            <a:r>
              <a:rPr lang="it-IT" dirty="0" smtClean="0"/>
              <a:t>Future </a:t>
            </a:r>
            <a:r>
              <a:rPr lang="it-IT" dirty="0" err="1" smtClean="0"/>
              <a:t>directions</a:t>
            </a:r>
            <a:endParaRPr lang="en-GB" dirty="0"/>
          </a:p>
        </p:txBody>
      </p:sp>
      <p:grpSp>
        <p:nvGrpSpPr>
          <p:cNvPr id="5" name="Group 285">
            <a:extLst>
              <a:ext uri="{FF2B5EF4-FFF2-40B4-BE49-F238E27FC236}">
                <a16:creationId xmlns:a16="http://schemas.microsoft.com/office/drawing/2014/main" id="{BDDF4FA6-C8E5-448E-974E-7D0DBFC26D73}"/>
              </a:ext>
            </a:extLst>
          </p:cNvPr>
          <p:cNvGrpSpPr/>
          <p:nvPr/>
        </p:nvGrpSpPr>
        <p:grpSpPr>
          <a:xfrm>
            <a:off x="132509" y="1575136"/>
            <a:ext cx="1966019" cy="4828163"/>
            <a:chOff x="4699536" y="41"/>
            <a:chExt cx="2791845" cy="6856232"/>
          </a:xfrm>
          <a:solidFill>
            <a:schemeClr val="bg1">
              <a:alpha val="56000"/>
            </a:schemeClr>
          </a:solidFill>
          <a:effectLst>
            <a:outerShdw blurRad="38100" algn="ctr" rotWithShape="0">
              <a:prstClr val="black">
                <a:alpha val="40000"/>
              </a:prstClr>
            </a:outerShdw>
          </a:effectLst>
        </p:grpSpPr>
        <p:sp>
          <p:nvSpPr>
            <p:cNvPr id="6"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7"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8"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sp>
        <p:nvSpPr>
          <p:cNvPr id="4" name="CasellaDiTesto 3"/>
          <p:cNvSpPr txBox="1"/>
          <p:nvPr/>
        </p:nvSpPr>
        <p:spPr>
          <a:xfrm>
            <a:off x="2967789" y="1217178"/>
            <a:ext cx="7603958" cy="563231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it-IT" sz="3200" dirty="0" err="1" smtClean="0">
                <a:solidFill>
                  <a:schemeClr val="bg1"/>
                </a:solidFill>
              </a:rPr>
              <a:t>Further</a:t>
            </a:r>
            <a:r>
              <a:rPr lang="it-IT" sz="3200" dirty="0" smtClean="0">
                <a:solidFill>
                  <a:schemeClr val="bg1"/>
                </a:solidFill>
              </a:rPr>
              <a:t> </a:t>
            </a:r>
            <a:r>
              <a:rPr lang="it-IT" sz="3200" dirty="0" err="1" smtClean="0">
                <a:solidFill>
                  <a:schemeClr val="bg1"/>
                </a:solidFill>
              </a:rPr>
              <a:t>research</a:t>
            </a:r>
            <a:r>
              <a:rPr lang="it-IT" sz="3200" dirty="0" smtClean="0">
                <a:solidFill>
                  <a:schemeClr val="bg1"/>
                </a:solidFill>
              </a:rPr>
              <a:t> on the </a:t>
            </a:r>
            <a:r>
              <a:rPr lang="it-IT" sz="3200" dirty="0" err="1" smtClean="0">
                <a:solidFill>
                  <a:schemeClr val="bg1"/>
                </a:solidFill>
              </a:rPr>
              <a:t>effectiveness</a:t>
            </a:r>
            <a:r>
              <a:rPr lang="it-IT" sz="3200" dirty="0" smtClean="0">
                <a:solidFill>
                  <a:schemeClr val="bg1"/>
                </a:solidFill>
              </a:rPr>
              <a:t> of </a:t>
            </a:r>
            <a:r>
              <a:rPr lang="it-IT" sz="3200" dirty="0" err="1" smtClean="0">
                <a:solidFill>
                  <a:schemeClr val="bg1"/>
                </a:solidFill>
              </a:rPr>
              <a:t>singing</a:t>
            </a:r>
            <a:r>
              <a:rPr lang="it-IT" sz="3200" dirty="0" smtClean="0">
                <a:solidFill>
                  <a:schemeClr val="bg1"/>
                </a:solidFill>
              </a:rPr>
              <a:t> </a:t>
            </a:r>
            <a:r>
              <a:rPr lang="it-IT" sz="3200" dirty="0" err="1" smtClean="0">
                <a:solidFill>
                  <a:schemeClr val="bg1"/>
                </a:solidFill>
              </a:rPr>
              <a:t>as</a:t>
            </a:r>
            <a:r>
              <a:rPr lang="it-IT" sz="3200" dirty="0" smtClean="0">
                <a:solidFill>
                  <a:schemeClr val="bg1"/>
                </a:solidFill>
              </a:rPr>
              <a:t> </a:t>
            </a:r>
            <a:r>
              <a:rPr lang="it-IT" sz="3200" dirty="0" err="1" smtClean="0">
                <a:solidFill>
                  <a:schemeClr val="bg1"/>
                </a:solidFill>
              </a:rPr>
              <a:t>support</a:t>
            </a:r>
            <a:r>
              <a:rPr lang="it-IT" sz="3200" dirty="0" smtClean="0">
                <a:solidFill>
                  <a:schemeClr val="bg1"/>
                </a:solidFill>
              </a:rPr>
              <a:t> for </a:t>
            </a:r>
            <a:r>
              <a:rPr lang="it-IT" sz="3200" dirty="0" err="1" smtClean="0">
                <a:solidFill>
                  <a:schemeClr val="bg1"/>
                </a:solidFill>
              </a:rPr>
              <a:t>mothers</a:t>
            </a:r>
            <a:r>
              <a:rPr lang="it-IT" sz="3200" dirty="0" smtClean="0">
                <a:solidFill>
                  <a:schemeClr val="bg1"/>
                </a:solidFill>
              </a:rPr>
              <a:t> on </a:t>
            </a:r>
            <a:r>
              <a:rPr lang="it-IT" sz="3200" dirty="0" err="1" smtClean="0">
                <a:solidFill>
                  <a:schemeClr val="bg1"/>
                </a:solidFill>
              </a:rPr>
              <a:t>larger</a:t>
            </a:r>
            <a:r>
              <a:rPr lang="it-IT" sz="3200" dirty="0" smtClean="0">
                <a:solidFill>
                  <a:schemeClr val="bg1"/>
                </a:solidFill>
              </a:rPr>
              <a:t> scale</a:t>
            </a:r>
          </a:p>
          <a:p>
            <a:pPr marL="285750" indent="-285750">
              <a:lnSpc>
                <a:spcPct val="150000"/>
              </a:lnSpc>
              <a:buFont typeface="Arial" panose="020B0604020202020204" pitchFamily="34" charset="0"/>
              <a:buChar char="•"/>
            </a:pPr>
            <a:r>
              <a:rPr lang="it-IT" sz="3200" dirty="0" err="1" smtClean="0">
                <a:solidFill>
                  <a:schemeClr val="bg1"/>
                </a:solidFill>
              </a:rPr>
              <a:t>Feasability</a:t>
            </a:r>
            <a:endParaRPr lang="it-IT" sz="3200" dirty="0" smtClean="0">
              <a:solidFill>
                <a:schemeClr val="bg1"/>
              </a:solidFill>
            </a:endParaRPr>
          </a:p>
          <a:p>
            <a:pPr marL="285750" indent="-285750">
              <a:lnSpc>
                <a:spcPct val="150000"/>
              </a:lnSpc>
              <a:buFont typeface="Arial" panose="020B0604020202020204" pitchFamily="34" charset="0"/>
              <a:buChar char="•"/>
            </a:pPr>
            <a:r>
              <a:rPr lang="it-IT" sz="3200" dirty="0" err="1" smtClean="0">
                <a:solidFill>
                  <a:schemeClr val="bg1"/>
                </a:solidFill>
              </a:rPr>
              <a:t>Integreting</a:t>
            </a:r>
            <a:r>
              <a:rPr lang="it-IT" sz="3200" dirty="0" smtClean="0">
                <a:solidFill>
                  <a:schemeClr val="bg1"/>
                </a:solidFill>
              </a:rPr>
              <a:t> </a:t>
            </a:r>
            <a:r>
              <a:rPr lang="it-IT" sz="3200" dirty="0" err="1" smtClean="0">
                <a:solidFill>
                  <a:schemeClr val="bg1"/>
                </a:solidFill>
              </a:rPr>
              <a:t>tool</a:t>
            </a:r>
            <a:r>
              <a:rPr lang="it-IT" sz="3200" dirty="0" smtClean="0">
                <a:solidFill>
                  <a:schemeClr val="bg1"/>
                </a:solidFill>
              </a:rPr>
              <a:t> </a:t>
            </a:r>
            <a:r>
              <a:rPr lang="it-IT" sz="3200" dirty="0" err="1" smtClean="0">
                <a:solidFill>
                  <a:schemeClr val="bg1"/>
                </a:solidFill>
              </a:rPr>
              <a:t>into</a:t>
            </a:r>
            <a:r>
              <a:rPr lang="it-IT" sz="3200" dirty="0" smtClean="0">
                <a:solidFill>
                  <a:schemeClr val="bg1"/>
                </a:solidFill>
              </a:rPr>
              <a:t> </a:t>
            </a:r>
            <a:r>
              <a:rPr lang="it-IT" sz="3200" dirty="0" err="1" smtClean="0">
                <a:solidFill>
                  <a:schemeClr val="bg1"/>
                </a:solidFill>
              </a:rPr>
              <a:t>health</a:t>
            </a:r>
            <a:r>
              <a:rPr lang="it-IT" sz="3200" dirty="0" smtClean="0">
                <a:solidFill>
                  <a:schemeClr val="bg1"/>
                </a:solidFill>
              </a:rPr>
              <a:t> </a:t>
            </a:r>
            <a:r>
              <a:rPr lang="it-IT" sz="3200" dirty="0" err="1" smtClean="0">
                <a:solidFill>
                  <a:schemeClr val="bg1"/>
                </a:solidFill>
              </a:rPr>
              <a:t>setting</a:t>
            </a:r>
            <a:r>
              <a:rPr lang="it-IT" sz="3200" dirty="0" smtClean="0">
                <a:solidFill>
                  <a:schemeClr val="bg1"/>
                </a:solidFill>
              </a:rPr>
              <a:t> and </a:t>
            </a:r>
            <a:r>
              <a:rPr lang="it-IT" sz="3200" dirty="0" err="1" smtClean="0">
                <a:solidFill>
                  <a:schemeClr val="bg1"/>
                </a:solidFill>
              </a:rPr>
              <a:t>midwifery</a:t>
            </a:r>
            <a:endParaRPr lang="it-IT" sz="3200" dirty="0" smtClean="0">
              <a:solidFill>
                <a:schemeClr val="bg1"/>
              </a:solidFill>
            </a:endParaRPr>
          </a:p>
          <a:p>
            <a:pPr marL="285750" indent="-285750">
              <a:lnSpc>
                <a:spcPct val="150000"/>
              </a:lnSpc>
              <a:buFont typeface="Arial" panose="020B0604020202020204" pitchFamily="34" charset="0"/>
              <a:buChar char="•"/>
            </a:pPr>
            <a:r>
              <a:rPr lang="it-IT" sz="3200" dirty="0" err="1" smtClean="0">
                <a:solidFill>
                  <a:schemeClr val="bg1"/>
                </a:solidFill>
              </a:rPr>
              <a:t>Hormonal</a:t>
            </a:r>
            <a:r>
              <a:rPr lang="it-IT" sz="3200" dirty="0" smtClean="0">
                <a:solidFill>
                  <a:schemeClr val="bg1"/>
                </a:solidFill>
              </a:rPr>
              <a:t> </a:t>
            </a:r>
            <a:r>
              <a:rPr lang="it-IT" sz="3200" dirty="0" err="1" smtClean="0">
                <a:solidFill>
                  <a:schemeClr val="bg1"/>
                </a:solidFill>
              </a:rPr>
              <a:t>response</a:t>
            </a:r>
            <a:r>
              <a:rPr lang="it-IT" sz="3200" dirty="0" smtClean="0">
                <a:solidFill>
                  <a:schemeClr val="bg1"/>
                </a:solidFill>
              </a:rPr>
              <a:t> of </a:t>
            </a:r>
            <a:r>
              <a:rPr lang="it-IT" sz="3200" dirty="0" err="1" smtClean="0">
                <a:solidFill>
                  <a:schemeClr val="bg1"/>
                </a:solidFill>
              </a:rPr>
              <a:t>babies</a:t>
            </a:r>
            <a:endParaRPr lang="it-IT" sz="3200" dirty="0" smtClean="0">
              <a:solidFill>
                <a:schemeClr val="bg1"/>
              </a:solidFill>
            </a:endParaRP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349080283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3" name="Segnaposto testo 2"/>
          <p:cNvSpPr>
            <a:spLocks noGrp="1"/>
          </p:cNvSpPr>
          <p:nvPr>
            <p:ph type="body" sz="quarter" idx="10"/>
          </p:nvPr>
        </p:nvSpPr>
        <p:spPr/>
        <p:txBody>
          <a:bodyPr/>
          <a:lstStyle/>
          <a:p>
            <a:r>
              <a:rPr lang="it-IT" dirty="0" err="1" smtClean="0"/>
              <a:t>Conclusions</a:t>
            </a:r>
            <a:endParaRPr lang="en-GB" dirty="0"/>
          </a:p>
        </p:txBody>
      </p:sp>
      <p:grpSp>
        <p:nvGrpSpPr>
          <p:cNvPr id="5" name="Group 285">
            <a:extLst>
              <a:ext uri="{FF2B5EF4-FFF2-40B4-BE49-F238E27FC236}">
                <a16:creationId xmlns:a16="http://schemas.microsoft.com/office/drawing/2014/main" id="{BDDF4FA6-C8E5-448E-974E-7D0DBFC26D73}"/>
              </a:ext>
            </a:extLst>
          </p:cNvPr>
          <p:cNvGrpSpPr/>
          <p:nvPr/>
        </p:nvGrpSpPr>
        <p:grpSpPr>
          <a:xfrm>
            <a:off x="132509" y="1575136"/>
            <a:ext cx="1966019" cy="4828163"/>
            <a:chOff x="4699536" y="41"/>
            <a:chExt cx="2791845" cy="6856232"/>
          </a:xfrm>
          <a:solidFill>
            <a:schemeClr val="bg1">
              <a:alpha val="56000"/>
            </a:schemeClr>
          </a:solidFill>
          <a:effectLst>
            <a:outerShdw blurRad="38100" algn="ctr" rotWithShape="0">
              <a:prstClr val="black">
                <a:alpha val="40000"/>
              </a:prstClr>
            </a:outerShdw>
          </a:effectLst>
        </p:grpSpPr>
        <p:sp>
          <p:nvSpPr>
            <p:cNvPr id="6" name="Graphic 239">
              <a:extLst>
                <a:ext uri="{FF2B5EF4-FFF2-40B4-BE49-F238E27FC236}">
                  <a16:creationId xmlns:a16="http://schemas.microsoft.com/office/drawing/2014/main" id="{7301E12F-5CE2-428F-9A00-A7E70594AB47}"/>
                </a:ext>
              </a:extLst>
            </p:cNvPr>
            <p:cNvSpPr/>
            <p:nvPr/>
          </p:nvSpPr>
          <p:spPr>
            <a:xfrm>
              <a:off x="6445418" y="5083971"/>
              <a:ext cx="69270" cy="468132"/>
            </a:xfrm>
            <a:custGeom>
              <a:avLst/>
              <a:gdLst>
                <a:gd name="connsiteX0" fmla="*/ 25374 w 69270"/>
                <a:gd name="connsiteY0" fmla="*/ 1430 h 468132"/>
                <a:gd name="connsiteX1" fmla="*/ 69219 w 69270"/>
                <a:gd name="connsiteY1" fmla="*/ 465768 h 468132"/>
                <a:gd name="connsiteX2" fmla="*/ 46082 w 69270"/>
                <a:gd name="connsiteY2" fmla="*/ 468132 h 468132"/>
                <a:gd name="connsiteX3" fmla="*/ 0 w 69270"/>
                <a:gd name="connsiteY3" fmla="*/ 88 h 468132"/>
                <a:gd name="connsiteX4" fmla="*/ 25374 w 69270"/>
                <a:gd name="connsiteY4" fmla="*/ 1430 h 4681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0" h="468132">
                  <a:moveTo>
                    <a:pt x="25374" y="1430"/>
                  </a:moveTo>
                  <a:cubicBezTo>
                    <a:pt x="37709" y="137248"/>
                    <a:pt x="70753" y="460015"/>
                    <a:pt x="69219" y="465768"/>
                  </a:cubicBezTo>
                  <a:cubicBezTo>
                    <a:pt x="62636" y="468516"/>
                    <a:pt x="55669" y="467494"/>
                    <a:pt x="46082" y="468132"/>
                  </a:cubicBezTo>
                  <a:cubicBezTo>
                    <a:pt x="42950" y="460591"/>
                    <a:pt x="10801" y="133925"/>
                    <a:pt x="0" y="88"/>
                  </a:cubicBezTo>
                  <a:cubicBezTo>
                    <a:pt x="8437" y="-167"/>
                    <a:pt x="17321" y="88"/>
                    <a:pt x="25374" y="1430"/>
                  </a:cubicBezTo>
                  <a:close/>
                </a:path>
              </a:pathLst>
            </a:custGeom>
            <a:grpFill/>
            <a:ln w="6386" cap="flat">
              <a:noFill/>
              <a:prstDash val="solid"/>
              <a:miter/>
            </a:ln>
          </p:spPr>
          <p:txBody>
            <a:bodyPr rtlCol="0" anchor="ctr"/>
            <a:lstStyle/>
            <a:p>
              <a:endParaRPr lang="en-US"/>
            </a:p>
          </p:txBody>
        </p:sp>
        <p:sp>
          <p:nvSpPr>
            <p:cNvPr id="7" name="Graphic 239">
              <a:extLst>
                <a:ext uri="{FF2B5EF4-FFF2-40B4-BE49-F238E27FC236}">
                  <a16:creationId xmlns:a16="http://schemas.microsoft.com/office/drawing/2014/main" id="{7301E12F-5CE2-428F-9A00-A7E70594AB47}"/>
                </a:ext>
              </a:extLst>
            </p:cNvPr>
            <p:cNvSpPr/>
            <p:nvPr/>
          </p:nvSpPr>
          <p:spPr>
            <a:xfrm>
              <a:off x="5996373" y="41"/>
              <a:ext cx="1131212" cy="2456297"/>
            </a:xfrm>
            <a:custGeom>
              <a:avLst/>
              <a:gdLst>
                <a:gd name="connsiteX0" fmla="*/ 869474 w 1131212"/>
                <a:gd name="connsiteY0" fmla="*/ 619351 h 2456297"/>
                <a:gd name="connsiteX1" fmla="*/ 799232 w 1131212"/>
                <a:gd name="connsiteY1" fmla="*/ 585029 h 2456297"/>
                <a:gd name="connsiteX2" fmla="*/ 775520 w 1131212"/>
                <a:gd name="connsiteY2" fmla="*/ 573205 h 2456297"/>
                <a:gd name="connsiteX3" fmla="*/ 576107 w 1131212"/>
                <a:gd name="connsiteY3" fmla="*/ 525206 h 2456297"/>
                <a:gd name="connsiteX4" fmla="*/ 387177 w 1131212"/>
                <a:gd name="connsiteY4" fmla="*/ 685950 h 2456297"/>
                <a:gd name="connsiteX5" fmla="*/ 207130 w 1131212"/>
                <a:gd name="connsiteY5" fmla="*/ 1195411 h 2456297"/>
                <a:gd name="connsiteX6" fmla="*/ 241005 w 1131212"/>
                <a:gd name="connsiteY6" fmla="*/ 1939117 h 2456297"/>
                <a:gd name="connsiteX7" fmla="*/ 239535 w 1131212"/>
                <a:gd name="connsiteY7" fmla="*/ 1966984 h 2456297"/>
                <a:gd name="connsiteX8" fmla="*/ 250081 w 1131212"/>
                <a:gd name="connsiteY8" fmla="*/ 2017987 h 2456297"/>
                <a:gd name="connsiteX9" fmla="*/ 551181 w 1131212"/>
                <a:gd name="connsiteY9" fmla="*/ 2326246 h 2456297"/>
                <a:gd name="connsiteX10" fmla="*/ 569396 w 1131212"/>
                <a:gd name="connsiteY10" fmla="*/ 2351044 h 2456297"/>
                <a:gd name="connsiteX11" fmla="*/ 562174 w 1131212"/>
                <a:gd name="connsiteY11" fmla="*/ 2357372 h 2456297"/>
                <a:gd name="connsiteX12" fmla="*/ 537823 w 1131212"/>
                <a:gd name="connsiteY12" fmla="*/ 2336727 h 2456297"/>
                <a:gd name="connsiteX13" fmla="*/ 239727 w 1131212"/>
                <a:gd name="connsiteY13" fmla="*/ 2033007 h 2456297"/>
                <a:gd name="connsiteX14" fmla="*/ 201698 w 1131212"/>
                <a:gd name="connsiteY14" fmla="*/ 2011724 h 2456297"/>
                <a:gd name="connsiteX15" fmla="*/ 146476 w 1131212"/>
                <a:gd name="connsiteY15" fmla="*/ 2056464 h 2456297"/>
                <a:gd name="connsiteX16" fmla="*/ 153314 w 1131212"/>
                <a:gd name="connsiteY16" fmla="*/ 2072250 h 2456297"/>
                <a:gd name="connsiteX17" fmla="*/ 238001 w 1131212"/>
                <a:gd name="connsiteY17" fmla="*/ 2166204 h 2456297"/>
                <a:gd name="connsiteX18" fmla="*/ 270086 w 1131212"/>
                <a:gd name="connsiteY18" fmla="*/ 2169464 h 2456297"/>
                <a:gd name="connsiteX19" fmla="*/ 312653 w 1131212"/>
                <a:gd name="connsiteY19" fmla="*/ 2176303 h 2456297"/>
                <a:gd name="connsiteX20" fmla="*/ 510723 w 1131212"/>
                <a:gd name="connsiteY20" fmla="*/ 2379422 h 2456297"/>
                <a:gd name="connsiteX21" fmla="*/ 511746 w 1131212"/>
                <a:gd name="connsiteY21" fmla="*/ 2427678 h 2456297"/>
                <a:gd name="connsiteX22" fmla="*/ 493338 w 1131212"/>
                <a:gd name="connsiteY22" fmla="*/ 2447107 h 2456297"/>
                <a:gd name="connsiteX23" fmla="*/ 458952 w 1131212"/>
                <a:gd name="connsiteY23" fmla="*/ 2447363 h 2456297"/>
                <a:gd name="connsiteX24" fmla="*/ 440226 w 1131212"/>
                <a:gd name="connsiteY24" fmla="*/ 2428253 h 2456297"/>
                <a:gd name="connsiteX25" fmla="*/ 343651 w 1131212"/>
                <a:gd name="connsiteY25" fmla="*/ 2324392 h 2456297"/>
                <a:gd name="connsiteX26" fmla="*/ 148521 w 1131212"/>
                <a:gd name="connsiteY26" fmla="*/ 2098583 h 2456297"/>
                <a:gd name="connsiteX27" fmla="*/ 101672 w 1131212"/>
                <a:gd name="connsiteY27" fmla="*/ 2084138 h 2456297"/>
                <a:gd name="connsiteX28" fmla="*/ 80836 w 1131212"/>
                <a:gd name="connsiteY28" fmla="*/ 2065092 h 2456297"/>
                <a:gd name="connsiteX29" fmla="*/ 54695 w 1131212"/>
                <a:gd name="connsiteY29" fmla="*/ 1923011 h 2456297"/>
                <a:gd name="connsiteX30" fmla="*/ 623 w 1131212"/>
                <a:gd name="connsiteY30" fmla="*/ 1262201 h 2456297"/>
                <a:gd name="connsiteX31" fmla="*/ 80324 w 1131212"/>
                <a:gd name="connsiteY31" fmla="*/ 713369 h 2456297"/>
                <a:gd name="connsiteX32" fmla="*/ 471799 w 1131212"/>
                <a:gd name="connsiteY32" fmla="*/ 105033 h 2456297"/>
                <a:gd name="connsiteX33" fmla="*/ 594642 w 1131212"/>
                <a:gd name="connsiteY33" fmla="*/ 20666 h 2456297"/>
                <a:gd name="connsiteX34" fmla="*/ 760820 w 1131212"/>
                <a:gd name="connsiteY34" fmla="*/ 32299 h 2456297"/>
                <a:gd name="connsiteX35" fmla="*/ 920030 w 1131212"/>
                <a:gd name="connsiteY35" fmla="*/ 189592 h 2456297"/>
                <a:gd name="connsiteX36" fmla="*/ 1111965 w 1131212"/>
                <a:gd name="connsiteY36" fmla="*/ 672017 h 2456297"/>
                <a:gd name="connsiteX37" fmla="*/ 1116311 w 1131212"/>
                <a:gd name="connsiteY37" fmla="*/ 1189786 h 2456297"/>
                <a:gd name="connsiteX38" fmla="*/ 1064221 w 1131212"/>
                <a:gd name="connsiteY38" fmla="*/ 1228326 h 2456297"/>
                <a:gd name="connsiteX39" fmla="*/ 880211 w 1131212"/>
                <a:gd name="connsiteY39" fmla="*/ 1194196 h 2456297"/>
                <a:gd name="connsiteX40" fmla="*/ 824926 w 1131212"/>
                <a:gd name="connsiteY40" fmla="*/ 1259644 h 2456297"/>
                <a:gd name="connsiteX41" fmla="*/ 841096 w 1131212"/>
                <a:gd name="connsiteY41" fmla="*/ 1273002 h 2456297"/>
                <a:gd name="connsiteX42" fmla="*/ 886922 w 1131212"/>
                <a:gd name="connsiteY42" fmla="*/ 1283932 h 2456297"/>
                <a:gd name="connsiteX43" fmla="*/ 910059 w 1131212"/>
                <a:gd name="connsiteY43" fmla="*/ 1269999 h 2456297"/>
                <a:gd name="connsiteX44" fmla="*/ 950837 w 1131212"/>
                <a:gd name="connsiteY44" fmla="*/ 1254851 h 2456297"/>
                <a:gd name="connsiteX45" fmla="*/ 1072593 w 1131212"/>
                <a:gd name="connsiteY45" fmla="*/ 1285658 h 2456297"/>
                <a:gd name="connsiteX46" fmla="*/ 1099373 w 1131212"/>
                <a:gd name="connsiteY46" fmla="*/ 1309370 h 2456297"/>
                <a:gd name="connsiteX47" fmla="*/ 1086015 w 1131212"/>
                <a:gd name="connsiteY47" fmla="*/ 1372773 h 2456297"/>
                <a:gd name="connsiteX48" fmla="*/ 1063901 w 1131212"/>
                <a:gd name="connsiteY48" fmla="*/ 1373795 h 2456297"/>
                <a:gd name="connsiteX49" fmla="*/ 877974 w 1131212"/>
                <a:gd name="connsiteY49" fmla="*/ 1310073 h 2456297"/>
                <a:gd name="connsiteX50" fmla="*/ 794055 w 1131212"/>
                <a:gd name="connsiteY50" fmla="*/ 1323686 h 2456297"/>
                <a:gd name="connsiteX51" fmla="*/ 792457 w 1131212"/>
                <a:gd name="connsiteY51" fmla="*/ 1354429 h 2456297"/>
                <a:gd name="connsiteX52" fmla="*/ 866342 w 1131212"/>
                <a:gd name="connsiteY52" fmla="*/ 1385619 h 2456297"/>
                <a:gd name="connsiteX53" fmla="*/ 913511 w 1131212"/>
                <a:gd name="connsiteY53" fmla="*/ 1399233 h 2456297"/>
                <a:gd name="connsiteX54" fmla="*/ 1046133 w 1131212"/>
                <a:gd name="connsiteY54" fmla="*/ 1446402 h 2456297"/>
                <a:gd name="connsiteX55" fmla="*/ 1078473 w 1131212"/>
                <a:gd name="connsiteY55" fmla="*/ 1514726 h 2456297"/>
                <a:gd name="connsiteX56" fmla="*/ 1039422 w 1131212"/>
                <a:gd name="connsiteY56" fmla="*/ 1534156 h 2456297"/>
                <a:gd name="connsiteX57" fmla="*/ 874076 w 1131212"/>
                <a:gd name="connsiteY57" fmla="*/ 1465257 h 2456297"/>
                <a:gd name="connsiteX58" fmla="*/ 854518 w 1131212"/>
                <a:gd name="connsiteY58" fmla="*/ 1431318 h 2456297"/>
                <a:gd name="connsiteX59" fmla="*/ 840584 w 1131212"/>
                <a:gd name="connsiteY59" fmla="*/ 1407158 h 2456297"/>
                <a:gd name="connsiteX60" fmla="*/ 791562 w 1131212"/>
                <a:gd name="connsiteY60" fmla="*/ 1386450 h 2456297"/>
                <a:gd name="connsiteX61" fmla="*/ 756026 w 1131212"/>
                <a:gd name="connsiteY61" fmla="*/ 1399744 h 2456297"/>
                <a:gd name="connsiteX62" fmla="*/ 777693 w 1131212"/>
                <a:gd name="connsiteY62" fmla="*/ 1476122 h 2456297"/>
                <a:gd name="connsiteX63" fmla="*/ 1015198 w 1131212"/>
                <a:gd name="connsiteY63" fmla="*/ 1586758 h 2456297"/>
                <a:gd name="connsiteX64" fmla="*/ 1040444 w 1131212"/>
                <a:gd name="connsiteY64" fmla="*/ 1600563 h 2456297"/>
                <a:gd name="connsiteX65" fmla="*/ 1035267 w 1131212"/>
                <a:gd name="connsiteY65" fmla="*/ 1613729 h 2456297"/>
                <a:gd name="connsiteX66" fmla="*/ 1010021 w 1131212"/>
                <a:gd name="connsiteY66" fmla="*/ 1603695 h 2456297"/>
                <a:gd name="connsiteX67" fmla="*/ 749635 w 1131212"/>
                <a:gd name="connsiteY67" fmla="*/ 1485262 h 2456297"/>
                <a:gd name="connsiteX68" fmla="*/ 712436 w 1131212"/>
                <a:gd name="connsiteY68" fmla="*/ 1478742 h 2456297"/>
                <a:gd name="connsiteX69" fmla="*/ 682205 w 1131212"/>
                <a:gd name="connsiteY69" fmla="*/ 1530960 h 2456297"/>
                <a:gd name="connsiteX70" fmla="*/ 694413 w 1131212"/>
                <a:gd name="connsiteY70" fmla="*/ 1551029 h 2456297"/>
                <a:gd name="connsiteX71" fmla="*/ 740303 w 1131212"/>
                <a:gd name="connsiteY71" fmla="*/ 1579471 h 2456297"/>
                <a:gd name="connsiteX72" fmla="*/ 790603 w 1131212"/>
                <a:gd name="connsiteY72" fmla="*/ 1574039 h 2456297"/>
                <a:gd name="connsiteX73" fmla="*/ 821218 w 1131212"/>
                <a:gd name="connsiteY73" fmla="*/ 1570140 h 2456297"/>
                <a:gd name="connsiteX74" fmla="*/ 1000434 w 1131212"/>
                <a:gd name="connsiteY74" fmla="*/ 1660131 h 2456297"/>
                <a:gd name="connsiteX75" fmla="*/ 1013856 w 1131212"/>
                <a:gd name="connsiteY75" fmla="*/ 1696179 h 2456297"/>
                <a:gd name="connsiteX76" fmla="*/ 1001329 w 1131212"/>
                <a:gd name="connsiteY76" fmla="*/ 1727241 h 2456297"/>
                <a:gd name="connsiteX77" fmla="*/ 955694 w 1131212"/>
                <a:gd name="connsiteY77" fmla="*/ 1737531 h 2456297"/>
                <a:gd name="connsiteX78" fmla="*/ 729374 w 1131212"/>
                <a:gd name="connsiteY78" fmla="*/ 1595706 h 2456297"/>
                <a:gd name="connsiteX79" fmla="*/ 697992 w 1131212"/>
                <a:gd name="connsiteY79" fmla="*/ 1575317 h 2456297"/>
                <a:gd name="connsiteX80" fmla="*/ 644623 w 1131212"/>
                <a:gd name="connsiteY80" fmla="*/ 1575956 h 2456297"/>
                <a:gd name="connsiteX81" fmla="*/ 655617 w 1131212"/>
                <a:gd name="connsiteY81" fmla="*/ 1651247 h 2456297"/>
                <a:gd name="connsiteX82" fmla="*/ 696394 w 1131212"/>
                <a:gd name="connsiteY82" fmla="*/ 1676749 h 2456297"/>
                <a:gd name="connsiteX83" fmla="*/ 723430 w 1131212"/>
                <a:gd name="connsiteY83" fmla="*/ 1680456 h 2456297"/>
                <a:gd name="connsiteX84" fmla="*/ 762609 w 1131212"/>
                <a:gd name="connsiteY84" fmla="*/ 1683843 h 2456297"/>
                <a:gd name="connsiteX85" fmla="*/ 932429 w 1131212"/>
                <a:gd name="connsiteY85" fmla="*/ 1790644 h 2456297"/>
                <a:gd name="connsiteX86" fmla="*/ 954671 w 1131212"/>
                <a:gd name="connsiteY86" fmla="*/ 1821898 h 2456297"/>
                <a:gd name="connsiteX87" fmla="*/ 920413 w 1131212"/>
                <a:gd name="connsiteY87" fmla="*/ 1880188 h 2456297"/>
                <a:gd name="connsiteX88" fmla="*/ 896446 w 1131212"/>
                <a:gd name="connsiteY88" fmla="*/ 1874244 h 2456297"/>
                <a:gd name="connsiteX89" fmla="*/ 713203 w 1131212"/>
                <a:gd name="connsiteY89" fmla="*/ 1748844 h 2456297"/>
                <a:gd name="connsiteX90" fmla="*/ 699398 w 1131212"/>
                <a:gd name="connsiteY90" fmla="*/ 1730629 h 2456297"/>
                <a:gd name="connsiteX91" fmla="*/ 662775 w 1131212"/>
                <a:gd name="connsiteY91" fmla="*/ 1680712 h 2456297"/>
                <a:gd name="connsiteX92" fmla="*/ 617651 w 1131212"/>
                <a:gd name="connsiteY92" fmla="*/ 1651950 h 2456297"/>
                <a:gd name="connsiteX93" fmla="*/ 614520 w 1131212"/>
                <a:gd name="connsiteY93" fmla="*/ 1608169 h 2456297"/>
                <a:gd name="connsiteX94" fmla="*/ 766316 w 1131212"/>
                <a:gd name="connsiteY94" fmla="*/ 1346184 h 2456297"/>
                <a:gd name="connsiteX95" fmla="*/ 875737 w 1131212"/>
                <a:gd name="connsiteY95" fmla="*/ 884340 h 2456297"/>
                <a:gd name="connsiteX96" fmla="*/ 865000 w 1131212"/>
                <a:gd name="connsiteY96" fmla="*/ 789683 h 2456297"/>
                <a:gd name="connsiteX97" fmla="*/ 879189 w 1131212"/>
                <a:gd name="connsiteY97" fmla="*/ 754530 h 2456297"/>
                <a:gd name="connsiteX98" fmla="*/ 948855 w 1131212"/>
                <a:gd name="connsiteY98" fmla="*/ 735164 h 2456297"/>
                <a:gd name="connsiteX99" fmla="*/ 963236 w 1131212"/>
                <a:gd name="connsiteY99" fmla="*/ 692022 h 2456297"/>
                <a:gd name="connsiteX100" fmla="*/ 918304 w 1131212"/>
                <a:gd name="connsiteY100" fmla="*/ 674637 h 2456297"/>
                <a:gd name="connsiteX101" fmla="*/ 842821 w 1131212"/>
                <a:gd name="connsiteY101" fmla="*/ 674062 h 2456297"/>
                <a:gd name="connsiteX102" fmla="*/ 850491 w 1131212"/>
                <a:gd name="connsiteY102" fmla="*/ 630792 h 2456297"/>
                <a:gd name="connsiteX103" fmla="*/ 869474 w 1131212"/>
                <a:gd name="connsiteY103" fmla="*/ 619351 h 2456297"/>
                <a:gd name="connsiteX104" fmla="*/ 909612 w 1131212"/>
                <a:gd name="connsiteY104" fmla="*/ 1087076 h 2456297"/>
                <a:gd name="connsiteX105" fmla="*/ 860845 w 1131212"/>
                <a:gd name="connsiteY105" fmla="*/ 1136865 h 2456297"/>
                <a:gd name="connsiteX106" fmla="*/ 885133 w 1131212"/>
                <a:gd name="connsiteY106" fmla="*/ 1174319 h 2456297"/>
                <a:gd name="connsiteX107" fmla="*/ 1060769 w 1131212"/>
                <a:gd name="connsiteY107" fmla="*/ 1207810 h 2456297"/>
                <a:gd name="connsiteX108" fmla="*/ 1096753 w 1131212"/>
                <a:gd name="connsiteY108" fmla="*/ 1194644 h 2456297"/>
                <a:gd name="connsiteX109" fmla="*/ 1067416 w 1131212"/>
                <a:gd name="connsiteY109" fmla="*/ 1156615 h 2456297"/>
                <a:gd name="connsiteX110" fmla="*/ 970075 w 1131212"/>
                <a:gd name="connsiteY110" fmla="*/ 1140636 h 2456297"/>
                <a:gd name="connsiteX111" fmla="*/ 942655 w 1131212"/>
                <a:gd name="connsiteY111" fmla="*/ 1115198 h 2456297"/>
                <a:gd name="connsiteX112" fmla="*/ 909612 w 1131212"/>
                <a:gd name="connsiteY112" fmla="*/ 1087076 h 2456297"/>
                <a:gd name="connsiteX113" fmla="*/ 1054505 w 1131212"/>
                <a:gd name="connsiteY113" fmla="*/ 1066112 h 2456297"/>
                <a:gd name="connsiteX114" fmla="*/ 1088444 w 1131212"/>
                <a:gd name="connsiteY114" fmla="*/ 1043998 h 2456297"/>
                <a:gd name="connsiteX115" fmla="*/ 1054186 w 1131212"/>
                <a:gd name="connsiteY115" fmla="*/ 1012999 h 2456297"/>
                <a:gd name="connsiteX116" fmla="*/ 1006186 w 1131212"/>
                <a:gd name="connsiteY116" fmla="*/ 1011849 h 2456297"/>
                <a:gd name="connsiteX117" fmla="*/ 942592 w 1131212"/>
                <a:gd name="connsiteY117" fmla="*/ 990629 h 2456297"/>
                <a:gd name="connsiteX118" fmla="*/ 899002 w 1131212"/>
                <a:gd name="connsiteY118" fmla="*/ 985196 h 2456297"/>
                <a:gd name="connsiteX119" fmla="*/ 883854 w 1131212"/>
                <a:gd name="connsiteY119" fmla="*/ 1050836 h 2456297"/>
                <a:gd name="connsiteX120" fmla="*/ 915748 w 1131212"/>
                <a:gd name="connsiteY120" fmla="*/ 1066176 h 2456297"/>
                <a:gd name="connsiteX121" fmla="*/ 1054505 w 1131212"/>
                <a:gd name="connsiteY121" fmla="*/ 1066112 h 2456297"/>
                <a:gd name="connsiteX122" fmla="*/ 948344 w 1131212"/>
                <a:gd name="connsiteY122" fmla="*/ 878588 h 2456297"/>
                <a:gd name="connsiteX123" fmla="*/ 892036 w 1131212"/>
                <a:gd name="connsiteY123" fmla="*/ 930486 h 2456297"/>
                <a:gd name="connsiteX124" fmla="*/ 905777 w 1131212"/>
                <a:gd name="connsiteY124" fmla="*/ 956691 h 2456297"/>
                <a:gd name="connsiteX125" fmla="*/ 940994 w 1131212"/>
                <a:gd name="connsiteY125" fmla="*/ 949277 h 2456297"/>
                <a:gd name="connsiteX126" fmla="*/ 992381 w 1131212"/>
                <a:gd name="connsiteY126" fmla="*/ 926907 h 2456297"/>
                <a:gd name="connsiteX127" fmla="*/ 1034948 w 1131212"/>
                <a:gd name="connsiteY127" fmla="*/ 923839 h 2456297"/>
                <a:gd name="connsiteX128" fmla="*/ 1055592 w 1131212"/>
                <a:gd name="connsiteY128" fmla="*/ 889773 h 2456297"/>
                <a:gd name="connsiteX129" fmla="*/ 1022740 w 1131212"/>
                <a:gd name="connsiteY129" fmla="*/ 873666 h 2456297"/>
                <a:gd name="connsiteX130" fmla="*/ 948344 w 1131212"/>
                <a:gd name="connsiteY130" fmla="*/ 878588 h 2456297"/>
                <a:gd name="connsiteX131" fmla="*/ 875993 w 1131212"/>
                <a:gd name="connsiteY131" fmla="*/ 788021 h 2456297"/>
                <a:gd name="connsiteX132" fmla="*/ 882512 w 1131212"/>
                <a:gd name="connsiteY132" fmla="*/ 834423 h 2456297"/>
                <a:gd name="connsiteX133" fmla="*/ 905330 w 1131212"/>
                <a:gd name="connsiteY133" fmla="*/ 857304 h 2456297"/>
                <a:gd name="connsiteX134" fmla="*/ 925271 w 1131212"/>
                <a:gd name="connsiteY134" fmla="*/ 832314 h 2456297"/>
                <a:gd name="connsiteX135" fmla="*/ 952115 w 1131212"/>
                <a:gd name="connsiteY135" fmla="*/ 798631 h 2456297"/>
                <a:gd name="connsiteX136" fmla="*/ 981771 w 1131212"/>
                <a:gd name="connsiteY136" fmla="*/ 791217 h 2456297"/>
                <a:gd name="connsiteX137" fmla="*/ 1000498 w 1131212"/>
                <a:gd name="connsiteY137" fmla="*/ 770700 h 2456297"/>
                <a:gd name="connsiteX138" fmla="*/ 959912 w 1131212"/>
                <a:gd name="connsiteY138" fmla="*/ 748714 h 2456297"/>
                <a:gd name="connsiteX139" fmla="*/ 891460 w 1131212"/>
                <a:gd name="connsiteY139" fmla="*/ 768399 h 2456297"/>
                <a:gd name="connsiteX140" fmla="*/ 875993 w 1131212"/>
                <a:gd name="connsiteY140" fmla="*/ 788021 h 245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1131212" h="2456297">
                  <a:moveTo>
                    <a:pt x="869474" y="619351"/>
                  </a:moveTo>
                  <a:cubicBezTo>
                    <a:pt x="840137" y="564832"/>
                    <a:pt x="844292" y="558825"/>
                    <a:pt x="799232" y="585029"/>
                  </a:cubicBezTo>
                  <a:cubicBezTo>
                    <a:pt x="793160" y="588545"/>
                    <a:pt x="779738" y="579788"/>
                    <a:pt x="775520" y="573205"/>
                  </a:cubicBezTo>
                  <a:cubicBezTo>
                    <a:pt x="728990" y="499384"/>
                    <a:pt x="644751" y="495230"/>
                    <a:pt x="576107" y="525206"/>
                  </a:cubicBezTo>
                  <a:cubicBezTo>
                    <a:pt x="497045" y="559719"/>
                    <a:pt x="435304" y="614749"/>
                    <a:pt x="387177" y="685950"/>
                  </a:cubicBezTo>
                  <a:cubicBezTo>
                    <a:pt x="282996" y="840175"/>
                    <a:pt x="227902" y="1011785"/>
                    <a:pt x="207130" y="1195411"/>
                  </a:cubicBezTo>
                  <a:cubicBezTo>
                    <a:pt x="178944" y="1445060"/>
                    <a:pt x="201442" y="1692472"/>
                    <a:pt x="241005" y="1939117"/>
                  </a:cubicBezTo>
                  <a:cubicBezTo>
                    <a:pt x="242475" y="1948257"/>
                    <a:pt x="244009" y="1960336"/>
                    <a:pt x="239535" y="1966984"/>
                  </a:cubicBezTo>
                  <a:cubicBezTo>
                    <a:pt x="224643" y="1988906"/>
                    <a:pt x="234997" y="2002648"/>
                    <a:pt x="250081" y="2017987"/>
                  </a:cubicBezTo>
                  <a:cubicBezTo>
                    <a:pt x="350746" y="2120442"/>
                    <a:pt x="451027" y="2223280"/>
                    <a:pt x="551181" y="2326246"/>
                  </a:cubicBezTo>
                  <a:cubicBezTo>
                    <a:pt x="558275" y="2333532"/>
                    <a:pt x="563324" y="2342735"/>
                    <a:pt x="569396" y="2351044"/>
                  </a:cubicBezTo>
                  <a:cubicBezTo>
                    <a:pt x="566968" y="2353153"/>
                    <a:pt x="564603" y="2355263"/>
                    <a:pt x="562174" y="2357372"/>
                  </a:cubicBezTo>
                  <a:cubicBezTo>
                    <a:pt x="554057" y="2350533"/>
                    <a:pt x="545237" y="2344269"/>
                    <a:pt x="537823" y="2336727"/>
                  </a:cubicBezTo>
                  <a:cubicBezTo>
                    <a:pt x="438500" y="2235487"/>
                    <a:pt x="339561" y="2133800"/>
                    <a:pt x="239727" y="2033007"/>
                  </a:cubicBezTo>
                  <a:cubicBezTo>
                    <a:pt x="216845" y="2011212"/>
                    <a:pt x="216078" y="2001945"/>
                    <a:pt x="201698" y="2011724"/>
                  </a:cubicBezTo>
                  <a:cubicBezTo>
                    <a:pt x="180862" y="2021694"/>
                    <a:pt x="163605" y="2039910"/>
                    <a:pt x="146476" y="2056464"/>
                  </a:cubicBezTo>
                  <a:cubicBezTo>
                    <a:pt x="144175" y="2058700"/>
                    <a:pt x="148713" y="2067073"/>
                    <a:pt x="153314" y="2072250"/>
                  </a:cubicBezTo>
                  <a:cubicBezTo>
                    <a:pt x="180798" y="2102737"/>
                    <a:pt x="208345" y="2137954"/>
                    <a:pt x="238001" y="2166204"/>
                  </a:cubicBezTo>
                  <a:cubicBezTo>
                    <a:pt x="244392" y="2172276"/>
                    <a:pt x="262160" y="2173938"/>
                    <a:pt x="270086" y="2169464"/>
                  </a:cubicBezTo>
                  <a:cubicBezTo>
                    <a:pt x="287918" y="2159429"/>
                    <a:pt x="299934" y="2163200"/>
                    <a:pt x="312653" y="2176303"/>
                  </a:cubicBezTo>
                  <a:cubicBezTo>
                    <a:pt x="378548" y="2244116"/>
                    <a:pt x="444444" y="2311993"/>
                    <a:pt x="510723" y="2379422"/>
                  </a:cubicBezTo>
                  <a:cubicBezTo>
                    <a:pt x="526893" y="2395848"/>
                    <a:pt x="528875" y="2411124"/>
                    <a:pt x="511746" y="2427678"/>
                  </a:cubicBezTo>
                  <a:cubicBezTo>
                    <a:pt x="505354" y="2433877"/>
                    <a:pt x="499282" y="2440460"/>
                    <a:pt x="493338" y="2447107"/>
                  </a:cubicBezTo>
                  <a:cubicBezTo>
                    <a:pt x="481898" y="2459826"/>
                    <a:pt x="470457" y="2458804"/>
                    <a:pt x="458952" y="2447363"/>
                  </a:cubicBezTo>
                  <a:cubicBezTo>
                    <a:pt x="452625" y="2441100"/>
                    <a:pt x="446361" y="2434772"/>
                    <a:pt x="440226" y="2428253"/>
                  </a:cubicBezTo>
                  <a:cubicBezTo>
                    <a:pt x="407949" y="2393739"/>
                    <a:pt x="374841" y="2359865"/>
                    <a:pt x="343651" y="2324392"/>
                  </a:cubicBezTo>
                  <a:cubicBezTo>
                    <a:pt x="278011" y="2249676"/>
                    <a:pt x="213202" y="2174194"/>
                    <a:pt x="148521" y="2098583"/>
                  </a:cubicBezTo>
                  <a:cubicBezTo>
                    <a:pt x="129794" y="2075446"/>
                    <a:pt x="131008" y="2067073"/>
                    <a:pt x="101672" y="2084138"/>
                  </a:cubicBezTo>
                  <a:cubicBezTo>
                    <a:pt x="85118" y="2093150"/>
                    <a:pt x="82881" y="2075190"/>
                    <a:pt x="80836" y="2065092"/>
                  </a:cubicBezTo>
                  <a:cubicBezTo>
                    <a:pt x="71440" y="2017859"/>
                    <a:pt x="62109" y="1970563"/>
                    <a:pt x="54695" y="1923011"/>
                  </a:cubicBezTo>
                  <a:cubicBezTo>
                    <a:pt x="20501" y="1704104"/>
                    <a:pt x="-4298" y="1484175"/>
                    <a:pt x="623" y="1262201"/>
                  </a:cubicBezTo>
                  <a:cubicBezTo>
                    <a:pt x="4714" y="1076147"/>
                    <a:pt x="19542" y="890603"/>
                    <a:pt x="80324" y="713369"/>
                  </a:cubicBezTo>
                  <a:cubicBezTo>
                    <a:pt x="160665" y="479123"/>
                    <a:pt x="293031" y="276196"/>
                    <a:pt x="471799" y="105033"/>
                  </a:cubicBezTo>
                  <a:cubicBezTo>
                    <a:pt x="507272" y="71095"/>
                    <a:pt x="551628" y="45401"/>
                    <a:pt x="594642" y="20666"/>
                  </a:cubicBezTo>
                  <a:cubicBezTo>
                    <a:pt x="651079" y="-11802"/>
                    <a:pt x="707707" y="-4580"/>
                    <a:pt x="760820" y="32299"/>
                  </a:cubicBezTo>
                  <a:cubicBezTo>
                    <a:pt x="822944" y="75505"/>
                    <a:pt x="875098" y="129001"/>
                    <a:pt x="920030" y="189592"/>
                  </a:cubicBezTo>
                  <a:cubicBezTo>
                    <a:pt x="1026575" y="333399"/>
                    <a:pt x="1083395" y="497083"/>
                    <a:pt x="1111965" y="672017"/>
                  </a:cubicBezTo>
                  <a:cubicBezTo>
                    <a:pt x="1140151" y="844457"/>
                    <a:pt x="1133631" y="1017090"/>
                    <a:pt x="1116311" y="1189786"/>
                  </a:cubicBezTo>
                  <a:cubicBezTo>
                    <a:pt x="1111837" y="1234079"/>
                    <a:pt x="1107299" y="1236380"/>
                    <a:pt x="1064221" y="1228326"/>
                  </a:cubicBezTo>
                  <a:cubicBezTo>
                    <a:pt x="1002927" y="1216886"/>
                    <a:pt x="941633" y="1204998"/>
                    <a:pt x="880211" y="1194196"/>
                  </a:cubicBezTo>
                  <a:cubicBezTo>
                    <a:pt x="843269" y="1186974"/>
                    <a:pt x="832467" y="1198990"/>
                    <a:pt x="824926" y="1259644"/>
                  </a:cubicBezTo>
                  <a:cubicBezTo>
                    <a:pt x="824478" y="1269679"/>
                    <a:pt x="835919" y="1271277"/>
                    <a:pt x="841096" y="1273002"/>
                  </a:cubicBezTo>
                  <a:cubicBezTo>
                    <a:pt x="857138" y="1278243"/>
                    <a:pt x="870305" y="1282717"/>
                    <a:pt x="886922" y="1283932"/>
                  </a:cubicBezTo>
                  <a:cubicBezTo>
                    <a:pt x="894464" y="1284507"/>
                    <a:pt x="906224" y="1277093"/>
                    <a:pt x="910059" y="1269999"/>
                  </a:cubicBezTo>
                  <a:cubicBezTo>
                    <a:pt x="919966" y="1251911"/>
                    <a:pt x="919519" y="1247373"/>
                    <a:pt x="950837" y="1254851"/>
                  </a:cubicBezTo>
                  <a:cubicBezTo>
                    <a:pt x="991486" y="1264821"/>
                    <a:pt x="1032519" y="1273705"/>
                    <a:pt x="1072593" y="1285658"/>
                  </a:cubicBezTo>
                  <a:cubicBezTo>
                    <a:pt x="1083395" y="1288853"/>
                    <a:pt x="1099437" y="1301253"/>
                    <a:pt x="1099373" y="1309370"/>
                  </a:cubicBezTo>
                  <a:cubicBezTo>
                    <a:pt x="1099245" y="1330589"/>
                    <a:pt x="1092343" y="1352064"/>
                    <a:pt x="1086015" y="1372773"/>
                  </a:cubicBezTo>
                  <a:cubicBezTo>
                    <a:pt x="1085248" y="1375265"/>
                    <a:pt x="1070612" y="1376224"/>
                    <a:pt x="1063901" y="1373795"/>
                  </a:cubicBezTo>
                  <a:cubicBezTo>
                    <a:pt x="1003182" y="1352000"/>
                    <a:pt x="942144" y="1332123"/>
                    <a:pt x="877974" y="1310073"/>
                  </a:cubicBezTo>
                  <a:cubicBezTo>
                    <a:pt x="819685" y="1290004"/>
                    <a:pt x="806582" y="1283357"/>
                    <a:pt x="794055" y="1323686"/>
                  </a:cubicBezTo>
                  <a:cubicBezTo>
                    <a:pt x="786449" y="1345673"/>
                    <a:pt x="785490" y="1350914"/>
                    <a:pt x="792457" y="1354429"/>
                  </a:cubicBezTo>
                  <a:cubicBezTo>
                    <a:pt x="815722" y="1366189"/>
                    <a:pt x="840968" y="1378717"/>
                    <a:pt x="866342" y="1385619"/>
                  </a:cubicBezTo>
                  <a:cubicBezTo>
                    <a:pt x="880403" y="1389390"/>
                    <a:pt x="899769" y="1394759"/>
                    <a:pt x="913511" y="1399233"/>
                  </a:cubicBezTo>
                  <a:cubicBezTo>
                    <a:pt x="957611" y="1413486"/>
                    <a:pt x="1002607" y="1430487"/>
                    <a:pt x="1046133" y="1446402"/>
                  </a:cubicBezTo>
                  <a:cubicBezTo>
                    <a:pt x="1095283" y="1467557"/>
                    <a:pt x="1094452" y="1473182"/>
                    <a:pt x="1078473" y="1514726"/>
                  </a:cubicBezTo>
                  <a:cubicBezTo>
                    <a:pt x="1063517" y="1547323"/>
                    <a:pt x="1056103" y="1540292"/>
                    <a:pt x="1039422" y="1534156"/>
                  </a:cubicBezTo>
                  <a:cubicBezTo>
                    <a:pt x="983369" y="1513640"/>
                    <a:pt x="929106" y="1488457"/>
                    <a:pt x="874076" y="1465257"/>
                  </a:cubicBezTo>
                  <a:cubicBezTo>
                    <a:pt x="859056" y="1458929"/>
                    <a:pt x="853751" y="1448255"/>
                    <a:pt x="854518" y="1431318"/>
                  </a:cubicBezTo>
                  <a:cubicBezTo>
                    <a:pt x="854901" y="1423265"/>
                    <a:pt x="847807" y="1411377"/>
                    <a:pt x="840584" y="1407158"/>
                  </a:cubicBezTo>
                  <a:cubicBezTo>
                    <a:pt x="825437" y="1398211"/>
                    <a:pt x="807988" y="1393225"/>
                    <a:pt x="791562" y="1386450"/>
                  </a:cubicBezTo>
                  <a:cubicBezTo>
                    <a:pt x="775456" y="1379739"/>
                    <a:pt x="765677" y="1385747"/>
                    <a:pt x="756026" y="1399744"/>
                  </a:cubicBezTo>
                  <a:cubicBezTo>
                    <a:pt x="723621" y="1446849"/>
                    <a:pt x="725539" y="1452474"/>
                    <a:pt x="777693" y="1476122"/>
                  </a:cubicBezTo>
                  <a:cubicBezTo>
                    <a:pt x="857266" y="1512170"/>
                    <a:pt x="936200" y="1549559"/>
                    <a:pt x="1015198" y="1586758"/>
                  </a:cubicBezTo>
                  <a:cubicBezTo>
                    <a:pt x="1022612" y="1590209"/>
                    <a:pt x="1033670" y="1595769"/>
                    <a:pt x="1040444" y="1600563"/>
                  </a:cubicBezTo>
                  <a:cubicBezTo>
                    <a:pt x="1039486" y="1602928"/>
                    <a:pt x="1036162" y="1611365"/>
                    <a:pt x="1035267" y="1613729"/>
                  </a:cubicBezTo>
                  <a:cubicBezTo>
                    <a:pt x="1027662" y="1612323"/>
                    <a:pt x="1016860" y="1606763"/>
                    <a:pt x="1010021" y="1603695"/>
                  </a:cubicBezTo>
                  <a:cubicBezTo>
                    <a:pt x="923162" y="1564324"/>
                    <a:pt x="836750" y="1524058"/>
                    <a:pt x="749635" y="1485262"/>
                  </a:cubicBezTo>
                  <a:cubicBezTo>
                    <a:pt x="738897" y="1480468"/>
                    <a:pt x="720426" y="1468644"/>
                    <a:pt x="712436" y="1478742"/>
                  </a:cubicBezTo>
                  <a:cubicBezTo>
                    <a:pt x="699206" y="1495552"/>
                    <a:pt x="692303" y="1511658"/>
                    <a:pt x="682205" y="1530960"/>
                  </a:cubicBezTo>
                  <a:cubicBezTo>
                    <a:pt x="677284" y="1541442"/>
                    <a:pt x="685720" y="1545022"/>
                    <a:pt x="694413" y="1551029"/>
                  </a:cubicBezTo>
                  <a:cubicBezTo>
                    <a:pt x="709049" y="1561128"/>
                    <a:pt x="724900" y="1570459"/>
                    <a:pt x="740303" y="1579471"/>
                  </a:cubicBezTo>
                  <a:cubicBezTo>
                    <a:pt x="758710" y="1590209"/>
                    <a:pt x="774561" y="1597176"/>
                    <a:pt x="790603" y="1574039"/>
                  </a:cubicBezTo>
                  <a:cubicBezTo>
                    <a:pt x="794694" y="1568159"/>
                    <a:pt x="813101" y="1566241"/>
                    <a:pt x="821218" y="1570140"/>
                  </a:cubicBezTo>
                  <a:cubicBezTo>
                    <a:pt x="881490" y="1599029"/>
                    <a:pt x="940802" y="1629836"/>
                    <a:pt x="1000434" y="1660131"/>
                  </a:cubicBezTo>
                  <a:cubicBezTo>
                    <a:pt x="1015773" y="1667929"/>
                    <a:pt x="1019289" y="1680520"/>
                    <a:pt x="1013856" y="1696179"/>
                  </a:cubicBezTo>
                  <a:cubicBezTo>
                    <a:pt x="1010916" y="1704615"/>
                    <a:pt x="1004972" y="1719124"/>
                    <a:pt x="1001329" y="1727241"/>
                  </a:cubicBezTo>
                  <a:cubicBezTo>
                    <a:pt x="988099" y="1756833"/>
                    <a:pt x="982858" y="1754277"/>
                    <a:pt x="955694" y="1737531"/>
                  </a:cubicBezTo>
                  <a:cubicBezTo>
                    <a:pt x="879892" y="1690810"/>
                    <a:pt x="804729" y="1643066"/>
                    <a:pt x="729374" y="1595706"/>
                  </a:cubicBezTo>
                  <a:cubicBezTo>
                    <a:pt x="718828" y="1589059"/>
                    <a:pt x="708410" y="1582156"/>
                    <a:pt x="697992" y="1575317"/>
                  </a:cubicBezTo>
                  <a:cubicBezTo>
                    <a:pt x="670061" y="1557037"/>
                    <a:pt x="662072" y="1548665"/>
                    <a:pt x="644623" y="1575956"/>
                  </a:cubicBezTo>
                  <a:cubicBezTo>
                    <a:pt x="614647" y="1622805"/>
                    <a:pt x="608192" y="1620632"/>
                    <a:pt x="655617" y="1651247"/>
                  </a:cubicBezTo>
                  <a:cubicBezTo>
                    <a:pt x="669103" y="1659939"/>
                    <a:pt x="682077" y="1669718"/>
                    <a:pt x="696394" y="1676749"/>
                  </a:cubicBezTo>
                  <a:cubicBezTo>
                    <a:pt x="704383" y="1680648"/>
                    <a:pt x="717294" y="1684227"/>
                    <a:pt x="723430" y="1680456"/>
                  </a:cubicBezTo>
                  <a:cubicBezTo>
                    <a:pt x="738705" y="1671060"/>
                    <a:pt x="749826" y="1675790"/>
                    <a:pt x="762609" y="1683843"/>
                  </a:cubicBezTo>
                  <a:cubicBezTo>
                    <a:pt x="819237" y="1719444"/>
                    <a:pt x="876440" y="1754085"/>
                    <a:pt x="932429" y="1790644"/>
                  </a:cubicBezTo>
                  <a:cubicBezTo>
                    <a:pt x="942847" y="1797483"/>
                    <a:pt x="958954" y="1809946"/>
                    <a:pt x="954671" y="1821898"/>
                  </a:cubicBezTo>
                  <a:cubicBezTo>
                    <a:pt x="947193" y="1842734"/>
                    <a:pt x="933644" y="1861845"/>
                    <a:pt x="920413" y="1880188"/>
                  </a:cubicBezTo>
                  <a:cubicBezTo>
                    <a:pt x="915812" y="1886643"/>
                    <a:pt x="903221" y="1878782"/>
                    <a:pt x="896446" y="1874244"/>
                  </a:cubicBezTo>
                  <a:cubicBezTo>
                    <a:pt x="835024" y="1832955"/>
                    <a:pt x="773986" y="1791091"/>
                    <a:pt x="713203" y="1748844"/>
                  </a:cubicBezTo>
                  <a:cubicBezTo>
                    <a:pt x="707068" y="1744562"/>
                    <a:pt x="698631" y="1736061"/>
                    <a:pt x="699398" y="1730629"/>
                  </a:cubicBezTo>
                  <a:cubicBezTo>
                    <a:pt x="703361" y="1701164"/>
                    <a:pt x="680991" y="1692727"/>
                    <a:pt x="662775" y="1680712"/>
                  </a:cubicBezTo>
                  <a:cubicBezTo>
                    <a:pt x="647883" y="1670933"/>
                    <a:pt x="633311" y="1660451"/>
                    <a:pt x="617651" y="1651950"/>
                  </a:cubicBezTo>
                  <a:cubicBezTo>
                    <a:pt x="595154" y="1639678"/>
                    <a:pt x="602184" y="1630219"/>
                    <a:pt x="614520" y="1608169"/>
                  </a:cubicBezTo>
                  <a:cubicBezTo>
                    <a:pt x="676836" y="1502710"/>
                    <a:pt x="720490" y="1440586"/>
                    <a:pt x="766316" y="1346184"/>
                  </a:cubicBezTo>
                  <a:cubicBezTo>
                    <a:pt x="839817" y="1194707"/>
                    <a:pt x="878166" y="1042847"/>
                    <a:pt x="875737" y="884340"/>
                  </a:cubicBezTo>
                  <a:cubicBezTo>
                    <a:pt x="875290" y="854939"/>
                    <a:pt x="867684" y="818956"/>
                    <a:pt x="865000" y="789683"/>
                  </a:cubicBezTo>
                  <a:cubicBezTo>
                    <a:pt x="863210" y="770509"/>
                    <a:pt x="859439" y="759260"/>
                    <a:pt x="879189" y="754530"/>
                  </a:cubicBezTo>
                  <a:cubicBezTo>
                    <a:pt x="900728" y="749353"/>
                    <a:pt x="927700" y="741939"/>
                    <a:pt x="948855" y="735164"/>
                  </a:cubicBezTo>
                  <a:cubicBezTo>
                    <a:pt x="976338" y="726408"/>
                    <a:pt x="975699" y="722637"/>
                    <a:pt x="963236" y="692022"/>
                  </a:cubicBezTo>
                  <a:cubicBezTo>
                    <a:pt x="951603" y="663388"/>
                    <a:pt x="946426" y="663260"/>
                    <a:pt x="918304" y="674637"/>
                  </a:cubicBezTo>
                  <a:cubicBezTo>
                    <a:pt x="848190" y="706083"/>
                    <a:pt x="856563" y="706978"/>
                    <a:pt x="842821" y="674062"/>
                  </a:cubicBezTo>
                  <a:cubicBezTo>
                    <a:pt x="831445" y="637503"/>
                    <a:pt x="824862" y="641082"/>
                    <a:pt x="850491" y="630792"/>
                  </a:cubicBezTo>
                  <a:cubicBezTo>
                    <a:pt x="856563" y="628235"/>
                    <a:pt x="862379" y="625423"/>
                    <a:pt x="869474" y="619351"/>
                  </a:cubicBezTo>
                  <a:close/>
                  <a:moveTo>
                    <a:pt x="909612" y="1087076"/>
                  </a:moveTo>
                  <a:cubicBezTo>
                    <a:pt x="875482" y="1086373"/>
                    <a:pt x="870496" y="1092636"/>
                    <a:pt x="860845" y="1136865"/>
                  </a:cubicBezTo>
                  <a:cubicBezTo>
                    <a:pt x="856052" y="1158724"/>
                    <a:pt x="861868" y="1170164"/>
                    <a:pt x="885133" y="1174319"/>
                  </a:cubicBezTo>
                  <a:cubicBezTo>
                    <a:pt x="943806" y="1184673"/>
                    <a:pt x="1002224" y="1196689"/>
                    <a:pt x="1060769" y="1207810"/>
                  </a:cubicBezTo>
                  <a:cubicBezTo>
                    <a:pt x="1075150" y="1210558"/>
                    <a:pt x="1092407" y="1217908"/>
                    <a:pt x="1096753" y="1194644"/>
                  </a:cubicBezTo>
                  <a:cubicBezTo>
                    <a:pt x="1101035" y="1171826"/>
                    <a:pt x="1090809" y="1159619"/>
                    <a:pt x="1067416" y="1156615"/>
                  </a:cubicBezTo>
                  <a:cubicBezTo>
                    <a:pt x="1034756" y="1152396"/>
                    <a:pt x="1001904" y="1148434"/>
                    <a:pt x="970075" y="1140636"/>
                  </a:cubicBezTo>
                  <a:cubicBezTo>
                    <a:pt x="959082" y="1137952"/>
                    <a:pt x="943678" y="1124849"/>
                    <a:pt x="942655" y="1115198"/>
                  </a:cubicBezTo>
                  <a:cubicBezTo>
                    <a:pt x="939971" y="1089696"/>
                    <a:pt x="925399" y="1086884"/>
                    <a:pt x="909612" y="1087076"/>
                  </a:cubicBezTo>
                  <a:close/>
                  <a:moveTo>
                    <a:pt x="1054505" y="1066112"/>
                  </a:moveTo>
                  <a:cubicBezTo>
                    <a:pt x="1070548" y="1065984"/>
                    <a:pt x="1088636" y="1068988"/>
                    <a:pt x="1088444" y="1043998"/>
                  </a:cubicBezTo>
                  <a:cubicBezTo>
                    <a:pt x="1088316" y="1021244"/>
                    <a:pt x="1075853" y="1012424"/>
                    <a:pt x="1054186" y="1012999"/>
                  </a:cubicBezTo>
                  <a:cubicBezTo>
                    <a:pt x="1038143" y="1013383"/>
                    <a:pt x="1021526" y="1015300"/>
                    <a:pt x="1006186" y="1011849"/>
                  </a:cubicBezTo>
                  <a:cubicBezTo>
                    <a:pt x="984519" y="1006927"/>
                    <a:pt x="964067" y="996701"/>
                    <a:pt x="942592" y="990629"/>
                  </a:cubicBezTo>
                  <a:cubicBezTo>
                    <a:pt x="928467" y="986667"/>
                    <a:pt x="912296" y="981873"/>
                    <a:pt x="899002" y="985196"/>
                  </a:cubicBezTo>
                  <a:cubicBezTo>
                    <a:pt x="884430" y="988904"/>
                    <a:pt x="873820" y="1033004"/>
                    <a:pt x="883854" y="1050836"/>
                  </a:cubicBezTo>
                  <a:cubicBezTo>
                    <a:pt x="888648" y="1059465"/>
                    <a:pt x="904563" y="1065729"/>
                    <a:pt x="915748" y="1066176"/>
                  </a:cubicBezTo>
                  <a:cubicBezTo>
                    <a:pt x="959273" y="1068029"/>
                    <a:pt x="1051821" y="1066176"/>
                    <a:pt x="1054505" y="1066112"/>
                  </a:cubicBezTo>
                  <a:close/>
                  <a:moveTo>
                    <a:pt x="948344" y="878588"/>
                  </a:moveTo>
                  <a:cubicBezTo>
                    <a:pt x="892547" y="877948"/>
                    <a:pt x="889990" y="879866"/>
                    <a:pt x="892036" y="930486"/>
                  </a:cubicBezTo>
                  <a:cubicBezTo>
                    <a:pt x="892419" y="939881"/>
                    <a:pt x="899386" y="955285"/>
                    <a:pt x="905777" y="956691"/>
                  </a:cubicBezTo>
                  <a:cubicBezTo>
                    <a:pt x="916834" y="959120"/>
                    <a:pt x="934922" y="956819"/>
                    <a:pt x="940994" y="949277"/>
                  </a:cubicBezTo>
                  <a:cubicBezTo>
                    <a:pt x="955247" y="931572"/>
                    <a:pt x="972056" y="927354"/>
                    <a:pt x="992381" y="926907"/>
                  </a:cubicBezTo>
                  <a:cubicBezTo>
                    <a:pt x="1006570" y="926587"/>
                    <a:pt x="1020887" y="925692"/>
                    <a:pt x="1034948" y="923839"/>
                  </a:cubicBezTo>
                  <a:cubicBezTo>
                    <a:pt x="1058213" y="920771"/>
                    <a:pt x="1062559" y="922816"/>
                    <a:pt x="1055592" y="889773"/>
                  </a:cubicBezTo>
                  <a:cubicBezTo>
                    <a:pt x="1051374" y="869767"/>
                    <a:pt x="1048178" y="873474"/>
                    <a:pt x="1022740" y="873666"/>
                  </a:cubicBezTo>
                  <a:cubicBezTo>
                    <a:pt x="996216" y="873922"/>
                    <a:pt x="969563" y="876990"/>
                    <a:pt x="948344" y="878588"/>
                  </a:cubicBezTo>
                  <a:close/>
                  <a:moveTo>
                    <a:pt x="875993" y="788021"/>
                  </a:moveTo>
                  <a:cubicBezTo>
                    <a:pt x="878805" y="807962"/>
                    <a:pt x="880723" y="821193"/>
                    <a:pt x="882512" y="834423"/>
                  </a:cubicBezTo>
                  <a:cubicBezTo>
                    <a:pt x="884366" y="847845"/>
                    <a:pt x="887945" y="859094"/>
                    <a:pt x="905330" y="857304"/>
                  </a:cubicBezTo>
                  <a:cubicBezTo>
                    <a:pt x="920797" y="855642"/>
                    <a:pt x="927188" y="847973"/>
                    <a:pt x="925271" y="832314"/>
                  </a:cubicBezTo>
                  <a:cubicBezTo>
                    <a:pt x="922906" y="812436"/>
                    <a:pt x="934538" y="802913"/>
                    <a:pt x="952115" y="798631"/>
                  </a:cubicBezTo>
                  <a:cubicBezTo>
                    <a:pt x="959912" y="796713"/>
                    <a:pt x="974037" y="793070"/>
                    <a:pt x="981771" y="791217"/>
                  </a:cubicBezTo>
                  <a:cubicBezTo>
                    <a:pt x="994937" y="788085"/>
                    <a:pt x="1005931" y="791792"/>
                    <a:pt x="1000498" y="770700"/>
                  </a:cubicBezTo>
                  <a:cubicBezTo>
                    <a:pt x="993020" y="741683"/>
                    <a:pt x="995832" y="738040"/>
                    <a:pt x="959912" y="748714"/>
                  </a:cubicBezTo>
                  <a:cubicBezTo>
                    <a:pt x="933452" y="756383"/>
                    <a:pt x="912744" y="759387"/>
                    <a:pt x="891460" y="768399"/>
                  </a:cubicBezTo>
                  <a:cubicBezTo>
                    <a:pt x="876888" y="774599"/>
                    <a:pt x="875993" y="775558"/>
                    <a:pt x="875993" y="788021"/>
                  </a:cubicBezTo>
                  <a:close/>
                </a:path>
              </a:pathLst>
            </a:custGeom>
            <a:grpFill/>
            <a:ln w="6386" cap="flat">
              <a:noFill/>
              <a:prstDash val="solid"/>
              <a:miter/>
            </a:ln>
          </p:spPr>
          <p:txBody>
            <a:bodyPr rtlCol="0" anchor="ctr"/>
            <a:lstStyle/>
            <a:p>
              <a:endParaRPr lang="en-US"/>
            </a:p>
          </p:txBody>
        </p:sp>
        <p:sp>
          <p:nvSpPr>
            <p:cNvPr id="8" name="Graphic 239">
              <a:extLst>
                <a:ext uri="{FF2B5EF4-FFF2-40B4-BE49-F238E27FC236}">
                  <a16:creationId xmlns:a16="http://schemas.microsoft.com/office/drawing/2014/main" id="{7301E12F-5CE2-428F-9A00-A7E70594AB47}"/>
                </a:ext>
              </a:extLst>
            </p:cNvPr>
            <p:cNvSpPr/>
            <p:nvPr/>
          </p:nvSpPr>
          <p:spPr>
            <a:xfrm>
              <a:off x="5306019" y="2746651"/>
              <a:ext cx="488049" cy="456013"/>
            </a:xfrm>
            <a:custGeom>
              <a:avLst/>
              <a:gdLst>
                <a:gd name="connsiteX0" fmla="*/ 483128 w 488049"/>
                <a:gd name="connsiteY0" fmla="*/ 415059 h 456013"/>
                <a:gd name="connsiteX1" fmla="*/ 443565 w 488049"/>
                <a:gd name="connsiteY1" fmla="*/ 455006 h 456013"/>
                <a:gd name="connsiteX2" fmla="*/ 412758 w 488049"/>
                <a:gd name="connsiteY2" fmla="*/ 444396 h 456013"/>
                <a:gd name="connsiteX3" fmla="*/ 155567 w 488049"/>
                <a:gd name="connsiteY3" fmla="*/ 222230 h 456013"/>
                <a:gd name="connsiteX4" fmla="*/ 141762 w 488049"/>
                <a:gd name="connsiteY4" fmla="*/ 162406 h 456013"/>
                <a:gd name="connsiteX5" fmla="*/ 130449 w 488049"/>
                <a:gd name="connsiteY5" fmla="*/ 131983 h 456013"/>
                <a:gd name="connsiteX6" fmla="*/ 23137 w 488049"/>
                <a:gd name="connsiteY6" fmla="*/ 35153 h 456013"/>
                <a:gd name="connsiteX7" fmla="*/ 6008 w 488049"/>
                <a:gd name="connsiteY7" fmla="*/ 18343 h 456013"/>
                <a:gd name="connsiteX8" fmla="*/ 0 w 488049"/>
                <a:gd name="connsiteY8" fmla="*/ 0 h 456013"/>
                <a:gd name="connsiteX9" fmla="*/ 20069 w 488049"/>
                <a:gd name="connsiteY9" fmla="*/ 5305 h 456013"/>
                <a:gd name="connsiteX10" fmla="*/ 135243 w 488049"/>
                <a:gd name="connsiteY10" fmla="*/ 109357 h 456013"/>
                <a:gd name="connsiteX11" fmla="*/ 146811 w 488049"/>
                <a:gd name="connsiteY11" fmla="*/ 120414 h 456013"/>
                <a:gd name="connsiteX12" fmla="*/ 451938 w 488049"/>
                <a:gd name="connsiteY12" fmla="*/ 369297 h 456013"/>
                <a:gd name="connsiteX13" fmla="*/ 488049 w 488049"/>
                <a:gd name="connsiteY13" fmla="*/ 401509 h 456013"/>
                <a:gd name="connsiteX14" fmla="*/ 483128 w 488049"/>
                <a:gd name="connsiteY14" fmla="*/ 415059 h 45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8049" h="456013">
                  <a:moveTo>
                    <a:pt x="483128" y="415059"/>
                  </a:moveTo>
                  <a:cubicBezTo>
                    <a:pt x="470217" y="428801"/>
                    <a:pt x="458840" y="444843"/>
                    <a:pt x="443565" y="455006"/>
                  </a:cubicBezTo>
                  <a:cubicBezTo>
                    <a:pt x="437940" y="458777"/>
                    <a:pt x="420812" y="451235"/>
                    <a:pt x="412758" y="444396"/>
                  </a:cubicBezTo>
                  <a:cubicBezTo>
                    <a:pt x="326602" y="370767"/>
                    <a:pt x="241468" y="296051"/>
                    <a:pt x="155567" y="222230"/>
                  </a:cubicBezTo>
                  <a:cubicBezTo>
                    <a:pt x="135626" y="205101"/>
                    <a:pt x="119584" y="190017"/>
                    <a:pt x="141762" y="162406"/>
                  </a:cubicBezTo>
                  <a:cubicBezTo>
                    <a:pt x="145405" y="157932"/>
                    <a:pt x="137799" y="139014"/>
                    <a:pt x="130449" y="131983"/>
                  </a:cubicBezTo>
                  <a:cubicBezTo>
                    <a:pt x="95616" y="98748"/>
                    <a:pt x="59057" y="67302"/>
                    <a:pt x="23137" y="35153"/>
                  </a:cubicBezTo>
                  <a:cubicBezTo>
                    <a:pt x="17193" y="29784"/>
                    <a:pt x="10482" y="24799"/>
                    <a:pt x="6008" y="18343"/>
                  </a:cubicBezTo>
                  <a:cubicBezTo>
                    <a:pt x="2493" y="13294"/>
                    <a:pt x="1917" y="6200"/>
                    <a:pt x="0" y="0"/>
                  </a:cubicBezTo>
                  <a:cubicBezTo>
                    <a:pt x="6775" y="1662"/>
                    <a:pt x="15403" y="1214"/>
                    <a:pt x="20069" y="5305"/>
                  </a:cubicBezTo>
                  <a:cubicBezTo>
                    <a:pt x="58865" y="39499"/>
                    <a:pt x="96958" y="74524"/>
                    <a:pt x="135243" y="109357"/>
                  </a:cubicBezTo>
                  <a:cubicBezTo>
                    <a:pt x="139205" y="112937"/>
                    <a:pt x="142337" y="117858"/>
                    <a:pt x="146811" y="120414"/>
                  </a:cubicBezTo>
                  <a:cubicBezTo>
                    <a:pt x="276429" y="212962"/>
                    <a:pt x="349164" y="284482"/>
                    <a:pt x="451938" y="369297"/>
                  </a:cubicBezTo>
                  <a:cubicBezTo>
                    <a:pt x="462867" y="378309"/>
                    <a:pt x="475906" y="394032"/>
                    <a:pt x="488049" y="401509"/>
                  </a:cubicBezTo>
                  <a:cubicBezTo>
                    <a:pt x="486387" y="406047"/>
                    <a:pt x="484726" y="410585"/>
                    <a:pt x="483128" y="415059"/>
                  </a:cubicBezTo>
                  <a:close/>
                </a:path>
              </a:pathLst>
            </a:custGeom>
            <a:grpFill/>
            <a:ln w="6386" cap="flat">
              <a:noFill/>
              <a:prstDash val="solid"/>
              <a:miter/>
            </a:ln>
          </p:spPr>
          <p:txBody>
            <a:bodyPr rtlCol="0" anchor="ctr"/>
            <a:lstStyle/>
            <a:p>
              <a:endParaRPr lang="en-US"/>
            </a:p>
          </p:txBody>
        </p:sp>
        <p:sp>
          <p:nvSpPr>
            <p:cNvPr id="9" name="Graphic 239">
              <a:extLst>
                <a:ext uri="{FF2B5EF4-FFF2-40B4-BE49-F238E27FC236}">
                  <a16:creationId xmlns:a16="http://schemas.microsoft.com/office/drawing/2014/main" id="{7301E12F-5CE2-428F-9A00-A7E70594AB47}"/>
                </a:ext>
              </a:extLst>
            </p:cNvPr>
            <p:cNvSpPr/>
            <p:nvPr/>
          </p:nvSpPr>
          <p:spPr>
            <a:xfrm>
              <a:off x="5487088" y="2574721"/>
              <a:ext cx="468747" cy="452177"/>
            </a:xfrm>
            <a:custGeom>
              <a:avLst/>
              <a:gdLst>
                <a:gd name="connsiteX0" fmla="*/ 468747 w 468747"/>
                <a:gd name="connsiteY0" fmla="*/ 411672 h 452177"/>
                <a:gd name="connsiteX1" fmla="*/ 424263 w 468747"/>
                <a:gd name="connsiteY1" fmla="*/ 451618 h 452177"/>
                <a:gd name="connsiteX2" fmla="*/ 393264 w 468747"/>
                <a:gd name="connsiteY2" fmla="*/ 435384 h 452177"/>
                <a:gd name="connsiteX3" fmla="*/ 165027 w 468747"/>
                <a:gd name="connsiteY3" fmla="*/ 202417 h 452177"/>
                <a:gd name="connsiteX4" fmla="*/ 139461 w 468747"/>
                <a:gd name="connsiteY4" fmla="*/ 168734 h 452177"/>
                <a:gd name="connsiteX5" fmla="*/ 65065 w 468747"/>
                <a:gd name="connsiteY5" fmla="*/ 81874 h 452177"/>
                <a:gd name="connsiteX6" fmla="*/ 7031 w 468747"/>
                <a:gd name="connsiteY6" fmla="*/ 22817 h 452177"/>
                <a:gd name="connsiteX7" fmla="*/ 0 w 468747"/>
                <a:gd name="connsiteY7" fmla="*/ 0 h 452177"/>
                <a:gd name="connsiteX8" fmla="*/ 21411 w 468747"/>
                <a:gd name="connsiteY8" fmla="*/ 7606 h 452177"/>
                <a:gd name="connsiteX9" fmla="*/ 131152 w 468747"/>
                <a:gd name="connsiteY9" fmla="*/ 120862 h 452177"/>
                <a:gd name="connsiteX10" fmla="*/ 176275 w 468747"/>
                <a:gd name="connsiteY10" fmla="*/ 127573 h 452177"/>
                <a:gd name="connsiteX11" fmla="*/ 207977 w 468747"/>
                <a:gd name="connsiteY11" fmla="*/ 130193 h 452177"/>
                <a:gd name="connsiteX12" fmla="*/ 453919 w 468747"/>
                <a:gd name="connsiteY12" fmla="*/ 387001 h 452177"/>
                <a:gd name="connsiteX13" fmla="*/ 468747 w 468747"/>
                <a:gd name="connsiteY13" fmla="*/ 411672 h 45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8747" h="452177">
                  <a:moveTo>
                    <a:pt x="468747" y="411672"/>
                  </a:moveTo>
                  <a:cubicBezTo>
                    <a:pt x="453855" y="425733"/>
                    <a:pt x="440944" y="441903"/>
                    <a:pt x="424263" y="451618"/>
                  </a:cubicBezTo>
                  <a:cubicBezTo>
                    <a:pt x="418766" y="454814"/>
                    <a:pt x="401445" y="443629"/>
                    <a:pt x="393264" y="435384"/>
                  </a:cubicBezTo>
                  <a:cubicBezTo>
                    <a:pt x="316695" y="358240"/>
                    <a:pt x="240701" y="280456"/>
                    <a:pt x="165027" y="202417"/>
                  </a:cubicBezTo>
                  <a:cubicBezTo>
                    <a:pt x="155312" y="192382"/>
                    <a:pt x="148537" y="179535"/>
                    <a:pt x="139461" y="168734"/>
                  </a:cubicBezTo>
                  <a:cubicBezTo>
                    <a:pt x="114982" y="139525"/>
                    <a:pt x="90630" y="110124"/>
                    <a:pt x="65065" y="81874"/>
                  </a:cubicBezTo>
                  <a:cubicBezTo>
                    <a:pt x="46530" y="61422"/>
                    <a:pt x="25566" y="43206"/>
                    <a:pt x="7031" y="22817"/>
                  </a:cubicBezTo>
                  <a:cubicBezTo>
                    <a:pt x="2173" y="17512"/>
                    <a:pt x="2237" y="7734"/>
                    <a:pt x="0" y="0"/>
                  </a:cubicBezTo>
                  <a:cubicBezTo>
                    <a:pt x="7222" y="2429"/>
                    <a:pt x="16554" y="2748"/>
                    <a:pt x="21411" y="7606"/>
                  </a:cubicBezTo>
                  <a:cubicBezTo>
                    <a:pt x="58545" y="44804"/>
                    <a:pt x="95360" y="82386"/>
                    <a:pt x="131152" y="120862"/>
                  </a:cubicBezTo>
                  <a:cubicBezTo>
                    <a:pt x="145341" y="136137"/>
                    <a:pt x="156846" y="142848"/>
                    <a:pt x="176275" y="127573"/>
                  </a:cubicBezTo>
                  <a:cubicBezTo>
                    <a:pt x="182603" y="122588"/>
                    <a:pt x="202097" y="124185"/>
                    <a:pt x="207977" y="130193"/>
                  </a:cubicBezTo>
                  <a:cubicBezTo>
                    <a:pt x="290746" y="215008"/>
                    <a:pt x="372364" y="300972"/>
                    <a:pt x="453919" y="387001"/>
                  </a:cubicBezTo>
                  <a:cubicBezTo>
                    <a:pt x="459096" y="392498"/>
                    <a:pt x="461972" y="400231"/>
                    <a:pt x="468747" y="411672"/>
                  </a:cubicBezTo>
                  <a:close/>
                </a:path>
              </a:pathLst>
            </a:custGeom>
            <a:grpFill/>
            <a:ln w="6386" cap="flat">
              <a:noFill/>
              <a:prstDash val="solid"/>
              <a:miter/>
            </a:ln>
          </p:spPr>
          <p:txBody>
            <a:bodyPr rtlCol="0" anchor="ctr"/>
            <a:lstStyle/>
            <a:p>
              <a:endParaRPr lang="en-US"/>
            </a:p>
          </p:txBody>
        </p:sp>
        <p:sp>
          <p:nvSpPr>
            <p:cNvPr id="10" name="Graphic 239">
              <a:extLst>
                <a:ext uri="{FF2B5EF4-FFF2-40B4-BE49-F238E27FC236}">
                  <a16:creationId xmlns:a16="http://schemas.microsoft.com/office/drawing/2014/main" id="{7301E12F-5CE2-428F-9A00-A7E70594AB47}"/>
                </a:ext>
              </a:extLst>
            </p:cNvPr>
            <p:cNvSpPr/>
            <p:nvPr/>
          </p:nvSpPr>
          <p:spPr>
            <a:xfrm>
              <a:off x="5669623" y="2413389"/>
              <a:ext cx="415029" cy="480852"/>
            </a:xfrm>
            <a:custGeom>
              <a:avLst/>
              <a:gdLst>
                <a:gd name="connsiteX0" fmla="*/ 9719 w 415029"/>
                <a:gd name="connsiteY0" fmla="*/ 524 h 480852"/>
                <a:gd name="connsiteX1" fmla="*/ 28127 w 415029"/>
                <a:gd name="connsiteY1" fmla="*/ 16247 h 480852"/>
                <a:gd name="connsiteX2" fmla="*/ 96451 w 415029"/>
                <a:gd name="connsiteY2" fmla="*/ 91346 h 480852"/>
                <a:gd name="connsiteX3" fmla="*/ 168930 w 415029"/>
                <a:gd name="connsiteY3" fmla="*/ 151873 h 480852"/>
                <a:gd name="connsiteX4" fmla="*/ 188296 w 415029"/>
                <a:gd name="connsiteY4" fmla="*/ 170088 h 480852"/>
                <a:gd name="connsiteX5" fmla="*/ 402600 w 415029"/>
                <a:gd name="connsiteY5" fmla="*/ 408808 h 480852"/>
                <a:gd name="connsiteX6" fmla="*/ 413913 w 415029"/>
                <a:gd name="connsiteY6" fmla="*/ 442044 h 480852"/>
                <a:gd name="connsiteX7" fmla="*/ 368854 w 415029"/>
                <a:gd name="connsiteY7" fmla="*/ 480584 h 480852"/>
                <a:gd name="connsiteX8" fmla="*/ 349999 w 415029"/>
                <a:gd name="connsiteY8" fmla="*/ 469463 h 480852"/>
                <a:gd name="connsiteX9" fmla="*/ 126363 w 415029"/>
                <a:gd name="connsiteY9" fmla="*/ 224735 h 480852"/>
                <a:gd name="connsiteX10" fmla="*/ 118821 w 415029"/>
                <a:gd name="connsiteY10" fmla="*/ 169641 h 480852"/>
                <a:gd name="connsiteX11" fmla="*/ 111343 w 415029"/>
                <a:gd name="connsiteY11" fmla="*/ 140432 h 480852"/>
                <a:gd name="connsiteX12" fmla="*/ 9656 w 415029"/>
                <a:gd name="connsiteY12" fmla="*/ 26984 h 480852"/>
                <a:gd name="connsiteX13" fmla="*/ 1155 w 415029"/>
                <a:gd name="connsiteY13" fmla="*/ 8641 h 480852"/>
                <a:gd name="connsiteX14" fmla="*/ 9719 w 415029"/>
                <a:gd name="connsiteY14" fmla="*/ 524 h 480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5029" h="480852">
                  <a:moveTo>
                    <a:pt x="9719" y="524"/>
                  </a:moveTo>
                  <a:cubicBezTo>
                    <a:pt x="14385" y="-2800"/>
                    <a:pt x="22950" y="10558"/>
                    <a:pt x="28127" y="16247"/>
                  </a:cubicBezTo>
                  <a:cubicBezTo>
                    <a:pt x="51008" y="41237"/>
                    <a:pt x="72228" y="67889"/>
                    <a:pt x="96451" y="91346"/>
                  </a:cubicBezTo>
                  <a:cubicBezTo>
                    <a:pt x="119013" y="113205"/>
                    <a:pt x="144770" y="131676"/>
                    <a:pt x="168930" y="151873"/>
                  </a:cubicBezTo>
                  <a:cubicBezTo>
                    <a:pt x="175705" y="157561"/>
                    <a:pt x="182416" y="163505"/>
                    <a:pt x="188296" y="170088"/>
                  </a:cubicBezTo>
                  <a:cubicBezTo>
                    <a:pt x="260008" y="249470"/>
                    <a:pt x="331847" y="328660"/>
                    <a:pt x="402600" y="408808"/>
                  </a:cubicBezTo>
                  <a:cubicBezTo>
                    <a:pt x="410078" y="417309"/>
                    <a:pt x="418004" y="436547"/>
                    <a:pt x="413913" y="442044"/>
                  </a:cubicBezTo>
                  <a:cubicBezTo>
                    <a:pt x="402345" y="457575"/>
                    <a:pt x="385216" y="469399"/>
                    <a:pt x="368854" y="480584"/>
                  </a:cubicBezTo>
                  <a:cubicBezTo>
                    <a:pt x="366233" y="482373"/>
                    <a:pt x="354920" y="474832"/>
                    <a:pt x="349999" y="469463"/>
                  </a:cubicBezTo>
                  <a:cubicBezTo>
                    <a:pt x="275283" y="388100"/>
                    <a:pt x="201079" y="306162"/>
                    <a:pt x="126363" y="224735"/>
                  </a:cubicBezTo>
                  <a:cubicBezTo>
                    <a:pt x="110704" y="207670"/>
                    <a:pt x="98752" y="192458"/>
                    <a:pt x="118821" y="169641"/>
                  </a:cubicBezTo>
                  <a:cubicBezTo>
                    <a:pt x="122720" y="165231"/>
                    <a:pt x="117479" y="147591"/>
                    <a:pt x="111343" y="140432"/>
                  </a:cubicBezTo>
                  <a:cubicBezTo>
                    <a:pt x="78236" y="101892"/>
                    <a:pt x="43402" y="64885"/>
                    <a:pt x="9656" y="26984"/>
                  </a:cubicBezTo>
                  <a:cubicBezTo>
                    <a:pt x="5309" y="22127"/>
                    <a:pt x="-3063" y="13882"/>
                    <a:pt x="1155" y="8641"/>
                  </a:cubicBezTo>
                  <a:cubicBezTo>
                    <a:pt x="3520" y="5637"/>
                    <a:pt x="5629" y="4231"/>
                    <a:pt x="9719" y="524"/>
                  </a:cubicBezTo>
                  <a:close/>
                </a:path>
              </a:pathLst>
            </a:custGeom>
            <a:grpFill/>
            <a:ln w="6386" cap="flat">
              <a:noFill/>
              <a:prstDash val="solid"/>
              <a:miter/>
            </a:ln>
          </p:spPr>
          <p:txBody>
            <a:bodyPr rtlCol="0" anchor="ctr"/>
            <a:lstStyle/>
            <a:p>
              <a:endParaRPr lang="en-US"/>
            </a:p>
          </p:txBody>
        </p:sp>
        <p:sp>
          <p:nvSpPr>
            <p:cNvPr id="11" name="Graphic 239">
              <a:extLst>
                <a:ext uri="{FF2B5EF4-FFF2-40B4-BE49-F238E27FC236}">
                  <a16:creationId xmlns:a16="http://schemas.microsoft.com/office/drawing/2014/main" id="{7301E12F-5CE2-428F-9A00-A7E70594AB47}"/>
                </a:ext>
              </a:extLst>
            </p:cNvPr>
            <p:cNvSpPr/>
            <p:nvPr/>
          </p:nvSpPr>
          <p:spPr>
            <a:xfrm>
              <a:off x="5392431" y="2655190"/>
              <a:ext cx="472372" cy="460855"/>
            </a:xfrm>
            <a:custGeom>
              <a:avLst/>
              <a:gdLst>
                <a:gd name="connsiteX0" fmla="*/ 6391 w 472372"/>
                <a:gd name="connsiteY0" fmla="*/ 0 h 460855"/>
                <a:gd name="connsiteX1" fmla="*/ 29337 w 472372"/>
                <a:gd name="connsiteY1" fmla="*/ 14764 h 460855"/>
                <a:gd name="connsiteX2" fmla="*/ 136074 w 472372"/>
                <a:gd name="connsiteY2" fmla="*/ 119775 h 460855"/>
                <a:gd name="connsiteX3" fmla="*/ 181133 w 472372"/>
                <a:gd name="connsiteY3" fmla="*/ 134923 h 460855"/>
                <a:gd name="connsiteX4" fmla="*/ 206123 w 472372"/>
                <a:gd name="connsiteY4" fmla="*/ 143807 h 460855"/>
                <a:gd name="connsiteX5" fmla="*/ 461525 w 472372"/>
                <a:gd name="connsiteY5" fmla="*/ 395054 h 460855"/>
                <a:gd name="connsiteX6" fmla="*/ 452833 w 472372"/>
                <a:gd name="connsiteY6" fmla="*/ 449126 h 460855"/>
                <a:gd name="connsiteX7" fmla="*/ 407773 w 472372"/>
                <a:gd name="connsiteY7" fmla="*/ 448806 h 460855"/>
                <a:gd name="connsiteX8" fmla="*/ 159594 w 472372"/>
                <a:gd name="connsiteY8" fmla="*/ 213218 h 460855"/>
                <a:gd name="connsiteX9" fmla="*/ 141314 w 472372"/>
                <a:gd name="connsiteY9" fmla="*/ 162662 h 460855"/>
                <a:gd name="connsiteX10" fmla="*/ 128532 w 472372"/>
                <a:gd name="connsiteY10" fmla="*/ 136649 h 460855"/>
                <a:gd name="connsiteX11" fmla="*/ 22306 w 472372"/>
                <a:gd name="connsiteY11" fmla="*/ 34961 h 460855"/>
                <a:gd name="connsiteX12" fmla="*/ 0 w 472372"/>
                <a:gd name="connsiteY12" fmla="*/ 7542 h 460855"/>
                <a:gd name="connsiteX13" fmla="*/ 6391 w 472372"/>
                <a:gd name="connsiteY13" fmla="*/ 0 h 46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372" h="460855">
                  <a:moveTo>
                    <a:pt x="6391" y="0"/>
                  </a:moveTo>
                  <a:cubicBezTo>
                    <a:pt x="14125" y="4858"/>
                    <a:pt x="22881" y="8564"/>
                    <a:pt x="29337" y="14764"/>
                  </a:cubicBezTo>
                  <a:cubicBezTo>
                    <a:pt x="65256" y="49406"/>
                    <a:pt x="100857" y="84367"/>
                    <a:pt x="136074" y="119775"/>
                  </a:cubicBezTo>
                  <a:cubicBezTo>
                    <a:pt x="148920" y="132686"/>
                    <a:pt x="161575" y="140164"/>
                    <a:pt x="181133" y="134923"/>
                  </a:cubicBezTo>
                  <a:cubicBezTo>
                    <a:pt x="188291" y="133006"/>
                    <a:pt x="200180" y="138055"/>
                    <a:pt x="206123" y="143807"/>
                  </a:cubicBezTo>
                  <a:cubicBezTo>
                    <a:pt x="291705" y="227087"/>
                    <a:pt x="376711" y="310943"/>
                    <a:pt x="461525" y="395054"/>
                  </a:cubicBezTo>
                  <a:cubicBezTo>
                    <a:pt x="478590" y="411991"/>
                    <a:pt x="475394" y="426819"/>
                    <a:pt x="452833" y="449126"/>
                  </a:cubicBezTo>
                  <a:cubicBezTo>
                    <a:pt x="437429" y="464337"/>
                    <a:pt x="424838" y="465296"/>
                    <a:pt x="407773" y="448806"/>
                  </a:cubicBezTo>
                  <a:cubicBezTo>
                    <a:pt x="325707" y="369552"/>
                    <a:pt x="242555" y="291449"/>
                    <a:pt x="159594" y="213218"/>
                  </a:cubicBezTo>
                  <a:cubicBezTo>
                    <a:pt x="144766" y="199221"/>
                    <a:pt x="131727" y="186566"/>
                    <a:pt x="141314" y="162662"/>
                  </a:cubicBezTo>
                  <a:cubicBezTo>
                    <a:pt x="143743" y="156526"/>
                    <a:pt x="135306" y="143296"/>
                    <a:pt x="128532" y="136649"/>
                  </a:cubicBezTo>
                  <a:cubicBezTo>
                    <a:pt x="93634" y="102199"/>
                    <a:pt x="57523" y="69091"/>
                    <a:pt x="22306" y="34961"/>
                  </a:cubicBezTo>
                  <a:cubicBezTo>
                    <a:pt x="13933" y="26844"/>
                    <a:pt x="7350" y="16746"/>
                    <a:pt x="0" y="7542"/>
                  </a:cubicBezTo>
                  <a:cubicBezTo>
                    <a:pt x="2109" y="5049"/>
                    <a:pt x="4282" y="2557"/>
                    <a:pt x="6391" y="0"/>
                  </a:cubicBezTo>
                  <a:close/>
                </a:path>
              </a:pathLst>
            </a:custGeom>
            <a:grpFill/>
            <a:ln w="6386" cap="flat">
              <a:noFill/>
              <a:prstDash val="solid"/>
              <a:miter/>
            </a:ln>
          </p:spPr>
          <p:txBody>
            <a:bodyPr rtlCol="0" anchor="ctr"/>
            <a:lstStyle/>
            <a:p>
              <a:endParaRPr lang="en-US"/>
            </a:p>
          </p:txBody>
        </p:sp>
        <p:sp>
          <p:nvSpPr>
            <p:cNvPr id="12" name="Graphic 239">
              <a:extLst>
                <a:ext uri="{FF2B5EF4-FFF2-40B4-BE49-F238E27FC236}">
                  <a16:creationId xmlns:a16="http://schemas.microsoft.com/office/drawing/2014/main" id="{7301E12F-5CE2-428F-9A00-A7E70594AB47}"/>
                </a:ext>
              </a:extLst>
            </p:cNvPr>
            <p:cNvSpPr/>
            <p:nvPr/>
          </p:nvSpPr>
          <p:spPr>
            <a:xfrm>
              <a:off x="6030708" y="2130496"/>
              <a:ext cx="397793" cy="423259"/>
            </a:xfrm>
            <a:custGeom>
              <a:avLst/>
              <a:gdLst>
                <a:gd name="connsiteX0" fmla="*/ 6490 w 397793"/>
                <a:gd name="connsiteY0" fmla="*/ 1236 h 423259"/>
                <a:gd name="connsiteX1" fmla="*/ 27326 w 397793"/>
                <a:gd name="connsiteY1" fmla="*/ 14211 h 423259"/>
                <a:gd name="connsiteX2" fmla="*/ 111118 w 397793"/>
                <a:gd name="connsiteY2" fmla="*/ 104010 h 423259"/>
                <a:gd name="connsiteX3" fmla="*/ 144225 w 397793"/>
                <a:gd name="connsiteY3" fmla="*/ 116346 h 423259"/>
                <a:gd name="connsiteX4" fmla="*/ 177333 w 397793"/>
                <a:gd name="connsiteY4" fmla="*/ 131813 h 423259"/>
                <a:gd name="connsiteX5" fmla="*/ 386205 w 397793"/>
                <a:gd name="connsiteY5" fmla="*/ 353468 h 423259"/>
                <a:gd name="connsiteX6" fmla="*/ 370546 w 397793"/>
                <a:gd name="connsiteY6" fmla="*/ 412333 h 423259"/>
                <a:gd name="connsiteX7" fmla="*/ 328043 w 397793"/>
                <a:gd name="connsiteY7" fmla="*/ 410862 h 423259"/>
                <a:gd name="connsiteX8" fmla="*/ 118596 w 397793"/>
                <a:gd name="connsiteY8" fmla="*/ 186140 h 423259"/>
                <a:gd name="connsiteX9" fmla="*/ 107539 w 397793"/>
                <a:gd name="connsiteY9" fmla="*/ 155972 h 423259"/>
                <a:gd name="connsiteX10" fmla="*/ 87342 w 397793"/>
                <a:gd name="connsiteY10" fmla="*/ 106758 h 423259"/>
                <a:gd name="connsiteX11" fmla="*/ 15374 w 397793"/>
                <a:gd name="connsiteY11" fmla="*/ 27824 h 423259"/>
                <a:gd name="connsiteX12" fmla="*/ 674 w 397793"/>
                <a:gd name="connsiteY12" fmla="*/ 8267 h 423259"/>
                <a:gd name="connsiteX13" fmla="*/ 6490 w 397793"/>
                <a:gd name="connsiteY13" fmla="*/ 1236 h 423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793" h="423259">
                  <a:moveTo>
                    <a:pt x="6490" y="1236"/>
                  </a:moveTo>
                  <a:cubicBezTo>
                    <a:pt x="13201" y="-3941"/>
                    <a:pt x="21894" y="8458"/>
                    <a:pt x="27326" y="14211"/>
                  </a:cubicBezTo>
                  <a:cubicBezTo>
                    <a:pt x="55449" y="43931"/>
                    <a:pt x="81845" y="75504"/>
                    <a:pt x="111118" y="104010"/>
                  </a:cubicBezTo>
                  <a:cubicBezTo>
                    <a:pt x="120385" y="113022"/>
                    <a:pt x="127352" y="122801"/>
                    <a:pt x="144225" y="116346"/>
                  </a:cubicBezTo>
                  <a:cubicBezTo>
                    <a:pt x="153557" y="112766"/>
                    <a:pt x="170942" y="125166"/>
                    <a:pt x="177333" y="131813"/>
                  </a:cubicBezTo>
                  <a:cubicBezTo>
                    <a:pt x="247511" y="205186"/>
                    <a:pt x="317050" y="279135"/>
                    <a:pt x="386205" y="353468"/>
                  </a:cubicBezTo>
                  <a:cubicBezTo>
                    <a:pt x="405123" y="373792"/>
                    <a:pt x="401544" y="381845"/>
                    <a:pt x="370546" y="412333"/>
                  </a:cubicBezTo>
                  <a:cubicBezTo>
                    <a:pt x="354503" y="428119"/>
                    <a:pt x="342232" y="426074"/>
                    <a:pt x="328043" y="410862"/>
                  </a:cubicBezTo>
                  <a:cubicBezTo>
                    <a:pt x="258312" y="335891"/>
                    <a:pt x="188071" y="261367"/>
                    <a:pt x="118596" y="186140"/>
                  </a:cubicBezTo>
                  <a:cubicBezTo>
                    <a:pt x="105557" y="172079"/>
                    <a:pt x="105621" y="162364"/>
                    <a:pt x="107539" y="155972"/>
                  </a:cubicBezTo>
                  <a:cubicBezTo>
                    <a:pt x="120321" y="138396"/>
                    <a:pt x="102234" y="122673"/>
                    <a:pt x="87342" y="106758"/>
                  </a:cubicBezTo>
                  <a:cubicBezTo>
                    <a:pt x="62990" y="80809"/>
                    <a:pt x="39150" y="54285"/>
                    <a:pt x="15374" y="27824"/>
                  </a:cubicBezTo>
                  <a:cubicBezTo>
                    <a:pt x="9942" y="21752"/>
                    <a:pt x="-3097" y="12165"/>
                    <a:pt x="674" y="8267"/>
                  </a:cubicBezTo>
                  <a:cubicBezTo>
                    <a:pt x="2591" y="5838"/>
                    <a:pt x="4573" y="3537"/>
                    <a:pt x="6490" y="1236"/>
                  </a:cubicBezTo>
                  <a:close/>
                </a:path>
              </a:pathLst>
            </a:custGeom>
            <a:grpFill/>
            <a:ln w="6386" cap="flat">
              <a:noFill/>
              <a:prstDash val="solid"/>
              <a:miter/>
            </a:ln>
          </p:spPr>
          <p:txBody>
            <a:bodyPr rtlCol="0" anchor="ctr"/>
            <a:lstStyle/>
            <a:p>
              <a:endParaRPr lang="en-US"/>
            </a:p>
          </p:txBody>
        </p:sp>
        <p:sp>
          <p:nvSpPr>
            <p:cNvPr id="13" name="Graphic 239">
              <a:extLst>
                <a:ext uri="{FF2B5EF4-FFF2-40B4-BE49-F238E27FC236}">
                  <a16:creationId xmlns:a16="http://schemas.microsoft.com/office/drawing/2014/main" id="{7301E12F-5CE2-428F-9A00-A7E70594AB47}"/>
                </a:ext>
              </a:extLst>
            </p:cNvPr>
            <p:cNvSpPr/>
            <p:nvPr/>
          </p:nvSpPr>
          <p:spPr>
            <a:xfrm>
              <a:off x="6202465" y="5059275"/>
              <a:ext cx="91518" cy="525378"/>
            </a:xfrm>
            <a:custGeom>
              <a:avLst/>
              <a:gdLst>
                <a:gd name="connsiteX0" fmla="*/ 40217 w 91518"/>
                <a:gd name="connsiteY0" fmla="*/ 524083 h 525378"/>
                <a:gd name="connsiteX1" fmla="*/ 16249 w 91518"/>
                <a:gd name="connsiteY1" fmla="*/ 525169 h 525378"/>
                <a:gd name="connsiteX2" fmla="*/ 23599 w 91518"/>
                <a:gd name="connsiteY2" fmla="*/ 360398 h 525378"/>
                <a:gd name="connsiteX3" fmla="*/ 10369 w 91518"/>
                <a:gd name="connsiteY3" fmla="*/ 335727 h 525378"/>
                <a:gd name="connsiteX4" fmla="*/ 143 w 91518"/>
                <a:gd name="connsiteY4" fmla="*/ 311120 h 525378"/>
                <a:gd name="connsiteX5" fmla="*/ 21554 w 91518"/>
                <a:gd name="connsiteY5" fmla="*/ 31368 h 525378"/>
                <a:gd name="connsiteX6" fmla="*/ 61181 w 91518"/>
                <a:gd name="connsiteY6" fmla="*/ 625 h 525378"/>
                <a:gd name="connsiteX7" fmla="*/ 91476 w 91518"/>
                <a:gd name="connsiteY7" fmla="*/ 35330 h 525378"/>
                <a:gd name="connsiteX8" fmla="*/ 82209 w 91518"/>
                <a:gd name="connsiteY8" fmla="*/ 321155 h 525378"/>
                <a:gd name="connsiteX9" fmla="*/ 69618 w 91518"/>
                <a:gd name="connsiteY9" fmla="*/ 335919 h 525378"/>
                <a:gd name="connsiteX10" fmla="*/ 49868 w 91518"/>
                <a:gd name="connsiteY10" fmla="*/ 363658 h 525378"/>
                <a:gd name="connsiteX11" fmla="*/ 40217 w 91518"/>
                <a:gd name="connsiteY11" fmla="*/ 524083 h 525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518" h="525378">
                  <a:moveTo>
                    <a:pt x="40217" y="524083"/>
                  </a:moveTo>
                  <a:cubicBezTo>
                    <a:pt x="31205" y="525233"/>
                    <a:pt x="28201" y="525681"/>
                    <a:pt x="16249" y="525169"/>
                  </a:cubicBezTo>
                  <a:cubicBezTo>
                    <a:pt x="18614" y="489888"/>
                    <a:pt x="22832" y="395231"/>
                    <a:pt x="23599" y="360398"/>
                  </a:cubicBezTo>
                  <a:cubicBezTo>
                    <a:pt x="23919" y="345634"/>
                    <a:pt x="17655" y="340265"/>
                    <a:pt x="10369" y="335727"/>
                  </a:cubicBezTo>
                  <a:cubicBezTo>
                    <a:pt x="1102" y="329975"/>
                    <a:pt x="-560" y="321155"/>
                    <a:pt x="143" y="311120"/>
                  </a:cubicBezTo>
                  <a:cubicBezTo>
                    <a:pt x="6534" y="217806"/>
                    <a:pt x="14587" y="124619"/>
                    <a:pt x="21554" y="31368"/>
                  </a:cubicBezTo>
                  <a:cubicBezTo>
                    <a:pt x="23088" y="11043"/>
                    <a:pt x="28393" y="-3210"/>
                    <a:pt x="61181" y="625"/>
                  </a:cubicBezTo>
                  <a:cubicBezTo>
                    <a:pt x="86938" y="3629"/>
                    <a:pt x="92051" y="8103"/>
                    <a:pt x="91476" y="35330"/>
                  </a:cubicBezTo>
                  <a:cubicBezTo>
                    <a:pt x="89815" y="108385"/>
                    <a:pt x="84701" y="301789"/>
                    <a:pt x="82209" y="321155"/>
                  </a:cubicBezTo>
                  <a:cubicBezTo>
                    <a:pt x="80930" y="331062"/>
                    <a:pt x="76712" y="331254"/>
                    <a:pt x="69618" y="335919"/>
                  </a:cubicBezTo>
                  <a:cubicBezTo>
                    <a:pt x="51274" y="347935"/>
                    <a:pt x="50507" y="344228"/>
                    <a:pt x="49868" y="363658"/>
                  </a:cubicBezTo>
                  <a:cubicBezTo>
                    <a:pt x="48462" y="403668"/>
                    <a:pt x="41943" y="517308"/>
                    <a:pt x="40217" y="524083"/>
                  </a:cubicBezTo>
                  <a:close/>
                </a:path>
              </a:pathLst>
            </a:custGeom>
            <a:grpFill/>
            <a:ln w="6386" cap="flat">
              <a:noFill/>
              <a:prstDash val="solid"/>
              <a:miter/>
            </a:ln>
          </p:spPr>
          <p:txBody>
            <a:bodyPr rtlCol="0" anchor="ctr"/>
            <a:lstStyle/>
            <a:p>
              <a:endParaRPr lang="en-US"/>
            </a:p>
          </p:txBody>
        </p:sp>
        <p:sp>
          <p:nvSpPr>
            <p:cNvPr id="14" name="Graphic 239">
              <a:extLst>
                <a:ext uri="{FF2B5EF4-FFF2-40B4-BE49-F238E27FC236}">
                  <a16:creationId xmlns:a16="http://schemas.microsoft.com/office/drawing/2014/main" id="{7301E12F-5CE2-428F-9A00-A7E70594AB47}"/>
                </a:ext>
              </a:extLst>
            </p:cNvPr>
            <p:cNvSpPr/>
            <p:nvPr/>
          </p:nvSpPr>
          <p:spPr>
            <a:xfrm>
              <a:off x="6297274" y="1914538"/>
              <a:ext cx="357304" cy="387997"/>
            </a:xfrm>
            <a:custGeom>
              <a:avLst/>
              <a:gdLst>
                <a:gd name="connsiteX0" fmla="*/ 12199 w 357304"/>
                <a:gd name="connsiteY0" fmla="*/ 77 h 387997"/>
                <a:gd name="connsiteX1" fmla="*/ 69721 w 357304"/>
                <a:gd name="connsiteY1" fmla="*/ 62713 h 387997"/>
                <a:gd name="connsiteX2" fmla="*/ 142392 w 357304"/>
                <a:gd name="connsiteY2" fmla="*/ 114228 h 387997"/>
                <a:gd name="connsiteX3" fmla="*/ 158818 w 357304"/>
                <a:gd name="connsiteY3" fmla="*/ 127266 h 387997"/>
                <a:gd name="connsiteX4" fmla="*/ 345448 w 357304"/>
                <a:gd name="connsiteY4" fmla="*/ 311019 h 387997"/>
                <a:gd name="connsiteX5" fmla="*/ 337394 w 357304"/>
                <a:gd name="connsiteY5" fmla="*/ 370012 h 387997"/>
                <a:gd name="connsiteX6" fmla="*/ 286135 w 357304"/>
                <a:gd name="connsiteY6" fmla="*/ 370843 h 387997"/>
                <a:gd name="connsiteX7" fmla="*/ 104491 w 357304"/>
                <a:gd name="connsiteY7" fmla="*/ 189646 h 387997"/>
                <a:gd name="connsiteX8" fmla="*/ 95351 w 357304"/>
                <a:gd name="connsiteY8" fmla="*/ 134872 h 387997"/>
                <a:gd name="connsiteX9" fmla="*/ 88768 w 357304"/>
                <a:gd name="connsiteY9" fmla="*/ 110456 h 387997"/>
                <a:gd name="connsiteX10" fmla="*/ 17248 w 357304"/>
                <a:gd name="connsiteY10" fmla="*/ 34654 h 387997"/>
                <a:gd name="connsiteX11" fmla="*/ 311 w 357304"/>
                <a:gd name="connsiteY11" fmla="*/ 8066 h 387997"/>
                <a:gd name="connsiteX12" fmla="*/ 12199 w 357304"/>
                <a:gd name="connsiteY12" fmla="*/ 77 h 38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7304" h="387997">
                  <a:moveTo>
                    <a:pt x="12199" y="77"/>
                  </a:moveTo>
                  <a:cubicBezTo>
                    <a:pt x="15075" y="-2096"/>
                    <a:pt x="49844" y="42516"/>
                    <a:pt x="69721" y="62713"/>
                  </a:cubicBezTo>
                  <a:cubicBezTo>
                    <a:pt x="90749" y="84060"/>
                    <a:pt x="109668" y="108539"/>
                    <a:pt x="142392" y="114228"/>
                  </a:cubicBezTo>
                  <a:cubicBezTo>
                    <a:pt x="148464" y="115250"/>
                    <a:pt x="153769" y="122345"/>
                    <a:pt x="158818" y="127266"/>
                  </a:cubicBezTo>
                  <a:cubicBezTo>
                    <a:pt x="221070" y="188432"/>
                    <a:pt x="283195" y="249790"/>
                    <a:pt x="345448" y="311019"/>
                  </a:cubicBezTo>
                  <a:cubicBezTo>
                    <a:pt x="363344" y="328660"/>
                    <a:pt x="361234" y="344702"/>
                    <a:pt x="337394" y="370012"/>
                  </a:cubicBezTo>
                  <a:cubicBezTo>
                    <a:pt x="314897" y="393852"/>
                    <a:pt x="309144" y="393852"/>
                    <a:pt x="286135" y="370843"/>
                  </a:cubicBezTo>
                  <a:cubicBezTo>
                    <a:pt x="225672" y="310317"/>
                    <a:pt x="165273" y="249790"/>
                    <a:pt x="104491" y="189646"/>
                  </a:cubicBezTo>
                  <a:cubicBezTo>
                    <a:pt x="87873" y="173220"/>
                    <a:pt x="75218" y="157561"/>
                    <a:pt x="95351" y="134872"/>
                  </a:cubicBezTo>
                  <a:cubicBezTo>
                    <a:pt x="103788" y="125349"/>
                    <a:pt x="94009" y="116337"/>
                    <a:pt x="88768" y="110456"/>
                  </a:cubicBezTo>
                  <a:cubicBezTo>
                    <a:pt x="65695" y="84507"/>
                    <a:pt x="40704" y="60284"/>
                    <a:pt x="17248" y="34654"/>
                  </a:cubicBezTo>
                  <a:cubicBezTo>
                    <a:pt x="10281" y="27048"/>
                    <a:pt x="-2118" y="11070"/>
                    <a:pt x="311" y="8066"/>
                  </a:cubicBezTo>
                  <a:cubicBezTo>
                    <a:pt x="4273" y="5445"/>
                    <a:pt x="8236" y="2761"/>
                    <a:pt x="12199" y="77"/>
                  </a:cubicBezTo>
                  <a:close/>
                </a:path>
              </a:pathLst>
            </a:custGeom>
            <a:grpFill/>
            <a:ln w="6386" cap="flat">
              <a:noFill/>
              <a:prstDash val="solid"/>
              <a:miter/>
            </a:ln>
          </p:spPr>
          <p:txBody>
            <a:bodyPr rtlCol="0" anchor="ctr"/>
            <a:lstStyle/>
            <a:p>
              <a:endParaRPr lang="en-US"/>
            </a:p>
          </p:txBody>
        </p:sp>
        <p:sp>
          <p:nvSpPr>
            <p:cNvPr id="15" name="Graphic 239">
              <a:extLst>
                <a:ext uri="{FF2B5EF4-FFF2-40B4-BE49-F238E27FC236}">
                  <a16:creationId xmlns:a16="http://schemas.microsoft.com/office/drawing/2014/main" id="{7301E12F-5CE2-428F-9A00-A7E70594AB47}"/>
                </a:ext>
              </a:extLst>
            </p:cNvPr>
            <p:cNvSpPr/>
            <p:nvPr/>
          </p:nvSpPr>
          <p:spPr>
            <a:xfrm>
              <a:off x="6382107" y="1845332"/>
              <a:ext cx="368870" cy="338496"/>
            </a:xfrm>
            <a:custGeom>
              <a:avLst/>
              <a:gdLst>
                <a:gd name="connsiteX0" fmla="*/ 13778 w 368870"/>
                <a:gd name="connsiteY0" fmla="*/ 0 h 338496"/>
                <a:gd name="connsiteX1" fmla="*/ 94885 w 368870"/>
                <a:gd name="connsiteY1" fmla="*/ 80788 h 338496"/>
                <a:gd name="connsiteX2" fmla="*/ 137132 w 368870"/>
                <a:gd name="connsiteY2" fmla="*/ 85517 h 338496"/>
                <a:gd name="connsiteX3" fmla="*/ 166341 w 368870"/>
                <a:gd name="connsiteY3" fmla="*/ 86732 h 338496"/>
                <a:gd name="connsiteX4" fmla="*/ 357572 w 368870"/>
                <a:gd name="connsiteY4" fmla="*/ 261537 h 338496"/>
                <a:gd name="connsiteX5" fmla="*/ 343703 w 368870"/>
                <a:gd name="connsiteY5" fmla="*/ 327752 h 338496"/>
                <a:gd name="connsiteX6" fmla="*/ 300497 w 368870"/>
                <a:gd name="connsiteY6" fmla="*/ 325835 h 338496"/>
                <a:gd name="connsiteX7" fmla="*/ 117063 w 368870"/>
                <a:gd name="connsiteY7" fmla="*/ 147131 h 338496"/>
                <a:gd name="connsiteX8" fmla="*/ 228 w 368870"/>
                <a:gd name="connsiteY8" fmla="*/ 15275 h 338496"/>
                <a:gd name="connsiteX9" fmla="*/ 13778 w 368870"/>
                <a:gd name="connsiteY9" fmla="*/ 0 h 3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8870" h="338496">
                  <a:moveTo>
                    <a:pt x="13778" y="0"/>
                  </a:moveTo>
                  <a:cubicBezTo>
                    <a:pt x="27775" y="15595"/>
                    <a:pt x="74368" y="61038"/>
                    <a:pt x="94885" y="80788"/>
                  </a:cubicBezTo>
                  <a:cubicBezTo>
                    <a:pt x="107987" y="93443"/>
                    <a:pt x="120003" y="97725"/>
                    <a:pt x="137132" y="85517"/>
                  </a:cubicBezTo>
                  <a:cubicBezTo>
                    <a:pt x="143587" y="80915"/>
                    <a:pt x="160461" y="81491"/>
                    <a:pt x="166341" y="86732"/>
                  </a:cubicBezTo>
                  <a:cubicBezTo>
                    <a:pt x="230830" y="144127"/>
                    <a:pt x="294425" y="202608"/>
                    <a:pt x="357572" y="261537"/>
                  </a:cubicBezTo>
                  <a:cubicBezTo>
                    <a:pt x="376619" y="279305"/>
                    <a:pt x="371314" y="297521"/>
                    <a:pt x="343703" y="327752"/>
                  </a:cubicBezTo>
                  <a:cubicBezTo>
                    <a:pt x="327533" y="345457"/>
                    <a:pt x="314047" y="338746"/>
                    <a:pt x="300497" y="325835"/>
                  </a:cubicBezTo>
                  <a:cubicBezTo>
                    <a:pt x="238564" y="266970"/>
                    <a:pt x="170879" y="212707"/>
                    <a:pt x="117063" y="147131"/>
                  </a:cubicBezTo>
                  <a:cubicBezTo>
                    <a:pt x="81718" y="104052"/>
                    <a:pt x="38384" y="55542"/>
                    <a:pt x="228" y="15275"/>
                  </a:cubicBezTo>
                  <a:cubicBezTo>
                    <a:pt x="-1498" y="13422"/>
                    <a:pt x="6939" y="6391"/>
                    <a:pt x="13778" y="0"/>
                  </a:cubicBezTo>
                  <a:close/>
                </a:path>
              </a:pathLst>
            </a:custGeom>
            <a:grpFill/>
            <a:ln w="6386" cap="flat">
              <a:noFill/>
              <a:prstDash val="solid"/>
              <a:miter/>
            </a:ln>
          </p:spPr>
          <p:txBody>
            <a:bodyPr rtlCol="0" anchor="ctr"/>
            <a:lstStyle/>
            <a:p>
              <a:endParaRPr lang="en-US"/>
            </a:p>
          </p:txBody>
        </p:sp>
        <p:sp>
          <p:nvSpPr>
            <p:cNvPr id="16" name="Graphic 239">
              <a:extLst>
                <a:ext uri="{FF2B5EF4-FFF2-40B4-BE49-F238E27FC236}">
                  <a16:creationId xmlns:a16="http://schemas.microsoft.com/office/drawing/2014/main" id="{7301E12F-5CE2-428F-9A00-A7E70594AB47}"/>
                </a:ext>
              </a:extLst>
            </p:cNvPr>
            <p:cNvSpPr/>
            <p:nvPr/>
          </p:nvSpPr>
          <p:spPr>
            <a:xfrm>
              <a:off x="6526398" y="1700375"/>
              <a:ext cx="349586" cy="305235"/>
            </a:xfrm>
            <a:custGeom>
              <a:avLst/>
              <a:gdLst>
                <a:gd name="connsiteX0" fmla="*/ 10866 w 349586"/>
                <a:gd name="connsiteY0" fmla="*/ 0 h 305235"/>
                <a:gd name="connsiteX1" fmla="*/ 105906 w 349586"/>
                <a:gd name="connsiteY1" fmla="*/ 68388 h 305235"/>
                <a:gd name="connsiteX2" fmla="*/ 320019 w 349586"/>
                <a:gd name="connsiteY2" fmla="*/ 211364 h 305235"/>
                <a:gd name="connsiteX3" fmla="*/ 318740 w 349586"/>
                <a:gd name="connsiteY3" fmla="*/ 303145 h 305235"/>
                <a:gd name="connsiteX4" fmla="*/ 295476 w 349586"/>
                <a:gd name="connsiteY4" fmla="*/ 301420 h 305235"/>
                <a:gd name="connsiteX5" fmla="*/ 102455 w 349586"/>
                <a:gd name="connsiteY5" fmla="*/ 148792 h 305235"/>
                <a:gd name="connsiteX6" fmla="*/ 95744 w 349586"/>
                <a:gd name="connsiteY6" fmla="*/ 111275 h 305235"/>
                <a:gd name="connsiteX7" fmla="*/ 88010 w 349586"/>
                <a:gd name="connsiteY7" fmla="*/ 82641 h 305235"/>
                <a:gd name="connsiteX8" fmla="*/ 0 w 349586"/>
                <a:gd name="connsiteY8" fmla="*/ 16234 h 305235"/>
                <a:gd name="connsiteX9" fmla="*/ 10866 w 349586"/>
                <a:gd name="connsiteY9" fmla="*/ 0 h 30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586" h="305235">
                  <a:moveTo>
                    <a:pt x="10866" y="0"/>
                  </a:moveTo>
                  <a:cubicBezTo>
                    <a:pt x="41736" y="22370"/>
                    <a:pt x="71520" y="54583"/>
                    <a:pt x="105906" y="68388"/>
                  </a:cubicBezTo>
                  <a:cubicBezTo>
                    <a:pt x="187908" y="101432"/>
                    <a:pt x="248307" y="164451"/>
                    <a:pt x="320019" y="211364"/>
                  </a:cubicBezTo>
                  <a:cubicBezTo>
                    <a:pt x="360285" y="237761"/>
                    <a:pt x="359006" y="275918"/>
                    <a:pt x="318740" y="303145"/>
                  </a:cubicBezTo>
                  <a:cubicBezTo>
                    <a:pt x="313500" y="306661"/>
                    <a:pt x="300780" y="305510"/>
                    <a:pt x="295476" y="301420"/>
                  </a:cubicBezTo>
                  <a:cubicBezTo>
                    <a:pt x="230667" y="251119"/>
                    <a:pt x="166497" y="199988"/>
                    <a:pt x="102455" y="148792"/>
                  </a:cubicBezTo>
                  <a:cubicBezTo>
                    <a:pt x="89863" y="138758"/>
                    <a:pt x="85262" y="125911"/>
                    <a:pt x="95744" y="111275"/>
                  </a:cubicBezTo>
                  <a:cubicBezTo>
                    <a:pt x="105267" y="97917"/>
                    <a:pt x="99451" y="91333"/>
                    <a:pt x="88010" y="82641"/>
                  </a:cubicBezTo>
                  <a:cubicBezTo>
                    <a:pt x="68836" y="68069"/>
                    <a:pt x="10482" y="22753"/>
                    <a:pt x="0" y="16234"/>
                  </a:cubicBezTo>
                  <a:cubicBezTo>
                    <a:pt x="4218" y="11760"/>
                    <a:pt x="6647" y="4474"/>
                    <a:pt x="10866" y="0"/>
                  </a:cubicBezTo>
                  <a:close/>
                </a:path>
              </a:pathLst>
            </a:custGeom>
            <a:grpFill/>
            <a:ln w="6386" cap="flat">
              <a:noFill/>
              <a:prstDash val="solid"/>
              <a:miter/>
            </a:ln>
          </p:spPr>
          <p:txBody>
            <a:bodyPr rtlCol="0" anchor="ctr"/>
            <a:lstStyle/>
            <a:p>
              <a:endParaRPr lang="en-US"/>
            </a:p>
          </p:txBody>
        </p:sp>
        <p:sp>
          <p:nvSpPr>
            <p:cNvPr id="17" name="Graphic 239">
              <a:extLst>
                <a:ext uri="{FF2B5EF4-FFF2-40B4-BE49-F238E27FC236}">
                  <a16:creationId xmlns:a16="http://schemas.microsoft.com/office/drawing/2014/main" id="{7301E12F-5CE2-428F-9A00-A7E70594AB47}"/>
                </a:ext>
              </a:extLst>
            </p:cNvPr>
            <p:cNvSpPr/>
            <p:nvPr/>
          </p:nvSpPr>
          <p:spPr>
            <a:xfrm>
              <a:off x="6879106" y="4946120"/>
              <a:ext cx="252942" cy="306673"/>
            </a:xfrm>
            <a:custGeom>
              <a:avLst/>
              <a:gdLst>
                <a:gd name="connsiteX0" fmla="*/ 37616 w 252942"/>
                <a:gd name="connsiteY0" fmla="*/ 3208 h 306673"/>
                <a:gd name="connsiteX1" fmla="*/ 71362 w 252942"/>
                <a:gd name="connsiteY1" fmla="*/ 21680 h 306673"/>
                <a:gd name="connsiteX2" fmla="*/ 175479 w 252942"/>
                <a:gd name="connsiteY2" fmla="*/ 148230 h 306673"/>
                <a:gd name="connsiteX3" fmla="*/ 166275 w 252942"/>
                <a:gd name="connsiteY3" fmla="*/ 179612 h 306673"/>
                <a:gd name="connsiteX4" fmla="*/ 252943 w 252942"/>
                <a:gd name="connsiteY4" fmla="*/ 286668 h 306673"/>
                <a:gd name="connsiteX5" fmla="*/ 236133 w 252942"/>
                <a:gd name="connsiteY5" fmla="*/ 306673 h 306673"/>
                <a:gd name="connsiteX6" fmla="*/ 141029 w 252942"/>
                <a:gd name="connsiteY6" fmla="*/ 198019 h 306673"/>
                <a:gd name="connsiteX7" fmla="*/ 114377 w 252942"/>
                <a:gd name="connsiteY7" fmla="*/ 201215 h 306673"/>
                <a:gd name="connsiteX8" fmla="*/ 12881 w 252942"/>
                <a:gd name="connsiteY8" fmla="*/ 63415 h 306673"/>
                <a:gd name="connsiteX9" fmla="*/ 2846 w 252942"/>
                <a:gd name="connsiteY9" fmla="*/ 27432 h 306673"/>
                <a:gd name="connsiteX10" fmla="*/ 37616 w 252942"/>
                <a:gd name="connsiteY10" fmla="*/ 3208 h 3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942" h="306673">
                  <a:moveTo>
                    <a:pt x="37616" y="3208"/>
                  </a:moveTo>
                  <a:cubicBezTo>
                    <a:pt x="53211" y="-8872"/>
                    <a:pt x="67080" y="16694"/>
                    <a:pt x="71362" y="21680"/>
                  </a:cubicBezTo>
                  <a:cubicBezTo>
                    <a:pt x="112012" y="69040"/>
                    <a:pt x="136108" y="99783"/>
                    <a:pt x="175479" y="148230"/>
                  </a:cubicBezTo>
                  <a:cubicBezTo>
                    <a:pt x="188262" y="167660"/>
                    <a:pt x="171900" y="174818"/>
                    <a:pt x="166275" y="179612"/>
                  </a:cubicBezTo>
                  <a:cubicBezTo>
                    <a:pt x="177077" y="193225"/>
                    <a:pt x="238946" y="267174"/>
                    <a:pt x="252943" y="286668"/>
                  </a:cubicBezTo>
                  <a:cubicBezTo>
                    <a:pt x="250322" y="293251"/>
                    <a:pt x="244378" y="299451"/>
                    <a:pt x="236133" y="306673"/>
                  </a:cubicBezTo>
                  <a:cubicBezTo>
                    <a:pt x="221049" y="289097"/>
                    <a:pt x="151511" y="207159"/>
                    <a:pt x="141029" y="198019"/>
                  </a:cubicBezTo>
                  <a:cubicBezTo>
                    <a:pt x="131825" y="202429"/>
                    <a:pt x="121152" y="209907"/>
                    <a:pt x="114377" y="201215"/>
                  </a:cubicBezTo>
                  <a:cubicBezTo>
                    <a:pt x="79288" y="156283"/>
                    <a:pt x="45605" y="110137"/>
                    <a:pt x="12881" y="63415"/>
                  </a:cubicBezTo>
                  <a:cubicBezTo>
                    <a:pt x="6234" y="53892"/>
                    <a:pt x="-5399" y="35868"/>
                    <a:pt x="2846" y="27432"/>
                  </a:cubicBezTo>
                  <a:cubicBezTo>
                    <a:pt x="14223" y="15927"/>
                    <a:pt x="23874" y="12923"/>
                    <a:pt x="37616" y="3208"/>
                  </a:cubicBezTo>
                  <a:close/>
                </a:path>
              </a:pathLst>
            </a:custGeom>
            <a:grpFill/>
            <a:ln w="6386" cap="flat">
              <a:noFill/>
              <a:prstDash val="solid"/>
              <a:miter/>
            </a:ln>
          </p:spPr>
          <p:txBody>
            <a:bodyPr rtlCol="0" anchor="ctr"/>
            <a:lstStyle/>
            <a:p>
              <a:endParaRPr lang="en-US"/>
            </a:p>
          </p:txBody>
        </p:sp>
        <p:sp>
          <p:nvSpPr>
            <p:cNvPr id="18" name="Graphic 239">
              <a:extLst>
                <a:ext uri="{FF2B5EF4-FFF2-40B4-BE49-F238E27FC236}">
                  <a16:creationId xmlns:a16="http://schemas.microsoft.com/office/drawing/2014/main" id="{7301E12F-5CE2-428F-9A00-A7E70594AB47}"/>
                </a:ext>
              </a:extLst>
            </p:cNvPr>
            <p:cNvSpPr/>
            <p:nvPr/>
          </p:nvSpPr>
          <p:spPr>
            <a:xfrm>
              <a:off x="5561330" y="4916092"/>
              <a:ext cx="248588" cy="525183"/>
            </a:xfrm>
            <a:custGeom>
              <a:avLst/>
              <a:gdLst>
                <a:gd name="connsiteX0" fmla="*/ 248589 w 248588"/>
                <a:gd name="connsiteY0" fmla="*/ 3643 h 525183"/>
                <a:gd name="connsiteX1" fmla="*/ 241814 w 248588"/>
                <a:gd name="connsiteY1" fmla="*/ 27803 h 525183"/>
                <a:gd name="connsiteX2" fmla="*/ 35243 w 248588"/>
                <a:gd name="connsiteY2" fmla="*/ 488177 h 525183"/>
                <a:gd name="connsiteX3" fmla="*/ 20543 w 248588"/>
                <a:gd name="connsiteY3" fmla="*/ 516555 h 525183"/>
                <a:gd name="connsiteX4" fmla="*/ 3733 w 248588"/>
                <a:gd name="connsiteY4" fmla="*/ 525184 h 525183"/>
                <a:gd name="connsiteX5" fmla="*/ 26 w 248588"/>
                <a:gd name="connsiteY5" fmla="*/ 507096 h 525183"/>
                <a:gd name="connsiteX6" fmla="*/ 6418 w 248588"/>
                <a:gd name="connsiteY6" fmla="*/ 492587 h 525183"/>
                <a:gd name="connsiteX7" fmla="*/ 226986 w 248588"/>
                <a:gd name="connsiteY7" fmla="*/ 21028 h 525183"/>
                <a:gd name="connsiteX8" fmla="*/ 240216 w 248588"/>
                <a:gd name="connsiteY8" fmla="*/ 0 h 525183"/>
                <a:gd name="connsiteX9" fmla="*/ 248589 w 248588"/>
                <a:gd name="connsiteY9" fmla="*/ 3643 h 525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88" h="525183">
                  <a:moveTo>
                    <a:pt x="248589" y="3643"/>
                  </a:moveTo>
                  <a:cubicBezTo>
                    <a:pt x="246352" y="11696"/>
                    <a:pt x="245201" y="20261"/>
                    <a:pt x="241814" y="27803"/>
                  </a:cubicBezTo>
                  <a:cubicBezTo>
                    <a:pt x="173106" y="181325"/>
                    <a:pt x="104206" y="334783"/>
                    <a:pt x="35243" y="488177"/>
                  </a:cubicBezTo>
                  <a:cubicBezTo>
                    <a:pt x="30897" y="497892"/>
                    <a:pt x="26806" y="508118"/>
                    <a:pt x="20543" y="516555"/>
                  </a:cubicBezTo>
                  <a:cubicBezTo>
                    <a:pt x="17219" y="521093"/>
                    <a:pt x="9485" y="522435"/>
                    <a:pt x="3733" y="525184"/>
                  </a:cubicBezTo>
                  <a:cubicBezTo>
                    <a:pt x="2391" y="519176"/>
                    <a:pt x="-293" y="513040"/>
                    <a:pt x="26" y="507096"/>
                  </a:cubicBezTo>
                  <a:cubicBezTo>
                    <a:pt x="346" y="502174"/>
                    <a:pt x="4181" y="497445"/>
                    <a:pt x="6418" y="492587"/>
                  </a:cubicBezTo>
                  <a:cubicBezTo>
                    <a:pt x="79919" y="335358"/>
                    <a:pt x="153293" y="178129"/>
                    <a:pt x="226986" y="21028"/>
                  </a:cubicBezTo>
                  <a:cubicBezTo>
                    <a:pt x="230501" y="13614"/>
                    <a:pt x="235742" y="7031"/>
                    <a:pt x="240216" y="0"/>
                  </a:cubicBezTo>
                  <a:cubicBezTo>
                    <a:pt x="243028" y="1214"/>
                    <a:pt x="245840" y="2429"/>
                    <a:pt x="248589" y="3643"/>
                  </a:cubicBezTo>
                  <a:close/>
                </a:path>
              </a:pathLst>
            </a:custGeom>
            <a:grpFill/>
            <a:ln w="6386" cap="flat">
              <a:noFill/>
              <a:prstDash val="solid"/>
              <a:miter/>
            </a:ln>
          </p:spPr>
          <p:txBody>
            <a:bodyPr rtlCol="0" anchor="ctr"/>
            <a:lstStyle/>
            <a:p>
              <a:endParaRPr lang="en-US"/>
            </a:p>
          </p:txBody>
        </p:sp>
        <p:sp>
          <p:nvSpPr>
            <p:cNvPr id="19" name="Graphic 239">
              <a:extLst>
                <a:ext uri="{FF2B5EF4-FFF2-40B4-BE49-F238E27FC236}">
                  <a16:creationId xmlns:a16="http://schemas.microsoft.com/office/drawing/2014/main" id="{7301E12F-5CE2-428F-9A00-A7E70594AB47}"/>
                </a:ext>
              </a:extLst>
            </p:cNvPr>
            <p:cNvSpPr/>
            <p:nvPr/>
          </p:nvSpPr>
          <p:spPr>
            <a:xfrm>
              <a:off x="5582384" y="2494829"/>
              <a:ext cx="410137" cy="441711"/>
            </a:xfrm>
            <a:custGeom>
              <a:avLst/>
              <a:gdLst>
                <a:gd name="connsiteX0" fmla="*/ 402788 w 410137"/>
                <a:gd name="connsiteY0" fmla="*/ 441712 h 441711"/>
                <a:gd name="connsiteX1" fmla="*/ 378372 w 410137"/>
                <a:gd name="connsiteY1" fmla="*/ 419405 h 441711"/>
                <a:gd name="connsiteX2" fmla="*/ 6647 w 410137"/>
                <a:gd name="connsiteY2" fmla="*/ 23712 h 441711"/>
                <a:gd name="connsiteX3" fmla="*/ 0 w 410137"/>
                <a:gd name="connsiteY3" fmla="*/ 0 h 441711"/>
                <a:gd name="connsiteX4" fmla="*/ 19110 w 410137"/>
                <a:gd name="connsiteY4" fmla="*/ 6711 h 441711"/>
                <a:gd name="connsiteX5" fmla="*/ 394734 w 410137"/>
                <a:gd name="connsiteY5" fmla="*/ 413334 h 441711"/>
                <a:gd name="connsiteX6" fmla="*/ 410138 w 410137"/>
                <a:gd name="connsiteY6" fmla="*/ 436087 h 441711"/>
                <a:gd name="connsiteX7" fmla="*/ 402788 w 410137"/>
                <a:gd name="connsiteY7" fmla="*/ 441712 h 441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37" h="441711">
                  <a:moveTo>
                    <a:pt x="402788" y="441712"/>
                  </a:moveTo>
                  <a:cubicBezTo>
                    <a:pt x="394607" y="434297"/>
                    <a:pt x="385914" y="427395"/>
                    <a:pt x="378372" y="419405"/>
                  </a:cubicBezTo>
                  <a:cubicBezTo>
                    <a:pt x="254251" y="287678"/>
                    <a:pt x="130193" y="155951"/>
                    <a:pt x="6647" y="23712"/>
                  </a:cubicBezTo>
                  <a:cubicBezTo>
                    <a:pt x="1662" y="18407"/>
                    <a:pt x="2109" y="7989"/>
                    <a:pt x="0" y="0"/>
                  </a:cubicBezTo>
                  <a:cubicBezTo>
                    <a:pt x="6455" y="2109"/>
                    <a:pt x="15020" y="2301"/>
                    <a:pt x="19110" y="6711"/>
                  </a:cubicBezTo>
                  <a:cubicBezTo>
                    <a:pt x="144638" y="141954"/>
                    <a:pt x="269782" y="277580"/>
                    <a:pt x="394734" y="413334"/>
                  </a:cubicBezTo>
                  <a:cubicBezTo>
                    <a:pt x="400870" y="419981"/>
                    <a:pt x="405089" y="428481"/>
                    <a:pt x="410138" y="436087"/>
                  </a:cubicBezTo>
                  <a:cubicBezTo>
                    <a:pt x="407709" y="437877"/>
                    <a:pt x="405280" y="439794"/>
                    <a:pt x="402788" y="441712"/>
                  </a:cubicBezTo>
                  <a:close/>
                </a:path>
              </a:pathLst>
            </a:custGeom>
            <a:grpFill/>
            <a:ln w="6386" cap="flat">
              <a:noFill/>
              <a:prstDash val="solid"/>
              <a:miter/>
            </a:ln>
          </p:spPr>
          <p:txBody>
            <a:bodyPr rtlCol="0" anchor="ctr"/>
            <a:lstStyle/>
            <a:p>
              <a:endParaRPr lang="en-US"/>
            </a:p>
          </p:txBody>
        </p:sp>
        <p:sp>
          <p:nvSpPr>
            <p:cNvPr id="20" name="Graphic 239">
              <a:extLst>
                <a:ext uri="{FF2B5EF4-FFF2-40B4-BE49-F238E27FC236}">
                  <a16:creationId xmlns:a16="http://schemas.microsoft.com/office/drawing/2014/main" id="{7301E12F-5CE2-428F-9A00-A7E70594AB47}"/>
                </a:ext>
              </a:extLst>
            </p:cNvPr>
            <p:cNvSpPr/>
            <p:nvPr/>
          </p:nvSpPr>
          <p:spPr>
            <a:xfrm>
              <a:off x="6458137" y="1773237"/>
              <a:ext cx="337531" cy="294772"/>
            </a:xfrm>
            <a:custGeom>
              <a:avLst/>
              <a:gdLst>
                <a:gd name="connsiteX0" fmla="*/ 9651 w 337531"/>
                <a:gd name="connsiteY0" fmla="*/ 0 h 294772"/>
                <a:gd name="connsiteX1" fmla="*/ 26397 w 337531"/>
                <a:gd name="connsiteY1" fmla="*/ 14125 h 294772"/>
                <a:gd name="connsiteX2" fmla="*/ 319316 w 337531"/>
                <a:gd name="connsiteY2" fmla="*/ 264030 h 294772"/>
                <a:gd name="connsiteX3" fmla="*/ 337531 w 337531"/>
                <a:gd name="connsiteY3" fmla="*/ 294773 h 294772"/>
                <a:gd name="connsiteX4" fmla="*/ 306852 w 337531"/>
                <a:gd name="connsiteY4" fmla="*/ 279689 h 294772"/>
                <a:gd name="connsiteX5" fmla="*/ 30615 w 337531"/>
                <a:gd name="connsiteY5" fmla="*/ 43206 h 294772"/>
                <a:gd name="connsiteX6" fmla="*/ 0 w 337531"/>
                <a:gd name="connsiteY6" fmla="*/ 12847 h 294772"/>
                <a:gd name="connsiteX7" fmla="*/ 9651 w 337531"/>
                <a:gd name="connsiteY7" fmla="*/ 0 h 29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531" h="294772">
                  <a:moveTo>
                    <a:pt x="9651" y="0"/>
                  </a:moveTo>
                  <a:cubicBezTo>
                    <a:pt x="17832" y="6839"/>
                    <a:pt x="20836" y="9395"/>
                    <a:pt x="26397" y="14125"/>
                  </a:cubicBezTo>
                  <a:cubicBezTo>
                    <a:pt x="124313" y="97086"/>
                    <a:pt x="222166" y="180174"/>
                    <a:pt x="319316" y="264030"/>
                  </a:cubicBezTo>
                  <a:cubicBezTo>
                    <a:pt x="327880" y="271380"/>
                    <a:pt x="331587" y="284418"/>
                    <a:pt x="337531" y="294773"/>
                  </a:cubicBezTo>
                  <a:cubicBezTo>
                    <a:pt x="327241" y="289851"/>
                    <a:pt x="315289" y="286783"/>
                    <a:pt x="306852" y="279689"/>
                  </a:cubicBezTo>
                  <a:cubicBezTo>
                    <a:pt x="214432" y="201266"/>
                    <a:pt x="122524" y="122268"/>
                    <a:pt x="30615" y="43206"/>
                  </a:cubicBezTo>
                  <a:cubicBezTo>
                    <a:pt x="19749" y="33874"/>
                    <a:pt x="10162" y="23009"/>
                    <a:pt x="0" y="12847"/>
                  </a:cubicBezTo>
                  <a:cubicBezTo>
                    <a:pt x="1854" y="10162"/>
                    <a:pt x="7798" y="2621"/>
                    <a:pt x="9651" y="0"/>
                  </a:cubicBezTo>
                  <a:close/>
                </a:path>
              </a:pathLst>
            </a:custGeom>
            <a:grpFill/>
            <a:ln w="6386" cap="flat">
              <a:noFill/>
              <a:prstDash val="solid"/>
              <a:miter/>
            </a:ln>
          </p:spPr>
          <p:txBody>
            <a:bodyPr rtlCol="0" anchor="ctr"/>
            <a:lstStyle/>
            <a:p>
              <a:endParaRPr lang="en-US"/>
            </a:p>
          </p:txBody>
        </p:sp>
        <p:sp>
          <p:nvSpPr>
            <p:cNvPr id="21" name="Graphic 239">
              <a:extLst>
                <a:ext uri="{FF2B5EF4-FFF2-40B4-BE49-F238E27FC236}">
                  <a16:creationId xmlns:a16="http://schemas.microsoft.com/office/drawing/2014/main" id="{7301E12F-5CE2-428F-9A00-A7E70594AB47}"/>
                </a:ext>
              </a:extLst>
            </p:cNvPr>
            <p:cNvSpPr/>
            <p:nvPr/>
          </p:nvSpPr>
          <p:spPr>
            <a:xfrm>
              <a:off x="6719355" y="5045583"/>
              <a:ext cx="195194" cy="366931"/>
            </a:xfrm>
            <a:custGeom>
              <a:avLst/>
              <a:gdLst>
                <a:gd name="connsiteX0" fmla="*/ 19813 w 195194"/>
                <a:gd name="connsiteY0" fmla="*/ 0 h 366931"/>
                <a:gd name="connsiteX1" fmla="*/ 195194 w 195194"/>
                <a:gd name="connsiteY1" fmla="*/ 357600 h 366931"/>
                <a:gd name="connsiteX2" fmla="*/ 178257 w 195194"/>
                <a:gd name="connsiteY2" fmla="*/ 366932 h 366931"/>
                <a:gd name="connsiteX3" fmla="*/ 0 w 195194"/>
                <a:gd name="connsiteY3" fmla="*/ 7031 h 366931"/>
                <a:gd name="connsiteX4" fmla="*/ 19813 w 195194"/>
                <a:gd name="connsiteY4" fmla="*/ 0 h 366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194" h="366931">
                  <a:moveTo>
                    <a:pt x="19813" y="0"/>
                  </a:moveTo>
                  <a:cubicBezTo>
                    <a:pt x="70753" y="104820"/>
                    <a:pt x="194619" y="352551"/>
                    <a:pt x="195194" y="357600"/>
                  </a:cubicBezTo>
                  <a:cubicBezTo>
                    <a:pt x="191040" y="361946"/>
                    <a:pt x="185415" y="363353"/>
                    <a:pt x="178257" y="366932"/>
                  </a:cubicBezTo>
                  <a:cubicBezTo>
                    <a:pt x="173591" y="361883"/>
                    <a:pt x="49150" y="110700"/>
                    <a:pt x="0" y="7031"/>
                  </a:cubicBezTo>
                  <a:cubicBezTo>
                    <a:pt x="6391" y="4155"/>
                    <a:pt x="13294" y="1534"/>
                    <a:pt x="19813" y="0"/>
                  </a:cubicBezTo>
                  <a:close/>
                </a:path>
              </a:pathLst>
            </a:custGeom>
            <a:grpFill/>
            <a:ln w="6386" cap="flat">
              <a:noFill/>
              <a:prstDash val="solid"/>
              <a:miter/>
            </a:ln>
          </p:spPr>
          <p:txBody>
            <a:bodyPr rtlCol="0" anchor="ctr"/>
            <a:lstStyle/>
            <a:p>
              <a:endParaRPr lang="en-US"/>
            </a:p>
          </p:txBody>
        </p:sp>
        <p:sp>
          <p:nvSpPr>
            <p:cNvPr id="22" name="Graphic 239">
              <a:extLst>
                <a:ext uri="{FF2B5EF4-FFF2-40B4-BE49-F238E27FC236}">
                  <a16:creationId xmlns:a16="http://schemas.microsoft.com/office/drawing/2014/main" id="{7301E12F-5CE2-428F-9A00-A7E70594AB47}"/>
                </a:ext>
              </a:extLst>
            </p:cNvPr>
            <p:cNvSpPr/>
            <p:nvPr/>
          </p:nvSpPr>
          <p:spPr>
            <a:xfrm>
              <a:off x="6775960" y="4999376"/>
              <a:ext cx="247242" cy="346475"/>
            </a:xfrm>
            <a:custGeom>
              <a:avLst/>
              <a:gdLst>
                <a:gd name="connsiteX0" fmla="*/ 45082 w 247242"/>
                <a:gd name="connsiteY0" fmla="*/ 2362 h 346475"/>
                <a:gd name="connsiteX1" fmla="*/ 79659 w 247242"/>
                <a:gd name="connsiteY1" fmla="*/ 26137 h 346475"/>
                <a:gd name="connsiteX2" fmla="*/ 177832 w 247242"/>
                <a:gd name="connsiteY2" fmla="*/ 172373 h 346475"/>
                <a:gd name="connsiteX3" fmla="*/ 163898 w 247242"/>
                <a:gd name="connsiteY3" fmla="*/ 204139 h 346475"/>
                <a:gd name="connsiteX4" fmla="*/ 247243 w 247242"/>
                <a:gd name="connsiteY4" fmla="*/ 331520 h 346475"/>
                <a:gd name="connsiteX5" fmla="*/ 224553 w 247242"/>
                <a:gd name="connsiteY5" fmla="*/ 346476 h 346475"/>
                <a:gd name="connsiteX6" fmla="*/ 134114 w 247242"/>
                <a:gd name="connsiteY6" fmla="*/ 220181 h 346475"/>
                <a:gd name="connsiteX7" fmla="*/ 104586 w 247242"/>
                <a:gd name="connsiteY7" fmla="*/ 220117 h 346475"/>
                <a:gd name="connsiteX8" fmla="*/ 10696 w 247242"/>
                <a:gd name="connsiteY8" fmla="*/ 62441 h 346475"/>
                <a:gd name="connsiteX9" fmla="*/ 4177 w 247242"/>
                <a:gd name="connsiteY9" fmla="*/ 23389 h 346475"/>
                <a:gd name="connsiteX10" fmla="*/ 45082 w 247242"/>
                <a:gd name="connsiteY10" fmla="*/ 2362 h 346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242" h="346475">
                  <a:moveTo>
                    <a:pt x="45082" y="2362"/>
                  </a:moveTo>
                  <a:cubicBezTo>
                    <a:pt x="63681" y="-8312"/>
                    <a:pt x="75569" y="20321"/>
                    <a:pt x="79659" y="26137"/>
                  </a:cubicBezTo>
                  <a:cubicBezTo>
                    <a:pt x="118200" y="81104"/>
                    <a:pt x="140762" y="116512"/>
                    <a:pt x="177832" y="172373"/>
                  </a:cubicBezTo>
                  <a:cubicBezTo>
                    <a:pt x="189400" y="194360"/>
                    <a:pt x="170609" y="199793"/>
                    <a:pt x="163898" y="204139"/>
                  </a:cubicBezTo>
                  <a:cubicBezTo>
                    <a:pt x="173997" y="219798"/>
                    <a:pt x="234268" y="309214"/>
                    <a:pt x="247243" y="331520"/>
                  </a:cubicBezTo>
                  <a:cubicBezTo>
                    <a:pt x="240404" y="337783"/>
                    <a:pt x="234396" y="340021"/>
                    <a:pt x="224553" y="346476"/>
                  </a:cubicBezTo>
                  <a:cubicBezTo>
                    <a:pt x="210236" y="326087"/>
                    <a:pt x="144341" y="231111"/>
                    <a:pt x="134114" y="220181"/>
                  </a:cubicBezTo>
                  <a:cubicBezTo>
                    <a:pt x="123505" y="223633"/>
                    <a:pt x="110850" y="230024"/>
                    <a:pt x="104586" y="220117"/>
                  </a:cubicBezTo>
                  <a:cubicBezTo>
                    <a:pt x="71798" y="168411"/>
                    <a:pt x="40736" y="115681"/>
                    <a:pt x="10696" y="62441"/>
                  </a:cubicBezTo>
                  <a:cubicBezTo>
                    <a:pt x="4560" y="51576"/>
                    <a:pt x="-5858" y="31187"/>
                    <a:pt x="4177" y="23389"/>
                  </a:cubicBezTo>
                  <a:cubicBezTo>
                    <a:pt x="17918" y="12716"/>
                    <a:pt x="28848" y="10734"/>
                    <a:pt x="45082" y="2362"/>
                  </a:cubicBezTo>
                  <a:close/>
                </a:path>
              </a:pathLst>
            </a:custGeom>
            <a:grpFill/>
            <a:ln w="6386" cap="flat">
              <a:noFill/>
              <a:prstDash val="solid"/>
              <a:miter/>
            </a:ln>
          </p:spPr>
          <p:txBody>
            <a:bodyPr rtlCol="0" anchor="ctr"/>
            <a:lstStyle/>
            <a:p>
              <a:endParaRPr lang="en-US"/>
            </a:p>
          </p:txBody>
        </p:sp>
        <p:sp>
          <p:nvSpPr>
            <p:cNvPr id="23" name="Graphic 239">
              <a:extLst>
                <a:ext uri="{FF2B5EF4-FFF2-40B4-BE49-F238E27FC236}">
                  <a16:creationId xmlns:a16="http://schemas.microsoft.com/office/drawing/2014/main" id="{7301E12F-5CE2-428F-9A00-A7E70594AB47}"/>
                </a:ext>
              </a:extLst>
            </p:cNvPr>
            <p:cNvSpPr/>
            <p:nvPr/>
          </p:nvSpPr>
          <p:spPr>
            <a:xfrm>
              <a:off x="6327427" y="5071151"/>
              <a:ext cx="82794" cy="501469"/>
            </a:xfrm>
            <a:custGeom>
              <a:avLst/>
              <a:gdLst>
                <a:gd name="connsiteX0" fmla="*/ 52159 w 82794"/>
                <a:gd name="connsiteY0" fmla="*/ 499040 h 501469"/>
                <a:gd name="connsiteX1" fmla="*/ 28319 w 82794"/>
                <a:gd name="connsiteY1" fmla="*/ 501469 h 501469"/>
                <a:gd name="connsiteX2" fmla="*/ 26274 w 82794"/>
                <a:gd name="connsiteY2" fmla="*/ 344432 h 501469"/>
                <a:gd name="connsiteX3" fmla="*/ 11638 w 82794"/>
                <a:gd name="connsiteY3" fmla="*/ 321742 h 501469"/>
                <a:gd name="connsiteX4" fmla="*/ 5 w 82794"/>
                <a:gd name="connsiteY4" fmla="*/ 298989 h 501469"/>
                <a:gd name="connsiteX5" fmla="*/ 5502 w 82794"/>
                <a:gd name="connsiteY5" fmla="*/ 31763 h 501469"/>
                <a:gd name="connsiteX6" fmla="*/ 43339 w 82794"/>
                <a:gd name="connsiteY6" fmla="*/ 126 h 501469"/>
                <a:gd name="connsiteX7" fmla="*/ 75552 w 82794"/>
                <a:gd name="connsiteY7" fmla="*/ 31316 h 501469"/>
                <a:gd name="connsiteX8" fmla="*/ 82582 w 82794"/>
                <a:gd name="connsiteY8" fmla="*/ 303654 h 501469"/>
                <a:gd name="connsiteX9" fmla="*/ 70822 w 82794"/>
                <a:gd name="connsiteY9" fmla="*/ 318419 h 501469"/>
                <a:gd name="connsiteX10" fmla="*/ 52671 w 82794"/>
                <a:gd name="connsiteY10" fmla="*/ 345966 h 501469"/>
                <a:gd name="connsiteX11" fmla="*/ 52159 w 82794"/>
                <a:gd name="connsiteY11" fmla="*/ 499040 h 50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794" h="501469">
                  <a:moveTo>
                    <a:pt x="52159" y="499040"/>
                  </a:moveTo>
                  <a:cubicBezTo>
                    <a:pt x="43275" y="500638"/>
                    <a:pt x="40271" y="501277"/>
                    <a:pt x="28319" y="501469"/>
                  </a:cubicBezTo>
                  <a:cubicBezTo>
                    <a:pt x="28703" y="467786"/>
                    <a:pt x="27488" y="377539"/>
                    <a:pt x="26274" y="344432"/>
                  </a:cubicBezTo>
                  <a:cubicBezTo>
                    <a:pt x="25763" y="330371"/>
                    <a:pt x="19179" y="325641"/>
                    <a:pt x="11638" y="321742"/>
                  </a:cubicBezTo>
                  <a:cubicBezTo>
                    <a:pt x="2050" y="316821"/>
                    <a:pt x="-123" y="308512"/>
                    <a:pt x="5" y="298989"/>
                  </a:cubicBezTo>
                  <a:cubicBezTo>
                    <a:pt x="1092" y="209892"/>
                    <a:pt x="3776" y="120796"/>
                    <a:pt x="5502" y="31763"/>
                  </a:cubicBezTo>
                  <a:cubicBezTo>
                    <a:pt x="5885" y="12333"/>
                    <a:pt x="10359" y="-1472"/>
                    <a:pt x="43339" y="126"/>
                  </a:cubicBezTo>
                  <a:cubicBezTo>
                    <a:pt x="69224" y="1404"/>
                    <a:pt x="74593" y="5431"/>
                    <a:pt x="75552" y="31316"/>
                  </a:cubicBezTo>
                  <a:cubicBezTo>
                    <a:pt x="78045" y="100855"/>
                    <a:pt x="83989" y="285056"/>
                    <a:pt x="82582" y="303654"/>
                  </a:cubicBezTo>
                  <a:cubicBezTo>
                    <a:pt x="81879" y="313114"/>
                    <a:pt x="77661" y="313561"/>
                    <a:pt x="70822" y="318419"/>
                  </a:cubicBezTo>
                  <a:cubicBezTo>
                    <a:pt x="53182" y="330946"/>
                    <a:pt x="52223" y="327430"/>
                    <a:pt x="52671" y="345966"/>
                  </a:cubicBezTo>
                  <a:cubicBezTo>
                    <a:pt x="53565" y="384123"/>
                    <a:pt x="53565" y="492585"/>
                    <a:pt x="52159" y="499040"/>
                  </a:cubicBezTo>
                  <a:close/>
                </a:path>
              </a:pathLst>
            </a:custGeom>
            <a:grpFill/>
            <a:ln w="6386" cap="flat">
              <a:noFill/>
              <a:prstDash val="solid"/>
              <a:miter/>
            </a:ln>
          </p:spPr>
          <p:txBody>
            <a:bodyPr rtlCol="0" anchor="ctr"/>
            <a:lstStyle/>
            <a:p>
              <a:endParaRPr lang="en-US"/>
            </a:p>
          </p:txBody>
        </p:sp>
        <p:sp>
          <p:nvSpPr>
            <p:cNvPr id="24" name="Graphic 239">
              <a:extLst>
                <a:ext uri="{FF2B5EF4-FFF2-40B4-BE49-F238E27FC236}">
                  <a16:creationId xmlns:a16="http://schemas.microsoft.com/office/drawing/2014/main" id="{7301E12F-5CE2-428F-9A00-A7E70594AB47}"/>
                </a:ext>
              </a:extLst>
            </p:cNvPr>
            <p:cNvSpPr/>
            <p:nvPr/>
          </p:nvSpPr>
          <p:spPr>
            <a:xfrm>
              <a:off x="6058417" y="5049466"/>
              <a:ext cx="136336" cy="537116"/>
            </a:xfrm>
            <a:custGeom>
              <a:avLst/>
              <a:gdLst>
                <a:gd name="connsiteX0" fmla="*/ 23904 w 136336"/>
                <a:gd name="connsiteY0" fmla="*/ 537087 h 537116"/>
                <a:gd name="connsiteX1" fmla="*/ 0 w 136336"/>
                <a:gd name="connsiteY1" fmla="*/ 535361 h 537116"/>
                <a:gd name="connsiteX2" fmla="*/ 27611 w 136336"/>
                <a:gd name="connsiteY2" fmla="*/ 367075 h 537116"/>
                <a:gd name="connsiteX3" fmla="*/ 17513 w 136336"/>
                <a:gd name="connsiteY3" fmla="*/ 340167 h 537116"/>
                <a:gd name="connsiteX4" fmla="*/ 10354 w 136336"/>
                <a:gd name="connsiteY4" fmla="*/ 313706 h 537116"/>
                <a:gd name="connsiteX5" fmla="*/ 66151 w 136336"/>
                <a:gd name="connsiteY5" fmla="*/ 29032 h 537116"/>
                <a:gd name="connsiteX6" fmla="*/ 109293 w 136336"/>
                <a:gd name="connsiteY6" fmla="*/ 2188 h 537116"/>
                <a:gd name="connsiteX7" fmla="*/ 135051 w 136336"/>
                <a:gd name="connsiteY7" fmla="*/ 41432 h 537116"/>
                <a:gd name="connsiteX8" fmla="*/ 90630 w 136336"/>
                <a:gd name="connsiteY8" fmla="*/ 333776 h 537116"/>
                <a:gd name="connsiteX9" fmla="*/ 76314 w 136336"/>
                <a:gd name="connsiteY9" fmla="*/ 347453 h 537116"/>
                <a:gd name="connsiteX10" fmla="*/ 53241 w 136336"/>
                <a:gd name="connsiteY10" fmla="*/ 373594 h 537116"/>
                <a:gd name="connsiteX11" fmla="*/ 23904 w 136336"/>
                <a:gd name="connsiteY11" fmla="*/ 537087 h 53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6336" h="537116">
                  <a:moveTo>
                    <a:pt x="23904" y="537087"/>
                  </a:moveTo>
                  <a:cubicBezTo>
                    <a:pt x="14828" y="537151"/>
                    <a:pt x="11760" y="537278"/>
                    <a:pt x="0" y="535361"/>
                  </a:cubicBezTo>
                  <a:cubicBezTo>
                    <a:pt x="6711" y="499441"/>
                    <a:pt x="22562" y="402739"/>
                    <a:pt x="27611" y="367075"/>
                  </a:cubicBezTo>
                  <a:cubicBezTo>
                    <a:pt x="29720" y="351927"/>
                    <a:pt x="24224" y="345664"/>
                    <a:pt x="17513" y="340167"/>
                  </a:cubicBezTo>
                  <a:cubicBezTo>
                    <a:pt x="9012" y="333136"/>
                    <a:pt x="8437" y="323869"/>
                    <a:pt x="10354" y="313706"/>
                  </a:cubicBezTo>
                  <a:cubicBezTo>
                    <a:pt x="28250" y="218666"/>
                    <a:pt x="47680" y="123945"/>
                    <a:pt x="66151" y="29032"/>
                  </a:cubicBezTo>
                  <a:cubicBezTo>
                    <a:pt x="70178" y="8388"/>
                    <a:pt x="77208" y="-5609"/>
                    <a:pt x="109293" y="2188"/>
                  </a:cubicBezTo>
                  <a:cubicBezTo>
                    <a:pt x="134476" y="8324"/>
                    <a:pt x="139077" y="13565"/>
                    <a:pt x="135051" y="41432"/>
                  </a:cubicBezTo>
                  <a:cubicBezTo>
                    <a:pt x="124377" y="116211"/>
                    <a:pt x="95488" y="314218"/>
                    <a:pt x="90630" y="333776"/>
                  </a:cubicBezTo>
                  <a:cubicBezTo>
                    <a:pt x="88138" y="343810"/>
                    <a:pt x="83919" y="343491"/>
                    <a:pt x="76314" y="347453"/>
                  </a:cubicBezTo>
                  <a:cubicBezTo>
                    <a:pt x="56628" y="357552"/>
                    <a:pt x="56308" y="353717"/>
                    <a:pt x="53241" y="373594"/>
                  </a:cubicBezTo>
                  <a:cubicBezTo>
                    <a:pt x="46913" y="414435"/>
                    <a:pt x="26460" y="530376"/>
                    <a:pt x="23904" y="537087"/>
                  </a:cubicBezTo>
                  <a:close/>
                </a:path>
              </a:pathLst>
            </a:custGeom>
            <a:grpFill/>
            <a:ln w="6386" cap="flat">
              <a:noFill/>
              <a:prstDash val="solid"/>
              <a:miter/>
            </a:ln>
          </p:spPr>
          <p:txBody>
            <a:bodyPr rtlCol="0" anchor="ctr"/>
            <a:lstStyle/>
            <a:p>
              <a:endParaRPr lang="en-US"/>
            </a:p>
          </p:txBody>
        </p:sp>
        <p:sp>
          <p:nvSpPr>
            <p:cNvPr id="25" name="Graphic 239">
              <a:extLst>
                <a:ext uri="{FF2B5EF4-FFF2-40B4-BE49-F238E27FC236}">
                  <a16:creationId xmlns:a16="http://schemas.microsoft.com/office/drawing/2014/main" id="{7301E12F-5CE2-428F-9A00-A7E70594AB47}"/>
                </a:ext>
              </a:extLst>
            </p:cNvPr>
            <p:cNvSpPr/>
            <p:nvPr/>
          </p:nvSpPr>
          <p:spPr>
            <a:xfrm>
              <a:off x="5805828" y="4999379"/>
              <a:ext cx="199379" cy="524410"/>
            </a:xfrm>
            <a:custGeom>
              <a:avLst/>
              <a:gdLst>
                <a:gd name="connsiteX0" fmla="*/ 23520 w 199379"/>
                <a:gd name="connsiteY0" fmla="*/ 524411 h 524410"/>
                <a:gd name="connsiteX1" fmla="*/ 0 w 199379"/>
                <a:gd name="connsiteY1" fmla="*/ 519681 h 524410"/>
                <a:gd name="connsiteX2" fmla="*/ 48511 w 199379"/>
                <a:gd name="connsiteY2" fmla="*/ 356252 h 524410"/>
                <a:gd name="connsiteX3" fmla="*/ 41864 w 199379"/>
                <a:gd name="connsiteY3" fmla="*/ 328258 h 524410"/>
                <a:gd name="connsiteX4" fmla="*/ 38093 w 199379"/>
                <a:gd name="connsiteY4" fmla="*/ 301094 h 524410"/>
                <a:gd name="connsiteX5" fmla="*/ 129171 w 199379"/>
                <a:gd name="connsiteY5" fmla="*/ 25688 h 524410"/>
                <a:gd name="connsiteX6" fmla="*/ 175317 w 199379"/>
                <a:gd name="connsiteY6" fmla="*/ 4468 h 524410"/>
                <a:gd name="connsiteX7" fmla="*/ 195961 w 199379"/>
                <a:gd name="connsiteY7" fmla="*/ 46652 h 524410"/>
                <a:gd name="connsiteX8" fmla="*/ 115173 w 199379"/>
                <a:gd name="connsiteY8" fmla="*/ 331134 h 524410"/>
                <a:gd name="connsiteX9" fmla="*/ 99259 w 199379"/>
                <a:gd name="connsiteY9" fmla="*/ 342894 h 524410"/>
                <a:gd name="connsiteX10" fmla="*/ 73118 w 199379"/>
                <a:gd name="connsiteY10" fmla="*/ 365967 h 524410"/>
                <a:gd name="connsiteX11" fmla="*/ 23520 w 199379"/>
                <a:gd name="connsiteY11" fmla="*/ 524411 h 524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379" h="524410">
                  <a:moveTo>
                    <a:pt x="23520" y="524411"/>
                  </a:moveTo>
                  <a:cubicBezTo>
                    <a:pt x="14508" y="523324"/>
                    <a:pt x="11504" y="523068"/>
                    <a:pt x="0" y="519681"/>
                  </a:cubicBezTo>
                  <a:cubicBezTo>
                    <a:pt x="11121" y="484912"/>
                    <a:pt x="39052" y="390958"/>
                    <a:pt x="48511" y="356252"/>
                  </a:cubicBezTo>
                  <a:cubicBezTo>
                    <a:pt x="52538" y="341552"/>
                    <a:pt x="47808" y="334585"/>
                    <a:pt x="41864" y="328258"/>
                  </a:cubicBezTo>
                  <a:cubicBezTo>
                    <a:pt x="34322" y="320205"/>
                    <a:pt x="34897" y="310937"/>
                    <a:pt x="38093" y="301094"/>
                  </a:cubicBezTo>
                  <a:cubicBezTo>
                    <a:pt x="67749" y="209058"/>
                    <a:pt x="98939" y="117533"/>
                    <a:pt x="129171" y="25688"/>
                  </a:cubicBezTo>
                  <a:cubicBezTo>
                    <a:pt x="135754" y="5683"/>
                    <a:pt x="144510" y="-7292"/>
                    <a:pt x="175317" y="4468"/>
                  </a:cubicBezTo>
                  <a:cubicBezTo>
                    <a:pt x="199540" y="13736"/>
                    <a:pt x="203439" y="19488"/>
                    <a:pt x="195961" y="46652"/>
                  </a:cubicBezTo>
                  <a:cubicBezTo>
                    <a:pt x="175956" y="119514"/>
                    <a:pt x="122460" y="312279"/>
                    <a:pt x="115173" y="331134"/>
                  </a:cubicBezTo>
                  <a:cubicBezTo>
                    <a:pt x="111403" y="340721"/>
                    <a:pt x="107312" y="339954"/>
                    <a:pt x="99259" y="342894"/>
                  </a:cubicBezTo>
                  <a:cubicBezTo>
                    <a:pt x="78423" y="350436"/>
                    <a:pt x="78614" y="346601"/>
                    <a:pt x="73118" y="365967"/>
                  </a:cubicBezTo>
                  <a:cubicBezTo>
                    <a:pt x="61741" y="405658"/>
                    <a:pt x="26908" y="518083"/>
                    <a:pt x="23520" y="524411"/>
                  </a:cubicBezTo>
                  <a:close/>
                </a:path>
              </a:pathLst>
            </a:custGeom>
            <a:grpFill/>
            <a:ln w="6386" cap="flat">
              <a:noFill/>
              <a:prstDash val="solid"/>
              <a:miter/>
            </a:ln>
          </p:spPr>
          <p:txBody>
            <a:bodyPr rtlCol="0" anchor="ctr"/>
            <a:lstStyle/>
            <a:p>
              <a:endParaRPr lang="en-US"/>
            </a:p>
          </p:txBody>
        </p:sp>
        <p:sp>
          <p:nvSpPr>
            <p:cNvPr id="26" name="Graphic 239">
              <a:extLst>
                <a:ext uri="{FF2B5EF4-FFF2-40B4-BE49-F238E27FC236}">
                  <a16:creationId xmlns:a16="http://schemas.microsoft.com/office/drawing/2014/main" id="{7301E12F-5CE2-428F-9A00-A7E70594AB47}"/>
                </a:ext>
              </a:extLst>
            </p:cNvPr>
            <p:cNvSpPr/>
            <p:nvPr/>
          </p:nvSpPr>
          <p:spPr>
            <a:xfrm>
              <a:off x="5661830" y="4964777"/>
              <a:ext cx="241897" cy="510949"/>
            </a:xfrm>
            <a:custGeom>
              <a:avLst/>
              <a:gdLst>
                <a:gd name="connsiteX0" fmla="*/ 23009 w 241897"/>
                <a:gd name="connsiteY0" fmla="*/ 510949 h 510949"/>
                <a:gd name="connsiteX1" fmla="*/ 0 w 241897"/>
                <a:gd name="connsiteY1" fmla="*/ 504174 h 510949"/>
                <a:gd name="connsiteX2" fmla="*/ 62636 w 241897"/>
                <a:gd name="connsiteY2" fmla="*/ 345603 h 510949"/>
                <a:gd name="connsiteX3" fmla="*/ 58482 w 241897"/>
                <a:gd name="connsiteY3" fmla="*/ 317161 h 510949"/>
                <a:gd name="connsiteX4" fmla="*/ 57139 w 241897"/>
                <a:gd name="connsiteY4" fmla="*/ 289742 h 510949"/>
                <a:gd name="connsiteX5" fmla="*/ 171993 w 241897"/>
                <a:gd name="connsiteY5" fmla="*/ 23411 h 510949"/>
                <a:gd name="connsiteX6" fmla="*/ 219865 w 241897"/>
                <a:gd name="connsiteY6" fmla="*/ 6346 h 510949"/>
                <a:gd name="connsiteX7" fmla="*/ 236738 w 241897"/>
                <a:gd name="connsiteY7" fmla="*/ 50127 h 510949"/>
                <a:gd name="connsiteX8" fmla="*/ 131344 w 241897"/>
                <a:gd name="connsiteY8" fmla="*/ 326429 h 510949"/>
                <a:gd name="connsiteX9" fmla="*/ 114406 w 241897"/>
                <a:gd name="connsiteY9" fmla="*/ 336719 h 510949"/>
                <a:gd name="connsiteX10" fmla="*/ 86348 w 241897"/>
                <a:gd name="connsiteY10" fmla="*/ 357363 h 510949"/>
                <a:gd name="connsiteX11" fmla="*/ 23009 w 241897"/>
                <a:gd name="connsiteY11" fmla="*/ 510949 h 510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7" h="510949">
                  <a:moveTo>
                    <a:pt x="23009" y="510949"/>
                  </a:moveTo>
                  <a:cubicBezTo>
                    <a:pt x="14125" y="509096"/>
                    <a:pt x="11121" y="508584"/>
                    <a:pt x="0" y="504174"/>
                  </a:cubicBezTo>
                  <a:cubicBezTo>
                    <a:pt x="14189" y="470492"/>
                    <a:pt x="50173" y="379350"/>
                    <a:pt x="62636" y="345603"/>
                  </a:cubicBezTo>
                  <a:cubicBezTo>
                    <a:pt x="67941" y="331286"/>
                    <a:pt x="63850" y="324000"/>
                    <a:pt x="58482" y="317161"/>
                  </a:cubicBezTo>
                  <a:cubicBezTo>
                    <a:pt x="51643" y="308469"/>
                    <a:pt x="53113" y="299329"/>
                    <a:pt x="57139" y="289742"/>
                  </a:cubicBezTo>
                  <a:cubicBezTo>
                    <a:pt x="94721" y="200645"/>
                    <a:pt x="133836" y="112252"/>
                    <a:pt x="171993" y="23411"/>
                  </a:cubicBezTo>
                  <a:cubicBezTo>
                    <a:pt x="180302" y="4045"/>
                    <a:pt x="190145" y="-8098"/>
                    <a:pt x="219865" y="6346"/>
                  </a:cubicBezTo>
                  <a:cubicBezTo>
                    <a:pt x="243194" y="17659"/>
                    <a:pt x="246517" y="23795"/>
                    <a:pt x="236738" y="50127"/>
                  </a:cubicBezTo>
                  <a:cubicBezTo>
                    <a:pt x="210470" y="120944"/>
                    <a:pt x="140228" y="308277"/>
                    <a:pt x="131344" y="326429"/>
                  </a:cubicBezTo>
                  <a:cubicBezTo>
                    <a:pt x="126742" y="335696"/>
                    <a:pt x="122715" y="334482"/>
                    <a:pt x="114406" y="336719"/>
                  </a:cubicBezTo>
                  <a:cubicBezTo>
                    <a:pt x="92995" y="342407"/>
                    <a:pt x="93506" y="338572"/>
                    <a:pt x="86348" y="357363"/>
                  </a:cubicBezTo>
                  <a:cubicBezTo>
                    <a:pt x="71456" y="395967"/>
                    <a:pt x="26908" y="504941"/>
                    <a:pt x="23009" y="510949"/>
                  </a:cubicBezTo>
                  <a:close/>
                </a:path>
              </a:pathLst>
            </a:custGeom>
            <a:grpFill/>
            <a:ln w="6386" cap="flat">
              <a:noFill/>
              <a:prstDash val="solid"/>
              <a:miter/>
            </a:ln>
          </p:spPr>
          <p:txBody>
            <a:bodyPr rtlCol="0" anchor="ctr"/>
            <a:lstStyle/>
            <a:p>
              <a:endParaRPr lang="en-US"/>
            </a:p>
          </p:txBody>
        </p:sp>
        <p:sp>
          <p:nvSpPr>
            <p:cNvPr id="27" name="Graphic 239">
              <a:extLst>
                <a:ext uri="{FF2B5EF4-FFF2-40B4-BE49-F238E27FC236}">
                  <a16:creationId xmlns:a16="http://schemas.microsoft.com/office/drawing/2014/main" id="{7301E12F-5CE2-428F-9A00-A7E70594AB47}"/>
                </a:ext>
              </a:extLst>
            </p:cNvPr>
            <p:cNvSpPr/>
            <p:nvPr/>
          </p:nvSpPr>
          <p:spPr>
            <a:xfrm>
              <a:off x="5943424" y="5027878"/>
              <a:ext cx="123621" cy="534343"/>
            </a:xfrm>
            <a:custGeom>
              <a:avLst/>
              <a:gdLst>
                <a:gd name="connsiteX0" fmla="*/ 123622 w 123621"/>
                <a:gd name="connsiteY0" fmla="*/ 8629 h 534343"/>
                <a:gd name="connsiteX1" fmla="*/ 25897 w 123621"/>
                <a:gd name="connsiteY1" fmla="*/ 534068 h 534343"/>
                <a:gd name="connsiteX2" fmla="*/ 12 w 123621"/>
                <a:gd name="connsiteY2" fmla="*/ 530233 h 534343"/>
                <a:gd name="connsiteX3" fmla="*/ 96522 w 123621"/>
                <a:gd name="connsiteY3" fmla="*/ 0 h 534343"/>
                <a:gd name="connsiteX4" fmla="*/ 123622 w 123621"/>
                <a:gd name="connsiteY4" fmla="*/ 8629 h 5343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21" h="534343">
                  <a:moveTo>
                    <a:pt x="123622" y="8629"/>
                  </a:moveTo>
                  <a:cubicBezTo>
                    <a:pt x="94477" y="162214"/>
                    <a:pt x="29348" y="528188"/>
                    <a:pt x="25897" y="534068"/>
                  </a:cubicBezTo>
                  <a:cubicBezTo>
                    <a:pt x="17907" y="535282"/>
                    <a:pt x="10685" y="532214"/>
                    <a:pt x="12" y="530233"/>
                  </a:cubicBezTo>
                  <a:cubicBezTo>
                    <a:pt x="-1011" y="521029"/>
                    <a:pt x="66291" y="150966"/>
                    <a:pt x="96522" y="0"/>
                  </a:cubicBezTo>
                  <a:cubicBezTo>
                    <a:pt x="105726" y="2109"/>
                    <a:pt x="115313" y="4922"/>
                    <a:pt x="123622" y="8629"/>
                  </a:cubicBezTo>
                  <a:close/>
                </a:path>
              </a:pathLst>
            </a:custGeom>
            <a:grpFill/>
            <a:ln w="6386" cap="flat">
              <a:noFill/>
              <a:prstDash val="solid"/>
              <a:miter/>
            </a:ln>
          </p:spPr>
          <p:txBody>
            <a:bodyPr rtlCol="0" anchor="ctr"/>
            <a:lstStyle/>
            <a:p>
              <a:endParaRPr lang="en-US"/>
            </a:p>
          </p:txBody>
        </p:sp>
        <p:sp>
          <p:nvSpPr>
            <p:cNvPr id="28" name="Graphic 239">
              <a:extLst>
                <a:ext uri="{FF2B5EF4-FFF2-40B4-BE49-F238E27FC236}">
                  <a16:creationId xmlns:a16="http://schemas.microsoft.com/office/drawing/2014/main" id="{7301E12F-5CE2-428F-9A00-A7E70594AB47}"/>
                </a:ext>
              </a:extLst>
            </p:cNvPr>
            <p:cNvSpPr/>
            <p:nvPr/>
          </p:nvSpPr>
          <p:spPr>
            <a:xfrm>
              <a:off x="5323486" y="2198910"/>
              <a:ext cx="2167895" cy="4657363"/>
            </a:xfrm>
            <a:custGeom>
              <a:avLst/>
              <a:gdLst>
                <a:gd name="connsiteX0" fmla="*/ 2166163 w 2167895"/>
                <a:gd name="connsiteY0" fmla="*/ 2370512 h 4657363"/>
                <a:gd name="connsiteX1" fmla="*/ 2053291 w 2167895"/>
                <a:gd name="connsiteY1" fmla="*/ 2327817 h 4657363"/>
                <a:gd name="connsiteX2" fmla="*/ 2039485 w 2167895"/>
                <a:gd name="connsiteY2" fmla="*/ 2296116 h 4657363"/>
                <a:gd name="connsiteX3" fmla="*/ 2074894 w 2167895"/>
                <a:gd name="connsiteY3" fmla="*/ 2286721 h 4657363"/>
                <a:gd name="connsiteX4" fmla="*/ 2167314 w 2167895"/>
                <a:gd name="connsiteY4" fmla="*/ 2308132 h 4657363"/>
                <a:gd name="connsiteX5" fmla="*/ 2167697 w 2167895"/>
                <a:gd name="connsiteY5" fmla="*/ 2223062 h 4657363"/>
                <a:gd name="connsiteX6" fmla="*/ 2097583 w 2167895"/>
                <a:gd name="connsiteY6" fmla="*/ 2207531 h 4657363"/>
                <a:gd name="connsiteX7" fmla="*/ 2079048 w 2167895"/>
                <a:gd name="connsiteY7" fmla="*/ 2186695 h 4657363"/>
                <a:gd name="connsiteX8" fmla="*/ 2105445 w 2167895"/>
                <a:gd name="connsiteY8" fmla="*/ 2161512 h 4657363"/>
                <a:gd name="connsiteX9" fmla="*/ 2163351 w 2167895"/>
                <a:gd name="connsiteY9" fmla="*/ 2169118 h 4657363"/>
                <a:gd name="connsiteX10" fmla="*/ 2150952 w 2167895"/>
                <a:gd name="connsiteY10" fmla="*/ 2085199 h 4657363"/>
                <a:gd name="connsiteX11" fmla="*/ 2118611 w 2167895"/>
                <a:gd name="connsiteY11" fmla="*/ 2040459 h 4657363"/>
                <a:gd name="connsiteX12" fmla="*/ 2127815 w 2167895"/>
                <a:gd name="connsiteY12" fmla="*/ 1888087 h 4657363"/>
                <a:gd name="connsiteX13" fmla="*/ 2055719 w 2167895"/>
                <a:gd name="connsiteY13" fmla="*/ 1662342 h 4657363"/>
                <a:gd name="connsiteX14" fmla="*/ 1544086 w 2167895"/>
                <a:gd name="connsiteY14" fmla="*/ 1217052 h 4657363"/>
                <a:gd name="connsiteX15" fmla="*/ 1170443 w 2167895"/>
                <a:gd name="connsiteY15" fmla="*/ 1182218 h 4657363"/>
                <a:gd name="connsiteX16" fmla="*/ 1120398 w 2167895"/>
                <a:gd name="connsiteY16" fmla="*/ 1141249 h 4657363"/>
                <a:gd name="connsiteX17" fmla="*/ 1012639 w 2167895"/>
                <a:gd name="connsiteY17" fmla="*/ 432248 h 4657363"/>
                <a:gd name="connsiteX18" fmla="*/ 985092 w 2167895"/>
                <a:gd name="connsiteY18" fmla="*/ 367950 h 4657363"/>
                <a:gd name="connsiteX19" fmla="*/ 642000 w 2167895"/>
                <a:gd name="connsiteY19" fmla="*/ 12012 h 4657363"/>
                <a:gd name="connsiteX20" fmla="*/ 624552 w 2167895"/>
                <a:gd name="connsiteY20" fmla="*/ 1466 h 4657363"/>
                <a:gd name="connsiteX21" fmla="*/ 618352 w 2167895"/>
                <a:gd name="connsiteY21" fmla="*/ 8241 h 4657363"/>
                <a:gd name="connsiteX22" fmla="*/ 640466 w 2167895"/>
                <a:gd name="connsiteY22" fmla="*/ 37130 h 4657363"/>
                <a:gd name="connsiteX23" fmla="*/ 723107 w 2167895"/>
                <a:gd name="connsiteY23" fmla="*/ 128336 h 4657363"/>
                <a:gd name="connsiteX24" fmla="*/ 728860 w 2167895"/>
                <a:gd name="connsiteY24" fmla="*/ 160165 h 4657363"/>
                <a:gd name="connsiteX25" fmla="*/ 736274 w 2167895"/>
                <a:gd name="connsiteY25" fmla="*/ 216090 h 4657363"/>
                <a:gd name="connsiteX26" fmla="*/ 928528 w 2167895"/>
                <a:gd name="connsiteY26" fmla="*/ 428413 h 4657363"/>
                <a:gd name="connsiteX27" fmla="*/ 940863 w 2167895"/>
                <a:gd name="connsiteY27" fmla="*/ 459987 h 4657363"/>
                <a:gd name="connsiteX28" fmla="*/ 896187 w 2167895"/>
                <a:gd name="connsiteY28" fmla="*/ 466123 h 4657363"/>
                <a:gd name="connsiteX29" fmla="*/ 758196 w 2167895"/>
                <a:gd name="connsiteY29" fmla="*/ 313048 h 4657363"/>
                <a:gd name="connsiteX30" fmla="*/ 559806 w 2167895"/>
                <a:gd name="connsiteY30" fmla="*/ 91905 h 4657363"/>
                <a:gd name="connsiteX31" fmla="*/ 533282 w 2167895"/>
                <a:gd name="connsiteY31" fmla="*/ 76437 h 4657363"/>
                <a:gd name="connsiteX32" fmla="*/ 546001 w 2167895"/>
                <a:gd name="connsiteY32" fmla="*/ 105518 h 4657363"/>
                <a:gd name="connsiteX33" fmla="*/ 579620 w 2167895"/>
                <a:gd name="connsiteY33" fmla="*/ 143611 h 4657363"/>
                <a:gd name="connsiteX34" fmla="*/ 883660 w 2167895"/>
                <a:gd name="connsiteY34" fmla="*/ 478586 h 4657363"/>
                <a:gd name="connsiteX35" fmla="*/ 886025 w 2167895"/>
                <a:gd name="connsiteY35" fmla="*/ 519811 h 4657363"/>
                <a:gd name="connsiteX36" fmla="*/ 845631 w 2167895"/>
                <a:gd name="connsiteY36" fmla="*/ 513291 h 4657363"/>
                <a:gd name="connsiteX37" fmla="*/ 831250 w 2167895"/>
                <a:gd name="connsiteY37" fmla="*/ 497441 h 4657363"/>
                <a:gd name="connsiteX38" fmla="*/ 639380 w 2167895"/>
                <a:gd name="connsiteY38" fmla="*/ 284798 h 4657363"/>
                <a:gd name="connsiteX39" fmla="*/ 603460 w 2167895"/>
                <a:gd name="connsiteY39" fmla="*/ 272974 h 4657363"/>
                <a:gd name="connsiteX40" fmla="*/ 557697 w 2167895"/>
                <a:gd name="connsiteY40" fmla="*/ 262492 h 4657363"/>
                <a:gd name="connsiteX41" fmla="*/ 466619 w 2167895"/>
                <a:gd name="connsiteY41" fmla="*/ 160804 h 4657363"/>
                <a:gd name="connsiteX42" fmla="*/ 446359 w 2167895"/>
                <a:gd name="connsiteY42" fmla="*/ 144250 h 4657363"/>
                <a:gd name="connsiteX43" fmla="*/ 439520 w 2167895"/>
                <a:gd name="connsiteY43" fmla="*/ 150003 h 4657363"/>
                <a:gd name="connsiteX44" fmla="*/ 451983 w 2167895"/>
                <a:gd name="connsiteY44" fmla="*/ 172628 h 4657363"/>
                <a:gd name="connsiteX45" fmla="*/ 544275 w 2167895"/>
                <a:gd name="connsiteY45" fmla="*/ 276809 h 4657363"/>
                <a:gd name="connsiteX46" fmla="*/ 559870 w 2167895"/>
                <a:gd name="connsiteY46" fmla="*/ 301096 h 4657363"/>
                <a:gd name="connsiteX47" fmla="*/ 584413 w 2167895"/>
                <a:gd name="connsiteY47" fmla="*/ 344302 h 4657363"/>
                <a:gd name="connsiteX48" fmla="*/ 777626 w 2167895"/>
                <a:gd name="connsiteY48" fmla="*/ 559310 h 4657363"/>
                <a:gd name="connsiteX49" fmla="*/ 858797 w 2167895"/>
                <a:gd name="connsiteY49" fmla="*/ 577909 h 4657363"/>
                <a:gd name="connsiteX50" fmla="*/ 869663 w 2167895"/>
                <a:gd name="connsiteY50" fmla="*/ 632555 h 4657363"/>
                <a:gd name="connsiteX51" fmla="*/ 948277 w 2167895"/>
                <a:gd name="connsiteY51" fmla="*/ 1148407 h 4657363"/>
                <a:gd name="connsiteX52" fmla="*/ 893439 w 2167895"/>
                <a:gd name="connsiteY52" fmla="*/ 1246644 h 4657363"/>
                <a:gd name="connsiteX53" fmla="*/ 499024 w 2167895"/>
                <a:gd name="connsiteY53" fmla="*/ 1642656 h 4657363"/>
                <a:gd name="connsiteX54" fmla="*/ 595598 w 2167895"/>
                <a:gd name="connsiteY54" fmla="*/ 2246774 h 4657363"/>
                <a:gd name="connsiteX55" fmla="*/ 682522 w 2167895"/>
                <a:gd name="connsiteY55" fmla="*/ 2315290 h 4657363"/>
                <a:gd name="connsiteX56" fmla="*/ 716205 w 2167895"/>
                <a:gd name="connsiteY56" fmla="*/ 2322768 h 4657363"/>
                <a:gd name="connsiteX57" fmla="*/ 719912 w 2167895"/>
                <a:gd name="connsiteY57" fmla="*/ 2316057 h 4657363"/>
                <a:gd name="connsiteX58" fmla="*/ 701057 w 2167895"/>
                <a:gd name="connsiteY58" fmla="*/ 2288702 h 4657363"/>
                <a:gd name="connsiteX59" fmla="*/ 707320 w 2167895"/>
                <a:gd name="connsiteY59" fmla="*/ 1744088 h 4657363"/>
                <a:gd name="connsiteX60" fmla="*/ 989502 w 2167895"/>
                <a:gd name="connsiteY60" fmla="*/ 1570753 h 4657363"/>
                <a:gd name="connsiteX61" fmla="*/ 1015195 w 2167895"/>
                <a:gd name="connsiteY61" fmla="*/ 1586795 h 4657363"/>
                <a:gd name="connsiteX62" fmla="*/ 1029512 w 2167895"/>
                <a:gd name="connsiteY62" fmla="*/ 1690145 h 4657363"/>
                <a:gd name="connsiteX63" fmla="*/ 1151588 w 2167895"/>
                <a:gd name="connsiteY63" fmla="*/ 2594531 h 4657363"/>
                <a:gd name="connsiteX64" fmla="*/ 1180797 w 2167895"/>
                <a:gd name="connsiteY64" fmla="*/ 2838492 h 4657363"/>
                <a:gd name="connsiteX65" fmla="*/ 1183098 w 2167895"/>
                <a:gd name="connsiteY65" fmla="*/ 2891861 h 4657363"/>
                <a:gd name="connsiteX66" fmla="*/ 1242091 w 2167895"/>
                <a:gd name="connsiteY66" fmla="*/ 3157616 h 4657363"/>
                <a:gd name="connsiteX67" fmla="*/ 1258709 w 2167895"/>
                <a:gd name="connsiteY67" fmla="*/ 3177046 h 4657363"/>
                <a:gd name="connsiteX68" fmla="*/ 1278203 w 2167895"/>
                <a:gd name="connsiteY68" fmla="*/ 3195709 h 4657363"/>
                <a:gd name="connsiteX69" fmla="*/ 1294948 w 2167895"/>
                <a:gd name="connsiteY69" fmla="*/ 3264481 h 4657363"/>
                <a:gd name="connsiteX70" fmla="*/ 1298336 w 2167895"/>
                <a:gd name="connsiteY70" fmla="*/ 3284102 h 4657363"/>
                <a:gd name="connsiteX71" fmla="*/ 1282804 w 2167895"/>
                <a:gd name="connsiteY71" fmla="*/ 3308006 h 4657363"/>
                <a:gd name="connsiteX72" fmla="*/ 1257622 w 2167895"/>
                <a:gd name="connsiteY72" fmla="*/ 3373391 h 4657363"/>
                <a:gd name="connsiteX73" fmla="*/ 1290027 w 2167895"/>
                <a:gd name="connsiteY73" fmla="*/ 3546982 h 4657363"/>
                <a:gd name="connsiteX74" fmla="*/ 1319555 w 2167895"/>
                <a:gd name="connsiteY74" fmla="*/ 4007740 h 4657363"/>
                <a:gd name="connsiteX75" fmla="*/ 1266442 w 2167895"/>
                <a:gd name="connsiteY75" fmla="*/ 4210668 h 4657363"/>
                <a:gd name="connsiteX76" fmla="*/ 946871 w 2167895"/>
                <a:gd name="connsiteY76" fmla="*/ 4501733 h 4657363"/>
                <a:gd name="connsiteX77" fmla="*/ 550922 w 2167895"/>
                <a:gd name="connsiteY77" fmla="*/ 4515027 h 4657363"/>
                <a:gd name="connsiteX78" fmla="*/ 409480 w 2167895"/>
                <a:gd name="connsiteY78" fmla="*/ 4442868 h 4657363"/>
                <a:gd name="connsiteX79" fmla="*/ 413698 w 2167895"/>
                <a:gd name="connsiteY79" fmla="*/ 4391737 h 4657363"/>
                <a:gd name="connsiteX80" fmla="*/ 458374 w 2167895"/>
                <a:gd name="connsiteY80" fmla="*/ 4367577 h 4657363"/>
                <a:gd name="connsiteX81" fmla="*/ 644301 w 2167895"/>
                <a:gd name="connsiteY81" fmla="*/ 4267423 h 4657363"/>
                <a:gd name="connsiteX82" fmla="*/ 779799 w 2167895"/>
                <a:gd name="connsiteY82" fmla="*/ 4054397 h 4657363"/>
                <a:gd name="connsiteX83" fmla="*/ 717099 w 2167895"/>
                <a:gd name="connsiteY83" fmla="*/ 3735593 h 4657363"/>
                <a:gd name="connsiteX84" fmla="*/ 536861 w 2167895"/>
                <a:gd name="connsiteY84" fmla="*/ 3581048 h 4657363"/>
                <a:gd name="connsiteX85" fmla="*/ 13403 w 2167895"/>
                <a:gd name="connsiteY85" fmla="*/ 3870004 h 4657363"/>
                <a:gd name="connsiteX86" fmla="*/ 40183 w 2167895"/>
                <a:gd name="connsiteY86" fmla="*/ 4223259 h 4657363"/>
                <a:gd name="connsiteX87" fmla="*/ 479019 w 2167895"/>
                <a:gd name="connsiteY87" fmla="*/ 4633844 h 4657363"/>
                <a:gd name="connsiteX88" fmla="*/ 612791 w 2167895"/>
                <a:gd name="connsiteY88" fmla="*/ 4657364 h 4657363"/>
                <a:gd name="connsiteX89" fmla="*/ 767975 w 2167895"/>
                <a:gd name="connsiteY89" fmla="*/ 4657364 h 4657363"/>
                <a:gd name="connsiteX90" fmla="*/ 838984 w 2167895"/>
                <a:gd name="connsiteY90" fmla="*/ 4647777 h 4657363"/>
                <a:gd name="connsiteX91" fmla="*/ 1491165 w 2167895"/>
                <a:gd name="connsiteY91" fmla="*/ 3968560 h 4657363"/>
                <a:gd name="connsiteX92" fmla="*/ 1465983 w 2167895"/>
                <a:gd name="connsiteY92" fmla="*/ 3413081 h 4657363"/>
                <a:gd name="connsiteX93" fmla="*/ 1445211 w 2167895"/>
                <a:gd name="connsiteY93" fmla="*/ 3264417 h 4657363"/>
                <a:gd name="connsiteX94" fmla="*/ 1417855 w 2167895"/>
                <a:gd name="connsiteY94" fmla="*/ 3162793 h 4657363"/>
                <a:gd name="connsiteX95" fmla="*/ 1427826 w 2167895"/>
                <a:gd name="connsiteY95" fmla="*/ 3138570 h 4657363"/>
                <a:gd name="connsiteX96" fmla="*/ 1435943 w 2167895"/>
                <a:gd name="connsiteY96" fmla="*/ 3114218 h 4657363"/>
                <a:gd name="connsiteX97" fmla="*/ 1375288 w 2167895"/>
                <a:gd name="connsiteY97" fmla="*/ 2897805 h 4657363"/>
                <a:gd name="connsiteX98" fmla="*/ 1375033 w 2167895"/>
                <a:gd name="connsiteY98" fmla="*/ 2843733 h 4657363"/>
                <a:gd name="connsiteX99" fmla="*/ 1373690 w 2167895"/>
                <a:gd name="connsiteY99" fmla="*/ 2811904 h 4657363"/>
                <a:gd name="connsiteX100" fmla="*/ 1361930 w 2167895"/>
                <a:gd name="connsiteY100" fmla="*/ 2737891 h 4657363"/>
                <a:gd name="connsiteX101" fmla="*/ 1230075 w 2167895"/>
                <a:gd name="connsiteY101" fmla="*/ 1897227 h 4657363"/>
                <a:gd name="connsiteX102" fmla="*/ 1181436 w 2167895"/>
                <a:gd name="connsiteY102" fmla="*/ 1579829 h 4657363"/>
                <a:gd name="connsiteX103" fmla="*/ 1211668 w 2167895"/>
                <a:gd name="connsiteY103" fmla="*/ 1546146 h 4657363"/>
                <a:gd name="connsiteX104" fmla="*/ 1291433 w 2167895"/>
                <a:gd name="connsiteY104" fmla="*/ 1553816 h 4657363"/>
                <a:gd name="connsiteX105" fmla="*/ 1767147 w 2167895"/>
                <a:gd name="connsiteY105" fmla="*/ 1961333 h 4657363"/>
                <a:gd name="connsiteX106" fmla="*/ 1804345 w 2167895"/>
                <a:gd name="connsiteY106" fmla="*/ 2362778 h 4657363"/>
                <a:gd name="connsiteX107" fmla="*/ 1658173 w 2167895"/>
                <a:gd name="connsiteY107" fmla="*/ 2707276 h 4657363"/>
                <a:gd name="connsiteX108" fmla="*/ 1661944 w 2167895"/>
                <a:gd name="connsiteY108" fmla="*/ 2743963 h 4657363"/>
                <a:gd name="connsiteX109" fmla="*/ 1779674 w 2167895"/>
                <a:gd name="connsiteY109" fmla="*/ 2871216 h 4657363"/>
                <a:gd name="connsiteX110" fmla="*/ 1807924 w 2167895"/>
                <a:gd name="connsiteY110" fmla="*/ 2865975 h 4657363"/>
                <a:gd name="connsiteX111" fmla="*/ 1901111 w 2167895"/>
                <a:gd name="connsiteY111" fmla="*/ 2949511 h 4657363"/>
                <a:gd name="connsiteX112" fmla="*/ 1916322 w 2167895"/>
                <a:gd name="connsiteY112" fmla="*/ 2929954 h 4657363"/>
                <a:gd name="connsiteX113" fmla="*/ 1857202 w 2167895"/>
                <a:gd name="connsiteY113" fmla="*/ 2873453 h 4657363"/>
                <a:gd name="connsiteX114" fmla="*/ 1835599 w 2167895"/>
                <a:gd name="connsiteY114" fmla="*/ 2838876 h 4657363"/>
                <a:gd name="connsiteX115" fmla="*/ 1823200 w 2167895"/>
                <a:gd name="connsiteY115" fmla="*/ 2806088 h 4657363"/>
                <a:gd name="connsiteX116" fmla="*/ 1743307 w 2167895"/>
                <a:gd name="connsiteY116" fmla="*/ 2725364 h 4657363"/>
                <a:gd name="connsiteX117" fmla="*/ 1725538 w 2167895"/>
                <a:gd name="connsiteY117" fmla="*/ 2680368 h 4657363"/>
                <a:gd name="connsiteX118" fmla="*/ 1772196 w 2167895"/>
                <a:gd name="connsiteY118" fmla="*/ 2692832 h 4657363"/>
                <a:gd name="connsiteX119" fmla="*/ 1974676 w 2167895"/>
                <a:gd name="connsiteY119" fmla="*/ 2859840 h 4657363"/>
                <a:gd name="connsiteX120" fmla="*/ 1985286 w 2167895"/>
                <a:gd name="connsiteY120" fmla="*/ 2846673 h 4657363"/>
                <a:gd name="connsiteX121" fmla="*/ 1762289 w 2167895"/>
                <a:gd name="connsiteY121" fmla="*/ 2655442 h 4657363"/>
                <a:gd name="connsiteX122" fmla="*/ 1808435 w 2167895"/>
                <a:gd name="connsiteY122" fmla="*/ 2642723 h 4657363"/>
                <a:gd name="connsiteX123" fmla="*/ 1904818 w 2167895"/>
                <a:gd name="connsiteY123" fmla="*/ 2714818 h 4657363"/>
                <a:gd name="connsiteX124" fmla="*/ 2022037 w 2167895"/>
                <a:gd name="connsiteY124" fmla="*/ 2797651 h 4657363"/>
                <a:gd name="connsiteX125" fmla="*/ 2066010 w 2167895"/>
                <a:gd name="connsiteY125" fmla="*/ 2729327 h 4657363"/>
                <a:gd name="connsiteX126" fmla="*/ 1868643 w 2167895"/>
                <a:gd name="connsiteY126" fmla="*/ 2591400 h 4657363"/>
                <a:gd name="connsiteX127" fmla="*/ 1857458 w 2167895"/>
                <a:gd name="connsiteY127" fmla="*/ 2554329 h 4657363"/>
                <a:gd name="connsiteX128" fmla="*/ 1896317 w 2167895"/>
                <a:gd name="connsiteY128" fmla="*/ 2544231 h 4657363"/>
                <a:gd name="connsiteX129" fmla="*/ 2105956 w 2167895"/>
                <a:gd name="connsiteY129" fmla="*/ 2642659 h 4657363"/>
                <a:gd name="connsiteX130" fmla="*/ 2136699 w 2167895"/>
                <a:gd name="connsiteY130" fmla="*/ 2570755 h 4657363"/>
                <a:gd name="connsiteX131" fmla="*/ 1947704 w 2167895"/>
                <a:gd name="connsiteY131" fmla="*/ 2483321 h 4657363"/>
                <a:gd name="connsiteX132" fmla="*/ 1934538 w 2167895"/>
                <a:gd name="connsiteY132" fmla="*/ 2468493 h 4657363"/>
                <a:gd name="connsiteX133" fmla="*/ 1958250 w 2167895"/>
                <a:gd name="connsiteY133" fmla="*/ 2447337 h 4657363"/>
                <a:gd name="connsiteX134" fmla="*/ 2146222 w 2167895"/>
                <a:gd name="connsiteY134" fmla="*/ 2517643 h 4657363"/>
                <a:gd name="connsiteX135" fmla="*/ 2154211 w 2167895"/>
                <a:gd name="connsiteY135" fmla="*/ 2496487 h 4657363"/>
                <a:gd name="connsiteX136" fmla="*/ 1994106 w 2167895"/>
                <a:gd name="connsiteY136" fmla="*/ 2435002 h 4657363"/>
                <a:gd name="connsiteX137" fmla="*/ 1972056 w 2167895"/>
                <a:gd name="connsiteY137" fmla="*/ 2414613 h 4657363"/>
                <a:gd name="connsiteX138" fmla="*/ 2007209 w 2167895"/>
                <a:gd name="connsiteY138" fmla="*/ 2395630 h 4657363"/>
                <a:gd name="connsiteX139" fmla="*/ 2159836 w 2167895"/>
                <a:gd name="connsiteY139" fmla="*/ 2451747 h 4657363"/>
                <a:gd name="connsiteX140" fmla="*/ 2166163 w 2167895"/>
                <a:gd name="connsiteY140" fmla="*/ 2370512 h 4657363"/>
                <a:gd name="connsiteX141" fmla="*/ 1292903 w 2167895"/>
                <a:gd name="connsiteY141" fmla="*/ 2870513 h 4657363"/>
                <a:gd name="connsiteX142" fmla="*/ 1355091 w 2167895"/>
                <a:gd name="connsiteY142" fmla="*/ 3130772 h 4657363"/>
                <a:gd name="connsiteX143" fmla="*/ 1372157 w 2167895"/>
                <a:gd name="connsiteY143" fmla="*/ 3149819 h 4657363"/>
                <a:gd name="connsiteX144" fmla="*/ 1392098 w 2167895"/>
                <a:gd name="connsiteY144" fmla="*/ 3168034 h 4657363"/>
                <a:gd name="connsiteX145" fmla="*/ 1417216 w 2167895"/>
                <a:gd name="connsiteY145" fmla="*/ 3256491 h 4657363"/>
                <a:gd name="connsiteX146" fmla="*/ 1414340 w 2167895"/>
                <a:gd name="connsiteY146" fmla="*/ 3274387 h 4657363"/>
                <a:gd name="connsiteX147" fmla="*/ 1350426 w 2167895"/>
                <a:gd name="connsiteY147" fmla="*/ 3289599 h 4657363"/>
                <a:gd name="connsiteX148" fmla="*/ 1327480 w 2167895"/>
                <a:gd name="connsiteY148" fmla="*/ 3284869 h 4657363"/>
                <a:gd name="connsiteX149" fmla="*/ 1304280 w 2167895"/>
                <a:gd name="connsiteY149" fmla="*/ 3190979 h 4657363"/>
                <a:gd name="connsiteX150" fmla="*/ 1317638 w 2167895"/>
                <a:gd name="connsiteY150" fmla="*/ 3162154 h 4657363"/>
                <a:gd name="connsiteX151" fmla="*/ 1323454 w 2167895"/>
                <a:gd name="connsiteY151" fmla="*/ 3142788 h 4657363"/>
                <a:gd name="connsiteX152" fmla="*/ 1253212 w 2167895"/>
                <a:gd name="connsiteY152" fmla="*/ 2878566 h 4657363"/>
                <a:gd name="connsiteX153" fmla="*/ 1292903 w 2167895"/>
                <a:gd name="connsiteY153" fmla="*/ 2870513 h 465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2167895" h="4657363">
                  <a:moveTo>
                    <a:pt x="2166163" y="2370512"/>
                  </a:moveTo>
                  <a:cubicBezTo>
                    <a:pt x="2128901" y="2356259"/>
                    <a:pt x="2091511" y="2340856"/>
                    <a:pt x="2053291" y="2327817"/>
                  </a:cubicBezTo>
                  <a:cubicBezTo>
                    <a:pt x="2033413" y="2321042"/>
                    <a:pt x="2031304" y="2313117"/>
                    <a:pt x="2039485" y="2296116"/>
                  </a:cubicBezTo>
                  <a:cubicBezTo>
                    <a:pt x="2045685" y="2279179"/>
                    <a:pt x="2051885" y="2280904"/>
                    <a:pt x="2074894" y="2286721"/>
                  </a:cubicBezTo>
                  <a:cubicBezTo>
                    <a:pt x="2118356" y="2298097"/>
                    <a:pt x="2128965" y="2300909"/>
                    <a:pt x="2167314" y="2308132"/>
                  </a:cubicBezTo>
                  <a:cubicBezTo>
                    <a:pt x="2166100" y="2286976"/>
                    <a:pt x="2168337" y="2246199"/>
                    <a:pt x="2167697" y="2223062"/>
                  </a:cubicBezTo>
                  <a:cubicBezTo>
                    <a:pt x="2146222" y="2216606"/>
                    <a:pt x="2125770" y="2213475"/>
                    <a:pt x="2097583" y="2207531"/>
                  </a:cubicBezTo>
                  <a:cubicBezTo>
                    <a:pt x="2080199" y="2203504"/>
                    <a:pt x="2078473" y="2204143"/>
                    <a:pt x="2079048" y="2186695"/>
                  </a:cubicBezTo>
                  <a:cubicBezTo>
                    <a:pt x="2079432" y="2173912"/>
                    <a:pt x="2079432" y="2160745"/>
                    <a:pt x="2105445" y="2161512"/>
                  </a:cubicBezTo>
                  <a:cubicBezTo>
                    <a:pt x="2131841" y="2165091"/>
                    <a:pt x="2139000" y="2165539"/>
                    <a:pt x="2163351" y="2169118"/>
                  </a:cubicBezTo>
                  <a:cubicBezTo>
                    <a:pt x="2158558" y="2136330"/>
                    <a:pt x="2153508" y="2100155"/>
                    <a:pt x="2150952" y="2085199"/>
                  </a:cubicBezTo>
                  <a:cubicBezTo>
                    <a:pt x="2096241" y="2076378"/>
                    <a:pt x="2111453" y="2073503"/>
                    <a:pt x="2118611" y="2040459"/>
                  </a:cubicBezTo>
                  <a:cubicBezTo>
                    <a:pt x="2129796" y="1988496"/>
                    <a:pt x="2131778" y="1939027"/>
                    <a:pt x="2127815" y="1888087"/>
                  </a:cubicBezTo>
                  <a:cubicBezTo>
                    <a:pt x="2121615" y="1808002"/>
                    <a:pt x="2088380" y="1734693"/>
                    <a:pt x="2055719" y="1662342"/>
                  </a:cubicBezTo>
                  <a:cubicBezTo>
                    <a:pt x="1953457" y="1435766"/>
                    <a:pt x="1781016" y="1288891"/>
                    <a:pt x="1544086" y="1217052"/>
                  </a:cubicBezTo>
                  <a:cubicBezTo>
                    <a:pt x="1422010" y="1180045"/>
                    <a:pt x="1296674" y="1176210"/>
                    <a:pt x="1170443" y="1182218"/>
                  </a:cubicBezTo>
                  <a:cubicBezTo>
                    <a:pt x="1129730" y="1184136"/>
                    <a:pt x="1126534" y="1181451"/>
                    <a:pt x="1120398" y="1141249"/>
                  </a:cubicBezTo>
                  <a:cubicBezTo>
                    <a:pt x="1084542" y="904894"/>
                    <a:pt x="1049453" y="668411"/>
                    <a:pt x="1012639" y="432248"/>
                  </a:cubicBezTo>
                  <a:cubicBezTo>
                    <a:pt x="1009124" y="409750"/>
                    <a:pt x="1000240" y="383993"/>
                    <a:pt x="985092" y="367950"/>
                  </a:cubicBezTo>
                  <a:cubicBezTo>
                    <a:pt x="872028" y="248047"/>
                    <a:pt x="756854" y="130189"/>
                    <a:pt x="642000" y="12012"/>
                  </a:cubicBezTo>
                  <a:cubicBezTo>
                    <a:pt x="637207" y="7090"/>
                    <a:pt x="630176" y="-3967"/>
                    <a:pt x="624552" y="1466"/>
                  </a:cubicBezTo>
                  <a:cubicBezTo>
                    <a:pt x="623018" y="3511"/>
                    <a:pt x="619822" y="6132"/>
                    <a:pt x="618352" y="8241"/>
                  </a:cubicBezTo>
                  <a:cubicBezTo>
                    <a:pt x="616243" y="11628"/>
                    <a:pt x="632349" y="28118"/>
                    <a:pt x="640466" y="37130"/>
                  </a:cubicBezTo>
                  <a:cubicBezTo>
                    <a:pt x="667949" y="67617"/>
                    <a:pt x="696775" y="96890"/>
                    <a:pt x="723107" y="128336"/>
                  </a:cubicBezTo>
                  <a:cubicBezTo>
                    <a:pt x="729371" y="135814"/>
                    <a:pt x="733397" y="153901"/>
                    <a:pt x="728860" y="160165"/>
                  </a:cubicBezTo>
                  <a:cubicBezTo>
                    <a:pt x="712434" y="182919"/>
                    <a:pt x="719528" y="198002"/>
                    <a:pt x="736274" y="216090"/>
                  </a:cubicBezTo>
                  <a:cubicBezTo>
                    <a:pt x="801083" y="286204"/>
                    <a:pt x="865061" y="357021"/>
                    <a:pt x="928528" y="428413"/>
                  </a:cubicBezTo>
                  <a:cubicBezTo>
                    <a:pt x="935750" y="436594"/>
                    <a:pt x="943228" y="450975"/>
                    <a:pt x="940863" y="459987"/>
                  </a:cubicBezTo>
                  <a:cubicBezTo>
                    <a:pt x="934919" y="483124"/>
                    <a:pt x="914019" y="485553"/>
                    <a:pt x="896187" y="466123"/>
                  </a:cubicBezTo>
                  <a:cubicBezTo>
                    <a:pt x="849849" y="415439"/>
                    <a:pt x="804087" y="364179"/>
                    <a:pt x="758196" y="313048"/>
                  </a:cubicBezTo>
                  <a:cubicBezTo>
                    <a:pt x="692109" y="239291"/>
                    <a:pt x="626341" y="165214"/>
                    <a:pt x="559806" y="91905"/>
                  </a:cubicBezTo>
                  <a:cubicBezTo>
                    <a:pt x="553223" y="84682"/>
                    <a:pt x="544275" y="66786"/>
                    <a:pt x="533282" y="76437"/>
                  </a:cubicBezTo>
                  <a:cubicBezTo>
                    <a:pt x="523120" y="85194"/>
                    <a:pt x="539865" y="97210"/>
                    <a:pt x="546001" y="105518"/>
                  </a:cubicBezTo>
                  <a:cubicBezTo>
                    <a:pt x="555971" y="119132"/>
                    <a:pt x="568243" y="131084"/>
                    <a:pt x="579620" y="143611"/>
                  </a:cubicBezTo>
                  <a:cubicBezTo>
                    <a:pt x="680860" y="255333"/>
                    <a:pt x="782036" y="367183"/>
                    <a:pt x="883660" y="478586"/>
                  </a:cubicBezTo>
                  <a:cubicBezTo>
                    <a:pt x="896507" y="492647"/>
                    <a:pt x="901045" y="504855"/>
                    <a:pt x="886025" y="519811"/>
                  </a:cubicBezTo>
                  <a:cubicBezTo>
                    <a:pt x="869215" y="536492"/>
                    <a:pt x="857391" y="525627"/>
                    <a:pt x="845631" y="513291"/>
                  </a:cubicBezTo>
                  <a:cubicBezTo>
                    <a:pt x="840709" y="508114"/>
                    <a:pt x="835980" y="502746"/>
                    <a:pt x="831250" y="497441"/>
                  </a:cubicBezTo>
                  <a:cubicBezTo>
                    <a:pt x="767336" y="426560"/>
                    <a:pt x="703486" y="355551"/>
                    <a:pt x="639380" y="284798"/>
                  </a:cubicBezTo>
                  <a:cubicBezTo>
                    <a:pt x="629856" y="274316"/>
                    <a:pt x="620014" y="261341"/>
                    <a:pt x="603460" y="272974"/>
                  </a:cubicBezTo>
                  <a:cubicBezTo>
                    <a:pt x="583838" y="286843"/>
                    <a:pt x="570672" y="277192"/>
                    <a:pt x="557697" y="262492"/>
                  </a:cubicBezTo>
                  <a:cubicBezTo>
                    <a:pt x="527594" y="228362"/>
                    <a:pt x="494039" y="197108"/>
                    <a:pt x="466619" y="160804"/>
                  </a:cubicBezTo>
                  <a:cubicBezTo>
                    <a:pt x="456777" y="147766"/>
                    <a:pt x="453261" y="138370"/>
                    <a:pt x="446359" y="144250"/>
                  </a:cubicBezTo>
                  <a:cubicBezTo>
                    <a:pt x="444058" y="146168"/>
                    <a:pt x="441821" y="148085"/>
                    <a:pt x="439520" y="150003"/>
                  </a:cubicBezTo>
                  <a:cubicBezTo>
                    <a:pt x="436132" y="153901"/>
                    <a:pt x="446486" y="166301"/>
                    <a:pt x="451983" y="172628"/>
                  </a:cubicBezTo>
                  <a:cubicBezTo>
                    <a:pt x="482470" y="207589"/>
                    <a:pt x="513724" y="241848"/>
                    <a:pt x="544275" y="276809"/>
                  </a:cubicBezTo>
                  <a:cubicBezTo>
                    <a:pt x="550539" y="283967"/>
                    <a:pt x="555077" y="292787"/>
                    <a:pt x="559870" y="301096"/>
                  </a:cubicBezTo>
                  <a:cubicBezTo>
                    <a:pt x="568115" y="315477"/>
                    <a:pt x="573676" y="332158"/>
                    <a:pt x="584413" y="344302"/>
                  </a:cubicBezTo>
                  <a:cubicBezTo>
                    <a:pt x="648200" y="416525"/>
                    <a:pt x="713073" y="487790"/>
                    <a:pt x="777626" y="559310"/>
                  </a:cubicBezTo>
                  <a:cubicBezTo>
                    <a:pt x="811245" y="596572"/>
                    <a:pt x="811309" y="596508"/>
                    <a:pt x="858797" y="577909"/>
                  </a:cubicBezTo>
                  <a:cubicBezTo>
                    <a:pt x="862504" y="596380"/>
                    <a:pt x="866914" y="614340"/>
                    <a:pt x="869663" y="632555"/>
                  </a:cubicBezTo>
                  <a:cubicBezTo>
                    <a:pt x="895995" y="804485"/>
                    <a:pt x="921945" y="976478"/>
                    <a:pt x="948277" y="1148407"/>
                  </a:cubicBezTo>
                  <a:cubicBezTo>
                    <a:pt x="961763" y="1236417"/>
                    <a:pt x="960101" y="1218969"/>
                    <a:pt x="893439" y="1246644"/>
                  </a:cubicBezTo>
                  <a:cubicBezTo>
                    <a:pt x="707256" y="1324108"/>
                    <a:pt x="570927" y="1453470"/>
                    <a:pt x="499024" y="1642656"/>
                  </a:cubicBezTo>
                  <a:cubicBezTo>
                    <a:pt x="416191" y="1860668"/>
                    <a:pt x="476718" y="2060144"/>
                    <a:pt x="595598" y="2246774"/>
                  </a:cubicBezTo>
                  <a:cubicBezTo>
                    <a:pt x="614389" y="2276238"/>
                    <a:pt x="652162" y="2294070"/>
                    <a:pt x="682522" y="2315290"/>
                  </a:cubicBezTo>
                  <a:cubicBezTo>
                    <a:pt x="691214" y="2321362"/>
                    <a:pt x="704828" y="2320467"/>
                    <a:pt x="716205" y="2322768"/>
                  </a:cubicBezTo>
                  <a:cubicBezTo>
                    <a:pt x="717419" y="2320531"/>
                    <a:pt x="718697" y="2318294"/>
                    <a:pt x="719912" y="2316057"/>
                  </a:cubicBezTo>
                  <a:cubicBezTo>
                    <a:pt x="713648" y="2306917"/>
                    <a:pt x="708535" y="2296691"/>
                    <a:pt x="701057" y="2288702"/>
                  </a:cubicBezTo>
                  <a:cubicBezTo>
                    <a:pt x="561148" y="2140676"/>
                    <a:pt x="581345" y="1876646"/>
                    <a:pt x="707320" y="1744088"/>
                  </a:cubicBezTo>
                  <a:cubicBezTo>
                    <a:pt x="786446" y="1660808"/>
                    <a:pt x="883915" y="1609804"/>
                    <a:pt x="989502" y="1570753"/>
                  </a:cubicBezTo>
                  <a:cubicBezTo>
                    <a:pt x="1005736" y="1564745"/>
                    <a:pt x="1013022" y="1571072"/>
                    <a:pt x="1015195" y="1586795"/>
                  </a:cubicBezTo>
                  <a:cubicBezTo>
                    <a:pt x="1019925" y="1621245"/>
                    <a:pt x="1024910" y="1655695"/>
                    <a:pt x="1029512" y="1690145"/>
                  </a:cubicBezTo>
                  <a:cubicBezTo>
                    <a:pt x="1070290" y="1991628"/>
                    <a:pt x="1111067" y="2293048"/>
                    <a:pt x="1151588" y="2594531"/>
                  </a:cubicBezTo>
                  <a:cubicBezTo>
                    <a:pt x="1162518" y="2675767"/>
                    <a:pt x="1180861" y="2757129"/>
                    <a:pt x="1180797" y="2838492"/>
                  </a:cubicBezTo>
                  <a:cubicBezTo>
                    <a:pt x="1180797" y="2857794"/>
                    <a:pt x="1179455" y="2849422"/>
                    <a:pt x="1183098" y="2891861"/>
                  </a:cubicBezTo>
                  <a:cubicBezTo>
                    <a:pt x="1183098" y="2891861"/>
                    <a:pt x="1222406" y="3071204"/>
                    <a:pt x="1242091" y="3157616"/>
                  </a:cubicBezTo>
                  <a:cubicBezTo>
                    <a:pt x="1244200" y="3166948"/>
                    <a:pt x="1248227" y="3174489"/>
                    <a:pt x="1258709" y="3177046"/>
                  </a:cubicBezTo>
                  <a:cubicBezTo>
                    <a:pt x="1266954" y="3179091"/>
                    <a:pt x="1274432" y="3182159"/>
                    <a:pt x="1278203" y="3195709"/>
                  </a:cubicBezTo>
                  <a:cubicBezTo>
                    <a:pt x="1282293" y="3210410"/>
                    <a:pt x="1294948" y="3264481"/>
                    <a:pt x="1294948" y="3264481"/>
                  </a:cubicBezTo>
                  <a:cubicBezTo>
                    <a:pt x="1296162" y="3271000"/>
                    <a:pt x="1296738" y="3277647"/>
                    <a:pt x="1298336" y="3284102"/>
                  </a:cubicBezTo>
                  <a:cubicBezTo>
                    <a:pt x="1302362" y="3300017"/>
                    <a:pt x="1306389" y="3302702"/>
                    <a:pt x="1282804" y="3308006"/>
                  </a:cubicBezTo>
                  <a:cubicBezTo>
                    <a:pt x="1247907" y="3315932"/>
                    <a:pt x="1253148" y="3324944"/>
                    <a:pt x="1257622" y="3373391"/>
                  </a:cubicBezTo>
                  <a:cubicBezTo>
                    <a:pt x="1263055" y="3432000"/>
                    <a:pt x="1279864" y="3489012"/>
                    <a:pt x="1290027" y="3546982"/>
                  </a:cubicBezTo>
                  <a:cubicBezTo>
                    <a:pt x="1316743" y="3699481"/>
                    <a:pt x="1333936" y="3852748"/>
                    <a:pt x="1319555" y="4007740"/>
                  </a:cubicBezTo>
                  <a:cubicBezTo>
                    <a:pt x="1313036" y="4078109"/>
                    <a:pt x="1303832" y="4149438"/>
                    <a:pt x="1266442" y="4210668"/>
                  </a:cubicBezTo>
                  <a:cubicBezTo>
                    <a:pt x="1188467" y="4338240"/>
                    <a:pt x="1084798" y="4441271"/>
                    <a:pt x="946871" y="4501733"/>
                  </a:cubicBezTo>
                  <a:cubicBezTo>
                    <a:pt x="818339" y="4558105"/>
                    <a:pt x="684247" y="4550500"/>
                    <a:pt x="550922" y="4515027"/>
                  </a:cubicBezTo>
                  <a:cubicBezTo>
                    <a:pt x="498704" y="4501158"/>
                    <a:pt x="449490" y="4480641"/>
                    <a:pt x="409480" y="4442868"/>
                  </a:cubicBezTo>
                  <a:cubicBezTo>
                    <a:pt x="387493" y="4422096"/>
                    <a:pt x="388580" y="4407907"/>
                    <a:pt x="413698" y="4391737"/>
                  </a:cubicBezTo>
                  <a:cubicBezTo>
                    <a:pt x="427887" y="4382597"/>
                    <a:pt x="443418" y="4375566"/>
                    <a:pt x="458374" y="4367577"/>
                  </a:cubicBezTo>
                  <a:cubicBezTo>
                    <a:pt x="520435" y="4334406"/>
                    <a:pt x="583902" y="4303471"/>
                    <a:pt x="644301" y="4267423"/>
                  </a:cubicBezTo>
                  <a:cubicBezTo>
                    <a:pt x="724258" y="4219744"/>
                    <a:pt x="770596" y="4147776"/>
                    <a:pt x="779799" y="4054397"/>
                  </a:cubicBezTo>
                  <a:cubicBezTo>
                    <a:pt x="790856" y="3942100"/>
                    <a:pt x="765418" y="3835746"/>
                    <a:pt x="717099" y="3735593"/>
                  </a:cubicBezTo>
                  <a:cubicBezTo>
                    <a:pt x="680221" y="3659087"/>
                    <a:pt x="616690" y="3609234"/>
                    <a:pt x="536861" y="3581048"/>
                  </a:cubicBezTo>
                  <a:cubicBezTo>
                    <a:pt x="318083" y="3503840"/>
                    <a:pt x="67986" y="3641703"/>
                    <a:pt x="13403" y="3870004"/>
                  </a:cubicBezTo>
                  <a:cubicBezTo>
                    <a:pt x="-15422" y="3990355"/>
                    <a:pt x="6309" y="4107063"/>
                    <a:pt x="40183" y="4223259"/>
                  </a:cubicBezTo>
                  <a:cubicBezTo>
                    <a:pt x="105568" y="4447406"/>
                    <a:pt x="253657" y="4582073"/>
                    <a:pt x="479019" y="4633844"/>
                  </a:cubicBezTo>
                  <a:cubicBezTo>
                    <a:pt x="523120" y="4644006"/>
                    <a:pt x="568179" y="4649631"/>
                    <a:pt x="612791" y="4657364"/>
                  </a:cubicBezTo>
                  <a:cubicBezTo>
                    <a:pt x="664498" y="4657364"/>
                    <a:pt x="716268" y="4657364"/>
                    <a:pt x="767975" y="4657364"/>
                  </a:cubicBezTo>
                  <a:cubicBezTo>
                    <a:pt x="791623" y="4654169"/>
                    <a:pt x="815272" y="4650398"/>
                    <a:pt x="838984" y="4647777"/>
                  </a:cubicBezTo>
                  <a:cubicBezTo>
                    <a:pt x="1189873" y="4609365"/>
                    <a:pt x="1467708" y="4321047"/>
                    <a:pt x="1491165" y="3968560"/>
                  </a:cubicBezTo>
                  <a:cubicBezTo>
                    <a:pt x="1503564" y="3782634"/>
                    <a:pt x="1487522" y="3597666"/>
                    <a:pt x="1465983" y="3413081"/>
                  </a:cubicBezTo>
                  <a:cubicBezTo>
                    <a:pt x="1462084" y="3379782"/>
                    <a:pt x="1445211" y="3264417"/>
                    <a:pt x="1445211" y="3264417"/>
                  </a:cubicBezTo>
                  <a:cubicBezTo>
                    <a:pt x="1436199" y="3229520"/>
                    <a:pt x="1424119" y="3184396"/>
                    <a:pt x="1417855" y="3162793"/>
                  </a:cubicBezTo>
                  <a:cubicBezTo>
                    <a:pt x="1412678" y="3144961"/>
                    <a:pt x="1410697" y="3149244"/>
                    <a:pt x="1427826" y="3138570"/>
                  </a:cubicBezTo>
                  <a:cubicBezTo>
                    <a:pt x="1434920" y="3134096"/>
                    <a:pt x="1437669" y="3123614"/>
                    <a:pt x="1435943" y="3114218"/>
                  </a:cubicBezTo>
                  <a:cubicBezTo>
                    <a:pt x="1433195" y="3099199"/>
                    <a:pt x="1375288" y="2897805"/>
                    <a:pt x="1375288" y="2897805"/>
                  </a:cubicBezTo>
                  <a:cubicBezTo>
                    <a:pt x="1366660" y="2856132"/>
                    <a:pt x="1356306" y="2846673"/>
                    <a:pt x="1375033" y="2843733"/>
                  </a:cubicBezTo>
                  <a:cubicBezTo>
                    <a:pt x="1381552" y="2842711"/>
                    <a:pt x="1374777" y="2819765"/>
                    <a:pt x="1373690" y="2811904"/>
                  </a:cubicBezTo>
                  <a:cubicBezTo>
                    <a:pt x="1370111" y="2787169"/>
                    <a:pt x="1365829" y="2762562"/>
                    <a:pt x="1361930" y="2737891"/>
                  </a:cubicBezTo>
                  <a:cubicBezTo>
                    <a:pt x="1317957" y="2457691"/>
                    <a:pt x="1273920" y="2177427"/>
                    <a:pt x="1230075" y="1897227"/>
                  </a:cubicBezTo>
                  <a:cubicBezTo>
                    <a:pt x="1213521" y="1791449"/>
                    <a:pt x="1197415" y="1685671"/>
                    <a:pt x="1181436" y="1579829"/>
                  </a:cubicBezTo>
                  <a:cubicBezTo>
                    <a:pt x="1176898" y="1549597"/>
                    <a:pt x="1181181" y="1544612"/>
                    <a:pt x="1211668" y="1546146"/>
                  </a:cubicBezTo>
                  <a:cubicBezTo>
                    <a:pt x="1238320" y="1547488"/>
                    <a:pt x="1265484" y="1548127"/>
                    <a:pt x="1291433" y="1553816"/>
                  </a:cubicBezTo>
                  <a:cubicBezTo>
                    <a:pt x="1522675" y="1604372"/>
                    <a:pt x="1681693" y="1741404"/>
                    <a:pt x="1767147" y="1961333"/>
                  </a:cubicBezTo>
                  <a:cubicBezTo>
                    <a:pt x="1817447" y="2090823"/>
                    <a:pt x="1816872" y="2226385"/>
                    <a:pt x="1804345" y="2362778"/>
                  </a:cubicBezTo>
                  <a:cubicBezTo>
                    <a:pt x="1792265" y="2493675"/>
                    <a:pt x="1753980" y="2612428"/>
                    <a:pt x="1658173" y="2707276"/>
                  </a:cubicBezTo>
                  <a:cubicBezTo>
                    <a:pt x="1643984" y="2721337"/>
                    <a:pt x="1652484" y="2731628"/>
                    <a:pt x="1661944" y="2743963"/>
                  </a:cubicBezTo>
                  <a:cubicBezTo>
                    <a:pt x="1721767" y="2815867"/>
                    <a:pt x="1737746" y="2830503"/>
                    <a:pt x="1779674" y="2871216"/>
                  </a:cubicBezTo>
                  <a:cubicBezTo>
                    <a:pt x="1786193" y="2875435"/>
                    <a:pt x="1796356" y="2876841"/>
                    <a:pt x="1807924" y="2865975"/>
                  </a:cubicBezTo>
                  <a:cubicBezTo>
                    <a:pt x="1838603" y="2892564"/>
                    <a:pt x="1896765" y="2948105"/>
                    <a:pt x="1901111" y="2949511"/>
                  </a:cubicBezTo>
                  <a:cubicBezTo>
                    <a:pt x="1902581" y="2946955"/>
                    <a:pt x="1914789" y="2932510"/>
                    <a:pt x="1916322" y="2929954"/>
                  </a:cubicBezTo>
                  <a:cubicBezTo>
                    <a:pt x="1898554" y="2911674"/>
                    <a:pt x="1875865" y="2890774"/>
                    <a:pt x="1857202" y="2873453"/>
                  </a:cubicBezTo>
                  <a:cubicBezTo>
                    <a:pt x="1832020" y="2850828"/>
                    <a:pt x="1827801" y="2847760"/>
                    <a:pt x="1835599" y="2838876"/>
                  </a:cubicBezTo>
                  <a:cubicBezTo>
                    <a:pt x="1844419" y="2828905"/>
                    <a:pt x="1838475" y="2819702"/>
                    <a:pt x="1823200" y="2806088"/>
                  </a:cubicBezTo>
                  <a:cubicBezTo>
                    <a:pt x="1795908" y="2781737"/>
                    <a:pt x="1768936" y="2751441"/>
                    <a:pt x="1743307" y="2725364"/>
                  </a:cubicBezTo>
                  <a:cubicBezTo>
                    <a:pt x="1728031" y="2711878"/>
                    <a:pt x="1707387" y="2701844"/>
                    <a:pt x="1725538" y="2680368"/>
                  </a:cubicBezTo>
                  <a:cubicBezTo>
                    <a:pt x="1744010" y="2658574"/>
                    <a:pt x="1759221" y="2682286"/>
                    <a:pt x="1772196" y="2692832"/>
                  </a:cubicBezTo>
                  <a:cubicBezTo>
                    <a:pt x="1833106" y="2742301"/>
                    <a:pt x="1964961" y="2853129"/>
                    <a:pt x="1974676" y="2859840"/>
                  </a:cubicBezTo>
                  <a:cubicBezTo>
                    <a:pt x="1976849" y="2856388"/>
                    <a:pt x="1983113" y="2850124"/>
                    <a:pt x="1985286" y="2846673"/>
                  </a:cubicBezTo>
                  <a:cubicBezTo>
                    <a:pt x="1910826" y="2782823"/>
                    <a:pt x="1836302" y="2718909"/>
                    <a:pt x="1762289" y="2655442"/>
                  </a:cubicBezTo>
                  <a:cubicBezTo>
                    <a:pt x="1774944" y="2629748"/>
                    <a:pt x="1789069" y="2627639"/>
                    <a:pt x="1808435" y="2642723"/>
                  </a:cubicBezTo>
                  <a:cubicBezTo>
                    <a:pt x="1840137" y="2667330"/>
                    <a:pt x="1872669" y="2690914"/>
                    <a:pt x="1904818" y="2714818"/>
                  </a:cubicBezTo>
                  <a:cubicBezTo>
                    <a:pt x="1917089" y="2723958"/>
                    <a:pt x="2009446" y="2791004"/>
                    <a:pt x="2022037" y="2797651"/>
                  </a:cubicBezTo>
                  <a:cubicBezTo>
                    <a:pt x="2030026" y="2786466"/>
                    <a:pt x="2064412" y="2738914"/>
                    <a:pt x="2066010" y="2729327"/>
                  </a:cubicBezTo>
                  <a:cubicBezTo>
                    <a:pt x="2033605" y="2697114"/>
                    <a:pt x="1888009" y="2604183"/>
                    <a:pt x="1868643" y="2591400"/>
                  </a:cubicBezTo>
                  <a:cubicBezTo>
                    <a:pt x="1856882" y="2583602"/>
                    <a:pt x="1847167" y="2570308"/>
                    <a:pt x="1857458" y="2554329"/>
                  </a:cubicBezTo>
                  <a:cubicBezTo>
                    <a:pt x="1866917" y="2539693"/>
                    <a:pt x="1877782" y="2535219"/>
                    <a:pt x="1896317" y="2544231"/>
                  </a:cubicBezTo>
                  <a:cubicBezTo>
                    <a:pt x="1907566" y="2549664"/>
                    <a:pt x="2056423" y="2615304"/>
                    <a:pt x="2105956" y="2642659"/>
                  </a:cubicBezTo>
                  <a:cubicBezTo>
                    <a:pt x="2115735" y="2623357"/>
                    <a:pt x="2131522" y="2583922"/>
                    <a:pt x="2136699" y="2570755"/>
                  </a:cubicBezTo>
                  <a:cubicBezTo>
                    <a:pt x="2116310" y="2560337"/>
                    <a:pt x="1971289" y="2495912"/>
                    <a:pt x="1947704" y="2483321"/>
                  </a:cubicBezTo>
                  <a:cubicBezTo>
                    <a:pt x="1942080" y="2480317"/>
                    <a:pt x="1935497" y="2477632"/>
                    <a:pt x="1934538" y="2468493"/>
                  </a:cubicBezTo>
                  <a:cubicBezTo>
                    <a:pt x="1933515" y="2458394"/>
                    <a:pt x="1941313" y="2443310"/>
                    <a:pt x="1958250" y="2447337"/>
                  </a:cubicBezTo>
                  <a:cubicBezTo>
                    <a:pt x="1964514" y="2448807"/>
                    <a:pt x="2134526" y="2513552"/>
                    <a:pt x="2146222" y="2517643"/>
                  </a:cubicBezTo>
                  <a:cubicBezTo>
                    <a:pt x="2147245" y="2514319"/>
                    <a:pt x="2153189" y="2499747"/>
                    <a:pt x="2154211" y="2496487"/>
                  </a:cubicBezTo>
                  <a:cubicBezTo>
                    <a:pt x="2144880" y="2491118"/>
                    <a:pt x="2036801" y="2452962"/>
                    <a:pt x="1994106" y="2435002"/>
                  </a:cubicBezTo>
                  <a:cubicBezTo>
                    <a:pt x="1985606" y="2431422"/>
                    <a:pt x="1973206" y="2421004"/>
                    <a:pt x="1972056" y="2414613"/>
                  </a:cubicBezTo>
                  <a:cubicBezTo>
                    <a:pt x="1969116" y="2397740"/>
                    <a:pt x="1990591" y="2390837"/>
                    <a:pt x="2007209" y="2395630"/>
                  </a:cubicBezTo>
                  <a:cubicBezTo>
                    <a:pt x="2028620" y="2401766"/>
                    <a:pt x="2158366" y="2454815"/>
                    <a:pt x="2159836" y="2451747"/>
                  </a:cubicBezTo>
                  <a:cubicBezTo>
                    <a:pt x="2174536" y="2421388"/>
                    <a:pt x="2164246" y="2377351"/>
                    <a:pt x="2166163" y="2370512"/>
                  </a:cubicBezTo>
                  <a:close/>
                  <a:moveTo>
                    <a:pt x="1292903" y="2870513"/>
                  </a:moveTo>
                  <a:cubicBezTo>
                    <a:pt x="1312205" y="2950342"/>
                    <a:pt x="1335150" y="3051135"/>
                    <a:pt x="1355091" y="3130772"/>
                  </a:cubicBezTo>
                  <a:cubicBezTo>
                    <a:pt x="1357392" y="3140040"/>
                    <a:pt x="1361611" y="3147518"/>
                    <a:pt x="1372157" y="3149819"/>
                  </a:cubicBezTo>
                  <a:cubicBezTo>
                    <a:pt x="1380465" y="3151672"/>
                    <a:pt x="1388007" y="3154548"/>
                    <a:pt x="1392098" y="3168034"/>
                  </a:cubicBezTo>
                  <a:cubicBezTo>
                    <a:pt x="1398234" y="3188231"/>
                    <a:pt x="1407182" y="3219805"/>
                    <a:pt x="1417216" y="3256491"/>
                  </a:cubicBezTo>
                  <a:cubicBezTo>
                    <a:pt x="1421115" y="3269210"/>
                    <a:pt x="1421562" y="3272406"/>
                    <a:pt x="1414340" y="3274387"/>
                  </a:cubicBezTo>
                  <a:cubicBezTo>
                    <a:pt x="1391267" y="3280779"/>
                    <a:pt x="1373435" y="3283144"/>
                    <a:pt x="1350426" y="3289599"/>
                  </a:cubicBezTo>
                  <a:cubicBezTo>
                    <a:pt x="1343651" y="3291517"/>
                    <a:pt x="1329654" y="3294904"/>
                    <a:pt x="1327480" y="3284869"/>
                  </a:cubicBezTo>
                  <a:cubicBezTo>
                    <a:pt x="1319491" y="3251186"/>
                    <a:pt x="1309648" y="3210985"/>
                    <a:pt x="1304280" y="3190979"/>
                  </a:cubicBezTo>
                  <a:cubicBezTo>
                    <a:pt x="1299486" y="3173083"/>
                    <a:pt x="1299230" y="3175384"/>
                    <a:pt x="1317638" y="3162154"/>
                  </a:cubicBezTo>
                  <a:cubicBezTo>
                    <a:pt x="1324476" y="3157233"/>
                    <a:pt x="1324988" y="3152183"/>
                    <a:pt x="1323454" y="3142788"/>
                  </a:cubicBezTo>
                  <a:cubicBezTo>
                    <a:pt x="1320514" y="3124445"/>
                    <a:pt x="1271939" y="2945932"/>
                    <a:pt x="1253212" y="2878566"/>
                  </a:cubicBezTo>
                  <a:cubicBezTo>
                    <a:pt x="1256216" y="2875371"/>
                    <a:pt x="1279289" y="2873709"/>
                    <a:pt x="1292903" y="2870513"/>
                  </a:cubicBezTo>
                  <a:close/>
                </a:path>
              </a:pathLst>
            </a:custGeom>
            <a:grpFill/>
            <a:ln w="6386" cap="flat">
              <a:noFill/>
              <a:prstDash val="solid"/>
              <a:miter/>
            </a:ln>
          </p:spPr>
          <p:txBody>
            <a:bodyPr rtlCol="0" anchor="ctr"/>
            <a:lstStyle/>
            <a:p>
              <a:endParaRPr lang="en-US"/>
            </a:p>
          </p:txBody>
        </p:sp>
        <p:sp>
          <p:nvSpPr>
            <p:cNvPr id="29" name="Graphic 239">
              <a:extLst>
                <a:ext uri="{FF2B5EF4-FFF2-40B4-BE49-F238E27FC236}">
                  <a16:creationId xmlns:a16="http://schemas.microsoft.com/office/drawing/2014/main" id="{7301E12F-5CE2-428F-9A00-A7E70594AB47}"/>
                </a:ext>
              </a:extLst>
            </p:cNvPr>
            <p:cNvSpPr/>
            <p:nvPr/>
          </p:nvSpPr>
          <p:spPr>
            <a:xfrm>
              <a:off x="5438833" y="4877459"/>
              <a:ext cx="322057" cy="519907"/>
            </a:xfrm>
            <a:custGeom>
              <a:avLst/>
              <a:gdLst>
                <a:gd name="connsiteX0" fmla="*/ 22690 w 322057"/>
                <a:gd name="connsiteY0" fmla="*/ 519907 h 519907"/>
                <a:gd name="connsiteX1" fmla="*/ 0 w 322057"/>
                <a:gd name="connsiteY1" fmla="*/ 508978 h 519907"/>
                <a:gd name="connsiteX2" fmla="*/ 88777 w 322057"/>
                <a:gd name="connsiteY2" fmla="*/ 349065 h 519907"/>
                <a:gd name="connsiteX3" fmla="*/ 88841 w 322057"/>
                <a:gd name="connsiteY3" fmla="*/ 317939 h 519907"/>
                <a:gd name="connsiteX4" fmla="*/ 91589 w 322057"/>
                <a:gd name="connsiteY4" fmla="*/ 288410 h 519907"/>
                <a:gd name="connsiteX5" fmla="*/ 250608 w 322057"/>
                <a:gd name="connsiteY5" fmla="*/ 21313 h 519907"/>
                <a:gd name="connsiteX6" fmla="*/ 302570 w 322057"/>
                <a:gd name="connsiteY6" fmla="*/ 10575 h 519907"/>
                <a:gd name="connsiteX7" fmla="*/ 313308 w 322057"/>
                <a:gd name="connsiteY7" fmla="*/ 60172 h 519907"/>
                <a:gd name="connsiteX8" fmla="*/ 162534 w 322057"/>
                <a:gd name="connsiteY8" fmla="*/ 339350 h 519907"/>
                <a:gd name="connsiteX9" fmla="*/ 143551 w 322057"/>
                <a:gd name="connsiteY9" fmla="*/ 347723 h 519907"/>
                <a:gd name="connsiteX10" fmla="*/ 111466 w 322057"/>
                <a:gd name="connsiteY10" fmla="*/ 365427 h 519907"/>
                <a:gd name="connsiteX11" fmla="*/ 22690 w 322057"/>
                <a:gd name="connsiteY11" fmla="*/ 519907 h 51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057" h="519907">
                  <a:moveTo>
                    <a:pt x="22690" y="519907"/>
                  </a:moveTo>
                  <a:cubicBezTo>
                    <a:pt x="13805" y="516520"/>
                    <a:pt x="10802" y="515498"/>
                    <a:pt x="0" y="508978"/>
                  </a:cubicBezTo>
                  <a:cubicBezTo>
                    <a:pt x="19749" y="475167"/>
                    <a:pt x="70753" y="383259"/>
                    <a:pt x="88777" y="349065"/>
                  </a:cubicBezTo>
                  <a:cubicBezTo>
                    <a:pt x="96447" y="334556"/>
                    <a:pt x="93315" y="326120"/>
                    <a:pt x="88841" y="317939"/>
                  </a:cubicBezTo>
                  <a:cubicBezTo>
                    <a:pt x="83152" y="307584"/>
                    <a:pt x="85965" y="297997"/>
                    <a:pt x="91589" y="288410"/>
                  </a:cubicBezTo>
                  <a:cubicBezTo>
                    <a:pt x="143935" y="198994"/>
                    <a:pt x="197687" y="110409"/>
                    <a:pt x="250608" y="21313"/>
                  </a:cubicBezTo>
                  <a:cubicBezTo>
                    <a:pt x="262112" y="1882"/>
                    <a:pt x="274128" y="-9558"/>
                    <a:pt x="302570" y="10575"/>
                  </a:cubicBezTo>
                  <a:cubicBezTo>
                    <a:pt x="324876" y="26426"/>
                    <a:pt x="327433" y="33456"/>
                    <a:pt x="313308" y="60172"/>
                  </a:cubicBezTo>
                  <a:cubicBezTo>
                    <a:pt x="275407" y="131884"/>
                    <a:pt x="174486" y="321390"/>
                    <a:pt x="162534" y="339350"/>
                  </a:cubicBezTo>
                  <a:cubicBezTo>
                    <a:pt x="156398" y="348553"/>
                    <a:pt x="152435" y="346636"/>
                    <a:pt x="143551" y="347723"/>
                  </a:cubicBezTo>
                  <a:cubicBezTo>
                    <a:pt x="120606" y="350471"/>
                    <a:pt x="121757" y="346444"/>
                    <a:pt x="111466" y="365427"/>
                  </a:cubicBezTo>
                  <a:cubicBezTo>
                    <a:pt x="90183" y="404478"/>
                    <a:pt x="27611" y="514091"/>
                    <a:pt x="22690" y="519907"/>
                  </a:cubicBezTo>
                  <a:close/>
                </a:path>
              </a:pathLst>
            </a:custGeom>
            <a:grpFill/>
            <a:ln w="6386" cap="flat">
              <a:noFill/>
              <a:prstDash val="solid"/>
              <a:miter/>
            </a:ln>
          </p:spPr>
          <p:txBody>
            <a:bodyPr rtlCol="0" anchor="ctr"/>
            <a:lstStyle/>
            <a:p>
              <a:endParaRPr lang="en-US"/>
            </a:p>
          </p:txBody>
        </p:sp>
        <p:sp>
          <p:nvSpPr>
            <p:cNvPr id="30" name="Graphic 239">
              <a:extLst>
                <a:ext uri="{FF2B5EF4-FFF2-40B4-BE49-F238E27FC236}">
                  <a16:creationId xmlns:a16="http://schemas.microsoft.com/office/drawing/2014/main" id="{7301E12F-5CE2-428F-9A00-A7E70594AB47}"/>
                </a:ext>
              </a:extLst>
            </p:cNvPr>
            <p:cNvSpPr/>
            <p:nvPr/>
          </p:nvSpPr>
          <p:spPr>
            <a:xfrm>
              <a:off x="5300139" y="4827928"/>
              <a:ext cx="372953" cy="486477"/>
            </a:xfrm>
            <a:custGeom>
              <a:avLst/>
              <a:gdLst>
                <a:gd name="connsiteX0" fmla="*/ 21347 w 372953"/>
                <a:gd name="connsiteY0" fmla="*/ 486478 h 486477"/>
                <a:gd name="connsiteX1" fmla="*/ 0 w 372953"/>
                <a:gd name="connsiteY1" fmla="*/ 472928 h 486477"/>
                <a:gd name="connsiteX2" fmla="*/ 106034 w 372953"/>
                <a:gd name="connsiteY2" fmla="*/ 324583 h 486477"/>
                <a:gd name="connsiteX3" fmla="*/ 109549 w 372953"/>
                <a:gd name="connsiteY3" fmla="*/ 293649 h 486477"/>
                <a:gd name="connsiteX4" fmla="*/ 115621 w 372953"/>
                <a:gd name="connsiteY4" fmla="*/ 264632 h 486477"/>
                <a:gd name="connsiteX5" fmla="*/ 303465 w 372953"/>
                <a:gd name="connsiteY5" fmla="*/ 18178 h 486477"/>
                <a:gd name="connsiteX6" fmla="*/ 356258 w 372953"/>
                <a:gd name="connsiteY6" fmla="*/ 13704 h 486477"/>
                <a:gd name="connsiteX7" fmla="*/ 361371 w 372953"/>
                <a:gd name="connsiteY7" fmla="*/ 64260 h 486477"/>
                <a:gd name="connsiteX8" fmla="*/ 180366 w 372953"/>
                <a:gd name="connsiteY8" fmla="*/ 323753 h 486477"/>
                <a:gd name="connsiteX9" fmla="*/ 160553 w 372953"/>
                <a:gd name="connsiteY9" fmla="*/ 329824 h 486477"/>
                <a:gd name="connsiteX10" fmla="*/ 126678 w 372953"/>
                <a:gd name="connsiteY10" fmla="*/ 343566 h 486477"/>
                <a:gd name="connsiteX11" fmla="*/ 21347 w 372953"/>
                <a:gd name="connsiteY11" fmla="*/ 486478 h 486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2953" h="486477">
                  <a:moveTo>
                    <a:pt x="21347" y="486478"/>
                  </a:moveTo>
                  <a:cubicBezTo>
                    <a:pt x="12911" y="482068"/>
                    <a:pt x="10035" y="480662"/>
                    <a:pt x="0" y="472928"/>
                  </a:cubicBezTo>
                  <a:cubicBezTo>
                    <a:pt x="23393" y="441674"/>
                    <a:pt x="84303" y="356413"/>
                    <a:pt x="106034" y="324583"/>
                  </a:cubicBezTo>
                  <a:cubicBezTo>
                    <a:pt x="115237" y="311097"/>
                    <a:pt x="113128" y="302277"/>
                    <a:pt x="109549" y="293649"/>
                  </a:cubicBezTo>
                  <a:cubicBezTo>
                    <a:pt x="105075" y="282655"/>
                    <a:pt x="108974" y="273452"/>
                    <a:pt x="115621" y="264632"/>
                  </a:cubicBezTo>
                  <a:cubicBezTo>
                    <a:pt x="177618" y="181990"/>
                    <a:pt x="240957" y="100436"/>
                    <a:pt x="303465" y="18178"/>
                  </a:cubicBezTo>
                  <a:cubicBezTo>
                    <a:pt x="317079" y="282"/>
                    <a:pt x="330309" y="-9688"/>
                    <a:pt x="356258" y="13704"/>
                  </a:cubicBezTo>
                  <a:cubicBezTo>
                    <a:pt x="376647" y="32112"/>
                    <a:pt x="378372" y="39398"/>
                    <a:pt x="361371" y="64260"/>
                  </a:cubicBezTo>
                  <a:cubicBezTo>
                    <a:pt x="315736" y="130987"/>
                    <a:pt x="194299" y="307327"/>
                    <a:pt x="180366" y="323753"/>
                  </a:cubicBezTo>
                  <a:cubicBezTo>
                    <a:pt x="173272" y="332125"/>
                    <a:pt x="169501" y="329760"/>
                    <a:pt x="160553" y="329824"/>
                  </a:cubicBezTo>
                  <a:cubicBezTo>
                    <a:pt x="137480" y="329824"/>
                    <a:pt x="139014" y="325925"/>
                    <a:pt x="126678" y="343566"/>
                  </a:cubicBezTo>
                  <a:cubicBezTo>
                    <a:pt x="101304" y="379805"/>
                    <a:pt x="26908" y="481301"/>
                    <a:pt x="21347" y="486478"/>
                  </a:cubicBezTo>
                  <a:close/>
                </a:path>
              </a:pathLst>
            </a:custGeom>
            <a:grpFill/>
            <a:ln w="6386" cap="flat">
              <a:noFill/>
              <a:prstDash val="solid"/>
              <a:miter/>
            </a:ln>
          </p:spPr>
          <p:txBody>
            <a:bodyPr rtlCol="0" anchor="ctr"/>
            <a:lstStyle/>
            <a:p>
              <a:endParaRPr lang="en-US"/>
            </a:p>
          </p:txBody>
        </p:sp>
        <p:sp>
          <p:nvSpPr>
            <p:cNvPr id="31" name="Graphic 239">
              <a:extLst>
                <a:ext uri="{FF2B5EF4-FFF2-40B4-BE49-F238E27FC236}">
                  <a16:creationId xmlns:a16="http://schemas.microsoft.com/office/drawing/2014/main" id="{7301E12F-5CE2-428F-9A00-A7E70594AB47}"/>
                </a:ext>
              </a:extLst>
            </p:cNvPr>
            <p:cNvSpPr/>
            <p:nvPr/>
          </p:nvSpPr>
          <p:spPr>
            <a:xfrm>
              <a:off x="5167389" y="4763709"/>
              <a:ext cx="433747" cy="435267"/>
            </a:xfrm>
            <a:custGeom>
              <a:avLst/>
              <a:gdLst>
                <a:gd name="connsiteX0" fmla="*/ 19046 w 433747"/>
                <a:gd name="connsiteY0" fmla="*/ 435268 h 435267"/>
                <a:gd name="connsiteX1" fmla="*/ 0 w 433747"/>
                <a:gd name="connsiteY1" fmla="*/ 418714 h 435267"/>
                <a:gd name="connsiteX2" fmla="*/ 126998 w 433747"/>
                <a:gd name="connsiteY2" fmla="*/ 287881 h 435267"/>
                <a:gd name="connsiteX3" fmla="*/ 135115 w 433747"/>
                <a:gd name="connsiteY3" fmla="*/ 257842 h 435267"/>
                <a:gd name="connsiteX4" fmla="*/ 145405 w 433747"/>
                <a:gd name="connsiteY4" fmla="*/ 230039 h 435267"/>
                <a:gd name="connsiteX5" fmla="*/ 367891 w 433747"/>
                <a:gd name="connsiteY5" fmla="*/ 14328 h 435267"/>
                <a:gd name="connsiteX6" fmla="*/ 420748 w 433747"/>
                <a:gd name="connsiteY6" fmla="*/ 17780 h 435267"/>
                <a:gd name="connsiteX7" fmla="*/ 418255 w 433747"/>
                <a:gd name="connsiteY7" fmla="*/ 68528 h 435267"/>
                <a:gd name="connsiteX8" fmla="*/ 200563 w 433747"/>
                <a:gd name="connsiteY8" fmla="*/ 298107 h 435267"/>
                <a:gd name="connsiteX9" fmla="*/ 180046 w 433747"/>
                <a:gd name="connsiteY9" fmla="*/ 301112 h 435267"/>
                <a:gd name="connsiteX10" fmla="*/ 144510 w 433747"/>
                <a:gd name="connsiteY10" fmla="*/ 309676 h 435267"/>
                <a:gd name="connsiteX11" fmla="*/ 19046 w 433747"/>
                <a:gd name="connsiteY11" fmla="*/ 435268 h 43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47" h="435267">
                  <a:moveTo>
                    <a:pt x="19046" y="435268"/>
                  </a:moveTo>
                  <a:cubicBezTo>
                    <a:pt x="11377" y="429643"/>
                    <a:pt x="8756" y="427854"/>
                    <a:pt x="0" y="418714"/>
                  </a:cubicBezTo>
                  <a:cubicBezTo>
                    <a:pt x="27803" y="391295"/>
                    <a:pt x="100793" y="316068"/>
                    <a:pt x="126998" y="287881"/>
                  </a:cubicBezTo>
                  <a:cubicBezTo>
                    <a:pt x="138119" y="275929"/>
                    <a:pt x="137352" y="266918"/>
                    <a:pt x="135115" y="257842"/>
                  </a:cubicBezTo>
                  <a:cubicBezTo>
                    <a:pt x="132303" y="246337"/>
                    <a:pt x="137544" y="237836"/>
                    <a:pt x="145405" y="230039"/>
                  </a:cubicBezTo>
                  <a:cubicBezTo>
                    <a:pt x="219034" y="157560"/>
                    <a:pt x="293814" y="86360"/>
                    <a:pt x="367891" y="14328"/>
                  </a:cubicBezTo>
                  <a:cubicBezTo>
                    <a:pt x="383997" y="-1331"/>
                    <a:pt x="398569" y="-9256"/>
                    <a:pt x="420748" y="17780"/>
                  </a:cubicBezTo>
                  <a:cubicBezTo>
                    <a:pt x="438196" y="38999"/>
                    <a:pt x="438771" y="46477"/>
                    <a:pt x="418255" y="68528"/>
                  </a:cubicBezTo>
                  <a:cubicBezTo>
                    <a:pt x="363161" y="127712"/>
                    <a:pt x="216797" y="283919"/>
                    <a:pt x="200563" y="298107"/>
                  </a:cubicBezTo>
                  <a:cubicBezTo>
                    <a:pt x="192254" y="305330"/>
                    <a:pt x="188931" y="302454"/>
                    <a:pt x="180046" y="301112"/>
                  </a:cubicBezTo>
                  <a:cubicBezTo>
                    <a:pt x="157229" y="297660"/>
                    <a:pt x="159338" y="294081"/>
                    <a:pt x="144510" y="309676"/>
                  </a:cubicBezTo>
                  <a:cubicBezTo>
                    <a:pt x="114023" y="341761"/>
                    <a:pt x="25310" y="430985"/>
                    <a:pt x="19046" y="435268"/>
                  </a:cubicBezTo>
                  <a:close/>
                </a:path>
              </a:pathLst>
            </a:custGeom>
            <a:grpFill/>
            <a:ln w="6386" cap="flat">
              <a:noFill/>
              <a:prstDash val="solid"/>
              <a:miter/>
            </a:ln>
          </p:spPr>
          <p:txBody>
            <a:bodyPr rtlCol="0" anchor="ctr"/>
            <a:lstStyle/>
            <a:p>
              <a:endParaRPr lang="en-US"/>
            </a:p>
          </p:txBody>
        </p:sp>
        <p:sp>
          <p:nvSpPr>
            <p:cNvPr id="32" name="Graphic 239">
              <a:extLst>
                <a:ext uri="{FF2B5EF4-FFF2-40B4-BE49-F238E27FC236}">
                  <a16:creationId xmlns:a16="http://schemas.microsoft.com/office/drawing/2014/main" id="{7301E12F-5CE2-428F-9A00-A7E70594AB47}"/>
                </a:ext>
              </a:extLst>
            </p:cNvPr>
            <p:cNvSpPr/>
            <p:nvPr/>
          </p:nvSpPr>
          <p:spPr>
            <a:xfrm>
              <a:off x="4948291" y="4639528"/>
              <a:ext cx="558806" cy="341820"/>
            </a:xfrm>
            <a:custGeom>
              <a:avLst/>
              <a:gdLst>
                <a:gd name="connsiteX0" fmla="*/ 16426 w 558806"/>
                <a:gd name="connsiteY0" fmla="*/ 341821 h 341820"/>
                <a:gd name="connsiteX1" fmla="*/ 0 w 558806"/>
                <a:gd name="connsiteY1" fmla="*/ 320218 h 341820"/>
                <a:gd name="connsiteX2" fmla="*/ 168542 w 558806"/>
                <a:gd name="connsiteY2" fmla="*/ 221406 h 341820"/>
                <a:gd name="connsiteX3" fmla="*/ 184584 w 558806"/>
                <a:gd name="connsiteY3" fmla="*/ 193284 h 341820"/>
                <a:gd name="connsiteX4" fmla="*/ 202480 w 558806"/>
                <a:gd name="connsiteY4" fmla="*/ 167974 h 341820"/>
                <a:gd name="connsiteX5" fmla="*/ 494377 w 558806"/>
                <a:gd name="connsiteY5" fmla="*/ 8508 h 341820"/>
                <a:gd name="connsiteX6" fmla="*/ 550366 w 558806"/>
                <a:gd name="connsiteY6" fmla="*/ 25637 h 341820"/>
                <a:gd name="connsiteX7" fmla="*/ 535282 w 558806"/>
                <a:gd name="connsiteY7" fmla="*/ 76065 h 341820"/>
                <a:gd name="connsiteX8" fmla="*/ 245111 w 558806"/>
                <a:gd name="connsiteY8" fmla="*/ 250807 h 341820"/>
                <a:gd name="connsiteX9" fmla="*/ 222358 w 558806"/>
                <a:gd name="connsiteY9" fmla="*/ 248570 h 341820"/>
                <a:gd name="connsiteX10" fmla="*/ 182092 w 558806"/>
                <a:gd name="connsiteY10" fmla="*/ 247995 h 341820"/>
                <a:gd name="connsiteX11" fmla="*/ 16426 w 558806"/>
                <a:gd name="connsiteY11" fmla="*/ 341821 h 341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58806" h="341820">
                  <a:moveTo>
                    <a:pt x="16426" y="341821"/>
                  </a:moveTo>
                  <a:cubicBezTo>
                    <a:pt x="9523" y="334151"/>
                    <a:pt x="7158" y="331658"/>
                    <a:pt x="0" y="320218"/>
                  </a:cubicBezTo>
                  <a:cubicBezTo>
                    <a:pt x="36559" y="299829"/>
                    <a:pt x="133453" y="243009"/>
                    <a:pt x="168542" y="221406"/>
                  </a:cubicBezTo>
                  <a:cubicBezTo>
                    <a:pt x="183434" y="212266"/>
                    <a:pt x="184776" y="202999"/>
                    <a:pt x="184584" y="193284"/>
                  </a:cubicBezTo>
                  <a:cubicBezTo>
                    <a:pt x="184393" y="180949"/>
                    <a:pt x="192062" y="173726"/>
                    <a:pt x="202480" y="167974"/>
                  </a:cubicBezTo>
                  <a:cubicBezTo>
                    <a:pt x="299374" y="114094"/>
                    <a:pt x="397163" y="61748"/>
                    <a:pt x="494377" y="8508"/>
                  </a:cubicBezTo>
                  <a:cubicBezTo>
                    <a:pt x="515532" y="-3125"/>
                    <a:pt x="533109" y="-7279"/>
                    <a:pt x="550366" y="25637"/>
                  </a:cubicBezTo>
                  <a:cubicBezTo>
                    <a:pt x="563916" y="51522"/>
                    <a:pt x="562701" y="59192"/>
                    <a:pt x="535282" y="76065"/>
                  </a:cubicBezTo>
                  <a:cubicBezTo>
                    <a:pt x="461589" y="121380"/>
                    <a:pt x="266011" y="240708"/>
                    <a:pt x="245111" y="250807"/>
                  </a:cubicBezTo>
                  <a:cubicBezTo>
                    <a:pt x="234438" y="255984"/>
                    <a:pt x="231561" y="252149"/>
                    <a:pt x="222358" y="248570"/>
                  </a:cubicBezTo>
                  <a:cubicBezTo>
                    <a:pt x="198646" y="239174"/>
                    <a:pt x="201841" y="236107"/>
                    <a:pt x="182092" y="247995"/>
                  </a:cubicBezTo>
                  <a:cubicBezTo>
                    <a:pt x="141378" y="272282"/>
                    <a:pt x="24224" y="339136"/>
                    <a:pt x="16426" y="341821"/>
                  </a:cubicBezTo>
                  <a:close/>
                </a:path>
              </a:pathLst>
            </a:custGeom>
            <a:grpFill/>
            <a:ln w="6386" cap="flat">
              <a:noFill/>
              <a:prstDash val="solid"/>
              <a:miter/>
            </a:ln>
          </p:spPr>
          <p:txBody>
            <a:bodyPr rtlCol="0" anchor="ctr"/>
            <a:lstStyle/>
            <a:p>
              <a:endParaRPr lang="en-US"/>
            </a:p>
          </p:txBody>
        </p:sp>
        <p:sp>
          <p:nvSpPr>
            <p:cNvPr id="33" name="Graphic 239">
              <a:extLst>
                <a:ext uri="{FF2B5EF4-FFF2-40B4-BE49-F238E27FC236}">
                  <a16:creationId xmlns:a16="http://schemas.microsoft.com/office/drawing/2014/main" id="{7301E12F-5CE2-428F-9A00-A7E70594AB47}"/>
                </a:ext>
              </a:extLst>
            </p:cNvPr>
            <p:cNvSpPr/>
            <p:nvPr/>
          </p:nvSpPr>
          <p:spPr>
            <a:xfrm>
              <a:off x="4876707" y="4524764"/>
              <a:ext cx="581314" cy="298013"/>
            </a:xfrm>
            <a:custGeom>
              <a:avLst/>
              <a:gdLst>
                <a:gd name="connsiteX0" fmla="*/ 14445 w 581314"/>
                <a:gd name="connsiteY0" fmla="*/ 298014 h 298013"/>
                <a:gd name="connsiteX1" fmla="*/ 0 w 581314"/>
                <a:gd name="connsiteY1" fmla="*/ 275133 h 298013"/>
                <a:gd name="connsiteX2" fmla="*/ 176851 w 581314"/>
                <a:gd name="connsiteY2" fmla="*/ 190958 h 298013"/>
                <a:gd name="connsiteX3" fmla="*/ 195386 w 581314"/>
                <a:gd name="connsiteY3" fmla="*/ 164305 h 298013"/>
                <a:gd name="connsiteX4" fmla="*/ 215519 w 581314"/>
                <a:gd name="connsiteY4" fmla="*/ 140593 h 298013"/>
                <a:gd name="connsiteX5" fmla="*/ 520773 w 581314"/>
                <a:gd name="connsiteY5" fmla="*/ 6437 h 298013"/>
                <a:gd name="connsiteX6" fmla="*/ 574973 w 581314"/>
                <a:gd name="connsiteY6" fmla="*/ 28232 h 298013"/>
                <a:gd name="connsiteX7" fmla="*/ 555415 w 581314"/>
                <a:gd name="connsiteY7" fmla="*/ 77190 h 298013"/>
                <a:gd name="connsiteX8" fmla="*/ 250544 w 581314"/>
                <a:gd name="connsiteY8" fmla="*/ 226622 h 298013"/>
                <a:gd name="connsiteX9" fmla="*/ 228046 w 581314"/>
                <a:gd name="connsiteY9" fmla="*/ 222403 h 298013"/>
                <a:gd name="connsiteX10" fmla="*/ 187972 w 581314"/>
                <a:gd name="connsiteY10" fmla="*/ 218377 h 298013"/>
                <a:gd name="connsiteX11" fmla="*/ 14445 w 581314"/>
                <a:gd name="connsiteY11" fmla="*/ 298014 h 29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314" h="298013">
                  <a:moveTo>
                    <a:pt x="14445" y="298014"/>
                  </a:moveTo>
                  <a:cubicBezTo>
                    <a:pt x="8309" y="289833"/>
                    <a:pt x="6136" y="287148"/>
                    <a:pt x="0" y="275133"/>
                  </a:cubicBezTo>
                  <a:cubicBezTo>
                    <a:pt x="38285" y="257876"/>
                    <a:pt x="139908" y="209556"/>
                    <a:pt x="176851" y="190958"/>
                  </a:cubicBezTo>
                  <a:cubicBezTo>
                    <a:pt x="192510" y="183096"/>
                    <a:pt x="194683" y="173956"/>
                    <a:pt x="195386" y="164305"/>
                  </a:cubicBezTo>
                  <a:cubicBezTo>
                    <a:pt x="196281" y="152034"/>
                    <a:pt x="204653" y="145451"/>
                    <a:pt x="215519" y="140593"/>
                  </a:cubicBezTo>
                  <a:cubicBezTo>
                    <a:pt x="316887" y="95150"/>
                    <a:pt x="419086" y="51305"/>
                    <a:pt x="520773" y="6437"/>
                  </a:cubicBezTo>
                  <a:cubicBezTo>
                    <a:pt x="542952" y="-3342"/>
                    <a:pt x="560784" y="-6026"/>
                    <a:pt x="574973" y="28232"/>
                  </a:cubicBezTo>
                  <a:cubicBezTo>
                    <a:pt x="586158" y="55140"/>
                    <a:pt x="584240" y="62682"/>
                    <a:pt x="555415" y="77190"/>
                  </a:cubicBezTo>
                  <a:cubicBezTo>
                    <a:pt x="477887" y="116050"/>
                    <a:pt x="272275" y="218377"/>
                    <a:pt x="250544" y="226622"/>
                  </a:cubicBezTo>
                  <a:cubicBezTo>
                    <a:pt x="239423" y="230840"/>
                    <a:pt x="236930" y="226813"/>
                    <a:pt x="228046" y="222403"/>
                  </a:cubicBezTo>
                  <a:cubicBezTo>
                    <a:pt x="205293" y="211090"/>
                    <a:pt x="208744" y="208278"/>
                    <a:pt x="187972" y="218377"/>
                  </a:cubicBezTo>
                  <a:cubicBezTo>
                    <a:pt x="145277" y="239277"/>
                    <a:pt x="22498" y="295969"/>
                    <a:pt x="14445" y="298014"/>
                  </a:cubicBezTo>
                  <a:close/>
                </a:path>
              </a:pathLst>
            </a:custGeom>
            <a:grpFill/>
            <a:ln w="6386" cap="flat">
              <a:noFill/>
              <a:prstDash val="solid"/>
              <a:miter/>
            </a:ln>
          </p:spPr>
          <p:txBody>
            <a:bodyPr rtlCol="0" anchor="ctr"/>
            <a:lstStyle/>
            <a:p>
              <a:endParaRPr lang="en-US"/>
            </a:p>
          </p:txBody>
        </p:sp>
        <p:sp>
          <p:nvSpPr>
            <p:cNvPr id="34" name="Graphic 239">
              <a:extLst>
                <a:ext uri="{FF2B5EF4-FFF2-40B4-BE49-F238E27FC236}">
                  <a16:creationId xmlns:a16="http://schemas.microsoft.com/office/drawing/2014/main" id="{7301E12F-5CE2-428F-9A00-A7E70594AB47}"/>
                </a:ext>
              </a:extLst>
            </p:cNvPr>
            <p:cNvSpPr/>
            <p:nvPr/>
          </p:nvSpPr>
          <p:spPr>
            <a:xfrm>
              <a:off x="5061227" y="4724669"/>
              <a:ext cx="487921" cy="383357"/>
            </a:xfrm>
            <a:custGeom>
              <a:avLst/>
              <a:gdLst>
                <a:gd name="connsiteX0" fmla="*/ 487921 w 487921"/>
                <a:gd name="connsiteY0" fmla="*/ 20005 h 383357"/>
                <a:gd name="connsiteX1" fmla="*/ 19750 w 487921"/>
                <a:gd name="connsiteY1" fmla="*/ 383358 h 383357"/>
                <a:gd name="connsiteX2" fmla="*/ 0 w 487921"/>
                <a:gd name="connsiteY2" fmla="*/ 367699 h 383357"/>
                <a:gd name="connsiteX3" fmla="*/ 470537 w 487921"/>
                <a:gd name="connsiteY3" fmla="*/ 0 h 383357"/>
                <a:gd name="connsiteX4" fmla="*/ 487921 w 487921"/>
                <a:gd name="connsiteY4" fmla="*/ 20005 h 3833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921" h="383357">
                  <a:moveTo>
                    <a:pt x="487921" y="20005"/>
                  </a:moveTo>
                  <a:cubicBezTo>
                    <a:pt x="350570" y="125975"/>
                    <a:pt x="27100" y="380418"/>
                    <a:pt x="19750" y="383358"/>
                  </a:cubicBezTo>
                  <a:cubicBezTo>
                    <a:pt x="11888" y="380418"/>
                    <a:pt x="7798" y="374474"/>
                    <a:pt x="0" y="367699"/>
                  </a:cubicBezTo>
                  <a:cubicBezTo>
                    <a:pt x="5816" y="359965"/>
                    <a:pt x="334208" y="103350"/>
                    <a:pt x="470537" y="0"/>
                  </a:cubicBezTo>
                  <a:cubicBezTo>
                    <a:pt x="477120" y="6136"/>
                    <a:pt x="483447" y="13039"/>
                    <a:pt x="487921" y="20005"/>
                  </a:cubicBezTo>
                  <a:close/>
                </a:path>
              </a:pathLst>
            </a:custGeom>
            <a:grpFill/>
            <a:ln w="6386" cap="flat">
              <a:noFill/>
              <a:prstDash val="solid"/>
              <a:miter/>
            </a:ln>
          </p:spPr>
          <p:txBody>
            <a:bodyPr rtlCol="0" anchor="ctr"/>
            <a:lstStyle/>
            <a:p>
              <a:endParaRPr lang="en-US"/>
            </a:p>
          </p:txBody>
        </p:sp>
        <p:sp>
          <p:nvSpPr>
            <p:cNvPr id="35" name="Graphic 239">
              <a:extLst>
                <a:ext uri="{FF2B5EF4-FFF2-40B4-BE49-F238E27FC236}">
                  <a16:creationId xmlns:a16="http://schemas.microsoft.com/office/drawing/2014/main" id="{7301E12F-5CE2-428F-9A00-A7E70594AB47}"/>
                </a:ext>
              </a:extLst>
            </p:cNvPr>
            <p:cNvSpPr/>
            <p:nvPr/>
          </p:nvSpPr>
          <p:spPr>
            <a:xfrm>
              <a:off x="4806465" y="4472208"/>
              <a:ext cx="603350" cy="235012"/>
            </a:xfrm>
            <a:custGeom>
              <a:avLst/>
              <a:gdLst>
                <a:gd name="connsiteX0" fmla="*/ 603351 w 603350"/>
                <a:gd name="connsiteY0" fmla="*/ 26653 h 235012"/>
                <a:gd name="connsiteX1" fmla="*/ 14189 w 603350"/>
                <a:gd name="connsiteY1" fmla="*/ 235013 h 235012"/>
                <a:gd name="connsiteX2" fmla="*/ 0 w 603350"/>
                <a:gd name="connsiteY2" fmla="*/ 212004 h 235012"/>
                <a:gd name="connsiteX3" fmla="*/ 592996 w 603350"/>
                <a:gd name="connsiteY3" fmla="*/ 0 h 235012"/>
                <a:gd name="connsiteX4" fmla="*/ 603351 w 603350"/>
                <a:gd name="connsiteY4" fmla="*/ 26653 h 235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350" h="235012">
                  <a:moveTo>
                    <a:pt x="603351" y="26653"/>
                  </a:moveTo>
                  <a:cubicBezTo>
                    <a:pt x="430718" y="87115"/>
                    <a:pt x="22498" y="234629"/>
                    <a:pt x="14189" y="235013"/>
                  </a:cubicBezTo>
                  <a:cubicBezTo>
                    <a:pt x="7414" y="229197"/>
                    <a:pt x="5433" y="221655"/>
                    <a:pt x="0" y="212004"/>
                  </a:cubicBezTo>
                  <a:cubicBezTo>
                    <a:pt x="8437" y="206123"/>
                    <a:pt x="422281" y="58162"/>
                    <a:pt x="592996" y="0"/>
                  </a:cubicBezTo>
                  <a:cubicBezTo>
                    <a:pt x="597343" y="8629"/>
                    <a:pt x="601241" y="17896"/>
                    <a:pt x="603351" y="26653"/>
                  </a:cubicBezTo>
                  <a:close/>
                </a:path>
              </a:pathLst>
            </a:custGeom>
            <a:grpFill/>
            <a:ln w="6386" cap="flat">
              <a:noFill/>
              <a:prstDash val="solid"/>
              <a:miter/>
            </a:ln>
          </p:spPr>
          <p:txBody>
            <a:bodyPr rtlCol="0" anchor="ctr"/>
            <a:lstStyle/>
            <a:p>
              <a:endParaRPr lang="en-US"/>
            </a:p>
          </p:txBody>
        </p:sp>
        <p:sp>
          <p:nvSpPr>
            <p:cNvPr id="36" name="Graphic 239">
              <a:extLst>
                <a:ext uri="{FF2B5EF4-FFF2-40B4-BE49-F238E27FC236}">
                  <a16:creationId xmlns:a16="http://schemas.microsoft.com/office/drawing/2014/main" id="{7301E12F-5CE2-428F-9A00-A7E70594AB47}"/>
                </a:ext>
              </a:extLst>
            </p:cNvPr>
            <p:cNvSpPr/>
            <p:nvPr/>
          </p:nvSpPr>
          <p:spPr>
            <a:xfrm>
              <a:off x="4699536" y="4066736"/>
              <a:ext cx="659258" cy="83976"/>
            </a:xfrm>
            <a:custGeom>
              <a:avLst/>
              <a:gdLst>
                <a:gd name="connsiteX0" fmla="*/ 659212 w 659258"/>
                <a:gd name="connsiteY0" fmla="*/ 30167 h 83976"/>
                <a:gd name="connsiteX1" fmla="*/ 7861 w 659258"/>
                <a:gd name="connsiteY1" fmla="*/ 83919 h 83976"/>
                <a:gd name="connsiteX2" fmla="*/ 0 w 659258"/>
                <a:gd name="connsiteY2" fmla="*/ 56372 h 83976"/>
                <a:gd name="connsiteX3" fmla="*/ 656272 w 659258"/>
                <a:gd name="connsiteY3" fmla="*/ 0 h 83976"/>
                <a:gd name="connsiteX4" fmla="*/ 659212 w 659258"/>
                <a:gd name="connsiteY4" fmla="*/ 30167 h 8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258" h="83976">
                  <a:moveTo>
                    <a:pt x="659212" y="30167"/>
                  </a:moveTo>
                  <a:cubicBezTo>
                    <a:pt x="468555" y="45315"/>
                    <a:pt x="16298" y="85709"/>
                    <a:pt x="7861" y="83919"/>
                  </a:cubicBezTo>
                  <a:cubicBezTo>
                    <a:pt x="2684" y="76122"/>
                    <a:pt x="2748" y="67813"/>
                    <a:pt x="0" y="56372"/>
                  </a:cubicBezTo>
                  <a:cubicBezTo>
                    <a:pt x="10162" y="52665"/>
                    <a:pt x="468172" y="13230"/>
                    <a:pt x="656272" y="0"/>
                  </a:cubicBezTo>
                  <a:cubicBezTo>
                    <a:pt x="658189" y="10034"/>
                    <a:pt x="659531" y="20644"/>
                    <a:pt x="659212" y="30167"/>
                  </a:cubicBezTo>
                  <a:close/>
                </a:path>
              </a:pathLst>
            </a:custGeom>
            <a:grpFill/>
            <a:ln w="6386" cap="flat">
              <a:noFill/>
              <a:prstDash val="solid"/>
              <a:miter/>
            </a:ln>
          </p:spPr>
          <p:txBody>
            <a:bodyPr rtlCol="0" anchor="ctr"/>
            <a:lstStyle/>
            <a:p>
              <a:endParaRPr lang="en-US"/>
            </a:p>
          </p:txBody>
        </p:sp>
        <p:sp>
          <p:nvSpPr>
            <p:cNvPr id="37" name="Graphic 239">
              <a:extLst>
                <a:ext uri="{FF2B5EF4-FFF2-40B4-BE49-F238E27FC236}">
                  <a16:creationId xmlns:a16="http://schemas.microsoft.com/office/drawing/2014/main" id="{7301E12F-5CE2-428F-9A00-A7E70594AB47}"/>
                </a:ext>
              </a:extLst>
            </p:cNvPr>
            <p:cNvSpPr/>
            <p:nvPr/>
          </p:nvSpPr>
          <p:spPr>
            <a:xfrm>
              <a:off x="4773102" y="4353022"/>
              <a:ext cx="636656" cy="236723"/>
            </a:xfrm>
            <a:custGeom>
              <a:avLst/>
              <a:gdLst>
                <a:gd name="connsiteX0" fmla="*/ 10802 w 636656"/>
                <a:gd name="connsiteY0" fmla="*/ 236724 h 236723"/>
                <a:gd name="connsiteX1" fmla="*/ 0 w 636656"/>
                <a:gd name="connsiteY1" fmla="*/ 211670 h 236723"/>
                <a:gd name="connsiteX2" fmla="*/ 196345 w 636656"/>
                <a:gd name="connsiteY2" fmla="*/ 148267 h 236723"/>
                <a:gd name="connsiteX3" fmla="*/ 220121 w 636656"/>
                <a:gd name="connsiteY3" fmla="*/ 123468 h 236723"/>
                <a:gd name="connsiteX4" fmla="*/ 244919 w 636656"/>
                <a:gd name="connsiteY4" fmla="*/ 101929 h 236723"/>
                <a:gd name="connsiteX5" fmla="*/ 581939 w 636656"/>
                <a:gd name="connsiteY5" fmla="*/ 3820 h 236723"/>
                <a:gd name="connsiteX6" fmla="*/ 633774 w 636656"/>
                <a:gd name="connsiteY6" fmla="*/ 32774 h 236723"/>
                <a:gd name="connsiteX7" fmla="*/ 605076 w 636656"/>
                <a:gd name="connsiteY7" fmla="*/ 80006 h 236723"/>
                <a:gd name="connsiteX8" fmla="*/ 265755 w 636656"/>
                <a:gd name="connsiteY8" fmla="*/ 193710 h 236723"/>
                <a:gd name="connsiteX9" fmla="*/ 243449 w 636656"/>
                <a:gd name="connsiteY9" fmla="*/ 186679 h 236723"/>
                <a:gd name="connsiteX10" fmla="*/ 202992 w 636656"/>
                <a:gd name="connsiteY10" fmla="*/ 177603 h 236723"/>
                <a:gd name="connsiteX11" fmla="*/ 10802 w 636656"/>
                <a:gd name="connsiteY11" fmla="*/ 236724 h 23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6656" h="236723">
                  <a:moveTo>
                    <a:pt x="10802" y="236724"/>
                  </a:moveTo>
                  <a:cubicBezTo>
                    <a:pt x="5944" y="227648"/>
                    <a:pt x="4154" y="224644"/>
                    <a:pt x="0" y="211670"/>
                  </a:cubicBezTo>
                  <a:cubicBezTo>
                    <a:pt x="42311" y="198951"/>
                    <a:pt x="155184" y="162520"/>
                    <a:pt x="196345" y="148267"/>
                  </a:cubicBezTo>
                  <a:cubicBezTo>
                    <a:pt x="213793" y="142259"/>
                    <a:pt x="217628" y="133247"/>
                    <a:pt x="220121" y="123468"/>
                  </a:cubicBezTo>
                  <a:cubicBezTo>
                    <a:pt x="223189" y="111069"/>
                    <a:pt x="232904" y="105508"/>
                    <a:pt x="244919" y="101929"/>
                  </a:cubicBezTo>
                  <a:cubicBezTo>
                    <a:pt x="357025" y="68438"/>
                    <a:pt x="469642" y="36672"/>
                    <a:pt x="581939" y="3820"/>
                  </a:cubicBezTo>
                  <a:cubicBezTo>
                    <a:pt x="606419" y="-3338"/>
                    <a:pt x="625209" y="-3785"/>
                    <a:pt x="633774" y="32774"/>
                  </a:cubicBezTo>
                  <a:cubicBezTo>
                    <a:pt x="640485" y="61535"/>
                    <a:pt x="637225" y="68949"/>
                    <a:pt x="605076" y="80006"/>
                  </a:cubicBezTo>
                  <a:cubicBezTo>
                    <a:pt x="518664" y="109790"/>
                    <a:pt x="289468" y="188021"/>
                    <a:pt x="265755" y="193710"/>
                  </a:cubicBezTo>
                  <a:cubicBezTo>
                    <a:pt x="253612" y="196586"/>
                    <a:pt x="251694" y="192240"/>
                    <a:pt x="243449" y="186679"/>
                  </a:cubicBezTo>
                  <a:cubicBezTo>
                    <a:pt x="222102" y="172299"/>
                    <a:pt x="226129" y="169870"/>
                    <a:pt x="202992" y="177603"/>
                  </a:cubicBezTo>
                  <a:cubicBezTo>
                    <a:pt x="155439" y="193454"/>
                    <a:pt x="19430" y="235637"/>
                    <a:pt x="10802" y="236724"/>
                  </a:cubicBezTo>
                  <a:close/>
                </a:path>
              </a:pathLst>
            </a:custGeom>
            <a:grpFill/>
            <a:ln w="6386" cap="flat">
              <a:noFill/>
              <a:prstDash val="solid"/>
              <a:miter/>
            </a:ln>
          </p:spPr>
          <p:txBody>
            <a:bodyPr rtlCol="0" anchor="ctr"/>
            <a:lstStyle/>
            <a:p>
              <a:endParaRPr lang="en-US"/>
            </a:p>
          </p:txBody>
        </p:sp>
        <p:sp>
          <p:nvSpPr>
            <p:cNvPr id="38" name="Graphic 239">
              <a:extLst>
                <a:ext uri="{FF2B5EF4-FFF2-40B4-BE49-F238E27FC236}">
                  <a16:creationId xmlns:a16="http://schemas.microsoft.com/office/drawing/2014/main" id="{7301E12F-5CE2-428F-9A00-A7E70594AB47}"/>
                </a:ext>
              </a:extLst>
            </p:cNvPr>
            <p:cNvSpPr/>
            <p:nvPr/>
          </p:nvSpPr>
          <p:spPr>
            <a:xfrm>
              <a:off x="4733283" y="4251829"/>
              <a:ext cx="650099" cy="170973"/>
            </a:xfrm>
            <a:custGeom>
              <a:avLst/>
              <a:gdLst>
                <a:gd name="connsiteX0" fmla="*/ 7606 w 650099"/>
                <a:gd name="connsiteY0" fmla="*/ 170973 h 170973"/>
                <a:gd name="connsiteX1" fmla="*/ 0 w 650099"/>
                <a:gd name="connsiteY1" fmla="*/ 144768 h 170973"/>
                <a:gd name="connsiteX2" fmla="*/ 202097 w 650099"/>
                <a:gd name="connsiteY2" fmla="*/ 103224 h 170973"/>
                <a:gd name="connsiteX3" fmla="*/ 228621 w 650099"/>
                <a:gd name="connsiteY3" fmla="*/ 81174 h 170973"/>
                <a:gd name="connsiteX4" fmla="*/ 255849 w 650099"/>
                <a:gd name="connsiteY4" fmla="*/ 62447 h 170973"/>
                <a:gd name="connsiteX5" fmla="*/ 601433 w 650099"/>
                <a:gd name="connsiteY5" fmla="*/ 1728 h 170973"/>
                <a:gd name="connsiteX6" fmla="*/ 649241 w 650099"/>
                <a:gd name="connsiteY6" fmla="*/ 36242 h 170973"/>
                <a:gd name="connsiteX7" fmla="*/ 615047 w 650099"/>
                <a:gd name="connsiteY7" fmla="*/ 80151 h 170973"/>
                <a:gd name="connsiteX8" fmla="*/ 265244 w 650099"/>
                <a:gd name="connsiteY8" fmla="*/ 156145 h 170973"/>
                <a:gd name="connsiteX9" fmla="*/ 244025 w 650099"/>
                <a:gd name="connsiteY9" fmla="*/ 146622 h 170973"/>
                <a:gd name="connsiteX10" fmla="*/ 205101 w 650099"/>
                <a:gd name="connsiteY10" fmla="*/ 133136 h 170973"/>
                <a:gd name="connsiteX11" fmla="*/ 7606 w 650099"/>
                <a:gd name="connsiteY11" fmla="*/ 170973 h 170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099" h="170973">
                  <a:moveTo>
                    <a:pt x="7606" y="170973"/>
                  </a:moveTo>
                  <a:cubicBezTo>
                    <a:pt x="3899" y="161386"/>
                    <a:pt x="2493" y="158190"/>
                    <a:pt x="0" y="144768"/>
                  </a:cubicBezTo>
                  <a:cubicBezTo>
                    <a:pt x="43462" y="136715"/>
                    <a:pt x="159594" y="112875"/>
                    <a:pt x="202097" y="103224"/>
                  </a:cubicBezTo>
                  <a:cubicBezTo>
                    <a:pt x="220121" y="99133"/>
                    <a:pt x="225042" y="90569"/>
                    <a:pt x="228621" y="81174"/>
                  </a:cubicBezTo>
                  <a:cubicBezTo>
                    <a:pt x="233223" y="69158"/>
                    <a:pt x="243513" y="64684"/>
                    <a:pt x="255849" y="62447"/>
                  </a:cubicBezTo>
                  <a:cubicBezTo>
                    <a:pt x="370894" y="41419"/>
                    <a:pt x="486260" y="22117"/>
                    <a:pt x="601433" y="1728"/>
                  </a:cubicBezTo>
                  <a:cubicBezTo>
                    <a:pt x="626551" y="-2682"/>
                    <a:pt x="645214" y="-1084"/>
                    <a:pt x="649241" y="36242"/>
                  </a:cubicBezTo>
                  <a:cubicBezTo>
                    <a:pt x="652373" y="65642"/>
                    <a:pt x="648218" y="72673"/>
                    <a:pt x="615047" y="80151"/>
                  </a:cubicBezTo>
                  <a:cubicBezTo>
                    <a:pt x="525887" y="100348"/>
                    <a:pt x="289468" y="153077"/>
                    <a:pt x="265244" y="156145"/>
                  </a:cubicBezTo>
                  <a:cubicBezTo>
                    <a:pt x="252845" y="157679"/>
                    <a:pt x="251503" y="153141"/>
                    <a:pt x="244025" y="146622"/>
                  </a:cubicBezTo>
                  <a:cubicBezTo>
                    <a:pt x="224659" y="129940"/>
                    <a:pt x="228877" y="128023"/>
                    <a:pt x="205101" y="133136"/>
                  </a:cubicBezTo>
                  <a:cubicBezTo>
                    <a:pt x="156079" y="143746"/>
                    <a:pt x="16234" y="170845"/>
                    <a:pt x="7606" y="170973"/>
                  </a:cubicBezTo>
                  <a:close/>
                </a:path>
              </a:pathLst>
            </a:custGeom>
            <a:grpFill/>
            <a:ln w="6386" cap="flat">
              <a:noFill/>
              <a:prstDash val="solid"/>
              <a:miter/>
            </a:ln>
          </p:spPr>
          <p:txBody>
            <a:bodyPr rtlCol="0" anchor="ctr"/>
            <a:lstStyle/>
            <a:p>
              <a:endParaRPr lang="en-US"/>
            </a:p>
          </p:txBody>
        </p:sp>
        <p:sp>
          <p:nvSpPr>
            <p:cNvPr id="39" name="Graphic 239">
              <a:extLst>
                <a:ext uri="{FF2B5EF4-FFF2-40B4-BE49-F238E27FC236}">
                  <a16:creationId xmlns:a16="http://schemas.microsoft.com/office/drawing/2014/main" id="{7301E12F-5CE2-428F-9A00-A7E70594AB47}"/>
                </a:ext>
              </a:extLst>
            </p:cNvPr>
            <p:cNvSpPr/>
            <p:nvPr/>
          </p:nvSpPr>
          <p:spPr>
            <a:xfrm>
              <a:off x="4712703" y="4141627"/>
              <a:ext cx="657486" cy="122690"/>
            </a:xfrm>
            <a:custGeom>
              <a:avLst/>
              <a:gdLst>
                <a:gd name="connsiteX0" fmla="*/ 4730 w 657486"/>
                <a:gd name="connsiteY0" fmla="*/ 113273 h 122690"/>
                <a:gd name="connsiteX1" fmla="*/ 0 w 657486"/>
                <a:gd name="connsiteY1" fmla="*/ 86493 h 122690"/>
                <a:gd name="connsiteX2" fmla="*/ 205548 w 657486"/>
                <a:gd name="connsiteY2" fmla="*/ 64059 h 122690"/>
                <a:gd name="connsiteX3" fmla="*/ 234374 w 657486"/>
                <a:gd name="connsiteY3" fmla="*/ 44565 h 122690"/>
                <a:gd name="connsiteX4" fmla="*/ 263455 w 657486"/>
                <a:gd name="connsiteY4" fmla="*/ 28459 h 122690"/>
                <a:gd name="connsiteX5" fmla="*/ 613769 w 657486"/>
                <a:gd name="connsiteY5" fmla="*/ 464 h 122690"/>
                <a:gd name="connsiteX6" fmla="*/ 657486 w 657486"/>
                <a:gd name="connsiteY6" fmla="*/ 39324 h 122690"/>
                <a:gd name="connsiteX7" fmla="*/ 618690 w 657486"/>
                <a:gd name="connsiteY7" fmla="*/ 79846 h 122690"/>
                <a:gd name="connsiteX8" fmla="*/ 262496 w 657486"/>
                <a:gd name="connsiteY8" fmla="*/ 122668 h 122690"/>
                <a:gd name="connsiteX9" fmla="*/ 242427 w 657486"/>
                <a:gd name="connsiteY9" fmla="*/ 111228 h 122690"/>
                <a:gd name="connsiteX10" fmla="*/ 205165 w 657486"/>
                <a:gd name="connsiteY10" fmla="*/ 94162 h 122690"/>
                <a:gd name="connsiteX11" fmla="*/ 4730 w 657486"/>
                <a:gd name="connsiteY11" fmla="*/ 113273 h 122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7486" h="122690">
                  <a:moveTo>
                    <a:pt x="4730" y="113273"/>
                  </a:moveTo>
                  <a:cubicBezTo>
                    <a:pt x="2109" y="103366"/>
                    <a:pt x="1087" y="100043"/>
                    <a:pt x="0" y="86493"/>
                  </a:cubicBezTo>
                  <a:cubicBezTo>
                    <a:pt x="44101" y="82594"/>
                    <a:pt x="162214" y="69683"/>
                    <a:pt x="205548" y="64059"/>
                  </a:cubicBezTo>
                  <a:cubicBezTo>
                    <a:pt x="223892" y="61694"/>
                    <a:pt x="229708" y="53641"/>
                    <a:pt x="234374" y="44565"/>
                  </a:cubicBezTo>
                  <a:cubicBezTo>
                    <a:pt x="240254" y="33060"/>
                    <a:pt x="250991" y="29545"/>
                    <a:pt x="263455" y="28459"/>
                  </a:cubicBezTo>
                  <a:cubicBezTo>
                    <a:pt x="380162" y="18296"/>
                    <a:pt x="496997" y="9923"/>
                    <a:pt x="613769" y="464"/>
                  </a:cubicBezTo>
                  <a:cubicBezTo>
                    <a:pt x="639207" y="-1581"/>
                    <a:pt x="657614" y="1742"/>
                    <a:pt x="657486" y="39324"/>
                  </a:cubicBezTo>
                  <a:cubicBezTo>
                    <a:pt x="657422" y="68852"/>
                    <a:pt x="652501" y="75499"/>
                    <a:pt x="618690" y="79846"/>
                  </a:cubicBezTo>
                  <a:cubicBezTo>
                    <a:pt x="527804" y="91542"/>
                    <a:pt x="286911" y="121901"/>
                    <a:pt x="262496" y="122668"/>
                  </a:cubicBezTo>
                  <a:cubicBezTo>
                    <a:pt x="250033" y="123052"/>
                    <a:pt x="249202" y="118386"/>
                    <a:pt x="242427" y="111228"/>
                  </a:cubicBezTo>
                  <a:cubicBezTo>
                    <a:pt x="224978" y="92820"/>
                    <a:pt x="229452" y="91286"/>
                    <a:pt x="205165" y="94162"/>
                  </a:cubicBezTo>
                  <a:cubicBezTo>
                    <a:pt x="155376" y="100106"/>
                    <a:pt x="13294" y="113976"/>
                    <a:pt x="4730" y="113273"/>
                  </a:cubicBezTo>
                  <a:close/>
                </a:path>
              </a:pathLst>
            </a:custGeom>
            <a:grpFill/>
            <a:ln w="6386" cap="flat">
              <a:noFill/>
              <a:prstDash val="solid"/>
              <a:miter/>
            </a:ln>
          </p:spPr>
          <p:txBody>
            <a:bodyPr rtlCol="0" anchor="ctr"/>
            <a:lstStyle/>
            <a:p>
              <a:endParaRPr lang="en-US"/>
            </a:p>
          </p:txBody>
        </p:sp>
        <p:sp>
          <p:nvSpPr>
            <p:cNvPr id="40" name="Graphic 239">
              <a:extLst>
                <a:ext uri="{FF2B5EF4-FFF2-40B4-BE49-F238E27FC236}">
                  <a16:creationId xmlns:a16="http://schemas.microsoft.com/office/drawing/2014/main" id="{7301E12F-5CE2-428F-9A00-A7E70594AB47}"/>
                </a:ext>
              </a:extLst>
            </p:cNvPr>
            <p:cNvSpPr/>
            <p:nvPr/>
          </p:nvSpPr>
          <p:spPr>
            <a:xfrm>
              <a:off x="4715427" y="3938088"/>
              <a:ext cx="651816" cy="97291"/>
            </a:xfrm>
            <a:custGeom>
              <a:avLst/>
              <a:gdLst>
                <a:gd name="connsiteX0" fmla="*/ 1494 w 651816"/>
                <a:gd name="connsiteY0" fmla="*/ 54124 h 97291"/>
                <a:gd name="connsiteX1" fmla="*/ 344 w 651816"/>
                <a:gd name="connsiteY1" fmla="*/ 26322 h 97291"/>
                <a:gd name="connsiteX2" fmla="*/ 204741 w 651816"/>
                <a:gd name="connsiteY2" fmla="*/ 29070 h 97291"/>
                <a:gd name="connsiteX3" fmla="*/ 235484 w 651816"/>
                <a:gd name="connsiteY3" fmla="*/ 12836 h 97291"/>
                <a:gd name="connsiteX4" fmla="*/ 266099 w 651816"/>
                <a:gd name="connsiteY4" fmla="*/ 53 h 97291"/>
                <a:gd name="connsiteX5" fmla="*/ 613090 w 651816"/>
                <a:gd name="connsiteY5" fmla="*/ 15137 h 97291"/>
                <a:gd name="connsiteX6" fmla="*/ 650991 w 651816"/>
                <a:gd name="connsiteY6" fmla="*/ 60132 h 97291"/>
                <a:gd name="connsiteX7" fmla="*/ 607721 w 651816"/>
                <a:gd name="connsiteY7" fmla="*/ 96564 h 97291"/>
                <a:gd name="connsiteX8" fmla="*/ 253124 w 651816"/>
                <a:gd name="connsiteY8" fmla="*/ 95861 h 97291"/>
                <a:gd name="connsiteX9" fmla="*/ 234909 w 651816"/>
                <a:gd name="connsiteY9" fmla="*/ 81735 h 97291"/>
                <a:gd name="connsiteX10" fmla="*/ 200587 w 651816"/>
                <a:gd name="connsiteY10" fmla="*/ 59749 h 97291"/>
                <a:gd name="connsiteX11" fmla="*/ 1494 w 651816"/>
                <a:gd name="connsiteY11" fmla="*/ 54124 h 97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816" h="97291">
                  <a:moveTo>
                    <a:pt x="1494" y="54124"/>
                  </a:moveTo>
                  <a:cubicBezTo>
                    <a:pt x="152" y="43706"/>
                    <a:pt x="-423" y="40255"/>
                    <a:pt x="344" y="26322"/>
                  </a:cubicBezTo>
                  <a:cubicBezTo>
                    <a:pt x="44061" y="27856"/>
                    <a:pt x="161535" y="29390"/>
                    <a:pt x="204741" y="29070"/>
                  </a:cubicBezTo>
                  <a:cubicBezTo>
                    <a:pt x="223085" y="28942"/>
                    <a:pt x="229796" y="21464"/>
                    <a:pt x="235484" y="12836"/>
                  </a:cubicBezTo>
                  <a:cubicBezTo>
                    <a:pt x="242706" y="1843"/>
                    <a:pt x="253700" y="-394"/>
                    <a:pt x="266099" y="53"/>
                  </a:cubicBezTo>
                  <a:cubicBezTo>
                    <a:pt x="381848" y="4207"/>
                    <a:pt x="497405" y="10279"/>
                    <a:pt x="613090" y="15137"/>
                  </a:cubicBezTo>
                  <a:cubicBezTo>
                    <a:pt x="638272" y="16223"/>
                    <a:pt x="655912" y="21912"/>
                    <a:pt x="650991" y="60132"/>
                  </a:cubicBezTo>
                  <a:cubicBezTo>
                    <a:pt x="647092" y="90172"/>
                    <a:pt x="641467" y="96308"/>
                    <a:pt x="607721" y="96564"/>
                  </a:cubicBezTo>
                  <a:cubicBezTo>
                    <a:pt x="517090" y="97203"/>
                    <a:pt x="277156" y="98097"/>
                    <a:pt x="253124" y="95861"/>
                  </a:cubicBezTo>
                  <a:cubicBezTo>
                    <a:pt x="240853" y="94710"/>
                    <a:pt x="240661" y="89853"/>
                    <a:pt x="234909" y="81735"/>
                  </a:cubicBezTo>
                  <a:cubicBezTo>
                    <a:pt x="220145" y="60835"/>
                    <a:pt x="224746" y="59813"/>
                    <a:pt x="200587" y="59749"/>
                  </a:cubicBezTo>
                  <a:cubicBezTo>
                    <a:pt x="150798" y="59429"/>
                    <a:pt x="9803" y="55914"/>
                    <a:pt x="1494" y="54124"/>
                  </a:cubicBezTo>
                  <a:close/>
                </a:path>
              </a:pathLst>
            </a:custGeom>
            <a:grpFill/>
            <a:ln w="6386" cap="flat">
              <a:noFill/>
              <a:prstDash val="solid"/>
              <a:miter/>
            </a:ln>
          </p:spPr>
          <p:txBody>
            <a:bodyPr rtlCol="0" anchor="ctr"/>
            <a:lstStyle/>
            <a:p>
              <a:endParaRPr lang="en-US"/>
            </a:p>
          </p:txBody>
        </p:sp>
        <p:sp>
          <p:nvSpPr>
            <p:cNvPr id="41" name="Graphic 239">
              <a:extLst>
                <a:ext uri="{FF2B5EF4-FFF2-40B4-BE49-F238E27FC236}">
                  <a16:creationId xmlns:a16="http://schemas.microsoft.com/office/drawing/2014/main" id="{7301E12F-5CE2-428F-9A00-A7E70594AB47}"/>
                </a:ext>
              </a:extLst>
            </p:cNvPr>
            <p:cNvSpPr/>
            <p:nvPr/>
          </p:nvSpPr>
          <p:spPr>
            <a:xfrm>
              <a:off x="4736798" y="3774136"/>
              <a:ext cx="644517" cy="160039"/>
            </a:xfrm>
            <a:custGeom>
              <a:avLst/>
              <a:gdLst>
                <a:gd name="connsiteX0" fmla="*/ 0 w 644517"/>
                <a:gd name="connsiteY0" fmla="*/ 27675 h 160039"/>
                <a:gd name="connsiteX1" fmla="*/ 3068 w 644517"/>
                <a:gd name="connsiteY1" fmla="*/ 0 h 160039"/>
                <a:gd name="connsiteX2" fmla="*/ 204717 w 644517"/>
                <a:gd name="connsiteY2" fmla="*/ 32724 h 160039"/>
                <a:gd name="connsiteX3" fmla="*/ 237569 w 644517"/>
                <a:gd name="connsiteY3" fmla="*/ 21156 h 160039"/>
                <a:gd name="connsiteX4" fmla="*/ 269782 w 644517"/>
                <a:gd name="connsiteY4" fmla="*/ 12975 h 160039"/>
                <a:gd name="connsiteX5" fmla="*/ 610573 w 644517"/>
                <a:gd name="connsiteY5" fmla="*/ 78806 h 160039"/>
                <a:gd name="connsiteX6" fmla="*/ 641252 w 644517"/>
                <a:gd name="connsiteY6" fmla="*/ 128851 h 160039"/>
                <a:gd name="connsiteX7" fmla="*/ 592997 w 644517"/>
                <a:gd name="connsiteY7" fmla="*/ 158507 h 160039"/>
                <a:gd name="connsiteX8" fmla="*/ 242491 w 644517"/>
                <a:gd name="connsiteY8" fmla="*/ 105714 h 160039"/>
                <a:gd name="connsiteX9" fmla="*/ 226640 w 644517"/>
                <a:gd name="connsiteY9" fmla="*/ 89033 h 160039"/>
                <a:gd name="connsiteX10" fmla="*/ 196025 w 644517"/>
                <a:gd name="connsiteY10" fmla="*/ 62252 h 160039"/>
                <a:gd name="connsiteX11" fmla="*/ 0 w 644517"/>
                <a:gd name="connsiteY11" fmla="*/ 27675 h 16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4517" h="160039">
                  <a:moveTo>
                    <a:pt x="0" y="27675"/>
                  </a:moveTo>
                  <a:cubicBezTo>
                    <a:pt x="256" y="17193"/>
                    <a:pt x="256" y="13678"/>
                    <a:pt x="3068" y="0"/>
                  </a:cubicBezTo>
                  <a:cubicBezTo>
                    <a:pt x="46082" y="7925"/>
                    <a:pt x="161959" y="26716"/>
                    <a:pt x="204717" y="32724"/>
                  </a:cubicBezTo>
                  <a:cubicBezTo>
                    <a:pt x="222869" y="35281"/>
                    <a:pt x="230603" y="28889"/>
                    <a:pt x="237569" y="21156"/>
                  </a:cubicBezTo>
                  <a:cubicBezTo>
                    <a:pt x="246389" y="11377"/>
                    <a:pt x="257574" y="10738"/>
                    <a:pt x="269782" y="12975"/>
                  </a:cubicBezTo>
                  <a:cubicBezTo>
                    <a:pt x="383549" y="34066"/>
                    <a:pt x="496933" y="57011"/>
                    <a:pt x="610573" y="78806"/>
                  </a:cubicBezTo>
                  <a:cubicBezTo>
                    <a:pt x="635308" y="83536"/>
                    <a:pt x="651862" y="91781"/>
                    <a:pt x="641252" y="128851"/>
                  </a:cubicBezTo>
                  <a:cubicBezTo>
                    <a:pt x="632879" y="157996"/>
                    <a:pt x="626360" y="163237"/>
                    <a:pt x="592997" y="158507"/>
                  </a:cubicBezTo>
                  <a:cubicBezTo>
                    <a:pt x="503325" y="145788"/>
                    <a:pt x="265883" y="111466"/>
                    <a:pt x="242491" y="105714"/>
                  </a:cubicBezTo>
                  <a:cubicBezTo>
                    <a:pt x="230539" y="102774"/>
                    <a:pt x="231050" y="97917"/>
                    <a:pt x="226640" y="89033"/>
                  </a:cubicBezTo>
                  <a:cubicBezTo>
                    <a:pt x="215199" y="66215"/>
                    <a:pt x="219929" y="65832"/>
                    <a:pt x="196025" y="62252"/>
                  </a:cubicBezTo>
                  <a:cubicBezTo>
                    <a:pt x="146875" y="54839"/>
                    <a:pt x="7989" y="30615"/>
                    <a:pt x="0" y="27675"/>
                  </a:cubicBezTo>
                  <a:close/>
                </a:path>
              </a:pathLst>
            </a:custGeom>
            <a:grpFill/>
            <a:ln w="6386" cap="flat">
              <a:noFill/>
              <a:prstDash val="solid"/>
              <a:miter/>
            </a:ln>
          </p:spPr>
          <p:txBody>
            <a:bodyPr rtlCol="0" anchor="ctr"/>
            <a:lstStyle/>
            <a:p>
              <a:endParaRPr lang="en-US"/>
            </a:p>
          </p:txBody>
        </p:sp>
        <p:sp>
          <p:nvSpPr>
            <p:cNvPr id="42" name="Graphic 239">
              <a:extLst>
                <a:ext uri="{FF2B5EF4-FFF2-40B4-BE49-F238E27FC236}">
                  <a16:creationId xmlns:a16="http://schemas.microsoft.com/office/drawing/2014/main" id="{7301E12F-5CE2-428F-9A00-A7E70594AB47}"/>
                </a:ext>
              </a:extLst>
            </p:cNvPr>
            <p:cNvSpPr/>
            <p:nvPr/>
          </p:nvSpPr>
          <p:spPr>
            <a:xfrm>
              <a:off x="4757607" y="3642153"/>
              <a:ext cx="636421" cy="189570"/>
            </a:xfrm>
            <a:custGeom>
              <a:avLst/>
              <a:gdLst>
                <a:gd name="connsiteX0" fmla="*/ 630925 w 636421"/>
                <a:gd name="connsiteY0" fmla="*/ 189570 h 189570"/>
                <a:gd name="connsiteX1" fmla="*/ 1305 w 636421"/>
                <a:gd name="connsiteY1" fmla="*/ 27547 h 189570"/>
                <a:gd name="connsiteX2" fmla="*/ 1433 w 636421"/>
                <a:gd name="connsiteY2" fmla="*/ 0 h 189570"/>
                <a:gd name="connsiteX3" fmla="*/ 636421 w 636421"/>
                <a:gd name="connsiteY3" fmla="*/ 161256 h 189570"/>
                <a:gd name="connsiteX4" fmla="*/ 630925 w 636421"/>
                <a:gd name="connsiteY4" fmla="*/ 189570 h 1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6421" h="189570">
                  <a:moveTo>
                    <a:pt x="630925" y="189570"/>
                  </a:moveTo>
                  <a:cubicBezTo>
                    <a:pt x="446788" y="141634"/>
                    <a:pt x="8783" y="31894"/>
                    <a:pt x="1305" y="27547"/>
                  </a:cubicBezTo>
                  <a:cubicBezTo>
                    <a:pt x="-1443" y="18791"/>
                    <a:pt x="922" y="11313"/>
                    <a:pt x="1433" y="0"/>
                  </a:cubicBezTo>
                  <a:cubicBezTo>
                    <a:pt x="12043" y="-127"/>
                    <a:pt x="455225" y="112361"/>
                    <a:pt x="636421" y="161256"/>
                  </a:cubicBezTo>
                  <a:cubicBezTo>
                    <a:pt x="635591" y="170971"/>
                    <a:pt x="633929" y="181005"/>
                    <a:pt x="630925" y="189570"/>
                  </a:cubicBezTo>
                  <a:close/>
                </a:path>
              </a:pathLst>
            </a:custGeom>
            <a:grpFill/>
            <a:ln w="6386" cap="flat">
              <a:noFill/>
              <a:prstDash val="solid"/>
              <a:miter/>
            </a:ln>
          </p:spPr>
          <p:txBody>
            <a:bodyPr rtlCol="0" anchor="ctr"/>
            <a:lstStyle/>
            <a:p>
              <a:endParaRPr lang="en-US"/>
            </a:p>
          </p:txBody>
        </p:sp>
        <p:sp>
          <p:nvSpPr>
            <p:cNvPr id="43" name="Graphic 239">
              <a:extLst>
                <a:ext uri="{FF2B5EF4-FFF2-40B4-BE49-F238E27FC236}">
                  <a16:creationId xmlns:a16="http://schemas.microsoft.com/office/drawing/2014/main" id="{7301E12F-5CE2-428F-9A00-A7E70594AB47}"/>
                </a:ext>
              </a:extLst>
            </p:cNvPr>
            <p:cNvSpPr/>
            <p:nvPr/>
          </p:nvSpPr>
          <p:spPr>
            <a:xfrm>
              <a:off x="4797900" y="3509915"/>
              <a:ext cx="620431" cy="264590"/>
            </a:xfrm>
            <a:custGeom>
              <a:avLst/>
              <a:gdLst>
                <a:gd name="connsiteX0" fmla="*/ 0 w 620431"/>
                <a:gd name="connsiteY0" fmla="*/ 25566 h 264590"/>
                <a:gd name="connsiteX1" fmla="*/ 8373 w 620431"/>
                <a:gd name="connsiteY1" fmla="*/ 0 h 264590"/>
                <a:gd name="connsiteX2" fmla="*/ 200883 w 620431"/>
                <a:gd name="connsiteY2" fmla="*/ 68261 h 264590"/>
                <a:gd name="connsiteX3" fmla="*/ 235524 w 620431"/>
                <a:gd name="connsiteY3" fmla="*/ 63467 h 264590"/>
                <a:gd name="connsiteX4" fmla="*/ 268823 w 620431"/>
                <a:gd name="connsiteY4" fmla="*/ 61741 h 264590"/>
                <a:gd name="connsiteX5" fmla="*/ 592102 w 620431"/>
                <a:gd name="connsiteY5" fmla="*/ 187077 h 264590"/>
                <a:gd name="connsiteX6" fmla="*/ 612618 w 620431"/>
                <a:gd name="connsiteY6" fmla="*/ 239998 h 264590"/>
                <a:gd name="connsiteX7" fmla="*/ 559250 w 620431"/>
                <a:gd name="connsiteY7" fmla="*/ 259045 h 264590"/>
                <a:gd name="connsiteX8" fmla="*/ 223892 w 620431"/>
                <a:gd name="connsiteY8" fmla="*/ 144255 h 264590"/>
                <a:gd name="connsiteX9" fmla="*/ 211492 w 620431"/>
                <a:gd name="connsiteY9" fmla="*/ 125592 h 264590"/>
                <a:gd name="connsiteX10" fmla="*/ 186502 w 620431"/>
                <a:gd name="connsiteY10" fmla="*/ 94657 h 264590"/>
                <a:gd name="connsiteX11" fmla="*/ 0 w 620431"/>
                <a:gd name="connsiteY11" fmla="*/ 25566 h 26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431" h="264590">
                  <a:moveTo>
                    <a:pt x="0" y="25566"/>
                  </a:moveTo>
                  <a:cubicBezTo>
                    <a:pt x="2301" y="15723"/>
                    <a:pt x="2940" y="12399"/>
                    <a:pt x="8373" y="0"/>
                  </a:cubicBezTo>
                  <a:cubicBezTo>
                    <a:pt x="49278" y="15468"/>
                    <a:pt x="159850" y="54647"/>
                    <a:pt x="200883" y="68261"/>
                  </a:cubicBezTo>
                  <a:cubicBezTo>
                    <a:pt x="218267" y="74013"/>
                    <a:pt x="227151" y="69411"/>
                    <a:pt x="235524" y="63467"/>
                  </a:cubicBezTo>
                  <a:cubicBezTo>
                    <a:pt x="246070" y="55861"/>
                    <a:pt x="257255" y="57331"/>
                    <a:pt x="268823" y="61741"/>
                  </a:cubicBezTo>
                  <a:cubicBezTo>
                    <a:pt x="376902" y="102774"/>
                    <a:pt x="484278" y="145405"/>
                    <a:pt x="592102" y="187077"/>
                  </a:cubicBezTo>
                  <a:cubicBezTo>
                    <a:pt x="615558" y="196153"/>
                    <a:pt x="630322" y="206954"/>
                    <a:pt x="612618" y="239998"/>
                  </a:cubicBezTo>
                  <a:cubicBezTo>
                    <a:pt x="598685" y="265948"/>
                    <a:pt x="591271" y="269654"/>
                    <a:pt x="559250" y="259045"/>
                  </a:cubicBezTo>
                  <a:cubicBezTo>
                    <a:pt x="473285" y="230475"/>
                    <a:pt x="245814" y="154034"/>
                    <a:pt x="223892" y="144255"/>
                  </a:cubicBezTo>
                  <a:cubicBezTo>
                    <a:pt x="212643" y="139269"/>
                    <a:pt x="214113" y="134795"/>
                    <a:pt x="211492" y="125592"/>
                  </a:cubicBezTo>
                  <a:cubicBezTo>
                    <a:pt x="204653" y="101943"/>
                    <a:pt x="209319" y="102455"/>
                    <a:pt x="186502" y="94657"/>
                  </a:cubicBezTo>
                  <a:cubicBezTo>
                    <a:pt x="139525" y="78423"/>
                    <a:pt x="7286" y="29848"/>
                    <a:pt x="0" y="25566"/>
                  </a:cubicBezTo>
                  <a:close/>
                </a:path>
              </a:pathLst>
            </a:custGeom>
            <a:grpFill/>
            <a:ln w="6386" cap="flat">
              <a:noFill/>
              <a:prstDash val="solid"/>
              <a:miter/>
            </a:ln>
          </p:spPr>
          <p:txBody>
            <a:bodyPr rtlCol="0" anchor="ctr"/>
            <a:lstStyle/>
            <a:p>
              <a:endParaRPr lang="en-US"/>
            </a:p>
          </p:txBody>
        </p:sp>
        <p:sp>
          <p:nvSpPr>
            <p:cNvPr id="44" name="Graphic 239">
              <a:extLst>
                <a:ext uri="{FF2B5EF4-FFF2-40B4-BE49-F238E27FC236}">
                  <a16:creationId xmlns:a16="http://schemas.microsoft.com/office/drawing/2014/main" id="{7301E12F-5CE2-428F-9A00-A7E70594AB47}"/>
                </a:ext>
              </a:extLst>
            </p:cNvPr>
            <p:cNvSpPr/>
            <p:nvPr/>
          </p:nvSpPr>
          <p:spPr>
            <a:xfrm>
              <a:off x="4871274" y="3350449"/>
              <a:ext cx="592179" cy="324155"/>
            </a:xfrm>
            <a:custGeom>
              <a:avLst/>
              <a:gdLst>
                <a:gd name="connsiteX0" fmla="*/ 0 w 592179"/>
                <a:gd name="connsiteY0" fmla="*/ 24543 h 324155"/>
                <a:gd name="connsiteX1" fmla="*/ 11505 w 592179"/>
                <a:gd name="connsiteY1" fmla="*/ 0 h 324155"/>
                <a:gd name="connsiteX2" fmla="*/ 193980 w 592179"/>
                <a:gd name="connsiteY2" fmla="*/ 88266 h 324155"/>
                <a:gd name="connsiteX3" fmla="*/ 228941 w 592179"/>
                <a:gd name="connsiteY3" fmla="*/ 87115 h 324155"/>
                <a:gd name="connsiteX4" fmla="*/ 262240 w 592179"/>
                <a:gd name="connsiteY4" fmla="*/ 88905 h 324155"/>
                <a:gd name="connsiteX5" fmla="*/ 567367 w 592179"/>
                <a:gd name="connsiteY5" fmla="*/ 247731 h 324155"/>
                <a:gd name="connsiteX6" fmla="*/ 581108 w 592179"/>
                <a:gd name="connsiteY6" fmla="*/ 302506 h 324155"/>
                <a:gd name="connsiteX7" fmla="*/ 525759 w 592179"/>
                <a:gd name="connsiteY7" fmla="*/ 315800 h 324155"/>
                <a:gd name="connsiteX8" fmla="*/ 207274 w 592179"/>
                <a:gd name="connsiteY8" fmla="*/ 166177 h 324155"/>
                <a:gd name="connsiteX9" fmla="*/ 197303 w 592179"/>
                <a:gd name="connsiteY9" fmla="*/ 146299 h 324155"/>
                <a:gd name="connsiteX10" fmla="*/ 176403 w 592179"/>
                <a:gd name="connsiteY10" fmla="*/ 112872 h 324155"/>
                <a:gd name="connsiteX11" fmla="*/ 0 w 592179"/>
                <a:gd name="connsiteY11" fmla="*/ 24543 h 32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2179" h="324155">
                  <a:moveTo>
                    <a:pt x="0" y="24543"/>
                  </a:moveTo>
                  <a:cubicBezTo>
                    <a:pt x="3515" y="15020"/>
                    <a:pt x="4602" y="11760"/>
                    <a:pt x="11505" y="0"/>
                  </a:cubicBezTo>
                  <a:cubicBezTo>
                    <a:pt x="50109" y="19685"/>
                    <a:pt x="154992" y="70369"/>
                    <a:pt x="193980" y="88266"/>
                  </a:cubicBezTo>
                  <a:cubicBezTo>
                    <a:pt x="210534" y="95807"/>
                    <a:pt x="219929" y="92228"/>
                    <a:pt x="228941" y="87115"/>
                  </a:cubicBezTo>
                  <a:cubicBezTo>
                    <a:pt x="240382" y="80660"/>
                    <a:pt x="251247" y="83344"/>
                    <a:pt x="262240" y="88905"/>
                  </a:cubicBezTo>
                  <a:cubicBezTo>
                    <a:pt x="364375" y="141122"/>
                    <a:pt x="465551" y="194938"/>
                    <a:pt x="567367" y="247731"/>
                  </a:cubicBezTo>
                  <a:cubicBezTo>
                    <a:pt x="589545" y="259236"/>
                    <a:pt x="602839" y="271572"/>
                    <a:pt x="581108" y="302506"/>
                  </a:cubicBezTo>
                  <a:cubicBezTo>
                    <a:pt x="564043" y="326857"/>
                    <a:pt x="556182" y="329733"/>
                    <a:pt x="525759" y="315800"/>
                  </a:cubicBezTo>
                  <a:cubicBezTo>
                    <a:pt x="444012" y="278283"/>
                    <a:pt x="227854" y="178193"/>
                    <a:pt x="207274" y="166177"/>
                  </a:cubicBezTo>
                  <a:cubicBezTo>
                    <a:pt x="196728" y="160041"/>
                    <a:pt x="198773" y="155695"/>
                    <a:pt x="197303" y="146299"/>
                  </a:cubicBezTo>
                  <a:cubicBezTo>
                    <a:pt x="193468" y="122076"/>
                    <a:pt x="198070" y="123099"/>
                    <a:pt x="176403" y="112872"/>
                  </a:cubicBezTo>
                  <a:cubicBezTo>
                    <a:pt x="131855" y="91909"/>
                    <a:pt x="6711" y="29592"/>
                    <a:pt x="0" y="24543"/>
                  </a:cubicBezTo>
                  <a:close/>
                </a:path>
              </a:pathLst>
            </a:custGeom>
            <a:grpFill/>
            <a:ln w="6386" cap="flat">
              <a:noFill/>
              <a:prstDash val="solid"/>
              <a:miter/>
            </a:ln>
          </p:spPr>
          <p:txBody>
            <a:bodyPr rtlCol="0" anchor="ctr"/>
            <a:lstStyle/>
            <a:p>
              <a:endParaRPr lang="en-US"/>
            </a:p>
          </p:txBody>
        </p:sp>
        <p:sp>
          <p:nvSpPr>
            <p:cNvPr id="45" name="Graphic 239">
              <a:extLst>
                <a:ext uri="{FF2B5EF4-FFF2-40B4-BE49-F238E27FC236}">
                  <a16:creationId xmlns:a16="http://schemas.microsoft.com/office/drawing/2014/main" id="{7301E12F-5CE2-428F-9A00-A7E70594AB47}"/>
                </a:ext>
              </a:extLst>
            </p:cNvPr>
            <p:cNvSpPr/>
            <p:nvPr/>
          </p:nvSpPr>
          <p:spPr>
            <a:xfrm>
              <a:off x="4942219" y="3222109"/>
              <a:ext cx="570592" cy="357308"/>
            </a:xfrm>
            <a:custGeom>
              <a:avLst/>
              <a:gdLst>
                <a:gd name="connsiteX0" fmla="*/ 0 w 570592"/>
                <a:gd name="connsiteY0" fmla="*/ 23776 h 357308"/>
                <a:gd name="connsiteX1" fmla="*/ 13422 w 570592"/>
                <a:gd name="connsiteY1" fmla="*/ 0 h 357308"/>
                <a:gd name="connsiteX2" fmla="*/ 188355 w 570592"/>
                <a:gd name="connsiteY2" fmla="*/ 99451 h 357308"/>
                <a:gd name="connsiteX3" fmla="*/ 223316 w 570592"/>
                <a:gd name="connsiteY3" fmla="*/ 100473 h 357308"/>
                <a:gd name="connsiteX4" fmla="*/ 256360 w 570592"/>
                <a:gd name="connsiteY4" fmla="*/ 104372 h 357308"/>
                <a:gd name="connsiteX5" fmla="*/ 548001 w 570592"/>
                <a:gd name="connsiteY5" fmla="*/ 281862 h 357308"/>
                <a:gd name="connsiteX6" fmla="*/ 557396 w 570592"/>
                <a:gd name="connsiteY6" fmla="*/ 337403 h 357308"/>
                <a:gd name="connsiteX7" fmla="*/ 501216 w 570592"/>
                <a:gd name="connsiteY7" fmla="*/ 347246 h 357308"/>
                <a:gd name="connsiteX8" fmla="*/ 195578 w 570592"/>
                <a:gd name="connsiteY8" fmla="*/ 178065 h 357308"/>
                <a:gd name="connsiteX9" fmla="*/ 187205 w 570592"/>
                <a:gd name="connsiteY9" fmla="*/ 157612 h 357308"/>
                <a:gd name="connsiteX10" fmla="*/ 168989 w 570592"/>
                <a:gd name="connsiteY10" fmla="*/ 122971 h 357308"/>
                <a:gd name="connsiteX11" fmla="*/ 0 w 570592"/>
                <a:gd name="connsiteY11" fmla="*/ 23776 h 357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92" h="357308">
                  <a:moveTo>
                    <a:pt x="0" y="23776"/>
                  </a:moveTo>
                  <a:cubicBezTo>
                    <a:pt x="4218" y="14445"/>
                    <a:pt x="5561" y="11313"/>
                    <a:pt x="13422" y="0"/>
                  </a:cubicBezTo>
                  <a:cubicBezTo>
                    <a:pt x="50364" y="22050"/>
                    <a:pt x="150902" y="79190"/>
                    <a:pt x="188355" y="99451"/>
                  </a:cubicBezTo>
                  <a:cubicBezTo>
                    <a:pt x="204206" y="108015"/>
                    <a:pt x="213921" y="105011"/>
                    <a:pt x="223316" y="100473"/>
                  </a:cubicBezTo>
                  <a:cubicBezTo>
                    <a:pt x="235268" y="94721"/>
                    <a:pt x="245878" y="98108"/>
                    <a:pt x="256360" y="104372"/>
                  </a:cubicBezTo>
                  <a:cubicBezTo>
                    <a:pt x="354085" y="162853"/>
                    <a:pt x="450659" y="222805"/>
                    <a:pt x="548001" y="281862"/>
                  </a:cubicBezTo>
                  <a:cubicBezTo>
                    <a:pt x="569220" y="294709"/>
                    <a:pt x="581428" y="307875"/>
                    <a:pt x="557396" y="337403"/>
                  </a:cubicBezTo>
                  <a:cubicBezTo>
                    <a:pt x="538478" y="360604"/>
                    <a:pt x="530424" y="363033"/>
                    <a:pt x="501216" y="347246"/>
                  </a:cubicBezTo>
                  <a:cubicBezTo>
                    <a:pt x="422665" y="304679"/>
                    <a:pt x="215135" y="191359"/>
                    <a:pt x="195578" y="178065"/>
                  </a:cubicBezTo>
                  <a:cubicBezTo>
                    <a:pt x="185607" y="171290"/>
                    <a:pt x="187908" y="167072"/>
                    <a:pt x="187205" y="157612"/>
                  </a:cubicBezTo>
                  <a:cubicBezTo>
                    <a:pt x="185287" y="133134"/>
                    <a:pt x="189761" y="134475"/>
                    <a:pt x="168989" y="122971"/>
                  </a:cubicBezTo>
                  <a:cubicBezTo>
                    <a:pt x="126103" y="99195"/>
                    <a:pt x="6264" y="29209"/>
                    <a:pt x="0" y="23776"/>
                  </a:cubicBezTo>
                  <a:close/>
                </a:path>
              </a:pathLst>
            </a:custGeom>
            <a:grpFill/>
            <a:ln w="6386" cap="flat">
              <a:noFill/>
              <a:prstDash val="solid"/>
              <a:miter/>
            </a:ln>
          </p:spPr>
          <p:txBody>
            <a:bodyPr rtlCol="0" anchor="ctr"/>
            <a:lstStyle/>
            <a:p>
              <a:endParaRPr lang="en-US"/>
            </a:p>
          </p:txBody>
        </p:sp>
        <p:sp>
          <p:nvSpPr>
            <p:cNvPr id="46" name="Graphic 239">
              <a:extLst>
                <a:ext uri="{FF2B5EF4-FFF2-40B4-BE49-F238E27FC236}">
                  <a16:creationId xmlns:a16="http://schemas.microsoft.com/office/drawing/2014/main" id="{7301E12F-5CE2-428F-9A00-A7E70594AB47}"/>
                </a:ext>
              </a:extLst>
            </p:cNvPr>
            <p:cNvSpPr/>
            <p:nvPr/>
          </p:nvSpPr>
          <p:spPr>
            <a:xfrm>
              <a:off x="4978839" y="3128922"/>
              <a:ext cx="570245" cy="361882"/>
            </a:xfrm>
            <a:custGeom>
              <a:avLst/>
              <a:gdLst>
                <a:gd name="connsiteX0" fmla="*/ 556888 w 570245"/>
                <a:gd name="connsiteY0" fmla="*/ 361883 h 361882"/>
                <a:gd name="connsiteX1" fmla="*/ 3 w 570245"/>
                <a:gd name="connsiteY1" fmla="*/ 26333 h 361882"/>
                <a:gd name="connsiteX2" fmla="*/ 7992 w 570245"/>
                <a:gd name="connsiteY2" fmla="*/ 0 h 361882"/>
                <a:gd name="connsiteX3" fmla="*/ 570246 w 570245"/>
                <a:gd name="connsiteY3" fmla="*/ 336317 h 361882"/>
                <a:gd name="connsiteX4" fmla="*/ 556888 w 570245"/>
                <a:gd name="connsiteY4" fmla="*/ 361883 h 361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245" h="361882">
                  <a:moveTo>
                    <a:pt x="556888" y="361883"/>
                  </a:moveTo>
                  <a:cubicBezTo>
                    <a:pt x="394162" y="263199"/>
                    <a:pt x="5883" y="32660"/>
                    <a:pt x="3" y="26333"/>
                  </a:cubicBezTo>
                  <a:cubicBezTo>
                    <a:pt x="-125" y="17129"/>
                    <a:pt x="4285" y="10610"/>
                    <a:pt x="7992" y="0"/>
                  </a:cubicBezTo>
                  <a:cubicBezTo>
                    <a:pt x="18154" y="2940"/>
                    <a:pt x="410588" y="237569"/>
                    <a:pt x="570246" y="336317"/>
                  </a:cubicBezTo>
                  <a:cubicBezTo>
                    <a:pt x="566667" y="345329"/>
                    <a:pt x="562193" y="354533"/>
                    <a:pt x="556888" y="361883"/>
                  </a:cubicBezTo>
                  <a:close/>
                </a:path>
              </a:pathLst>
            </a:custGeom>
            <a:grpFill/>
            <a:ln w="6386" cap="flat">
              <a:noFill/>
              <a:prstDash val="solid"/>
              <a:miter/>
            </a:ln>
          </p:spPr>
          <p:txBody>
            <a:bodyPr rtlCol="0" anchor="ctr"/>
            <a:lstStyle/>
            <a:p>
              <a:endParaRPr lang="en-US"/>
            </a:p>
          </p:txBody>
        </p:sp>
        <p:sp>
          <p:nvSpPr>
            <p:cNvPr id="47" name="Graphic 239">
              <a:extLst>
                <a:ext uri="{FF2B5EF4-FFF2-40B4-BE49-F238E27FC236}">
                  <a16:creationId xmlns:a16="http://schemas.microsoft.com/office/drawing/2014/main" id="{7301E12F-5CE2-428F-9A00-A7E70594AB47}"/>
                </a:ext>
              </a:extLst>
            </p:cNvPr>
            <p:cNvSpPr/>
            <p:nvPr/>
          </p:nvSpPr>
          <p:spPr>
            <a:xfrm>
              <a:off x="5216539" y="2815359"/>
              <a:ext cx="494951" cy="432827"/>
            </a:xfrm>
            <a:custGeom>
              <a:avLst/>
              <a:gdLst>
                <a:gd name="connsiteX0" fmla="*/ 478973 w 494951"/>
                <a:gd name="connsiteY0" fmla="*/ 432827 h 432827"/>
                <a:gd name="connsiteX1" fmla="*/ 0 w 494951"/>
                <a:gd name="connsiteY1" fmla="*/ 23776 h 432827"/>
                <a:gd name="connsiteX2" fmla="*/ 11057 w 494951"/>
                <a:gd name="connsiteY2" fmla="*/ 0 h 432827"/>
                <a:gd name="connsiteX3" fmla="*/ 494952 w 494951"/>
                <a:gd name="connsiteY3" fmla="*/ 410649 h 432827"/>
                <a:gd name="connsiteX4" fmla="*/ 478973 w 494951"/>
                <a:gd name="connsiteY4" fmla="*/ 432827 h 432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951" h="432827">
                  <a:moveTo>
                    <a:pt x="478973" y="432827"/>
                  </a:moveTo>
                  <a:cubicBezTo>
                    <a:pt x="339129" y="312669"/>
                    <a:pt x="4730" y="30743"/>
                    <a:pt x="0" y="23776"/>
                  </a:cubicBezTo>
                  <a:cubicBezTo>
                    <a:pt x="1087" y="15020"/>
                    <a:pt x="6136" y="9523"/>
                    <a:pt x="11057" y="0"/>
                  </a:cubicBezTo>
                  <a:cubicBezTo>
                    <a:pt x="20261" y="4410"/>
                    <a:pt x="357984" y="291002"/>
                    <a:pt x="494952" y="410649"/>
                  </a:cubicBezTo>
                  <a:cubicBezTo>
                    <a:pt x="490350" y="418638"/>
                    <a:pt x="484981" y="426692"/>
                    <a:pt x="478973" y="432827"/>
                  </a:cubicBezTo>
                  <a:close/>
                </a:path>
              </a:pathLst>
            </a:custGeom>
            <a:grpFill/>
            <a:ln w="6386" cap="flat">
              <a:noFill/>
              <a:prstDash val="solid"/>
              <a:miter/>
            </a:ln>
          </p:spPr>
          <p:txBody>
            <a:bodyPr rtlCol="0" anchor="ctr"/>
            <a:lstStyle/>
            <a:p>
              <a:endParaRPr lang="en-US"/>
            </a:p>
          </p:txBody>
        </p:sp>
        <p:sp>
          <p:nvSpPr>
            <p:cNvPr id="48" name="Graphic 239">
              <a:extLst>
                <a:ext uri="{FF2B5EF4-FFF2-40B4-BE49-F238E27FC236}">
                  <a16:creationId xmlns:a16="http://schemas.microsoft.com/office/drawing/2014/main" id="{7301E12F-5CE2-428F-9A00-A7E70594AB47}"/>
                </a:ext>
              </a:extLst>
            </p:cNvPr>
            <p:cNvSpPr/>
            <p:nvPr/>
          </p:nvSpPr>
          <p:spPr>
            <a:xfrm>
              <a:off x="5054197" y="3028002"/>
              <a:ext cx="538569" cy="390500"/>
            </a:xfrm>
            <a:custGeom>
              <a:avLst/>
              <a:gdLst>
                <a:gd name="connsiteX0" fmla="*/ 0 w 538569"/>
                <a:gd name="connsiteY0" fmla="*/ 23520 h 390500"/>
                <a:gd name="connsiteX1" fmla="*/ 13805 w 538569"/>
                <a:gd name="connsiteY1" fmla="*/ 0 h 390500"/>
                <a:gd name="connsiteX2" fmla="*/ 178513 w 538569"/>
                <a:gd name="connsiteY2" fmla="*/ 110252 h 390500"/>
                <a:gd name="connsiteX3" fmla="*/ 212131 w 538569"/>
                <a:gd name="connsiteY3" fmla="*/ 113128 h 390500"/>
                <a:gd name="connsiteX4" fmla="*/ 243769 w 538569"/>
                <a:gd name="connsiteY4" fmla="*/ 118753 h 390500"/>
                <a:gd name="connsiteX5" fmla="*/ 517833 w 538569"/>
                <a:gd name="connsiteY5" fmla="*/ 314522 h 390500"/>
                <a:gd name="connsiteX6" fmla="*/ 524736 w 538569"/>
                <a:gd name="connsiteY6" fmla="*/ 371598 h 390500"/>
                <a:gd name="connsiteX7" fmla="*/ 470217 w 538569"/>
                <a:gd name="connsiteY7" fmla="*/ 378756 h 390500"/>
                <a:gd name="connsiteX8" fmla="*/ 182283 w 538569"/>
                <a:gd name="connsiteY8" fmla="*/ 190784 h 390500"/>
                <a:gd name="connsiteX9" fmla="*/ 174997 w 538569"/>
                <a:gd name="connsiteY9" fmla="*/ 169501 h 390500"/>
                <a:gd name="connsiteX10" fmla="*/ 158763 w 538569"/>
                <a:gd name="connsiteY10" fmla="*/ 133261 h 390500"/>
                <a:gd name="connsiteX11" fmla="*/ 0 w 538569"/>
                <a:gd name="connsiteY11" fmla="*/ 23520 h 3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8569" h="390500">
                  <a:moveTo>
                    <a:pt x="0" y="23520"/>
                  </a:moveTo>
                  <a:cubicBezTo>
                    <a:pt x="4474" y="14253"/>
                    <a:pt x="5816" y="11057"/>
                    <a:pt x="13805" y="0"/>
                  </a:cubicBezTo>
                  <a:cubicBezTo>
                    <a:pt x="48575" y="24351"/>
                    <a:pt x="143232" y="87690"/>
                    <a:pt x="178513" y="110252"/>
                  </a:cubicBezTo>
                  <a:cubicBezTo>
                    <a:pt x="193468" y="119839"/>
                    <a:pt x="202928" y="117219"/>
                    <a:pt x="212131" y="113128"/>
                  </a:cubicBezTo>
                  <a:cubicBezTo>
                    <a:pt x="223828" y="107887"/>
                    <a:pt x="233926" y="111850"/>
                    <a:pt x="243769" y="118753"/>
                  </a:cubicBezTo>
                  <a:cubicBezTo>
                    <a:pt x="335614" y="183306"/>
                    <a:pt x="426436" y="249394"/>
                    <a:pt x="517833" y="314522"/>
                  </a:cubicBezTo>
                  <a:cubicBezTo>
                    <a:pt x="537775" y="328711"/>
                    <a:pt x="549087" y="342708"/>
                    <a:pt x="524736" y="371598"/>
                  </a:cubicBezTo>
                  <a:cubicBezTo>
                    <a:pt x="505626" y="394287"/>
                    <a:pt x="497764" y="396396"/>
                    <a:pt x="470217" y="378756"/>
                  </a:cubicBezTo>
                  <a:cubicBezTo>
                    <a:pt x="396204" y="331395"/>
                    <a:pt x="200627" y="205357"/>
                    <a:pt x="182283" y="190784"/>
                  </a:cubicBezTo>
                  <a:cubicBezTo>
                    <a:pt x="172888" y="183370"/>
                    <a:pt x="175317" y="179215"/>
                    <a:pt x="174997" y="169501"/>
                  </a:cubicBezTo>
                  <a:cubicBezTo>
                    <a:pt x="174102" y="144510"/>
                    <a:pt x="178385" y="146044"/>
                    <a:pt x="158763" y="133261"/>
                  </a:cubicBezTo>
                  <a:cubicBezTo>
                    <a:pt x="118625" y="106801"/>
                    <a:pt x="5816" y="29400"/>
                    <a:pt x="0" y="23520"/>
                  </a:cubicBezTo>
                  <a:close/>
                </a:path>
              </a:pathLst>
            </a:custGeom>
            <a:grpFill/>
            <a:ln w="6386" cap="flat">
              <a:noFill/>
              <a:prstDash val="solid"/>
              <a:miter/>
            </a:ln>
          </p:spPr>
          <p:txBody>
            <a:bodyPr rtlCol="0" anchor="ctr"/>
            <a:lstStyle/>
            <a:p>
              <a:endParaRPr lang="en-US"/>
            </a:p>
          </p:txBody>
        </p:sp>
        <p:sp>
          <p:nvSpPr>
            <p:cNvPr id="49" name="Graphic 239">
              <a:extLst>
                <a:ext uri="{FF2B5EF4-FFF2-40B4-BE49-F238E27FC236}">
                  <a16:creationId xmlns:a16="http://schemas.microsoft.com/office/drawing/2014/main" id="{7301E12F-5CE2-428F-9A00-A7E70594AB47}"/>
                </a:ext>
              </a:extLst>
            </p:cNvPr>
            <p:cNvSpPr/>
            <p:nvPr/>
          </p:nvSpPr>
          <p:spPr>
            <a:xfrm>
              <a:off x="5154095" y="2902282"/>
              <a:ext cx="509746" cy="427348"/>
            </a:xfrm>
            <a:custGeom>
              <a:avLst/>
              <a:gdLst>
                <a:gd name="connsiteX0" fmla="*/ 0 w 509746"/>
                <a:gd name="connsiteY0" fmla="*/ 22370 h 427348"/>
                <a:gd name="connsiteX1" fmla="*/ 15787 w 509746"/>
                <a:gd name="connsiteY1" fmla="*/ 0 h 427348"/>
                <a:gd name="connsiteX2" fmla="*/ 170587 w 509746"/>
                <a:gd name="connsiteY2" fmla="*/ 122843 h 427348"/>
                <a:gd name="connsiteX3" fmla="*/ 203823 w 509746"/>
                <a:gd name="connsiteY3" fmla="*/ 128340 h 427348"/>
                <a:gd name="connsiteX4" fmla="*/ 234885 w 509746"/>
                <a:gd name="connsiteY4" fmla="*/ 136457 h 427348"/>
                <a:gd name="connsiteX5" fmla="*/ 491437 w 509746"/>
                <a:gd name="connsiteY5" fmla="*/ 353190 h 427348"/>
                <a:gd name="connsiteX6" fmla="*/ 493482 w 509746"/>
                <a:gd name="connsiteY6" fmla="*/ 410585 h 427348"/>
                <a:gd name="connsiteX7" fmla="*/ 438516 w 509746"/>
                <a:gd name="connsiteY7" fmla="*/ 413398 h 427348"/>
                <a:gd name="connsiteX8" fmla="*/ 167519 w 509746"/>
                <a:gd name="connsiteY8" fmla="*/ 203375 h 427348"/>
                <a:gd name="connsiteX9" fmla="*/ 162023 w 509746"/>
                <a:gd name="connsiteY9" fmla="*/ 181580 h 427348"/>
                <a:gd name="connsiteX10" fmla="*/ 148984 w 509746"/>
                <a:gd name="connsiteY10" fmla="*/ 144191 h 427348"/>
                <a:gd name="connsiteX11" fmla="*/ 0 w 509746"/>
                <a:gd name="connsiteY11" fmla="*/ 22370 h 427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9746" h="427348">
                  <a:moveTo>
                    <a:pt x="0" y="22370"/>
                  </a:moveTo>
                  <a:cubicBezTo>
                    <a:pt x="5241" y="13486"/>
                    <a:pt x="6903" y="10418"/>
                    <a:pt x="15787" y="0"/>
                  </a:cubicBezTo>
                  <a:cubicBezTo>
                    <a:pt x="48383" y="27036"/>
                    <a:pt x="137288" y="97597"/>
                    <a:pt x="170587" y="122843"/>
                  </a:cubicBezTo>
                  <a:cubicBezTo>
                    <a:pt x="184712" y="133517"/>
                    <a:pt x="194299" y="131727"/>
                    <a:pt x="203823" y="128340"/>
                  </a:cubicBezTo>
                  <a:cubicBezTo>
                    <a:pt x="215966" y="124058"/>
                    <a:pt x="225681" y="128787"/>
                    <a:pt x="234885" y="136457"/>
                  </a:cubicBezTo>
                  <a:cubicBezTo>
                    <a:pt x="320977" y="208041"/>
                    <a:pt x="405792" y="281031"/>
                    <a:pt x="491437" y="353190"/>
                  </a:cubicBezTo>
                  <a:cubicBezTo>
                    <a:pt x="510100" y="368913"/>
                    <a:pt x="520134" y="383741"/>
                    <a:pt x="493482" y="410585"/>
                  </a:cubicBezTo>
                  <a:cubicBezTo>
                    <a:pt x="472518" y="431677"/>
                    <a:pt x="464465" y="433147"/>
                    <a:pt x="438516" y="413398"/>
                  </a:cubicBezTo>
                  <a:cubicBezTo>
                    <a:pt x="368785" y="360349"/>
                    <a:pt x="184520" y="219290"/>
                    <a:pt x="167519" y="203375"/>
                  </a:cubicBezTo>
                  <a:cubicBezTo>
                    <a:pt x="158827" y="195194"/>
                    <a:pt x="161575" y="191295"/>
                    <a:pt x="162023" y="181580"/>
                  </a:cubicBezTo>
                  <a:cubicBezTo>
                    <a:pt x="163237" y="156590"/>
                    <a:pt x="167391" y="158507"/>
                    <a:pt x="148984" y="144191"/>
                  </a:cubicBezTo>
                  <a:cubicBezTo>
                    <a:pt x="111147" y="114726"/>
                    <a:pt x="5369" y="28697"/>
                    <a:pt x="0" y="22370"/>
                  </a:cubicBezTo>
                  <a:close/>
                </a:path>
              </a:pathLst>
            </a:custGeom>
            <a:grpFill/>
            <a:ln w="6386" cap="flat">
              <a:noFill/>
              <a:prstDash val="solid"/>
              <a:miter/>
            </a:ln>
          </p:spPr>
          <p:txBody>
            <a:bodyPr rtlCol="0" anchor="ctr"/>
            <a:lstStyle/>
            <a:p>
              <a:endParaRPr lang="en-US"/>
            </a:p>
          </p:txBody>
        </p:sp>
      </p:grpSp>
      <p:sp>
        <p:nvSpPr>
          <p:cNvPr id="2" name="CasellaDiTesto 1"/>
          <p:cNvSpPr txBox="1"/>
          <p:nvPr/>
        </p:nvSpPr>
        <p:spPr>
          <a:xfrm>
            <a:off x="2712755" y="1512313"/>
            <a:ext cx="8470231" cy="4144661"/>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it-IT" sz="3600" dirty="0" err="1" smtClean="0">
                <a:solidFill>
                  <a:schemeClr val="bg1"/>
                </a:solidFill>
              </a:rPr>
              <a:t>Improvements</a:t>
            </a:r>
            <a:r>
              <a:rPr lang="it-IT" sz="3600" dirty="0" smtClean="0">
                <a:solidFill>
                  <a:schemeClr val="bg1"/>
                </a:solidFill>
              </a:rPr>
              <a:t> </a:t>
            </a:r>
            <a:r>
              <a:rPr lang="it-IT" sz="3600" dirty="0" err="1" smtClean="0">
                <a:solidFill>
                  <a:schemeClr val="bg1"/>
                </a:solidFill>
              </a:rPr>
              <a:t>observed</a:t>
            </a:r>
            <a:endParaRPr lang="it-IT" sz="3600" dirty="0" smtClean="0">
              <a:solidFill>
                <a:schemeClr val="bg1"/>
              </a:solidFill>
            </a:endParaRPr>
          </a:p>
          <a:p>
            <a:pPr marL="457200" indent="-457200">
              <a:lnSpc>
                <a:spcPct val="150000"/>
              </a:lnSpc>
              <a:buFont typeface="Arial" panose="020B0604020202020204" pitchFamily="34" charset="0"/>
              <a:buChar char="•"/>
            </a:pPr>
            <a:r>
              <a:rPr lang="it-IT" sz="3600" dirty="0" err="1" smtClean="0">
                <a:solidFill>
                  <a:schemeClr val="bg1"/>
                </a:solidFill>
              </a:rPr>
              <a:t>Singing</a:t>
            </a:r>
            <a:r>
              <a:rPr lang="it-IT" sz="3600" dirty="0" smtClean="0">
                <a:solidFill>
                  <a:schemeClr val="bg1"/>
                </a:solidFill>
              </a:rPr>
              <a:t> for </a:t>
            </a:r>
            <a:r>
              <a:rPr lang="it-IT" sz="3600" dirty="0" err="1" smtClean="0">
                <a:solidFill>
                  <a:schemeClr val="bg1"/>
                </a:solidFill>
              </a:rPr>
              <a:t>coping</a:t>
            </a:r>
            <a:r>
              <a:rPr lang="it-IT" sz="3600" dirty="0" smtClean="0">
                <a:solidFill>
                  <a:schemeClr val="bg1"/>
                </a:solidFill>
              </a:rPr>
              <a:t> with </a:t>
            </a:r>
            <a:r>
              <a:rPr lang="it-IT" sz="3600" dirty="0" err="1" smtClean="0">
                <a:solidFill>
                  <a:schemeClr val="bg1"/>
                </a:solidFill>
              </a:rPr>
              <a:t>challenges</a:t>
            </a:r>
            <a:endParaRPr lang="it-IT" sz="3600" dirty="0" smtClean="0">
              <a:solidFill>
                <a:schemeClr val="bg1"/>
              </a:solidFill>
            </a:endParaRPr>
          </a:p>
          <a:p>
            <a:pPr marL="457200" indent="-457200">
              <a:lnSpc>
                <a:spcPct val="150000"/>
              </a:lnSpc>
              <a:buFont typeface="Arial" panose="020B0604020202020204" pitchFamily="34" charset="0"/>
              <a:buChar char="•"/>
            </a:pPr>
            <a:r>
              <a:rPr lang="it-IT" sz="3600" dirty="0" smtClean="0">
                <a:solidFill>
                  <a:schemeClr val="bg1"/>
                </a:solidFill>
              </a:rPr>
              <a:t>Positive impact of </a:t>
            </a:r>
            <a:r>
              <a:rPr lang="it-IT" sz="3600" dirty="0" err="1" smtClean="0">
                <a:solidFill>
                  <a:schemeClr val="bg1"/>
                </a:solidFill>
              </a:rPr>
              <a:t>singing</a:t>
            </a:r>
            <a:r>
              <a:rPr lang="it-IT" sz="3600" dirty="0" smtClean="0">
                <a:solidFill>
                  <a:schemeClr val="bg1"/>
                </a:solidFill>
              </a:rPr>
              <a:t> on </a:t>
            </a:r>
            <a:r>
              <a:rPr lang="it-IT" sz="3600" dirty="0" err="1" smtClean="0">
                <a:solidFill>
                  <a:schemeClr val="bg1"/>
                </a:solidFill>
              </a:rPr>
              <a:t>maternal</a:t>
            </a:r>
            <a:r>
              <a:rPr lang="it-IT" sz="3600" dirty="0" smtClean="0">
                <a:solidFill>
                  <a:schemeClr val="bg1"/>
                </a:solidFill>
              </a:rPr>
              <a:t> </a:t>
            </a:r>
            <a:r>
              <a:rPr lang="it-IT" sz="3600" dirty="0" err="1" smtClean="0">
                <a:solidFill>
                  <a:schemeClr val="bg1"/>
                </a:solidFill>
              </a:rPr>
              <a:t>wellbeing</a:t>
            </a:r>
            <a:r>
              <a:rPr lang="it-IT" sz="3600" dirty="0" smtClean="0">
                <a:solidFill>
                  <a:schemeClr val="bg1"/>
                </a:solidFill>
              </a:rPr>
              <a:t> and </a:t>
            </a:r>
            <a:r>
              <a:rPr lang="it-IT" sz="3600" dirty="0" err="1" smtClean="0">
                <a:solidFill>
                  <a:schemeClr val="bg1"/>
                </a:solidFill>
              </a:rPr>
              <a:t>mother-infant</a:t>
            </a:r>
            <a:r>
              <a:rPr lang="it-IT" sz="3600" dirty="0" smtClean="0">
                <a:solidFill>
                  <a:schemeClr val="bg1"/>
                </a:solidFill>
              </a:rPr>
              <a:t> bond</a:t>
            </a:r>
          </a:p>
          <a:p>
            <a:pPr marL="457200" indent="-457200">
              <a:lnSpc>
                <a:spcPct val="150000"/>
              </a:lnSpc>
              <a:buFont typeface="Arial" panose="020B0604020202020204" pitchFamily="34" charset="0"/>
              <a:buChar char="•"/>
            </a:pPr>
            <a:r>
              <a:rPr lang="it-IT" sz="3600" dirty="0" err="1" smtClean="0">
                <a:solidFill>
                  <a:schemeClr val="bg1"/>
                </a:solidFill>
              </a:rPr>
              <a:t>better</a:t>
            </a:r>
            <a:r>
              <a:rPr lang="it-IT" sz="3600" dirty="0" smtClean="0">
                <a:solidFill>
                  <a:schemeClr val="bg1"/>
                </a:solidFill>
              </a:rPr>
              <a:t> </a:t>
            </a:r>
            <a:r>
              <a:rPr lang="it-IT" sz="3600" dirty="0" err="1" smtClean="0">
                <a:solidFill>
                  <a:schemeClr val="bg1"/>
                </a:solidFill>
              </a:rPr>
              <a:t>equipped</a:t>
            </a:r>
            <a:r>
              <a:rPr lang="it-IT" sz="3600" dirty="0" smtClean="0">
                <a:solidFill>
                  <a:schemeClr val="bg1"/>
                </a:solidFill>
              </a:rPr>
              <a:t> to </a:t>
            </a:r>
            <a:r>
              <a:rPr lang="it-IT" sz="3600" dirty="0" err="1" smtClean="0">
                <a:solidFill>
                  <a:schemeClr val="bg1"/>
                </a:solidFill>
              </a:rPr>
              <a:t>build</a:t>
            </a:r>
            <a:r>
              <a:rPr lang="it-IT" sz="3600" dirty="0" smtClean="0">
                <a:solidFill>
                  <a:schemeClr val="bg1"/>
                </a:solidFill>
              </a:rPr>
              <a:t> </a:t>
            </a:r>
            <a:r>
              <a:rPr lang="it-IT" sz="3600" dirty="0" err="1" smtClean="0">
                <a:solidFill>
                  <a:schemeClr val="bg1"/>
                </a:solidFill>
              </a:rPr>
              <a:t>my</a:t>
            </a:r>
            <a:r>
              <a:rPr lang="it-IT" sz="3600" dirty="0" smtClean="0">
                <a:solidFill>
                  <a:schemeClr val="bg1"/>
                </a:solidFill>
              </a:rPr>
              <a:t> </a:t>
            </a:r>
            <a:r>
              <a:rPr lang="it-IT" sz="3600" dirty="0" err="1" smtClean="0">
                <a:solidFill>
                  <a:schemeClr val="bg1"/>
                </a:solidFill>
              </a:rPr>
              <a:t>practice</a:t>
            </a:r>
            <a:endParaRPr lang="en-GB" sz="3600" dirty="0">
              <a:solidFill>
                <a:schemeClr val="bg1"/>
              </a:solidFill>
            </a:endParaRPr>
          </a:p>
        </p:txBody>
      </p:sp>
    </p:spTree>
    <p:extLst>
      <p:ext uri="{BB962C8B-B14F-4D97-AF65-F5344CB8AC3E}">
        <p14:creationId xmlns:p14="http://schemas.microsoft.com/office/powerpoint/2010/main" val="26179180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llaDiTesto 2"/>
          <p:cNvSpPr txBox="1"/>
          <p:nvPr/>
        </p:nvSpPr>
        <p:spPr>
          <a:xfrm>
            <a:off x="2007822" y="2274131"/>
            <a:ext cx="8612052" cy="2000548"/>
          </a:xfrm>
          <a:prstGeom prst="rect">
            <a:avLst/>
          </a:prstGeom>
          <a:noFill/>
        </p:spPr>
        <p:txBody>
          <a:bodyPr wrap="square" rtlCol="0">
            <a:spAutoFit/>
          </a:bodyPr>
          <a:lstStyle/>
          <a:p>
            <a:pPr algn="ctr"/>
            <a:r>
              <a:rPr lang="it-IT" sz="8000" dirty="0" err="1" smtClean="0">
                <a:solidFill>
                  <a:schemeClr val="bg1"/>
                </a:solidFill>
                <a:latin typeface="Lucida Calligraphy" panose="03010101010101010101" pitchFamily="66" charset="0"/>
              </a:rPr>
              <a:t>Thank</a:t>
            </a:r>
            <a:r>
              <a:rPr lang="it-IT" sz="8000" dirty="0" smtClean="0">
                <a:solidFill>
                  <a:schemeClr val="bg1"/>
                </a:solidFill>
                <a:latin typeface="Lucida Calligraphy" panose="03010101010101010101" pitchFamily="66" charset="0"/>
              </a:rPr>
              <a:t> </a:t>
            </a:r>
            <a:r>
              <a:rPr lang="it-IT" sz="8000" dirty="0" err="1" smtClean="0">
                <a:solidFill>
                  <a:schemeClr val="bg1"/>
                </a:solidFill>
                <a:latin typeface="Lucida Calligraphy" panose="03010101010101010101" pitchFamily="66" charset="0"/>
              </a:rPr>
              <a:t>you</a:t>
            </a:r>
            <a:endParaRPr lang="it-IT" sz="8000" dirty="0" smtClean="0">
              <a:solidFill>
                <a:schemeClr val="bg1"/>
              </a:solidFill>
              <a:latin typeface="Lucida Calligraphy" panose="03010101010101010101" pitchFamily="66" charset="0"/>
            </a:endParaRPr>
          </a:p>
          <a:p>
            <a:endParaRPr lang="en-GB" sz="4400" dirty="0">
              <a:latin typeface="Script MT Bold" panose="03040602040607080904" pitchFamily="66" charset="0"/>
            </a:endParaRPr>
          </a:p>
        </p:txBody>
      </p:sp>
      <p:pic>
        <p:nvPicPr>
          <p:cNvPr id="4" name="Immagine 3"/>
          <p:cNvPicPr>
            <a:picLocks noChangeAspect="1"/>
          </p:cNvPicPr>
          <p:nvPr/>
        </p:nvPicPr>
        <p:blipFill>
          <a:blip r:embed="rId2"/>
          <a:stretch>
            <a:fillRect/>
          </a:stretch>
        </p:blipFill>
        <p:spPr>
          <a:xfrm rot="1488531">
            <a:off x="129105" y="-76681"/>
            <a:ext cx="1025157" cy="2478542"/>
          </a:xfrm>
          <a:prstGeom prst="rect">
            <a:avLst/>
          </a:prstGeom>
        </p:spPr>
      </p:pic>
      <p:pic>
        <p:nvPicPr>
          <p:cNvPr id="5" name="Immagine 4"/>
          <p:cNvPicPr>
            <a:picLocks noChangeAspect="1"/>
          </p:cNvPicPr>
          <p:nvPr/>
        </p:nvPicPr>
        <p:blipFill>
          <a:blip r:embed="rId3"/>
          <a:stretch>
            <a:fillRect/>
          </a:stretch>
        </p:blipFill>
        <p:spPr>
          <a:xfrm rot="20102698">
            <a:off x="303325" y="2610886"/>
            <a:ext cx="676715" cy="737680"/>
          </a:xfrm>
          <a:prstGeom prst="rect">
            <a:avLst/>
          </a:prstGeom>
        </p:spPr>
      </p:pic>
      <p:sp>
        <p:nvSpPr>
          <p:cNvPr id="6" name="Freeform: Shape 505">
            <a:extLst>
              <a:ext uri="{FF2B5EF4-FFF2-40B4-BE49-F238E27FC236}">
                <a16:creationId xmlns:a16="http://schemas.microsoft.com/office/drawing/2014/main" id="{2F50B75A-C99D-419B-AA25-56814BBF436E}"/>
              </a:ext>
            </a:extLst>
          </p:cNvPr>
          <p:cNvSpPr/>
          <p:nvPr/>
        </p:nvSpPr>
        <p:spPr>
          <a:xfrm rot="19479816">
            <a:off x="1535322" y="55337"/>
            <a:ext cx="439943" cy="699396"/>
          </a:xfrm>
          <a:custGeom>
            <a:avLst/>
            <a:gdLst>
              <a:gd name="connsiteX0" fmla="*/ 629126 w 742950"/>
              <a:gd name="connsiteY0" fmla="*/ 297656 h 1181100"/>
              <a:gd name="connsiteX1" fmla="*/ 437674 w 742950"/>
              <a:gd name="connsiteY1" fmla="*/ 9049 h 1181100"/>
              <a:gd name="connsiteX2" fmla="*/ 437674 w 742950"/>
              <a:gd name="connsiteY2" fmla="*/ 7144 h 1181100"/>
              <a:gd name="connsiteX3" fmla="*/ 387191 w 742950"/>
              <a:gd name="connsiteY3" fmla="*/ 7144 h 1181100"/>
              <a:gd name="connsiteX4" fmla="*/ 391001 w 742950"/>
              <a:gd name="connsiteY4" fmla="*/ 881539 h 1181100"/>
              <a:gd name="connsiteX5" fmla="*/ 230029 w 742950"/>
              <a:gd name="connsiteY5" fmla="*/ 820579 h 1181100"/>
              <a:gd name="connsiteX6" fmla="*/ 7144 w 742950"/>
              <a:gd name="connsiteY6" fmla="*/ 1008221 h 1181100"/>
              <a:gd name="connsiteX7" fmla="*/ 230029 w 742950"/>
              <a:gd name="connsiteY7" fmla="*/ 1174909 h 1181100"/>
              <a:gd name="connsiteX8" fmla="*/ 443389 w 742950"/>
              <a:gd name="connsiteY8" fmla="*/ 997744 h 1181100"/>
              <a:gd name="connsiteX9" fmla="*/ 446246 w 742950"/>
              <a:gd name="connsiteY9" fmla="*/ 997744 h 1181100"/>
              <a:gd name="connsiteX10" fmla="*/ 446246 w 742950"/>
              <a:gd name="connsiteY10" fmla="*/ 999649 h 1181100"/>
              <a:gd name="connsiteX11" fmla="*/ 446246 w 742950"/>
              <a:gd name="connsiteY11" fmla="*/ 999649 h 1181100"/>
              <a:gd name="connsiteX12" fmla="*/ 446246 w 742950"/>
              <a:gd name="connsiteY12" fmla="*/ 999649 h 1181100"/>
              <a:gd name="connsiteX13" fmla="*/ 441484 w 742950"/>
              <a:gd name="connsiteY13" fmla="*/ 201454 h 1181100"/>
              <a:gd name="connsiteX14" fmla="*/ 604361 w 742950"/>
              <a:gd name="connsiteY14" fmla="*/ 351949 h 1181100"/>
              <a:gd name="connsiteX15" fmla="*/ 643414 w 742950"/>
              <a:gd name="connsiteY15" fmla="*/ 626269 h 1181100"/>
              <a:gd name="connsiteX16" fmla="*/ 629126 w 742950"/>
              <a:gd name="connsiteY16" fmla="*/ 297656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950" h="1181100">
                <a:moveTo>
                  <a:pt x="629126" y="297656"/>
                </a:moveTo>
                <a:cubicBezTo>
                  <a:pt x="460534" y="185261"/>
                  <a:pt x="437674" y="10001"/>
                  <a:pt x="437674" y="9049"/>
                </a:cubicBezTo>
                <a:lnTo>
                  <a:pt x="437674" y="7144"/>
                </a:lnTo>
                <a:lnTo>
                  <a:pt x="387191" y="7144"/>
                </a:lnTo>
                <a:lnTo>
                  <a:pt x="391001" y="881539"/>
                </a:lnTo>
                <a:cubicBezTo>
                  <a:pt x="351949" y="844391"/>
                  <a:pt x="294799" y="820579"/>
                  <a:pt x="230029" y="820579"/>
                </a:cubicBezTo>
                <a:cubicBezTo>
                  <a:pt x="111919" y="820579"/>
                  <a:pt x="7144" y="910114"/>
                  <a:pt x="7144" y="1008221"/>
                </a:cubicBezTo>
                <a:cubicBezTo>
                  <a:pt x="7144" y="1106329"/>
                  <a:pt x="111919" y="1174909"/>
                  <a:pt x="230029" y="1174909"/>
                </a:cubicBezTo>
                <a:cubicBezTo>
                  <a:pt x="347186" y="1174909"/>
                  <a:pt x="441484" y="1102519"/>
                  <a:pt x="443389" y="997744"/>
                </a:cubicBezTo>
                <a:lnTo>
                  <a:pt x="446246" y="997744"/>
                </a:lnTo>
                <a:lnTo>
                  <a:pt x="446246" y="999649"/>
                </a:lnTo>
                <a:cubicBezTo>
                  <a:pt x="446246" y="999649"/>
                  <a:pt x="446246" y="999649"/>
                  <a:pt x="446246" y="999649"/>
                </a:cubicBezTo>
                <a:cubicBezTo>
                  <a:pt x="446246" y="999649"/>
                  <a:pt x="446246" y="999649"/>
                  <a:pt x="446246" y="999649"/>
                </a:cubicBezTo>
                <a:lnTo>
                  <a:pt x="441484" y="201454"/>
                </a:lnTo>
                <a:cubicBezTo>
                  <a:pt x="469106" y="244316"/>
                  <a:pt x="516731" y="286226"/>
                  <a:pt x="604361" y="351949"/>
                </a:cubicBezTo>
                <a:cubicBezTo>
                  <a:pt x="777716" y="481489"/>
                  <a:pt x="643414" y="626269"/>
                  <a:pt x="643414" y="626269"/>
                </a:cubicBezTo>
                <a:cubicBezTo>
                  <a:pt x="753904" y="571976"/>
                  <a:pt x="791051" y="406241"/>
                  <a:pt x="629126" y="297656"/>
                </a:cubicBezTo>
                <a:close/>
              </a:path>
            </a:pathLst>
          </a:custGeom>
          <a:solidFill>
            <a:schemeClr val="bg1"/>
          </a:solidFill>
          <a:ln w="9525" cap="flat">
            <a:noFill/>
            <a:prstDash val="solid"/>
            <a:miter/>
          </a:ln>
          <a:effectLst>
            <a:outerShdw blurRad="63500" sx="102000" sy="102000" algn="ctr" rotWithShape="0">
              <a:prstClr val="black">
                <a:alpha val="40000"/>
              </a:prstClr>
            </a:outerShdw>
          </a:effectLst>
        </p:spPr>
        <p:txBody>
          <a:bodyPr rtlCol="0" anchor="ctr"/>
          <a:lstStyle/>
          <a:p>
            <a:endParaRPr lang="en-US"/>
          </a:p>
        </p:txBody>
      </p:sp>
      <p:sp>
        <p:nvSpPr>
          <p:cNvPr id="7" name="Freeform: Shape 316">
            <a:extLst>
              <a:ext uri="{FF2B5EF4-FFF2-40B4-BE49-F238E27FC236}">
                <a16:creationId xmlns:a16="http://schemas.microsoft.com/office/drawing/2014/main" id="{D1D58ECD-14FA-4633-B59E-B11E2BC5B4C2}"/>
              </a:ext>
            </a:extLst>
          </p:cNvPr>
          <p:cNvSpPr/>
          <p:nvPr/>
        </p:nvSpPr>
        <p:spPr>
          <a:xfrm rot="967481">
            <a:off x="2423364" y="74670"/>
            <a:ext cx="560879" cy="524012"/>
          </a:xfrm>
          <a:custGeom>
            <a:avLst/>
            <a:gdLst>
              <a:gd name="connsiteX0" fmla="*/ 718203 w 785745"/>
              <a:gd name="connsiteY0" fmla="*/ 378654 h 734097"/>
              <a:gd name="connsiteX1" fmla="*/ 785745 w 785745"/>
              <a:gd name="connsiteY1" fmla="*/ 446195 h 734097"/>
              <a:gd name="connsiteX2" fmla="*/ 718203 w 785745"/>
              <a:gd name="connsiteY2" fmla="*/ 513737 h 734097"/>
              <a:gd name="connsiteX3" fmla="*/ 650662 w 785745"/>
              <a:gd name="connsiteY3" fmla="*/ 446195 h 734097"/>
              <a:gd name="connsiteX4" fmla="*/ 718203 w 785745"/>
              <a:gd name="connsiteY4" fmla="*/ 378654 h 734097"/>
              <a:gd name="connsiteX5" fmla="*/ 718203 w 785745"/>
              <a:gd name="connsiteY5" fmla="*/ 158906 h 734097"/>
              <a:gd name="connsiteX6" fmla="*/ 785745 w 785745"/>
              <a:gd name="connsiteY6" fmla="*/ 226448 h 734097"/>
              <a:gd name="connsiteX7" fmla="*/ 718203 w 785745"/>
              <a:gd name="connsiteY7" fmla="*/ 293989 h 734097"/>
              <a:gd name="connsiteX8" fmla="*/ 650662 w 785745"/>
              <a:gd name="connsiteY8" fmla="*/ 226448 h 734097"/>
              <a:gd name="connsiteX9" fmla="*/ 718203 w 785745"/>
              <a:gd name="connsiteY9" fmla="*/ 158906 h 734097"/>
              <a:gd name="connsiteX10" fmla="*/ 303461 w 785745"/>
              <a:gd name="connsiteY10" fmla="*/ 1486 h 734097"/>
              <a:gd name="connsiteX11" fmla="*/ 366721 w 785745"/>
              <a:gd name="connsiteY11" fmla="*/ 2913 h 734097"/>
              <a:gd name="connsiteX12" fmla="*/ 383369 w 785745"/>
              <a:gd name="connsiteY12" fmla="*/ 6243 h 734097"/>
              <a:gd name="connsiteX13" fmla="*/ 391930 w 785745"/>
              <a:gd name="connsiteY13" fmla="*/ 8145 h 734097"/>
              <a:gd name="connsiteX14" fmla="*/ 399065 w 785745"/>
              <a:gd name="connsiteY14" fmla="*/ 10048 h 734097"/>
              <a:gd name="connsiteX15" fmla="*/ 402394 w 785745"/>
              <a:gd name="connsiteY15" fmla="*/ 10999 h 734097"/>
              <a:gd name="connsiteX16" fmla="*/ 407151 w 785745"/>
              <a:gd name="connsiteY16" fmla="*/ 12426 h 734097"/>
              <a:gd name="connsiteX17" fmla="*/ 415237 w 785745"/>
              <a:gd name="connsiteY17" fmla="*/ 15280 h 734097"/>
              <a:gd name="connsiteX18" fmla="*/ 430933 w 785745"/>
              <a:gd name="connsiteY18" fmla="*/ 21463 h 734097"/>
              <a:gd name="connsiteX19" fmla="*/ 546039 w 785745"/>
              <a:gd name="connsiteY19" fmla="*/ 107079 h 734097"/>
              <a:gd name="connsiteX20" fmla="*/ 610726 w 785745"/>
              <a:gd name="connsiteY20" fmla="*/ 243113 h 734097"/>
              <a:gd name="connsiteX21" fmla="*/ 615007 w 785745"/>
              <a:gd name="connsiteY21" fmla="*/ 395795 h 734097"/>
              <a:gd name="connsiteX22" fmla="*/ 596457 w 785745"/>
              <a:gd name="connsiteY22" fmla="*/ 469995 h 734097"/>
              <a:gd name="connsiteX23" fmla="*/ 565540 w 785745"/>
              <a:gd name="connsiteY23" fmla="*/ 539439 h 734097"/>
              <a:gd name="connsiteX24" fmla="*/ 466606 w 785745"/>
              <a:gd name="connsiteY24" fmla="*/ 647886 h 734097"/>
              <a:gd name="connsiteX25" fmla="*/ 438068 w 785745"/>
              <a:gd name="connsiteY25" fmla="*/ 667863 h 734097"/>
              <a:gd name="connsiteX26" fmla="*/ 408578 w 785745"/>
              <a:gd name="connsiteY26" fmla="*/ 684510 h 734097"/>
              <a:gd name="connsiteX27" fmla="*/ 348647 w 785745"/>
              <a:gd name="connsiteY27" fmla="*/ 710671 h 734097"/>
              <a:gd name="connsiteX28" fmla="*/ 232114 w 785745"/>
              <a:gd name="connsiteY28" fmla="*/ 733502 h 734097"/>
              <a:gd name="connsiteX29" fmla="*/ 133180 w 785745"/>
              <a:gd name="connsiteY29" fmla="*/ 727794 h 734097"/>
              <a:gd name="connsiteX30" fmla="*/ 59931 w 785745"/>
              <a:gd name="connsiteY30" fmla="*/ 709720 h 734097"/>
              <a:gd name="connsiteX31" fmla="*/ 15221 w 785745"/>
              <a:gd name="connsiteY31" fmla="*/ 691645 h 734097"/>
              <a:gd name="connsiteX32" fmla="*/ 0 w 785745"/>
              <a:gd name="connsiteY32" fmla="*/ 684035 h 734097"/>
              <a:gd name="connsiteX33" fmla="*/ 16172 w 785745"/>
              <a:gd name="connsiteY33" fmla="*/ 688791 h 734097"/>
              <a:gd name="connsiteX34" fmla="*/ 62309 w 785745"/>
              <a:gd name="connsiteY34" fmla="*/ 699731 h 734097"/>
              <a:gd name="connsiteX35" fmla="*/ 135083 w 785745"/>
              <a:gd name="connsiteY35" fmla="*/ 707341 h 734097"/>
              <a:gd name="connsiteX36" fmla="*/ 228785 w 785745"/>
              <a:gd name="connsiteY36" fmla="*/ 701634 h 734097"/>
              <a:gd name="connsiteX37" fmla="*/ 332475 w 785745"/>
              <a:gd name="connsiteY37" fmla="*/ 670241 h 734097"/>
              <a:gd name="connsiteX38" fmla="*/ 433311 w 785745"/>
              <a:gd name="connsiteY38" fmla="*/ 606029 h 734097"/>
              <a:gd name="connsiteX39" fmla="*/ 476595 w 785745"/>
              <a:gd name="connsiteY39" fmla="*/ 561319 h 734097"/>
              <a:gd name="connsiteX40" fmla="*/ 510365 w 785745"/>
              <a:gd name="connsiteY40" fmla="*/ 509474 h 734097"/>
              <a:gd name="connsiteX41" fmla="*/ 533672 w 785745"/>
              <a:gd name="connsiteY41" fmla="*/ 450018 h 734097"/>
              <a:gd name="connsiteX42" fmla="*/ 546039 w 785745"/>
              <a:gd name="connsiteY42" fmla="*/ 386758 h 734097"/>
              <a:gd name="connsiteX43" fmla="*/ 538428 w 785745"/>
              <a:gd name="connsiteY43" fmla="*/ 260712 h 734097"/>
              <a:gd name="connsiteX44" fmla="*/ 517976 w 785745"/>
              <a:gd name="connsiteY44" fmla="*/ 203635 h 734097"/>
              <a:gd name="connsiteX45" fmla="*/ 487059 w 785745"/>
              <a:gd name="connsiteY45" fmla="*/ 154644 h 734097"/>
              <a:gd name="connsiteX46" fmla="*/ 402394 w 785745"/>
              <a:gd name="connsiteY46" fmla="*/ 86627 h 734097"/>
              <a:gd name="connsiteX47" fmla="*/ 308217 w 785745"/>
              <a:gd name="connsiteY47" fmla="*/ 64271 h 734097"/>
              <a:gd name="connsiteX48" fmla="*/ 227358 w 785745"/>
              <a:gd name="connsiteY48" fmla="*/ 83773 h 734097"/>
              <a:gd name="connsiteX49" fmla="*/ 219272 w 785745"/>
              <a:gd name="connsiteY49" fmla="*/ 87578 h 734097"/>
              <a:gd name="connsiteX50" fmla="*/ 313925 w 785745"/>
              <a:gd name="connsiteY50" fmla="*/ 195549 h 734097"/>
              <a:gd name="connsiteX51" fmla="*/ 205478 w 785745"/>
              <a:gd name="connsiteY51" fmla="*/ 294483 h 734097"/>
              <a:gd name="connsiteX52" fmla="*/ 102263 w 785745"/>
              <a:gd name="connsiteY52" fmla="*/ 191268 h 734097"/>
              <a:gd name="connsiteX53" fmla="*/ 107020 w 785745"/>
              <a:gd name="connsiteY53" fmla="*/ 149412 h 734097"/>
              <a:gd name="connsiteX54" fmla="*/ 107495 w 785745"/>
              <a:gd name="connsiteY54" fmla="*/ 147033 h 734097"/>
              <a:gd name="connsiteX55" fmla="*/ 111776 w 785745"/>
              <a:gd name="connsiteY55" fmla="*/ 134191 h 734097"/>
              <a:gd name="connsiteX56" fmla="*/ 136510 w 785745"/>
              <a:gd name="connsiteY56" fmla="*/ 89480 h 734097"/>
              <a:gd name="connsiteX57" fmla="*/ 201197 w 785745"/>
              <a:gd name="connsiteY57" fmla="*/ 35733 h 734097"/>
              <a:gd name="connsiteX58" fmla="*/ 303461 w 785745"/>
              <a:gd name="connsiteY58" fmla="*/ 1486 h 734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785745" h="734097">
                <a:moveTo>
                  <a:pt x="718203" y="378654"/>
                </a:moveTo>
                <a:cubicBezTo>
                  <a:pt x="755779" y="378654"/>
                  <a:pt x="785745" y="409095"/>
                  <a:pt x="785745" y="446195"/>
                </a:cubicBezTo>
                <a:cubicBezTo>
                  <a:pt x="785745" y="483771"/>
                  <a:pt x="755779" y="513737"/>
                  <a:pt x="718203" y="513737"/>
                </a:cubicBezTo>
                <a:cubicBezTo>
                  <a:pt x="680627" y="513737"/>
                  <a:pt x="650662" y="483296"/>
                  <a:pt x="650662" y="446195"/>
                </a:cubicBezTo>
                <a:cubicBezTo>
                  <a:pt x="650662" y="408619"/>
                  <a:pt x="681103" y="378654"/>
                  <a:pt x="718203" y="378654"/>
                </a:cubicBezTo>
                <a:close/>
                <a:moveTo>
                  <a:pt x="718203" y="158906"/>
                </a:moveTo>
                <a:cubicBezTo>
                  <a:pt x="755779" y="158906"/>
                  <a:pt x="785745" y="189348"/>
                  <a:pt x="785745" y="226448"/>
                </a:cubicBezTo>
                <a:cubicBezTo>
                  <a:pt x="785745" y="264024"/>
                  <a:pt x="755303" y="293989"/>
                  <a:pt x="718203" y="293989"/>
                </a:cubicBezTo>
                <a:cubicBezTo>
                  <a:pt x="681103" y="293989"/>
                  <a:pt x="651137" y="263548"/>
                  <a:pt x="650662" y="226448"/>
                </a:cubicBezTo>
                <a:cubicBezTo>
                  <a:pt x="650662" y="188872"/>
                  <a:pt x="680627" y="158906"/>
                  <a:pt x="718203" y="158906"/>
                </a:cubicBezTo>
                <a:close/>
                <a:moveTo>
                  <a:pt x="303461" y="1486"/>
                </a:moveTo>
                <a:cubicBezTo>
                  <a:pt x="323913" y="-892"/>
                  <a:pt x="345317" y="-416"/>
                  <a:pt x="366721" y="2913"/>
                </a:cubicBezTo>
                <a:cubicBezTo>
                  <a:pt x="372429" y="3865"/>
                  <a:pt x="377661" y="4816"/>
                  <a:pt x="383369" y="6243"/>
                </a:cubicBezTo>
                <a:lnTo>
                  <a:pt x="391930" y="8145"/>
                </a:lnTo>
                <a:lnTo>
                  <a:pt x="399065" y="10048"/>
                </a:lnTo>
                <a:lnTo>
                  <a:pt x="402394" y="10999"/>
                </a:lnTo>
                <a:lnTo>
                  <a:pt x="407151" y="12426"/>
                </a:lnTo>
                <a:lnTo>
                  <a:pt x="415237" y="15280"/>
                </a:lnTo>
                <a:cubicBezTo>
                  <a:pt x="420469" y="17183"/>
                  <a:pt x="425701" y="19085"/>
                  <a:pt x="430933" y="21463"/>
                </a:cubicBezTo>
                <a:cubicBezTo>
                  <a:pt x="473265" y="39062"/>
                  <a:pt x="514171" y="68076"/>
                  <a:pt x="546039" y="107079"/>
                </a:cubicBezTo>
                <a:cubicBezTo>
                  <a:pt x="578383" y="145606"/>
                  <a:pt x="600738" y="193646"/>
                  <a:pt x="610726" y="243113"/>
                </a:cubicBezTo>
                <a:cubicBezTo>
                  <a:pt x="621666" y="293056"/>
                  <a:pt x="623093" y="345377"/>
                  <a:pt x="615007" y="395795"/>
                </a:cubicBezTo>
                <a:cubicBezTo>
                  <a:pt x="610726" y="421004"/>
                  <a:pt x="604543" y="445737"/>
                  <a:pt x="596457" y="469995"/>
                </a:cubicBezTo>
                <a:cubicBezTo>
                  <a:pt x="588371" y="493777"/>
                  <a:pt x="578383" y="518035"/>
                  <a:pt x="565540" y="539439"/>
                </a:cubicBezTo>
                <a:cubicBezTo>
                  <a:pt x="540331" y="583198"/>
                  <a:pt x="504182" y="619823"/>
                  <a:pt x="466606" y="647886"/>
                </a:cubicBezTo>
                <a:cubicBezTo>
                  <a:pt x="457569" y="655021"/>
                  <a:pt x="447581" y="661680"/>
                  <a:pt x="438068" y="667863"/>
                </a:cubicBezTo>
                <a:cubicBezTo>
                  <a:pt x="428555" y="673571"/>
                  <a:pt x="418566" y="679278"/>
                  <a:pt x="408578" y="684510"/>
                </a:cubicBezTo>
                <a:cubicBezTo>
                  <a:pt x="388601" y="694975"/>
                  <a:pt x="368624" y="703536"/>
                  <a:pt x="348647" y="710671"/>
                </a:cubicBezTo>
                <a:cubicBezTo>
                  <a:pt x="308693" y="724940"/>
                  <a:pt x="268263" y="731599"/>
                  <a:pt x="232114" y="733502"/>
                </a:cubicBezTo>
                <a:cubicBezTo>
                  <a:pt x="195489" y="735404"/>
                  <a:pt x="162194" y="732550"/>
                  <a:pt x="133180" y="727794"/>
                </a:cubicBezTo>
                <a:cubicBezTo>
                  <a:pt x="104166" y="723038"/>
                  <a:pt x="79908" y="716379"/>
                  <a:pt x="59931" y="709720"/>
                </a:cubicBezTo>
                <a:cubicBezTo>
                  <a:pt x="40430" y="703061"/>
                  <a:pt x="25209" y="696402"/>
                  <a:pt x="15221" y="691645"/>
                </a:cubicBezTo>
                <a:cubicBezTo>
                  <a:pt x="5232" y="686413"/>
                  <a:pt x="0" y="684035"/>
                  <a:pt x="0" y="684035"/>
                </a:cubicBezTo>
                <a:cubicBezTo>
                  <a:pt x="0" y="684035"/>
                  <a:pt x="5708" y="685462"/>
                  <a:pt x="16172" y="688791"/>
                </a:cubicBezTo>
                <a:cubicBezTo>
                  <a:pt x="26636" y="692121"/>
                  <a:pt x="42332" y="695926"/>
                  <a:pt x="62309" y="699731"/>
                </a:cubicBezTo>
                <a:cubicBezTo>
                  <a:pt x="82286" y="703536"/>
                  <a:pt x="107020" y="706390"/>
                  <a:pt x="135083" y="707341"/>
                </a:cubicBezTo>
                <a:cubicBezTo>
                  <a:pt x="163146" y="708293"/>
                  <a:pt x="195014" y="706866"/>
                  <a:pt x="228785" y="701634"/>
                </a:cubicBezTo>
                <a:cubicBezTo>
                  <a:pt x="262555" y="695926"/>
                  <a:pt x="297277" y="686413"/>
                  <a:pt x="332475" y="670241"/>
                </a:cubicBezTo>
                <a:cubicBezTo>
                  <a:pt x="367672" y="654545"/>
                  <a:pt x="402394" y="632665"/>
                  <a:pt x="433311" y="606029"/>
                </a:cubicBezTo>
                <a:cubicBezTo>
                  <a:pt x="448532" y="592236"/>
                  <a:pt x="463277" y="577491"/>
                  <a:pt x="476595" y="561319"/>
                </a:cubicBezTo>
                <a:cubicBezTo>
                  <a:pt x="489437" y="545147"/>
                  <a:pt x="500853" y="528024"/>
                  <a:pt x="510365" y="509474"/>
                </a:cubicBezTo>
                <a:cubicBezTo>
                  <a:pt x="520354" y="490448"/>
                  <a:pt x="527489" y="471422"/>
                  <a:pt x="533672" y="450018"/>
                </a:cubicBezTo>
                <a:cubicBezTo>
                  <a:pt x="539855" y="429090"/>
                  <a:pt x="543661" y="408162"/>
                  <a:pt x="546039" y="386758"/>
                </a:cubicBezTo>
                <a:cubicBezTo>
                  <a:pt x="550795" y="343950"/>
                  <a:pt x="548893" y="300666"/>
                  <a:pt x="538428" y="260712"/>
                </a:cubicBezTo>
                <a:cubicBezTo>
                  <a:pt x="533672" y="240735"/>
                  <a:pt x="526537" y="221709"/>
                  <a:pt x="517976" y="203635"/>
                </a:cubicBezTo>
                <a:cubicBezTo>
                  <a:pt x="509414" y="186036"/>
                  <a:pt x="498950" y="169389"/>
                  <a:pt x="487059" y="154644"/>
                </a:cubicBezTo>
                <a:cubicBezTo>
                  <a:pt x="463752" y="124678"/>
                  <a:pt x="434263" y="101847"/>
                  <a:pt x="402394" y="86627"/>
                </a:cubicBezTo>
                <a:cubicBezTo>
                  <a:pt x="370526" y="70930"/>
                  <a:pt x="338183" y="63796"/>
                  <a:pt x="308217" y="64271"/>
                </a:cubicBezTo>
                <a:cubicBezTo>
                  <a:pt x="278251" y="64747"/>
                  <a:pt x="250664" y="72833"/>
                  <a:pt x="227358" y="83773"/>
                </a:cubicBezTo>
                <a:cubicBezTo>
                  <a:pt x="224504" y="84724"/>
                  <a:pt x="222126" y="86151"/>
                  <a:pt x="219272" y="87578"/>
                </a:cubicBezTo>
                <a:cubicBezTo>
                  <a:pt x="273495" y="93761"/>
                  <a:pt x="315352" y="139899"/>
                  <a:pt x="313925" y="195549"/>
                </a:cubicBezTo>
                <a:cubicBezTo>
                  <a:pt x="312498" y="254053"/>
                  <a:pt x="260177" y="294483"/>
                  <a:pt x="205478" y="294483"/>
                </a:cubicBezTo>
                <a:cubicBezTo>
                  <a:pt x="155060" y="294483"/>
                  <a:pt x="100361" y="249297"/>
                  <a:pt x="102263" y="191268"/>
                </a:cubicBezTo>
                <a:cubicBezTo>
                  <a:pt x="102263" y="176523"/>
                  <a:pt x="101312" y="162254"/>
                  <a:pt x="107020" y="149412"/>
                </a:cubicBezTo>
                <a:cubicBezTo>
                  <a:pt x="107020" y="148936"/>
                  <a:pt x="107020" y="147985"/>
                  <a:pt x="107495" y="147033"/>
                </a:cubicBezTo>
                <a:cubicBezTo>
                  <a:pt x="108447" y="144179"/>
                  <a:pt x="109874" y="139899"/>
                  <a:pt x="111776" y="134191"/>
                </a:cubicBezTo>
                <a:cubicBezTo>
                  <a:pt x="116057" y="123251"/>
                  <a:pt x="123192" y="107079"/>
                  <a:pt x="136510" y="89480"/>
                </a:cubicBezTo>
                <a:cubicBezTo>
                  <a:pt x="149352" y="71406"/>
                  <a:pt x="173610" y="51905"/>
                  <a:pt x="201197" y="35733"/>
                </a:cubicBezTo>
                <a:cubicBezTo>
                  <a:pt x="228785" y="19561"/>
                  <a:pt x="263031" y="5767"/>
                  <a:pt x="303461" y="1486"/>
                </a:cubicBezTo>
                <a:close/>
              </a:path>
            </a:pathLst>
          </a:custGeom>
          <a:solidFill>
            <a:schemeClr val="bg1"/>
          </a:solidFill>
          <a:ln w="9525" cap="flat">
            <a:noFill/>
            <a:prstDash val="solid"/>
            <a:miter/>
          </a:ln>
          <a:effectLst>
            <a:outerShdw blurRad="63500" sx="102000" sy="102000" algn="ctr" rotWithShape="0">
              <a:prstClr val="black">
                <a:alpha val="40000"/>
              </a:prstClr>
            </a:outerShdw>
          </a:effectLst>
        </p:spPr>
        <p:txBody>
          <a:bodyPr wrap="square" rtlCol="0" anchor="ctr">
            <a:noAutofit/>
          </a:bodyPr>
          <a:lstStyle/>
          <a:p>
            <a:endParaRPr lang="en-US"/>
          </a:p>
        </p:txBody>
      </p:sp>
      <p:grpSp>
        <p:nvGrpSpPr>
          <p:cNvPr id="8" name="Group 322">
            <a:extLst>
              <a:ext uri="{FF2B5EF4-FFF2-40B4-BE49-F238E27FC236}">
                <a16:creationId xmlns:a16="http://schemas.microsoft.com/office/drawing/2014/main" id="{E733F341-838F-4AD7-95AE-D0E4BB90A313}"/>
              </a:ext>
            </a:extLst>
          </p:cNvPr>
          <p:cNvGrpSpPr/>
          <p:nvPr/>
        </p:nvGrpSpPr>
        <p:grpSpPr>
          <a:xfrm rot="667274">
            <a:off x="330198" y="3735993"/>
            <a:ext cx="807526" cy="1654092"/>
            <a:chOff x="10019575" y="3052626"/>
            <a:chExt cx="1673786" cy="3600405"/>
          </a:xfrm>
          <a:solidFill>
            <a:schemeClr val="bg1"/>
          </a:solidFill>
        </p:grpSpPr>
        <p:sp>
          <p:nvSpPr>
            <p:cNvPr id="9" name="Graphic 570">
              <a:extLst>
                <a:ext uri="{FF2B5EF4-FFF2-40B4-BE49-F238E27FC236}">
                  <a16:creationId xmlns:a16="http://schemas.microsoft.com/office/drawing/2014/main" id="{44E896CA-6B98-4CF2-951B-9DC602E2191D}"/>
                </a:ext>
              </a:extLst>
            </p:cNvPr>
            <p:cNvSpPr/>
            <p:nvPr/>
          </p:nvSpPr>
          <p:spPr>
            <a:xfrm>
              <a:off x="10085046" y="6248695"/>
              <a:ext cx="1491597" cy="404336"/>
            </a:xfrm>
            <a:custGeom>
              <a:avLst/>
              <a:gdLst>
                <a:gd name="connsiteX0" fmla="*/ 1491598 w 1491597"/>
                <a:gd name="connsiteY0" fmla="*/ 202168 h 404336"/>
                <a:gd name="connsiteX1" fmla="*/ 745799 w 1491597"/>
                <a:gd name="connsiteY1" fmla="*/ 404337 h 404336"/>
                <a:gd name="connsiteX2" fmla="*/ 0 w 1491597"/>
                <a:gd name="connsiteY2" fmla="*/ 202168 h 404336"/>
                <a:gd name="connsiteX3" fmla="*/ 745799 w 1491597"/>
                <a:gd name="connsiteY3" fmla="*/ 0 h 404336"/>
                <a:gd name="connsiteX4" fmla="*/ 1491598 w 1491597"/>
                <a:gd name="connsiteY4" fmla="*/ 202168 h 4043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1597" h="404336">
                  <a:moveTo>
                    <a:pt x="1491598" y="202168"/>
                  </a:moveTo>
                  <a:cubicBezTo>
                    <a:pt x="1491598" y="313823"/>
                    <a:pt x="1157692" y="404337"/>
                    <a:pt x="745799" y="404337"/>
                  </a:cubicBezTo>
                  <a:cubicBezTo>
                    <a:pt x="333905" y="404337"/>
                    <a:pt x="0" y="313823"/>
                    <a:pt x="0" y="202168"/>
                  </a:cubicBezTo>
                  <a:cubicBezTo>
                    <a:pt x="0" y="90514"/>
                    <a:pt x="333905" y="0"/>
                    <a:pt x="745799" y="0"/>
                  </a:cubicBezTo>
                  <a:cubicBezTo>
                    <a:pt x="1157692" y="0"/>
                    <a:pt x="1491598" y="90514"/>
                    <a:pt x="1491598" y="202168"/>
                  </a:cubicBezTo>
                  <a:close/>
                </a:path>
              </a:pathLst>
            </a:custGeom>
            <a:grpFill/>
            <a:ln w="4307"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0" name="Graphic 570">
              <a:extLst>
                <a:ext uri="{FF2B5EF4-FFF2-40B4-BE49-F238E27FC236}">
                  <a16:creationId xmlns:a16="http://schemas.microsoft.com/office/drawing/2014/main" id="{4F5C07CE-9C94-49C1-90CB-1967F6465482}"/>
                </a:ext>
              </a:extLst>
            </p:cNvPr>
            <p:cNvSpPr/>
            <p:nvPr/>
          </p:nvSpPr>
          <p:spPr>
            <a:xfrm>
              <a:off x="10085046" y="6190364"/>
              <a:ext cx="1491597" cy="404336"/>
            </a:xfrm>
            <a:custGeom>
              <a:avLst/>
              <a:gdLst>
                <a:gd name="connsiteX0" fmla="*/ 1491598 w 1491597"/>
                <a:gd name="connsiteY0" fmla="*/ 202169 h 404336"/>
                <a:gd name="connsiteX1" fmla="*/ 745799 w 1491597"/>
                <a:gd name="connsiteY1" fmla="*/ 404337 h 404336"/>
                <a:gd name="connsiteX2" fmla="*/ 0 w 1491597"/>
                <a:gd name="connsiteY2" fmla="*/ 202169 h 404336"/>
                <a:gd name="connsiteX3" fmla="*/ 745799 w 1491597"/>
                <a:gd name="connsiteY3" fmla="*/ 0 h 404336"/>
                <a:gd name="connsiteX4" fmla="*/ 1491598 w 1491597"/>
                <a:gd name="connsiteY4" fmla="*/ 202169 h 4043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1597" h="404336">
                  <a:moveTo>
                    <a:pt x="1491598" y="202169"/>
                  </a:moveTo>
                  <a:cubicBezTo>
                    <a:pt x="1491598" y="313823"/>
                    <a:pt x="1157692" y="404337"/>
                    <a:pt x="745799" y="404337"/>
                  </a:cubicBezTo>
                  <a:cubicBezTo>
                    <a:pt x="333905" y="404337"/>
                    <a:pt x="0" y="313823"/>
                    <a:pt x="0" y="202169"/>
                  </a:cubicBezTo>
                  <a:cubicBezTo>
                    <a:pt x="0" y="90514"/>
                    <a:pt x="333905" y="0"/>
                    <a:pt x="745799" y="0"/>
                  </a:cubicBezTo>
                  <a:cubicBezTo>
                    <a:pt x="1157692" y="0"/>
                    <a:pt x="1491598" y="90514"/>
                    <a:pt x="1491598" y="202169"/>
                  </a:cubicBezTo>
                  <a:close/>
                </a:path>
              </a:pathLst>
            </a:custGeom>
            <a:grpFill/>
            <a:ln w="4307"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1" name="Graphic 570">
              <a:extLst>
                <a:ext uri="{FF2B5EF4-FFF2-40B4-BE49-F238E27FC236}">
                  <a16:creationId xmlns:a16="http://schemas.microsoft.com/office/drawing/2014/main" id="{F23D7D7A-7512-46E8-9126-DD118937DF67}"/>
                </a:ext>
              </a:extLst>
            </p:cNvPr>
            <p:cNvSpPr/>
            <p:nvPr/>
          </p:nvSpPr>
          <p:spPr>
            <a:xfrm>
              <a:off x="10242341" y="4724600"/>
              <a:ext cx="1229454" cy="787946"/>
            </a:xfrm>
            <a:custGeom>
              <a:avLst/>
              <a:gdLst>
                <a:gd name="connsiteX0" fmla="*/ 614727 w 1229454"/>
                <a:gd name="connsiteY0" fmla="*/ 787946 h 787946"/>
                <a:gd name="connsiteX1" fmla="*/ 614727 w 1229454"/>
                <a:gd name="connsiteY1" fmla="*/ 787946 h 787946"/>
                <a:gd name="connsiteX2" fmla="*/ 0 w 1229454"/>
                <a:gd name="connsiteY2" fmla="*/ 173219 h 787946"/>
                <a:gd name="connsiteX3" fmla="*/ 0 w 1229454"/>
                <a:gd name="connsiteY3" fmla="*/ 0 h 787946"/>
                <a:gd name="connsiteX4" fmla="*/ 1229454 w 1229454"/>
                <a:gd name="connsiteY4" fmla="*/ 0 h 787946"/>
                <a:gd name="connsiteX5" fmla="*/ 1229454 w 1229454"/>
                <a:gd name="connsiteY5" fmla="*/ 173219 h 787946"/>
                <a:gd name="connsiteX6" fmla="*/ 614727 w 1229454"/>
                <a:gd name="connsiteY6" fmla="*/ 787946 h 787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9454" h="787946">
                  <a:moveTo>
                    <a:pt x="614727" y="787946"/>
                  </a:moveTo>
                  <a:lnTo>
                    <a:pt x="614727" y="787946"/>
                  </a:lnTo>
                  <a:cubicBezTo>
                    <a:pt x="275212" y="787946"/>
                    <a:pt x="0" y="512734"/>
                    <a:pt x="0" y="173219"/>
                  </a:cubicBezTo>
                  <a:lnTo>
                    <a:pt x="0" y="0"/>
                  </a:lnTo>
                  <a:lnTo>
                    <a:pt x="1229454" y="0"/>
                  </a:lnTo>
                  <a:lnTo>
                    <a:pt x="1229454" y="173219"/>
                  </a:lnTo>
                  <a:cubicBezTo>
                    <a:pt x="1229454" y="512691"/>
                    <a:pt x="954199" y="787946"/>
                    <a:pt x="614727" y="787946"/>
                  </a:cubicBezTo>
                  <a:close/>
                </a:path>
              </a:pathLst>
            </a:custGeom>
            <a:grpFill/>
            <a:ln w="4307"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2" name="Graphic 570">
              <a:extLst>
                <a:ext uri="{FF2B5EF4-FFF2-40B4-BE49-F238E27FC236}">
                  <a16:creationId xmlns:a16="http://schemas.microsoft.com/office/drawing/2014/main" id="{3216DF4D-B606-4D2B-A323-8E17EA2CB1B3}"/>
                </a:ext>
              </a:extLst>
            </p:cNvPr>
            <p:cNvSpPr/>
            <p:nvPr/>
          </p:nvSpPr>
          <p:spPr>
            <a:xfrm>
              <a:off x="10242341" y="3052643"/>
              <a:ext cx="1229454" cy="1378527"/>
            </a:xfrm>
            <a:custGeom>
              <a:avLst/>
              <a:gdLst>
                <a:gd name="connsiteX0" fmla="*/ 1229454 w 1229454"/>
                <a:gd name="connsiteY0" fmla="*/ 1378528 h 1378527"/>
                <a:gd name="connsiteX1" fmla="*/ 0 w 1229454"/>
                <a:gd name="connsiteY1" fmla="*/ 1378528 h 1378527"/>
                <a:gd name="connsiteX2" fmla="*/ 0 w 1229454"/>
                <a:gd name="connsiteY2" fmla="*/ 614727 h 1378527"/>
                <a:gd name="connsiteX3" fmla="*/ 614727 w 1229454"/>
                <a:gd name="connsiteY3" fmla="*/ 0 h 1378527"/>
                <a:gd name="connsiteX4" fmla="*/ 614727 w 1229454"/>
                <a:gd name="connsiteY4" fmla="*/ 0 h 1378527"/>
                <a:gd name="connsiteX5" fmla="*/ 1229454 w 1229454"/>
                <a:gd name="connsiteY5" fmla="*/ 614727 h 1378527"/>
                <a:gd name="connsiteX6" fmla="*/ 1229454 w 1229454"/>
                <a:gd name="connsiteY6" fmla="*/ 1378528 h 137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29454" h="1378527">
                  <a:moveTo>
                    <a:pt x="1229454" y="1378528"/>
                  </a:moveTo>
                  <a:lnTo>
                    <a:pt x="0" y="1378528"/>
                  </a:lnTo>
                  <a:lnTo>
                    <a:pt x="0" y="614727"/>
                  </a:lnTo>
                  <a:cubicBezTo>
                    <a:pt x="0" y="275212"/>
                    <a:pt x="275212" y="0"/>
                    <a:pt x="614727" y="0"/>
                  </a:cubicBezTo>
                  <a:lnTo>
                    <a:pt x="614727" y="0"/>
                  </a:lnTo>
                  <a:cubicBezTo>
                    <a:pt x="954199" y="0"/>
                    <a:pt x="1229454" y="275212"/>
                    <a:pt x="1229454" y="614727"/>
                  </a:cubicBezTo>
                  <a:lnTo>
                    <a:pt x="1229454" y="1378528"/>
                  </a:lnTo>
                  <a:close/>
                </a:path>
              </a:pathLst>
            </a:custGeom>
            <a:grpFill/>
            <a:ln w="4307"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3" name="Freeform: Shape 327">
              <a:extLst>
                <a:ext uri="{FF2B5EF4-FFF2-40B4-BE49-F238E27FC236}">
                  <a16:creationId xmlns:a16="http://schemas.microsoft.com/office/drawing/2014/main" id="{C289BAEF-D93C-48F1-9B71-FC63E315DF2B}"/>
                </a:ext>
              </a:extLst>
            </p:cNvPr>
            <p:cNvSpPr/>
            <p:nvPr/>
          </p:nvSpPr>
          <p:spPr>
            <a:xfrm>
              <a:off x="10357945" y="3052626"/>
              <a:ext cx="984552" cy="1214542"/>
            </a:xfrm>
            <a:custGeom>
              <a:avLst/>
              <a:gdLst>
                <a:gd name="connsiteX0" fmla="*/ 89333 w 984552"/>
                <a:gd name="connsiteY0" fmla="*/ 157354 h 1214542"/>
                <a:gd name="connsiteX1" fmla="*/ 92752 w 984552"/>
                <a:gd name="connsiteY1" fmla="*/ 171634 h 1214542"/>
                <a:gd name="connsiteX2" fmla="*/ 92795 w 984552"/>
                <a:gd name="connsiteY2" fmla="*/ 1169192 h 1214542"/>
                <a:gd name="connsiteX3" fmla="*/ 45628 w 984552"/>
                <a:gd name="connsiteY3" fmla="*/ 1213459 h 1214542"/>
                <a:gd name="connsiteX4" fmla="*/ 19 w 984552"/>
                <a:gd name="connsiteY4" fmla="*/ 1169581 h 1214542"/>
                <a:gd name="connsiteX5" fmla="*/ 19 w 984552"/>
                <a:gd name="connsiteY5" fmla="*/ 256448 h 1214542"/>
                <a:gd name="connsiteX6" fmla="*/ 89333 w 984552"/>
                <a:gd name="connsiteY6" fmla="*/ 157354 h 1214542"/>
                <a:gd name="connsiteX7" fmla="*/ 894113 w 984552"/>
                <a:gd name="connsiteY7" fmla="*/ 146622 h 1214542"/>
                <a:gd name="connsiteX8" fmla="*/ 984552 w 984552"/>
                <a:gd name="connsiteY8" fmla="*/ 241735 h 1214542"/>
                <a:gd name="connsiteX9" fmla="*/ 984336 w 984552"/>
                <a:gd name="connsiteY9" fmla="*/ 545636 h 1214542"/>
                <a:gd name="connsiteX10" fmla="*/ 984336 w 984552"/>
                <a:gd name="connsiteY10" fmla="*/ 1166075 h 1214542"/>
                <a:gd name="connsiteX11" fmla="*/ 952184 w 984552"/>
                <a:gd name="connsiteY11" fmla="*/ 1213242 h 1214542"/>
                <a:gd name="connsiteX12" fmla="*/ 894113 w 984552"/>
                <a:gd name="connsiteY12" fmla="*/ 1185115 h 1214542"/>
                <a:gd name="connsiteX13" fmla="*/ 891517 w 984552"/>
                <a:gd name="connsiteY13" fmla="*/ 1168672 h 1214542"/>
                <a:gd name="connsiteX14" fmla="*/ 891603 w 984552"/>
                <a:gd name="connsiteY14" fmla="*/ 159907 h 1214542"/>
                <a:gd name="connsiteX15" fmla="*/ 894113 w 984552"/>
                <a:gd name="connsiteY15" fmla="*/ 146622 h 1214542"/>
                <a:gd name="connsiteX16" fmla="*/ 677838 w 984552"/>
                <a:gd name="connsiteY16" fmla="*/ 28229 h 1214542"/>
                <a:gd name="connsiteX17" fmla="*/ 773686 w 984552"/>
                <a:gd name="connsiteY17" fmla="*/ 67001 h 1214542"/>
                <a:gd name="connsiteX18" fmla="*/ 773426 w 984552"/>
                <a:gd name="connsiteY18" fmla="*/ 85305 h 1214542"/>
                <a:gd name="connsiteX19" fmla="*/ 773426 w 984552"/>
                <a:gd name="connsiteY19" fmla="*/ 1157421 h 1214542"/>
                <a:gd name="connsiteX20" fmla="*/ 749843 w 984552"/>
                <a:gd name="connsiteY20" fmla="*/ 1208007 h 1214542"/>
                <a:gd name="connsiteX21" fmla="*/ 677924 w 984552"/>
                <a:gd name="connsiteY21" fmla="*/ 1169321 h 1214542"/>
                <a:gd name="connsiteX22" fmla="*/ 677838 w 984552"/>
                <a:gd name="connsiteY22" fmla="*/ 1159455 h 1214542"/>
                <a:gd name="connsiteX23" fmla="*/ 677838 w 984552"/>
                <a:gd name="connsiteY23" fmla="*/ 28229 h 1214542"/>
                <a:gd name="connsiteX24" fmla="*/ 317422 w 984552"/>
                <a:gd name="connsiteY24" fmla="*/ 28056 h 1214542"/>
                <a:gd name="connsiteX25" fmla="*/ 323350 w 984552"/>
                <a:gd name="connsiteY25" fmla="*/ 34590 h 1214542"/>
                <a:gd name="connsiteX26" fmla="*/ 323393 w 984552"/>
                <a:gd name="connsiteY26" fmla="*/ 45841 h 1214542"/>
                <a:gd name="connsiteX27" fmla="*/ 323393 w 984552"/>
                <a:gd name="connsiteY27" fmla="*/ 1165946 h 1214542"/>
                <a:gd name="connsiteX28" fmla="*/ 291199 w 984552"/>
                <a:gd name="connsiteY28" fmla="*/ 1213243 h 1214542"/>
                <a:gd name="connsiteX29" fmla="*/ 233041 w 984552"/>
                <a:gd name="connsiteY29" fmla="*/ 1184813 h 1214542"/>
                <a:gd name="connsiteX30" fmla="*/ 230574 w 984552"/>
                <a:gd name="connsiteY30" fmla="*/ 1168326 h 1214542"/>
                <a:gd name="connsiteX31" fmla="*/ 230617 w 984552"/>
                <a:gd name="connsiteY31" fmla="*/ 62284 h 1214542"/>
                <a:gd name="connsiteX32" fmla="*/ 317422 w 984552"/>
                <a:gd name="connsiteY32" fmla="*/ 28056 h 1214542"/>
                <a:gd name="connsiteX33" fmla="*/ 475193 w 984552"/>
                <a:gd name="connsiteY33" fmla="*/ 621 h 1214542"/>
                <a:gd name="connsiteX34" fmla="*/ 559574 w 984552"/>
                <a:gd name="connsiteY34" fmla="*/ 3607 h 1214542"/>
                <a:gd name="connsiteX35" fmla="*/ 559660 w 984552"/>
                <a:gd name="connsiteY35" fmla="*/ 1167028 h 1214542"/>
                <a:gd name="connsiteX36" fmla="*/ 525432 w 984552"/>
                <a:gd name="connsiteY36" fmla="*/ 1213113 h 1214542"/>
                <a:gd name="connsiteX37" fmla="*/ 469135 w 984552"/>
                <a:gd name="connsiteY37" fmla="*/ 1187019 h 1214542"/>
                <a:gd name="connsiteX38" fmla="*/ 466884 w 984552"/>
                <a:gd name="connsiteY38" fmla="*/ 1166292 h 1214542"/>
                <a:gd name="connsiteX39" fmla="*/ 466798 w 984552"/>
                <a:gd name="connsiteY39" fmla="*/ 30998 h 1214542"/>
                <a:gd name="connsiteX40" fmla="*/ 466452 w 984552"/>
                <a:gd name="connsiteY40" fmla="*/ 17021 h 1214542"/>
                <a:gd name="connsiteX41" fmla="*/ 475193 w 984552"/>
                <a:gd name="connsiteY41" fmla="*/ 621 h 121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84552" h="1214542">
                  <a:moveTo>
                    <a:pt x="89333" y="157354"/>
                  </a:moveTo>
                  <a:cubicBezTo>
                    <a:pt x="94526" y="161119"/>
                    <a:pt x="92752" y="166744"/>
                    <a:pt x="92752" y="171634"/>
                  </a:cubicBezTo>
                  <a:cubicBezTo>
                    <a:pt x="92838" y="504139"/>
                    <a:pt x="92838" y="836687"/>
                    <a:pt x="92795" y="1169192"/>
                  </a:cubicBezTo>
                  <a:cubicBezTo>
                    <a:pt x="92795" y="1194939"/>
                    <a:pt x="72933" y="1213416"/>
                    <a:pt x="45628" y="1213459"/>
                  </a:cubicBezTo>
                  <a:cubicBezTo>
                    <a:pt x="18756" y="1213459"/>
                    <a:pt x="19" y="1195674"/>
                    <a:pt x="19" y="1169581"/>
                  </a:cubicBezTo>
                  <a:cubicBezTo>
                    <a:pt x="-24" y="865203"/>
                    <a:pt x="19" y="560825"/>
                    <a:pt x="19" y="256448"/>
                  </a:cubicBezTo>
                  <a:cubicBezTo>
                    <a:pt x="25463" y="219493"/>
                    <a:pt x="55105" y="186346"/>
                    <a:pt x="89333" y="157354"/>
                  </a:cubicBezTo>
                  <a:close/>
                  <a:moveTo>
                    <a:pt x="894113" y="146622"/>
                  </a:moveTo>
                  <a:cubicBezTo>
                    <a:pt x="928298" y="174489"/>
                    <a:pt x="958589" y="206078"/>
                    <a:pt x="984552" y="241735"/>
                  </a:cubicBezTo>
                  <a:cubicBezTo>
                    <a:pt x="984466" y="343035"/>
                    <a:pt x="984379" y="444336"/>
                    <a:pt x="984336" y="545636"/>
                  </a:cubicBezTo>
                  <a:cubicBezTo>
                    <a:pt x="984292" y="752435"/>
                    <a:pt x="984336" y="959277"/>
                    <a:pt x="984336" y="1166075"/>
                  </a:cubicBezTo>
                  <a:cubicBezTo>
                    <a:pt x="984336" y="1188274"/>
                    <a:pt x="969666" y="1209737"/>
                    <a:pt x="952184" y="1213242"/>
                  </a:cubicBezTo>
                  <a:cubicBezTo>
                    <a:pt x="926134" y="1218435"/>
                    <a:pt x="904325" y="1207703"/>
                    <a:pt x="894113" y="1185115"/>
                  </a:cubicBezTo>
                  <a:cubicBezTo>
                    <a:pt x="891646" y="1179706"/>
                    <a:pt x="891517" y="1174297"/>
                    <a:pt x="891517" y="1168672"/>
                  </a:cubicBezTo>
                  <a:cubicBezTo>
                    <a:pt x="891517" y="832402"/>
                    <a:pt x="891517" y="496176"/>
                    <a:pt x="891603" y="159907"/>
                  </a:cubicBezTo>
                  <a:cubicBezTo>
                    <a:pt x="891603" y="155406"/>
                    <a:pt x="890045" y="150430"/>
                    <a:pt x="894113" y="146622"/>
                  </a:cubicBezTo>
                  <a:close/>
                  <a:moveTo>
                    <a:pt x="677838" y="28229"/>
                  </a:moveTo>
                  <a:cubicBezTo>
                    <a:pt x="711590" y="36624"/>
                    <a:pt x="743352" y="49995"/>
                    <a:pt x="773686" y="67001"/>
                  </a:cubicBezTo>
                  <a:cubicBezTo>
                    <a:pt x="773600" y="73102"/>
                    <a:pt x="773426" y="79204"/>
                    <a:pt x="773426" y="85305"/>
                  </a:cubicBezTo>
                  <a:cubicBezTo>
                    <a:pt x="773426" y="442692"/>
                    <a:pt x="773426" y="800035"/>
                    <a:pt x="773426" y="1157421"/>
                  </a:cubicBezTo>
                  <a:cubicBezTo>
                    <a:pt x="773426" y="1177976"/>
                    <a:pt x="769618" y="1197621"/>
                    <a:pt x="749843" y="1208007"/>
                  </a:cubicBezTo>
                  <a:cubicBezTo>
                    <a:pt x="719639" y="1223801"/>
                    <a:pt x="681862" y="1209954"/>
                    <a:pt x="677924" y="1169321"/>
                  </a:cubicBezTo>
                  <a:cubicBezTo>
                    <a:pt x="677621" y="1166076"/>
                    <a:pt x="677838" y="1162744"/>
                    <a:pt x="677838" y="1159455"/>
                  </a:cubicBezTo>
                  <a:cubicBezTo>
                    <a:pt x="677838" y="782380"/>
                    <a:pt x="677838" y="405304"/>
                    <a:pt x="677838" y="28229"/>
                  </a:cubicBezTo>
                  <a:close/>
                  <a:moveTo>
                    <a:pt x="317422" y="28056"/>
                  </a:moveTo>
                  <a:cubicBezTo>
                    <a:pt x="321013" y="28748"/>
                    <a:pt x="323393" y="30523"/>
                    <a:pt x="323350" y="34590"/>
                  </a:cubicBezTo>
                  <a:cubicBezTo>
                    <a:pt x="323307" y="38355"/>
                    <a:pt x="323393" y="42076"/>
                    <a:pt x="323393" y="45841"/>
                  </a:cubicBezTo>
                  <a:cubicBezTo>
                    <a:pt x="323393" y="419195"/>
                    <a:pt x="323393" y="792549"/>
                    <a:pt x="323393" y="1165946"/>
                  </a:cubicBezTo>
                  <a:cubicBezTo>
                    <a:pt x="323393" y="1186760"/>
                    <a:pt x="307512" y="1210040"/>
                    <a:pt x="291199" y="1213243"/>
                  </a:cubicBezTo>
                  <a:cubicBezTo>
                    <a:pt x="265408" y="1218306"/>
                    <a:pt x="243036" y="1207228"/>
                    <a:pt x="233041" y="1184813"/>
                  </a:cubicBezTo>
                  <a:cubicBezTo>
                    <a:pt x="230617" y="1179360"/>
                    <a:pt x="230574" y="1173951"/>
                    <a:pt x="230574" y="1168326"/>
                  </a:cubicBezTo>
                  <a:cubicBezTo>
                    <a:pt x="230574" y="799645"/>
                    <a:pt x="230617" y="430965"/>
                    <a:pt x="230617" y="62284"/>
                  </a:cubicBezTo>
                  <a:cubicBezTo>
                    <a:pt x="258355" y="47745"/>
                    <a:pt x="287088" y="35888"/>
                    <a:pt x="317422" y="28056"/>
                  </a:cubicBezTo>
                  <a:close/>
                  <a:moveTo>
                    <a:pt x="475193" y="621"/>
                  </a:moveTo>
                  <a:cubicBezTo>
                    <a:pt x="503406" y="-417"/>
                    <a:pt x="531576" y="-590"/>
                    <a:pt x="559574" y="3607"/>
                  </a:cubicBezTo>
                  <a:cubicBezTo>
                    <a:pt x="559617" y="391414"/>
                    <a:pt x="559660" y="779221"/>
                    <a:pt x="559660" y="1167028"/>
                  </a:cubicBezTo>
                  <a:cubicBezTo>
                    <a:pt x="559660" y="1188404"/>
                    <a:pt x="544212" y="1208958"/>
                    <a:pt x="525432" y="1213113"/>
                  </a:cubicBezTo>
                  <a:cubicBezTo>
                    <a:pt x="501026" y="1218522"/>
                    <a:pt x="479347" y="1208309"/>
                    <a:pt x="469135" y="1187019"/>
                  </a:cubicBezTo>
                  <a:cubicBezTo>
                    <a:pt x="465889" y="1180226"/>
                    <a:pt x="466884" y="1173215"/>
                    <a:pt x="466884" y="1166292"/>
                  </a:cubicBezTo>
                  <a:cubicBezTo>
                    <a:pt x="466798" y="787875"/>
                    <a:pt x="466841" y="409415"/>
                    <a:pt x="466798" y="30998"/>
                  </a:cubicBezTo>
                  <a:cubicBezTo>
                    <a:pt x="466798" y="26325"/>
                    <a:pt x="468009" y="21132"/>
                    <a:pt x="466452" y="17021"/>
                  </a:cubicBezTo>
                  <a:cubicBezTo>
                    <a:pt x="462903" y="7545"/>
                    <a:pt x="467014" y="3261"/>
                    <a:pt x="475193" y="621"/>
                  </a:cubicBezTo>
                  <a:close/>
                </a:path>
              </a:pathLst>
            </a:custGeom>
            <a:grpFill/>
            <a:ln w="4307" cap="flat">
              <a:noFill/>
              <a:prstDash val="solid"/>
              <a:miter/>
            </a:ln>
            <a:effectLst>
              <a:outerShdw blurRad="38100" algn="ctr" rotWithShape="0">
                <a:prstClr val="black">
                  <a:alpha val="40000"/>
                </a:prstClr>
              </a:outerShdw>
            </a:effectLst>
          </p:spPr>
          <p:txBody>
            <a:bodyPr wrap="square" rtlCol="0" anchor="ctr">
              <a:noAutofit/>
            </a:bodyPr>
            <a:lstStyle/>
            <a:p>
              <a:endParaRPr lang="en-US"/>
            </a:p>
          </p:txBody>
        </p:sp>
        <p:sp>
          <p:nvSpPr>
            <p:cNvPr id="14" name="Graphic 570">
              <a:extLst>
                <a:ext uri="{FF2B5EF4-FFF2-40B4-BE49-F238E27FC236}">
                  <a16:creationId xmlns:a16="http://schemas.microsoft.com/office/drawing/2014/main" id="{B5897BB3-C474-4979-9927-3FD929680752}"/>
                </a:ext>
              </a:extLst>
            </p:cNvPr>
            <p:cNvSpPr/>
            <p:nvPr/>
          </p:nvSpPr>
          <p:spPr>
            <a:xfrm>
              <a:off x="10019575" y="4091903"/>
              <a:ext cx="1673786" cy="2332458"/>
            </a:xfrm>
            <a:custGeom>
              <a:avLst/>
              <a:gdLst>
                <a:gd name="connsiteX0" fmla="*/ 1672303 w 1673786"/>
                <a:gd name="connsiteY0" fmla="*/ 12907 h 2332458"/>
                <a:gd name="connsiteX1" fmla="*/ 1659927 w 1673786"/>
                <a:gd name="connsiteY1" fmla="*/ 55 h 2332458"/>
                <a:gd name="connsiteX2" fmla="*/ 1546078 w 1673786"/>
                <a:gd name="connsiteY2" fmla="*/ 55 h 2332458"/>
                <a:gd name="connsiteX3" fmla="*/ 1533442 w 1673786"/>
                <a:gd name="connsiteY3" fmla="*/ 12388 h 2332458"/>
                <a:gd name="connsiteX4" fmla="*/ 1534048 w 1673786"/>
                <a:gd name="connsiteY4" fmla="*/ 147484 h 2332458"/>
                <a:gd name="connsiteX5" fmla="*/ 1518297 w 1673786"/>
                <a:gd name="connsiteY5" fmla="*/ 162543 h 2332458"/>
                <a:gd name="connsiteX6" fmla="*/ 1452220 w 1673786"/>
                <a:gd name="connsiteY6" fmla="*/ 162326 h 2332458"/>
                <a:gd name="connsiteX7" fmla="*/ 1452220 w 1673786"/>
                <a:gd name="connsiteY7" fmla="*/ 224898 h 2332458"/>
                <a:gd name="connsiteX8" fmla="*/ 1519595 w 1673786"/>
                <a:gd name="connsiteY8" fmla="*/ 224855 h 2332458"/>
                <a:gd name="connsiteX9" fmla="*/ 1533875 w 1673786"/>
                <a:gd name="connsiteY9" fmla="*/ 239827 h 2332458"/>
                <a:gd name="connsiteX10" fmla="*/ 1533745 w 1673786"/>
                <a:gd name="connsiteY10" fmla="*/ 763379 h 2332458"/>
                <a:gd name="connsiteX11" fmla="*/ 1517778 w 1673786"/>
                <a:gd name="connsiteY11" fmla="*/ 969053 h 2332458"/>
                <a:gd name="connsiteX12" fmla="*/ 952165 w 1673786"/>
                <a:gd name="connsiteY12" fmla="*/ 1509352 h 2332458"/>
                <a:gd name="connsiteX13" fmla="*/ 159935 w 1673786"/>
                <a:gd name="connsiteY13" fmla="*/ 992334 h 2332458"/>
                <a:gd name="connsiteX14" fmla="*/ 138688 w 1673786"/>
                <a:gd name="connsiteY14" fmla="*/ 821105 h 2332458"/>
                <a:gd name="connsiteX15" fmla="*/ 138428 w 1673786"/>
                <a:gd name="connsiteY15" fmla="*/ 239827 h 2332458"/>
                <a:gd name="connsiteX16" fmla="*/ 152708 w 1673786"/>
                <a:gd name="connsiteY16" fmla="*/ 224855 h 2332458"/>
                <a:gd name="connsiteX17" fmla="*/ 222723 w 1673786"/>
                <a:gd name="connsiteY17" fmla="*/ 224855 h 2332458"/>
                <a:gd name="connsiteX18" fmla="*/ 222723 w 1673786"/>
                <a:gd name="connsiteY18" fmla="*/ 162110 h 2332458"/>
                <a:gd name="connsiteX19" fmla="*/ 154006 w 1673786"/>
                <a:gd name="connsiteY19" fmla="*/ 162586 h 2332458"/>
                <a:gd name="connsiteX20" fmla="*/ 138255 w 1673786"/>
                <a:gd name="connsiteY20" fmla="*/ 147527 h 2332458"/>
                <a:gd name="connsiteX21" fmla="*/ 138904 w 1673786"/>
                <a:gd name="connsiteY21" fmla="*/ 13816 h 2332458"/>
                <a:gd name="connsiteX22" fmla="*/ 124754 w 1673786"/>
                <a:gd name="connsiteY22" fmla="*/ 55 h 2332458"/>
                <a:gd name="connsiteX23" fmla="*/ 13674 w 1673786"/>
                <a:gd name="connsiteY23" fmla="*/ 12 h 2332458"/>
                <a:gd name="connsiteX24" fmla="*/ 0 w 1673786"/>
                <a:gd name="connsiteY24" fmla="*/ 14378 h 2332458"/>
                <a:gd name="connsiteX25" fmla="*/ 216 w 1673786"/>
                <a:gd name="connsiteY25" fmla="*/ 847588 h 2332458"/>
                <a:gd name="connsiteX26" fmla="*/ 12852 w 1673786"/>
                <a:gd name="connsiteY26" fmla="*/ 986102 h 2332458"/>
                <a:gd name="connsiteX27" fmla="*/ 707719 w 1673786"/>
                <a:gd name="connsiteY27" fmla="*/ 1665349 h 2332458"/>
                <a:gd name="connsiteX28" fmla="*/ 723557 w 1673786"/>
                <a:gd name="connsiteY28" fmla="*/ 1684735 h 2332458"/>
                <a:gd name="connsiteX29" fmla="*/ 719836 w 1673786"/>
                <a:gd name="connsiteY29" fmla="*/ 2255151 h 2332458"/>
                <a:gd name="connsiteX30" fmla="*/ 740736 w 1673786"/>
                <a:gd name="connsiteY30" fmla="*/ 2304481 h 2332458"/>
                <a:gd name="connsiteX31" fmla="*/ 815511 w 1673786"/>
                <a:gd name="connsiteY31" fmla="*/ 2332435 h 2332458"/>
                <a:gd name="connsiteX32" fmla="*/ 905085 w 1673786"/>
                <a:gd name="connsiteY32" fmla="*/ 2243164 h 2332458"/>
                <a:gd name="connsiteX33" fmla="*/ 900411 w 1673786"/>
                <a:gd name="connsiteY33" fmla="*/ 1974140 h 2332458"/>
                <a:gd name="connsiteX34" fmla="*/ 900411 w 1673786"/>
                <a:gd name="connsiteY34" fmla="*/ 1692653 h 2332458"/>
                <a:gd name="connsiteX35" fmla="*/ 900368 w 1673786"/>
                <a:gd name="connsiteY35" fmla="*/ 1682831 h 2332458"/>
                <a:gd name="connsiteX36" fmla="*/ 910623 w 1673786"/>
                <a:gd name="connsiteY36" fmla="*/ 1672012 h 2332458"/>
                <a:gd name="connsiteX37" fmla="*/ 946929 w 1673786"/>
                <a:gd name="connsiteY37" fmla="*/ 1668334 h 2332458"/>
                <a:gd name="connsiteX38" fmla="*/ 1316951 w 1673786"/>
                <a:gd name="connsiteY38" fmla="*/ 1522766 h 2332458"/>
                <a:gd name="connsiteX39" fmla="*/ 1670572 w 1673786"/>
                <a:gd name="connsiteY39" fmla="*/ 861478 h 2332458"/>
                <a:gd name="connsiteX40" fmla="*/ 1672303 w 1673786"/>
                <a:gd name="connsiteY40" fmla="*/ 12907 h 2332458"/>
                <a:gd name="connsiteX41" fmla="*/ 1662048 w 1673786"/>
                <a:gd name="connsiteY41" fmla="*/ 941791 h 2332458"/>
                <a:gd name="connsiteX42" fmla="*/ 1667500 w 1673786"/>
                <a:gd name="connsiteY42" fmla="*/ 853170 h 2332458"/>
                <a:gd name="connsiteX43" fmla="*/ 1667414 w 1673786"/>
                <a:gd name="connsiteY43" fmla="*/ 646977 h 2332458"/>
                <a:gd name="connsiteX44" fmla="*/ 1667500 w 1673786"/>
                <a:gd name="connsiteY44" fmla="*/ 853170 h 2332458"/>
                <a:gd name="connsiteX45" fmla="*/ 1662048 w 1673786"/>
                <a:gd name="connsiteY45" fmla="*/ 941791 h 23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673786" h="2332458">
                  <a:moveTo>
                    <a:pt x="1672303" y="12907"/>
                  </a:moveTo>
                  <a:cubicBezTo>
                    <a:pt x="1672303" y="3344"/>
                    <a:pt x="1670010" y="-75"/>
                    <a:pt x="1659927" y="55"/>
                  </a:cubicBezTo>
                  <a:cubicBezTo>
                    <a:pt x="1621978" y="618"/>
                    <a:pt x="1584028" y="574"/>
                    <a:pt x="1546078" y="55"/>
                  </a:cubicBezTo>
                  <a:cubicBezTo>
                    <a:pt x="1536428" y="-75"/>
                    <a:pt x="1533313" y="2349"/>
                    <a:pt x="1533442" y="12388"/>
                  </a:cubicBezTo>
                  <a:cubicBezTo>
                    <a:pt x="1534005" y="57391"/>
                    <a:pt x="1533053" y="102481"/>
                    <a:pt x="1534048" y="147484"/>
                  </a:cubicBezTo>
                  <a:cubicBezTo>
                    <a:pt x="1534351" y="160639"/>
                    <a:pt x="1530067" y="162067"/>
                    <a:pt x="1518297" y="162543"/>
                  </a:cubicBezTo>
                  <a:cubicBezTo>
                    <a:pt x="1495925" y="163452"/>
                    <a:pt x="1452220" y="162326"/>
                    <a:pt x="1452220" y="162326"/>
                  </a:cubicBezTo>
                  <a:cubicBezTo>
                    <a:pt x="1451701" y="182535"/>
                    <a:pt x="1451917" y="210315"/>
                    <a:pt x="1452220" y="224898"/>
                  </a:cubicBezTo>
                  <a:cubicBezTo>
                    <a:pt x="1452220" y="224985"/>
                    <a:pt x="1497353" y="225288"/>
                    <a:pt x="1519595" y="224855"/>
                  </a:cubicBezTo>
                  <a:cubicBezTo>
                    <a:pt x="1531841" y="224595"/>
                    <a:pt x="1533918" y="228576"/>
                    <a:pt x="1533875" y="239827"/>
                  </a:cubicBezTo>
                  <a:cubicBezTo>
                    <a:pt x="1533529" y="414345"/>
                    <a:pt x="1533356" y="588862"/>
                    <a:pt x="1533745" y="763379"/>
                  </a:cubicBezTo>
                  <a:cubicBezTo>
                    <a:pt x="1533918" y="832399"/>
                    <a:pt x="1532966" y="901202"/>
                    <a:pt x="1517778" y="969053"/>
                  </a:cubicBezTo>
                  <a:cubicBezTo>
                    <a:pt x="1454773" y="1250367"/>
                    <a:pt x="1235469" y="1459935"/>
                    <a:pt x="952165" y="1509352"/>
                  </a:cubicBezTo>
                  <a:cubicBezTo>
                    <a:pt x="596596" y="1571318"/>
                    <a:pt x="247258" y="1343316"/>
                    <a:pt x="159935" y="992334"/>
                  </a:cubicBezTo>
                  <a:cubicBezTo>
                    <a:pt x="145958" y="936079"/>
                    <a:pt x="138688" y="879047"/>
                    <a:pt x="138688" y="821105"/>
                  </a:cubicBezTo>
                  <a:cubicBezTo>
                    <a:pt x="138645" y="627331"/>
                    <a:pt x="138774" y="433601"/>
                    <a:pt x="138428" y="239827"/>
                  </a:cubicBezTo>
                  <a:cubicBezTo>
                    <a:pt x="138428" y="228576"/>
                    <a:pt x="140462" y="225028"/>
                    <a:pt x="152708" y="224855"/>
                  </a:cubicBezTo>
                  <a:cubicBezTo>
                    <a:pt x="175166" y="224552"/>
                    <a:pt x="201606" y="224942"/>
                    <a:pt x="222723" y="224855"/>
                  </a:cubicBezTo>
                  <a:cubicBezTo>
                    <a:pt x="222506" y="205036"/>
                    <a:pt x="223026" y="190021"/>
                    <a:pt x="222723" y="162110"/>
                  </a:cubicBezTo>
                  <a:cubicBezTo>
                    <a:pt x="200697" y="162110"/>
                    <a:pt x="178022" y="162846"/>
                    <a:pt x="154006" y="162586"/>
                  </a:cubicBezTo>
                  <a:cubicBezTo>
                    <a:pt x="142193" y="162456"/>
                    <a:pt x="137996" y="160682"/>
                    <a:pt x="138255" y="147527"/>
                  </a:cubicBezTo>
                  <a:cubicBezTo>
                    <a:pt x="139250" y="103000"/>
                    <a:pt x="138212" y="58386"/>
                    <a:pt x="138904" y="13816"/>
                  </a:cubicBezTo>
                  <a:cubicBezTo>
                    <a:pt x="139077" y="2392"/>
                    <a:pt x="135529" y="-118"/>
                    <a:pt x="124754" y="55"/>
                  </a:cubicBezTo>
                  <a:cubicBezTo>
                    <a:pt x="87756" y="704"/>
                    <a:pt x="50715" y="791"/>
                    <a:pt x="13674" y="12"/>
                  </a:cubicBezTo>
                  <a:cubicBezTo>
                    <a:pt x="2207" y="-248"/>
                    <a:pt x="0" y="3733"/>
                    <a:pt x="0" y="14378"/>
                  </a:cubicBezTo>
                  <a:cubicBezTo>
                    <a:pt x="303" y="292100"/>
                    <a:pt x="303" y="569865"/>
                    <a:pt x="216" y="847588"/>
                  </a:cubicBezTo>
                  <a:cubicBezTo>
                    <a:pt x="216" y="894192"/>
                    <a:pt x="4673" y="940364"/>
                    <a:pt x="12852" y="986102"/>
                  </a:cubicBezTo>
                  <a:cubicBezTo>
                    <a:pt x="75683" y="1337258"/>
                    <a:pt x="353925" y="1609397"/>
                    <a:pt x="707719" y="1665349"/>
                  </a:cubicBezTo>
                  <a:cubicBezTo>
                    <a:pt x="721480" y="1667512"/>
                    <a:pt x="723600" y="1672402"/>
                    <a:pt x="723557" y="1684735"/>
                  </a:cubicBezTo>
                  <a:cubicBezTo>
                    <a:pt x="723168" y="1822644"/>
                    <a:pt x="719013" y="2207854"/>
                    <a:pt x="719836" y="2255151"/>
                  </a:cubicBezTo>
                  <a:cubicBezTo>
                    <a:pt x="720182" y="2274061"/>
                    <a:pt x="728057" y="2290201"/>
                    <a:pt x="740736" y="2304481"/>
                  </a:cubicBezTo>
                  <a:cubicBezTo>
                    <a:pt x="760944" y="2327156"/>
                    <a:pt x="786562" y="2331786"/>
                    <a:pt x="815511" y="2332435"/>
                  </a:cubicBezTo>
                  <a:cubicBezTo>
                    <a:pt x="863240" y="2333517"/>
                    <a:pt x="905171" y="2297514"/>
                    <a:pt x="905085" y="2243164"/>
                  </a:cubicBezTo>
                  <a:cubicBezTo>
                    <a:pt x="905041" y="2220706"/>
                    <a:pt x="902618" y="2100495"/>
                    <a:pt x="900411" y="1974140"/>
                  </a:cubicBezTo>
                  <a:cubicBezTo>
                    <a:pt x="900411" y="1880326"/>
                    <a:pt x="900411" y="1786468"/>
                    <a:pt x="900411" y="1692653"/>
                  </a:cubicBezTo>
                  <a:cubicBezTo>
                    <a:pt x="900411" y="1689365"/>
                    <a:pt x="900757" y="1686033"/>
                    <a:pt x="900368" y="1682831"/>
                  </a:cubicBezTo>
                  <a:cubicBezTo>
                    <a:pt x="899459" y="1674912"/>
                    <a:pt x="902791" y="1672315"/>
                    <a:pt x="910623" y="1672012"/>
                  </a:cubicBezTo>
                  <a:cubicBezTo>
                    <a:pt x="922740" y="1671537"/>
                    <a:pt x="934899" y="1669979"/>
                    <a:pt x="946929" y="1668334"/>
                  </a:cubicBezTo>
                  <a:cubicBezTo>
                    <a:pt x="1081939" y="1649597"/>
                    <a:pt x="1206606" y="1603080"/>
                    <a:pt x="1316951" y="1522766"/>
                  </a:cubicBezTo>
                  <a:cubicBezTo>
                    <a:pt x="1540972" y="1359673"/>
                    <a:pt x="1664428" y="1138984"/>
                    <a:pt x="1670572" y="861478"/>
                  </a:cubicBezTo>
                  <a:cubicBezTo>
                    <a:pt x="1676804" y="578736"/>
                    <a:pt x="1672001" y="295778"/>
                    <a:pt x="1672303" y="12907"/>
                  </a:cubicBezTo>
                  <a:close/>
                  <a:moveTo>
                    <a:pt x="1662048" y="941791"/>
                  </a:moveTo>
                  <a:cubicBezTo>
                    <a:pt x="1665683" y="912453"/>
                    <a:pt x="1667543" y="882941"/>
                    <a:pt x="1667500" y="853170"/>
                  </a:cubicBezTo>
                  <a:cubicBezTo>
                    <a:pt x="1667414" y="784453"/>
                    <a:pt x="1667414" y="715693"/>
                    <a:pt x="1667414" y="646977"/>
                  </a:cubicBezTo>
                  <a:cubicBezTo>
                    <a:pt x="1667457" y="715693"/>
                    <a:pt x="1667414" y="784453"/>
                    <a:pt x="1667500" y="853170"/>
                  </a:cubicBezTo>
                  <a:cubicBezTo>
                    <a:pt x="1667543" y="882941"/>
                    <a:pt x="1665683" y="912453"/>
                    <a:pt x="1662048" y="941791"/>
                  </a:cubicBezTo>
                  <a:close/>
                </a:path>
              </a:pathLst>
            </a:custGeom>
            <a:grpFill/>
            <a:ln w="4307"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5" name="Graphic 570">
              <a:extLst>
                <a:ext uri="{FF2B5EF4-FFF2-40B4-BE49-F238E27FC236}">
                  <a16:creationId xmlns:a16="http://schemas.microsoft.com/office/drawing/2014/main" id="{1B4BC40D-07CE-4D2F-A76E-0E41D3BE71D5}"/>
                </a:ext>
              </a:extLst>
            </p:cNvPr>
            <p:cNvSpPr/>
            <p:nvPr/>
          </p:nvSpPr>
          <p:spPr>
            <a:xfrm>
              <a:off x="10242297" y="4429266"/>
              <a:ext cx="1229447" cy="296934"/>
            </a:xfrm>
            <a:custGeom>
              <a:avLst/>
              <a:gdLst>
                <a:gd name="connsiteX0" fmla="*/ 173 w 1229447"/>
                <a:gd name="connsiteY0" fmla="*/ 296935 h 296934"/>
                <a:gd name="connsiteX1" fmla="*/ 1229194 w 1229447"/>
                <a:gd name="connsiteY1" fmla="*/ 296935 h 296934"/>
                <a:gd name="connsiteX2" fmla="*/ 1229368 w 1229447"/>
                <a:gd name="connsiteY2" fmla="*/ 0 h 296934"/>
                <a:gd name="connsiteX3" fmla="*/ 0 w 1229447"/>
                <a:gd name="connsiteY3" fmla="*/ 43 h 296934"/>
                <a:gd name="connsiteX4" fmla="*/ 173 w 1229447"/>
                <a:gd name="connsiteY4" fmla="*/ 296935 h 296934"/>
                <a:gd name="connsiteX5" fmla="*/ 173 w 1229447"/>
                <a:gd name="connsiteY5" fmla="*/ 296935 h 29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9447" h="296934">
                  <a:moveTo>
                    <a:pt x="173" y="296935"/>
                  </a:moveTo>
                  <a:cubicBezTo>
                    <a:pt x="409832" y="296935"/>
                    <a:pt x="819535" y="296935"/>
                    <a:pt x="1229194" y="296935"/>
                  </a:cubicBezTo>
                  <a:cubicBezTo>
                    <a:pt x="1229411" y="245917"/>
                    <a:pt x="1229541" y="47946"/>
                    <a:pt x="1229368" y="0"/>
                  </a:cubicBezTo>
                  <a:cubicBezTo>
                    <a:pt x="1225516" y="1385"/>
                    <a:pt x="3548" y="1212"/>
                    <a:pt x="0" y="43"/>
                  </a:cubicBezTo>
                  <a:cubicBezTo>
                    <a:pt x="87" y="99007"/>
                    <a:pt x="130" y="197971"/>
                    <a:pt x="173" y="296935"/>
                  </a:cubicBezTo>
                  <a:cubicBezTo>
                    <a:pt x="173" y="296935"/>
                    <a:pt x="173" y="296935"/>
                    <a:pt x="173" y="296935"/>
                  </a:cubicBezTo>
                  <a:close/>
                </a:path>
              </a:pathLst>
            </a:custGeom>
            <a:grpFill/>
            <a:ln w="4307" cap="flat">
              <a:noFill/>
              <a:prstDash val="solid"/>
              <a:miter/>
            </a:ln>
            <a:effectLst>
              <a:outerShdw blurRad="38100" sx="101000" sy="101000" algn="ctr" rotWithShape="0">
                <a:prstClr val="black">
                  <a:alpha val="40000"/>
                </a:prstClr>
              </a:outerShdw>
            </a:effectLst>
          </p:spPr>
          <p:txBody>
            <a:bodyPr rtlCol="0" anchor="ctr"/>
            <a:lstStyle/>
            <a:p>
              <a:endParaRPr lang="en-US"/>
            </a:p>
          </p:txBody>
        </p:sp>
      </p:grpSp>
      <p:grpSp>
        <p:nvGrpSpPr>
          <p:cNvPr id="16" name="Group 470">
            <a:extLst>
              <a:ext uri="{FF2B5EF4-FFF2-40B4-BE49-F238E27FC236}">
                <a16:creationId xmlns:a16="http://schemas.microsoft.com/office/drawing/2014/main" id="{29FCA5CB-DEC5-47EF-973B-44953849E27F}"/>
              </a:ext>
            </a:extLst>
          </p:cNvPr>
          <p:cNvGrpSpPr/>
          <p:nvPr/>
        </p:nvGrpSpPr>
        <p:grpSpPr>
          <a:xfrm rot="20287015">
            <a:off x="3213179" y="-26047"/>
            <a:ext cx="1023806" cy="1095139"/>
            <a:chOff x="705213" y="376535"/>
            <a:chExt cx="1779858" cy="1689463"/>
          </a:xfrm>
          <a:solidFill>
            <a:schemeClr val="bg1"/>
          </a:solidFill>
        </p:grpSpPr>
        <p:sp>
          <p:nvSpPr>
            <p:cNvPr id="17" name="Freeform: Shape 471">
              <a:extLst>
                <a:ext uri="{FF2B5EF4-FFF2-40B4-BE49-F238E27FC236}">
                  <a16:creationId xmlns:a16="http://schemas.microsoft.com/office/drawing/2014/main" id="{C3BC24EB-1CDB-432E-A815-133A0044FC31}"/>
                </a:ext>
              </a:extLst>
            </p:cNvPr>
            <p:cNvSpPr/>
            <p:nvPr/>
          </p:nvSpPr>
          <p:spPr>
            <a:xfrm>
              <a:off x="2278584" y="1731564"/>
              <a:ext cx="184123" cy="233222"/>
            </a:xfrm>
            <a:custGeom>
              <a:avLst/>
              <a:gdLst>
                <a:gd name="connsiteX0" fmla="*/ 101650 w 142875"/>
                <a:gd name="connsiteY0" fmla="*/ 155057 h 180975"/>
                <a:gd name="connsiteX1" fmla="*/ 134035 w 142875"/>
                <a:gd name="connsiteY1" fmla="*/ 69332 h 180975"/>
                <a:gd name="connsiteX2" fmla="*/ 134035 w 142875"/>
                <a:gd name="connsiteY2" fmla="*/ 41709 h 180975"/>
                <a:gd name="connsiteX3" fmla="*/ 115938 w 142875"/>
                <a:gd name="connsiteY3" fmla="*/ 16944 h 180975"/>
                <a:gd name="connsiteX4" fmla="*/ 94983 w 142875"/>
                <a:gd name="connsiteY4" fmla="*/ 9324 h 180975"/>
                <a:gd name="connsiteX5" fmla="*/ 42595 w 142875"/>
                <a:gd name="connsiteY5" fmla="*/ 34089 h 180975"/>
                <a:gd name="connsiteX6" fmla="*/ 10210 w 142875"/>
                <a:gd name="connsiteY6" fmla="*/ 119814 h 180975"/>
                <a:gd name="connsiteX7" fmla="*/ 29260 w 142875"/>
                <a:gd name="connsiteY7" fmla="*/ 172202 h 180975"/>
                <a:gd name="connsiteX8" fmla="*/ 50215 w 142875"/>
                <a:gd name="connsiteY8" fmla="*/ 179822 h 180975"/>
                <a:gd name="connsiteX9" fmla="*/ 92125 w 142875"/>
                <a:gd name="connsiteY9" fmla="*/ 169344 h 180975"/>
                <a:gd name="connsiteX10" fmla="*/ 101650 w 142875"/>
                <a:gd name="connsiteY10" fmla="*/ 155057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875" h="180975">
                  <a:moveTo>
                    <a:pt x="101650" y="155057"/>
                  </a:moveTo>
                  <a:lnTo>
                    <a:pt x="134035" y="69332"/>
                  </a:lnTo>
                  <a:cubicBezTo>
                    <a:pt x="137845" y="59807"/>
                    <a:pt x="136893" y="50282"/>
                    <a:pt x="134035" y="41709"/>
                  </a:cubicBezTo>
                  <a:cubicBezTo>
                    <a:pt x="130225" y="32184"/>
                    <a:pt x="125463" y="20754"/>
                    <a:pt x="115938" y="16944"/>
                  </a:cubicBezTo>
                  <a:lnTo>
                    <a:pt x="94983" y="9324"/>
                  </a:lnTo>
                  <a:cubicBezTo>
                    <a:pt x="74980" y="1704"/>
                    <a:pt x="50215" y="15039"/>
                    <a:pt x="42595" y="34089"/>
                  </a:cubicBezTo>
                  <a:lnTo>
                    <a:pt x="10210" y="119814"/>
                  </a:lnTo>
                  <a:cubicBezTo>
                    <a:pt x="2590" y="139817"/>
                    <a:pt x="9258" y="164582"/>
                    <a:pt x="29260" y="172202"/>
                  </a:cubicBezTo>
                  <a:lnTo>
                    <a:pt x="50215" y="179822"/>
                  </a:lnTo>
                  <a:cubicBezTo>
                    <a:pt x="63550" y="184584"/>
                    <a:pt x="81648" y="178869"/>
                    <a:pt x="92125" y="169344"/>
                  </a:cubicBezTo>
                  <a:cubicBezTo>
                    <a:pt x="95935" y="165534"/>
                    <a:pt x="99745" y="160772"/>
                    <a:pt x="101650" y="155057"/>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8" name="Freeform: Shape 472">
              <a:extLst>
                <a:ext uri="{FF2B5EF4-FFF2-40B4-BE49-F238E27FC236}">
                  <a16:creationId xmlns:a16="http://schemas.microsoft.com/office/drawing/2014/main" id="{F162A496-8DE2-4412-9DDD-0E0866896663}"/>
                </a:ext>
              </a:extLst>
            </p:cNvPr>
            <p:cNvSpPr/>
            <p:nvPr/>
          </p:nvSpPr>
          <p:spPr>
            <a:xfrm>
              <a:off x="732662" y="1731564"/>
              <a:ext cx="184123" cy="233222"/>
            </a:xfrm>
            <a:custGeom>
              <a:avLst/>
              <a:gdLst>
                <a:gd name="connsiteX0" fmla="*/ 42042 w 142875"/>
                <a:gd name="connsiteY0" fmla="*/ 155057 h 180975"/>
                <a:gd name="connsiteX1" fmla="*/ 9657 w 142875"/>
                <a:gd name="connsiteY1" fmla="*/ 69332 h 180975"/>
                <a:gd name="connsiteX2" fmla="*/ 9657 w 142875"/>
                <a:gd name="connsiteY2" fmla="*/ 41709 h 180975"/>
                <a:gd name="connsiteX3" fmla="*/ 27754 w 142875"/>
                <a:gd name="connsiteY3" fmla="*/ 16944 h 180975"/>
                <a:gd name="connsiteX4" fmla="*/ 48709 w 142875"/>
                <a:gd name="connsiteY4" fmla="*/ 9324 h 180975"/>
                <a:gd name="connsiteX5" fmla="*/ 101097 w 142875"/>
                <a:gd name="connsiteY5" fmla="*/ 34089 h 180975"/>
                <a:gd name="connsiteX6" fmla="*/ 133482 w 142875"/>
                <a:gd name="connsiteY6" fmla="*/ 119814 h 180975"/>
                <a:gd name="connsiteX7" fmla="*/ 114432 w 142875"/>
                <a:gd name="connsiteY7" fmla="*/ 172202 h 180975"/>
                <a:gd name="connsiteX8" fmla="*/ 93477 w 142875"/>
                <a:gd name="connsiteY8" fmla="*/ 179822 h 180975"/>
                <a:gd name="connsiteX9" fmla="*/ 51567 w 142875"/>
                <a:gd name="connsiteY9" fmla="*/ 169344 h 180975"/>
                <a:gd name="connsiteX10" fmla="*/ 42042 w 142875"/>
                <a:gd name="connsiteY10" fmla="*/ 155057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875" h="180975">
                  <a:moveTo>
                    <a:pt x="42042" y="155057"/>
                  </a:moveTo>
                  <a:lnTo>
                    <a:pt x="9657" y="69332"/>
                  </a:lnTo>
                  <a:cubicBezTo>
                    <a:pt x="5847" y="59807"/>
                    <a:pt x="6799" y="50282"/>
                    <a:pt x="9657" y="41709"/>
                  </a:cubicBezTo>
                  <a:cubicBezTo>
                    <a:pt x="13467" y="32184"/>
                    <a:pt x="18229" y="20754"/>
                    <a:pt x="27754" y="16944"/>
                  </a:cubicBezTo>
                  <a:lnTo>
                    <a:pt x="48709" y="9324"/>
                  </a:lnTo>
                  <a:cubicBezTo>
                    <a:pt x="68712" y="1704"/>
                    <a:pt x="93477" y="15039"/>
                    <a:pt x="101097" y="34089"/>
                  </a:cubicBezTo>
                  <a:lnTo>
                    <a:pt x="133482" y="119814"/>
                  </a:lnTo>
                  <a:cubicBezTo>
                    <a:pt x="141102" y="139817"/>
                    <a:pt x="134434" y="164582"/>
                    <a:pt x="114432" y="172202"/>
                  </a:cubicBezTo>
                  <a:lnTo>
                    <a:pt x="93477" y="179822"/>
                  </a:lnTo>
                  <a:cubicBezTo>
                    <a:pt x="80142" y="184584"/>
                    <a:pt x="62044" y="178869"/>
                    <a:pt x="51567" y="169344"/>
                  </a:cubicBezTo>
                  <a:cubicBezTo>
                    <a:pt x="47757" y="165534"/>
                    <a:pt x="43947" y="160772"/>
                    <a:pt x="42042" y="155057"/>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19" name="Freeform: Shape 473">
              <a:extLst>
                <a:ext uri="{FF2B5EF4-FFF2-40B4-BE49-F238E27FC236}">
                  <a16:creationId xmlns:a16="http://schemas.microsoft.com/office/drawing/2014/main" id="{D0787FC1-6C53-4D8E-B5C5-E67372936A0A}"/>
                </a:ext>
              </a:extLst>
            </p:cNvPr>
            <p:cNvSpPr/>
            <p:nvPr/>
          </p:nvSpPr>
          <p:spPr>
            <a:xfrm>
              <a:off x="705213" y="412370"/>
              <a:ext cx="1779858" cy="1239762"/>
            </a:xfrm>
            <a:custGeom>
              <a:avLst/>
              <a:gdLst>
                <a:gd name="connsiteX0" fmla="*/ 1313021 w 1381125"/>
                <a:gd name="connsiteY0" fmla="*/ 947261 h 962025"/>
                <a:gd name="connsiteX1" fmla="*/ 1323499 w 1381125"/>
                <a:gd name="connsiteY1" fmla="*/ 955834 h 962025"/>
                <a:gd name="connsiteX2" fmla="*/ 1376839 w 1381125"/>
                <a:gd name="connsiteY2" fmla="*/ 691039 h 962025"/>
                <a:gd name="connsiteX3" fmla="*/ 691991 w 1381125"/>
                <a:gd name="connsiteY3" fmla="*/ 7144 h 962025"/>
                <a:gd name="connsiteX4" fmla="*/ 7144 w 1381125"/>
                <a:gd name="connsiteY4" fmla="*/ 691991 h 962025"/>
                <a:gd name="connsiteX5" fmla="*/ 59531 w 1381125"/>
                <a:gd name="connsiteY5" fmla="*/ 956786 h 962025"/>
                <a:gd name="connsiteX6" fmla="*/ 70961 w 1381125"/>
                <a:gd name="connsiteY6" fmla="*/ 947261 h 962025"/>
                <a:gd name="connsiteX7" fmla="*/ 110966 w 1381125"/>
                <a:gd name="connsiteY7" fmla="*/ 892016 h 962025"/>
                <a:gd name="connsiteX8" fmla="*/ 77629 w 1381125"/>
                <a:gd name="connsiteY8" fmla="*/ 691991 h 962025"/>
                <a:gd name="connsiteX9" fmla="*/ 691991 w 1381125"/>
                <a:gd name="connsiteY9" fmla="*/ 77629 h 962025"/>
                <a:gd name="connsiteX10" fmla="*/ 1306354 w 1381125"/>
                <a:gd name="connsiteY10" fmla="*/ 691991 h 962025"/>
                <a:gd name="connsiteX11" fmla="*/ 1273016 w 1381125"/>
                <a:gd name="connsiteY11" fmla="*/ 892969 h 962025"/>
                <a:gd name="connsiteX12" fmla="*/ 1313021 w 1381125"/>
                <a:gd name="connsiteY12" fmla="*/ 947261 h 96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1125" h="962025">
                  <a:moveTo>
                    <a:pt x="1313021" y="947261"/>
                  </a:moveTo>
                  <a:cubicBezTo>
                    <a:pt x="1316831" y="950119"/>
                    <a:pt x="1320641" y="952976"/>
                    <a:pt x="1323499" y="955834"/>
                  </a:cubicBezTo>
                  <a:cubicBezTo>
                    <a:pt x="1358741" y="872966"/>
                    <a:pt x="1376839" y="782479"/>
                    <a:pt x="1376839" y="691039"/>
                  </a:cubicBezTo>
                  <a:cubicBezTo>
                    <a:pt x="1376839" y="313849"/>
                    <a:pt x="1069181" y="7144"/>
                    <a:pt x="691991" y="7144"/>
                  </a:cubicBezTo>
                  <a:cubicBezTo>
                    <a:pt x="313849" y="7144"/>
                    <a:pt x="7144" y="313849"/>
                    <a:pt x="7144" y="691991"/>
                  </a:cubicBezTo>
                  <a:cubicBezTo>
                    <a:pt x="7144" y="784384"/>
                    <a:pt x="25241" y="873919"/>
                    <a:pt x="59531" y="956786"/>
                  </a:cubicBezTo>
                  <a:cubicBezTo>
                    <a:pt x="63341" y="952976"/>
                    <a:pt x="66199" y="950119"/>
                    <a:pt x="70961" y="947261"/>
                  </a:cubicBezTo>
                  <a:cubicBezTo>
                    <a:pt x="76676" y="924401"/>
                    <a:pt x="90964" y="904399"/>
                    <a:pt x="110966" y="892016"/>
                  </a:cubicBezTo>
                  <a:cubicBezTo>
                    <a:pt x="89059" y="828199"/>
                    <a:pt x="77629" y="760571"/>
                    <a:pt x="77629" y="691991"/>
                  </a:cubicBezTo>
                  <a:cubicBezTo>
                    <a:pt x="77629" y="353854"/>
                    <a:pt x="352901" y="77629"/>
                    <a:pt x="691991" y="77629"/>
                  </a:cubicBezTo>
                  <a:cubicBezTo>
                    <a:pt x="1030129" y="77629"/>
                    <a:pt x="1306354" y="352901"/>
                    <a:pt x="1306354" y="691991"/>
                  </a:cubicBezTo>
                  <a:cubicBezTo>
                    <a:pt x="1306354" y="761524"/>
                    <a:pt x="1294924" y="829151"/>
                    <a:pt x="1273016" y="892969"/>
                  </a:cubicBezTo>
                  <a:cubicBezTo>
                    <a:pt x="1293019" y="905351"/>
                    <a:pt x="1307306" y="925354"/>
                    <a:pt x="1313021" y="947261"/>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0" name="Freeform: Shape 474">
              <a:extLst>
                <a:ext uri="{FF2B5EF4-FFF2-40B4-BE49-F238E27FC236}">
                  <a16:creationId xmlns:a16="http://schemas.microsoft.com/office/drawing/2014/main" id="{AD3B6238-31E3-4698-BFC4-0B4510A1AA67}"/>
                </a:ext>
              </a:extLst>
            </p:cNvPr>
            <p:cNvSpPr/>
            <p:nvPr/>
          </p:nvSpPr>
          <p:spPr>
            <a:xfrm>
              <a:off x="2235890" y="1623899"/>
              <a:ext cx="208673" cy="417346"/>
            </a:xfrm>
            <a:custGeom>
              <a:avLst/>
              <a:gdLst>
                <a:gd name="connsiteX0" fmla="*/ 125254 w 161925"/>
                <a:gd name="connsiteY0" fmla="*/ 7144 h 323850"/>
                <a:gd name="connsiteX1" fmla="*/ 122396 w 161925"/>
                <a:gd name="connsiteY1" fmla="*/ 64294 h 323850"/>
                <a:gd name="connsiteX2" fmla="*/ 42386 w 161925"/>
                <a:gd name="connsiteY2" fmla="*/ 272891 h 323850"/>
                <a:gd name="connsiteX3" fmla="*/ 7144 w 161925"/>
                <a:gd name="connsiteY3" fmla="*/ 316706 h 323850"/>
                <a:gd name="connsiteX4" fmla="*/ 84296 w 161925"/>
                <a:gd name="connsiteY4" fmla="*/ 270034 h 323850"/>
                <a:gd name="connsiteX5" fmla="*/ 151924 w 161925"/>
                <a:gd name="connsiteY5" fmla="*/ 93821 h 323850"/>
                <a:gd name="connsiteX6" fmla="*/ 135731 w 161925"/>
                <a:gd name="connsiteY6" fmla="*/ 15716 h 323850"/>
                <a:gd name="connsiteX7" fmla="*/ 125254 w 161925"/>
                <a:gd name="connsiteY7" fmla="*/ 7144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1925" h="323850">
                  <a:moveTo>
                    <a:pt x="125254" y="7144"/>
                  </a:moveTo>
                  <a:cubicBezTo>
                    <a:pt x="130016" y="25241"/>
                    <a:pt x="129064" y="45244"/>
                    <a:pt x="122396" y="64294"/>
                  </a:cubicBezTo>
                  <a:lnTo>
                    <a:pt x="42386" y="272891"/>
                  </a:lnTo>
                  <a:cubicBezTo>
                    <a:pt x="34766" y="291941"/>
                    <a:pt x="22384" y="306229"/>
                    <a:pt x="7144" y="316706"/>
                  </a:cubicBezTo>
                  <a:cubicBezTo>
                    <a:pt x="39529" y="320516"/>
                    <a:pt x="72866" y="302419"/>
                    <a:pt x="84296" y="270034"/>
                  </a:cubicBezTo>
                  <a:lnTo>
                    <a:pt x="151924" y="93821"/>
                  </a:lnTo>
                  <a:cubicBezTo>
                    <a:pt x="162401" y="66199"/>
                    <a:pt x="154781" y="35719"/>
                    <a:pt x="135731" y="15716"/>
                  </a:cubicBezTo>
                  <a:cubicBezTo>
                    <a:pt x="131921" y="12859"/>
                    <a:pt x="129064" y="10001"/>
                    <a:pt x="125254" y="7144"/>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1" name="Freeform: Shape 475">
              <a:extLst>
                <a:ext uri="{FF2B5EF4-FFF2-40B4-BE49-F238E27FC236}">
                  <a16:creationId xmlns:a16="http://schemas.microsoft.com/office/drawing/2014/main" id="{4EB01844-D4B0-48C1-AABD-D593DDC21262}"/>
                </a:ext>
              </a:extLst>
            </p:cNvPr>
            <p:cNvSpPr/>
            <p:nvPr/>
          </p:nvSpPr>
          <p:spPr>
            <a:xfrm>
              <a:off x="2118052" y="1530612"/>
              <a:ext cx="282322" cy="527819"/>
            </a:xfrm>
            <a:custGeom>
              <a:avLst/>
              <a:gdLst>
                <a:gd name="connsiteX0" fmla="*/ 133826 w 219075"/>
                <a:gd name="connsiteY0" fmla="*/ 345281 h 409575"/>
                <a:gd name="connsiteX1" fmla="*/ 213836 w 219075"/>
                <a:gd name="connsiteY1" fmla="*/ 136684 h 409575"/>
                <a:gd name="connsiteX2" fmla="*/ 216694 w 219075"/>
                <a:gd name="connsiteY2" fmla="*/ 79534 h 409575"/>
                <a:gd name="connsiteX3" fmla="*/ 176689 w 219075"/>
                <a:gd name="connsiteY3" fmla="*/ 24289 h 409575"/>
                <a:gd name="connsiteX4" fmla="*/ 159544 w 219075"/>
                <a:gd name="connsiteY4" fmla="*/ 15716 h 409575"/>
                <a:gd name="connsiteX5" fmla="*/ 136684 w 219075"/>
                <a:gd name="connsiteY5" fmla="*/ 7144 h 409575"/>
                <a:gd name="connsiteX6" fmla="*/ 137636 w 219075"/>
                <a:gd name="connsiteY6" fmla="*/ 90964 h 409575"/>
                <a:gd name="connsiteX7" fmla="*/ 38576 w 219075"/>
                <a:gd name="connsiteY7" fmla="*/ 350996 h 409575"/>
                <a:gd name="connsiteX8" fmla="*/ 7144 w 219075"/>
                <a:gd name="connsiteY8" fmla="*/ 395764 h 409575"/>
                <a:gd name="connsiteX9" fmla="*/ 13811 w 219075"/>
                <a:gd name="connsiteY9" fmla="*/ 398621 h 409575"/>
                <a:gd name="connsiteX10" fmla="*/ 99536 w 219075"/>
                <a:gd name="connsiteY10" fmla="*/ 389096 h 409575"/>
                <a:gd name="connsiteX11" fmla="*/ 133826 w 219075"/>
                <a:gd name="connsiteY11" fmla="*/ 345281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075" h="409575">
                  <a:moveTo>
                    <a:pt x="133826" y="345281"/>
                  </a:moveTo>
                  <a:lnTo>
                    <a:pt x="213836" y="136684"/>
                  </a:lnTo>
                  <a:cubicBezTo>
                    <a:pt x="221456" y="117634"/>
                    <a:pt x="221456" y="97631"/>
                    <a:pt x="216694" y="79534"/>
                  </a:cubicBezTo>
                  <a:cubicBezTo>
                    <a:pt x="210979" y="57626"/>
                    <a:pt x="196691" y="37624"/>
                    <a:pt x="176689" y="24289"/>
                  </a:cubicBezTo>
                  <a:cubicBezTo>
                    <a:pt x="171926" y="21431"/>
                    <a:pt x="166211" y="18574"/>
                    <a:pt x="159544" y="15716"/>
                  </a:cubicBezTo>
                  <a:lnTo>
                    <a:pt x="136684" y="7144"/>
                  </a:lnTo>
                  <a:cubicBezTo>
                    <a:pt x="147161" y="32861"/>
                    <a:pt x="148114" y="63341"/>
                    <a:pt x="137636" y="90964"/>
                  </a:cubicBezTo>
                  <a:lnTo>
                    <a:pt x="38576" y="350996"/>
                  </a:lnTo>
                  <a:cubicBezTo>
                    <a:pt x="31909" y="369094"/>
                    <a:pt x="20479" y="384334"/>
                    <a:pt x="7144" y="395764"/>
                  </a:cubicBezTo>
                  <a:lnTo>
                    <a:pt x="13811" y="398621"/>
                  </a:lnTo>
                  <a:cubicBezTo>
                    <a:pt x="43339" y="410051"/>
                    <a:pt x="74771" y="405289"/>
                    <a:pt x="99536" y="389096"/>
                  </a:cubicBezTo>
                  <a:cubicBezTo>
                    <a:pt x="113824" y="378619"/>
                    <a:pt x="126206" y="363379"/>
                    <a:pt x="133826" y="345281"/>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2" name="Freeform: Shape 476">
              <a:extLst>
                <a:ext uri="{FF2B5EF4-FFF2-40B4-BE49-F238E27FC236}">
                  <a16:creationId xmlns:a16="http://schemas.microsoft.com/office/drawing/2014/main" id="{80795D97-9A89-4334-82B1-D57FB2FF7BB4}"/>
                </a:ext>
              </a:extLst>
            </p:cNvPr>
            <p:cNvSpPr/>
            <p:nvPr/>
          </p:nvSpPr>
          <p:spPr>
            <a:xfrm>
              <a:off x="750247" y="1623900"/>
              <a:ext cx="208673" cy="417346"/>
            </a:xfrm>
            <a:custGeom>
              <a:avLst/>
              <a:gdLst>
                <a:gd name="connsiteX0" fmla="*/ 122359 w 161925"/>
                <a:gd name="connsiteY0" fmla="*/ 272891 h 323850"/>
                <a:gd name="connsiteX1" fmla="*/ 42349 w 161925"/>
                <a:gd name="connsiteY1" fmla="*/ 64294 h 323850"/>
                <a:gd name="connsiteX2" fmla="*/ 39492 w 161925"/>
                <a:gd name="connsiteY2" fmla="*/ 7144 h 323850"/>
                <a:gd name="connsiteX3" fmla="*/ 28062 w 161925"/>
                <a:gd name="connsiteY3" fmla="*/ 16669 h 323850"/>
                <a:gd name="connsiteX4" fmla="*/ 11869 w 161925"/>
                <a:gd name="connsiteY4" fmla="*/ 93821 h 323850"/>
                <a:gd name="connsiteX5" fmla="*/ 79497 w 161925"/>
                <a:gd name="connsiteY5" fmla="*/ 270034 h 323850"/>
                <a:gd name="connsiteX6" fmla="*/ 156649 w 161925"/>
                <a:gd name="connsiteY6" fmla="*/ 316706 h 323850"/>
                <a:gd name="connsiteX7" fmla="*/ 122359 w 161925"/>
                <a:gd name="connsiteY7" fmla="*/ 272891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1925" h="323850">
                  <a:moveTo>
                    <a:pt x="122359" y="272891"/>
                  </a:moveTo>
                  <a:lnTo>
                    <a:pt x="42349" y="64294"/>
                  </a:lnTo>
                  <a:cubicBezTo>
                    <a:pt x="34729" y="45244"/>
                    <a:pt x="34729" y="25241"/>
                    <a:pt x="39492" y="7144"/>
                  </a:cubicBezTo>
                  <a:cubicBezTo>
                    <a:pt x="35682" y="10001"/>
                    <a:pt x="31872" y="12859"/>
                    <a:pt x="28062" y="16669"/>
                  </a:cubicBezTo>
                  <a:cubicBezTo>
                    <a:pt x="9012" y="36671"/>
                    <a:pt x="1392" y="66199"/>
                    <a:pt x="11869" y="93821"/>
                  </a:cubicBezTo>
                  <a:lnTo>
                    <a:pt x="79497" y="270034"/>
                  </a:lnTo>
                  <a:cubicBezTo>
                    <a:pt x="91879" y="302419"/>
                    <a:pt x="124264" y="320516"/>
                    <a:pt x="156649" y="316706"/>
                  </a:cubicBezTo>
                  <a:cubicBezTo>
                    <a:pt x="141409" y="306229"/>
                    <a:pt x="129027" y="290989"/>
                    <a:pt x="122359" y="272891"/>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3" name="Freeform: Shape 477">
              <a:extLst>
                <a:ext uri="{FF2B5EF4-FFF2-40B4-BE49-F238E27FC236}">
                  <a16:creationId xmlns:a16="http://schemas.microsoft.com/office/drawing/2014/main" id="{3BE59F83-F372-465E-BBCA-EC272429F491}"/>
                </a:ext>
              </a:extLst>
            </p:cNvPr>
            <p:cNvSpPr/>
            <p:nvPr/>
          </p:nvSpPr>
          <p:spPr>
            <a:xfrm>
              <a:off x="783619" y="1531838"/>
              <a:ext cx="282322" cy="527819"/>
            </a:xfrm>
            <a:custGeom>
              <a:avLst/>
              <a:gdLst>
                <a:gd name="connsiteX0" fmla="*/ 10120 w 219075"/>
                <a:gd name="connsiteY0" fmla="*/ 78581 h 409575"/>
                <a:gd name="connsiteX1" fmla="*/ 12978 w 219075"/>
                <a:gd name="connsiteY1" fmla="*/ 135731 h 409575"/>
                <a:gd name="connsiteX2" fmla="*/ 92988 w 219075"/>
                <a:gd name="connsiteY2" fmla="*/ 344329 h 409575"/>
                <a:gd name="connsiteX3" fmla="*/ 128230 w 219075"/>
                <a:gd name="connsiteY3" fmla="*/ 388144 h 409575"/>
                <a:gd name="connsiteX4" fmla="*/ 213955 w 219075"/>
                <a:gd name="connsiteY4" fmla="*/ 397669 h 409575"/>
                <a:gd name="connsiteX5" fmla="*/ 220623 w 219075"/>
                <a:gd name="connsiteY5" fmla="*/ 394811 h 409575"/>
                <a:gd name="connsiteX6" fmla="*/ 189190 w 219075"/>
                <a:gd name="connsiteY6" fmla="*/ 350044 h 409575"/>
                <a:gd name="connsiteX7" fmla="*/ 89178 w 219075"/>
                <a:gd name="connsiteY7" fmla="*/ 90964 h 409575"/>
                <a:gd name="connsiteX8" fmla="*/ 90130 w 219075"/>
                <a:gd name="connsiteY8" fmla="*/ 7144 h 409575"/>
                <a:gd name="connsiteX9" fmla="*/ 67270 w 219075"/>
                <a:gd name="connsiteY9" fmla="*/ 15716 h 409575"/>
                <a:gd name="connsiteX10" fmla="*/ 50125 w 219075"/>
                <a:gd name="connsiteY10" fmla="*/ 24289 h 409575"/>
                <a:gd name="connsiteX11" fmla="*/ 10120 w 219075"/>
                <a:gd name="connsiteY11" fmla="*/ 78581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075" h="409575">
                  <a:moveTo>
                    <a:pt x="10120" y="78581"/>
                  </a:moveTo>
                  <a:cubicBezTo>
                    <a:pt x="5358" y="96679"/>
                    <a:pt x="6310" y="116681"/>
                    <a:pt x="12978" y="135731"/>
                  </a:cubicBezTo>
                  <a:lnTo>
                    <a:pt x="92988" y="344329"/>
                  </a:lnTo>
                  <a:cubicBezTo>
                    <a:pt x="99655" y="363379"/>
                    <a:pt x="112990" y="377666"/>
                    <a:pt x="128230" y="388144"/>
                  </a:cubicBezTo>
                  <a:cubicBezTo>
                    <a:pt x="152995" y="404336"/>
                    <a:pt x="184428" y="409099"/>
                    <a:pt x="213955" y="397669"/>
                  </a:cubicBezTo>
                  <a:lnTo>
                    <a:pt x="220623" y="394811"/>
                  </a:lnTo>
                  <a:cubicBezTo>
                    <a:pt x="207288" y="382429"/>
                    <a:pt x="195858" y="368141"/>
                    <a:pt x="189190" y="350044"/>
                  </a:cubicBezTo>
                  <a:lnTo>
                    <a:pt x="89178" y="90964"/>
                  </a:lnTo>
                  <a:cubicBezTo>
                    <a:pt x="78700" y="62389"/>
                    <a:pt x="79653" y="32861"/>
                    <a:pt x="90130" y="7144"/>
                  </a:cubicBezTo>
                  <a:lnTo>
                    <a:pt x="67270" y="15716"/>
                  </a:lnTo>
                  <a:cubicBezTo>
                    <a:pt x="61555" y="17621"/>
                    <a:pt x="55840" y="20479"/>
                    <a:pt x="50125" y="24289"/>
                  </a:cubicBezTo>
                  <a:cubicBezTo>
                    <a:pt x="30123" y="36671"/>
                    <a:pt x="15835" y="56674"/>
                    <a:pt x="10120" y="78581"/>
                  </a:cubicBez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4" name="Freeform: Shape 478">
              <a:extLst>
                <a:ext uri="{FF2B5EF4-FFF2-40B4-BE49-F238E27FC236}">
                  <a16:creationId xmlns:a16="http://schemas.microsoft.com/office/drawing/2014/main" id="{EF6E1395-4A07-4915-A091-2F927D16291F}"/>
                </a:ext>
              </a:extLst>
            </p:cNvPr>
            <p:cNvSpPr/>
            <p:nvPr/>
          </p:nvSpPr>
          <p:spPr>
            <a:xfrm>
              <a:off x="732662" y="376535"/>
              <a:ext cx="1730045" cy="760718"/>
            </a:xfrm>
            <a:custGeom>
              <a:avLst/>
              <a:gdLst>
                <a:gd name="connsiteX0" fmla="*/ 62905 w 2549976"/>
                <a:gd name="connsiteY0" fmla="*/ 1077763 h 1121249"/>
                <a:gd name="connsiteX1" fmla="*/ 2421 w 2549976"/>
                <a:gd name="connsiteY1" fmla="*/ 982798 h 1121249"/>
                <a:gd name="connsiteX2" fmla="*/ 1518230 w 2549976"/>
                <a:gd name="connsiteY2" fmla="*/ 23821 h 1121249"/>
                <a:gd name="connsiteX3" fmla="*/ 2548073 w 2549976"/>
                <a:gd name="connsiteY3" fmla="*/ 1019755 h 1121249"/>
                <a:gd name="connsiteX4" fmla="*/ 2484827 w 2549976"/>
                <a:gd name="connsiteY4" fmla="*/ 1112815 h 1121249"/>
                <a:gd name="connsiteX5" fmla="*/ 2438821 w 2549976"/>
                <a:gd name="connsiteY5" fmla="*/ 1120244 h 1121249"/>
                <a:gd name="connsiteX6" fmla="*/ 2350810 w 2549976"/>
                <a:gd name="connsiteY6" fmla="*/ 1060522 h 1121249"/>
                <a:gd name="connsiteX7" fmla="*/ 1092938 w 2549976"/>
                <a:gd name="connsiteY7" fmla="*/ 215845 h 1121249"/>
                <a:gd name="connsiteX8" fmla="*/ 198350 w 2549976"/>
                <a:gd name="connsiteY8" fmla="*/ 1029280 h 1121249"/>
                <a:gd name="connsiteX9" fmla="*/ 108625 w 2549976"/>
                <a:gd name="connsiteY9" fmla="*/ 1086430 h 1121249"/>
                <a:gd name="connsiteX10" fmla="*/ 62905 w 2549976"/>
                <a:gd name="connsiteY10" fmla="*/ 1077763 h 1121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9976" h="1121249">
                  <a:moveTo>
                    <a:pt x="62905" y="1077763"/>
                  </a:moveTo>
                  <a:cubicBezTo>
                    <a:pt x="19280" y="1069381"/>
                    <a:pt x="-8628" y="1025947"/>
                    <a:pt x="2421" y="982798"/>
                  </a:cubicBezTo>
                  <a:cubicBezTo>
                    <a:pt x="173300" y="317763"/>
                    <a:pt x="834811" y="-107624"/>
                    <a:pt x="1518230" y="23821"/>
                  </a:cubicBezTo>
                  <a:cubicBezTo>
                    <a:pt x="2031056" y="122500"/>
                    <a:pt x="2433582" y="515407"/>
                    <a:pt x="2548073" y="1019755"/>
                  </a:cubicBezTo>
                  <a:cubicBezTo>
                    <a:pt x="2557883" y="1063094"/>
                    <a:pt x="2528737" y="1105671"/>
                    <a:pt x="2484827" y="1112815"/>
                  </a:cubicBezTo>
                  <a:lnTo>
                    <a:pt x="2438821" y="1120244"/>
                  </a:lnTo>
                  <a:cubicBezTo>
                    <a:pt x="2398244" y="1126816"/>
                    <a:pt x="2360049" y="1100527"/>
                    <a:pt x="2350810" y="1060522"/>
                  </a:cubicBezTo>
                  <a:cubicBezTo>
                    <a:pt x="2220984" y="495880"/>
                    <a:pt x="1673011" y="121643"/>
                    <a:pt x="1092938" y="215845"/>
                  </a:cubicBezTo>
                  <a:cubicBezTo>
                    <a:pt x="658027" y="286521"/>
                    <a:pt x="308650" y="607323"/>
                    <a:pt x="198350" y="1029280"/>
                  </a:cubicBezTo>
                  <a:cubicBezTo>
                    <a:pt x="187968" y="1069000"/>
                    <a:pt x="149011" y="1094241"/>
                    <a:pt x="108625" y="1086430"/>
                  </a:cubicBezTo>
                  <a:lnTo>
                    <a:pt x="62905" y="1077763"/>
                  </a:lnTo>
                  <a:close/>
                </a:path>
              </a:pathLst>
            </a:custGeom>
            <a:grpFill/>
            <a:ln w="9525" cap="flat">
              <a:noFill/>
              <a:prstDash val="solid"/>
              <a:miter/>
            </a:ln>
            <a:effectLst>
              <a:outerShdw blurRad="38100" algn="ctr" rotWithShape="0">
                <a:prstClr val="black">
                  <a:alpha val="40000"/>
                </a:prstClr>
              </a:outerShdw>
            </a:effectLst>
          </p:spPr>
          <p:txBody>
            <a:bodyPr rtlCol="0" anchor="ctr"/>
            <a:lstStyle/>
            <a:p>
              <a:endParaRPr lang="en-US"/>
            </a:p>
          </p:txBody>
        </p:sp>
        <p:sp>
          <p:nvSpPr>
            <p:cNvPr id="25" name="Rectangle: Rounded Corners 479">
              <a:extLst>
                <a:ext uri="{FF2B5EF4-FFF2-40B4-BE49-F238E27FC236}">
                  <a16:creationId xmlns:a16="http://schemas.microsoft.com/office/drawing/2014/main" id="{C0A952FB-9442-43DE-9A15-45258E10B57E}"/>
                </a:ext>
              </a:extLst>
            </p:cNvPr>
            <p:cNvSpPr/>
            <p:nvPr/>
          </p:nvSpPr>
          <p:spPr>
            <a:xfrm rot="20318182">
              <a:off x="945317" y="1425775"/>
              <a:ext cx="281756" cy="640223"/>
            </a:xfrm>
            <a:prstGeom prst="roundRect">
              <a:avLst>
                <a:gd name="adj" fmla="val 26356"/>
              </a:avLst>
            </a:prstGeom>
            <a:grpFill/>
            <a:ln w="9525" cap="flat">
              <a:noFill/>
              <a:prstDash val="solid"/>
              <a:miter/>
            </a:ln>
            <a:effectLst>
              <a:outerShdw blurRad="38100" algn="ctr" rotWithShape="0">
                <a:prstClr val="black">
                  <a:alpha val="40000"/>
                </a:prstClr>
              </a:outerShdw>
            </a:effectLst>
          </p:spPr>
          <p:txBody>
            <a:bodyPr rtlCol="0" anchor="ctr"/>
            <a:lstStyle/>
            <a:p>
              <a:endParaRPr lang="en-US">
                <a:solidFill>
                  <a:schemeClr val="tx1"/>
                </a:solidFill>
              </a:endParaRPr>
            </a:p>
          </p:txBody>
        </p:sp>
        <p:sp>
          <p:nvSpPr>
            <p:cNvPr id="26" name="Rectangle: Rounded Corners 480">
              <a:extLst>
                <a:ext uri="{FF2B5EF4-FFF2-40B4-BE49-F238E27FC236}">
                  <a16:creationId xmlns:a16="http://schemas.microsoft.com/office/drawing/2014/main" id="{83DEC486-7E6E-4EB1-A703-2F4CE179B625}"/>
                </a:ext>
              </a:extLst>
            </p:cNvPr>
            <p:cNvSpPr/>
            <p:nvPr/>
          </p:nvSpPr>
          <p:spPr>
            <a:xfrm rot="1281818" flipH="1">
              <a:off x="1968944" y="1425775"/>
              <a:ext cx="281756" cy="640223"/>
            </a:xfrm>
            <a:prstGeom prst="roundRect">
              <a:avLst>
                <a:gd name="adj" fmla="val 26356"/>
              </a:avLst>
            </a:prstGeom>
            <a:grpFill/>
            <a:ln w="9525" cap="flat">
              <a:noFill/>
              <a:prstDash val="solid"/>
              <a:miter/>
            </a:ln>
            <a:effectLst>
              <a:outerShdw blurRad="38100" algn="ctr" rotWithShape="0">
                <a:prstClr val="black">
                  <a:alpha val="40000"/>
                </a:prstClr>
              </a:outerShdw>
            </a:effectLst>
          </p:spPr>
          <p:txBody>
            <a:bodyPr rtlCol="0" anchor="ctr"/>
            <a:lstStyle/>
            <a:p>
              <a:endParaRPr lang="en-US">
                <a:solidFill>
                  <a:schemeClr val="tx1"/>
                </a:solidFill>
              </a:endParaRPr>
            </a:p>
          </p:txBody>
        </p:sp>
      </p:grpSp>
      <p:sp>
        <p:nvSpPr>
          <p:cNvPr id="27" name="Freeform: Shape 505">
            <a:extLst>
              <a:ext uri="{FF2B5EF4-FFF2-40B4-BE49-F238E27FC236}">
                <a16:creationId xmlns:a16="http://schemas.microsoft.com/office/drawing/2014/main" id="{2F50B75A-C99D-419B-AA25-56814BBF436E}"/>
              </a:ext>
            </a:extLst>
          </p:cNvPr>
          <p:cNvSpPr/>
          <p:nvPr/>
        </p:nvSpPr>
        <p:spPr>
          <a:xfrm rot="19479816">
            <a:off x="1159803" y="942639"/>
            <a:ext cx="457528" cy="571711"/>
          </a:xfrm>
          <a:custGeom>
            <a:avLst/>
            <a:gdLst>
              <a:gd name="connsiteX0" fmla="*/ 629126 w 742950"/>
              <a:gd name="connsiteY0" fmla="*/ 297656 h 1181100"/>
              <a:gd name="connsiteX1" fmla="*/ 437674 w 742950"/>
              <a:gd name="connsiteY1" fmla="*/ 9049 h 1181100"/>
              <a:gd name="connsiteX2" fmla="*/ 437674 w 742950"/>
              <a:gd name="connsiteY2" fmla="*/ 7144 h 1181100"/>
              <a:gd name="connsiteX3" fmla="*/ 387191 w 742950"/>
              <a:gd name="connsiteY3" fmla="*/ 7144 h 1181100"/>
              <a:gd name="connsiteX4" fmla="*/ 391001 w 742950"/>
              <a:gd name="connsiteY4" fmla="*/ 881539 h 1181100"/>
              <a:gd name="connsiteX5" fmla="*/ 230029 w 742950"/>
              <a:gd name="connsiteY5" fmla="*/ 820579 h 1181100"/>
              <a:gd name="connsiteX6" fmla="*/ 7144 w 742950"/>
              <a:gd name="connsiteY6" fmla="*/ 1008221 h 1181100"/>
              <a:gd name="connsiteX7" fmla="*/ 230029 w 742950"/>
              <a:gd name="connsiteY7" fmla="*/ 1174909 h 1181100"/>
              <a:gd name="connsiteX8" fmla="*/ 443389 w 742950"/>
              <a:gd name="connsiteY8" fmla="*/ 997744 h 1181100"/>
              <a:gd name="connsiteX9" fmla="*/ 446246 w 742950"/>
              <a:gd name="connsiteY9" fmla="*/ 997744 h 1181100"/>
              <a:gd name="connsiteX10" fmla="*/ 446246 w 742950"/>
              <a:gd name="connsiteY10" fmla="*/ 999649 h 1181100"/>
              <a:gd name="connsiteX11" fmla="*/ 446246 w 742950"/>
              <a:gd name="connsiteY11" fmla="*/ 999649 h 1181100"/>
              <a:gd name="connsiteX12" fmla="*/ 446246 w 742950"/>
              <a:gd name="connsiteY12" fmla="*/ 999649 h 1181100"/>
              <a:gd name="connsiteX13" fmla="*/ 441484 w 742950"/>
              <a:gd name="connsiteY13" fmla="*/ 201454 h 1181100"/>
              <a:gd name="connsiteX14" fmla="*/ 604361 w 742950"/>
              <a:gd name="connsiteY14" fmla="*/ 351949 h 1181100"/>
              <a:gd name="connsiteX15" fmla="*/ 643414 w 742950"/>
              <a:gd name="connsiteY15" fmla="*/ 626269 h 1181100"/>
              <a:gd name="connsiteX16" fmla="*/ 629126 w 742950"/>
              <a:gd name="connsiteY16" fmla="*/ 297656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950" h="1181100">
                <a:moveTo>
                  <a:pt x="629126" y="297656"/>
                </a:moveTo>
                <a:cubicBezTo>
                  <a:pt x="460534" y="185261"/>
                  <a:pt x="437674" y="10001"/>
                  <a:pt x="437674" y="9049"/>
                </a:cubicBezTo>
                <a:lnTo>
                  <a:pt x="437674" y="7144"/>
                </a:lnTo>
                <a:lnTo>
                  <a:pt x="387191" y="7144"/>
                </a:lnTo>
                <a:lnTo>
                  <a:pt x="391001" y="881539"/>
                </a:lnTo>
                <a:cubicBezTo>
                  <a:pt x="351949" y="844391"/>
                  <a:pt x="294799" y="820579"/>
                  <a:pt x="230029" y="820579"/>
                </a:cubicBezTo>
                <a:cubicBezTo>
                  <a:pt x="111919" y="820579"/>
                  <a:pt x="7144" y="910114"/>
                  <a:pt x="7144" y="1008221"/>
                </a:cubicBezTo>
                <a:cubicBezTo>
                  <a:pt x="7144" y="1106329"/>
                  <a:pt x="111919" y="1174909"/>
                  <a:pt x="230029" y="1174909"/>
                </a:cubicBezTo>
                <a:cubicBezTo>
                  <a:pt x="347186" y="1174909"/>
                  <a:pt x="441484" y="1102519"/>
                  <a:pt x="443389" y="997744"/>
                </a:cubicBezTo>
                <a:lnTo>
                  <a:pt x="446246" y="997744"/>
                </a:lnTo>
                <a:lnTo>
                  <a:pt x="446246" y="999649"/>
                </a:lnTo>
                <a:cubicBezTo>
                  <a:pt x="446246" y="999649"/>
                  <a:pt x="446246" y="999649"/>
                  <a:pt x="446246" y="999649"/>
                </a:cubicBezTo>
                <a:cubicBezTo>
                  <a:pt x="446246" y="999649"/>
                  <a:pt x="446246" y="999649"/>
                  <a:pt x="446246" y="999649"/>
                </a:cubicBezTo>
                <a:lnTo>
                  <a:pt x="441484" y="201454"/>
                </a:lnTo>
                <a:cubicBezTo>
                  <a:pt x="469106" y="244316"/>
                  <a:pt x="516731" y="286226"/>
                  <a:pt x="604361" y="351949"/>
                </a:cubicBezTo>
                <a:cubicBezTo>
                  <a:pt x="777716" y="481489"/>
                  <a:pt x="643414" y="626269"/>
                  <a:pt x="643414" y="626269"/>
                </a:cubicBezTo>
                <a:cubicBezTo>
                  <a:pt x="753904" y="571976"/>
                  <a:pt x="791051" y="406241"/>
                  <a:pt x="629126" y="297656"/>
                </a:cubicBezTo>
                <a:close/>
              </a:path>
            </a:pathLst>
          </a:custGeom>
          <a:solidFill>
            <a:schemeClr val="bg1"/>
          </a:solidFill>
          <a:ln w="9525" cap="flat">
            <a:noFill/>
            <a:prstDash val="solid"/>
            <a:miter/>
          </a:ln>
          <a:effectLst>
            <a:outerShdw blurRad="63500" sx="102000" sy="102000" algn="ctr" rotWithShape="0">
              <a:prstClr val="black">
                <a:alpha val="40000"/>
              </a:prstClr>
            </a:outerShdw>
          </a:effectLst>
        </p:spPr>
        <p:txBody>
          <a:bodyPr rtlCol="0" anchor="ctr"/>
          <a:lstStyle/>
          <a:p>
            <a:endParaRPr lang="en-US"/>
          </a:p>
        </p:txBody>
      </p:sp>
      <p:pic>
        <p:nvPicPr>
          <p:cNvPr id="28" name="Immagine 27"/>
          <p:cNvPicPr>
            <a:picLocks noChangeAspect="1"/>
          </p:cNvPicPr>
          <p:nvPr/>
        </p:nvPicPr>
        <p:blipFill>
          <a:blip r:embed="rId3"/>
          <a:stretch>
            <a:fillRect/>
          </a:stretch>
        </p:blipFill>
        <p:spPr>
          <a:xfrm rot="19672936">
            <a:off x="1186792" y="4839253"/>
            <a:ext cx="676715" cy="737680"/>
          </a:xfrm>
          <a:prstGeom prst="rect">
            <a:avLst/>
          </a:prstGeom>
        </p:spPr>
      </p:pic>
      <p:sp>
        <p:nvSpPr>
          <p:cNvPr id="29" name="Freeform: Shape 501">
            <a:extLst>
              <a:ext uri="{FF2B5EF4-FFF2-40B4-BE49-F238E27FC236}">
                <a16:creationId xmlns:a16="http://schemas.microsoft.com/office/drawing/2014/main" id="{BF45C92A-1D62-4F8F-B488-B1AB2BB581C6}"/>
              </a:ext>
            </a:extLst>
          </p:cNvPr>
          <p:cNvSpPr/>
          <p:nvPr/>
        </p:nvSpPr>
        <p:spPr>
          <a:xfrm>
            <a:off x="2152140" y="820802"/>
            <a:ext cx="305690" cy="485968"/>
          </a:xfrm>
          <a:custGeom>
            <a:avLst/>
            <a:gdLst>
              <a:gd name="connsiteX0" fmla="*/ 629126 w 742950"/>
              <a:gd name="connsiteY0" fmla="*/ 297656 h 1181100"/>
              <a:gd name="connsiteX1" fmla="*/ 437674 w 742950"/>
              <a:gd name="connsiteY1" fmla="*/ 9049 h 1181100"/>
              <a:gd name="connsiteX2" fmla="*/ 437674 w 742950"/>
              <a:gd name="connsiteY2" fmla="*/ 7144 h 1181100"/>
              <a:gd name="connsiteX3" fmla="*/ 387191 w 742950"/>
              <a:gd name="connsiteY3" fmla="*/ 7144 h 1181100"/>
              <a:gd name="connsiteX4" fmla="*/ 391001 w 742950"/>
              <a:gd name="connsiteY4" fmla="*/ 881539 h 1181100"/>
              <a:gd name="connsiteX5" fmla="*/ 230029 w 742950"/>
              <a:gd name="connsiteY5" fmla="*/ 820579 h 1181100"/>
              <a:gd name="connsiteX6" fmla="*/ 7144 w 742950"/>
              <a:gd name="connsiteY6" fmla="*/ 1008221 h 1181100"/>
              <a:gd name="connsiteX7" fmla="*/ 230029 w 742950"/>
              <a:gd name="connsiteY7" fmla="*/ 1174909 h 1181100"/>
              <a:gd name="connsiteX8" fmla="*/ 443389 w 742950"/>
              <a:gd name="connsiteY8" fmla="*/ 997744 h 1181100"/>
              <a:gd name="connsiteX9" fmla="*/ 446246 w 742950"/>
              <a:gd name="connsiteY9" fmla="*/ 997744 h 1181100"/>
              <a:gd name="connsiteX10" fmla="*/ 446246 w 742950"/>
              <a:gd name="connsiteY10" fmla="*/ 999649 h 1181100"/>
              <a:gd name="connsiteX11" fmla="*/ 446246 w 742950"/>
              <a:gd name="connsiteY11" fmla="*/ 999649 h 1181100"/>
              <a:gd name="connsiteX12" fmla="*/ 446246 w 742950"/>
              <a:gd name="connsiteY12" fmla="*/ 999649 h 1181100"/>
              <a:gd name="connsiteX13" fmla="*/ 441484 w 742950"/>
              <a:gd name="connsiteY13" fmla="*/ 201454 h 1181100"/>
              <a:gd name="connsiteX14" fmla="*/ 604361 w 742950"/>
              <a:gd name="connsiteY14" fmla="*/ 351949 h 1181100"/>
              <a:gd name="connsiteX15" fmla="*/ 643414 w 742950"/>
              <a:gd name="connsiteY15" fmla="*/ 626269 h 1181100"/>
              <a:gd name="connsiteX16" fmla="*/ 629126 w 742950"/>
              <a:gd name="connsiteY16" fmla="*/ 297656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2950" h="1181100">
                <a:moveTo>
                  <a:pt x="629126" y="297656"/>
                </a:moveTo>
                <a:cubicBezTo>
                  <a:pt x="460534" y="185261"/>
                  <a:pt x="437674" y="10001"/>
                  <a:pt x="437674" y="9049"/>
                </a:cubicBezTo>
                <a:lnTo>
                  <a:pt x="437674" y="7144"/>
                </a:lnTo>
                <a:lnTo>
                  <a:pt x="387191" y="7144"/>
                </a:lnTo>
                <a:lnTo>
                  <a:pt x="391001" y="881539"/>
                </a:lnTo>
                <a:cubicBezTo>
                  <a:pt x="351949" y="844391"/>
                  <a:pt x="294799" y="820579"/>
                  <a:pt x="230029" y="820579"/>
                </a:cubicBezTo>
                <a:cubicBezTo>
                  <a:pt x="111919" y="820579"/>
                  <a:pt x="7144" y="910114"/>
                  <a:pt x="7144" y="1008221"/>
                </a:cubicBezTo>
                <a:cubicBezTo>
                  <a:pt x="7144" y="1106329"/>
                  <a:pt x="111919" y="1174909"/>
                  <a:pt x="230029" y="1174909"/>
                </a:cubicBezTo>
                <a:cubicBezTo>
                  <a:pt x="347186" y="1174909"/>
                  <a:pt x="441484" y="1102519"/>
                  <a:pt x="443389" y="997744"/>
                </a:cubicBezTo>
                <a:lnTo>
                  <a:pt x="446246" y="997744"/>
                </a:lnTo>
                <a:lnTo>
                  <a:pt x="446246" y="999649"/>
                </a:lnTo>
                <a:cubicBezTo>
                  <a:pt x="446246" y="999649"/>
                  <a:pt x="446246" y="999649"/>
                  <a:pt x="446246" y="999649"/>
                </a:cubicBezTo>
                <a:cubicBezTo>
                  <a:pt x="446246" y="999649"/>
                  <a:pt x="446246" y="999649"/>
                  <a:pt x="446246" y="999649"/>
                </a:cubicBezTo>
                <a:lnTo>
                  <a:pt x="441484" y="201454"/>
                </a:lnTo>
                <a:cubicBezTo>
                  <a:pt x="469106" y="244316"/>
                  <a:pt x="516731" y="286226"/>
                  <a:pt x="604361" y="351949"/>
                </a:cubicBezTo>
                <a:cubicBezTo>
                  <a:pt x="777716" y="481489"/>
                  <a:pt x="643414" y="626269"/>
                  <a:pt x="643414" y="626269"/>
                </a:cubicBezTo>
                <a:cubicBezTo>
                  <a:pt x="753904" y="571976"/>
                  <a:pt x="791051" y="406241"/>
                  <a:pt x="629126" y="297656"/>
                </a:cubicBezTo>
                <a:close/>
              </a:path>
            </a:pathLst>
          </a:custGeom>
          <a:solidFill>
            <a:schemeClr val="bg1"/>
          </a:solidFill>
          <a:ln w="9525" cap="flat">
            <a:noFill/>
            <a:prstDash val="solid"/>
            <a:miter/>
          </a:ln>
          <a:effectLst>
            <a:outerShdw blurRad="63500" sx="102000" sy="102000" algn="ctr" rotWithShape="0">
              <a:prstClr val="black">
                <a:alpha val="40000"/>
              </a:prstClr>
            </a:outerShdw>
          </a:effectLst>
        </p:spPr>
        <p:txBody>
          <a:bodyPr rtlCol="0" anchor="ctr"/>
          <a:lstStyle/>
          <a:p>
            <a:endParaRPr lang="en-US"/>
          </a:p>
        </p:txBody>
      </p:sp>
    </p:spTree>
    <p:extLst>
      <p:ext uri="{BB962C8B-B14F-4D97-AF65-F5344CB8AC3E}">
        <p14:creationId xmlns:p14="http://schemas.microsoft.com/office/powerpoint/2010/main" val="36460382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testo 1"/>
          <p:cNvSpPr>
            <a:spLocks noGrp="1"/>
          </p:cNvSpPr>
          <p:nvPr>
            <p:ph type="body" sz="quarter" idx="10"/>
          </p:nvPr>
        </p:nvSpPr>
        <p:spPr>
          <a:xfrm>
            <a:off x="125567" y="117573"/>
            <a:ext cx="2526194" cy="522508"/>
          </a:xfrm>
        </p:spPr>
        <p:txBody>
          <a:bodyPr/>
          <a:lstStyle/>
          <a:p>
            <a:pPr algn="l"/>
            <a:r>
              <a:rPr lang="it-IT" sz="3600" dirty="0" err="1" smtClean="0"/>
              <a:t>References</a:t>
            </a:r>
            <a:endParaRPr lang="en-GB" sz="3600" dirty="0"/>
          </a:p>
        </p:txBody>
      </p:sp>
      <p:sp>
        <p:nvSpPr>
          <p:cNvPr id="3" name="Rettangolo 2"/>
          <p:cNvSpPr/>
          <p:nvPr/>
        </p:nvSpPr>
        <p:spPr>
          <a:xfrm>
            <a:off x="0" y="771426"/>
            <a:ext cx="12192000" cy="60865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CasellaDiTesto 4"/>
          <p:cNvSpPr txBox="1"/>
          <p:nvPr/>
        </p:nvSpPr>
        <p:spPr>
          <a:xfrm>
            <a:off x="0" y="771426"/>
            <a:ext cx="11931315" cy="7017306"/>
          </a:xfrm>
          <a:prstGeom prst="rect">
            <a:avLst/>
          </a:prstGeom>
          <a:noFill/>
        </p:spPr>
        <p:txBody>
          <a:bodyPr wrap="square" rtlCol="0">
            <a:spAutoFit/>
          </a:bodyPr>
          <a:lstStyle/>
          <a:p>
            <a:r>
              <a:rPr lang="en-GB" dirty="0"/>
              <a:t>Beck, R., Gottfried, T., Hall, D., </a:t>
            </a:r>
            <a:r>
              <a:rPr lang="en-GB" dirty="0" err="1"/>
              <a:t>Cisler</a:t>
            </a:r>
            <a:r>
              <a:rPr lang="en-GB" dirty="0"/>
              <a:t>, C. and Bozeman, K., 2006. Supporting the Health of College Solo Singers: The Relationship of Positive Emotions and Stress to Changes in Salivary IgA and Cortisol during Singing. Journal for Learning through the Arts, 2(1</a:t>
            </a:r>
            <a:r>
              <a:rPr lang="en-GB" dirty="0" smtClean="0"/>
              <a:t>).</a:t>
            </a:r>
          </a:p>
          <a:p>
            <a:endParaRPr lang="it-IT" dirty="0"/>
          </a:p>
          <a:p>
            <a:r>
              <a:rPr lang="en-GB" dirty="0"/>
              <a:t>Bind, R. H. et al., (2022). Online singing interventions for postnatal depression in times of social isolation: a feasibility study protocol for the SHAPER-PNDO single-arm trial. Pilot and Feasibility Studies [online]. 8(1). [Viewed 29 February 2024]. Available from: </a:t>
            </a:r>
            <a:r>
              <a:rPr lang="en-GB" dirty="0" err="1"/>
              <a:t>doi</a:t>
            </a:r>
            <a:r>
              <a:rPr lang="en-GB" dirty="0"/>
              <a:t>: 10.1186/s40814-022-01112-1</a:t>
            </a:r>
            <a:endParaRPr lang="en-GB" dirty="0" smtClean="0"/>
          </a:p>
          <a:p>
            <a:endParaRPr lang="en-GB" dirty="0" smtClean="0"/>
          </a:p>
          <a:p>
            <a:r>
              <a:rPr lang="en-GB" dirty="0" smtClean="0"/>
              <a:t>Bonnar</a:t>
            </a:r>
            <a:r>
              <a:rPr lang="en-GB" dirty="0"/>
              <a:t>, L., (2014). Life and Lullabies: Exploring the basis of meaningfulness in parents' lullaby singing. 2nd ed. Oslo: NMH-</a:t>
            </a:r>
            <a:r>
              <a:rPr lang="en-GB" dirty="0" err="1"/>
              <a:t>publikasjoner</a:t>
            </a:r>
            <a:r>
              <a:rPr lang="en-GB" dirty="0" smtClean="0"/>
              <a:t>.</a:t>
            </a:r>
          </a:p>
          <a:p>
            <a:endParaRPr lang="en-GB" dirty="0" smtClean="0"/>
          </a:p>
          <a:p>
            <a:r>
              <a:rPr lang="en-GB" dirty="0" err="1" smtClean="0"/>
              <a:t>Brisola</a:t>
            </a:r>
            <a:r>
              <a:rPr lang="en-GB" dirty="0"/>
              <a:t>, E. B. V., </a:t>
            </a:r>
            <a:r>
              <a:rPr lang="en-GB" dirty="0" err="1"/>
              <a:t>Cury</a:t>
            </a:r>
            <a:r>
              <a:rPr lang="en-GB" dirty="0"/>
              <a:t>, V. E. and Davidson, L., (2019). Mother–infant relationships mediated by singing. The Humanistic Psychologist [online]. 47(3), 273–284. [Viewed 16 February 2024]. Available from: </a:t>
            </a:r>
            <a:r>
              <a:rPr lang="en-GB" dirty="0" err="1"/>
              <a:t>doi</a:t>
            </a:r>
            <a:r>
              <a:rPr lang="en-GB" dirty="0"/>
              <a:t>: </a:t>
            </a:r>
            <a:r>
              <a:rPr lang="en-GB" dirty="0" smtClean="0"/>
              <a:t>10.1037/hum0000119.</a:t>
            </a:r>
          </a:p>
          <a:p>
            <a:endParaRPr lang="en-GB" dirty="0" smtClean="0"/>
          </a:p>
          <a:p>
            <a:r>
              <a:rPr lang="en-GB" dirty="0" err="1" smtClean="0"/>
              <a:t>Carolan</a:t>
            </a:r>
            <a:r>
              <a:rPr lang="en-GB" dirty="0"/>
              <a:t>, M., Barry, M., Gamble, M., Turner, K. and </a:t>
            </a:r>
            <a:r>
              <a:rPr lang="en-GB" dirty="0" err="1"/>
              <a:t>Mascareñas</a:t>
            </a:r>
            <a:r>
              <a:rPr lang="en-GB" dirty="0"/>
              <a:t>, Ó., (2012). Experiences of pregnant women attending a lullaby programme in Limerick, Ireland: a qualitative study. Midwifery [online]. 28(3), 321–328. [Viewed 02 January 2024]. Available from: </a:t>
            </a:r>
            <a:r>
              <a:rPr lang="en-GB" dirty="0" err="1"/>
              <a:t>doi</a:t>
            </a:r>
            <a:r>
              <a:rPr lang="en-GB" dirty="0"/>
              <a:t>: </a:t>
            </a:r>
            <a:r>
              <a:rPr lang="en-GB" dirty="0" smtClean="0"/>
              <a:t>10.1016/j.midw.2011.04.009</a:t>
            </a:r>
          </a:p>
          <a:p>
            <a:endParaRPr lang="en-GB" dirty="0"/>
          </a:p>
          <a:p>
            <a:r>
              <a:rPr lang="en-GB" dirty="0" err="1"/>
              <a:t>Cirelli</a:t>
            </a:r>
            <a:r>
              <a:rPr lang="en-GB" dirty="0"/>
              <a:t>, L. K., </a:t>
            </a:r>
            <a:r>
              <a:rPr lang="en-GB" dirty="0" err="1"/>
              <a:t>Trehub</a:t>
            </a:r>
            <a:r>
              <a:rPr lang="en-GB" dirty="0"/>
              <a:t>, S. E. and Trainor, L. J., (2018). Rhythm and melody as social signals for infants. Annals of the New York Academy of Sciences [online]. 1423(1), 66–72. [Viewed 27 February 2024]. Available from: </a:t>
            </a:r>
            <a:r>
              <a:rPr lang="en-GB" dirty="0" err="1"/>
              <a:t>doi</a:t>
            </a:r>
            <a:r>
              <a:rPr lang="en-GB" dirty="0"/>
              <a:t>: </a:t>
            </a:r>
            <a:r>
              <a:rPr lang="en-GB" dirty="0" smtClean="0"/>
              <a:t>10.1111/nyas.13580</a:t>
            </a:r>
          </a:p>
          <a:p>
            <a:endParaRPr lang="en-GB" dirty="0"/>
          </a:p>
          <a:p>
            <a:endParaRPr lang="en-GB" dirty="0"/>
          </a:p>
          <a:p>
            <a:endParaRPr lang="en-GB" dirty="0"/>
          </a:p>
        </p:txBody>
      </p:sp>
    </p:spTree>
    <p:extLst>
      <p:ext uri="{BB962C8B-B14F-4D97-AF65-F5344CB8AC3E}">
        <p14:creationId xmlns:p14="http://schemas.microsoft.com/office/powerpoint/2010/main" val="359201881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497305"/>
            <a:ext cx="12192000" cy="63606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CasellaDiTesto 4"/>
          <p:cNvSpPr txBox="1"/>
          <p:nvPr/>
        </p:nvSpPr>
        <p:spPr>
          <a:xfrm>
            <a:off x="62783" y="497305"/>
            <a:ext cx="12066434" cy="6463308"/>
          </a:xfrm>
          <a:prstGeom prst="rect">
            <a:avLst/>
          </a:prstGeom>
          <a:noFill/>
        </p:spPr>
        <p:txBody>
          <a:bodyPr wrap="square" rtlCol="0">
            <a:spAutoFit/>
          </a:bodyPr>
          <a:lstStyle/>
          <a:p>
            <a:r>
              <a:rPr lang="en-GB" dirty="0"/>
              <a:t>Clift, S., </a:t>
            </a:r>
            <a:r>
              <a:rPr lang="en-GB" dirty="0" err="1"/>
              <a:t>Hancox</a:t>
            </a:r>
            <a:r>
              <a:rPr lang="en-GB" dirty="0"/>
              <a:t>, G., Morrison, I., Hess, B., </a:t>
            </a:r>
            <a:r>
              <a:rPr lang="en-GB" dirty="0" err="1"/>
              <a:t>Kreutz</a:t>
            </a:r>
            <a:r>
              <a:rPr lang="en-GB" dirty="0"/>
              <a:t>, G. and Stewart, D., 2010. Choral singing and psychological well-being: Quantitative and qualitative findings from English choirs in a cross-national survey. Journal of Applied Arts &amp;amp; Health, 1(1), pp.19-34.</a:t>
            </a:r>
          </a:p>
          <a:p>
            <a:endParaRPr lang="en-GB" dirty="0"/>
          </a:p>
          <a:p>
            <a:r>
              <a:rPr lang="en-GB" dirty="0" smtClean="0"/>
              <a:t>Clift</a:t>
            </a:r>
            <a:r>
              <a:rPr lang="en-GB" dirty="0"/>
              <a:t>, S., </a:t>
            </a:r>
            <a:r>
              <a:rPr lang="en-GB" dirty="0" err="1"/>
              <a:t>Manship</a:t>
            </a:r>
            <a:r>
              <a:rPr lang="en-GB" dirty="0"/>
              <a:t>, S. and Stephens, L., (2017). Further evidence that singing fosters mental health and wellbeing: the West Kent and Medway project. Mental Health and Social Inclusion [online]. 21(1), 53–62. [Viewed 10 October 2023]. Available from: </a:t>
            </a:r>
            <a:r>
              <a:rPr lang="en-GB" dirty="0" err="1"/>
              <a:t>doi</a:t>
            </a:r>
            <a:r>
              <a:rPr lang="en-GB" dirty="0"/>
              <a:t>: </a:t>
            </a:r>
            <a:r>
              <a:rPr lang="en-GB" dirty="0" smtClean="0"/>
              <a:t>10.1108/mhsi-11-2016-0034</a:t>
            </a:r>
          </a:p>
          <a:p>
            <a:endParaRPr lang="en-GB" dirty="0"/>
          </a:p>
          <a:p>
            <a:r>
              <a:rPr lang="en-GB" dirty="0" smtClean="0"/>
              <a:t>Cohen, G. D., </a:t>
            </a:r>
            <a:r>
              <a:rPr lang="en-GB" dirty="0" err="1" smtClean="0"/>
              <a:t>Perlstein</a:t>
            </a:r>
            <a:r>
              <a:rPr lang="en-GB" dirty="0" smtClean="0"/>
              <a:t>, S., </a:t>
            </a:r>
            <a:r>
              <a:rPr lang="en-GB" dirty="0" err="1" smtClean="0"/>
              <a:t>Chapline</a:t>
            </a:r>
            <a:r>
              <a:rPr lang="en-GB" dirty="0" smtClean="0"/>
              <a:t>, J., Kelly, J., Firth, K. M. and </a:t>
            </a:r>
            <a:r>
              <a:rPr lang="en-GB" dirty="0" err="1" smtClean="0"/>
              <a:t>Simmens</a:t>
            </a:r>
            <a:r>
              <a:rPr lang="en-GB" dirty="0" smtClean="0"/>
              <a:t>, S., (2006). The impact of professionally conducted cultural programs on the physical health, mental health, and social functioning of older adults. The Gerontologist [online]. 46(6), 726–734. [Viewed 10 October 2023]. Available from: </a:t>
            </a:r>
            <a:r>
              <a:rPr lang="en-GB" dirty="0" err="1" smtClean="0"/>
              <a:t>doi</a:t>
            </a:r>
            <a:r>
              <a:rPr lang="en-GB" dirty="0" smtClean="0"/>
              <a:t>: 10.1093/</a:t>
            </a:r>
            <a:r>
              <a:rPr lang="en-GB" dirty="0" err="1" smtClean="0"/>
              <a:t>geront</a:t>
            </a:r>
            <a:r>
              <a:rPr lang="en-GB" dirty="0" smtClean="0"/>
              <a:t>/46.6.726</a:t>
            </a:r>
          </a:p>
          <a:p>
            <a:endParaRPr lang="en-GB" dirty="0" smtClean="0"/>
          </a:p>
          <a:p>
            <a:r>
              <a:rPr lang="en-GB" dirty="0"/>
              <a:t>Copeland, D. B. and Harbaugh, B. L., (2019). “It's hard being a mama”: validation of the maternal distress concept in becoming a mother. </a:t>
            </a:r>
            <a:r>
              <a:rPr lang="en-GB" i="1" dirty="0"/>
              <a:t>The Journal of Perinatal Education</a:t>
            </a:r>
            <a:r>
              <a:rPr lang="en-GB" dirty="0"/>
              <a:t> [online]. </a:t>
            </a:r>
            <a:r>
              <a:rPr lang="en-GB" b="1" dirty="0"/>
              <a:t>28</a:t>
            </a:r>
            <a:r>
              <a:rPr lang="en-GB" dirty="0"/>
              <a:t>(1), 28–42. [Viewed 1 November 2023]. Available from: </a:t>
            </a:r>
            <a:r>
              <a:rPr lang="en-GB" dirty="0" err="1"/>
              <a:t>doi</a:t>
            </a:r>
            <a:r>
              <a:rPr lang="en-GB" dirty="0"/>
              <a:t>: </a:t>
            </a:r>
            <a:r>
              <a:rPr lang="en-GB" dirty="0" smtClean="0"/>
              <a:t>10.1891/1058-1243.28.1.28</a:t>
            </a:r>
          </a:p>
          <a:p>
            <a:endParaRPr lang="en-GB" dirty="0"/>
          </a:p>
          <a:p>
            <a:r>
              <a:rPr lang="en-GB" dirty="0" err="1"/>
              <a:t>Coulton</a:t>
            </a:r>
            <a:r>
              <a:rPr lang="en-GB" dirty="0"/>
              <a:t>, S., Clift, S., </a:t>
            </a:r>
            <a:r>
              <a:rPr lang="en-GB" dirty="0" err="1"/>
              <a:t>Skingley</a:t>
            </a:r>
            <a:r>
              <a:rPr lang="en-GB" dirty="0"/>
              <a:t>, A. and Rodriguez, J., (2015). Effectiveness and cost-effectiveness of community singing on mental health-related quality of life of older people: randomised controlled trial. </a:t>
            </a:r>
            <a:r>
              <a:rPr lang="en-GB" i="1" dirty="0"/>
              <a:t>British Journal of Psychiatry</a:t>
            </a:r>
            <a:r>
              <a:rPr lang="en-GB" dirty="0"/>
              <a:t> [online]. </a:t>
            </a:r>
            <a:r>
              <a:rPr lang="en-GB" b="1" dirty="0"/>
              <a:t>207</a:t>
            </a:r>
            <a:r>
              <a:rPr lang="en-GB" dirty="0"/>
              <a:t>(3), 250–255. [Viewed 10 August 2023]. Available from: </a:t>
            </a:r>
            <a:r>
              <a:rPr lang="en-GB" dirty="0" err="1"/>
              <a:t>doi</a:t>
            </a:r>
            <a:r>
              <a:rPr lang="en-GB" dirty="0"/>
              <a:t>: </a:t>
            </a:r>
            <a:r>
              <a:rPr lang="en-GB" dirty="0" smtClean="0"/>
              <a:t>10.1192/bjp.bp.113.129908</a:t>
            </a:r>
          </a:p>
          <a:p>
            <a:endParaRPr lang="en-GB" dirty="0"/>
          </a:p>
          <a:p>
            <a:r>
              <a:rPr lang="en-GB" dirty="0"/>
              <a:t>Davies, S. M., </a:t>
            </a:r>
            <a:r>
              <a:rPr lang="en-GB" dirty="0" err="1"/>
              <a:t>Silverio</a:t>
            </a:r>
            <a:r>
              <a:rPr lang="en-GB" dirty="0"/>
              <a:t>, S. A., Christiansen, P. and Fallon, V., (2021). Maternal-infant bonding and perceptions of infant temperament: the mediating role of maternal mental health. </a:t>
            </a:r>
            <a:r>
              <a:rPr lang="en-GB" i="1" dirty="0"/>
              <a:t>Journal of Affective Disorders</a:t>
            </a:r>
            <a:r>
              <a:rPr lang="en-GB" dirty="0"/>
              <a:t> [online]. </a:t>
            </a:r>
            <a:r>
              <a:rPr lang="en-GB" b="1" dirty="0"/>
              <a:t>282</a:t>
            </a:r>
            <a:r>
              <a:rPr lang="en-GB" dirty="0"/>
              <a:t>, 1323–1329. [Viewed 15 October 2023]. Available from: </a:t>
            </a:r>
            <a:r>
              <a:rPr lang="en-GB" dirty="0" err="1"/>
              <a:t>doi</a:t>
            </a:r>
            <a:r>
              <a:rPr lang="en-GB" dirty="0"/>
              <a:t>: </a:t>
            </a:r>
            <a:r>
              <a:rPr lang="en-GB" dirty="0" smtClean="0"/>
              <a:t>10.1016/j.jad.2021.01.023</a:t>
            </a:r>
            <a:endParaRPr lang="en-GB" dirty="0"/>
          </a:p>
        </p:txBody>
      </p:sp>
    </p:spTree>
    <p:extLst>
      <p:ext uri="{BB962C8B-B14F-4D97-AF65-F5344CB8AC3E}">
        <p14:creationId xmlns:p14="http://schemas.microsoft.com/office/powerpoint/2010/main" val="96129529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561474"/>
            <a:ext cx="12192000" cy="629652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62783" y="561474"/>
            <a:ext cx="12066434" cy="5909310"/>
          </a:xfrm>
          <a:prstGeom prst="rect">
            <a:avLst/>
          </a:prstGeom>
          <a:noFill/>
        </p:spPr>
        <p:txBody>
          <a:bodyPr wrap="square" rtlCol="0">
            <a:spAutoFit/>
          </a:bodyPr>
          <a:lstStyle/>
          <a:p>
            <a:r>
              <a:rPr lang="en-GB" dirty="0"/>
              <a:t>Daykin, N., Mansfield, L., Meads, C., </a:t>
            </a:r>
            <a:r>
              <a:rPr lang="en-GB" dirty="0" err="1"/>
              <a:t>Julier</a:t>
            </a:r>
            <a:r>
              <a:rPr lang="en-GB" dirty="0"/>
              <a:t>, G., Tomlinson, A., Payne, A., Grigsby Duffy, L., Lane, J., </a:t>
            </a:r>
            <a:r>
              <a:rPr lang="en-GB" dirty="0" err="1"/>
              <a:t>D’Innocenzo</a:t>
            </a:r>
            <a:r>
              <a:rPr lang="en-GB" dirty="0"/>
              <a:t>, G., Burnett, A., Kay, T., Dolan, P., </a:t>
            </a:r>
            <a:r>
              <a:rPr lang="en-GB" dirty="0" err="1"/>
              <a:t>Testoni</a:t>
            </a:r>
            <a:r>
              <a:rPr lang="en-GB" dirty="0"/>
              <a:t>, S. and Victor, C., (2017). What works for wellbeing? A systematic review of wellbeing outcomes for music and singing in adults. Perspectives in Public Health [online]. 138(1), 39–46. [Viewed 7 July 2023]. Available from: </a:t>
            </a:r>
            <a:r>
              <a:rPr lang="en-GB" dirty="0" err="1"/>
              <a:t>doi</a:t>
            </a:r>
            <a:r>
              <a:rPr lang="en-GB" dirty="0"/>
              <a:t>: </a:t>
            </a:r>
            <a:r>
              <a:rPr lang="en-GB" dirty="0" smtClean="0"/>
              <a:t>10.1177/1757913917740391</a:t>
            </a:r>
          </a:p>
          <a:p>
            <a:endParaRPr lang="en-GB" dirty="0"/>
          </a:p>
          <a:p>
            <a:r>
              <a:rPr lang="en-GB" dirty="0"/>
              <a:t>Dennis, C.-L., (2010). Postpartum depression peer support: maternal perceptions from a randomized controlled trial. International Journal of Nursing Studies [online]. 47(5), 560–568. [Viewed 16 December 2023]. Available from: </a:t>
            </a:r>
            <a:r>
              <a:rPr lang="en-GB" dirty="0" err="1"/>
              <a:t>doi</a:t>
            </a:r>
            <a:r>
              <a:rPr lang="en-GB" dirty="0"/>
              <a:t>: </a:t>
            </a:r>
            <a:r>
              <a:rPr lang="en-GB" dirty="0" smtClean="0"/>
              <a:t>10.1016/j.ijnurstu.2009.10.015</a:t>
            </a:r>
          </a:p>
          <a:p>
            <a:endParaRPr lang="en-GB" dirty="0"/>
          </a:p>
          <a:p>
            <a:r>
              <a:rPr lang="en-GB" dirty="0"/>
              <a:t>Edwards, H., Phillips, C., </a:t>
            </a:r>
            <a:r>
              <a:rPr lang="en-GB" dirty="0" err="1"/>
              <a:t>Esterman</a:t>
            </a:r>
            <a:r>
              <a:rPr lang="en-GB" dirty="0"/>
              <a:t>, A., </a:t>
            </a:r>
            <a:r>
              <a:rPr lang="en-GB" dirty="0" err="1"/>
              <a:t>Buisman-Pijlman</a:t>
            </a:r>
            <a:r>
              <a:rPr lang="en-GB" dirty="0"/>
              <a:t>, F., &amp; Gordon, A. (2017). Risk factors and assessment tools for mother-infant bonding: A scoping review to assist future research. Evidence Based Midwifery, 15</a:t>
            </a:r>
            <a:r>
              <a:rPr lang="en-GB" dirty="0" smtClean="0"/>
              <a:t>.</a:t>
            </a:r>
          </a:p>
          <a:p>
            <a:endParaRPr lang="en-GB" dirty="0" smtClean="0"/>
          </a:p>
          <a:p>
            <a:r>
              <a:rPr lang="en-GB" dirty="0" err="1"/>
              <a:t>Fancourt</a:t>
            </a:r>
            <a:r>
              <a:rPr lang="en-GB" dirty="0"/>
              <a:t>, D., &amp; Perkins, R. (2017). Associations between singing to babies and symptoms of post-natal depression, well-being, self-esteem and mother-infant bond. Public Health, 145, 149–152. </a:t>
            </a:r>
            <a:r>
              <a:rPr lang="en-GB" dirty="0">
                <a:hlinkClick r:id="rId2"/>
              </a:rPr>
              <a:t>https://</a:t>
            </a:r>
            <a:r>
              <a:rPr lang="en-GB" dirty="0" smtClean="0">
                <a:hlinkClick r:id="rId2"/>
              </a:rPr>
              <a:t>doi.org/10.1016/j.puhe.2017.01.016</a:t>
            </a:r>
            <a:endParaRPr lang="en-GB" dirty="0" smtClean="0"/>
          </a:p>
          <a:p>
            <a:endParaRPr lang="en-GB" dirty="0"/>
          </a:p>
          <a:p>
            <a:r>
              <a:rPr lang="en-GB" dirty="0" err="1"/>
              <a:t>Fancourt</a:t>
            </a:r>
            <a:r>
              <a:rPr lang="en-GB" dirty="0"/>
              <a:t>, D. and Perkins, R., (2018). Creative interventions for symptoms of postnatal depression: a process evaluation of implementation. </a:t>
            </a:r>
            <a:r>
              <a:rPr lang="en-GB" i="1" dirty="0"/>
              <a:t>Arts &amp; Health</a:t>
            </a:r>
            <a:r>
              <a:rPr lang="en-GB" dirty="0"/>
              <a:t> [online]. </a:t>
            </a:r>
            <a:r>
              <a:rPr lang="en-GB" b="1" dirty="0"/>
              <a:t>11</a:t>
            </a:r>
            <a:r>
              <a:rPr lang="en-GB" dirty="0"/>
              <a:t>(1), 38–53. [Viewed 10 January 2024]. Available from: </a:t>
            </a:r>
            <a:r>
              <a:rPr lang="en-GB" dirty="0" err="1"/>
              <a:t>doi</a:t>
            </a:r>
            <a:r>
              <a:rPr lang="en-GB" dirty="0"/>
              <a:t>: 10.1080/17533015.2017.1413398</a:t>
            </a:r>
          </a:p>
          <a:p>
            <a:endParaRPr lang="en-GB" dirty="0" smtClean="0"/>
          </a:p>
          <a:p>
            <a:endParaRPr lang="en-GB" dirty="0"/>
          </a:p>
        </p:txBody>
      </p:sp>
    </p:spTree>
    <p:extLst>
      <p:ext uri="{BB962C8B-B14F-4D97-AF65-F5344CB8AC3E}">
        <p14:creationId xmlns:p14="http://schemas.microsoft.com/office/powerpoint/2010/main" val="28027255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465220"/>
            <a:ext cx="12192000" cy="639277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62783" y="582146"/>
            <a:ext cx="12066434" cy="5355312"/>
          </a:xfrm>
          <a:prstGeom prst="rect">
            <a:avLst/>
          </a:prstGeom>
          <a:noFill/>
        </p:spPr>
        <p:txBody>
          <a:bodyPr wrap="square" rtlCol="0">
            <a:spAutoFit/>
          </a:bodyPr>
          <a:lstStyle/>
          <a:p>
            <a:r>
              <a:rPr lang="en-GB" dirty="0" err="1"/>
              <a:t>Fancourt</a:t>
            </a:r>
            <a:r>
              <a:rPr lang="en-GB" dirty="0"/>
              <a:t>, D., Finn, S., </a:t>
            </a:r>
            <a:r>
              <a:rPr lang="en-GB" dirty="0" err="1"/>
              <a:t>Warran</a:t>
            </a:r>
            <a:r>
              <a:rPr lang="en-GB" dirty="0"/>
              <a:t>, K. and Wiseman, T., (2019). Group singing in bereavement: effects on mental health, self-efficacy, self-esteem and well-being. BMJ Supportive &amp; Palliative Care [online]. </a:t>
            </a:r>
            <a:r>
              <a:rPr lang="en-GB" dirty="0" err="1"/>
              <a:t>bmjspcare</a:t>
            </a:r>
            <a:r>
              <a:rPr lang="en-GB" dirty="0"/>
              <a:t>—2018–001642. [Viewed 20 January 2024]. Available from: </a:t>
            </a:r>
            <a:r>
              <a:rPr lang="en-GB" dirty="0" err="1"/>
              <a:t>doi</a:t>
            </a:r>
            <a:r>
              <a:rPr lang="en-GB" dirty="0"/>
              <a:t>: </a:t>
            </a:r>
            <a:r>
              <a:rPr lang="en-GB" dirty="0" smtClean="0"/>
              <a:t>10.1136/bmjspcare-2018-001642</a:t>
            </a:r>
          </a:p>
          <a:p>
            <a:endParaRPr lang="en-GB" dirty="0"/>
          </a:p>
          <a:p>
            <a:r>
              <a:rPr lang="en-GB" dirty="0"/>
              <a:t>Feldman, R. and Eidelman, A. I., (2004). Parent-Infant synchrony and the social-emotional development of triplets. Developmental Psychology [online]. 40(6), 1133–1147. [Viewed 27 February 2024]. Available from: </a:t>
            </a:r>
            <a:r>
              <a:rPr lang="en-GB" dirty="0" err="1"/>
              <a:t>doi</a:t>
            </a:r>
            <a:r>
              <a:rPr lang="en-GB" dirty="0"/>
              <a:t>: </a:t>
            </a:r>
            <a:r>
              <a:rPr lang="en-GB" dirty="0" smtClean="0"/>
              <a:t>10.1037/0012-1649.40.6.1133</a:t>
            </a:r>
          </a:p>
          <a:p>
            <a:endParaRPr lang="en-GB" dirty="0"/>
          </a:p>
          <a:p>
            <a:r>
              <a:rPr lang="en-GB" dirty="0"/>
              <a:t>Feldman, R., </a:t>
            </a:r>
            <a:r>
              <a:rPr lang="en-GB" dirty="0" err="1"/>
              <a:t>Granat</a:t>
            </a:r>
            <a:r>
              <a:rPr lang="en-GB" dirty="0"/>
              <a:t>, A., </a:t>
            </a:r>
            <a:r>
              <a:rPr lang="en-GB" dirty="0" err="1"/>
              <a:t>Pariente</a:t>
            </a:r>
            <a:r>
              <a:rPr lang="en-GB" dirty="0"/>
              <a:t>, C., </a:t>
            </a:r>
            <a:r>
              <a:rPr lang="en-GB" dirty="0" err="1"/>
              <a:t>Kanety</a:t>
            </a:r>
            <a:r>
              <a:rPr lang="en-GB" dirty="0"/>
              <a:t>, H., </a:t>
            </a:r>
            <a:r>
              <a:rPr lang="en-GB" dirty="0" err="1"/>
              <a:t>Kuint</a:t>
            </a:r>
            <a:r>
              <a:rPr lang="en-GB" dirty="0"/>
              <a:t>, J. and </a:t>
            </a:r>
            <a:r>
              <a:rPr lang="en-GB" dirty="0" err="1"/>
              <a:t>Gilboa-Schechtman</a:t>
            </a:r>
            <a:r>
              <a:rPr lang="en-GB" dirty="0"/>
              <a:t>, E., (2009). Maternal depression and anxiety across the postpartum year and infant social engagement, fear regulation, and stress reactivity. Journal of the American Academy of Child &amp; Adolescent Psychiatry [online]. 48(9), 919–927. [Viewed 27 February 2024]. Available from: </a:t>
            </a:r>
            <a:r>
              <a:rPr lang="en-GB" dirty="0" err="1"/>
              <a:t>doi</a:t>
            </a:r>
            <a:r>
              <a:rPr lang="en-GB" dirty="0"/>
              <a:t>: </a:t>
            </a:r>
            <a:r>
              <a:rPr lang="en-GB" dirty="0" smtClean="0"/>
              <a:t>10.1097/chi.0b013e3181b21651</a:t>
            </a:r>
          </a:p>
          <a:p>
            <a:endParaRPr lang="en-GB" dirty="0"/>
          </a:p>
          <a:p>
            <a:r>
              <a:rPr lang="en-GB" dirty="0"/>
              <a:t>Gilbert, A. L., </a:t>
            </a:r>
            <a:r>
              <a:rPr lang="en-GB" dirty="0" err="1"/>
              <a:t>Balio</a:t>
            </a:r>
            <a:r>
              <a:rPr lang="en-GB" dirty="0"/>
              <a:t>, C. e Bauer, N. S., (2017). Making the legal and ethical case for universal screening for postpartum mood and anxiety disorders in </a:t>
            </a:r>
            <a:r>
              <a:rPr lang="en-GB" dirty="0" err="1"/>
              <a:t>pediatric</a:t>
            </a:r>
            <a:r>
              <a:rPr lang="en-GB" dirty="0"/>
              <a:t> primary care. Current Problems in </a:t>
            </a:r>
            <a:r>
              <a:rPr lang="en-GB" dirty="0" err="1"/>
              <a:t>Pediatric</a:t>
            </a:r>
            <a:r>
              <a:rPr lang="en-GB" dirty="0"/>
              <a:t> and Adolescent Health Care [online]. 47(10), 267–277. [Viewed 13 July 2023]. Available from: </a:t>
            </a:r>
            <a:r>
              <a:rPr lang="en-GB" dirty="0" err="1"/>
              <a:t>doi</a:t>
            </a:r>
            <a:r>
              <a:rPr lang="en-GB" dirty="0"/>
              <a:t>: </a:t>
            </a:r>
            <a:r>
              <a:rPr lang="en-GB" dirty="0" smtClean="0"/>
              <a:t>10.1016/j.cppeds.2017.08.001</a:t>
            </a:r>
          </a:p>
          <a:p>
            <a:endParaRPr lang="en-GB" dirty="0"/>
          </a:p>
          <a:p>
            <a:r>
              <a:rPr lang="en-GB" dirty="0" err="1"/>
              <a:t>Govetto</a:t>
            </a:r>
            <a:r>
              <a:rPr lang="en-GB" dirty="0"/>
              <a:t>, B., (2021). ‘’Singing my way back to you’’. Unpublished Master's thesis, University of Wales Trinity Saint David.</a:t>
            </a:r>
          </a:p>
        </p:txBody>
      </p:sp>
    </p:spTree>
    <p:extLst>
      <p:ext uri="{BB962C8B-B14F-4D97-AF65-F5344CB8AC3E}">
        <p14:creationId xmlns:p14="http://schemas.microsoft.com/office/powerpoint/2010/main" val="82252616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465221"/>
            <a:ext cx="12192000" cy="639277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125566" y="678399"/>
            <a:ext cx="12066434" cy="5355312"/>
          </a:xfrm>
          <a:prstGeom prst="rect">
            <a:avLst/>
          </a:prstGeom>
          <a:noFill/>
        </p:spPr>
        <p:txBody>
          <a:bodyPr wrap="square" rtlCol="0">
            <a:spAutoFit/>
          </a:bodyPr>
          <a:lstStyle/>
          <a:p>
            <a:r>
              <a:rPr lang="en-GB" dirty="0" err="1"/>
              <a:t>Govetto</a:t>
            </a:r>
            <a:r>
              <a:rPr lang="en-GB" dirty="0"/>
              <a:t>, B., (2022). ‘’An investigation into the impact of singing on the mental health of professional singers’’. Unpublished Master's thesis, University of Wales Trinity Saint David</a:t>
            </a:r>
            <a:r>
              <a:rPr lang="en-GB" dirty="0" smtClean="0"/>
              <a:t>.</a:t>
            </a:r>
          </a:p>
          <a:p>
            <a:endParaRPr lang="en-GB" dirty="0"/>
          </a:p>
          <a:p>
            <a:r>
              <a:rPr lang="en-GB" dirty="0"/>
              <a:t>Howard, L. M., Piot, P. and Stein, A., (2014). No health without perinatal mental health. The Lancet [online]. 384(9956), 1723–1724. [Viewed 16 December 2023]. Available from: </a:t>
            </a:r>
            <a:r>
              <a:rPr lang="en-GB" dirty="0" err="1"/>
              <a:t>doi</a:t>
            </a:r>
            <a:r>
              <a:rPr lang="en-GB" dirty="0"/>
              <a:t>: </a:t>
            </a:r>
            <a:r>
              <a:rPr lang="en-GB" dirty="0" smtClean="0"/>
              <a:t>10.1016/s0140-6736(14)62040-7</a:t>
            </a:r>
          </a:p>
          <a:p>
            <a:endParaRPr lang="en-GB" dirty="0"/>
          </a:p>
          <a:p>
            <a:r>
              <a:rPr lang="en-GB" dirty="0" smtClean="0"/>
              <a:t>Liu</a:t>
            </a:r>
            <a:r>
              <a:rPr lang="en-GB" dirty="0"/>
              <a:t>, C. H., Hyun, S., Mittal, L. and </a:t>
            </a:r>
            <a:r>
              <a:rPr lang="en-GB" dirty="0" err="1"/>
              <a:t>Erdei</a:t>
            </a:r>
            <a:r>
              <a:rPr lang="en-GB" dirty="0"/>
              <a:t>, C., (2021). Psychological risks to mother–infant bonding during the COVID-19 pandemic. </a:t>
            </a:r>
            <a:r>
              <a:rPr lang="en-GB" dirty="0" err="1"/>
              <a:t>Pediatric</a:t>
            </a:r>
            <a:r>
              <a:rPr lang="en-GB" dirty="0"/>
              <a:t> Research [online]. [Viewed 26 January 2024]. Available from: </a:t>
            </a:r>
            <a:r>
              <a:rPr lang="en-GB" dirty="0" err="1"/>
              <a:t>doi</a:t>
            </a:r>
            <a:r>
              <a:rPr lang="en-GB" dirty="0"/>
              <a:t>: </a:t>
            </a:r>
            <a:r>
              <a:rPr lang="en-GB" dirty="0" smtClean="0"/>
              <a:t>10.1038/s41390-021-01751-9</a:t>
            </a:r>
          </a:p>
          <a:p>
            <a:endParaRPr lang="en-GB" dirty="0"/>
          </a:p>
          <a:p>
            <a:r>
              <a:rPr lang="en-GB" dirty="0"/>
              <a:t>Manti, S. and </a:t>
            </a:r>
            <a:r>
              <a:rPr lang="en-GB" dirty="0" err="1"/>
              <a:t>Licari</a:t>
            </a:r>
            <a:r>
              <a:rPr lang="en-GB" dirty="0"/>
              <a:t>, A., (2018). How to obtain informed consent for research. Breathe [online]. 14(2), 145–152. [Viewed 9 February 2024]. Available from: </a:t>
            </a:r>
            <a:r>
              <a:rPr lang="en-GB" dirty="0" err="1"/>
              <a:t>doi</a:t>
            </a:r>
            <a:r>
              <a:rPr lang="en-GB" dirty="0"/>
              <a:t>: </a:t>
            </a:r>
            <a:r>
              <a:rPr lang="en-GB" dirty="0" smtClean="0"/>
              <a:t>10.1183/20734735.001918</a:t>
            </a:r>
          </a:p>
          <a:p>
            <a:endParaRPr lang="en-GB" dirty="0"/>
          </a:p>
          <a:p>
            <a:r>
              <a:rPr lang="en-GB" dirty="0"/>
              <a:t>Maxwell, D., Robinson, S. R. and Rogers, K., (2018). “I keep it to myself”: a qualitative meta‐interpretive synthesis of experiences of postpartum depression among marginalised women. Health &amp; Social Care in the Community [online]. 27(3), article no: e23-e36. [Viewed 1 November 2023]. Available from: </a:t>
            </a:r>
            <a:r>
              <a:rPr lang="en-GB" dirty="0" err="1"/>
              <a:t>doi</a:t>
            </a:r>
            <a:r>
              <a:rPr lang="en-GB" dirty="0"/>
              <a:t>: </a:t>
            </a:r>
            <a:r>
              <a:rPr lang="en-GB" dirty="0" smtClean="0"/>
              <a:t>10.1111/hsc.12645</a:t>
            </a:r>
          </a:p>
          <a:p>
            <a:endParaRPr lang="en-GB" dirty="0"/>
          </a:p>
          <a:p>
            <a:r>
              <a:rPr lang="en-GB" dirty="0" err="1"/>
              <a:t>Mertens</a:t>
            </a:r>
            <a:r>
              <a:rPr lang="en-GB" dirty="0"/>
              <a:t>, D., 2007. Transformative Paradigm. Journal of Mixed Methods Research, 1(3), pp.212-225.</a:t>
            </a:r>
          </a:p>
          <a:p>
            <a:endParaRPr lang="en-GB" dirty="0"/>
          </a:p>
        </p:txBody>
      </p:sp>
    </p:spTree>
    <p:extLst>
      <p:ext uri="{BB962C8B-B14F-4D97-AF65-F5344CB8AC3E}">
        <p14:creationId xmlns:p14="http://schemas.microsoft.com/office/powerpoint/2010/main" val="328706716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561474"/>
            <a:ext cx="12192000" cy="629652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125566" y="893581"/>
            <a:ext cx="12066434" cy="5632311"/>
          </a:xfrm>
          <a:prstGeom prst="rect">
            <a:avLst/>
          </a:prstGeom>
          <a:noFill/>
        </p:spPr>
        <p:txBody>
          <a:bodyPr wrap="square" rtlCol="0">
            <a:spAutoFit/>
          </a:bodyPr>
          <a:lstStyle/>
          <a:p>
            <a:r>
              <a:rPr lang="en-GB" dirty="0" err="1" smtClean="0"/>
              <a:t>Morelen</a:t>
            </a:r>
            <a:r>
              <a:rPr lang="en-GB" dirty="0"/>
              <a:t>, D., </a:t>
            </a:r>
            <a:r>
              <a:rPr lang="en-GB" dirty="0" err="1"/>
              <a:t>Menke</a:t>
            </a:r>
            <a:r>
              <a:rPr lang="en-GB" dirty="0"/>
              <a:t>, R., Rosenblum, K. L., </a:t>
            </a:r>
            <a:r>
              <a:rPr lang="en-GB" dirty="0" err="1"/>
              <a:t>Beeghly</a:t>
            </a:r>
            <a:r>
              <a:rPr lang="en-GB" dirty="0"/>
              <a:t>, M., &amp; </a:t>
            </a:r>
            <a:r>
              <a:rPr lang="en-GB" dirty="0" err="1"/>
              <a:t>Muzik</a:t>
            </a:r>
            <a:r>
              <a:rPr lang="en-GB" dirty="0"/>
              <a:t>, M. (2016). Understanding Bidirectional Mother-Infant Affective Displays across Contexts: Effects of Maternal Maltreatment History and Postpartum Depression and PTSD Symptoms. </a:t>
            </a:r>
            <a:r>
              <a:rPr lang="en-GB" i="1" dirty="0"/>
              <a:t>Psychopathology, 49</a:t>
            </a:r>
            <a:r>
              <a:rPr lang="en-GB" dirty="0"/>
              <a:t>(4), 305–314. [</a:t>
            </a:r>
            <a:r>
              <a:rPr lang="en-GB" u="sng" dirty="0">
                <a:hlinkClick r:id="rId2"/>
              </a:rPr>
              <a:t>https://doi.org/10.1159/000448376</a:t>
            </a:r>
            <a:r>
              <a:rPr lang="en-GB" dirty="0" smtClean="0"/>
              <a:t>]</a:t>
            </a:r>
          </a:p>
          <a:p>
            <a:endParaRPr lang="en-GB" dirty="0"/>
          </a:p>
          <a:p>
            <a:r>
              <a:rPr lang="en-GB" dirty="0"/>
              <a:t>Nakata, T. and </a:t>
            </a:r>
            <a:r>
              <a:rPr lang="en-GB" dirty="0" err="1"/>
              <a:t>Trehub</a:t>
            </a:r>
            <a:r>
              <a:rPr lang="en-GB" dirty="0"/>
              <a:t>, S. E., (2004). Infants’ responsiveness to maternal speech and singing. </a:t>
            </a:r>
            <a:r>
              <a:rPr lang="en-GB" i="1" dirty="0"/>
              <a:t>Infant </a:t>
            </a:r>
            <a:r>
              <a:rPr lang="en-GB" i="1" dirty="0" err="1"/>
              <a:t>Behavior</a:t>
            </a:r>
            <a:r>
              <a:rPr lang="en-GB" i="1" dirty="0"/>
              <a:t> and Development</a:t>
            </a:r>
            <a:r>
              <a:rPr lang="en-GB" dirty="0"/>
              <a:t> [online]. </a:t>
            </a:r>
            <a:r>
              <a:rPr lang="en-GB" b="1" dirty="0"/>
              <a:t>27</a:t>
            </a:r>
            <a:r>
              <a:rPr lang="en-GB" dirty="0"/>
              <a:t>(4), 455–464. [Viewed 6 September 2023]. Available from: </a:t>
            </a:r>
            <a:r>
              <a:rPr lang="en-GB" dirty="0" err="1"/>
              <a:t>doi</a:t>
            </a:r>
            <a:r>
              <a:rPr lang="en-GB" dirty="0"/>
              <a:t>: </a:t>
            </a:r>
            <a:r>
              <a:rPr lang="en-GB" dirty="0" smtClean="0"/>
              <a:t>10.1016/j.infbeh.2004.03.002</a:t>
            </a:r>
          </a:p>
          <a:p>
            <a:endParaRPr lang="en-GB" dirty="0"/>
          </a:p>
          <a:p>
            <a:r>
              <a:rPr lang="en-GB" dirty="0"/>
              <a:t>O’Gorman, K. D., &amp; </a:t>
            </a:r>
            <a:r>
              <a:rPr lang="en-GB" dirty="0" err="1"/>
              <a:t>MacIntosh</a:t>
            </a:r>
            <a:r>
              <a:rPr lang="en-GB" dirty="0"/>
              <a:t>, R. (2015). Chapter 4 Mapping Research Methods. Oxford: </a:t>
            </a:r>
            <a:r>
              <a:rPr lang="en-GB" dirty="0" err="1"/>
              <a:t>Goodfellow</a:t>
            </a:r>
            <a:r>
              <a:rPr lang="en-GB" dirty="0"/>
              <a:t> Publishers.</a:t>
            </a:r>
          </a:p>
          <a:p>
            <a:r>
              <a:rPr lang="en-GB" dirty="0" err="1"/>
              <a:t>Pelzang</a:t>
            </a:r>
            <a:r>
              <a:rPr lang="en-GB" dirty="0"/>
              <a:t>, R. and Hutchinson, A. M., (2018). Establishing cultural integrity in qualitative research. </a:t>
            </a:r>
            <a:r>
              <a:rPr lang="en-GB" i="1" dirty="0"/>
              <a:t>International Journal of Qualitative Methods</a:t>
            </a:r>
            <a:r>
              <a:rPr lang="en-GB" dirty="0"/>
              <a:t> [online]. </a:t>
            </a:r>
            <a:r>
              <a:rPr lang="en-GB" b="1" dirty="0"/>
              <a:t>17</a:t>
            </a:r>
            <a:r>
              <a:rPr lang="en-GB" dirty="0"/>
              <a:t>(1), 160940691774970. [Viewed 14 February 2024]. Available from: </a:t>
            </a:r>
            <a:r>
              <a:rPr lang="en-GB" dirty="0" err="1"/>
              <a:t>doi</a:t>
            </a:r>
            <a:r>
              <a:rPr lang="en-GB" dirty="0"/>
              <a:t>: </a:t>
            </a:r>
            <a:r>
              <a:rPr lang="en-GB" dirty="0" smtClean="0"/>
              <a:t>10.1177/1609406917749702</a:t>
            </a:r>
          </a:p>
          <a:p>
            <a:endParaRPr lang="en-GB" dirty="0"/>
          </a:p>
          <a:p>
            <a:r>
              <a:rPr lang="en-GB" dirty="0"/>
              <a:t>Perkins, R. and </a:t>
            </a:r>
            <a:r>
              <a:rPr lang="en-GB" dirty="0" err="1"/>
              <a:t>Williamon</a:t>
            </a:r>
            <a:r>
              <a:rPr lang="en-GB" dirty="0"/>
              <a:t>, A., (2013). Learning to make music in older adulthood: a mixed-methods exploration of impacts on wellbeing. </a:t>
            </a:r>
            <a:r>
              <a:rPr lang="en-GB" i="1" dirty="0"/>
              <a:t>Psychology of Music</a:t>
            </a:r>
            <a:r>
              <a:rPr lang="en-GB" dirty="0"/>
              <a:t> [online]. </a:t>
            </a:r>
            <a:r>
              <a:rPr lang="en-GB" b="1" dirty="0"/>
              <a:t>42</a:t>
            </a:r>
            <a:r>
              <a:rPr lang="en-GB" dirty="0"/>
              <a:t>(4), 550–567. [Viewed 10 September 2023]. Available from: </a:t>
            </a:r>
            <a:r>
              <a:rPr lang="en-GB" dirty="0" err="1"/>
              <a:t>doi</a:t>
            </a:r>
            <a:r>
              <a:rPr lang="en-GB" dirty="0"/>
              <a:t>: </a:t>
            </a:r>
            <a:r>
              <a:rPr lang="en-GB" dirty="0" smtClean="0"/>
              <a:t>10.1177/0305735613483668</a:t>
            </a:r>
          </a:p>
          <a:p>
            <a:endParaRPr lang="en-GB" dirty="0"/>
          </a:p>
          <a:p>
            <a:r>
              <a:rPr lang="en-GB" dirty="0"/>
              <a:t>Perkins, R., </a:t>
            </a:r>
            <a:r>
              <a:rPr lang="en-GB" dirty="0" err="1"/>
              <a:t>Yorke</a:t>
            </a:r>
            <a:r>
              <a:rPr lang="en-GB" dirty="0"/>
              <a:t>, S. and </a:t>
            </a:r>
            <a:r>
              <a:rPr lang="en-GB" dirty="0" err="1"/>
              <a:t>Fancourt</a:t>
            </a:r>
            <a:r>
              <a:rPr lang="en-GB" dirty="0"/>
              <a:t>, D., (2018). How group singing facilitates recovery from the symptoms of post-natal depression: a comparative qualitative study. </a:t>
            </a:r>
            <a:r>
              <a:rPr lang="en-GB" i="1" dirty="0"/>
              <a:t>BMC Psychology</a:t>
            </a:r>
            <a:r>
              <a:rPr lang="en-GB" dirty="0"/>
              <a:t> [online]. </a:t>
            </a:r>
            <a:r>
              <a:rPr lang="en-GB" b="1" dirty="0"/>
              <a:t>6</a:t>
            </a:r>
            <a:r>
              <a:rPr lang="en-GB" dirty="0"/>
              <a:t>(1). [Viewed 18 July 2023]. Available from: </a:t>
            </a:r>
            <a:r>
              <a:rPr lang="en-GB" dirty="0" err="1"/>
              <a:t>doi</a:t>
            </a:r>
            <a:r>
              <a:rPr lang="en-GB" dirty="0"/>
              <a:t>: 10.1186/s40359-018-0253-0</a:t>
            </a:r>
          </a:p>
          <a:p>
            <a:r>
              <a:rPr lang="it-IT" dirty="0" smtClean="0"/>
              <a:t> </a:t>
            </a:r>
            <a:endParaRPr lang="en-GB" dirty="0"/>
          </a:p>
        </p:txBody>
      </p:sp>
    </p:spTree>
    <p:extLst>
      <p:ext uri="{BB962C8B-B14F-4D97-AF65-F5344CB8AC3E}">
        <p14:creationId xmlns:p14="http://schemas.microsoft.com/office/powerpoint/2010/main" val="338846930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481263"/>
            <a:ext cx="12192000" cy="63767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62783" y="682409"/>
            <a:ext cx="12066434" cy="6463308"/>
          </a:xfrm>
          <a:prstGeom prst="rect">
            <a:avLst/>
          </a:prstGeom>
          <a:noFill/>
        </p:spPr>
        <p:txBody>
          <a:bodyPr wrap="square" rtlCol="0">
            <a:spAutoFit/>
          </a:bodyPr>
          <a:lstStyle/>
          <a:p>
            <a:pPr algn="just">
              <a:spcAft>
                <a:spcPts val="600"/>
              </a:spcAft>
            </a:pPr>
            <a:r>
              <a:rPr lang="it-IT" dirty="0" smtClean="0">
                <a:latin typeface="Arial" panose="020B0604020202020204" pitchFamily="34" charset="0"/>
                <a:ea typeface="Times New Roman" panose="02020603050405020304" pitchFamily="18" charset="0"/>
                <a:cs typeface="Times New Roman" panose="02020603050405020304" pitchFamily="18" charset="0"/>
              </a:rPr>
              <a:t>Persico</a:t>
            </a:r>
            <a:r>
              <a:rPr lang="it-IT" dirty="0">
                <a:latin typeface="Arial" panose="020B0604020202020204" pitchFamily="34" charset="0"/>
                <a:ea typeface="Times New Roman" panose="02020603050405020304" pitchFamily="18" charset="0"/>
                <a:cs typeface="Times New Roman" panose="02020603050405020304" pitchFamily="18" charset="0"/>
              </a:rPr>
              <a:t>, G., </a:t>
            </a:r>
            <a:r>
              <a:rPr lang="it-IT" dirty="0" err="1">
                <a:latin typeface="Arial" panose="020B0604020202020204" pitchFamily="34" charset="0"/>
                <a:ea typeface="Times New Roman" panose="02020603050405020304" pitchFamily="18" charset="0"/>
                <a:cs typeface="Times New Roman" panose="02020603050405020304" pitchFamily="18" charset="0"/>
              </a:rPr>
              <a:t>Antolini</a:t>
            </a:r>
            <a:r>
              <a:rPr lang="it-IT" dirty="0">
                <a:latin typeface="Arial" panose="020B0604020202020204" pitchFamily="34" charset="0"/>
                <a:ea typeface="Times New Roman" panose="02020603050405020304" pitchFamily="18" charset="0"/>
                <a:cs typeface="Times New Roman" panose="02020603050405020304" pitchFamily="18" charset="0"/>
              </a:rPr>
              <a:t>, L., </a:t>
            </a:r>
            <a:r>
              <a:rPr lang="it-IT" dirty="0" err="1">
                <a:latin typeface="Arial" panose="020B0604020202020204" pitchFamily="34" charset="0"/>
                <a:ea typeface="Times New Roman" panose="02020603050405020304" pitchFamily="18" charset="0"/>
                <a:cs typeface="Times New Roman" panose="02020603050405020304" pitchFamily="18" charset="0"/>
              </a:rPr>
              <a:t>Vergani</a:t>
            </a:r>
            <a:r>
              <a:rPr lang="it-IT" dirty="0">
                <a:latin typeface="Arial" panose="020B0604020202020204" pitchFamily="34" charset="0"/>
                <a:ea typeface="Times New Roman" panose="02020603050405020304" pitchFamily="18" charset="0"/>
                <a:cs typeface="Times New Roman" panose="02020603050405020304" pitchFamily="18" charset="0"/>
              </a:rPr>
              <a:t>, P., Costantini, W., Nardi, M. T., &amp; Bellotti, L. (2017). </a:t>
            </a:r>
            <a:r>
              <a:rPr lang="en-GB" dirty="0">
                <a:latin typeface="Arial" panose="020B0604020202020204" pitchFamily="34" charset="0"/>
                <a:ea typeface="Times New Roman" panose="02020603050405020304" pitchFamily="18" charset="0"/>
                <a:cs typeface="Times New Roman" panose="02020603050405020304" pitchFamily="18" charset="0"/>
              </a:rPr>
              <a:t>Maternal singing of lullabies during pregnancy and after birth: effects on mother-infant bonding and on </a:t>
            </a:r>
            <a:r>
              <a:rPr lang="en-GB" dirty="0" err="1">
                <a:latin typeface="Arial" panose="020B0604020202020204" pitchFamily="34" charset="0"/>
                <a:ea typeface="Times New Roman" panose="02020603050405020304" pitchFamily="18" charset="0"/>
                <a:cs typeface="Times New Roman" panose="02020603050405020304" pitchFamily="18" charset="0"/>
              </a:rPr>
              <a:t>newborns'</a:t>
            </a: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dirty="0" err="1">
                <a:latin typeface="Arial" panose="020B0604020202020204" pitchFamily="34" charset="0"/>
                <a:ea typeface="Times New Roman" panose="02020603050405020304" pitchFamily="18" charset="0"/>
                <a:cs typeface="Times New Roman" panose="02020603050405020304" pitchFamily="18" charset="0"/>
              </a:rPr>
              <a:t>behavior</a:t>
            </a:r>
            <a:r>
              <a:rPr lang="en-GB" dirty="0">
                <a:latin typeface="Arial" panose="020B0604020202020204" pitchFamily="34" charset="0"/>
                <a:ea typeface="Times New Roman" panose="02020603050405020304" pitchFamily="18" charset="0"/>
                <a:cs typeface="Times New Roman" panose="02020603050405020304" pitchFamily="18" charset="0"/>
              </a:rPr>
              <a:t>. Concurrent Cohort Study. </a:t>
            </a:r>
            <a:r>
              <a:rPr lang="en-GB" i="1" dirty="0">
                <a:latin typeface="Arial" panose="020B0604020202020204" pitchFamily="34" charset="0"/>
                <a:ea typeface="Times New Roman" panose="02020603050405020304" pitchFamily="18" charset="0"/>
                <a:cs typeface="Times New Roman" panose="02020603050405020304" pitchFamily="18" charset="0"/>
              </a:rPr>
              <a:t>Women Birth, 30</a:t>
            </a:r>
            <a:r>
              <a:rPr lang="en-GB" dirty="0">
                <a:latin typeface="Arial" panose="020B0604020202020204" pitchFamily="34" charset="0"/>
                <a:ea typeface="Times New Roman" panose="02020603050405020304" pitchFamily="18" charset="0"/>
                <a:cs typeface="Times New Roman" panose="02020603050405020304" pitchFamily="18" charset="0"/>
              </a:rPr>
              <a:t>(4), E214–E220. [</a:t>
            </a:r>
            <a:r>
              <a:rPr lang="en-GB"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2"/>
              </a:rPr>
              <a:t>https://doi.org/10.1016/j.wombi.2017.01.007</a:t>
            </a:r>
            <a:r>
              <a:rPr lang="en-GB" dirty="0" smtClean="0">
                <a:latin typeface="Arial" panose="020B0604020202020204" pitchFamily="34" charset="0"/>
                <a:ea typeface="Times New Roman" panose="02020603050405020304" pitchFamily="18" charset="0"/>
                <a:cs typeface="Times New Roman" panose="02020603050405020304" pitchFamily="18" charset="0"/>
              </a:rPr>
              <a:t>]</a:t>
            </a:r>
          </a:p>
          <a:p>
            <a:pPr algn="just">
              <a:spcAft>
                <a:spcPts val="600"/>
              </a:spcAft>
            </a:pPr>
            <a:r>
              <a:rPr lang="en-GB" dirty="0" smtClean="0">
                <a:latin typeface="Arial" panose="020B0604020202020204" pitchFamily="34" charset="0"/>
                <a:ea typeface="Times New Roman" panose="02020603050405020304" pitchFamily="18" charset="0"/>
                <a:cs typeface="Times New Roman" panose="02020603050405020304" pitchFamily="18" charset="0"/>
              </a:rPr>
              <a:t>Ragan</a:t>
            </a:r>
            <a:r>
              <a:rPr lang="en-GB" dirty="0">
                <a:latin typeface="Arial" panose="020B0604020202020204" pitchFamily="34" charset="0"/>
                <a:ea typeface="Times New Roman" panose="02020603050405020304" pitchFamily="18" charset="0"/>
                <a:cs typeface="Times New Roman" panose="02020603050405020304" pitchFamily="18" charset="0"/>
              </a:rPr>
              <a:t>, K., (2018). Defining evidence-based voice pedagogy: a new framework. </a:t>
            </a:r>
            <a:r>
              <a:rPr lang="en-GB" i="1" dirty="0">
                <a:latin typeface="Arial" panose="020B0604020202020204" pitchFamily="34" charset="0"/>
                <a:ea typeface="Times New Roman" panose="02020603050405020304" pitchFamily="18" charset="0"/>
                <a:cs typeface="Times New Roman" panose="02020603050405020304" pitchFamily="18" charset="0"/>
              </a:rPr>
              <a:t>Journal of Singing</a:t>
            </a: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b="1" dirty="0">
                <a:latin typeface="Arial" panose="020B0604020202020204" pitchFamily="34" charset="0"/>
                <a:ea typeface="Times New Roman" panose="02020603050405020304" pitchFamily="18" charset="0"/>
                <a:cs typeface="Times New Roman" panose="02020603050405020304" pitchFamily="18" charset="0"/>
              </a:rPr>
              <a:t>75</a:t>
            </a:r>
            <a:r>
              <a:rPr lang="en-GB" dirty="0">
                <a:latin typeface="Arial" panose="020B0604020202020204" pitchFamily="34" charset="0"/>
                <a:ea typeface="Times New Roman" panose="02020603050405020304" pitchFamily="18" charset="0"/>
                <a:cs typeface="Times New Roman" panose="02020603050405020304" pitchFamily="18" charset="0"/>
              </a:rPr>
              <a:t>(2), </a:t>
            </a:r>
            <a:r>
              <a:rPr lang="en-GB" dirty="0" smtClean="0">
                <a:latin typeface="Arial" panose="020B0604020202020204" pitchFamily="34" charset="0"/>
                <a:ea typeface="Times New Roman" panose="02020603050405020304" pitchFamily="18" charset="0"/>
                <a:cs typeface="Times New Roman" panose="02020603050405020304" pitchFamily="18" charset="0"/>
              </a:rPr>
              <a:t>157–160.</a:t>
            </a:r>
            <a:endParaRPr lang="en-GB" sz="1400" dirty="0" smtClean="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smtClean="0">
                <a:latin typeface="Arial" panose="020B0604020202020204" pitchFamily="34" charset="0"/>
                <a:ea typeface="Times New Roman" panose="02020603050405020304" pitchFamily="18" charset="0"/>
                <a:cs typeface="Times New Roman" panose="02020603050405020304" pitchFamily="18" charset="0"/>
              </a:rPr>
              <a:t>Reilly</a:t>
            </a:r>
            <a:r>
              <a:rPr lang="en-GB" dirty="0">
                <a:latin typeface="Arial" panose="020B0604020202020204" pitchFamily="34" charset="0"/>
                <a:ea typeface="Times New Roman" panose="02020603050405020304" pitchFamily="18" charset="0"/>
                <a:cs typeface="Times New Roman" panose="02020603050405020304" pitchFamily="18" charset="0"/>
              </a:rPr>
              <a:t>, N., Turner, G., </a:t>
            </a:r>
            <a:r>
              <a:rPr lang="en-GB" dirty="0" err="1">
                <a:latin typeface="Arial" panose="020B0604020202020204" pitchFamily="34" charset="0"/>
                <a:ea typeface="Times New Roman" panose="02020603050405020304" pitchFamily="18" charset="0"/>
                <a:cs typeface="Times New Roman" panose="02020603050405020304" pitchFamily="18" charset="0"/>
              </a:rPr>
              <a:t>Taouk</a:t>
            </a:r>
            <a:r>
              <a:rPr lang="en-GB" dirty="0">
                <a:latin typeface="Arial" panose="020B0604020202020204" pitchFamily="34" charset="0"/>
                <a:ea typeface="Times New Roman" panose="02020603050405020304" pitchFamily="18" charset="0"/>
                <a:cs typeface="Times New Roman" panose="02020603050405020304" pitchFamily="18" charset="0"/>
              </a:rPr>
              <a:t>, J. and Austin, M.-P., (2018). ‘Singing with your baby’: an evaluation of group singing sessions for women admitted to a specialist mother-baby unit. </a:t>
            </a:r>
            <a:r>
              <a:rPr lang="en-GB" i="1" dirty="0">
                <a:latin typeface="Arial" panose="020B0604020202020204" pitchFamily="34" charset="0"/>
                <a:ea typeface="Times New Roman" panose="02020603050405020304" pitchFamily="18" charset="0"/>
                <a:cs typeface="Times New Roman" panose="02020603050405020304" pitchFamily="18" charset="0"/>
              </a:rPr>
              <a:t>Archives of Women's Mental Health</a:t>
            </a:r>
            <a:r>
              <a:rPr lang="en-GB" dirty="0">
                <a:latin typeface="Arial" panose="020B0604020202020204" pitchFamily="34" charset="0"/>
                <a:ea typeface="Times New Roman" panose="02020603050405020304" pitchFamily="18" charset="0"/>
                <a:cs typeface="Times New Roman" panose="02020603050405020304" pitchFamily="18" charset="0"/>
              </a:rPr>
              <a:t> [online]. </a:t>
            </a:r>
            <a:r>
              <a:rPr lang="en-GB" b="1" dirty="0">
                <a:latin typeface="Arial" panose="020B0604020202020204" pitchFamily="34" charset="0"/>
                <a:ea typeface="Times New Roman" panose="02020603050405020304" pitchFamily="18" charset="0"/>
                <a:cs typeface="Times New Roman" panose="02020603050405020304" pitchFamily="18" charset="0"/>
              </a:rPr>
              <a:t>22</a:t>
            </a:r>
            <a:r>
              <a:rPr lang="en-GB" dirty="0">
                <a:latin typeface="Arial" panose="020B0604020202020204" pitchFamily="34" charset="0"/>
                <a:ea typeface="Times New Roman" panose="02020603050405020304" pitchFamily="18" charset="0"/>
                <a:cs typeface="Times New Roman" panose="02020603050405020304" pitchFamily="18" charset="0"/>
              </a:rPr>
              <a:t>(1), 123–127. [Viewed 15 February 2024].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10.1007/s00737-018-0859-5</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60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Rock, A. M. L., Trainor, L. J. and Addison, T. L., (1999). Distinctive messages in infant-directed lullabies and play songs. </a:t>
            </a:r>
            <a:r>
              <a:rPr lang="it-IT" i="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Developmental</a:t>
            </a:r>
            <a:r>
              <a:rPr lang="it-IT" i="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it-IT" i="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Psychology</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[online]. </a:t>
            </a:r>
            <a:r>
              <a:rPr lang="it-IT"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35</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(2), 527–534. [</a:t>
            </a:r>
            <a:r>
              <a:rPr lang="it-IT"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Viewed</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27 </a:t>
            </a:r>
            <a:r>
              <a:rPr lang="it-IT"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February</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2024]. </a:t>
            </a:r>
            <a:r>
              <a:rPr lang="it-IT"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Available</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from: </a:t>
            </a:r>
            <a:r>
              <a:rPr lang="it-IT"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doi</a:t>
            </a:r>
            <a:r>
              <a:rPr lang="it-IT"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10.1037/0012-1649.35.2.527</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err="1">
                <a:latin typeface="Arial" panose="020B0604020202020204" pitchFamily="34" charset="0"/>
                <a:ea typeface="Times New Roman" panose="02020603050405020304" pitchFamily="18" charset="0"/>
                <a:cs typeface="Times New Roman" panose="02020603050405020304" pitchFamily="18" charset="0"/>
              </a:rPr>
              <a:t>Røseth</a:t>
            </a:r>
            <a:r>
              <a:rPr lang="en-GB" dirty="0">
                <a:latin typeface="Arial" panose="020B0604020202020204" pitchFamily="34" charset="0"/>
                <a:ea typeface="Times New Roman" panose="02020603050405020304" pitchFamily="18" charset="0"/>
                <a:cs typeface="Times New Roman" panose="02020603050405020304" pitchFamily="18" charset="0"/>
              </a:rPr>
              <a:t>, I., </a:t>
            </a:r>
            <a:r>
              <a:rPr lang="en-GB" dirty="0" err="1">
                <a:latin typeface="Arial" panose="020B0604020202020204" pitchFamily="34" charset="0"/>
                <a:ea typeface="Times New Roman" panose="02020603050405020304" pitchFamily="18" charset="0"/>
                <a:cs typeface="Times New Roman" panose="02020603050405020304" pitchFamily="18" charset="0"/>
              </a:rPr>
              <a:t>Bongaardt</a:t>
            </a:r>
            <a:r>
              <a:rPr lang="en-GB" dirty="0">
                <a:latin typeface="Arial" panose="020B0604020202020204" pitchFamily="34" charset="0"/>
                <a:ea typeface="Times New Roman" panose="02020603050405020304" pitchFamily="18" charset="0"/>
                <a:cs typeface="Times New Roman" panose="02020603050405020304" pitchFamily="18" charset="0"/>
              </a:rPr>
              <a:t>, R., </a:t>
            </a:r>
            <a:r>
              <a:rPr lang="en-GB" dirty="0" err="1">
                <a:latin typeface="Arial" panose="020B0604020202020204" pitchFamily="34" charset="0"/>
                <a:ea typeface="Times New Roman" panose="02020603050405020304" pitchFamily="18" charset="0"/>
                <a:cs typeface="Times New Roman" panose="02020603050405020304" pitchFamily="18" charset="0"/>
              </a:rPr>
              <a:t>Lyberg</a:t>
            </a:r>
            <a:r>
              <a:rPr lang="en-GB" dirty="0">
                <a:latin typeface="Arial" panose="020B0604020202020204" pitchFamily="34" charset="0"/>
                <a:ea typeface="Times New Roman" panose="02020603050405020304" pitchFamily="18" charset="0"/>
                <a:cs typeface="Times New Roman" panose="02020603050405020304" pitchFamily="18" charset="0"/>
              </a:rPr>
              <a:t>, A., </a:t>
            </a:r>
            <a:r>
              <a:rPr lang="en-GB" dirty="0" err="1">
                <a:latin typeface="Arial" panose="020B0604020202020204" pitchFamily="34" charset="0"/>
                <a:ea typeface="Times New Roman" panose="02020603050405020304" pitchFamily="18" charset="0"/>
                <a:cs typeface="Times New Roman" panose="02020603050405020304" pitchFamily="18" charset="0"/>
              </a:rPr>
              <a:t>Sommerseth</a:t>
            </a:r>
            <a:r>
              <a:rPr lang="en-GB" dirty="0">
                <a:latin typeface="Arial" panose="020B0604020202020204" pitchFamily="34" charset="0"/>
                <a:ea typeface="Times New Roman" panose="02020603050405020304" pitchFamily="18" charset="0"/>
                <a:cs typeface="Times New Roman" panose="02020603050405020304" pitchFamily="18" charset="0"/>
              </a:rPr>
              <a:t>, E. and Dahl, B., (2018). New mothers’ struggles to love their child. An interpretative synthesis of qualitative studies. </a:t>
            </a:r>
            <a:r>
              <a:rPr lang="en-GB" i="1" dirty="0">
                <a:latin typeface="Arial" panose="020B0604020202020204" pitchFamily="34" charset="0"/>
                <a:ea typeface="Times New Roman" panose="02020603050405020304" pitchFamily="18" charset="0"/>
                <a:cs typeface="Times New Roman" panose="02020603050405020304" pitchFamily="18" charset="0"/>
              </a:rPr>
              <a:t>International Journal of Qualitative Studies on Health and Well-being</a:t>
            </a:r>
            <a:r>
              <a:rPr lang="en-GB" dirty="0">
                <a:latin typeface="Arial" panose="020B0604020202020204" pitchFamily="34" charset="0"/>
                <a:ea typeface="Times New Roman" panose="02020603050405020304" pitchFamily="18" charset="0"/>
                <a:cs typeface="Times New Roman" panose="02020603050405020304" pitchFamily="18" charset="0"/>
              </a:rPr>
              <a:t> [online]. </a:t>
            </a:r>
            <a:r>
              <a:rPr lang="en-GB" b="1" dirty="0">
                <a:latin typeface="Arial" panose="020B0604020202020204" pitchFamily="34" charset="0"/>
                <a:ea typeface="Times New Roman" panose="02020603050405020304" pitchFamily="18" charset="0"/>
                <a:cs typeface="Times New Roman" panose="02020603050405020304" pitchFamily="18" charset="0"/>
              </a:rPr>
              <a:t>13</a:t>
            </a:r>
            <a:r>
              <a:rPr lang="en-GB" dirty="0">
                <a:latin typeface="Arial" panose="020B0604020202020204" pitchFamily="34" charset="0"/>
                <a:ea typeface="Times New Roman" panose="02020603050405020304" pitchFamily="18" charset="0"/>
                <a:cs typeface="Times New Roman" panose="02020603050405020304" pitchFamily="18" charset="0"/>
              </a:rPr>
              <a:t>(1), 1490621. [Viewed 17 December 2023].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10.1080/17482631.2018.1490621</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600"/>
              </a:spcAft>
            </a:pPr>
            <a:r>
              <a:rPr lang="en-GB" dirty="0" err="1">
                <a:latin typeface="Arial" panose="020B0604020202020204" pitchFamily="34" charset="0"/>
                <a:ea typeface="Times New Roman" panose="02020603050405020304" pitchFamily="18" charset="0"/>
                <a:cs typeface="Times New Roman" panose="02020603050405020304" pitchFamily="18" charset="0"/>
              </a:rPr>
              <a:t>Sayakhot</a:t>
            </a:r>
            <a:r>
              <a:rPr lang="en-GB" dirty="0">
                <a:latin typeface="Arial" panose="020B0604020202020204" pitchFamily="34" charset="0"/>
                <a:ea typeface="Times New Roman" panose="02020603050405020304" pitchFamily="18" charset="0"/>
                <a:cs typeface="Times New Roman" panose="02020603050405020304" pitchFamily="18" charset="0"/>
              </a:rPr>
              <a:t>, P. and </a:t>
            </a:r>
            <a:r>
              <a:rPr lang="en-GB" dirty="0" err="1">
                <a:latin typeface="Arial" panose="020B0604020202020204" pitchFamily="34" charset="0"/>
                <a:ea typeface="Times New Roman" panose="02020603050405020304" pitchFamily="18" charset="0"/>
                <a:cs typeface="Times New Roman" panose="02020603050405020304" pitchFamily="18" charset="0"/>
              </a:rPr>
              <a:t>Carolan-Olah</a:t>
            </a:r>
            <a:r>
              <a:rPr lang="en-GB" dirty="0">
                <a:latin typeface="Arial" panose="020B0604020202020204" pitchFamily="34" charset="0"/>
                <a:ea typeface="Times New Roman" panose="02020603050405020304" pitchFamily="18" charset="0"/>
                <a:cs typeface="Times New Roman" panose="02020603050405020304" pitchFamily="18" charset="0"/>
              </a:rPr>
              <a:t>, M., (2016). Internet use by pregnant women seeking pregnancy-related information: a systematic review. </a:t>
            </a:r>
            <a:r>
              <a:rPr lang="en-GB" i="1" dirty="0">
                <a:latin typeface="Arial" panose="020B0604020202020204" pitchFamily="34" charset="0"/>
                <a:ea typeface="Times New Roman" panose="02020603050405020304" pitchFamily="18" charset="0"/>
                <a:cs typeface="Times New Roman" panose="02020603050405020304" pitchFamily="18" charset="0"/>
              </a:rPr>
              <a:t>BMC Pregnancy and Childbirth</a:t>
            </a:r>
            <a:r>
              <a:rPr lang="en-GB" dirty="0">
                <a:latin typeface="Arial" panose="020B0604020202020204" pitchFamily="34" charset="0"/>
                <a:ea typeface="Times New Roman" panose="02020603050405020304" pitchFamily="18" charset="0"/>
                <a:cs typeface="Times New Roman" panose="02020603050405020304" pitchFamily="18" charset="0"/>
              </a:rPr>
              <a:t> [online]. </a:t>
            </a:r>
            <a:r>
              <a:rPr lang="en-GB" b="1" dirty="0">
                <a:latin typeface="Arial" panose="020B0604020202020204" pitchFamily="34" charset="0"/>
                <a:ea typeface="Times New Roman" panose="02020603050405020304" pitchFamily="18" charset="0"/>
                <a:cs typeface="Times New Roman" panose="02020603050405020304" pitchFamily="18" charset="0"/>
              </a:rPr>
              <a:t>16</a:t>
            </a:r>
            <a:r>
              <a:rPr lang="en-GB" dirty="0">
                <a:latin typeface="Arial" panose="020B0604020202020204" pitchFamily="34" charset="0"/>
                <a:ea typeface="Times New Roman" panose="02020603050405020304" pitchFamily="18" charset="0"/>
                <a:cs typeface="Times New Roman" panose="02020603050405020304" pitchFamily="18" charset="0"/>
              </a:rPr>
              <a:t>(1). [Viewed 12 February 2024].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dirty="0" smtClean="0">
                <a:latin typeface="Arial" panose="020B0604020202020204" pitchFamily="34" charset="0"/>
                <a:ea typeface="Times New Roman" panose="02020603050405020304" pitchFamily="18" charset="0"/>
                <a:cs typeface="Times New Roman" panose="02020603050405020304" pitchFamily="18" charset="0"/>
              </a:rPr>
              <a:t>10.1186/s12884-016-0856-5</a:t>
            </a:r>
          </a:p>
          <a:p>
            <a:pPr lvl="0">
              <a:spcAft>
                <a:spcPts val="600"/>
              </a:spcAft>
            </a:pP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Snyder, H., (2019). Literature review as a research methodology: an overview and guidelines. </a:t>
            </a:r>
            <a:r>
              <a:rPr lang="en-GB" i="1"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Journal of Business Research</a:t>
            </a: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[online]. </a:t>
            </a:r>
            <a:r>
              <a:rPr lang="en-GB" b="1"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104</a:t>
            </a: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333–339. [Viewed 14 February 2024]. Available from: </a:t>
            </a:r>
            <a:r>
              <a:rPr lang="en-GB" dirty="0" err="1">
                <a:solidFill>
                  <a:prstClr val="black"/>
                </a:solidFill>
                <a:latin typeface="Arial" panose="020B0604020202020204" pitchFamily="34" charset="0"/>
                <a:ea typeface="Times New Roman" panose="02020603050405020304" pitchFamily="18" charset="0"/>
                <a:cs typeface="Times New Roman" panose="02020603050405020304" pitchFamily="18" charset="0"/>
              </a:rPr>
              <a:t>doi</a:t>
            </a: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10.1016/j.jbusres.2019.07.039</a:t>
            </a:r>
            <a:endParaRPr lang="en-GB" sz="14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endParaRPr>
          </a:p>
          <a:p>
            <a:pPr>
              <a:spcAft>
                <a:spcPts val="600"/>
              </a:spcAft>
            </a:pPr>
            <a:endParaRPr lang="en-GB" sz="1400" dirty="0" smtClean="0">
              <a:latin typeface="Calibri" panose="020F0502020204030204" pitchFamily="34" charset="0"/>
              <a:ea typeface="Times New Roman" panose="02020603050405020304" pitchFamily="18" charset="0"/>
              <a:cs typeface="Times New Roman" panose="02020603050405020304" pitchFamily="18" charset="0"/>
            </a:endParaRPr>
          </a:p>
          <a:p>
            <a:r>
              <a:rPr lang="it-IT" dirty="0" smtClean="0"/>
              <a:t> </a:t>
            </a:r>
            <a:endParaRPr lang="en-GB" dirty="0"/>
          </a:p>
        </p:txBody>
      </p:sp>
    </p:spTree>
    <p:extLst>
      <p:ext uri="{BB962C8B-B14F-4D97-AF65-F5344CB8AC3E}">
        <p14:creationId xmlns:p14="http://schemas.microsoft.com/office/powerpoint/2010/main" val="271842654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tangolo 2"/>
          <p:cNvSpPr/>
          <p:nvPr/>
        </p:nvSpPr>
        <p:spPr>
          <a:xfrm>
            <a:off x="0" y="577516"/>
            <a:ext cx="12192000" cy="6280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CasellaDiTesto 3"/>
          <p:cNvSpPr txBox="1"/>
          <p:nvPr/>
        </p:nvSpPr>
        <p:spPr>
          <a:xfrm>
            <a:off x="125566" y="764417"/>
            <a:ext cx="12066434" cy="5309146"/>
          </a:xfrm>
          <a:prstGeom prst="rect">
            <a:avLst/>
          </a:prstGeom>
          <a:noFill/>
        </p:spPr>
        <p:txBody>
          <a:bodyPr wrap="square" rtlCol="0">
            <a:spAutoFit/>
          </a:bodyPr>
          <a:lstStyle/>
          <a:p>
            <a:pPr algn="just">
              <a:spcAft>
                <a:spcPts val="600"/>
              </a:spcAft>
            </a:pPr>
            <a:r>
              <a:rPr lang="en-GB" dirty="0" smtClean="0">
                <a:latin typeface="Arial" panose="020B0604020202020204" pitchFamily="34" charset="0"/>
                <a:ea typeface="Times New Roman" panose="02020603050405020304" pitchFamily="18" charset="0"/>
                <a:cs typeface="Times New Roman" panose="02020603050405020304" pitchFamily="18" charset="0"/>
              </a:rPr>
              <a:t>Van </a:t>
            </a:r>
            <a:r>
              <a:rPr lang="en-GB" dirty="0" err="1">
                <a:latin typeface="Arial" panose="020B0604020202020204" pitchFamily="34" charset="0"/>
                <a:ea typeface="Times New Roman" panose="02020603050405020304" pitchFamily="18" charset="0"/>
                <a:cs typeface="Times New Roman" panose="02020603050405020304" pitchFamily="18" charset="0"/>
              </a:rPr>
              <a:t>Manen</a:t>
            </a:r>
            <a:r>
              <a:rPr lang="en-GB" dirty="0">
                <a:latin typeface="Arial" panose="020B0604020202020204" pitchFamily="34" charset="0"/>
                <a:ea typeface="Times New Roman" panose="02020603050405020304" pitchFamily="18" charset="0"/>
                <a:cs typeface="Times New Roman" panose="02020603050405020304" pitchFamily="18" charset="0"/>
              </a:rPr>
              <a:t>, M., 1944. Practicing Phenomenological Writing. </a:t>
            </a:r>
            <a:r>
              <a:rPr lang="en-GB" i="1" dirty="0">
                <a:latin typeface="Arial" panose="020B0604020202020204" pitchFamily="34" charset="0"/>
                <a:ea typeface="Times New Roman" panose="02020603050405020304" pitchFamily="18" charset="0"/>
                <a:cs typeface="Times New Roman" panose="02020603050405020304" pitchFamily="18" charset="0"/>
              </a:rPr>
              <a:t>Phenomenology + Pedagogy</a:t>
            </a:r>
            <a:r>
              <a:rPr lang="en-GB" dirty="0">
                <a:latin typeface="Arial" panose="020B0604020202020204" pitchFamily="34" charset="0"/>
                <a:ea typeface="Times New Roman" panose="02020603050405020304" pitchFamily="18" charset="0"/>
                <a:cs typeface="Times New Roman" panose="02020603050405020304" pitchFamily="18" charset="0"/>
              </a:rPr>
              <a:t>, pp.36-69.</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a:latin typeface="Arial" panose="020B0604020202020204" pitchFamily="34" charset="0"/>
                <a:ea typeface="Times New Roman" panose="02020603050405020304" pitchFamily="18" charset="0"/>
                <a:cs typeface="Times New Roman" panose="02020603050405020304" pitchFamily="18" charset="0"/>
              </a:rPr>
              <a:t>Wasserman, R. C., Inui, T. S., </a:t>
            </a:r>
            <a:r>
              <a:rPr lang="en-GB" dirty="0" err="1">
                <a:latin typeface="Arial" panose="020B0604020202020204" pitchFamily="34" charset="0"/>
                <a:ea typeface="Times New Roman" panose="02020603050405020304" pitchFamily="18" charset="0"/>
                <a:cs typeface="Times New Roman" panose="02020603050405020304" pitchFamily="18" charset="0"/>
              </a:rPr>
              <a:t>Barriatua</a:t>
            </a:r>
            <a:r>
              <a:rPr lang="en-GB" dirty="0">
                <a:latin typeface="Arial" panose="020B0604020202020204" pitchFamily="34" charset="0"/>
                <a:ea typeface="Times New Roman" panose="02020603050405020304" pitchFamily="18" charset="0"/>
                <a:cs typeface="Times New Roman" panose="02020603050405020304" pitchFamily="18" charset="0"/>
              </a:rPr>
              <a:t>, R. D., Carter, W. B. and Lippincott, P., (1984). </a:t>
            </a:r>
            <a:r>
              <a:rPr lang="en-GB" dirty="0" err="1">
                <a:latin typeface="Arial" panose="020B0604020202020204" pitchFamily="34" charset="0"/>
                <a:ea typeface="Times New Roman" panose="02020603050405020304" pitchFamily="18" charset="0"/>
                <a:cs typeface="Times New Roman" panose="02020603050405020304" pitchFamily="18" charset="0"/>
              </a:rPr>
              <a:t>Pediatric</a:t>
            </a:r>
            <a:r>
              <a:rPr lang="en-GB" dirty="0">
                <a:latin typeface="Arial" panose="020B0604020202020204" pitchFamily="34" charset="0"/>
                <a:ea typeface="Times New Roman" panose="02020603050405020304" pitchFamily="18" charset="0"/>
                <a:cs typeface="Times New Roman" panose="02020603050405020304" pitchFamily="18" charset="0"/>
              </a:rPr>
              <a:t> clinicians' support for parents makes a difference: an outcome-based analysis of clinician-parent interaction. </a:t>
            </a:r>
            <a:r>
              <a:rPr lang="en-GB" i="1" dirty="0" err="1">
                <a:latin typeface="Arial" panose="020B0604020202020204" pitchFamily="34" charset="0"/>
                <a:ea typeface="Times New Roman" panose="02020603050405020304" pitchFamily="18" charset="0"/>
                <a:cs typeface="Times New Roman" panose="02020603050405020304" pitchFamily="18" charset="0"/>
              </a:rPr>
              <a:t>Pediatrics</a:t>
            </a:r>
            <a:r>
              <a:rPr lang="en-GB" dirty="0">
                <a:latin typeface="Arial" panose="020B0604020202020204" pitchFamily="34" charset="0"/>
                <a:ea typeface="Times New Roman" panose="02020603050405020304" pitchFamily="18" charset="0"/>
                <a:cs typeface="Times New Roman" panose="02020603050405020304" pitchFamily="18" charset="0"/>
              </a:rPr>
              <a:t> [online]. </a:t>
            </a:r>
            <a:r>
              <a:rPr lang="en-GB" b="1" dirty="0">
                <a:latin typeface="Arial" panose="020B0604020202020204" pitchFamily="34" charset="0"/>
                <a:ea typeface="Times New Roman" panose="02020603050405020304" pitchFamily="18" charset="0"/>
                <a:cs typeface="Times New Roman" panose="02020603050405020304" pitchFamily="18" charset="0"/>
              </a:rPr>
              <a:t>74</a:t>
            </a:r>
            <a:r>
              <a:rPr lang="en-GB" dirty="0">
                <a:latin typeface="Arial" panose="020B0604020202020204" pitchFamily="34" charset="0"/>
                <a:ea typeface="Times New Roman" panose="02020603050405020304" pitchFamily="18" charset="0"/>
                <a:cs typeface="Times New Roman" panose="02020603050405020304" pitchFamily="18" charset="0"/>
              </a:rPr>
              <a:t>(6), 1047–1053. [Viewed 16 February 2024].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10.1542/peds.74.6.1047</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a:latin typeface="Arial" panose="020B0604020202020204" pitchFamily="34" charset="0"/>
                <a:ea typeface="Times New Roman" panose="02020603050405020304" pitchFamily="18" charset="0"/>
                <a:cs typeface="Times New Roman" panose="02020603050405020304" pitchFamily="18" charset="0"/>
              </a:rPr>
              <a:t>Welch, G. F., </a:t>
            </a:r>
            <a:r>
              <a:rPr lang="en-GB" dirty="0" err="1">
                <a:latin typeface="Arial" panose="020B0604020202020204" pitchFamily="34" charset="0"/>
                <a:ea typeface="Times New Roman" panose="02020603050405020304" pitchFamily="18" charset="0"/>
                <a:cs typeface="Times New Roman" panose="02020603050405020304" pitchFamily="18" charset="0"/>
              </a:rPr>
              <a:t>Himonides</a:t>
            </a:r>
            <a:r>
              <a:rPr lang="en-GB" dirty="0">
                <a:latin typeface="Arial" panose="020B0604020202020204" pitchFamily="34" charset="0"/>
                <a:ea typeface="Times New Roman" panose="02020603050405020304" pitchFamily="18" charset="0"/>
                <a:cs typeface="Times New Roman" panose="02020603050405020304" pitchFamily="18" charset="0"/>
              </a:rPr>
              <a:t>, E., Saunders, J., </a:t>
            </a:r>
            <a:r>
              <a:rPr lang="en-GB" dirty="0" err="1">
                <a:latin typeface="Arial" panose="020B0604020202020204" pitchFamily="34" charset="0"/>
                <a:ea typeface="Times New Roman" panose="02020603050405020304" pitchFamily="18" charset="0"/>
                <a:cs typeface="Times New Roman" panose="02020603050405020304" pitchFamily="18" charset="0"/>
              </a:rPr>
              <a:t>Papageorgi</a:t>
            </a:r>
            <a:r>
              <a:rPr lang="en-GB" dirty="0">
                <a:latin typeface="Arial" panose="020B0604020202020204" pitchFamily="34" charset="0"/>
                <a:ea typeface="Times New Roman" panose="02020603050405020304" pitchFamily="18" charset="0"/>
                <a:cs typeface="Times New Roman" panose="02020603050405020304" pitchFamily="18" charset="0"/>
              </a:rPr>
              <a:t>, I. and </a:t>
            </a:r>
            <a:r>
              <a:rPr lang="en-GB" dirty="0" err="1">
                <a:latin typeface="Arial" panose="020B0604020202020204" pitchFamily="34" charset="0"/>
                <a:ea typeface="Times New Roman" panose="02020603050405020304" pitchFamily="18" charset="0"/>
                <a:cs typeface="Times New Roman" panose="02020603050405020304" pitchFamily="18" charset="0"/>
              </a:rPr>
              <a:t>Sarazin</a:t>
            </a:r>
            <a:r>
              <a:rPr lang="en-GB" dirty="0">
                <a:latin typeface="Arial" panose="020B0604020202020204" pitchFamily="34" charset="0"/>
                <a:ea typeface="Times New Roman" panose="02020603050405020304" pitchFamily="18" charset="0"/>
                <a:cs typeface="Times New Roman" panose="02020603050405020304" pitchFamily="18" charset="0"/>
              </a:rPr>
              <a:t>, M., (2014). Singing and social inclusion. </a:t>
            </a:r>
            <a:r>
              <a:rPr lang="en-GB" i="1" dirty="0">
                <a:latin typeface="Arial" panose="020B0604020202020204" pitchFamily="34" charset="0"/>
                <a:ea typeface="Times New Roman" panose="02020603050405020304" pitchFamily="18" charset="0"/>
                <a:cs typeface="Times New Roman" panose="02020603050405020304" pitchFamily="18" charset="0"/>
              </a:rPr>
              <a:t>Frontiers in Psychology</a:t>
            </a:r>
            <a:r>
              <a:rPr lang="en-GB" dirty="0">
                <a:latin typeface="Arial" panose="020B0604020202020204" pitchFamily="34" charset="0"/>
                <a:ea typeface="Times New Roman" panose="02020603050405020304" pitchFamily="18" charset="0"/>
                <a:cs typeface="Times New Roman" panose="02020603050405020304" pitchFamily="18" charset="0"/>
              </a:rPr>
              <a:t> [online]. </a:t>
            </a:r>
            <a:r>
              <a:rPr lang="en-GB" b="1" dirty="0">
                <a:latin typeface="Arial" panose="020B0604020202020204" pitchFamily="34" charset="0"/>
                <a:ea typeface="Times New Roman" panose="02020603050405020304" pitchFamily="18" charset="0"/>
                <a:cs typeface="Times New Roman" panose="02020603050405020304" pitchFamily="18" charset="0"/>
              </a:rPr>
              <a:t>5</a:t>
            </a:r>
            <a:r>
              <a:rPr lang="en-GB" dirty="0">
                <a:latin typeface="Arial" panose="020B0604020202020204" pitchFamily="34" charset="0"/>
                <a:ea typeface="Times New Roman" panose="02020603050405020304" pitchFamily="18" charset="0"/>
                <a:cs typeface="Times New Roman" panose="02020603050405020304" pitchFamily="18" charset="0"/>
              </a:rPr>
              <a:t>. [Viewed 16 December 2023].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10.3389/fpsyg.2014.00803</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err="1">
                <a:latin typeface="Arial" panose="020B0604020202020204" pitchFamily="34" charset="0"/>
                <a:ea typeface="Times New Roman" panose="02020603050405020304" pitchFamily="18" charset="0"/>
                <a:cs typeface="Times New Roman" panose="02020603050405020304" pitchFamily="18" charset="0"/>
              </a:rPr>
              <a:t>Wojnar</a:t>
            </a:r>
            <a:r>
              <a:rPr lang="en-GB" dirty="0">
                <a:latin typeface="Arial" panose="020B0604020202020204" pitchFamily="34" charset="0"/>
                <a:ea typeface="Times New Roman" panose="02020603050405020304" pitchFamily="18" charset="0"/>
                <a:cs typeface="Times New Roman" panose="02020603050405020304" pitchFamily="18" charset="0"/>
              </a:rPr>
              <a:t>, D. M. and Swanson, K. M. (2007) ‘Phenomenology: An Exploration’, Journal of Holistic Nursing, 25(3), pp. 172–180.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10.1177/0898010106295172.</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err="1">
                <a:latin typeface="Arial" panose="020B0604020202020204" pitchFamily="34" charset="0"/>
                <a:ea typeface="Times New Roman" panose="02020603050405020304" pitchFamily="18" charset="0"/>
                <a:cs typeface="Times New Roman" panose="02020603050405020304" pitchFamily="18" charset="0"/>
              </a:rPr>
              <a:t>Wulff</a:t>
            </a:r>
            <a:r>
              <a:rPr lang="en-GB" dirty="0">
                <a:latin typeface="Arial" panose="020B0604020202020204" pitchFamily="34" charset="0"/>
                <a:ea typeface="Times New Roman" panose="02020603050405020304" pitchFamily="18" charset="0"/>
                <a:cs typeface="Times New Roman" panose="02020603050405020304" pitchFamily="18" charset="0"/>
              </a:rPr>
              <a:t>, V., </a:t>
            </a:r>
            <a:r>
              <a:rPr lang="en-GB" dirty="0" err="1">
                <a:latin typeface="Arial" panose="020B0604020202020204" pitchFamily="34" charset="0"/>
                <a:ea typeface="Times New Roman" panose="02020603050405020304" pitchFamily="18" charset="0"/>
                <a:cs typeface="Times New Roman" panose="02020603050405020304" pitchFamily="18" charset="0"/>
              </a:rPr>
              <a:t>Hepp</a:t>
            </a:r>
            <a:r>
              <a:rPr lang="en-GB" dirty="0">
                <a:latin typeface="Arial" panose="020B0604020202020204" pitchFamily="34" charset="0"/>
                <a:ea typeface="Times New Roman" panose="02020603050405020304" pitchFamily="18" charset="0"/>
                <a:cs typeface="Times New Roman" panose="02020603050405020304" pitchFamily="18" charset="0"/>
              </a:rPr>
              <a:t>, P., Wolf, O. T., </a:t>
            </a:r>
            <a:r>
              <a:rPr lang="en-GB" dirty="0" err="1">
                <a:latin typeface="Arial" panose="020B0604020202020204" pitchFamily="34" charset="0"/>
                <a:ea typeface="Times New Roman" panose="02020603050405020304" pitchFamily="18" charset="0"/>
                <a:cs typeface="Times New Roman" panose="02020603050405020304" pitchFamily="18" charset="0"/>
              </a:rPr>
              <a:t>Balan</a:t>
            </a:r>
            <a:r>
              <a:rPr lang="en-GB" dirty="0">
                <a:latin typeface="Arial" panose="020B0604020202020204" pitchFamily="34" charset="0"/>
                <a:ea typeface="Times New Roman" panose="02020603050405020304" pitchFamily="18" charset="0"/>
                <a:cs typeface="Times New Roman" panose="02020603050405020304" pitchFamily="18" charset="0"/>
              </a:rPr>
              <a:t>, P., </a:t>
            </a:r>
            <a:r>
              <a:rPr lang="en-GB" dirty="0" err="1">
                <a:latin typeface="Arial" panose="020B0604020202020204" pitchFamily="34" charset="0"/>
                <a:ea typeface="Times New Roman" panose="02020603050405020304" pitchFamily="18" charset="0"/>
                <a:cs typeface="Times New Roman" panose="02020603050405020304" pitchFamily="18" charset="0"/>
              </a:rPr>
              <a:t>Hagenbeck</a:t>
            </a:r>
            <a:r>
              <a:rPr lang="en-GB" dirty="0">
                <a:latin typeface="Arial" panose="020B0604020202020204" pitchFamily="34" charset="0"/>
                <a:ea typeface="Times New Roman" panose="02020603050405020304" pitchFamily="18" charset="0"/>
                <a:cs typeface="Times New Roman" panose="02020603050405020304" pitchFamily="18" charset="0"/>
              </a:rPr>
              <a:t>, C., </a:t>
            </a:r>
            <a:r>
              <a:rPr lang="en-GB" dirty="0" err="1">
                <a:latin typeface="Arial" panose="020B0604020202020204" pitchFamily="34" charset="0"/>
                <a:ea typeface="Times New Roman" panose="02020603050405020304" pitchFamily="18" charset="0"/>
                <a:cs typeface="Times New Roman" panose="02020603050405020304" pitchFamily="18" charset="0"/>
              </a:rPr>
              <a:t>Fehm</a:t>
            </a:r>
            <a:r>
              <a:rPr lang="en-GB" dirty="0">
                <a:latin typeface="Arial" panose="020B0604020202020204" pitchFamily="34" charset="0"/>
                <a:ea typeface="Times New Roman" panose="02020603050405020304" pitchFamily="18" charset="0"/>
                <a:cs typeface="Times New Roman" panose="02020603050405020304" pitchFamily="18" charset="0"/>
              </a:rPr>
              <a:t>, T. and </a:t>
            </a:r>
            <a:r>
              <a:rPr lang="en-GB" dirty="0" err="1">
                <a:latin typeface="Arial" panose="020B0604020202020204" pitchFamily="34" charset="0"/>
                <a:ea typeface="Times New Roman" panose="02020603050405020304" pitchFamily="18" charset="0"/>
                <a:cs typeface="Times New Roman" panose="02020603050405020304" pitchFamily="18" charset="0"/>
              </a:rPr>
              <a:t>Schaal</a:t>
            </a:r>
            <a:r>
              <a:rPr lang="en-GB" dirty="0">
                <a:latin typeface="Arial" panose="020B0604020202020204" pitchFamily="34" charset="0"/>
                <a:ea typeface="Times New Roman" panose="02020603050405020304" pitchFamily="18" charset="0"/>
                <a:cs typeface="Times New Roman" panose="02020603050405020304" pitchFamily="18" charset="0"/>
              </a:rPr>
              <a:t>, N. K., (2020). The effects of a music and singing intervention during pregnancy on maternal well-being and mother–infant bonding: a randomised, controlled study. </a:t>
            </a:r>
            <a:r>
              <a:rPr lang="en-GB" i="1" dirty="0">
                <a:latin typeface="Arial" panose="020B0604020202020204" pitchFamily="34" charset="0"/>
                <a:ea typeface="Times New Roman" panose="02020603050405020304" pitchFamily="18" charset="0"/>
                <a:cs typeface="Times New Roman" panose="02020603050405020304" pitchFamily="18" charset="0"/>
              </a:rPr>
              <a:t>Archives of </a:t>
            </a:r>
            <a:r>
              <a:rPr lang="en-GB" i="1" dirty="0" err="1">
                <a:latin typeface="Arial" panose="020B0604020202020204" pitchFamily="34" charset="0"/>
                <a:ea typeface="Times New Roman" panose="02020603050405020304" pitchFamily="18" charset="0"/>
                <a:cs typeface="Times New Roman" panose="02020603050405020304" pitchFamily="18" charset="0"/>
              </a:rPr>
              <a:t>Gynecology</a:t>
            </a:r>
            <a:r>
              <a:rPr lang="en-GB" i="1" dirty="0">
                <a:latin typeface="Arial" panose="020B0604020202020204" pitchFamily="34" charset="0"/>
                <a:ea typeface="Times New Roman" panose="02020603050405020304" pitchFamily="18" charset="0"/>
                <a:cs typeface="Times New Roman" panose="02020603050405020304" pitchFamily="18" charset="0"/>
              </a:rPr>
              <a:t> and Obstetrics</a:t>
            </a:r>
            <a:r>
              <a:rPr lang="en-GB" dirty="0">
                <a:latin typeface="Arial" panose="020B0604020202020204" pitchFamily="34" charset="0"/>
                <a:ea typeface="Times New Roman" panose="02020603050405020304" pitchFamily="18" charset="0"/>
                <a:cs typeface="Times New Roman" panose="02020603050405020304" pitchFamily="18" charset="0"/>
              </a:rPr>
              <a:t> [online]. [Viewed 22 August 2023]. Available from: </a:t>
            </a:r>
            <a:r>
              <a:rPr lang="en-GB" dirty="0" err="1">
                <a:latin typeface="Arial" panose="020B0604020202020204" pitchFamily="34" charset="0"/>
                <a:ea typeface="Times New Roman" panose="02020603050405020304" pitchFamily="18" charset="0"/>
                <a:cs typeface="Times New Roman" panose="02020603050405020304" pitchFamily="18" charset="0"/>
              </a:rPr>
              <a:t>doi</a:t>
            </a:r>
            <a:r>
              <a:rPr lang="en-GB" dirty="0">
                <a:latin typeface="Arial" panose="020B0604020202020204" pitchFamily="34" charset="0"/>
                <a:ea typeface="Times New Roman" panose="02020603050405020304" pitchFamily="18" charset="0"/>
                <a:cs typeface="Times New Roman" panose="02020603050405020304" pitchFamily="18" charset="0"/>
              </a:rPr>
              <a:t>: 10.1007/s00404-020-05727-8</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600"/>
              </a:spcAft>
            </a:pPr>
            <a:r>
              <a:rPr lang="en-GB" dirty="0" err="1">
                <a:latin typeface="Arial" panose="020B0604020202020204" pitchFamily="34" charset="0"/>
                <a:ea typeface="Times New Roman" panose="02020603050405020304" pitchFamily="18" charset="0"/>
                <a:cs typeface="Times New Roman" panose="02020603050405020304" pitchFamily="18" charset="0"/>
              </a:rPr>
              <a:t>Wulff</a:t>
            </a:r>
            <a:r>
              <a:rPr lang="en-GB" dirty="0">
                <a:latin typeface="Arial" panose="020B0604020202020204" pitchFamily="34" charset="0"/>
                <a:ea typeface="Times New Roman" panose="02020603050405020304" pitchFamily="18" charset="0"/>
                <a:cs typeface="Times New Roman" panose="02020603050405020304" pitchFamily="18" charset="0"/>
              </a:rPr>
              <a:t>, V., </a:t>
            </a:r>
            <a:r>
              <a:rPr lang="en-GB" dirty="0" err="1">
                <a:latin typeface="Arial" panose="020B0604020202020204" pitchFamily="34" charset="0"/>
                <a:ea typeface="Times New Roman" panose="02020603050405020304" pitchFamily="18" charset="0"/>
                <a:cs typeface="Times New Roman" panose="02020603050405020304" pitchFamily="18" charset="0"/>
              </a:rPr>
              <a:t>Hepp</a:t>
            </a:r>
            <a:r>
              <a:rPr lang="en-GB" dirty="0">
                <a:latin typeface="Arial" panose="020B0604020202020204" pitchFamily="34" charset="0"/>
                <a:ea typeface="Times New Roman" panose="02020603050405020304" pitchFamily="18" charset="0"/>
                <a:cs typeface="Times New Roman" panose="02020603050405020304" pitchFamily="18" charset="0"/>
              </a:rPr>
              <a:t>, P., Wolf, O. T., </a:t>
            </a:r>
            <a:r>
              <a:rPr lang="en-GB" dirty="0" err="1">
                <a:latin typeface="Arial" panose="020B0604020202020204" pitchFamily="34" charset="0"/>
                <a:ea typeface="Times New Roman" panose="02020603050405020304" pitchFamily="18" charset="0"/>
                <a:cs typeface="Times New Roman" panose="02020603050405020304" pitchFamily="18" charset="0"/>
              </a:rPr>
              <a:t>Fehm</a:t>
            </a:r>
            <a:r>
              <a:rPr lang="en-GB" dirty="0">
                <a:latin typeface="Arial" panose="020B0604020202020204" pitchFamily="34" charset="0"/>
                <a:ea typeface="Times New Roman" panose="02020603050405020304" pitchFamily="18" charset="0"/>
                <a:cs typeface="Times New Roman" panose="02020603050405020304" pitchFamily="18" charset="0"/>
              </a:rPr>
              <a:t>, T., &amp; </a:t>
            </a:r>
            <a:r>
              <a:rPr lang="en-GB" dirty="0" err="1">
                <a:latin typeface="Arial" panose="020B0604020202020204" pitchFamily="34" charset="0"/>
                <a:ea typeface="Times New Roman" panose="02020603050405020304" pitchFamily="18" charset="0"/>
                <a:cs typeface="Times New Roman" panose="02020603050405020304" pitchFamily="18" charset="0"/>
              </a:rPr>
              <a:t>Schaal</a:t>
            </a:r>
            <a:r>
              <a:rPr lang="en-GB" dirty="0">
                <a:latin typeface="Arial" panose="020B0604020202020204" pitchFamily="34" charset="0"/>
                <a:ea typeface="Times New Roman" panose="02020603050405020304" pitchFamily="18" charset="0"/>
                <a:cs typeface="Times New Roman" panose="02020603050405020304" pitchFamily="18" charset="0"/>
              </a:rPr>
              <a:t>, N. K. (2021). The influence of maternal singing on well-being, postpartum depression and bonding – a randomised, controlled trial. </a:t>
            </a:r>
            <a:r>
              <a:rPr lang="en-GB" i="1" dirty="0">
                <a:latin typeface="Arial" panose="020B0604020202020204" pitchFamily="34" charset="0"/>
                <a:ea typeface="Times New Roman" panose="02020603050405020304" pitchFamily="18" charset="0"/>
                <a:cs typeface="Times New Roman" panose="02020603050405020304" pitchFamily="18" charset="0"/>
              </a:rPr>
              <a:t>BMC Pregnancy and Childbirth</a:t>
            </a: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i="1" dirty="0">
                <a:latin typeface="Arial" panose="020B0604020202020204" pitchFamily="34" charset="0"/>
                <a:ea typeface="Times New Roman" panose="02020603050405020304" pitchFamily="18" charset="0"/>
                <a:cs typeface="Times New Roman" panose="02020603050405020304" pitchFamily="18" charset="0"/>
              </a:rPr>
              <a:t>21</a:t>
            </a:r>
            <a:r>
              <a:rPr lang="en-GB" dirty="0">
                <a:latin typeface="Arial" panose="020B0604020202020204" pitchFamily="34" charset="0"/>
                <a:ea typeface="Times New Roman" panose="02020603050405020304" pitchFamily="18" charset="0"/>
                <a:cs typeface="Times New Roman" panose="02020603050405020304" pitchFamily="18" charset="0"/>
              </a:rPr>
              <a:t>(1). </a:t>
            </a:r>
            <a:r>
              <a:rPr lang="en-GB"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2"/>
              </a:rPr>
              <a:t>https://doi.org/10.1186/s12884-021-03933-z</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600"/>
              </a:spcAft>
            </a:pPr>
            <a:r>
              <a:rPr lang="en-GB" sz="1400" dirty="0">
                <a:latin typeface="Calibri" panose="020F050202020403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523327"/>
      </p:ext>
    </p:extLst>
  </p:cSld>
  <p:clrMapOvr>
    <a:masterClrMapping/>
  </p:clrMapOvr>
  <p:timing>
    <p:tnLst>
      <p:par>
        <p:cTn id="1" dur="indefinite" restart="never" nodeType="tmRoot"/>
      </p:par>
    </p:tnLst>
  </p:timing>
</p:sld>
</file>

<file path=ppt/theme/theme1.xml><?xml version="1.0" encoding="utf-8"?>
<a:theme xmlns:a="http://schemas.openxmlformats.org/drawingml/2006/main" name="Cover and End Slide Master">
  <a:themeElements>
    <a:clrScheme name="Personalizzato 2">
      <a:dk1>
        <a:sysClr val="windowText" lastClr="000000"/>
      </a:dk1>
      <a:lt1>
        <a:sysClr val="window" lastClr="FFFFFF"/>
      </a:lt1>
      <a:dk2>
        <a:srgbClr val="44546A"/>
      </a:dk2>
      <a:lt2>
        <a:srgbClr val="E7E6E6"/>
      </a:lt2>
      <a:accent1>
        <a:srgbClr val="69D9C6"/>
      </a:accent1>
      <a:accent2>
        <a:srgbClr val="BE8BE2"/>
      </a:accent2>
      <a:accent3>
        <a:srgbClr val="96E5D8"/>
      </a:accent3>
      <a:accent4>
        <a:srgbClr val="85C2F8"/>
      </a:accent4>
      <a:accent5>
        <a:srgbClr val="BFBFBF"/>
      </a:accent5>
      <a:accent6>
        <a:srgbClr val="3F3F3F"/>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Personalizzato 5">
      <a:dk1>
        <a:sysClr val="windowText" lastClr="000000"/>
      </a:dk1>
      <a:lt1>
        <a:sysClr val="window" lastClr="FFFFFF"/>
      </a:lt1>
      <a:dk2>
        <a:srgbClr val="44546A"/>
      </a:dk2>
      <a:lt2>
        <a:srgbClr val="E7E6E6"/>
      </a:lt2>
      <a:accent1>
        <a:srgbClr val="FB92A2"/>
      </a:accent1>
      <a:accent2>
        <a:srgbClr val="BE8BE2"/>
      </a:accent2>
      <a:accent3>
        <a:srgbClr val="96E5D8"/>
      </a:accent3>
      <a:accent4>
        <a:srgbClr val="85C2F8"/>
      </a:accent4>
      <a:accent5>
        <a:srgbClr val="BFBFBF"/>
      </a:accent5>
      <a:accent6>
        <a:srgbClr val="3F3F3F"/>
      </a:accent6>
      <a:hlink>
        <a:srgbClr val="0563C1"/>
      </a:hlink>
      <a:folHlink>
        <a:srgbClr val="954F72"/>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Golden-Egg">
      <a:dk1>
        <a:sysClr val="windowText" lastClr="000000"/>
      </a:dk1>
      <a:lt1>
        <a:sysClr val="window" lastClr="FFFFFF"/>
      </a:lt1>
      <a:dk2>
        <a:srgbClr val="44546A"/>
      </a:dk2>
      <a:lt2>
        <a:srgbClr val="E7E6E6"/>
      </a:lt2>
      <a:accent1>
        <a:srgbClr val="FDBDC7"/>
      </a:accent1>
      <a:accent2>
        <a:srgbClr val="BE8BE2"/>
      </a:accent2>
      <a:accent3>
        <a:srgbClr val="96E5D8"/>
      </a:accent3>
      <a:accent4>
        <a:srgbClr val="85C2F8"/>
      </a:accent4>
      <a:accent5>
        <a:srgbClr val="BFBFBF"/>
      </a:accent5>
      <a:accent6>
        <a:srgbClr val="3F3F3F"/>
      </a:accent6>
      <a:hlink>
        <a:srgbClr val="0563C1"/>
      </a:hlink>
      <a:folHlink>
        <a:srgbClr val="954F72"/>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4209</Words>
  <Application>Microsoft Office PowerPoint</Application>
  <PresentationFormat>Widescreen</PresentationFormat>
  <Paragraphs>398</Paragraphs>
  <Slides>46</Slides>
  <Notes>3</Notes>
  <HiddenSlides>0</HiddenSlides>
  <MMClips>0</MMClips>
  <ScaleCrop>false</ScaleCrop>
  <HeadingPairs>
    <vt:vector size="6" baseType="variant">
      <vt:variant>
        <vt:lpstr>Caratteri utilizzati</vt:lpstr>
      </vt:variant>
      <vt:variant>
        <vt:i4>6</vt:i4>
      </vt:variant>
      <vt:variant>
        <vt:lpstr>Tema</vt:lpstr>
      </vt:variant>
      <vt:variant>
        <vt:i4>3</vt:i4>
      </vt:variant>
      <vt:variant>
        <vt:lpstr>Titoli diapositive</vt:lpstr>
      </vt:variant>
      <vt:variant>
        <vt:i4>46</vt:i4>
      </vt:variant>
    </vt:vector>
  </HeadingPairs>
  <TitlesOfParts>
    <vt:vector size="55" baseType="lpstr">
      <vt:lpstr>Arial</vt:lpstr>
      <vt:lpstr>Arial Unicode MS</vt:lpstr>
      <vt:lpstr>Calibri</vt:lpstr>
      <vt:lpstr>Lucida Calligraphy</vt:lpstr>
      <vt:lpstr>Script MT Bold</vt:lpstr>
      <vt:lpstr>Times New Roman</vt:lpstr>
      <vt:lpstr>Cover and End Slide Master</vt:lpstr>
      <vt:lpstr>Contents Slide Master</vt:lpstr>
      <vt:lpstr>Section Break Slide Master</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Allppt.com;Googleslidesppt.com</dc:creator>
  <cp:lastModifiedBy>brune</cp:lastModifiedBy>
  <cp:revision>374</cp:revision>
  <dcterms:created xsi:type="dcterms:W3CDTF">2018-04-24T17:14:44Z</dcterms:created>
  <dcterms:modified xsi:type="dcterms:W3CDTF">2024-03-01T15:26:42Z</dcterms:modified>
</cp:coreProperties>
</file>