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36"/>
  </p:notesMasterIdLst>
  <p:sldIdLst>
    <p:sldId id="256" r:id="rId2"/>
    <p:sldId id="276" r:id="rId3"/>
    <p:sldId id="269" r:id="rId4"/>
    <p:sldId id="270" r:id="rId5"/>
    <p:sldId id="271" r:id="rId6"/>
    <p:sldId id="289" r:id="rId7"/>
    <p:sldId id="285" r:id="rId8"/>
    <p:sldId id="280" r:id="rId9"/>
    <p:sldId id="286" r:id="rId10"/>
    <p:sldId id="259" r:id="rId11"/>
    <p:sldId id="277" r:id="rId12"/>
    <p:sldId id="294" r:id="rId13"/>
    <p:sldId id="260" r:id="rId14"/>
    <p:sldId id="262" r:id="rId15"/>
    <p:sldId id="263" r:id="rId16"/>
    <p:sldId id="268" r:id="rId17"/>
    <p:sldId id="278" r:id="rId18"/>
    <p:sldId id="261" r:id="rId19"/>
    <p:sldId id="293" r:id="rId20"/>
    <p:sldId id="264" r:id="rId21"/>
    <p:sldId id="279" r:id="rId22"/>
    <p:sldId id="265" r:id="rId23"/>
    <p:sldId id="283" r:id="rId24"/>
    <p:sldId id="295" r:id="rId25"/>
    <p:sldId id="281" r:id="rId26"/>
    <p:sldId id="291" r:id="rId27"/>
    <p:sldId id="287" r:id="rId28"/>
    <p:sldId id="282" r:id="rId29"/>
    <p:sldId id="267" r:id="rId30"/>
    <p:sldId id="297" r:id="rId31"/>
    <p:sldId id="274" r:id="rId32"/>
    <p:sldId id="273" r:id="rId33"/>
    <p:sldId id="275" r:id="rId34"/>
    <p:sldId id="296"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D2C21F-CB2A-421D-9D04-EBE0D3534C88}" v="1251" dt="2025-11-06T17:28:57.0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p:scale>
          <a:sx n="74" d="100"/>
          <a:sy n="74" d="100"/>
        </p:scale>
        <p:origin x="30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beela Begum (2216501)" userId="528343e6-3030-4fb8-9617-60a95b1f23ce" providerId="ADAL" clId="{20D2C21F-CB2A-421D-9D04-EBE0D3534C88}"/>
    <pc:docChg chg="undo redo custSel addSld delSld modSld sldOrd addMainMaster delMainMaster">
      <pc:chgData name="Nabeela Begum (2216501)" userId="528343e6-3030-4fb8-9617-60a95b1f23ce" providerId="ADAL" clId="{20D2C21F-CB2A-421D-9D04-EBE0D3534C88}" dt="2025-10-26T19:52:35.909" v="3495" actId="12"/>
      <pc:docMkLst>
        <pc:docMk/>
      </pc:docMkLst>
      <pc:sldChg chg="addSp modSp mod setBg modClrScheme chgLayout">
        <pc:chgData name="Nabeela Begum (2216501)" userId="528343e6-3030-4fb8-9617-60a95b1f23ce" providerId="ADAL" clId="{20D2C21F-CB2A-421D-9D04-EBE0D3534C88}" dt="2025-10-26T19:36:45.297" v="3462" actId="1076"/>
        <pc:sldMkLst>
          <pc:docMk/>
          <pc:sldMk cId="1893737612" sldId="256"/>
        </pc:sldMkLst>
        <pc:spChg chg="mod">
          <ac:chgData name="Nabeela Begum (2216501)" userId="528343e6-3030-4fb8-9617-60a95b1f23ce" providerId="ADAL" clId="{20D2C21F-CB2A-421D-9D04-EBE0D3534C88}" dt="2025-10-21T10:21:57.989" v="278" actId="1076"/>
          <ac:spMkLst>
            <pc:docMk/>
            <pc:sldMk cId="1893737612" sldId="256"/>
            <ac:spMk id="2" creationId="{89DC332E-AE13-44D2-AB4D-B85BE4B32AEA}"/>
          </ac:spMkLst>
        </pc:spChg>
        <pc:spChg chg="mod">
          <ac:chgData name="Nabeela Begum (2216501)" userId="528343e6-3030-4fb8-9617-60a95b1f23ce" providerId="ADAL" clId="{20D2C21F-CB2A-421D-9D04-EBE0D3534C88}" dt="2025-10-21T10:22:02.181" v="280" actId="27636"/>
          <ac:spMkLst>
            <pc:docMk/>
            <pc:sldMk cId="1893737612" sldId="256"/>
            <ac:spMk id="3" creationId="{BC981B3D-5F72-3AF4-59DA-9F1949872DDA}"/>
          </ac:spMkLst>
        </pc:spChg>
        <pc:spChg chg="add mod">
          <ac:chgData name="Nabeela Begum (2216501)" userId="528343e6-3030-4fb8-9617-60a95b1f23ce" providerId="ADAL" clId="{20D2C21F-CB2A-421D-9D04-EBE0D3534C88}" dt="2025-10-26T19:36:45.297" v="3462" actId="1076"/>
          <ac:spMkLst>
            <pc:docMk/>
            <pc:sldMk cId="1893737612" sldId="256"/>
            <ac:spMk id="6" creationId="{029F8F4B-73E9-077A-1993-A5421A4B73FA}"/>
          </ac:spMkLst>
        </pc:spChg>
        <pc:spChg chg="add">
          <ac:chgData name="Nabeela Begum (2216501)" userId="528343e6-3030-4fb8-9617-60a95b1f23ce" providerId="ADAL" clId="{20D2C21F-CB2A-421D-9D04-EBE0D3534C88}" dt="2025-10-21T09:49:43.644" v="37" actId="26606"/>
          <ac:spMkLst>
            <pc:docMk/>
            <pc:sldMk cId="1893737612" sldId="256"/>
            <ac:spMk id="9" creationId="{B725BC23-E0DD-4037-B2B8-7B6FA64543FB}"/>
          </ac:spMkLst>
        </pc:spChg>
        <pc:spChg chg="add">
          <ac:chgData name="Nabeela Begum (2216501)" userId="528343e6-3030-4fb8-9617-60a95b1f23ce" providerId="ADAL" clId="{20D2C21F-CB2A-421D-9D04-EBE0D3534C88}" dt="2025-10-21T09:49:43.644" v="37" actId="26606"/>
          <ac:spMkLst>
            <pc:docMk/>
            <pc:sldMk cId="1893737612" sldId="256"/>
            <ac:spMk id="11" creationId="{199EE120-2D35-4A48-BAAE-238F986A13DC}"/>
          </ac:spMkLst>
        </pc:spChg>
        <pc:spChg chg="add">
          <ac:chgData name="Nabeela Begum (2216501)" userId="528343e6-3030-4fb8-9617-60a95b1f23ce" providerId="ADAL" clId="{20D2C21F-CB2A-421D-9D04-EBE0D3534C88}" dt="2025-10-21T09:49:43.644" v="37" actId="26606"/>
          <ac:spMkLst>
            <pc:docMk/>
            <pc:sldMk cId="1893737612" sldId="256"/>
            <ac:spMk id="13" creationId="{552F9EAC-0C70-441C-AC78-65174C285730}"/>
          </ac:spMkLst>
        </pc:spChg>
        <pc:spChg chg="add">
          <ac:chgData name="Nabeela Begum (2216501)" userId="528343e6-3030-4fb8-9617-60a95b1f23ce" providerId="ADAL" clId="{20D2C21F-CB2A-421D-9D04-EBE0D3534C88}" dt="2025-10-21T09:49:43.644" v="37" actId="26606"/>
          <ac:spMkLst>
            <pc:docMk/>
            <pc:sldMk cId="1893737612" sldId="256"/>
            <ac:spMk id="15" creationId="{0D48F6B8-EF56-4340-982E-F4D6F5DC2F57}"/>
          </ac:spMkLst>
        </pc:spChg>
        <pc:spChg chg="add">
          <ac:chgData name="Nabeela Begum (2216501)" userId="528343e6-3030-4fb8-9617-60a95b1f23ce" providerId="ADAL" clId="{20D2C21F-CB2A-421D-9D04-EBE0D3534C88}" dt="2025-10-21T09:49:43.644" v="37" actId="26606"/>
          <ac:spMkLst>
            <pc:docMk/>
            <pc:sldMk cId="1893737612" sldId="256"/>
            <ac:spMk id="17" creationId="{AC596C40-FEA6-4867-853D-CF37DE3B6BF3}"/>
          </ac:spMkLst>
        </pc:spChg>
        <pc:spChg chg="add">
          <ac:chgData name="Nabeela Begum (2216501)" userId="528343e6-3030-4fb8-9617-60a95b1f23ce" providerId="ADAL" clId="{20D2C21F-CB2A-421D-9D04-EBE0D3534C88}" dt="2025-10-21T09:49:43.644" v="37" actId="26606"/>
          <ac:spMkLst>
            <pc:docMk/>
            <pc:sldMk cId="1893737612" sldId="256"/>
            <ac:spMk id="19" creationId="{9DC7C5E2-274E-49A3-A8E0-46A5B8CAC3D4}"/>
          </ac:spMkLst>
        </pc:spChg>
        <pc:spChg chg="add">
          <ac:chgData name="Nabeela Begum (2216501)" userId="528343e6-3030-4fb8-9617-60a95b1f23ce" providerId="ADAL" clId="{20D2C21F-CB2A-421D-9D04-EBE0D3534C88}" dt="2025-10-21T09:49:43.644" v="37" actId="26606"/>
          <ac:spMkLst>
            <pc:docMk/>
            <pc:sldMk cId="1893737612" sldId="256"/>
            <ac:spMk id="21" creationId="{D6CF8D2C-9E01-48EC-8DDF-8A1FF60AED22}"/>
          </ac:spMkLst>
        </pc:spChg>
        <pc:picChg chg="add mod">
          <ac:chgData name="Nabeela Begum (2216501)" userId="528343e6-3030-4fb8-9617-60a95b1f23ce" providerId="ADAL" clId="{20D2C21F-CB2A-421D-9D04-EBE0D3534C88}" dt="2025-10-21T09:49:52.089" v="38" actId="27614"/>
          <ac:picMkLst>
            <pc:docMk/>
            <pc:sldMk cId="1893737612" sldId="256"/>
            <ac:picMk id="4" creationId="{BE3287EA-5956-8794-E92F-C4BDB55A7773}"/>
          </ac:picMkLst>
        </pc:picChg>
        <pc:picChg chg="add mod">
          <ac:chgData name="Nabeela Begum (2216501)" userId="528343e6-3030-4fb8-9617-60a95b1f23ce" providerId="ADAL" clId="{20D2C21F-CB2A-421D-9D04-EBE0D3534C88}" dt="2025-10-26T19:36:23.955" v="3460" actId="1076"/>
          <ac:picMkLst>
            <pc:docMk/>
            <pc:sldMk cId="1893737612" sldId="256"/>
            <ac:picMk id="5" creationId="{FC647F47-64EC-4EF7-CD79-B27F183714F6}"/>
          </ac:picMkLst>
        </pc:picChg>
      </pc:sldChg>
      <pc:sldChg chg="modSp new del mod">
        <pc:chgData name="Nabeela Begum (2216501)" userId="528343e6-3030-4fb8-9617-60a95b1f23ce" providerId="ADAL" clId="{20D2C21F-CB2A-421D-9D04-EBE0D3534C88}" dt="2025-10-21T10:31:17.630" v="304" actId="47"/>
        <pc:sldMkLst>
          <pc:docMk/>
          <pc:sldMk cId="2100626452" sldId="257"/>
        </pc:sldMkLst>
      </pc:sldChg>
      <pc:sldChg chg="modSp new del mod">
        <pc:chgData name="Nabeela Begum (2216501)" userId="528343e6-3030-4fb8-9617-60a95b1f23ce" providerId="ADAL" clId="{20D2C21F-CB2A-421D-9D04-EBE0D3534C88}" dt="2025-10-23T16:38:59.719" v="1158" actId="47"/>
        <pc:sldMkLst>
          <pc:docMk/>
          <pc:sldMk cId="4233137149" sldId="258"/>
        </pc:sldMkLst>
      </pc:sldChg>
      <pc:sldChg chg="addSp delSp modSp new mod ord setBg">
        <pc:chgData name="Nabeela Begum (2216501)" userId="528343e6-3030-4fb8-9617-60a95b1f23ce" providerId="ADAL" clId="{20D2C21F-CB2A-421D-9D04-EBE0D3534C88}" dt="2025-10-25T10:47:28.861" v="1311"/>
        <pc:sldMkLst>
          <pc:docMk/>
          <pc:sldMk cId="635021158" sldId="259"/>
        </pc:sldMkLst>
        <pc:spChg chg="mod">
          <ac:chgData name="Nabeela Begum (2216501)" userId="528343e6-3030-4fb8-9617-60a95b1f23ce" providerId="ADAL" clId="{20D2C21F-CB2A-421D-9D04-EBE0D3534C88}" dt="2025-10-21T13:05:09.449" v="811" actId="26606"/>
          <ac:spMkLst>
            <pc:docMk/>
            <pc:sldMk cId="635021158" sldId="259"/>
            <ac:spMk id="2" creationId="{04428189-27F7-BD51-A422-83392E98E80B}"/>
          </ac:spMkLst>
        </pc:spChg>
        <pc:spChg chg="add">
          <ac:chgData name="Nabeela Begum (2216501)" userId="528343e6-3030-4fb8-9617-60a95b1f23ce" providerId="ADAL" clId="{20D2C21F-CB2A-421D-9D04-EBE0D3534C88}" dt="2025-10-21T13:05:09.449" v="811" actId="26606"/>
          <ac:spMkLst>
            <pc:docMk/>
            <pc:sldMk cId="635021158" sldId="259"/>
            <ac:spMk id="9" creationId="{099405E2-1A96-4DBA-A9DC-4C2A1B421CA9}"/>
          </ac:spMkLst>
        </pc:spChg>
        <pc:spChg chg="add">
          <ac:chgData name="Nabeela Begum (2216501)" userId="528343e6-3030-4fb8-9617-60a95b1f23ce" providerId="ADAL" clId="{20D2C21F-CB2A-421D-9D04-EBE0D3534C88}" dt="2025-10-21T13:05:09.449" v="811" actId="26606"/>
          <ac:spMkLst>
            <pc:docMk/>
            <pc:sldMk cId="635021158" sldId="259"/>
            <ac:spMk id="11" creationId="{61363234-E0BA-4476-B051-D8D9FA506B5A}"/>
          </ac:spMkLst>
        </pc:spChg>
        <pc:spChg chg="add">
          <ac:chgData name="Nabeela Begum (2216501)" userId="528343e6-3030-4fb8-9617-60a95b1f23ce" providerId="ADAL" clId="{20D2C21F-CB2A-421D-9D04-EBE0D3534C88}" dt="2025-10-21T13:05:09.449" v="811" actId="26606"/>
          <ac:spMkLst>
            <pc:docMk/>
            <pc:sldMk cId="635021158" sldId="259"/>
            <ac:spMk id="13" creationId="{932FF329-3A87-4F66-BA01-91CD63C8119F}"/>
          </ac:spMkLst>
        </pc:spChg>
        <pc:spChg chg="add">
          <ac:chgData name="Nabeela Begum (2216501)" userId="528343e6-3030-4fb8-9617-60a95b1f23ce" providerId="ADAL" clId="{20D2C21F-CB2A-421D-9D04-EBE0D3534C88}" dt="2025-10-21T13:05:09.449" v="811" actId="26606"/>
          <ac:spMkLst>
            <pc:docMk/>
            <pc:sldMk cId="635021158" sldId="259"/>
            <ac:spMk id="15" creationId="{79855050-A75B-4DD0-9B56-8B1C7722D884}"/>
          </ac:spMkLst>
        </pc:spChg>
        <pc:spChg chg="add">
          <ac:chgData name="Nabeela Begum (2216501)" userId="528343e6-3030-4fb8-9617-60a95b1f23ce" providerId="ADAL" clId="{20D2C21F-CB2A-421D-9D04-EBE0D3534C88}" dt="2025-10-21T13:05:09.449" v="811" actId="26606"/>
          <ac:spMkLst>
            <pc:docMk/>
            <pc:sldMk cId="635021158" sldId="259"/>
            <ac:spMk id="17" creationId="{0FA286C7-EFC7-4DFE-967A-7E37BA0F363B}"/>
          </ac:spMkLst>
        </pc:spChg>
        <pc:spChg chg="add">
          <ac:chgData name="Nabeela Begum (2216501)" userId="528343e6-3030-4fb8-9617-60a95b1f23ce" providerId="ADAL" clId="{20D2C21F-CB2A-421D-9D04-EBE0D3534C88}" dt="2025-10-21T13:05:09.449" v="811" actId="26606"/>
          <ac:spMkLst>
            <pc:docMk/>
            <pc:sldMk cId="635021158" sldId="259"/>
            <ac:spMk id="19" creationId="{10C9F0E8-EF8B-43C1-9C77-E9DDAF1A0FDD}"/>
          </ac:spMkLst>
        </pc:spChg>
        <pc:spChg chg="add">
          <ac:chgData name="Nabeela Begum (2216501)" userId="528343e6-3030-4fb8-9617-60a95b1f23ce" providerId="ADAL" clId="{20D2C21F-CB2A-421D-9D04-EBE0D3534C88}" dt="2025-10-21T13:05:09.449" v="811" actId="26606"/>
          <ac:spMkLst>
            <pc:docMk/>
            <pc:sldMk cId="635021158" sldId="259"/>
            <ac:spMk id="21" creationId="{379DC473-98F8-45DF-B136-EC0F0F4C6B23}"/>
          </ac:spMkLst>
        </pc:spChg>
        <pc:graphicFrameChg chg="add">
          <ac:chgData name="Nabeela Begum (2216501)" userId="528343e6-3030-4fb8-9617-60a95b1f23ce" providerId="ADAL" clId="{20D2C21F-CB2A-421D-9D04-EBE0D3534C88}" dt="2025-10-21T13:05:09.449" v="811" actId="26606"/>
          <ac:graphicFrameMkLst>
            <pc:docMk/>
            <pc:sldMk cId="635021158" sldId="259"/>
            <ac:graphicFrameMk id="5" creationId="{06D12AA5-9416-88EB-BB33-E0E7655AE5B0}"/>
          </ac:graphicFrameMkLst>
        </pc:graphicFrameChg>
      </pc:sldChg>
      <pc:sldChg chg="addSp delSp modSp new mod ord setBg">
        <pc:chgData name="Nabeela Begum (2216501)" userId="528343e6-3030-4fb8-9617-60a95b1f23ce" providerId="ADAL" clId="{20D2C21F-CB2A-421D-9D04-EBE0D3534C88}" dt="2025-10-23T16:10:55.334" v="921" actId="14100"/>
        <pc:sldMkLst>
          <pc:docMk/>
          <pc:sldMk cId="1468023579" sldId="260"/>
        </pc:sldMkLst>
        <pc:spChg chg="mod">
          <ac:chgData name="Nabeela Begum (2216501)" userId="528343e6-3030-4fb8-9617-60a95b1f23ce" providerId="ADAL" clId="{20D2C21F-CB2A-421D-9D04-EBE0D3534C88}" dt="2025-10-21T13:12:11.884" v="833" actId="26606"/>
          <ac:spMkLst>
            <pc:docMk/>
            <pc:sldMk cId="1468023579" sldId="260"/>
            <ac:spMk id="2" creationId="{622A0016-9C23-7CE5-6057-58B1F8AC2CB4}"/>
          </ac:spMkLst>
        </pc:spChg>
        <pc:spChg chg="add">
          <ac:chgData name="Nabeela Begum (2216501)" userId="528343e6-3030-4fb8-9617-60a95b1f23ce" providerId="ADAL" clId="{20D2C21F-CB2A-421D-9D04-EBE0D3534C88}" dt="2025-10-21T13:12:11.884" v="833" actId="26606"/>
          <ac:spMkLst>
            <pc:docMk/>
            <pc:sldMk cId="1468023579" sldId="260"/>
            <ac:spMk id="35" creationId="{72526924-84D3-45FB-A5FE-62D8FCBF53B6}"/>
          </ac:spMkLst>
        </pc:spChg>
        <pc:spChg chg="add">
          <ac:chgData name="Nabeela Begum (2216501)" userId="528343e6-3030-4fb8-9617-60a95b1f23ce" providerId="ADAL" clId="{20D2C21F-CB2A-421D-9D04-EBE0D3534C88}" dt="2025-10-21T13:12:11.884" v="833" actId="26606"/>
          <ac:spMkLst>
            <pc:docMk/>
            <pc:sldMk cId="1468023579" sldId="260"/>
            <ac:spMk id="36" creationId="{5C2A6256-1DD0-4E4B-A8B3-9A711B4DBE0C}"/>
          </ac:spMkLst>
        </pc:spChg>
        <pc:spChg chg="add">
          <ac:chgData name="Nabeela Begum (2216501)" userId="528343e6-3030-4fb8-9617-60a95b1f23ce" providerId="ADAL" clId="{20D2C21F-CB2A-421D-9D04-EBE0D3534C88}" dt="2025-10-21T13:12:11.884" v="833" actId="26606"/>
          <ac:spMkLst>
            <pc:docMk/>
            <pc:sldMk cId="1468023579" sldId="260"/>
            <ac:spMk id="37" creationId="{41760540-185E-4652-BFD2-9B362EF3BC99}"/>
          </ac:spMkLst>
        </pc:spChg>
        <pc:spChg chg="add">
          <ac:chgData name="Nabeela Begum (2216501)" userId="528343e6-3030-4fb8-9617-60a95b1f23ce" providerId="ADAL" clId="{20D2C21F-CB2A-421D-9D04-EBE0D3534C88}" dt="2025-10-21T13:12:11.884" v="833" actId="26606"/>
          <ac:spMkLst>
            <pc:docMk/>
            <pc:sldMk cId="1468023579" sldId="260"/>
            <ac:spMk id="38" creationId="{729789F4-85C1-41A0-83EB-992E22210CB9}"/>
          </ac:spMkLst>
        </pc:spChg>
        <pc:spChg chg="add">
          <ac:chgData name="Nabeela Begum (2216501)" userId="528343e6-3030-4fb8-9617-60a95b1f23ce" providerId="ADAL" clId="{20D2C21F-CB2A-421D-9D04-EBE0D3534C88}" dt="2025-10-21T13:12:11.884" v="833" actId="26606"/>
          <ac:spMkLst>
            <pc:docMk/>
            <pc:sldMk cId="1468023579" sldId="260"/>
            <ac:spMk id="39" creationId="{9D9D367D-6DD2-4A7C-8918-0DCAC297559A}"/>
          </ac:spMkLst>
        </pc:spChg>
        <pc:graphicFrameChg chg="add mod">
          <ac:chgData name="Nabeela Begum (2216501)" userId="528343e6-3030-4fb8-9617-60a95b1f23ce" providerId="ADAL" clId="{20D2C21F-CB2A-421D-9D04-EBE0D3534C88}" dt="2025-10-23T16:10:55.334" v="921" actId="14100"/>
          <ac:graphicFrameMkLst>
            <pc:docMk/>
            <pc:sldMk cId="1468023579" sldId="260"/>
            <ac:graphicFrameMk id="40" creationId="{EA12B963-F439-B585-0ED6-4EA5EA0BDC68}"/>
          </ac:graphicFrameMkLst>
        </pc:graphicFrameChg>
      </pc:sldChg>
      <pc:sldChg chg="addSp delSp modSp new mod ord setBg">
        <pc:chgData name="Nabeela Begum (2216501)" userId="528343e6-3030-4fb8-9617-60a95b1f23ce" providerId="ADAL" clId="{20D2C21F-CB2A-421D-9D04-EBE0D3534C88}" dt="2025-10-25T11:06:54.193" v="1328"/>
        <pc:sldMkLst>
          <pc:docMk/>
          <pc:sldMk cId="1230640991" sldId="261"/>
        </pc:sldMkLst>
        <pc:spChg chg="mod">
          <ac:chgData name="Nabeela Begum (2216501)" userId="528343e6-3030-4fb8-9617-60a95b1f23ce" providerId="ADAL" clId="{20D2C21F-CB2A-421D-9D04-EBE0D3534C88}" dt="2025-10-21T13:23:06.421" v="847" actId="1076"/>
          <ac:spMkLst>
            <pc:docMk/>
            <pc:sldMk cId="1230640991" sldId="261"/>
            <ac:spMk id="2" creationId="{11BA91BB-9BDA-E53C-C0B8-1AFD52367DBA}"/>
          </ac:spMkLst>
        </pc:spChg>
        <pc:spChg chg="mod">
          <ac:chgData name="Nabeela Begum (2216501)" userId="528343e6-3030-4fb8-9617-60a95b1f23ce" providerId="ADAL" clId="{20D2C21F-CB2A-421D-9D04-EBE0D3534C88}" dt="2025-10-21T13:23:23.803" v="853" actId="27636"/>
          <ac:spMkLst>
            <pc:docMk/>
            <pc:sldMk cId="1230640991" sldId="261"/>
            <ac:spMk id="3" creationId="{81444157-1D17-FA1E-C8BB-5E2E2E013F22}"/>
          </ac:spMkLst>
        </pc:spChg>
        <pc:spChg chg="add">
          <ac:chgData name="Nabeela Begum (2216501)" userId="528343e6-3030-4fb8-9617-60a95b1f23ce" providerId="ADAL" clId="{20D2C21F-CB2A-421D-9D04-EBE0D3534C88}" dt="2025-10-21T13:22:38.476" v="841" actId="26606"/>
          <ac:spMkLst>
            <pc:docMk/>
            <pc:sldMk cId="1230640991" sldId="261"/>
            <ac:spMk id="37" creationId="{099405E2-1A96-4DBA-A9DC-4C2A1B421CA9}"/>
          </ac:spMkLst>
        </pc:spChg>
        <pc:spChg chg="add">
          <ac:chgData name="Nabeela Begum (2216501)" userId="528343e6-3030-4fb8-9617-60a95b1f23ce" providerId="ADAL" clId="{20D2C21F-CB2A-421D-9D04-EBE0D3534C88}" dt="2025-10-21T13:22:38.476" v="841" actId="26606"/>
          <ac:spMkLst>
            <pc:docMk/>
            <pc:sldMk cId="1230640991" sldId="261"/>
            <ac:spMk id="39" creationId="{79855050-A75B-4DD0-9B56-8B1C7722D884}"/>
          </ac:spMkLst>
        </pc:spChg>
        <pc:spChg chg="add">
          <ac:chgData name="Nabeela Begum (2216501)" userId="528343e6-3030-4fb8-9617-60a95b1f23ce" providerId="ADAL" clId="{20D2C21F-CB2A-421D-9D04-EBE0D3534C88}" dt="2025-10-21T13:22:38.476" v="841" actId="26606"/>
          <ac:spMkLst>
            <pc:docMk/>
            <pc:sldMk cId="1230640991" sldId="261"/>
            <ac:spMk id="40" creationId="{5E6738EB-6FF0-4AF9-8462-57F4494B88B2}"/>
          </ac:spMkLst>
        </pc:spChg>
        <pc:spChg chg="add">
          <ac:chgData name="Nabeela Begum (2216501)" userId="528343e6-3030-4fb8-9617-60a95b1f23ce" providerId="ADAL" clId="{20D2C21F-CB2A-421D-9D04-EBE0D3534C88}" dt="2025-10-21T13:22:38.476" v="841" actId="26606"/>
          <ac:spMkLst>
            <pc:docMk/>
            <pc:sldMk cId="1230640991" sldId="261"/>
            <ac:spMk id="41" creationId="{DB791336-FCAA-4174-9303-B3F374861110}"/>
          </ac:spMkLst>
        </pc:spChg>
        <pc:spChg chg="add">
          <ac:chgData name="Nabeela Begum (2216501)" userId="528343e6-3030-4fb8-9617-60a95b1f23ce" providerId="ADAL" clId="{20D2C21F-CB2A-421D-9D04-EBE0D3534C88}" dt="2025-10-21T13:22:38.476" v="841" actId="26606"/>
          <ac:spMkLst>
            <pc:docMk/>
            <pc:sldMk cId="1230640991" sldId="261"/>
            <ac:spMk id="42" creationId="{CA212158-300D-44D0-9CCE-472C3F669EE1}"/>
          </ac:spMkLst>
        </pc:spChg>
        <pc:picChg chg="add">
          <ac:chgData name="Nabeela Begum (2216501)" userId="528343e6-3030-4fb8-9617-60a95b1f23ce" providerId="ADAL" clId="{20D2C21F-CB2A-421D-9D04-EBE0D3534C88}" dt="2025-10-21T13:15:57.436" v="838" actId="26606"/>
          <ac:picMkLst>
            <pc:docMk/>
            <pc:sldMk cId="1230640991" sldId="261"/>
            <ac:picMk id="5" creationId="{7FF7191E-63C4-6766-70F2-24FADC50047D}"/>
          </ac:picMkLst>
        </pc:picChg>
      </pc:sldChg>
      <pc:sldChg chg="addSp delSp modSp new mod setBg">
        <pc:chgData name="Nabeela Begum (2216501)" userId="528343e6-3030-4fb8-9617-60a95b1f23ce" providerId="ADAL" clId="{20D2C21F-CB2A-421D-9D04-EBE0D3534C88}" dt="2025-10-25T14:14:25.060" v="1634" actId="1076"/>
        <pc:sldMkLst>
          <pc:docMk/>
          <pc:sldMk cId="1170411214" sldId="262"/>
        </pc:sldMkLst>
        <pc:spChg chg="mod">
          <ac:chgData name="Nabeela Begum (2216501)" userId="528343e6-3030-4fb8-9617-60a95b1f23ce" providerId="ADAL" clId="{20D2C21F-CB2A-421D-9D04-EBE0D3534C88}" dt="2025-10-25T14:13:39.756" v="1629" actId="26606"/>
          <ac:spMkLst>
            <pc:docMk/>
            <pc:sldMk cId="1170411214" sldId="262"/>
            <ac:spMk id="2" creationId="{CF1D1C3F-4D71-CA92-CC8E-9E2C34E73CB9}"/>
          </ac:spMkLst>
        </pc:spChg>
        <pc:spChg chg="add">
          <ac:chgData name="Nabeela Begum (2216501)" userId="528343e6-3030-4fb8-9617-60a95b1f23ce" providerId="ADAL" clId="{20D2C21F-CB2A-421D-9D04-EBE0D3534C88}" dt="2025-10-25T14:13:39.756" v="1629" actId="26606"/>
          <ac:spMkLst>
            <pc:docMk/>
            <pc:sldMk cId="1170411214" sldId="262"/>
            <ac:spMk id="12" creationId="{3835F464-7A59-4221-AA5E-B60EF8D3CBC3}"/>
          </ac:spMkLst>
        </pc:spChg>
        <pc:spChg chg="add">
          <ac:chgData name="Nabeela Begum (2216501)" userId="528343e6-3030-4fb8-9617-60a95b1f23ce" providerId="ADAL" clId="{20D2C21F-CB2A-421D-9D04-EBE0D3534C88}" dt="2025-10-25T14:13:39.756" v="1629" actId="26606"/>
          <ac:spMkLst>
            <pc:docMk/>
            <pc:sldMk cId="1170411214" sldId="262"/>
            <ac:spMk id="14" creationId="{2C57B5ED-61CB-4AF5-A47A-A41A996F8375}"/>
          </ac:spMkLst>
        </pc:spChg>
        <pc:spChg chg="add">
          <ac:chgData name="Nabeela Begum (2216501)" userId="528343e6-3030-4fb8-9617-60a95b1f23ce" providerId="ADAL" clId="{20D2C21F-CB2A-421D-9D04-EBE0D3534C88}" dt="2025-10-25T14:13:39.756" v="1629" actId="26606"/>
          <ac:spMkLst>
            <pc:docMk/>
            <pc:sldMk cId="1170411214" sldId="262"/>
            <ac:spMk id="16" creationId="{714C9CDB-7738-4B6C-BCE1-D9516C1E03DE}"/>
          </ac:spMkLst>
        </pc:spChg>
        <pc:graphicFrameChg chg="add mod">
          <ac:chgData name="Nabeela Begum (2216501)" userId="528343e6-3030-4fb8-9617-60a95b1f23ce" providerId="ADAL" clId="{20D2C21F-CB2A-421D-9D04-EBE0D3534C88}" dt="2025-10-25T14:14:25.060" v="1634" actId="1076"/>
          <ac:graphicFrameMkLst>
            <pc:docMk/>
            <pc:sldMk cId="1170411214" sldId="262"/>
            <ac:graphicFrameMk id="8" creationId="{8885C285-23E7-BCCF-0AC8-F54DBA091456}"/>
          </ac:graphicFrameMkLst>
        </pc:graphicFrameChg>
      </pc:sldChg>
      <pc:sldChg chg="addSp delSp modSp new mod setBg">
        <pc:chgData name="Nabeela Begum (2216501)" userId="528343e6-3030-4fb8-9617-60a95b1f23ce" providerId="ADAL" clId="{20D2C21F-CB2A-421D-9D04-EBE0D3534C88}" dt="2025-10-25T14:25:03.112" v="1707" actId="14100"/>
        <pc:sldMkLst>
          <pc:docMk/>
          <pc:sldMk cId="1200422921" sldId="263"/>
        </pc:sldMkLst>
        <pc:spChg chg="mod">
          <ac:chgData name="Nabeela Begum (2216501)" userId="528343e6-3030-4fb8-9617-60a95b1f23ce" providerId="ADAL" clId="{20D2C21F-CB2A-421D-9D04-EBE0D3534C88}" dt="2025-10-25T14:24:08.539" v="1700" actId="26606"/>
          <ac:spMkLst>
            <pc:docMk/>
            <pc:sldMk cId="1200422921" sldId="263"/>
            <ac:spMk id="2" creationId="{11DAA532-7158-CFFF-5189-CCFC39047186}"/>
          </ac:spMkLst>
        </pc:spChg>
        <pc:spChg chg="add mod">
          <ac:chgData name="Nabeela Begum (2216501)" userId="528343e6-3030-4fb8-9617-60a95b1f23ce" providerId="ADAL" clId="{20D2C21F-CB2A-421D-9D04-EBE0D3534C88}" dt="2025-10-25T14:24:31.899" v="1703" actId="255"/>
          <ac:spMkLst>
            <pc:docMk/>
            <pc:sldMk cId="1200422921" sldId="263"/>
            <ac:spMk id="18" creationId="{9F5009B7-0527-9036-2995-D943CF3071A7}"/>
          </ac:spMkLst>
        </pc:spChg>
        <pc:spChg chg="add">
          <ac:chgData name="Nabeela Begum (2216501)" userId="528343e6-3030-4fb8-9617-60a95b1f23ce" providerId="ADAL" clId="{20D2C21F-CB2A-421D-9D04-EBE0D3534C88}" dt="2025-10-25T14:24:08.539" v="1700" actId="26606"/>
          <ac:spMkLst>
            <pc:docMk/>
            <pc:sldMk cId="1200422921" sldId="263"/>
            <ac:spMk id="24" creationId="{3835F464-7A59-4221-AA5E-B60EF8D3CBC3}"/>
          </ac:spMkLst>
        </pc:spChg>
        <pc:spChg chg="add">
          <ac:chgData name="Nabeela Begum (2216501)" userId="528343e6-3030-4fb8-9617-60a95b1f23ce" providerId="ADAL" clId="{20D2C21F-CB2A-421D-9D04-EBE0D3534C88}" dt="2025-10-25T14:24:08.539" v="1700" actId="26606"/>
          <ac:spMkLst>
            <pc:docMk/>
            <pc:sldMk cId="1200422921" sldId="263"/>
            <ac:spMk id="26" creationId="{2C57B5ED-61CB-4AF5-A47A-A41A996F8375}"/>
          </ac:spMkLst>
        </pc:spChg>
        <pc:spChg chg="add">
          <ac:chgData name="Nabeela Begum (2216501)" userId="528343e6-3030-4fb8-9617-60a95b1f23ce" providerId="ADAL" clId="{20D2C21F-CB2A-421D-9D04-EBE0D3534C88}" dt="2025-10-25T14:24:08.539" v="1700" actId="26606"/>
          <ac:spMkLst>
            <pc:docMk/>
            <pc:sldMk cId="1200422921" sldId="263"/>
            <ac:spMk id="33" creationId="{714C9CDB-7738-4B6C-BCE1-D9516C1E03DE}"/>
          </ac:spMkLst>
        </pc:spChg>
        <pc:graphicFrameChg chg="mod">
          <ac:chgData name="Nabeela Begum (2216501)" userId="528343e6-3030-4fb8-9617-60a95b1f23ce" providerId="ADAL" clId="{20D2C21F-CB2A-421D-9D04-EBE0D3534C88}" dt="2025-10-25T14:25:03.112" v="1707" actId="14100"/>
          <ac:graphicFrameMkLst>
            <pc:docMk/>
            <pc:sldMk cId="1200422921" sldId="263"/>
            <ac:graphicFrameMk id="35" creationId="{121DEA5A-10AF-C60F-7C55-661B6F34E501}"/>
          </ac:graphicFrameMkLst>
        </pc:graphicFrameChg>
      </pc:sldChg>
      <pc:sldChg chg="addSp delSp modSp new mod ord setBg">
        <pc:chgData name="Nabeela Begum (2216501)" userId="528343e6-3030-4fb8-9617-60a95b1f23ce" providerId="ADAL" clId="{20D2C21F-CB2A-421D-9D04-EBE0D3534C88}" dt="2025-10-25T11:12:25.643" v="1330"/>
        <pc:sldMkLst>
          <pc:docMk/>
          <pc:sldMk cId="4204363229" sldId="264"/>
        </pc:sldMkLst>
        <pc:spChg chg="mod">
          <ac:chgData name="Nabeela Begum (2216501)" userId="528343e6-3030-4fb8-9617-60a95b1f23ce" providerId="ADAL" clId="{20D2C21F-CB2A-421D-9D04-EBE0D3534C88}" dt="2025-10-23T16:22:38.445" v="1037" actId="20577"/>
          <ac:spMkLst>
            <pc:docMk/>
            <pc:sldMk cId="4204363229" sldId="264"/>
            <ac:spMk id="2" creationId="{5B7B1220-5B5D-8515-DC24-C4A80F112742}"/>
          </ac:spMkLst>
        </pc:spChg>
        <pc:spChg chg="add mod">
          <ac:chgData name="Nabeela Begum (2216501)" userId="528343e6-3030-4fb8-9617-60a95b1f23ce" providerId="ADAL" clId="{20D2C21F-CB2A-421D-9D04-EBE0D3534C88}" dt="2025-10-23T16:24:27.810" v="1059" actId="14100"/>
          <ac:spMkLst>
            <pc:docMk/>
            <pc:sldMk cId="4204363229" sldId="264"/>
            <ac:spMk id="6" creationId="{4A0113C9-BF0B-FCFC-41E6-1CDA3F8AFA68}"/>
          </ac:spMkLst>
        </pc:spChg>
        <pc:spChg chg="add">
          <ac:chgData name="Nabeela Begum (2216501)" userId="528343e6-3030-4fb8-9617-60a95b1f23ce" providerId="ADAL" clId="{20D2C21F-CB2A-421D-9D04-EBE0D3534C88}" dt="2025-10-23T16:23:07.065" v="1042" actId="26606"/>
          <ac:spMkLst>
            <pc:docMk/>
            <pc:sldMk cId="4204363229" sldId="264"/>
            <ac:spMk id="27" creationId="{099405E2-1A96-4DBA-A9DC-4C2A1B421CA9}"/>
          </ac:spMkLst>
        </pc:spChg>
        <pc:spChg chg="add">
          <ac:chgData name="Nabeela Begum (2216501)" userId="528343e6-3030-4fb8-9617-60a95b1f23ce" providerId="ADAL" clId="{20D2C21F-CB2A-421D-9D04-EBE0D3534C88}" dt="2025-10-23T16:23:07.065" v="1042" actId="26606"/>
          <ac:spMkLst>
            <pc:docMk/>
            <pc:sldMk cId="4204363229" sldId="264"/>
            <ac:spMk id="29" creationId="{61363234-E0BA-4476-B051-D8D9FA506B5A}"/>
          </ac:spMkLst>
        </pc:spChg>
        <pc:spChg chg="add">
          <ac:chgData name="Nabeela Begum (2216501)" userId="528343e6-3030-4fb8-9617-60a95b1f23ce" providerId="ADAL" clId="{20D2C21F-CB2A-421D-9D04-EBE0D3534C88}" dt="2025-10-23T16:23:07.065" v="1042" actId="26606"/>
          <ac:spMkLst>
            <pc:docMk/>
            <pc:sldMk cId="4204363229" sldId="264"/>
            <ac:spMk id="33" creationId="{79855050-A75B-4DD0-9B56-8B1C7722D884}"/>
          </ac:spMkLst>
        </pc:spChg>
        <pc:spChg chg="add">
          <ac:chgData name="Nabeela Begum (2216501)" userId="528343e6-3030-4fb8-9617-60a95b1f23ce" providerId="ADAL" clId="{20D2C21F-CB2A-421D-9D04-EBE0D3534C88}" dt="2025-10-23T16:23:07.065" v="1042" actId="26606"/>
          <ac:spMkLst>
            <pc:docMk/>
            <pc:sldMk cId="4204363229" sldId="264"/>
            <ac:spMk id="35" creationId="{0FA286C7-EFC7-4DFE-967A-7E37BA0F363B}"/>
          </ac:spMkLst>
        </pc:spChg>
        <pc:spChg chg="add">
          <ac:chgData name="Nabeela Begum (2216501)" userId="528343e6-3030-4fb8-9617-60a95b1f23ce" providerId="ADAL" clId="{20D2C21F-CB2A-421D-9D04-EBE0D3534C88}" dt="2025-10-23T16:23:07.065" v="1042" actId="26606"/>
          <ac:spMkLst>
            <pc:docMk/>
            <pc:sldMk cId="4204363229" sldId="264"/>
            <ac:spMk id="37" creationId="{10C9F0E8-EF8B-43C1-9C77-E9DDAF1A0FDD}"/>
          </ac:spMkLst>
        </pc:spChg>
        <pc:spChg chg="add">
          <ac:chgData name="Nabeela Begum (2216501)" userId="528343e6-3030-4fb8-9617-60a95b1f23ce" providerId="ADAL" clId="{20D2C21F-CB2A-421D-9D04-EBE0D3534C88}" dt="2025-10-23T16:23:07.065" v="1042" actId="26606"/>
          <ac:spMkLst>
            <pc:docMk/>
            <pc:sldMk cId="4204363229" sldId="264"/>
            <ac:spMk id="39" creationId="{379DC473-98F8-45DF-B136-EC0F0F4C6B23}"/>
          </ac:spMkLst>
        </pc:spChg>
        <pc:graphicFrameChg chg="mod">
          <ac:chgData name="Nabeela Begum (2216501)" userId="528343e6-3030-4fb8-9617-60a95b1f23ce" providerId="ADAL" clId="{20D2C21F-CB2A-421D-9D04-EBE0D3534C88}" dt="2025-10-25T10:55:36.707" v="1322" actId="20577"/>
          <ac:graphicFrameMkLst>
            <pc:docMk/>
            <pc:sldMk cId="4204363229" sldId="264"/>
            <ac:graphicFrameMk id="23" creationId="{FC4E8FD9-E363-8F3C-4243-74BBED3DB5BF}"/>
          </ac:graphicFrameMkLst>
        </pc:graphicFrameChg>
      </pc:sldChg>
      <pc:sldChg chg="addSp delSp modSp new mod setBg">
        <pc:chgData name="Nabeela Begum (2216501)" userId="528343e6-3030-4fb8-9617-60a95b1f23ce" providerId="ADAL" clId="{20D2C21F-CB2A-421D-9D04-EBE0D3534C88}" dt="2025-10-25T14:35:03.628" v="1777" actId="255"/>
        <pc:sldMkLst>
          <pc:docMk/>
          <pc:sldMk cId="4078515534" sldId="265"/>
        </pc:sldMkLst>
        <pc:spChg chg="mod">
          <ac:chgData name="Nabeela Begum (2216501)" userId="528343e6-3030-4fb8-9617-60a95b1f23ce" providerId="ADAL" clId="{20D2C21F-CB2A-421D-9D04-EBE0D3534C88}" dt="2025-10-21T13:26:21.684" v="862" actId="26606"/>
          <ac:spMkLst>
            <pc:docMk/>
            <pc:sldMk cId="4078515534" sldId="265"/>
            <ac:spMk id="2" creationId="{68F3D3CB-33C4-388C-AFF9-8B55B9A0A150}"/>
          </ac:spMkLst>
        </pc:spChg>
        <pc:spChg chg="add mod">
          <ac:chgData name="Nabeela Begum (2216501)" userId="528343e6-3030-4fb8-9617-60a95b1f23ce" providerId="ADAL" clId="{20D2C21F-CB2A-421D-9D04-EBE0D3534C88}" dt="2025-10-25T14:35:03.628" v="1777" actId="255"/>
          <ac:spMkLst>
            <pc:docMk/>
            <pc:sldMk cId="4078515534" sldId="265"/>
            <ac:spMk id="11" creationId="{275322F2-1DC3-52D7-4245-B68A5DD23DDB}"/>
          </ac:spMkLst>
        </pc:spChg>
        <pc:spChg chg="add">
          <ac:chgData name="Nabeela Begum (2216501)" userId="528343e6-3030-4fb8-9617-60a95b1f23ce" providerId="ADAL" clId="{20D2C21F-CB2A-421D-9D04-EBE0D3534C88}" dt="2025-10-25T14:34:32.898" v="1774" actId="26606"/>
          <ac:spMkLst>
            <pc:docMk/>
            <pc:sldMk cId="4078515534" sldId="265"/>
            <ac:spMk id="63" creationId="{72526924-84D3-45FB-A5FE-62D8FCBF53B6}"/>
          </ac:spMkLst>
        </pc:spChg>
        <pc:spChg chg="add">
          <ac:chgData name="Nabeela Begum (2216501)" userId="528343e6-3030-4fb8-9617-60a95b1f23ce" providerId="ADAL" clId="{20D2C21F-CB2A-421D-9D04-EBE0D3534C88}" dt="2025-10-25T14:34:32.898" v="1774" actId="26606"/>
          <ac:spMkLst>
            <pc:docMk/>
            <pc:sldMk cId="4078515534" sldId="265"/>
            <ac:spMk id="64" creationId="{5C2A6256-1DD0-4E4B-A8B3-9A711B4DBE0C}"/>
          </ac:spMkLst>
        </pc:spChg>
        <pc:spChg chg="add">
          <ac:chgData name="Nabeela Begum (2216501)" userId="528343e6-3030-4fb8-9617-60a95b1f23ce" providerId="ADAL" clId="{20D2C21F-CB2A-421D-9D04-EBE0D3534C88}" dt="2025-10-25T14:34:32.898" v="1774" actId="26606"/>
          <ac:spMkLst>
            <pc:docMk/>
            <pc:sldMk cId="4078515534" sldId="265"/>
            <ac:spMk id="65" creationId="{41760540-185E-4652-BFD2-9B362EF3BC99}"/>
          </ac:spMkLst>
        </pc:spChg>
        <pc:spChg chg="add">
          <ac:chgData name="Nabeela Begum (2216501)" userId="528343e6-3030-4fb8-9617-60a95b1f23ce" providerId="ADAL" clId="{20D2C21F-CB2A-421D-9D04-EBE0D3534C88}" dt="2025-10-25T14:34:32.898" v="1774" actId="26606"/>
          <ac:spMkLst>
            <pc:docMk/>
            <pc:sldMk cId="4078515534" sldId="265"/>
            <ac:spMk id="66" creationId="{729789F4-85C1-41A0-83EB-992E22210CB9}"/>
          </ac:spMkLst>
        </pc:spChg>
        <pc:spChg chg="add">
          <ac:chgData name="Nabeela Begum (2216501)" userId="528343e6-3030-4fb8-9617-60a95b1f23ce" providerId="ADAL" clId="{20D2C21F-CB2A-421D-9D04-EBE0D3534C88}" dt="2025-10-25T14:34:32.898" v="1774" actId="26606"/>
          <ac:spMkLst>
            <pc:docMk/>
            <pc:sldMk cId="4078515534" sldId="265"/>
            <ac:spMk id="67" creationId="{9D9D367D-6DD2-4A7C-8918-0DCAC297559A}"/>
          </ac:spMkLst>
        </pc:spChg>
      </pc:sldChg>
      <pc:sldChg chg="addSp delSp modSp new del mod setBg">
        <pc:chgData name="Nabeela Begum (2216501)" userId="528343e6-3030-4fb8-9617-60a95b1f23ce" providerId="ADAL" clId="{20D2C21F-CB2A-421D-9D04-EBE0D3534C88}" dt="2025-10-26T14:55:13.493" v="2982" actId="47"/>
        <pc:sldMkLst>
          <pc:docMk/>
          <pc:sldMk cId="2085348944" sldId="266"/>
        </pc:sldMkLst>
      </pc:sldChg>
      <pc:sldChg chg="addSp modSp new mod setBg">
        <pc:chgData name="Nabeela Begum (2216501)" userId="528343e6-3030-4fb8-9617-60a95b1f23ce" providerId="ADAL" clId="{20D2C21F-CB2A-421D-9D04-EBE0D3534C88}" dt="2025-10-25T15:02:52.506" v="1935" actId="27636"/>
        <pc:sldMkLst>
          <pc:docMk/>
          <pc:sldMk cId="529551131" sldId="267"/>
        </pc:sldMkLst>
        <pc:spChg chg="mod">
          <ac:chgData name="Nabeela Begum (2216501)" userId="528343e6-3030-4fb8-9617-60a95b1f23ce" providerId="ADAL" clId="{20D2C21F-CB2A-421D-9D04-EBE0D3534C88}" dt="2025-10-21T13:32:41.324" v="895" actId="20577"/>
          <ac:spMkLst>
            <pc:docMk/>
            <pc:sldMk cId="529551131" sldId="267"/>
            <ac:spMk id="2" creationId="{98929922-EAC7-CD58-1DBC-16201B9B283E}"/>
          </ac:spMkLst>
        </pc:spChg>
        <pc:spChg chg="mod">
          <ac:chgData name="Nabeela Begum (2216501)" userId="528343e6-3030-4fb8-9617-60a95b1f23ce" providerId="ADAL" clId="{20D2C21F-CB2A-421D-9D04-EBE0D3534C88}" dt="2025-10-25T15:02:52.506" v="1935" actId="27636"/>
          <ac:spMkLst>
            <pc:docMk/>
            <pc:sldMk cId="529551131" sldId="267"/>
            <ac:spMk id="3" creationId="{B084EFB2-4DAB-36AC-F6E8-A1E1CFACEB07}"/>
          </ac:spMkLst>
        </pc:spChg>
        <pc:spChg chg="add">
          <ac:chgData name="Nabeela Begum (2216501)" userId="528343e6-3030-4fb8-9617-60a95b1f23ce" providerId="ADAL" clId="{20D2C21F-CB2A-421D-9D04-EBE0D3534C88}" dt="2025-10-21T13:32:30.782" v="893" actId="26606"/>
          <ac:spMkLst>
            <pc:docMk/>
            <pc:sldMk cId="529551131" sldId="267"/>
            <ac:spMk id="9" creationId="{099405E2-1A96-4DBA-A9DC-4C2A1B421CA9}"/>
          </ac:spMkLst>
        </pc:spChg>
        <pc:spChg chg="add">
          <ac:chgData name="Nabeela Begum (2216501)" userId="528343e6-3030-4fb8-9617-60a95b1f23ce" providerId="ADAL" clId="{20D2C21F-CB2A-421D-9D04-EBE0D3534C88}" dt="2025-10-21T13:32:30.782" v="893" actId="26606"/>
          <ac:spMkLst>
            <pc:docMk/>
            <pc:sldMk cId="529551131" sldId="267"/>
            <ac:spMk id="11" creationId="{BCF4857D-F003-4CA1-82AB-00900B1008BA}"/>
          </ac:spMkLst>
        </pc:spChg>
        <pc:spChg chg="add">
          <ac:chgData name="Nabeela Begum (2216501)" userId="528343e6-3030-4fb8-9617-60a95b1f23ce" providerId="ADAL" clId="{20D2C21F-CB2A-421D-9D04-EBE0D3534C88}" dt="2025-10-21T13:32:30.782" v="893" actId="26606"/>
          <ac:spMkLst>
            <pc:docMk/>
            <pc:sldMk cId="529551131" sldId="267"/>
            <ac:spMk id="13" creationId="{79855050-A75B-4DD0-9B56-8B1C7722D884}"/>
          </ac:spMkLst>
        </pc:spChg>
        <pc:spChg chg="add">
          <ac:chgData name="Nabeela Begum (2216501)" userId="528343e6-3030-4fb8-9617-60a95b1f23ce" providerId="ADAL" clId="{20D2C21F-CB2A-421D-9D04-EBE0D3534C88}" dt="2025-10-21T13:32:30.782" v="893" actId="26606"/>
          <ac:spMkLst>
            <pc:docMk/>
            <pc:sldMk cId="529551131" sldId="267"/>
            <ac:spMk id="15" creationId="{5E6738EB-6FF0-4AF9-8462-57F4494B88B2}"/>
          </ac:spMkLst>
        </pc:spChg>
        <pc:spChg chg="add">
          <ac:chgData name="Nabeela Begum (2216501)" userId="528343e6-3030-4fb8-9617-60a95b1f23ce" providerId="ADAL" clId="{20D2C21F-CB2A-421D-9D04-EBE0D3534C88}" dt="2025-10-21T13:32:30.782" v="893" actId="26606"/>
          <ac:spMkLst>
            <pc:docMk/>
            <pc:sldMk cId="529551131" sldId="267"/>
            <ac:spMk id="17" creationId="{DB791336-FCAA-4174-9303-B3F374861110}"/>
          </ac:spMkLst>
        </pc:spChg>
        <pc:spChg chg="add">
          <ac:chgData name="Nabeela Begum (2216501)" userId="528343e6-3030-4fb8-9617-60a95b1f23ce" providerId="ADAL" clId="{20D2C21F-CB2A-421D-9D04-EBE0D3534C88}" dt="2025-10-21T13:32:30.782" v="893" actId="26606"/>
          <ac:spMkLst>
            <pc:docMk/>
            <pc:sldMk cId="529551131" sldId="267"/>
            <ac:spMk id="19" creationId="{CA212158-300D-44D0-9CCE-472C3F669EE1}"/>
          </ac:spMkLst>
        </pc:spChg>
        <pc:spChg chg="add">
          <ac:chgData name="Nabeela Begum (2216501)" userId="528343e6-3030-4fb8-9617-60a95b1f23ce" providerId="ADAL" clId="{20D2C21F-CB2A-421D-9D04-EBE0D3534C88}" dt="2025-10-21T13:32:30.782" v="893" actId="26606"/>
          <ac:spMkLst>
            <pc:docMk/>
            <pc:sldMk cId="529551131" sldId="267"/>
            <ac:spMk id="21" creationId="{988521F4-D44A-42C5-9BDB-5CA25554098B}"/>
          </ac:spMkLst>
        </pc:spChg>
        <pc:picChg chg="add">
          <ac:chgData name="Nabeela Begum (2216501)" userId="528343e6-3030-4fb8-9617-60a95b1f23ce" providerId="ADAL" clId="{20D2C21F-CB2A-421D-9D04-EBE0D3534C88}" dt="2025-10-21T13:32:30.782" v="893" actId="26606"/>
          <ac:picMkLst>
            <pc:docMk/>
            <pc:sldMk cId="529551131" sldId="267"/>
            <ac:picMk id="5" creationId="{4BD62243-B17C-213A-E598-54D8C8011971}"/>
          </ac:picMkLst>
        </pc:picChg>
      </pc:sldChg>
      <pc:sldChg chg="addSp modSp new mod ord setBg">
        <pc:chgData name="Nabeela Begum (2216501)" userId="528343e6-3030-4fb8-9617-60a95b1f23ce" providerId="ADAL" clId="{20D2C21F-CB2A-421D-9D04-EBE0D3534C88}" dt="2025-10-25T14:49:37.581" v="1794" actId="14100"/>
        <pc:sldMkLst>
          <pc:docMk/>
          <pc:sldMk cId="1917450288" sldId="268"/>
        </pc:sldMkLst>
        <pc:spChg chg="mod">
          <ac:chgData name="Nabeela Begum (2216501)" userId="528343e6-3030-4fb8-9617-60a95b1f23ce" providerId="ADAL" clId="{20D2C21F-CB2A-421D-9D04-EBE0D3534C88}" dt="2025-10-25T14:49:12.220" v="1791" actId="26606"/>
          <ac:spMkLst>
            <pc:docMk/>
            <pc:sldMk cId="1917450288" sldId="268"/>
            <ac:spMk id="2" creationId="{D2A41889-3CBE-2F80-BF3E-66E79DFA415C}"/>
          </ac:spMkLst>
        </pc:spChg>
      </pc:sldChg>
      <pc:sldChg chg="addSp delSp modSp new mod setBg">
        <pc:chgData name="Nabeela Begum (2216501)" userId="528343e6-3030-4fb8-9617-60a95b1f23ce" providerId="ADAL" clId="{20D2C21F-CB2A-421D-9D04-EBE0D3534C88}" dt="2025-10-25T10:31:48.339" v="1197" actId="114"/>
        <pc:sldMkLst>
          <pc:docMk/>
          <pc:sldMk cId="3758793248" sldId="269"/>
        </pc:sldMkLst>
        <pc:spChg chg="mod">
          <ac:chgData name="Nabeela Begum (2216501)" userId="528343e6-3030-4fb8-9617-60a95b1f23ce" providerId="ADAL" clId="{20D2C21F-CB2A-421D-9D04-EBE0D3534C88}" dt="2025-10-23T16:11:08.474" v="922" actId="20577"/>
          <ac:spMkLst>
            <pc:docMk/>
            <pc:sldMk cId="3758793248" sldId="269"/>
            <ac:spMk id="2" creationId="{F5D8F733-A690-6EFF-45BE-585E97456A4F}"/>
          </ac:spMkLst>
        </pc:spChg>
        <pc:spChg chg="add">
          <ac:chgData name="Nabeela Begum (2216501)" userId="528343e6-3030-4fb8-9617-60a95b1f23ce" providerId="ADAL" clId="{20D2C21F-CB2A-421D-9D04-EBE0D3534C88}" dt="2025-10-21T12:55:56.657" v="785" actId="26606"/>
          <ac:spMkLst>
            <pc:docMk/>
            <pc:sldMk cId="3758793248" sldId="269"/>
            <ac:spMk id="52" creationId="{41760540-185E-4652-BFD2-9B362EF3BC99}"/>
          </ac:spMkLst>
        </pc:spChg>
        <pc:spChg chg="add">
          <ac:chgData name="Nabeela Begum (2216501)" userId="528343e6-3030-4fb8-9617-60a95b1f23ce" providerId="ADAL" clId="{20D2C21F-CB2A-421D-9D04-EBE0D3534C88}" dt="2025-10-21T12:55:56.657" v="785" actId="26606"/>
          <ac:spMkLst>
            <pc:docMk/>
            <pc:sldMk cId="3758793248" sldId="269"/>
            <ac:spMk id="54" creationId="{729789F4-85C1-41A0-83EB-992E22210CB9}"/>
          </ac:spMkLst>
        </pc:spChg>
        <pc:spChg chg="add">
          <ac:chgData name="Nabeela Begum (2216501)" userId="528343e6-3030-4fb8-9617-60a95b1f23ce" providerId="ADAL" clId="{20D2C21F-CB2A-421D-9D04-EBE0D3534C88}" dt="2025-10-21T12:55:56.657" v="785" actId="26606"/>
          <ac:spMkLst>
            <pc:docMk/>
            <pc:sldMk cId="3758793248" sldId="269"/>
            <ac:spMk id="56" creationId="{9D9D367D-6DD2-4A7C-8918-0DCAC297559A}"/>
          </ac:spMkLst>
        </pc:spChg>
        <pc:graphicFrameChg chg="mod">
          <ac:chgData name="Nabeela Begum (2216501)" userId="528343e6-3030-4fb8-9617-60a95b1f23ce" providerId="ADAL" clId="{20D2C21F-CB2A-421D-9D04-EBE0D3534C88}" dt="2025-10-25T10:31:48.339" v="1197" actId="114"/>
          <ac:graphicFrameMkLst>
            <pc:docMk/>
            <pc:sldMk cId="3758793248" sldId="269"/>
            <ac:graphicFrameMk id="22" creationId="{09BEBDB5-17FA-44DC-E5E9-B3AE8C4ED092}"/>
          </ac:graphicFrameMkLst>
        </pc:graphicFrameChg>
      </pc:sldChg>
      <pc:sldChg chg="addSp delSp modSp new mod ord setBg">
        <pc:chgData name="Nabeela Begum (2216501)" userId="528343e6-3030-4fb8-9617-60a95b1f23ce" providerId="ADAL" clId="{20D2C21F-CB2A-421D-9D04-EBE0D3534C88}" dt="2025-10-26T14:17:06.388" v="2701" actId="14100"/>
        <pc:sldMkLst>
          <pc:docMk/>
          <pc:sldMk cId="3516864439" sldId="270"/>
        </pc:sldMkLst>
        <pc:spChg chg="mod">
          <ac:chgData name="Nabeela Begum (2216501)" userId="528343e6-3030-4fb8-9617-60a95b1f23ce" providerId="ADAL" clId="{20D2C21F-CB2A-421D-9D04-EBE0D3534C88}" dt="2025-10-26T12:35:46.637" v="2515" actId="1076"/>
          <ac:spMkLst>
            <pc:docMk/>
            <pc:sldMk cId="3516864439" sldId="270"/>
            <ac:spMk id="2" creationId="{DDEAFD0E-DC25-62BA-7A7D-0ABA197FF740}"/>
          </ac:spMkLst>
        </pc:spChg>
        <pc:spChg chg="add mod">
          <ac:chgData name="Nabeela Begum (2216501)" userId="528343e6-3030-4fb8-9617-60a95b1f23ce" providerId="ADAL" clId="{20D2C21F-CB2A-421D-9D04-EBE0D3534C88}" dt="2025-10-26T12:39:22.191" v="2547" actId="14100"/>
          <ac:spMkLst>
            <pc:docMk/>
            <pc:sldMk cId="3516864439" sldId="270"/>
            <ac:spMk id="56" creationId="{369757B9-504E-AB64-3873-5D089900D597}"/>
          </ac:spMkLst>
        </pc:spChg>
        <pc:spChg chg="add">
          <ac:chgData name="Nabeela Begum (2216501)" userId="528343e6-3030-4fb8-9617-60a95b1f23ce" providerId="ADAL" clId="{20D2C21F-CB2A-421D-9D04-EBE0D3534C88}" dt="2025-10-26T12:32:14.660" v="2469" actId="26606"/>
          <ac:spMkLst>
            <pc:docMk/>
            <pc:sldMk cId="3516864439" sldId="270"/>
            <ac:spMk id="170" creationId="{79855050-A75B-4DD0-9B56-8B1C7722D884}"/>
          </ac:spMkLst>
        </pc:spChg>
        <pc:spChg chg="add">
          <ac:chgData name="Nabeela Begum (2216501)" userId="528343e6-3030-4fb8-9617-60a95b1f23ce" providerId="ADAL" clId="{20D2C21F-CB2A-421D-9D04-EBE0D3534C88}" dt="2025-10-26T12:32:14.660" v="2469" actId="26606"/>
          <ac:spMkLst>
            <pc:docMk/>
            <pc:sldMk cId="3516864439" sldId="270"/>
            <ac:spMk id="172" creationId="{2060C0F7-61A6-4E64-A77E-AFBD81127352}"/>
          </ac:spMkLst>
        </pc:spChg>
        <pc:spChg chg="add">
          <ac:chgData name="Nabeela Begum (2216501)" userId="528343e6-3030-4fb8-9617-60a95b1f23ce" providerId="ADAL" clId="{20D2C21F-CB2A-421D-9D04-EBE0D3534C88}" dt="2025-10-26T12:32:14.660" v="2469" actId="26606"/>
          <ac:spMkLst>
            <pc:docMk/>
            <pc:sldMk cId="3516864439" sldId="270"/>
            <ac:spMk id="174" creationId="{BCF4857D-F003-4CA1-82AB-00900B1008BA}"/>
          </ac:spMkLst>
        </pc:spChg>
        <pc:spChg chg="add">
          <ac:chgData name="Nabeela Begum (2216501)" userId="528343e6-3030-4fb8-9617-60a95b1f23ce" providerId="ADAL" clId="{20D2C21F-CB2A-421D-9D04-EBE0D3534C88}" dt="2025-10-26T12:32:14.660" v="2469" actId="26606"/>
          <ac:spMkLst>
            <pc:docMk/>
            <pc:sldMk cId="3516864439" sldId="270"/>
            <ac:spMk id="176" creationId="{DB791336-FCAA-4174-9303-B3F374861110}"/>
          </ac:spMkLst>
        </pc:spChg>
        <pc:spChg chg="add">
          <ac:chgData name="Nabeela Begum (2216501)" userId="528343e6-3030-4fb8-9617-60a95b1f23ce" providerId="ADAL" clId="{20D2C21F-CB2A-421D-9D04-EBE0D3534C88}" dt="2025-10-26T12:32:14.660" v="2469" actId="26606"/>
          <ac:spMkLst>
            <pc:docMk/>
            <pc:sldMk cId="3516864439" sldId="270"/>
            <ac:spMk id="178" creationId="{CA212158-300D-44D0-9CCE-472C3F669EE1}"/>
          </ac:spMkLst>
        </pc:spChg>
        <pc:spChg chg="add">
          <ac:chgData name="Nabeela Begum (2216501)" userId="528343e6-3030-4fb8-9617-60a95b1f23ce" providerId="ADAL" clId="{20D2C21F-CB2A-421D-9D04-EBE0D3534C88}" dt="2025-10-26T12:32:14.660" v="2469" actId="26606"/>
          <ac:spMkLst>
            <pc:docMk/>
            <pc:sldMk cId="3516864439" sldId="270"/>
            <ac:spMk id="184" creationId="{4CE50A25-23E4-44AC-A4E5-38C15E086193}"/>
          </ac:spMkLst>
        </pc:spChg>
        <pc:picChg chg="add mod">
          <ac:chgData name="Nabeela Begum (2216501)" userId="528343e6-3030-4fb8-9617-60a95b1f23ce" providerId="ADAL" clId="{20D2C21F-CB2A-421D-9D04-EBE0D3534C88}" dt="2025-10-26T12:16:56.765" v="2157" actId="14100"/>
          <ac:picMkLst>
            <pc:docMk/>
            <pc:sldMk cId="3516864439" sldId="270"/>
            <ac:picMk id="12" creationId="{9C4E2946-C170-ABBA-1DC3-2F83854AF49D}"/>
          </ac:picMkLst>
        </pc:picChg>
        <pc:picChg chg="add mod">
          <ac:chgData name="Nabeela Begum (2216501)" userId="528343e6-3030-4fb8-9617-60a95b1f23ce" providerId="ADAL" clId="{20D2C21F-CB2A-421D-9D04-EBE0D3534C88}" dt="2025-10-26T12:42:48.475" v="2567" actId="14100"/>
          <ac:picMkLst>
            <pc:docMk/>
            <pc:sldMk cId="3516864439" sldId="270"/>
            <ac:picMk id="22" creationId="{CA2A009E-234D-D5FC-D76C-1D0A5D09518D}"/>
          </ac:picMkLst>
        </pc:picChg>
      </pc:sldChg>
      <pc:sldChg chg="addSp modSp new mod ord setBg">
        <pc:chgData name="Nabeela Begum (2216501)" userId="528343e6-3030-4fb8-9617-60a95b1f23ce" providerId="ADAL" clId="{20D2C21F-CB2A-421D-9D04-EBE0D3534C88}" dt="2025-10-26T14:18:49.435" v="2713" actId="27636"/>
        <pc:sldMkLst>
          <pc:docMk/>
          <pc:sldMk cId="1185956040" sldId="271"/>
        </pc:sldMkLst>
        <pc:spChg chg="mod">
          <ac:chgData name="Nabeela Begum (2216501)" userId="528343e6-3030-4fb8-9617-60a95b1f23ce" providerId="ADAL" clId="{20D2C21F-CB2A-421D-9D04-EBE0D3534C88}" dt="2025-10-26T14:17:48.420" v="2703" actId="255"/>
          <ac:spMkLst>
            <pc:docMk/>
            <pc:sldMk cId="1185956040" sldId="271"/>
            <ac:spMk id="2" creationId="{79802FA6-926B-D39A-F9ED-F649477DB497}"/>
          </ac:spMkLst>
        </pc:spChg>
        <pc:spChg chg="mod">
          <ac:chgData name="Nabeela Begum (2216501)" userId="528343e6-3030-4fb8-9617-60a95b1f23ce" providerId="ADAL" clId="{20D2C21F-CB2A-421D-9D04-EBE0D3534C88}" dt="2025-10-26T14:18:49.435" v="2713" actId="27636"/>
          <ac:spMkLst>
            <pc:docMk/>
            <pc:sldMk cId="1185956040" sldId="271"/>
            <ac:spMk id="3" creationId="{78E3251B-5177-2E71-BE50-26D4F28622D6}"/>
          </ac:spMkLst>
        </pc:spChg>
        <pc:spChg chg="add">
          <ac:chgData name="Nabeela Begum (2216501)" userId="528343e6-3030-4fb8-9617-60a95b1f23ce" providerId="ADAL" clId="{20D2C21F-CB2A-421D-9D04-EBE0D3534C88}" dt="2025-10-21T13:01:58.632" v="805" actId="26606"/>
          <ac:spMkLst>
            <pc:docMk/>
            <pc:sldMk cId="1185956040" sldId="271"/>
            <ac:spMk id="9" creationId="{099405E2-1A96-4DBA-A9DC-4C2A1B421CA9}"/>
          </ac:spMkLst>
        </pc:spChg>
        <pc:spChg chg="add">
          <ac:chgData name="Nabeela Begum (2216501)" userId="528343e6-3030-4fb8-9617-60a95b1f23ce" providerId="ADAL" clId="{20D2C21F-CB2A-421D-9D04-EBE0D3534C88}" dt="2025-10-21T13:01:58.632" v="805" actId="26606"/>
          <ac:spMkLst>
            <pc:docMk/>
            <pc:sldMk cId="1185956040" sldId="271"/>
            <ac:spMk id="11" creationId="{BCF4857D-F003-4CA1-82AB-00900B1008BA}"/>
          </ac:spMkLst>
        </pc:spChg>
        <pc:spChg chg="add">
          <ac:chgData name="Nabeela Begum (2216501)" userId="528343e6-3030-4fb8-9617-60a95b1f23ce" providerId="ADAL" clId="{20D2C21F-CB2A-421D-9D04-EBE0D3534C88}" dt="2025-10-21T13:01:58.632" v="805" actId="26606"/>
          <ac:spMkLst>
            <pc:docMk/>
            <pc:sldMk cId="1185956040" sldId="271"/>
            <ac:spMk id="13" creationId="{79855050-A75B-4DD0-9B56-8B1C7722D884}"/>
          </ac:spMkLst>
        </pc:spChg>
        <pc:spChg chg="add">
          <ac:chgData name="Nabeela Begum (2216501)" userId="528343e6-3030-4fb8-9617-60a95b1f23ce" providerId="ADAL" clId="{20D2C21F-CB2A-421D-9D04-EBE0D3534C88}" dt="2025-10-21T13:01:58.632" v="805" actId="26606"/>
          <ac:spMkLst>
            <pc:docMk/>
            <pc:sldMk cId="1185956040" sldId="271"/>
            <ac:spMk id="15" creationId="{5E6738EB-6FF0-4AF9-8462-57F4494B88B2}"/>
          </ac:spMkLst>
        </pc:spChg>
        <pc:spChg chg="add">
          <ac:chgData name="Nabeela Begum (2216501)" userId="528343e6-3030-4fb8-9617-60a95b1f23ce" providerId="ADAL" clId="{20D2C21F-CB2A-421D-9D04-EBE0D3534C88}" dt="2025-10-21T13:01:58.632" v="805" actId="26606"/>
          <ac:spMkLst>
            <pc:docMk/>
            <pc:sldMk cId="1185956040" sldId="271"/>
            <ac:spMk id="17" creationId="{DB791336-FCAA-4174-9303-B3F374861110}"/>
          </ac:spMkLst>
        </pc:spChg>
        <pc:spChg chg="add">
          <ac:chgData name="Nabeela Begum (2216501)" userId="528343e6-3030-4fb8-9617-60a95b1f23ce" providerId="ADAL" clId="{20D2C21F-CB2A-421D-9D04-EBE0D3534C88}" dt="2025-10-21T13:01:58.632" v="805" actId="26606"/>
          <ac:spMkLst>
            <pc:docMk/>
            <pc:sldMk cId="1185956040" sldId="271"/>
            <ac:spMk id="19" creationId="{CA212158-300D-44D0-9CCE-472C3F669EE1}"/>
          </ac:spMkLst>
        </pc:spChg>
        <pc:spChg chg="add">
          <ac:chgData name="Nabeela Begum (2216501)" userId="528343e6-3030-4fb8-9617-60a95b1f23ce" providerId="ADAL" clId="{20D2C21F-CB2A-421D-9D04-EBE0D3534C88}" dt="2025-10-21T13:01:58.632" v="805" actId="26606"/>
          <ac:spMkLst>
            <pc:docMk/>
            <pc:sldMk cId="1185956040" sldId="271"/>
            <ac:spMk id="21" creationId="{988521F4-D44A-42C5-9BDB-5CA25554098B}"/>
          </ac:spMkLst>
        </pc:spChg>
        <pc:picChg chg="add">
          <ac:chgData name="Nabeela Begum (2216501)" userId="528343e6-3030-4fb8-9617-60a95b1f23ce" providerId="ADAL" clId="{20D2C21F-CB2A-421D-9D04-EBE0D3534C88}" dt="2025-10-21T13:01:58.632" v="805" actId="26606"/>
          <ac:picMkLst>
            <pc:docMk/>
            <pc:sldMk cId="1185956040" sldId="271"/>
            <ac:picMk id="6" creationId="{1C9D87B2-6FB8-F313-833F-2DF23FA7F07D}"/>
          </ac:picMkLst>
        </pc:picChg>
      </pc:sldChg>
      <pc:sldChg chg="addSp delSp modSp new del mod">
        <pc:chgData name="Nabeela Begum (2216501)" userId="528343e6-3030-4fb8-9617-60a95b1f23ce" providerId="ADAL" clId="{20D2C21F-CB2A-421D-9D04-EBE0D3534C88}" dt="2025-10-21T10:37:03.139" v="321" actId="47"/>
        <pc:sldMkLst>
          <pc:docMk/>
          <pc:sldMk cId="1936079086" sldId="272"/>
        </pc:sldMkLst>
      </pc:sldChg>
      <pc:sldChg chg="addSp modSp new mod">
        <pc:chgData name="Nabeela Begum (2216501)" userId="528343e6-3030-4fb8-9617-60a95b1f23ce" providerId="ADAL" clId="{20D2C21F-CB2A-421D-9D04-EBE0D3534C88}" dt="2025-10-21T10:38:10.825" v="331" actId="1076"/>
        <pc:sldMkLst>
          <pc:docMk/>
          <pc:sldMk cId="3186654714" sldId="273"/>
        </pc:sldMkLst>
      </pc:sldChg>
      <pc:sldChg chg="addSp modSp new mod ord">
        <pc:chgData name="Nabeela Begum (2216501)" userId="528343e6-3030-4fb8-9617-60a95b1f23ce" providerId="ADAL" clId="{20D2C21F-CB2A-421D-9D04-EBE0D3534C88}" dt="2025-10-21T10:38:19.117" v="333"/>
        <pc:sldMkLst>
          <pc:docMk/>
          <pc:sldMk cId="2543137558" sldId="274"/>
        </pc:sldMkLst>
        <pc:spChg chg="add mod">
          <ac:chgData name="Nabeela Begum (2216501)" userId="528343e6-3030-4fb8-9617-60a95b1f23ce" providerId="ADAL" clId="{20D2C21F-CB2A-421D-9D04-EBE0D3534C88}" dt="2025-10-21T10:37:37.304" v="327" actId="14100"/>
          <ac:spMkLst>
            <pc:docMk/>
            <pc:sldMk cId="2543137558" sldId="274"/>
            <ac:spMk id="3" creationId="{395DBD4A-F348-D7F6-A193-B963BA0E3CD5}"/>
          </ac:spMkLst>
        </pc:spChg>
      </pc:sldChg>
      <pc:sldChg chg="addSp modSp new mod">
        <pc:chgData name="Nabeela Begum (2216501)" userId="528343e6-3030-4fb8-9617-60a95b1f23ce" providerId="ADAL" clId="{20D2C21F-CB2A-421D-9D04-EBE0D3534C88}" dt="2025-10-21T10:38:41.879" v="338" actId="1076"/>
        <pc:sldMkLst>
          <pc:docMk/>
          <pc:sldMk cId="3567129823" sldId="275"/>
        </pc:sldMkLst>
      </pc:sldChg>
      <pc:sldChg chg="addSp delSp modSp new del mod">
        <pc:chgData name="Nabeela Begum (2216501)" userId="528343e6-3030-4fb8-9617-60a95b1f23ce" providerId="ADAL" clId="{20D2C21F-CB2A-421D-9D04-EBE0D3534C88}" dt="2025-10-21T10:43:21.299" v="362" actId="47"/>
        <pc:sldMkLst>
          <pc:docMk/>
          <pc:sldMk cId="1107638815" sldId="276"/>
        </pc:sldMkLst>
      </pc:sldChg>
      <pc:sldChg chg="addSp delSp modSp new mod setBg">
        <pc:chgData name="Nabeela Begum (2216501)" userId="528343e6-3030-4fb8-9617-60a95b1f23ce" providerId="ADAL" clId="{20D2C21F-CB2A-421D-9D04-EBE0D3534C88}" dt="2025-10-26T19:36:48.694" v="3463" actId="478"/>
        <pc:sldMkLst>
          <pc:docMk/>
          <pc:sldMk cId="1508633663" sldId="276"/>
        </pc:sldMkLst>
        <pc:spChg chg="mod">
          <ac:chgData name="Nabeela Begum (2216501)" userId="528343e6-3030-4fb8-9617-60a95b1f23ce" providerId="ADAL" clId="{20D2C21F-CB2A-421D-9D04-EBE0D3534C88}" dt="2025-10-26T12:07:41.415" v="2146" actId="1076"/>
          <ac:spMkLst>
            <pc:docMk/>
            <pc:sldMk cId="1508633663" sldId="276"/>
            <ac:spMk id="2" creationId="{AE98FEF4-934F-740F-C15B-4C35309EE046}"/>
          </ac:spMkLst>
        </pc:spChg>
        <pc:spChg chg="add mod">
          <ac:chgData name="Nabeela Begum (2216501)" userId="528343e6-3030-4fb8-9617-60a95b1f23ce" providerId="ADAL" clId="{20D2C21F-CB2A-421D-9D04-EBE0D3534C88}" dt="2025-10-26T14:12:37.230" v="2691" actId="1076"/>
          <ac:spMkLst>
            <pc:docMk/>
            <pc:sldMk cId="1508633663" sldId="276"/>
            <ac:spMk id="8" creationId="{479674DF-B72A-01B2-A30F-3F60742F52FF}"/>
          </ac:spMkLst>
        </pc:spChg>
        <pc:spChg chg="add">
          <ac:chgData name="Nabeela Begum (2216501)" userId="528343e6-3030-4fb8-9617-60a95b1f23ce" providerId="ADAL" clId="{20D2C21F-CB2A-421D-9D04-EBE0D3534C88}" dt="2025-10-21T12:44:36.217" v="745" actId="26606"/>
          <ac:spMkLst>
            <pc:docMk/>
            <pc:sldMk cId="1508633663" sldId="276"/>
            <ac:spMk id="31" creationId="{3835F464-7A59-4221-AA5E-B60EF8D3CBC3}"/>
          </ac:spMkLst>
        </pc:spChg>
        <pc:spChg chg="add">
          <ac:chgData name="Nabeela Begum (2216501)" userId="528343e6-3030-4fb8-9617-60a95b1f23ce" providerId="ADAL" clId="{20D2C21F-CB2A-421D-9D04-EBE0D3534C88}" dt="2025-10-21T12:44:36.217" v="745" actId="26606"/>
          <ac:spMkLst>
            <pc:docMk/>
            <pc:sldMk cId="1508633663" sldId="276"/>
            <ac:spMk id="32" creationId="{2C57B5ED-61CB-4AF5-A47A-A41A996F8375}"/>
          </ac:spMkLst>
        </pc:spChg>
        <pc:spChg chg="add">
          <ac:chgData name="Nabeela Begum (2216501)" userId="528343e6-3030-4fb8-9617-60a95b1f23ce" providerId="ADAL" clId="{20D2C21F-CB2A-421D-9D04-EBE0D3534C88}" dt="2025-10-21T12:44:36.217" v="745" actId="26606"/>
          <ac:spMkLst>
            <pc:docMk/>
            <pc:sldMk cId="1508633663" sldId="276"/>
            <ac:spMk id="33" creationId="{714C9CDB-7738-4B6C-BCE1-D9516C1E03DE}"/>
          </ac:spMkLst>
        </pc:spChg>
        <pc:graphicFrameChg chg="add mod">
          <ac:chgData name="Nabeela Begum (2216501)" userId="528343e6-3030-4fb8-9617-60a95b1f23ce" providerId="ADAL" clId="{20D2C21F-CB2A-421D-9D04-EBE0D3534C88}" dt="2025-10-26T14:12:05.080" v="2688" actId="20577"/>
          <ac:graphicFrameMkLst>
            <pc:docMk/>
            <pc:sldMk cId="1508633663" sldId="276"/>
            <ac:graphicFrameMk id="34" creationId="{F3000C03-33F9-A55A-607B-01EC6530A27F}"/>
          </ac:graphicFrameMkLst>
        </pc:graphicFrameChg>
      </pc:sldChg>
      <pc:sldChg chg="addSp delSp modSp new mod ord setBg">
        <pc:chgData name="Nabeela Begum (2216501)" userId="528343e6-3030-4fb8-9617-60a95b1f23ce" providerId="ADAL" clId="{20D2C21F-CB2A-421D-9D04-EBE0D3534C88}" dt="2025-10-25T10:47:33.283" v="1313"/>
        <pc:sldMkLst>
          <pc:docMk/>
          <pc:sldMk cId="2813278150" sldId="277"/>
        </pc:sldMkLst>
        <pc:spChg chg="mod">
          <ac:chgData name="Nabeela Begum (2216501)" userId="528343e6-3030-4fb8-9617-60a95b1f23ce" providerId="ADAL" clId="{20D2C21F-CB2A-421D-9D04-EBE0D3534C88}" dt="2025-10-23T16:45:14.243" v="1189" actId="1076"/>
          <ac:spMkLst>
            <pc:docMk/>
            <pc:sldMk cId="2813278150" sldId="277"/>
            <ac:spMk id="2" creationId="{D48781BF-5D0D-FC7E-9856-CE25F4C631BE}"/>
          </ac:spMkLst>
        </pc:spChg>
        <pc:graphicFrameChg chg="add mod modGraphic">
          <ac:chgData name="Nabeela Begum (2216501)" userId="528343e6-3030-4fb8-9617-60a95b1f23ce" providerId="ADAL" clId="{20D2C21F-CB2A-421D-9D04-EBE0D3534C88}" dt="2025-10-23T16:45:42.526" v="1193" actId="255"/>
          <ac:graphicFrameMkLst>
            <pc:docMk/>
            <pc:sldMk cId="2813278150" sldId="277"/>
            <ac:graphicFrameMk id="49" creationId="{1E70ADA5-F5B9-46F8-92BE-2B745411D5EC}"/>
          </ac:graphicFrameMkLst>
        </pc:graphicFrameChg>
      </pc:sldChg>
      <pc:sldChg chg="addSp delSp modSp new mod ord setBg">
        <pc:chgData name="Nabeela Begum (2216501)" userId="528343e6-3030-4fb8-9617-60a95b1f23ce" providerId="ADAL" clId="{20D2C21F-CB2A-421D-9D04-EBE0D3534C88}" dt="2025-10-25T14:47:38.774" v="1790" actId="27636"/>
        <pc:sldMkLst>
          <pc:docMk/>
          <pc:sldMk cId="1679232684" sldId="278"/>
        </pc:sldMkLst>
        <pc:spChg chg="mod">
          <ac:chgData name="Nabeela Begum (2216501)" userId="528343e6-3030-4fb8-9617-60a95b1f23ce" providerId="ADAL" clId="{20D2C21F-CB2A-421D-9D04-EBE0D3534C88}" dt="2025-10-25T14:47:16.375" v="1784" actId="26606"/>
          <ac:spMkLst>
            <pc:docMk/>
            <pc:sldMk cId="1679232684" sldId="278"/>
            <ac:spMk id="2" creationId="{3F854117-32F9-A824-1053-A0E839C750B2}"/>
          </ac:spMkLst>
        </pc:spChg>
      </pc:sldChg>
      <pc:sldChg chg="addSp delSp modSp new mod ord setBg">
        <pc:chgData name="Nabeela Begum (2216501)" userId="528343e6-3030-4fb8-9617-60a95b1f23ce" providerId="ADAL" clId="{20D2C21F-CB2A-421D-9D04-EBE0D3534C88}" dt="2025-10-25T11:12:34.428" v="1332"/>
        <pc:sldMkLst>
          <pc:docMk/>
          <pc:sldMk cId="1904733014" sldId="279"/>
        </pc:sldMkLst>
        <pc:spChg chg="mod">
          <ac:chgData name="Nabeela Begum (2216501)" userId="528343e6-3030-4fb8-9617-60a95b1f23ce" providerId="ADAL" clId="{20D2C21F-CB2A-421D-9D04-EBE0D3534C88}" dt="2025-10-23T16:24:57.950" v="1060" actId="26606"/>
          <ac:spMkLst>
            <pc:docMk/>
            <pc:sldMk cId="1904733014" sldId="279"/>
            <ac:spMk id="2" creationId="{52D2F690-ECBB-D34C-20C2-4CCA25FB208C}"/>
          </ac:spMkLst>
        </pc:spChg>
        <pc:spChg chg="add">
          <ac:chgData name="Nabeela Begum (2216501)" userId="528343e6-3030-4fb8-9617-60a95b1f23ce" providerId="ADAL" clId="{20D2C21F-CB2A-421D-9D04-EBE0D3534C88}" dt="2025-10-23T16:24:57.950" v="1060" actId="26606"/>
          <ac:spMkLst>
            <pc:docMk/>
            <pc:sldMk cId="1904733014" sldId="279"/>
            <ac:spMk id="9" creationId="{099405E2-1A96-4DBA-A9DC-4C2A1B421CA9}"/>
          </ac:spMkLst>
        </pc:spChg>
        <pc:spChg chg="add">
          <ac:chgData name="Nabeela Begum (2216501)" userId="528343e6-3030-4fb8-9617-60a95b1f23ce" providerId="ADAL" clId="{20D2C21F-CB2A-421D-9D04-EBE0D3534C88}" dt="2025-10-23T16:24:57.950" v="1060" actId="26606"/>
          <ac:spMkLst>
            <pc:docMk/>
            <pc:sldMk cId="1904733014" sldId="279"/>
            <ac:spMk id="11" creationId="{61363234-E0BA-4476-B051-D8D9FA506B5A}"/>
          </ac:spMkLst>
        </pc:spChg>
        <pc:spChg chg="add">
          <ac:chgData name="Nabeela Begum (2216501)" userId="528343e6-3030-4fb8-9617-60a95b1f23ce" providerId="ADAL" clId="{20D2C21F-CB2A-421D-9D04-EBE0D3534C88}" dt="2025-10-23T16:24:57.950" v="1060" actId="26606"/>
          <ac:spMkLst>
            <pc:docMk/>
            <pc:sldMk cId="1904733014" sldId="279"/>
            <ac:spMk id="13" creationId="{932FF329-3A87-4F66-BA01-91CD63C8119F}"/>
          </ac:spMkLst>
        </pc:spChg>
        <pc:spChg chg="add">
          <ac:chgData name="Nabeela Begum (2216501)" userId="528343e6-3030-4fb8-9617-60a95b1f23ce" providerId="ADAL" clId="{20D2C21F-CB2A-421D-9D04-EBE0D3534C88}" dt="2025-10-23T16:24:57.950" v="1060" actId="26606"/>
          <ac:spMkLst>
            <pc:docMk/>
            <pc:sldMk cId="1904733014" sldId="279"/>
            <ac:spMk id="15" creationId="{79855050-A75B-4DD0-9B56-8B1C7722D884}"/>
          </ac:spMkLst>
        </pc:spChg>
        <pc:spChg chg="add">
          <ac:chgData name="Nabeela Begum (2216501)" userId="528343e6-3030-4fb8-9617-60a95b1f23ce" providerId="ADAL" clId="{20D2C21F-CB2A-421D-9D04-EBE0D3534C88}" dt="2025-10-23T16:24:57.950" v="1060" actId="26606"/>
          <ac:spMkLst>
            <pc:docMk/>
            <pc:sldMk cId="1904733014" sldId="279"/>
            <ac:spMk id="17" creationId="{0FA286C7-EFC7-4DFE-967A-7E37BA0F363B}"/>
          </ac:spMkLst>
        </pc:spChg>
        <pc:spChg chg="add">
          <ac:chgData name="Nabeela Begum (2216501)" userId="528343e6-3030-4fb8-9617-60a95b1f23ce" providerId="ADAL" clId="{20D2C21F-CB2A-421D-9D04-EBE0D3534C88}" dt="2025-10-23T16:24:57.950" v="1060" actId="26606"/>
          <ac:spMkLst>
            <pc:docMk/>
            <pc:sldMk cId="1904733014" sldId="279"/>
            <ac:spMk id="19" creationId="{10C9F0E8-EF8B-43C1-9C77-E9DDAF1A0FDD}"/>
          </ac:spMkLst>
        </pc:spChg>
        <pc:spChg chg="add">
          <ac:chgData name="Nabeela Begum (2216501)" userId="528343e6-3030-4fb8-9617-60a95b1f23ce" providerId="ADAL" clId="{20D2C21F-CB2A-421D-9D04-EBE0D3534C88}" dt="2025-10-23T16:24:57.950" v="1060" actId="26606"/>
          <ac:spMkLst>
            <pc:docMk/>
            <pc:sldMk cId="1904733014" sldId="279"/>
            <ac:spMk id="21" creationId="{379DC473-98F8-45DF-B136-EC0F0F4C6B23}"/>
          </ac:spMkLst>
        </pc:spChg>
        <pc:graphicFrameChg chg="add mod">
          <ac:chgData name="Nabeela Begum (2216501)" userId="528343e6-3030-4fb8-9617-60a95b1f23ce" providerId="ADAL" clId="{20D2C21F-CB2A-421D-9D04-EBE0D3534C88}" dt="2025-10-23T16:25:10.351" v="1061" actId="14100"/>
          <ac:graphicFrameMkLst>
            <pc:docMk/>
            <pc:sldMk cId="1904733014" sldId="279"/>
            <ac:graphicFrameMk id="5" creationId="{28DA0457-29C7-2A04-E0D3-188D8FAEDAF1}"/>
          </ac:graphicFrameMkLst>
        </pc:graphicFrameChg>
      </pc:sldChg>
      <pc:sldChg chg="addSp delSp modSp new mod ord setBg">
        <pc:chgData name="Nabeela Begum (2216501)" userId="528343e6-3030-4fb8-9617-60a95b1f23ce" providerId="ADAL" clId="{20D2C21F-CB2A-421D-9D04-EBE0D3534C88}" dt="2025-10-26T19:52:35.909" v="3495" actId="12"/>
        <pc:sldMkLst>
          <pc:docMk/>
          <pc:sldMk cId="2857045198" sldId="280"/>
        </pc:sldMkLst>
        <pc:spChg chg="mod">
          <ac:chgData name="Nabeela Begum (2216501)" userId="528343e6-3030-4fb8-9617-60a95b1f23ce" providerId="ADAL" clId="{20D2C21F-CB2A-421D-9D04-EBE0D3534C88}" dt="2025-10-26T19:51:50.600" v="3482" actId="1076"/>
          <ac:spMkLst>
            <pc:docMk/>
            <pc:sldMk cId="2857045198" sldId="280"/>
            <ac:spMk id="2" creationId="{48D26D71-41A8-0470-4229-3B8E769E0983}"/>
          </ac:spMkLst>
        </pc:spChg>
        <pc:spChg chg="add mod ord">
          <ac:chgData name="Nabeela Begum (2216501)" userId="528343e6-3030-4fb8-9617-60a95b1f23ce" providerId="ADAL" clId="{20D2C21F-CB2A-421D-9D04-EBE0D3534C88}" dt="2025-10-26T19:52:35.909" v="3495" actId="12"/>
          <ac:spMkLst>
            <pc:docMk/>
            <pc:sldMk cId="2857045198" sldId="280"/>
            <ac:spMk id="4" creationId="{DB4089DB-6DBA-2F3F-8BD8-6494BBF98A47}"/>
          </ac:spMkLst>
        </pc:spChg>
        <pc:picChg chg="add mod">
          <ac:chgData name="Nabeela Begum (2216501)" userId="528343e6-3030-4fb8-9617-60a95b1f23ce" providerId="ADAL" clId="{20D2C21F-CB2A-421D-9D04-EBE0D3534C88}" dt="2025-10-26T19:50:28.076" v="3474" actId="1076"/>
          <ac:picMkLst>
            <pc:docMk/>
            <pc:sldMk cId="2857045198" sldId="280"/>
            <ac:picMk id="36" creationId="{C8658FFE-B249-D588-A3A9-BB7FF0F2427F}"/>
          </ac:picMkLst>
        </pc:picChg>
      </pc:sldChg>
      <pc:sldChg chg="addSp delSp modSp new mod setBg">
        <pc:chgData name="Nabeela Begum (2216501)" userId="528343e6-3030-4fb8-9617-60a95b1f23ce" providerId="ADAL" clId="{20D2C21F-CB2A-421D-9D04-EBE0D3534C88}" dt="2025-10-26T15:02:58.217" v="3077" actId="20577"/>
        <pc:sldMkLst>
          <pc:docMk/>
          <pc:sldMk cId="2110042873" sldId="281"/>
        </pc:sldMkLst>
        <pc:spChg chg="mod">
          <ac:chgData name="Nabeela Begum (2216501)" userId="528343e6-3030-4fb8-9617-60a95b1f23ce" providerId="ADAL" clId="{20D2C21F-CB2A-421D-9D04-EBE0D3534C88}" dt="2025-10-26T15:00:27.700" v="3046" actId="1076"/>
          <ac:spMkLst>
            <pc:docMk/>
            <pc:sldMk cId="2110042873" sldId="281"/>
            <ac:spMk id="2" creationId="{7B78F1AF-D4E1-5645-5E2B-B76508F41518}"/>
          </ac:spMkLst>
        </pc:spChg>
        <pc:spChg chg="mod">
          <ac:chgData name="Nabeela Begum (2216501)" userId="528343e6-3030-4fb8-9617-60a95b1f23ce" providerId="ADAL" clId="{20D2C21F-CB2A-421D-9D04-EBE0D3534C88}" dt="2025-10-26T15:02:58.217" v="3077" actId="20577"/>
          <ac:spMkLst>
            <pc:docMk/>
            <pc:sldMk cId="2110042873" sldId="281"/>
            <ac:spMk id="3" creationId="{B91808C5-473D-6755-4B89-E4C44675DFBF}"/>
          </ac:spMkLst>
        </pc:spChg>
        <pc:spChg chg="add">
          <ac:chgData name="Nabeela Begum (2216501)" userId="528343e6-3030-4fb8-9617-60a95b1f23ce" providerId="ADAL" clId="{20D2C21F-CB2A-421D-9D04-EBE0D3534C88}" dt="2025-10-26T14:59:21.951" v="3041" actId="26606"/>
          <ac:spMkLst>
            <pc:docMk/>
            <pc:sldMk cId="2110042873" sldId="281"/>
            <ac:spMk id="43" creationId="{099405E2-1A96-4DBA-A9DC-4C2A1B421CA9}"/>
          </ac:spMkLst>
        </pc:spChg>
        <pc:spChg chg="add">
          <ac:chgData name="Nabeela Begum (2216501)" userId="528343e6-3030-4fb8-9617-60a95b1f23ce" providerId="ADAL" clId="{20D2C21F-CB2A-421D-9D04-EBE0D3534C88}" dt="2025-10-26T14:59:21.951" v="3041" actId="26606"/>
          <ac:spMkLst>
            <pc:docMk/>
            <pc:sldMk cId="2110042873" sldId="281"/>
            <ac:spMk id="44" creationId="{79855050-A75B-4DD0-9B56-8B1C7722D884}"/>
          </ac:spMkLst>
        </pc:spChg>
        <pc:spChg chg="add">
          <ac:chgData name="Nabeela Begum (2216501)" userId="528343e6-3030-4fb8-9617-60a95b1f23ce" providerId="ADAL" clId="{20D2C21F-CB2A-421D-9D04-EBE0D3534C88}" dt="2025-10-26T14:59:21.951" v="3041" actId="26606"/>
          <ac:spMkLst>
            <pc:docMk/>
            <pc:sldMk cId="2110042873" sldId="281"/>
            <ac:spMk id="45" creationId="{2060C0F7-61A6-4E64-A77E-AFBD81127352}"/>
          </ac:spMkLst>
        </pc:spChg>
        <pc:spChg chg="add">
          <ac:chgData name="Nabeela Begum (2216501)" userId="528343e6-3030-4fb8-9617-60a95b1f23ce" providerId="ADAL" clId="{20D2C21F-CB2A-421D-9D04-EBE0D3534C88}" dt="2025-10-26T14:59:21.951" v="3041" actId="26606"/>
          <ac:spMkLst>
            <pc:docMk/>
            <pc:sldMk cId="2110042873" sldId="281"/>
            <ac:spMk id="46" creationId="{BCF4857D-F003-4CA1-82AB-00900B1008BA}"/>
          </ac:spMkLst>
        </pc:spChg>
        <pc:spChg chg="add">
          <ac:chgData name="Nabeela Begum (2216501)" userId="528343e6-3030-4fb8-9617-60a95b1f23ce" providerId="ADAL" clId="{20D2C21F-CB2A-421D-9D04-EBE0D3534C88}" dt="2025-10-26T14:59:21.951" v="3041" actId="26606"/>
          <ac:spMkLst>
            <pc:docMk/>
            <pc:sldMk cId="2110042873" sldId="281"/>
            <ac:spMk id="47" creationId="{DB791336-FCAA-4174-9303-B3F374861110}"/>
          </ac:spMkLst>
        </pc:spChg>
        <pc:spChg chg="add">
          <ac:chgData name="Nabeela Begum (2216501)" userId="528343e6-3030-4fb8-9617-60a95b1f23ce" providerId="ADAL" clId="{20D2C21F-CB2A-421D-9D04-EBE0D3534C88}" dt="2025-10-26T14:59:21.951" v="3041" actId="26606"/>
          <ac:spMkLst>
            <pc:docMk/>
            <pc:sldMk cId="2110042873" sldId="281"/>
            <ac:spMk id="48" creationId="{CA212158-300D-44D0-9CCE-472C3F669EE1}"/>
          </ac:spMkLst>
        </pc:spChg>
        <pc:spChg chg="add">
          <ac:chgData name="Nabeela Begum (2216501)" userId="528343e6-3030-4fb8-9617-60a95b1f23ce" providerId="ADAL" clId="{20D2C21F-CB2A-421D-9D04-EBE0D3534C88}" dt="2025-10-26T14:59:21.951" v="3041" actId="26606"/>
          <ac:spMkLst>
            <pc:docMk/>
            <pc:sldMk cId="2110042873" sldId="281"/>
            <ac:spMk id="49" creationId="{988521F4-D44A-42C5-9BDB-5CA25554098B}"/>
          </ac:spMkLst>
        </pc:spChg>
        <pc:spChg chg="add">
          <ac:chgData name="Nabeela Begum (2216501)" userId="528343e6-3030-4fb8-9617-60a95b1f23ce" providerId="ADAL" clId="{20D2C21F-CB2A-421D-9D04-EBE0D3534C88}" dt="2025-10-26T14:59:21.951" v="3041" actId="26606"/>
          <ac:spMkLst>
            <pc:docMk/>
            <pc:sldMk cId="2110042873" sldId="281"/>
            <ac:spMk id="50" creationId="{5E6738EB-6FF0-4AF9-8462-57F4494B88B2}"/>
          </ac:spMkLst>
        </pc:spChg>
        <pc:picChg chg="add mod">
          <ac:chgData name="Nabeela Begum (2216501)" userId="528343e6-3030-4fb8-9617-60a95b1f23ce" providerId="ADAL" clId="{20D2C21F-CB2A-421D-9D04-EBE0D3534C88}" dt="2025-10-26T15:00:21.301" v="3045" actId="1076"/>
          <ac:picMkLst>
            <pc:docMk/>
            <pc:sldMk cId="2110042873" sldId="281"/>
            <ac:picMk id="5" creationId="{DF7616B0-8A68-F98C-EC3C-0C5810E22335}"/>
          </ac:picMkLst>
        </pc:picChg>
      </pc:sldChg>
      <pc:sldChg chg="addSp delSp modSp new mod ord">
        <pc:chgData name="Nabeela Begum (2216501)" userId="528343e6-3030-4fb8-9617-60a95b1f23ce" providerId="ADAL" clId="{20D2C21F-CB2A-421D-9D04-EBE0D3534C88}" dt="2025-10-26T15:38:52.339" v="3275"/>
        <pc:sldMkLst>
          <pc:docMk/>
          <pc:sldMk cId="2002570594" sldId="282"/>
        </pc:sldMkLst>
        <pc:spChg chg="mod">
          <ac:chgData name="Nabeela Begum (2216501)" userId="528343e6-3030-4fb8-9617-60a95b1f23ce" providerId="ADAL" clId="{20D2C21F-CB2A-421D-9D04-EBE0D3534C88}" dt="2025-10-25T11:20:37.026" v="1483" actId="20577"/>
          <ac:spMkLst>
            <pc:docMk/>
            <pc:sldMk cId="2002570594" sldId="282"/>
            <ac:spMk id="2" creationId="{61C8EF74-B870-BE9E-1802-D1B51AC0628C}"/>
          </ac:spMkLst>
        </pc:spChg>
      </pc:sldChg>
      <pc:sldChg chg="modSp new mod ord">
        <pc:chgData name="Nabeela Begum (2216501)" userId="528343e6-3030-4fb8-9617-60a95b1f23ce" providerId="ADAL" clId="{20D2C21F-CB2A-421D-9D04-EBE0D3534C88}" dt="2025-10-26T15:38:01.431" v="3271" actId="113"/>
        <pc:sldMkLst>
          <pc:docMk/>
          <pc:sldMk cId="2038368068" sldId="283"/>
        </pc:sldMkLst>
        <pc:spChg chg="mod">
          <ac:chgData name="Nabeela Begum (2216501)" userId="528343e6-3030-4fb8-9617-60a95b1f23ce" providerId="ADAL" clId="{20D2C21F-CB2A-421D-9D04-EBE0D3534C88}" dt="2025-10-25T14:56:06.729" v="1850" actId="20577"/>
          <ac:spMkLst>
            <pc:docMk/>
            <pc:sldMk cId="2038368068" sldId="283"/>
            <ac:spMk id="2" creationId="{EDBC1322-697F-EC21-821A-2ECB19A4900A}"/>
          </ac:spMkLst>
        </pc:spChg>
      </pc:sldChg>
      <pc:sldChg chg="addSp delSp modSp new mod setBg">
        <pc:chgData name="Nabeela Begum (2216501)" userId="528343e6-3030-4fb8-9617-60a95b1f23ce" providerId="ADAL" clId="{20D2C21F-CB2A-421D-9D04-EBE0D3534C88}" dt="2025-10-25T15:11:27.620" v="1981" actId="1076"/>
        <pc:sldMkLst>
          <pc:docMk/>
          <pc:sldMk cId="1808846176" sldId="284"/>
        </pc:sldMkLst>
      </pc:sldChg>
      <pc:sldChg chg="addSp delSp modSp new mod ord setBg">
        <pc:chgData name="Nabeela Begum (2216501)" userId="528343e6-3030-4fb8-9617-60a95b1f23ce" providerId="ADAL" clId="{20D2C21F-CB2A-421D-9D04-EBE0D3534C88}" dt="2025-10-26T15:32:35.166" v="3234" actId="26606"/>
        <pc:sldMkLst>
          <pc:docMk/>
          <pc:sldMk cId="1158884133" sldId="285"/>
        </pc:sldMkLst>
        <pc:spChg chg="mod">
          <ac:chgData name="Nabeela Begum (2216501)" userId="528343e6-3030-4fb8-9617-60a95b1f23ce" providerId="ADAL" clId="{20D2C21F-CB2A-421D-9D04-EBE0D3534C88}" dt="2025-10-26T15:32:35.166" v="3234" actId="26606"/>
          <ac:spMkLst>
            <pc:docMk/>
            <pc:sldMk cId="1158884133" sldId="285"/>
            <ac:spMk id="2" creationId="{AD780EDA-8622-20F2-BA46-CE399D230CBC}"/>
          </ac:spMkLst>
        </pc:spChg>
        <pc:spChg chg="add">
          <ac:chgData name="Nabeela Begum (2216501)" userId="528343e6-3030-4fb8-9617-60a95b1f23ce" providerId="ADAL" clId="{20D2C21F-CB2A-421D-9D04-EBE0D3534C88}" dt="2025-10-26T15:32:35.166" v="3234" actId="26606"/>
          <ac:spMkLst>
            <pc:docMk/>
            <pc:sldMk cId="1158884133" sldId="285"/>
            <ac:spMk id="19" creationId="{72526924-84D3-45FB-A5FE-62D8FCBF53B6}"/>
          </ac:spMkLst>
        </pc:spChg>
        <pc:spChg chg="add">
          <ac:chgData name="Nabeela Begum (2216501)" userId="528343e6-3030-4fb8-9617-60a95b1f23ce" providerId="ADAL" clId="{20D2C21F-CB2A-421D-9D04-EBE0D3534C88}" dt="2025-10-26T15:32:35.166" v="3234" actId="26606"/>
          <ac:spMkLst>
            <pc:docMk/>
            <pc:sldMk cId="1158884133" sldId="285"/>
            <ac:spMk id="20" creationId="{5C2A6256-1DD0-4E4B-A8B3-9A711B4DBE0C}"/>
          </ac:spMkLst>
        </pc:spChg>
        <pc:spChg chg="add">
          <ac:chgData name="Nabeela Begum (2216501)" userId="528343e6-3030-4fb8-9617-60a95b1f23ce" providerId="ADAL" clId="{20D2C21F-CB2A-421D-9D04-EBE0D3534C88}" dt="2025-10-26T15:32:35.166" v="3234" actId="26606"/>
          <ac:spMkLst>
            <pc:docMk/>
            <pc:sldMk cId="1158884133" sldId="285"/>
            <ac:spMk id="21" creationId="{41760540-185E-4652-BFD2-9B362EF3BC99}"/>
          </ac:spMkLst>
        </pc:spChg>
        <pc:spChg chg="add">
          <ac:chgData name="Nabeela Begum (2216501)" userId="528343e6-3030-4fb8-9617-60a95b1f23ce" providerId="ADAL" clId="{20D2C21F-CB2A-421D-9D04-EBE0D3534C88}" dt="2025-10-26T15:32:35.166" v="3234" actId="26606"/>
          <ac:spMkLst>
            <pc:docMk/>
            <pc:sldMk cId="1158884133" sldId="285"/>
            <ac:spMk id="22" creationId="{729789F4-85C1-41A0-83EB-992E22210CB9}"/>
          </ac:spMkLst>
        </pc:spChg>
        <pc:spChg chg="add">
          <ac:chgData name="Nabeela Begum (2216501)" userId="528343e6-3030-4fb8-9617-60a95b1f23ce" providerId="ADAL" clId="{20D2C21F-CB2A-421D-9D04-EBE0D3534C88}" dt="2025-10-26T15:32:35.166" v="3234" actId="26606"/>
          <ac:spMkLst>
            <pc:docMk/>
            <pc:sldMk cId="1158884133" sldId="285"/>
            <ac:spMk id="23" creationId="{9D9D367D-6DD2-4A7C-8918-0DCAC297559A}"/>
          </ac:spMkLst>
        </pc:spChg>
        <pc:graphicFrameChg chg="add">
          <ac:chgData name="Nabeela Begum (2216501)" userId="528343e6-3030-4fb8-9617-60a95b1f23ce" providerId="ADAL" clId="{20D2C21F-CB2A-421D-9D04-EBE0D3534C88}" dt="2025-10-26T15:32:35.166" v="3234" actId="26606"/>
          <ac:graphicFrameMkLst>
            <pc:docMk/>
            <pc:sldMk cId="1158884133" sldId="285"/>
            <ac:graphicFrameMk id="24" creationId="{5057499D-1BB8-A351-C078-1F90E8137F9B}"/>
          </ac:graphicFrameMkLst>
        </pc:graphicFrameChg>
      </pc:sldChg>
      <pc:sldChg chg="addSp delSp modSp new mod">
        <pc:chgData name="Nabeela Begum (2216501)" userId="528343e6-3030-4fb8-9617-60a95b1f23ce" providerId="ADAL" clId="{20D2C21F-CB2A-421D-9D04-EBE0D3534C88}" dt="2025-10-26T14:35:12.498" v="2876" actId="27636"/>
        <pc:sldMkLst>
          <pc:docMk/>
          <pc:sldMk cId="2058184937" sldId="286"/>
        </pc:sldMkLst>
        <pc:spChg chg="mod">
          <ac:chgData name="Nabeela Begum (2216501)" userId="528343e6-3030-4fb8-9617-60a95b1f23ce" providerId="ADAL" clId="{20D2C21F-CB2A-421D-9D04-EBE0D3534C88}" dt="2025-10-26T11:50:14.473" v="2055" actId="313"/>
          <ac:spMkLst>
            <pc:docMk/>
            <pc:sldMk cId="2058184937" sldId="286"/>
            <ac:spMk id="2" creationId="{FC70E425-0CF3-8875-C57C-DAB5BCFA2B12}"/>
          </ac:spMkLst>
        </pc:spChg>
        <pc:spChg chg="add del mod">
          <ac:chgData name="Nabeela Begum (2216501)" userId="528343e6-3030-4fb8-9617-60a95b1f23ce" providerId="ADAL" clId="{20D2C21F-CB2A-421D-9D04-EBE0D3534C88}" dt="2025-10-26T14:35:12.498" v="2876" actId="27636"/>
          <ac:spMkLst>
            <pc:docMk/>
            <pc:sldMk cId="2058184937" sldId="286"/>
            <ac:spMk id="3" creationId="{7A94098C-C3AF-F7BF-2D00-6F42D7B47728}"/>
          </ac:spMkLst>
        </pc:spChg>
      </pc:sldChg>
      <pc:sldChg chg="addSp delSp modSp new mod setBg">
        <pc:chgData name="Nabeela Begum (2216501)" userId="528343e6-3030-4fb8-9617-60a95b1f23ce" providerId="ADAL" clId="{20D2C21F-CB2A-421D-9D04-EBE0D3534C88}" dt="2025-10-26T19:09:50.770" v="3314" actId="14100"/>
        <pc:sldMkLst>
          <pc:docMk/>
          <pc:sldMk cId="4103212269" sldId="287"/>
        </pc:sldMkLst>
        <pc:spChg chg="mod">
          <ac:chgData name="Nabeela Begum (2216501)" userId="528343e6-3030-4fb8-9617-60a95b1f23ce" providerId="ADAL" clId="{20D2C21F-CB2A-421D-9D04-EBE0D3534C88}" dt="2025-10-26T19:09:12.325" v="3310" actId="1076"/>
          <ac:spMkLst>
            <pc:docMk/>
            <pc:sldMk cId="4103212269" sldId="287"/>
            <ac:spMk id="2" creationId="{129B2A91-9D14-6347-2526-B617BA8EF014}"/>
          </ac:spMkLst>
        </pc:spChg>
        <pc:spChg chg="add">
          <ac:chgData name="Nabeela Begum (2216501)" userId="528343e6-3030-4fb8-9617-60a95b1f23ce" providerId="ADAL" clId="{20D2C21F-CB2A-421D-9D04-EBE0D3534C88}" dt="2025-10-26T15:23:36.978" v="3212" actId="26606"/>
          <ac:spMkLst>
            <pc:docMk/>
            <pc:sldMk cId="4103212269" sldId="287"/>
            <ac:spMk id="9" creationId="{099405E2-1A96-4DBA-A9DC-4C2A1B421CA9}"/>
          </ac:spMkLst>
        </pc:spChg>
        <pc:spChg chg="add">
          <ac:chgData name="Nabeela Begum (2216501)" userId="528343e6-3030-4fb8-9617-60a95b1f23ce" providerId="ADAL" clId="{20D2C21F-CB2A-421D-9D04-EBE0D3534C88}" dt="2025-10-26T15:23:36.978" v="3212" actId="26606"/>
          <ac:spMkLst>
            <pc:docMk/>
            <pc:sldMk cId="4103212269" sldId="287"/>
            <ac:spMk id="11" creationId="{3DB426D6-FD66-4A48-A6EB-235CF40812EE}"/>
          </ac:spMkLst>
        </pc:spChg>
        <pc:spChg chg="add">
          <ac:chgData name="Nabeela Begum (2216501)" userId="528343e6-3030-4fb8-9617-60a95b1f23ce" providerId="ADAL" clId="{20D2C21F-CB2A-421D-9D04-EBE0D3534C88}" dt="2025-10-26T15:23:36.978" v="3212" actId="26606"/>
          <ac:spMkLst>
            <pc:docMk/>
            <pc:sldMk cId="4103212269" sldId="287"/>
            <ac:spMk id="13" creationId="{79855050-A75B-4DD0-9B56-8B1C7722D884}"/>
          </ac:spMkLst>
        </pc:spChg>
        <pc:spChg chg="add">
          <ac:chgData name="Nabeela Begum (2216501)" userId="528343e6-3030-4fb8-9617-60a95b1f23ce" providerId="ADAL" clId="{20D2C21F-CB2A-421D-9D04-EBE0D3534C88}" dt="2025-10-26T15:23:36.978" v="3212" actId="26606"/>
          <ac:spMkLst>
            <pc:docMk/>
            <pc:sldMk cId="4103212269" sldId="287"/>
            <ac:spMk id="15" creationId="{C509E6C1-B33E-49E8-8D77-7D2A9B49E878}"/>
          </ac:spMkLst>
        </pc:spChg>
        <pc:spChg chg="add del">
          <ac:chgData name="Nabeela Begum (2216501)" userId="528343e6-3030-4fb8-9617-60a95b1f23ce" providerId="ADAL" clId="{20D2C21F-CB2A-421D-9D04-EBE0D3534C88}" dt="2025-10-26T19:05:51.162" v="3282" actId="26606"/>
          <ac:spMkLst>
            <pc:docMk/>
            <pc:sldMk cId="4103212269" sldId="287"/>
            <ac:spMk id="17" creationId="{5E6738EB-6FF0-4AF9-8462-57F4494B88B2}"/>
          </ac:spMkLst>
        </pc:spChg>
        <pc:spChg chg="add">
          <ac:chgData name="Nabeela Begum (2216501)" userId="528343e6-3030-4fb8-9617-60a95b1f23ce" providerId="ADAL" clId="{20D2C21F-CB2A-421D-9D04-EBE0D3534C88}" dt="2025-10-26T15:23:36.978" v="3212" actId="26606"/>
          <ac:spMkLst>
            <pc:docMk/>
            <pc:sldMk cId="4103212269" sldId="287"/>
            <ac:spMk id="19" creationId="{DB791336-FCAA-4174-9303-B3F374861110}"/>
          </ac:spMkLst>
        </pc:spChg>
        <pc:spChg chg="add del">
          <ac:chgData name="Nabeela Begum (2216501)" userId="528343e6-3030-4fb8-9617-60a95b1f23ce" providerId="ADAL" clId="{20D2C21F-CB2A-421D-9D04-EBE0D3534C88}" dt="2025-10-26T19:05:51.162" v="3282" actId="26606"/>
          <ac:spMkLst>
            <pc:docMk/>
            <pc:sldMk cId="4103212269" sldId="287"/>
            <ac:spMk id="21" creationId="{988521F4-D44A-42C5-9BDB-5CA25554098B}"/>
          </ac:spMkLst>
        </pc:spChg>
        <pc:spChg chg="add del">
          <ac:chgData name="Nabeela Begum (2216501)" userId="528343e6-3030-4fb8-9617-60a95b1f23ce" providerId="ADAL" clId="{20D2C21F-CB2A-421D-9D04-EBE0D3534C88}" dt="2025-10-26T19:05:51.162" v="3282" actId="26606"/>
          <ac:spMkLst>
            <pc:docMk/>
            <pc:sldMk cId="4103212269" sldId="287"/>
            <ac:spMk id="23" creationId="{AD0687CC-D1D8-44B2-9573-CC65510ECBF0}"/>
          </ac:spMkLst>
        </pc:spChg>
        <pc:spChg chg="add del">
          <ac:chgData name="Nabeela Begum (2216501)" userId="528343e6-3030-4fb8-9617-60a95b1f23ce" providerId="ADAL" clId="{20D2C21F-CB2A-421D-9D04-EBE0D3534C88}" dt="2025-10-26T19:05:51.162" v="3282" actId="26606"/>
          <ac:spMkLst>
            <pc:docMk/>
            <pc:sldMk cId="4103212269" sldId="287"/>
            <ac:spMk id="25" creationId="{CA212158-300D-44D0-9CCE-472C3F669EE1}"/>
          </ac:spMkLst>
        </pc:spChg>
        <pc:graphicFrameChg chg="add mod modGraphic">
          <ac:chgData name="Nabeela Begum (2216501)" userId="528343e6-3030-4fb8-9617-60a95b1f23ce" providerId="ADAL" clId="{20D2C21F-CB2A-421D-9D04-EBE0D3534C88}" dt="2025-10-26T15:25:34.401" v="3223" actId="20577"/>
          <ac:graphicFrameMkLst>
            <pc:docMk/>
            <pc:sldMk cId="4103212269" sldId="287"/>
            <ac:graphicFrameMk id="4" creationId="{89093FDF-5EB0-AD14-5E95-505CB8ECAC53}"/>
          </ac:graphicFrameMkLst>
        </pc:graphicFrameChg>
        <pc:picChg chg="add mod">
          <ac:chgData name="Nabeela Begum (2216501)" userId="528343e6-3030-4fb8-9617-60a95b1f23ce" providerId="ADAL" clId="{20D2C21F-CB2A-421D-9D04-EBE0D3534C88}" dt="2025-10-26T19:09:50.770" v="3314" actId="14100"/>
          <ac:picMkLst>
            <pc:docMk/>
            <pc:sldMk cId="4103212269" sldId="287"/>
            <ac:picMk id="12" creationId="{42FFA00D-D367-FEE1-066D-A24827B54851}"/>
          </ac:picMkLst>
        </pc:picChg>
      </pc:sldChg>
      <pc:sldChg chg="addSp delSp modSp new mod">
        <pc:chgData name="Nabeela Begum (2216501)" userId="528343e6-3030-4fb8-9617-60a95b1f23ce" providerId="ADAL" clId="{20D2C21F-CB2A-421D-9D04-EBE0D3534C88}" dt="2025-10-26T14:15:19.195" v="2694"/>
        <pc:sldMkLst>
          <pc:docMk/>
          <pc:sldMk cId="3973555718" sldId="288"/>
        </pc:sldMkLst>
      </pc:sldChg>
      <pc:sldChg chg="addSp delSp modSp new mod setBg">
        <pc:chgData name="Nabeela Begum (2216501)" userId="528343e6-3030-4fb8-9617-60a95b1f23ce" providerId="ADAL" clId="{20D2C21F-CB2A-421D-9D04-EBE0D3534C88}" dt="2025-10-26T15:32:17.583" v="3231" actId="14100"/>
        <pc:sldMkLst>
          <pc:docMk/>
          <pc:sldMk cId="3001435020" sldId="289"/>
        </pc:sldMkLst>
        <pc:spChg chg="mod">
          <ac:chgData name="Nabeela Begum (2216501)" userId="528343e6-3030-4fb8-9617-60a95b1f23ce" providerId="ADAL" clId="{20D2C21F-CB2A-421D-9D04-EBE0D3534C88}" dt="2025-10-26T15:31:56.829" v="3229" actId="26606"/>
          <ac:spMkLst>
            <pc:docMk/>
            <pc:sldMk cId="3001435020" sldId="289"/>
            <ac:spMk id="2" creationId="{DE0B03D1-6059-14C2-7060-02B9801B5C21}"/>
          </ac:spMkLst>
        </pc:spChg>
        <pc:spChg chg="add">
          <ac:chgData name="Nabeela Begum (2216501)" userId="528343e6-3030-4fb8-9617-60a95b1f23ce" providerId="ADAL" clId="{20D2C21F-CB2A-421D-9D04-EBE0D3534C88}" dt="2025-10-26T15:31:56.829" v="3229" actId="26606"/>
          <ac:spMkLst>
            <pc:docMk/>
            <pc:sldMk cId="3001435020" sldId="289"/>
            <ac:spMk id="29" creationId="{72526924-84D3-45FB-A5FE-62D8FCBF53B6}"/>
          </ac:spMkLst>
        </pc:spChg>
        <pc:spChg chg="add">
          <ac:chgData name="Nabeela Begum (2216501)" userId="528343e6-3030-4fb8-9617-60a95b1f23ce" providerId="ADAL" clId="{20D2C21F-CB2A-421D-9D04-EBE0D3534C88}" dt="2025-10-26T15:31:56.829" v="3229" actId="26606"/>
          <ac:spMkLst>
            <pc:docMk/>
            <pc:sldMk cId="3001435020" sldId="289"/>
            <ac:spMk id="30" creationId="{5C2A6256-1DD0-4E4B-A8B3-9A711B4DBE0C}"/>
          </ac:spMkLst>
        </pc:spChg>
        <pc:spChg chg="add">
          <ac:chgData name="Nabeela Begum (2216501)" userId="528343e6-3030-4fb8-9617-60a95b1f23ce" providerId="ADAL" clId="{20D2C21F-CB2A-421D-9D04-EBE0D3534C88}" dt="2025-10-26T15:31:56.829" v="3229" actId="26606"/>
          <ac:spMkLst>
            <pc:docMk/>
            <pc:sldMk cId="3001435020" sldId="289"/>
            <ac:spMk id="31" creationId="{41760540-185E-4652-BFD2-9B362EF3BC99}"/>
          </ac:spMkLst>
        </pc:spChg>
        <pc:spChg chg="add">
          <ac:chgData name="Nabeela Begum (2216501)" userId="528343e6-3030-4fb8-9617-60a95b1f23ce" providerId="ADAL" clId="{20D2C21F-CB2A-421D-9D04-EBE0D3534C88}" dt="2025-10-26T15:31:56.829" v="3229" actId="26606"/>
          <ac:spMkLst>
            <pc:docMk/>
            <pc:sldMk cId="3001435020" sldId="289"/>
            <ac:spMk id="32" creationId="{729789F4-85C1-41A0-83EB-992E22210CB9}"/>
          </ac:spMkLst>
        </pc:spChg>
        <pc:spChg chg="add">
          <ac:chgData name="Nabeela Begum (2216501)" userId="528343e6-3030-4fb8-9617-60a95b1f23ce" providerId="ADAL" clId="{20D2C21F-CB2A-421D-9D04-EBE0D3534C88}" dt="2025-10-26T15:31:56.829" v="3229" actId="26606"/>
          <ac:spMkLst>
            <pc:docMk/>
            <pc:sldMk cId="3001435020" sldId="289"/>
            <ac:spMk id="33" creationId="{9D9D367D-6DD2-4A7C-8918-0DCAC297559A}"/>
          </ac:spMkLst>
        </pc:spChg>
        <pc:graphicFrameChg chg="add mod modGraphic">
          <ac:chgData name="Nabeela Begum (2216501)" userId="528343e6-3030-4fb8-9617-60a95b1f23ce" providerId="ADAL" clId="{20D2C21F-CB2A-421D-9D04-EBE0D3534C88}" dt="2025-10-26T15:32:17.583" v="3231" actId="14100"/>
          <ac:graphicFrameMkLst>
            <pc:docMk/>
            <pc:sldMk cId="3001435020" sldId="289"/>
            <ac:graphicFrameMk id="6" creationId="{B98884B5-BE98-D6C8-66EA-9A6412A10838}"/>
          </ac:graphicFrameMkLst>
        </pc:graphicFrameChg>
      </pc:sldChg>
      <pc:sldChg chg="modSp new mod">
        <pc:chgData name="Nabeela Begum (2216501)" userId="528343e6-3030-4fb8-9617-60a95b1f23ce" providerId="ADAL" clId="{20D2C21F-CB2A-421D-9D04-EBE0D3534C88}" dt="2025-10-26T15:36:33.856" v="3268" actId="255"/>
        <pc:sldMkLst>
          <pc:docMk/>
          <pc:sldMk cId="2275124260" sldId="290"/>
        </pc:sldMkLst>
      </pc:sldChg>
      <pc:sldChg chg="addSp delSp modSp new mod setBg">
        <pc:chgData name="Nabeela Begum (2216501)" userId="528343e6-3030-4fb8-9617-60a95b1f23ce" providerId="ADAL" clId="{20D2C21F-CB2A-421D-9D04-EBE0D3534C88}" dt="2025-10-26T15:18:26.789" v="3184" actId="255"/>
        <pc:sldMkLst>
          <pc:docMk/>
          <pc:sldMk cId="432139462" sldId="291"/>
        </pc:sldMkLst>
        <pc:spChg chg="mod">
          <ac:chgData name="Nabeela Begum (2216501)" userId="528343e6-3030-4fb8-9617-60a95b1f23ce" providerId="ADAL" clId="{20D2C21F-CB2A-421D-9D04-EBE0D3534C88}" dt="2025-10-26T15:16:22.973" v="3172" actId="26606"/>
          <ac:spMkLst>
            <pc:docMk/>
            <pc:sldMk cId="432139462" sldId="291"/>
            <ac:spMk id="2" creationId="{73915B40-879B-BF75-BE58-1EDF9D161BD6}"/>
          </ac:spMkLst>
        </pc:spChg>
        <pc:spChg chg="add">
          <ac:chgData name="Nabeela Begum (2216501)" userId="528343e6-3030-4fb8-9617-60a95b1f23ce" providerId="ADAL" clId="{20D2C21F-CB2A-421D-9D04-EBE0D3534C88}" dt="2025-10-26T15:16:22.973" v="3172" actId="26606"/>
          <ac:spMkLst>
            <pc:docMk/>
            <pc:sldMk cId="432139462" sldId="291"/>
            <ac:spMk id="28" creationId="{099405E2-1A96-4DBA-A9DC-4C2A1B421CA9}"/>
          </ac:spMkLst>
        </pc:spChg>
        <pc:spChg chg="add">
          <ac:chgData name="Nabeela Begum (2216501)" userId="528343e6-3030-4fb8-9617-60a95b1f23ce" providerId="ADAL" clId="{20D2C21F-CB2A-421D-9D04-EBE0D3534C88}" dt="2025-10-26T15:16:22.973" v="3172" actId="26606"/>
          <ac:spMkLst>
            <pc:docMk/>
            <pc:sldMk cId="432139462" sldId="291"/>
            <ac:spMk id="34" creationId="{3DB426D6-FD66-4A48-A6EB-235CF40812EE}"/>
          </ac:spMkLst>
        </pc:spChg>
        <pc:spChg chg="add">
          <ac:chgData name="Nabeela Begum (2216501)" userId="528343e6-3030-4fb8-9617-60a95b1f23ce" providerId="ADAL" clId="{20D2C21F-CB2A-421D-9D04-EBE0D3534C88}" dt="2025-10-26T15:16:22.973" v="3172" actId="26606"/>
          <ac:spMkLst>
            <pc:docMk/>
            <pc:sldMk cId="432139462" sldId="291"/>
            <ac:spMk id="42" creationId="{79855050-A75B-4DD0-9B56-8B1C7722D884}"/>
          </ac:spMkLst>
        </pc:spChg>
        <pc:spChg chg="add">
          <ac:chgData name="Nabeela Begum (2216501)" userId="528343e6-3030-4fb8-9617-60a95b1f23ce" providerId="ADAL" clId="{20D2C21F-CB2A-421D-9D04-EBE0D3534C88}" dt="2025-10-26T15:16:22.973" v="3172" actId="26606"/>
          <ac:spMkLst>
            <pc:docMk/>
            <pc:sldMk cId="432139462" sldId="291"/>
            <ac:spMk id="48" creationId="{C509E6C1-B33E-49E8-8D77-7D2A9B49E878}"/>
          </ac:spMkLst>
        </pc:spChg>
        <pc:spChg chg="add">
          <ac:chgData name="Nabeela Begum (2216501)" userId="528343e6-3030-4fb8-9617-60a95b1f23ce" providerId="ADAL" clId="{20D2C21F-CB2A-421D-9D04-EBE0D3534C88}" dt="2025-10-26T15:16:22.973" v="3172" actId="26606"/>
          <ac:spMkLst>
            <pc:docMk/>
            <pc:sldMk cId="432139462" sldId="291"/>
            <ac:spMk id="49" creationId="{5E6738EB-6FF0-4AF9-8462-57F4494B88B2}"/>
          </ac:spMkLst>
        </pc:spChg>
        <pc:spChg chg="add">
          <ac:chgData name="Nabeela Begum (2216501)" userId="528343e6-3030-4fb8-9617-60a95b1f23ce" providerId="ADAL" clId="{20D2C21F-CB2A-421D-9D04-EBE0D3534C88}" dt="2025-10-26T15:16:22.973" v="3172" actId="26606"/>
          <ac:spMkLst>
            <pc:docMk/>
            <pc:sldMk cId="432139462" sldId="291"/>
            <ac:spMk id="50" creationId="{DB791336-FCAA-4174-9303-B3F374861110}"/>
          </ac:spMkLst>
        </pc:spChg>
        <pc:spChg chg="add">
          <ac:chgData name="Nabeela Begum (2216501)" userId="528343e6-3030-4fb8-9617-60a95b1f23ce" providerId="ADAL" clId="{20D2C21F-CB2A-421D-9D04-EBE0D3534C88}" dt="2025-10-26T15:16:22.973" v="3172" actId="26606"/>
          <ac:spMkLst>
            <pc:docMk/>
            <pc:sldMk cId="432139462" sldId="291"/>
            <ac:spMk id="51" creationId="{988521F4-D44A-42C5-9BDB-5CA25554098B}"/>
          </ac:spMkLst>
        </pc:spChg>
        <pc:spChg chg="add">
          <ac:chgData name="Nabeela Begum (2216501)" userId="528343e6-3030-4fb8-9617-60a95b1f23ce" providerId="ADAL" clId="{20D2C21F-CB2A-421D-9D04-EBE0D3534C88}" dt="2025-10-26T15:16:22.973" v="3172" actId="26606"/>
          <ac:spMkLst>
            <pc:docMk/>
            <pc:sldMk cId="432139462" sldId="291"/>
            <ac:spMk id="52" creationId="{AD0687CC-D1D8-44B2-9573-CC65510ECBF0}"/>
          </ac:spMkLst>
        </pc:spChg>
        <pc:spChg chg="add">
          <ac:chgData name="Nabeela Begum (2216501)" userId="528343e6-3030-4fb8-9617-60a95b1f23ce" providerId="ADAL" clId="{20D2C21F-CB2A-421D-9D04-EBE0D3534C88}" dt="2025-10-26T15:16:22.973" v="3172" actId="26606"/>
          <ac:spMkLst>
            <pc:docMk/>
            <pc:sldMk cId="432139462" sldId="291"/>
            <ac:spMk id="53" creationId="{CA212158-300D-44D0-9CCE-472C3F669EE1}"/>
          </ac:spMkLst>
        </pc:spChg>
        <pc:graphicFrameChg chg="add mod modGraphic">
          <ac:chgData name="Nabeela Begum (2216501)" userId="528343e6-3030-4fb8-9617-60a95b1f23ce" providerId="ADAL" clId="{20D2C21F-CB2A-421D-9D04-EBE0D3534C88}" dt="2025-10-26T15:18:26.789" v="3184" actId="255"/>
          <ac:graphicFrameMkLst>
            <pc:docMk/>
            <pc:sldMk cId="432139462" sldId="291"/>
            <ac:graphicFrameMk id="4" creationId="{FEA54BE0-2AF4-AF6A-954F-A43471BC3081}"/>
          </ac:graphicFrameMkLst>
        </pc:graphicFrameChg>
      </pc:sldChg>
      <pc:sldChg chg="new">
        <pc:chgData name="Nabeela Begum (2216501)" userId="528343e6-3030-4fb8-9617-60a95b1f23ce" providerId="ADAL" clId="{20D2C21F-CB2A-421D-9D04-EBE0D3534C88}" dt="2025-10-26T15:39:29.279" v="3276" actId="680"/>
        <pc:sldMkLst>
          <pc:docMk/>
          <pc:sldMk cId="3448952517" sldId="292"/>
        </pc:sldMkLst>
      </pc:sldChg>
      <pc:sldChg chg="addSp modSp new mod">
        <pc:chgData name="Nabeela Begum (2216501)" userId="528343e6-3030-4fb8-9617-60a95b1f23ce" providerId="ADAL" clId="{20D2C21F-CB2A-421D-9D04-EBE0D3534C88}" dt="2025-10-26T19:29:40.376" v="3457" actId="20577"/>
        <pc:sldMkLst>
          <pc:docMk/>
          <pc:sldMk cId="855186567" sldId="293"/>
        </pc:sldMkLst>
        <pc:spChg chg="add mod">
          <ac:chgData name="Nabeela Begum (2216501)" userId="528343e6-3030-4fb8-9617-60a95b1f23ce" providerId="ADAL" clId="{20D2C21F-CB2A-421D-9D04-EBE0D3534C88}" dt="2025-10-26T19:29:40.376" v="3457" actId="20577"/>
          <ac:spMkLst>
            <pc:docMk/>
            <pc:sldMk cId="855186567" sldId="293"/>
            <ac:spMk id="5" creationId="{F2D28919-6BB5-3D97-0BEE-7BF1CDACCC17}"/>
          </ac:spMkLst>
        </pc:spChg>
        <pc:spChg chg="add mod">
          <ac:chgData name="Nabeela Begum (2216501)" userId="528343e6-3030-4fb8-9617-60a95b1f23ce" providerId="ADAL" clId="{20D2C21F-CB2A-421D-9D04-EBE0D3534C88}" dt="2025-10-26T19:26:52.034" v="3387" actId="255"/>
          <ac:spMkLst>
            <pc:docMk/>
            <pc:sldMk cId="855186567" sldId="293"/>
            <ac:spMk id="6" creationId="{9E54ED34-9A18-3F34-C5E0-9E184A5E6710}"/>
          </ac:spMkLst>
        </pc:spChg>
        <pc:picChg chg="add mod">
          <ac:chgData name="Nabeela Begum (2216501)" userId="528343e6-3030-4fb8-9617-60a95b1f23ce" providerId="ADAL" clId="{20D2C21F-CB2A-421D-9D04-EBE0D3534C88}" dt="2025-10-26T19:26:36.327" v="3386" actId="1076"/>
          <ac:picMkLst>
            <pc:docMk/>
            <pc:sldMk cId="855186567" sldId="293"/>
            <ac:picMk id="3" creationId="{8A96E6F5-5FDD-154C-C7A3-04BFC30173F2}"/>
          </ac:picMkLst>
        </pc:picChg>
      </pc:sldChg>
      <pc:sldMasterChg chg="del delSldLayout">
        <pc:chgData name="Nabeela Begum (2216501)" userId="528343e6-3030-4fb8-9617-60a95b1f23ce" providerId="ADAL" clId="{20D2C21F-CB2A-421D-9D04-EBE0D3534C88}" dt="2025-10-21T09:49:43.644" v="37" actId="26606"/>
        <pc:sldMasterMkLst>
          <pc:docMk/>
          <pc:sldMasterMk cId="370718846" sldId="2147483648"/>
        </pc:sldMasterMkLst>
        <pc:sldLayoutChg chg="del">
          <pc:chgData name="Nabeela Begum (2216501)" userId="528343e6-3030-4fb8-9617-60a95b1f23ce" providerId="ADAL" clId="{20D2C21F-CB2A-421D-9D04-EBE0D3534C88}" dt="2025-10-21T09:49:43.644" v="37" actId="26606"/>
          <pc:sldLayoutMkLst>
            <pc:docMk/>
            <pc:sldMasterMk cId="370718846" sldId="2147483648"/>
            <pc:sldLayoutMk cId="1575802903" sldId="2147483649"/>
          </pc:sldLayoutMkLst>
        </pc:sldLayoutChg>
        <pc:sldLayoutChg chg="del">
          <pc:chgData name="Nabeela Begum (2216501)" userId="528343e6-3030-4fb8-9617-60a95b1f23ce" providerId="ADAL" clId="{20D2C21F-CB2A-421D-9D04-EBE0D3534C88}" dt="2025-10-21T09:49:43.644" v="37" actId="26606"/>
          <pc:sldLayoutMkLst>
            <pc:docMk/>
            <pc:sldMasterMk cId="370718846" sldId="2147483648"/>
            <pc:sldLayoutMk cId="2291693136" sldId="2147483650"/>
          </pc:sldLayoutMkLst>
        </pc:sldLayoutChg>
        <pc:sldLayoutChg chg="del">
          <pc:chgData name="Nabeela Begum (2216501)" userId="528343e6-3030-4fb8-9617-60a95b1f23ce" providerId="ADAL" clId="{20D2C21F-CB2A-421D-9D04-EBE0D3534C88}" dt="2025-10-21T09:49:43.644" v="37" actId="26606"/>
          <pc:sldLayoutMkLst>
            <pc:docMk/>
            <pc:sldMasterMk cId="370718846" sldId="2147483648"/>
            <pc:sldLayoutMk cId="4086000800" sldId="2147483651"/>
          </pc:sldLayoutMkLst>
        </pc:sldLayoutChg>
        <pc:sldLayoutChg chg="del">
          <pc:chgData name="Nabeela Begum (2216501)" userId="528343e6-3030-4fb8-9617-60a95b1f23ce" providerId="ADAL" clId="{20D2C21F-CB2A-421D-9D04-EBE0D3534C88}" dt="2025-10-21T09:49:43.644" v="37" actId="26606"/>
          <pc:sldLayoutMkLst>
            <pc:docMk/>
            <pc:sldMasterMk cId="370718846" sldId="2147483648"/>
            <pc:sldLayoutMk cId="49687295" sldId="2147483652"/>
          </pc:sldLayoutMkLst>
        </pc:sldLayoutChg>
        <pc:sldLayoutChg chg="del">
          <pc:chgData name="Nabeela Begum (2216501)" userId="528343e6-3030-4fb8-9617-60a95b1f23ce" providerId="ADAL" clId="{20D2C21F-CB2A-421D-9D04-EBE0D3534C88}" dt="2025-10-21T09:49:43.644" v="37" actId="26606"/>
          <pc:sldLayoutMkLst>
            <pc:docMk/>
            <pc:sldMasterMk cId="370718846" sldId="2147483648"/>
            <pc:sldLayoutMk cId="246800323" sldId="2147483653"/>
          </pc:sldLayoutMkLst>
        </pc:sldLayoutChg>
        <pc:sldLayoutChg chg="del">
          <pc:chgData name="Nabeela Begum (2216501)" userId="528343e6-3030-4fb8-9617-60a95b1f23ce" providerId="ADAL" clId="{20D2C21F-CB2A-421D-9D04-EBE0D3534C88}" dt="2025-10-21T09:49:43.644" v="37" actId="26606"/>
          <pc:sldLayoutMkLst>
            <pc:docMk/>
            <pc:sldMasterMk cId="370718846" sldId="2147483648"/>
            <pc:sldLayoutMk cId="3125699887" sldId="2147483654"/>
          </pc:sldLayoutMkLst>
        </pc:sldLayoutChg>
        <pc:sldLayoutChg chg="del">
          <pc:chgData name="Nabeela Begum (2216501)" userId="528343e6-3030-4fb8-9617-60a95b1f23ce" providerId="ADAL" clId="{20D2C21F-CB2A-421D-9D04-EBE0D3534C88}" dt="2025-10-21T09:49:43.644" v="37" actId="26606"/>
          <pc:sldLayoutMkLst>
            <pc:docMk/>
            <pc:sldMasterMk cId="370718846" sldId="2147483648"/>
            <pc:sldLayoutMk cId="921376767" sldId="2147483655"/>
          </pc:sldLayoutMkLst>
        </pc:sldLayoutChg>
        <pc:sldLayoutChg chg="del">
          <pc:chgData name="Nabeela Begum (2216501)" userId="528343e6-3030-4fb8-9617-60a95b1f23ce" providerId="ADAL" clId="{20D2C21F-CB2A-421D-9D04-EBE0D3534C88}" dt="2025-10-21T09:49:43.644" v="37" actId="26606"/>
          <pc:sldLayoutMkLst>
            <pc:docMk/>
            <pc:sldMasterMk cId="370718846" sldId="2147483648"/>
            <pc:sldLayoutMk cId="2684172292" sldId="2147483656"/>
          </pc:sldLayoutMkLst>
        </pc:sldLayoutChg>
        <pc:sldLayoutChg chg="del">
          <pc:chgData name="Nabeela Begum (2216501)" userId="528343e6-3030-4fb8-9617-60a95b1f23ce" providerId="ADAL" clId="{20D2C21F-CB2A-421D-9D04-EBE0D3534C88}" dt="2025-10-21T09:49:43.644" v="37" actId="26606"/>
          <pc:sldLayoutMkLst>
            <pc:docMk/>
            <pc:sldMasterMk cId="370718846" sldId="2147483648"/>
            <pc:sldLayoutMk cId="3646693144" sldId="2147483657"/>
          </pc:sldLayoutMkLst>
        </pc:sldLayoutChg>
        <pc:sldLayoutChg chg="del">
          <pc:chgData name="Nabeela Begum (2216501)" userId="528343e6-3030-4fb8-9617-60a95b1f23ce" providerId="ADAL" clId="{20D2C21F-CB2A-421D-9D04-EBE0D3534C88}" dt="2025-10-21T09:49:43.644" v="37" actId="26606"/>
          <pc:sldLayoutMkLst>
            <pc:docMk/>
            <pc:sldMasterMk cId="370718846" sldId="2147483648"/>
            <pc:sldLayoutMk cId="3218863011" sldId="2147483658"/>
          </pc:sldLayoutMkLst>
        </pc:sldLayoutChg>
        <pc:sldLayoutChg chg="del">
          <pc:chgData name="Nabeela Begum (2216501)" userId="528343e6-3030-4fb8-9617-60a95b1f23ce" providerId="ADAL" clId="{20D2C21F-CB2A-421D-9D04-EBE0D3534C88}" dt="2025-10-21T09:49:43.644" v="37" actId="26606"/>
          <pc:sldLayoutMkLst>
            <pc:docMk/>
            <pc:sldMasterMk cId="370718846" sldId="2147483648"/>
            <pc:sldLayoutMk cId="3227651896" sldId="2147483659"/>
          </pc:sldLayoutMkLst>
        </pc:sldLayoutChg>
      </pc:sldMasterChg>
      <pc:sldMasterChg chg="add addSldLayout">
        <pc:chgData name="Nabeela Begum (2216501)" userId="528343e6-3030-4fb8-9617-60a95b1f23ce" providerId="ADAL" clId="{20D2C21F-CB2A-421D-9D04-EBE0D3534C88}" dt="2025-10-21T09:49:43.644" v="37" actId="26606"/>
        <pc:sldMasterMkLst>
          <pc:docMk/>
          <pc:sldMasterMk cId="3621393730" sldId="2147483712"/>
        </pc:sldMasterMkLst>
        <pc:sldLayoutChg chg="add">
          <pc:chgData name="Nabeela Begum (2216501)" userId="528343e6-3030-4fb8-9617-60a95b1f23ce" providerId="ADAL" clId="{20D2C21F-CB2A-421D-9D04-EBE0D3534C88}" dt="2025-10-21T09:49:43.644" v="37" actId="26606"/>
          <pc:sldLayoutMkLst>
            <pc:docMk/>
            <pc:sldMasterMk cId="3621393730" sldId="2147483712"/>
            <pc:sldLayoutMk cId="321699115" sldId="2147483701"/>
          </pc:sldLayoutMkLst>
        </pc:sldLayoutChg>
        <pc:sldLayoutChg chg="add">
          <pc:chgData name="Nabeela Begum (2216501)" userId="528343e6-3030-4fb8-9617-60a95b1f23ce" providerId="ADAL" clId="{20D2C21F-CB2A-421D-9D04-EBE0D3534C88}" dt="2025-10-21T09:49:43.644" v="37" actId="26606"/>
          <pc:sldLayoutMkLst>
            <pc:docMk/>
            <pc:sldMasterMk cId="3621393730" sldId="2147483712"/>
            <pc:sldLayoutMk cId="193736485" sldId="2147483702"/>
          </pc:sldLayoutMkLst>
        </pc:sldLayoutChg>
        <pc:sldLayoutChg chg="add">
          <pc:chgData name="Nabeela Begum (2216501)" userId="528343e6-3030-4fb8-9617-60a95b1f23ce" providerId="ADAL" clId="{20D2C21F-CB2A-421D-9D04-EBE0D3534C88}" dt="2025-10-21T09:49:43.644" v="37" actId="26606"/>
          <pc:sldLayoutMkLst>
            <pc:docMk/>
            <pc:sldMasterMk cId="3621393730" sldId="2147483712"/>
            <pc:sldLayoutMk cId="3219200747" sldId="2147483703"/>
          </pc:sldLayoutMkLst>
        </pc:sldLayoutChg>
        <pc:sldLayoutChg chg="add">
          <pc:chgData name="Nabeela Begum (2216501)" userId="528343e6-3030-4fb8-9617-60a95b1f23ce" providerId="ADAL" clId="{20D2C21F-CB2A-421D-9D04-EBE0D3534C88}" dt="2025-10-21T09:49:43.644" v="37" actId="26606"/>
          <pc:sldLayoutMkLst>
            <pc:docMk/>
            <pc:sldMasterMk cId="3621393730" sldId="2147483712"/>
            <pc:sldLayoutMk cId="2515068408" sldId="2147483704"/>
          </pc:sldLayoutMkLst>
        </pc:sldLayoutChg>
        <pc:sldLayoutChg chg="add">
          <pc:chgData name="Nabeela Begum (2216501)" userId="528343e6-3030-4fb8-9617-60a95b1f23ce" providerId="ADAL" clId="{20D2C21F-CB2A-421D-9D04-EBE0D3534C88}" dt="2025-10-21T09:49:43.644" v="37" actId="26606"/>
          <pc:sldLayoutMkLst>
            <pc:docMk/>
            <pc:sldMasterMk cId="3621393730" sldId="2147483712"/>
            <pc:sldLayoutMk cId="3020848634" sldId="2147483705"/>
          </pc:sldLayoutMkLst>
        </pc:sldLayoutChg>
        <pc:sldLayoutChg chg="add">
          <pc:chgData name="Nabeela Begum (2216501)" userId="528343e6-3030-4fb8-9617-60a95b1f23ce" providerId="ADAL" clId="{20D2C21F-CB2A-421D-9D04-EBE0D3534C88}" dt="2025-10-21T09:49:43.644" v="37" actId="26606"/>
          <pc:sldLayoutMkLst>
            <pc:docMk/>
            <pc:sldMasterMk cId="3621393730" sldId="2147483712"/>
            <pc:sldLayoutMk cId="2371947808" sldId="2147483706"/>
          </pc:sldLayoutMkLst>
        </pc:sldLayoutChg>
        <pc:sldLayoutChg chg="add">
          <pc:chgData name="Nabeela Begum (2216501)" userId="528343e6-3030-4fb8-9617-60a95b1f23ce" providerId="ADAL" clId="{20D2C21F-CB2A-421D-9D04-EBE0D3534C88}" dt="2025-10-21T09:49:43.644" v="37" actId="26606"/>
          <pc:sldLayoutMkLst>
            <pc:docMk/>
            <pc:sldMasterMk cId="3621393730" sldId="2147483712"/>
            <pc:sldLayoutMk cId="2293844867" sldId="2147483707"/>
          </pc:sldLayoutMkLst>
        </pc:sldLayoutChg>
        <pc:sldLayoutChg chg="add">
          <pc:chgData name="Nabeela Begum (2216501)" userId="528343e6-3030-4fb8-9617-60a95b1f23ce" providerId="ADAL" clId="{20D2C21F-CB2A-421D-9D04-EBE0D3534C88}" dt="2025-10-21T09:49:43.644" v="37" actId="26606"/>
          <pc:sldLayoutMkLst>
            <pc:docMk/>
            <pc:sldMasterMk cId="3621393730" sldId="2147483712"/>
            <pc:sldLayoutMk cId="3807843753" sldId="2147483708"/>
          </pc:sldLayoutMkLst>
        </pc:sldLayoutChg>
        <pc:sldLayoutChg chg="add">
          <pc:chgData name="Nabeela Begum (2216501)" userId="528343e6-3030-4fb8-9617-60a95b1f23ce" providerId="ADAL" clId="{20D2C21F-CB2A-421D-9D04-EBE0D3534C88}" dt="2025-10-21T09:49:43.644" v="37" actId="26606"/>
          <pc:sldLayoutMkLst>
            <pc:docMk/>
            <pc:sldMasterMk cId="3621393730" sldId="2147483712"/>
            <pc:sldLayoutMk cId="747117872" sldId="2147483709"/>
          </pc:sldLayoutMkLst>
        </pc:sldLayoutChg>
        <pc:sldLayoutChg chg="add">
          <pc:chgData name="Nabeela Begum (2216501)" userId="528343e6-3030-4fb8-9617-60a95b1f23ce" providerId="ADAL" clId="{20D2C21F-CB2A-421D-9D04-EBE0D3534C88}" dt="2025-10-21T09:49:43.644" v="37" actId="26606"/>
          <pc:sldLayoutMkLst>
            <pc:docMk/>
            <pc:sldMasterMk cId="3621393730" sldId="2147483712"/>
            <pc:sldLayoutMk cId="2584617266" sldId="2147483710"/>
          </pc:sldLayoutMkLst>
        </pc:sldLayoutChg>
        <pc:sldLayoutChg chg="add">
          <pc:chgData name="Nabeela Begum (2216501)" userId="528343e6-3030-4fb8-9617-60a95b1f23ce" providerId="ADAL" clId="{20D2C21F-CB2A-421D-9D04-EBE0D3534C88}" dt="2025-10-21T09:49:43.644" v="37" actId="26606"/>
          <pc:sldLayoutMkLst>
            <pc:docMk/>
            <pc:sldMasterMk cId="3621393730" sldId="2147483712"/>
            <pc:sldLayoutMk cId="3987816310" sldId="2147483711"/>
          </pc:sldLayoutMkLst>
        </pc:sldLayoutChg>
      </pc:sldMasterChg>
    </pc:docChg>
  </pc:docChgLst>
  <pc:docChgLst>
    <pc:chgData name="Nabeela Begum (2216501)" userId="528343e6-3030-4fb8-9617-60a95b1f23ce" providerId="ADAL" clId="{9066B06F-A491-4A71-95F9-02734CB1E670}"/>
    <pc:docChg chg="undo redo custSel addSld delSld modSld sldOrd">
      <pc:chgData name="Nabeela Begum (2216501)" userId="528343e6-3030-4fb8-9617-60a95b1f23ce" providerId="ADAL" clId="{9066B06F-A491-4A71-95F9-02734CB1E670}" dt="2025-11-09T13:03:14.113" v="5289"/>
      <pc:docMkLst>
        <pc:docMk/>
      </pc:docMkLst>
      <pc:sldChg chg="modSp mod">
        <pc:chgData name="Nabeela Begum (2216501)" userId="528343e6-3030-4fb8-9617-60a95b1f23ce" providerId="ADAL" clId="{9066B06F-A491-4A71-95F9-02734CB1E670}" dt="2025-10-28T20:51:54.016" v="4140" actId="20577"/>
        <pc:sldMkLst>
          <pc:docMk/>
          <pc:sldMk cId="1893737612" sldId="256"/>
        </pc:sldMkLst>
        <pc:spChg chg="mod">
          <ac:chgData name="Nabeela Begum (2216501)" userId="528343e6-3030-4fb8-9617-60a95b1f23ce" providerId="ADAL" clId="{9066B06F-A491-4A71-95F9-02734CB1E670}" dt="2025-10-28T20:51:54.016" v="4140" actId="20577"/>
          <ac:spMkLst>
            <pc:docMk/>
            <pc:sldMk cId="1893737612" sldId="256"/>
            <ac:spMk id="3" creationId="{BC981B3D-5F72-3AF4-59DA-9F1949872DDA}"/>
          </ac:spMkLst>
        </pc:spChg>
      </pc:sldChg>
      <pc:sldChg chg="addSp modSp mod">
        <pc:chgData name="Nabeela Begum (2216501)" userId="528343e6-3030-4fb8-9617-60a95b1f23ce" providerId="ADAL" clId="{9066B06F-A491-4A71-95F9-02734CB1E670}" dt="2025-11-06T16:05:20.254" v="5017" actId="207"/>
        <pc:sldMkLst>
          <pc:docMk/>
          <pc:sldMk cId="635021158" sldId="259"/>
        </pc:sldMkLst>
        <pc:spChg chg="add mod">
          <ac:chgData name="Nabeela Begum (2216501)" userId="528343e6-3030-4fb8-9617-60a95b1f23ce" providerId="ADAL" clId="{9066B06F-A491-4A71-95F9-02734CB1E670}" dt="2025-10-28T20:39:13.126" v="3894" actId="20577"/>
          <ac:spMkLst>
            <pc:docMk/>
            <pc:sldMk cId="635021158" sldId="259"/>
            <ac:spMk id="4" creationId="{DE85D566-FEE6-0533-C215-4876E2A34C4E}"/>
          </ac:spMkLst>
        </pc:spChg>
        <pc:graphicFrameChg chg="mod modGraphic">
          <ac:chgData name="Nabeela Begum (2216501)" userId="528343e6-3030-4fb8-9617-60a95b1f23ce" providerId="ADAL" clId="{9066B06F-A491-4A71-95F9-02734CB1E670}" dt="2025-11-06T16:05:20.254" v="5017" actId="207"/>
          <ac:graphicFrameMkLst>
            <pc:docMk/>
            <pc:sldMk cId="635021158" sldId="259"/>
            <ac:graphicFrameMk id="5" creationId="{06D12AA5-9416-88EB-BB33-E0E7655AE5B0}"/>
          </ac:graphicFrameMkLst>
        </pc:graphicFrameChg>
      </pc:sldChg>
      <pc:sldChg chg="addSp delSp modSp mod">
        <pc:chgData name="Nabeela Begum (2216501)" userId="528343e6-3030-4fb8-9617-60a95b1f23ce" providerId="ADAL" clId="{9066B06F-A491-4A71-95F9-02734CB1E670}" dt="2025-10-28T21:15:13.585" v="4585" actId="207"/>
        <pc:sldMkLst>
          <pc:docMk/>
          <pc:sldMk cId="1468023579" sldId="260"/>
        </pc:sldMkLst>
        <pc:spChg chg="mod">
          <ac:chgData name="Nabeela Begum (2216501)" userId="528343e6-3030-4fb8-9617-60a95b1f23ce" providerId="ADAL" clId="{9066B06F-A491-4A71-95F9-02734CB1E670}" dt="2025-10-27T06:51:42.362" v="126" actId="20577"/>
          <ac:spMkLst>
            <pc:docMk/>
            <pc:sldMk cId="1468023579" sldId="260"/>
            <ac:spMk id="2" creationId="{622A0016-9C23-7CE5-6057-58B1F8AC2CB4}"/>
          </ac:spMkLst>
        </pc:spChg>
        <pc:spChg chg="add mod">
          <ac:chgData name="Nabeela Begum (2216501)" userId="528343e6-3030-4fb8-9617-60a95b1f23ce" providerId="ADAL" clId="{9066B06F-A491-4A71-95F9-02734CB1E670}" dt="2025-10-27T16:49:02.998" v="1043" actId="20577"/>
          <ac:spMkLst>
            <pc:docMk/>
            <pc:sldMk cId="1468023579" sldId="260"/>
            <ac:spMk id="9" creationId="{DA5ED2CE-09F9-97A8-A87B-770712D74C39}"/>
          </ac:spMkLst>
        </pc:spChg>
        <pc:graphicFrameChg chg="mod modGraphic">
          <ac:chgData name="Nabeela Begum (2216501)" userId="528343e6-3030-4fb8-9617-60a95b1f23ce" providerId="ADAL" clId="{9066B06F-A491-4A71-95F9-02734CB1E670}" dt="2025-10-28T21:15:13.585" v="4585" actId="207"/>
          <ac:graphicFrameMkLst>
            <pc:docMk/>
            <pc:sldMk cId="1468023579" sldId="260"/>
            <ac:graphicFrameMk id="40" creationId="{EA12B963-F439-B585-0ED6-4EA5EA0BDC68}"/>
          </ac:graphicFrameMkLst>
        </pc:graphicFrameChg>
      </pc:sldChg>
      <pc:sldChg chg="addSp modSp mod">
        <pc:chgData name="Nabeela Begum (2216501)" userId="528343e6-3030-4fb8-9617-60a95b1f23ce" providerId="ADAL" clId="{9066B06F-A491-4A71-95F9-02734CB1E670}" dt="2025-11-05T18:21:02.918" v="4805" actId="1076"/>
        <pc:sldMkLst>
          <pc:docMk/>
          <pc:sldMk cId="1230640991" sldId="261"/>
        </pc:sldMkLst>
        <pc:spChg chg="mod">
          <ac:chgData name="Nabeela Begum (2216501)" userId="528343e6-3030-4fb8-9617-60a95b1f23ce" providerId="ADAL" clId="{9066B06F-A491-4A71-95F9-02734CB1E670}" dt="2025-11-05T18:21:02.918" v="4805" actId="1076"/>
          <ac:spMkLst>
            <pc:docMk/>
            <pc:sldMk cId="1230640991" sldId="261"/>
            <ac:spMk id="2" creationId="{11BA91BB-9BDA-E53C-C0B8-1AFD52367DBA}"/>
          </ac:spMkLst>
        </pc:spChg>
        <pc:spChg chg="mod">
          <ac:chgData name="Nabeela Begum (2216501)" userId="528343e6-3030-4fb8-9617-60a95b1f23ce" providerId="ADAL" clId="{9066B06F-A491-4A71-95F9-02734CB1E670}" dt="2025-10-28T21:15:51.879" v="4588" actId="207"/>
          <ac:spMkLst>
            <pc:docMk/>
            <pc:sldMk cId="1230640991" sldId="261"/>
            <ac:spMk id="3" creationId="{81444157-1D17-FA1E-C8BB-5E2E2E013F22}"/>
          </ac:spMkLst>
        </pc:spChg>
        <pc:spChg chg="add mod">
          <ac:chgData name="Nabeela Begum (2216501)" userId="528343e6-3030-4fb8-9617-60a95b1f23ce" providerId="ADAL" clId="{9066B06F-A491-4A71-95F9-02734CB1E670}" dt="2025-10-27T15:18:43.660" v="500" actId="255"/>
          <ac:spMkLst>
            <pc:docMk/>
            <pc:sldMk cId="1230640991" sldId="261"/>
            <ac:spMk id="7" creationId="{8F92AC79-7D05-E553-5F78-A16E7191EE8F}"/>
          </ac:spMkLst>
        </pc:spChg>
        <pc:spChg chg="add mod">
          <ac:chgData name="Nabeela Begum (2216501)" userId="528343e6-3030-4fb8-9617-60a95b1f23ce" providerId="ADAL" clId="{9066B06F-A491-4A71-95F9-02734CB1E670}" dt="2025-10-28T20:48:37.102" v="3964" actId="20577"/>
          <ac:spMkLst>
            <pc:docMk/>
            <pc:sldMk cId="1230640991" sldId="261"/>
            <ac:spMk id="9" creationId="{D526D0C9-A27D-B0E5-6C91-2A0C373D4E99}"/>
          </ac:spMkLst>
        </pc:spChg>
        <pc:picChg chg="add mod">
          <ac:chgData name="Nabeela Begum (2216501)" userId="528343e6-3030-4fb8-9617-60a95b1f23ce" providerId="ADAL" clId="{9066B06F-A491-4A71-95F9-02734CB1E670}" dt="2025-10-27T15:07:37.006" v="434" actId="14100"/>
          <ac:picMkLst>
            <pc:docMk/>
            <pc:sldMk cId="1230640991" sldId="261"/>
            <ac:picMk id="4" creationId="{2D7548AA-072B-208B-96CC-74A3FA912962}"/>
          </ac:picMkLst>
        </pc:picChg>
        <pc:picChg chg="mod">
          <ac:chgData name="Nabeela Begum (2216501)" userId="528343e6-3030-4fb8-9617-60a95b1f23ce" providerId="ADAL" clId="{9066B06F-A491-4A71-95F9-02734CB1E670}" dt="2025-10-27T15:07:32.602" v="433" actId="14100"/>
          <ac:picMkLst>
            <pc:docMk/>
            <pc:sldMk cId="1230640991" sldId="261"/>
            <ac:picMk id="5" creationId="{7FF7191E-63C4-6766-70F2-24FADC50047D}"/>
          </ac:picMkLst>
        </pc:picChg>
      </pc:sldChg>
      <pc:sldChg chg="addSp modSp mod ord">
        <pc:chgData name="Nabeela Begum (2216501)" userId="528343e6-3030-4fb8-9617-60a95b1f23ce" providerId="ADAL" clId="{9066B06F-A491-4A71-95F9-02734CB1E670}" dt="2025-11-09T13:00:31.337" v="5283"/>
        <pc:sldMkLst>
          <pc:docMk/>
          <pc:sldMk cId="1170411214" sldId="262"/>
        </pc:sldMkLst>
        <pc:spChg chg="mod">
          <ac:chgData name="Nabeela Begum (2216501)" userId="528343e6-3030-4fb8-9617-60a95b1f23ce" providerId="ADAL" clId="{9066B06F-A491-4A71-95F9-02734CB1E670}" dt="2025-10-27T17:34:08.859" v="1443" actId="14100"/>
          <ac:spMkLst>
            <pc:docMk/>
            <pc:sldMk cId="1170411214" sldId="262"/>
            <ac:spMk id="2" creationId="{CF1D1C3F-4D71-CA92-CC8E-9E2C34E73CB9}"/>
          </ac:spMkLst>
        </pc:spChg>
        <pc:spChg chg="add mod">
          <ac:chgData name="Nabeela Begum (2216501)" userId="528343e6-3030-4fb8-9617-60a95b1f23ce" providerId="ADAL" clId="{9066B06F-A491-4A71-95F9-02734CB1E670}" dt="2025-10-28T21:16:28.981" v="4590" actId="207"/>
          <ac:spMkLst>
            <pc:docMk/>
            <pc:sldMk cId="1170411214" sldId="262"/>
            <ac:spMk id="5" creationId="{F03426E3-4BB7-3B1A-0147-12CACFE3D303}"/>
          </ac:spMkLst>
        </pc:spChg>
        <pc:graphicFrameChg chg="mod modGraphic">
          <ac:chgData name="Nabeela Begum (2216501)" userId="528343e6-3030-4fb8-9617-60a95b1f23ce" providerId="ADAL" clId="{9066B06F-A491-4A71-95F9-02734CB1E670}" dt="2025-10-27T19:36:04.820" v="1999" actId="20577"/>
          <ac:graphicFrameMkLst>
            <pc:docMk/>
            <pc:sldMk cId="1170411214" sldId="262"/>
            <ac:graphicFrameMk id="8" creationId="{8885C285-23E7-BCCF-0AC8-F54DBA091456}"/>
          </ac:graphicFrameMkLst>
        </pc:graphicFrameChg>
        <pc:picChg chg="add mod">
          <ac:chgData name="Nabeela Begum (2216501)" userId="528343e6-3030-4fb8-9617-60a95b1f23ce" providerId="ADAL" clId="{9066B06F-A491-4A71-95F9-02734CB1E670}" dt="2025-10-27T17:42:26.725" v="1450" actId="14100"/>
          <ac:picMkLst>
            <pc:docMk/>
            <pc:sldMk cId="1170411214" sldId="262"/>
            <ac:picMk id="3" creationId="{35532DC8-19A2-B78E-8FC0-128BE13B5ABA}"/>
          </ac:picMkLst>
        </pc:picChg>
      </pc:sldChg>
      <pc:sldChg chg="addSp modSp mod ord">
        <pc:chgData name="Nabeela Begum (2216501)" userId="528343e6-3030-4fb8-9617-60a95b1f23ce" providerId="ADAL" clId="{9066B06F-A491-4A71-95F9-02734CB1E670}" dt="2025-11-09T13:00:48.477" v="5285"/>
        <pc:sldMkLst>
          <pc:docMk/>
          <pc:sldMk cId="1200422921" sldId="263"/>
        </pc:sldMkLst>
        <pc:spChg chg="mod">
          <ac:chgData name="Nabeela Begum (2216501)" userId="528343e6-3030-4fb8-9617-60a95b1f23ce" providerId="ADAL" clId="{9066B06F-A491-4A71-95F9-02734CB1E670}" dt="2025-10-27T06:45:00.489" v="85" actId="122"/>
          <ac:spMkLst>
            <pc:docMk/>
            <pc:sldMk cId="1200422921" sldId="263"/>
            <ac:spMk id="2" creationId="{11DAA532-7158-CFFF-5189-CCFC39047186}"/>
          </ac:spMkLst>
        </pc:spChg>
        <pc:spChg chg="add mod">
          <ac:chgData name="Nabeela Begum (2216501)" userId="528343e6-3030-4fb8-9617-60a95b1f23ce" providerId="ADAL" clId="{9066B06F-A491-4A71-95F9-02734CB1E670}" dt="2025-10-27T06:46:26.929" v="93" actId="1076"/>
          <ac:spMkLst>
            <pc:docMk/>
            <pc:sldMk cId="1200422921" sldId="263"/>
            <ac:spMk id="7" creationId="{4DDC3FED-1F67-03B7-E3B9-DC7DBC3108D6}"/>
          </ac:spMkLst>
        </pc:spChg>
        <pc:spChg chg="mod">
          <ac:chgData name="Nabeela Begum (2216501)" userId="528343e6-3030-4fb8-9617-60a95b1f23ce" providerId="ADAL" clId="{9066B06F-A491-4A71-95F9-02734CB1E670}" dt="2025-10-28T20:27:48.750" v="3618" actId="255"/>
          <ac:spMkLst>
            <pc:docMk/>
            <pc:sldMk cId="1200422921" sldId="263"/>
            <ac:spMk id="18" creationId="{9F5009B7-0527-9036-2995-D943CF3071A7}"/>
          </ac:spMkLst>
        </pc:spChg>
        <pc:graphicFrameChg chg="mod modGraphic">
          <ac:chgData name="Nabeela Begum (2216501)" userId="528343e6-3030-4fb8-9617-60a95b1f23ce" providerId="ADAL" clId="{9066B06F-A491-4A71-95F9-02734CB1E670}" dt="2025-11-06T17:08:37.670" v="5078" actId="20577"/>
          <ac:graphicFrameMkLst>
            <pc:docMk/>
            <pc:sldMk cId="1200422921" sldId="263"/>
            <ac:graphicFrameMk id="35" creationId="{121DEA5A-10AF-C60F-7C55-661B6F34E501}"/>
          </ac:graphicFrameMkLst>
        </pc:graphicFrameChg>
        <pc:picChg chg="add mod">
          <ac:chgData name="Nabeela Begum (2216501)" userId="528343e6-3030-4fb8-9617-60a95b1f23ce" providerId="ADAL" clId="{9066B06F-A491-4A71-95F9-02734CB1E670}" dt="2025-10-27T06:44:20.821" v="78" actId="1076"/>
          <ac:picMkLst>
            <pc:docMk/>
            <pc:sldMk cId="1200422921" sldId="263"/>
            <ac:picMk id="4" creationId="{45DCAC4F-CE11-9F0C-6627-B1CD1ECEBD42}"/>
          </ac:picMkLst>
        </pc:picChg>
        <pc:picChg chg="add mod">
          <ac:chgData name="Nabeela Begum (2216501)" userId="528343e6-3030-4fb8-9617-60a95b1f23ce" providerId="ADAL" clId="{9066B06F-A491-4A71-95F9-02734CB1E670}" dt="2025-10-27T06:44:51.786" v="84" actId="14100"/>
          <ac:picMkLst>
            <pc:docMk/>
            <pc:sldMk cId="1200422921" sldId="263"/>
            <ac:picMk id="5" creationId="{EF9DE8CC-2A40-1346-1385-01856F5DD7DF}"/>
          </ac:picMkLst>
        </pc:picChg>
      </pc:sldChg>
      <pc:sldChg chg="addSp modSp mod">
        <pc:chgData name="Nabeela Begum (2216501)" userId="528343e6-3030-4fb8-9617-60a95b1f23ce" providerId="ADAL" clId="{9066B06F-A491-4A71-95F9-02734CB1E670}" dt="2025-11-06T17:09:13.595" v="5080" actId="207"/>
        <pc:sldMkLst>
          <pc:docMk/>
          <pc:sldMk cId="4204363229" sldId="264"/>
        </pc:sldMkLst>
        <pc:spChg chg="mod">
          <ac:chgData name="Nabeela Begum (2216501)" userId="528343e6-3030-4fb8-9617-60a95b1f23ce" providerId="ADAL" clId="{9066B06F-A491-4A71-95F9-02734CB1E670}" dt="2025-10-27T06:33:32.581" v="38" actId="1076"/>
          <ac:spMkLst>
            <pc:docMk/>
            <pc:sldMk cId="4204363229" sldId="264"/>
            <ac:spMk id="2" creationId="{5B7B1220-5B5D-8515-DC24-C4A80F112742}"/>
          </ac:spMkLst>
        </pc:spChg>
        <pc:spChg chg="add mod">
          <ac:chgData name="Nabeela Begum (2216501)" userId="528343e6-3030-4fb8-9617-60a95b1f23ce" providerId="ADAL" clId="{9066B06F-A491-4A71-95F9-02734CB1E670}" dt="2025-10-27T06:35:17.523" v="52" actId="1076"/>
          <ac:spMkLst>
            <pc:docMk/>
            <pc:sldMk cId="4204363229" sldId="264"/>
            <ac:spMk id="5" creationId="{D3CDBF6F-49F3-F641-4F39-F235BFB223A7}"/>
          </ac:spMkLst>
        </pc:spChg>
        <pc:spChg chg="mod">
          <ac:chgData name="Nabeela Begum (2216501)" userId="528343e6-3030-4fb8-9617-60a95b1f23ce" providerId="ADAL" clId="{9066B06F-A491-4A71-95F9-02734CB1E670}" dt="2025-10-27T06:34:55.429" v="47" actId="20577"/>
          <ac:spMkLst>
            <pc:docMk/>
            <pc:sldMk cId="4204363229" sldId="264"/>
            <ac:spMk id="6" creationId="{4A0113C9-BF0B-FCFC-41E6-1CDA3F8AFA68}"/>
          </ac:spMkLst>
        </pc:spChg>
        <pc:graphicFrameChg chg="modGraphic">
          <ac:chgData name="Nabeela Begum (2216501)" userId="528343e6-3030-4fb8-9617-60a95b1f23ce" providerId="ADAL" clId="{9066B06F-A491-4A71-95F9-02734CB1E670}" dt="2025-11-06T17:09:13.595" v="5080" actId="207"/>
          <ac:graphicFrameMkLst>
            <pc:docMk/>
            <pc:sldMk cId="4204363229" sldId="264"/>
            <ac:graphicFrameMk id="23" creationId="{FC4E8FD9-E363-8F3C-4243-74BBED3DB5BF}"/>
          </ac:graphicFrameMkLst>
        </pc:graphicFrameChg>
        <pc:picChg chg="add mod">
          <ac:chgData name="Nabeela Begum (2216501)" userId="528343e6-3030-4fb8-9617-60a95b1f23ce" providerId="ADAL" clId="{9066B06F-A491-4A71-95F9-02734CB1E670}" dt="2025-10-27T06:33:53.417" v="40" actId="14100"/>
          <ac:picMkLst>
            <pc:docMk/>
            <pc:sldMk cId="4204363229" sldId="264"/>
            <ac:picMk id="1026" creationId="{DE202E4A-D7D9-F38A-F1A2-4D5E99F0AD0D}"/>
          </ac:picMkLst>
        </pc:picChg>
      </pc:sldChg>
      <pc:sldChg chg="addSp delSp modSp mod">
        <pc:chgData name="Nabeela Begum (2216501)" userId="528343e6-3030-4fb8-9617-60a95b1f23ce" providerId="ADAL" clId="{9066B06F-A491-4A71-95F9-02734CB1E670}" dt="2025-11-06T17:23:23.590" v="5157" actId="255"/>
        <pc:sldMkLst>
          <pc:docMk/>
          <pc:sldMk cId="4078515534" sldId="265"/>
        </pc:sldMkLst>
        <pc:spChg chg="add mod">
          <ac:chgData name="Nabeela Begum (2216501)" userId="528343e6-3030-4fb8-9617-60a95b1f23ce" providerId="ADAL" clId="{9066B06F-A491-4A71-95F9-02734CB1E670}" dt="2025-11-06T17:23:23.590" v="5157" actId="255"/>
          <ac:spMkLst>
            <pc:docMk/>
            <pc:sldMk cId="4078515534" sldId="265"/>
            <ac:spMk id="3" creationId="{E07204C7-D08F-27F1-4434-9EB4BD8A2C76}"/>
          </ac:spMkLst>
        </pc:spChg>
        <pc:spChg chg="mod">
          <ac:chgData name="Nabeela Begum (2216501)" userId="528343e6-3030-4fb8-9617-60a95b1f23ce" providerId="ADAL" clId="{9066B06F-A491-4A71-95F9-02734CB1E670}" dt="2025-10-28T20:31:55.363" v="3705" actId="1076"/>
          <ac:spMkLst>
            <pc:docMk/>
            <pc:sldMk cId="4078515534" sldId="265"/>
            <ac:spMk id="11" creationId="{275322F2-1DC3-52D7-4245-B68A5DD23DDB}"/>
          </ac:spMkLst>
        </pc:spChg>
      </pc:sldChg>
      <pc:sldChg chg="modSp mod">
        <pc:chgData name="Nabeela Begum (2216501)" userId="528343e6-3030-4fb8-9617-60a95b1f23ce" providerId="ADAL" clId="{9066B06F-A491-4A71-95F9-02734CB1E670}" dt="2025-10-28T21:17:27.525" v="4601" actId="27636"/>
        <pc:sldMkLst>
          <pc:docMk/>
          <pc:sldMk cId="529551131" sldId="267"/>
        </pc:sldMkLst>
        <pc:spChg chg="mod">
          <ac:chgData name="Nabeela Begum (2216501)" userId="528343e6-3030-4fb8-9617-60a95b1f23ce" providerId="ADAL" clId="{9066B06F-A491-4A71-95F9-02734CB1E670}" dt="2025-10-28T19:33:55.698" v="2862" actId="20577"/>
          <ac:spMkLst>
            <pc:docMk/>
            <pc:sldMk cId="529551131" sldId="267"/>
            <ac:spMk id="2" creationId="{98929922-EAC7-CD58-1DBC-16201B9B283E}"/>
          </ac:spMkLst>
        </pc:spChg>
        <pc:spChg chg="mod">
          <ac:chgData name="Nabeela Begum (2216501)" userId="528343e6-3030-4fb8-9617-60a95b1f23ce" providerId="ADAL" clId="{9066B06F-A491-4A71-95F9-02734CB1E670}" dt="2025-10-28T21:17:27.525" v="4601" actId="27636"/>
          <ac:spMkLst>
            <pc:docMk/>
            <pc:sldMk cId="529551131" sldId="267"/>
            <ac:spMk id="3" creationId="{B084EFB2-4DAB-36AC-F6E8-A1E1CFACEB07}"/>
          </ac:spMkLst>
        </pc:spChg>
      </pc:sldChg>
      <pc:sldChg chg="addSp delSp modSp mod">
        <pc:chgData name="Nabeela Begum (2216501)" userId="528343e6-3030-4fb8-9617-60a95b1f23ce" providerId="ADAL" clId="{9066B06F-A491-4A71-95F9-02734CB1E670}" dt="2025-10-28T21:15:30.771" v="4587" actId="207"/>
        <pc:sldMkLst>
          <pc:docMk/>
          <pc:sldMk cId="1917450288" sldId="268"/>
        </pc:sldMkLst>
        <pc:spChg chg="mod">
          <ac:chgData name="Nabeela Begum (2216501)" userId="528343e6-3030-4fb8-9617-60a95b1f23ce" providerId="ADAL" clId="{9066B06F-A491-4A71-95F9-02734CB1E670}" dt="2025-10-27T17:09:53.591" v="1307" actId="26606"/>
          <ac:spMkLst>
            <pc:docMk/>
            <pc:sldMk cId="1917450288" sldId="268"/>
            <ac:spMk id="2" creationId="{D2A41889-3CBE-2F80-BF3E-66E79DFA415C}"/>
          </ac:spMkLst>
        </pc:spChg>
        <pc:spChg chg="add mod">
          <ac:chgData name="Nabeela Begum (2216501)" userId="528343e6-3030-4fb8-9617-60a95b1f23ce" providerId="ADAL" clId="{9066B06F-A491-4A71-95F9-02734CB1E670}" dt="2025-10-28T20:22:05.689" v="3498" actId="20577"/>
          <ac:spMkLst>
            <pc:docMk/>
            <pc:sldMk cId="1917450288" sldId="268"/>
            <ac:spMk id="5" creationId="{19045076-0B6A-E378-ADD9-C702A7F631D0}"/>
          </ac:spMkLst>
        </pc:spChg>
        <pc:spChg chg="add">
          <ac:chgData name="Nabeela Begum (2216501)" userId="528343e6-3030-4fb8-9617-60a95b1f23ce" providerId="ADAL" clId="{9066B06F-A491-4A71-95F9-02734CB1E670}" dt="2025-10-27T17:09:53.591" v="1307" actId="26606"/>
          <ac:spMkLst>
            <pc:docMk/>
            <pc:sldMk cId="1917450288" sldId="268"/>
            <ac:spMk id="34" creationId="{DB791336-FCAA-4174-9303-B3F374861110}"/>
          </ac:spMkLst>
        </pc:spChg>
        <pc:spChg chg="add">
          <ac:chgData name="Nabeela Begum (2216501)" userId="528343e6-3030-4fb8-9617-60a95b1f23ce" providerId="ADAL" clId="{9066B06F-A491-4A71-95F9-02734CB1E670}" dt="2025-10-27T17:09:53.591" v="1307" actId="26606"/>
          <ac:spMkLst>
            <pc:docMk/>
            <pc:sldMk cId="1917450288" sldId="268"/>
            <ac:spMk id="35" creationId="{099405E2-1A96-4DBA-A9DC-4C2A1B421CA9}"/>
          </ac:spMkLst>
        </pc:spChg>
        <pc:spChg chg="add">
          <ac:chgData name="Nabeela Begum (2216501)" userId="528343e6-3030-4fb8-9617-60a95b1f23ce" providerId="ADAL" clId="{9066B06F-A491-4A71-95F9-02734CB1E670}" dt="2025-10-27T17:09:53.591" v="1307" actId="26606"/>
          <ac:spMkLst>
            <pc:docMk/>
            <pc:sldMk cId="1917450288" sldId="268"/>
            <ac:spMk id="39" creationId="{79855050-A75B-4DD0-9B56-8B1C7722D884}"/>
          </ac:spMkLst>
        </pc:spChg>
        <pc:spChg chg="add">
          <ac:chgData name="Nabeela Begum (2216501)" userId="528343e6-3030-4fb8-9617-60a95b1f23ce" providerId="ADAL" clId="{9066B06F-A491-4A71-95F9-02734CB1E670}" dt="2025-10-27T17:09:53.591" v="1307" actId="26606"/>
          <ac:spMkLst>
            <pc:docMk/>
            <pc:sldMk cId="1917450288" sldId="268"/>
            <ac:spMk id="41" creationId="{C509E6C1-B33E-49E8-8D77-7D2A9B49E878}"/>
          </ac:spMkLst>
        </pc:spChg>
        <pc:graphicFrameChg chg="modGraphic">
          <ac:chgData name="Nabeela Begum (2216501)" userId="528343e6-3030-4fb8-9617-60a95b1f23ce" providerId="ADAL" clId="{9066B06F-A491-4A71-95F9-02734CB1E670}" dt="2025-10-28T21:15:30.771" v="4587" actId="207"/>
          <ac:graphicFrameMkLst>
            <pc:docMk/>
            <pc:sldMk cId="1917450288" sldId="268"/>
            <ac:graphicFrameMk id="43" creationId="{2518A843-7396-4AAE-D74E-344DF0029417}"/>
          </ac:graphicFrameMkLst>
        </pc:graphicFrameChg>
      </pc:sldChg>
      <pc:sldChg chg="addSp modSp mod">
        <pc:chgData name="Nabeela Begum (2216501)" userId="528343e6-3030-4fb8-9617-60a95b1f23ce" providerId="ADAL" clId="{9066B06F-A491-4A71-95F9-02734CB1E670}" dt="2025-11-05T18:18:46.037" v="4798" actId="27636"/>
        <pc:sldMkLst>
          <pc:docMk/>
          <pc:sldMk cId="3758793248" sldId="269"/>
        </pc:sldMkLst>
        <pc:spChg chg="mod">
          <ac:chgData name="Nabeela Begum (2216501)" userId="528343e6-3030-4fb8-9617-60a95b1f23ce" providerId="ADAL" clId="{9066B06F-A491-4A71-95F9-02734CB1E670}" dt="2025-11-05T18:18:46.037" v="4798" actId="27636"/>
          <ac:spMkLst>
            <pc:docMk/>
            <pc:sldMk cId="3758793248" sldId="269"/>
            <ac:spMk id="2" creationId="{F5D8F733-A690-6EFF-45BE-585E97456A4F}"/>
          </ac:spMkLst>
        </pc:spChg>
        <pc:spChg chg="add mod">
          <ac:chgData name="Nabeela Begum (2216501)" userId="528343e6-3030-4fb8-9617-60a95b1f23ce" providerId="ADAL" clId="{9066B06F-A491-4A71-95F9-02734CB1E670}" dt="2025-10-28T21:13:53.201" v="4578" actId="207"/>
          <ac:spMkLst>
            <pc:docMk/>
            <pc:sldMk cId="3758793248" sldId="269"/>
            <ac:spMk id="4" creationId="{9AB0E65E-C373-33C5-6616-C8ECAE8A4EEB}"/>
          </ac:spMkLst>
        </pc:spChg>
        <pc:graphicFrameChg chg="mod modGraphic">
          <ac:chgData name="Nabeela Begum (2216501)" userId="528343e6-3030-4fb8-9617-60a95b1f23ce" providerId="ADAL" clId="{9066B06F-A491-4A71-95F9-02734CB1E670}" dt="2025-10-27T15:57:16.703" v="675" actId="20577"/>
          <ac:graphicFrameMkLst>
            <pc:docMk/>
            <pc:sldMk cId="3758793248" sldId="269"/>
            <ac:graphicFrameMk id="22" creationId="{09BEBDB5-17FA-44DC-E5E9-B3AE8C4ED092}"/>
          </ac:graphicFrameMkLst>
        </pc:graphicFrameChg>
      </pc:sldChg>
      <pc:sldChg chg="addSp delSp modSp mod">
        <pc:chgData name="Nabeela Begum (2216501)" userId="528343e6-3030-4fb8-9617-60a95b1f23ce" providerId="ADAL" clId="{9066B06F-A491-4A71-95F9-02734CB1E670}" dt="2025-11-06T16:02:21.371" v="4908" actId="1076"/>
        <pc:sldMkLst>
          <pc:docMk/>
          <pc:sldMk cId="3516864439" sldId="270"/>
        </pc:sldMkLst>
        <pc:spChg chg="mod">
          <ac:chgData name="Nabeela Begum (2216501)" userId="528343e6-3030-4fb8-9617-60a95b1f23ce" providerId="ADAL" clId="{9066B06F-A491-4A71-95F9-02734CB1E670}" dt="2025-11-05T18:19:11.094" v="4800" actId="1076"/>
          <ac:spMkLst>
            <pc:docMk/>
            <pc:sldMk cId="3516864439" sldId="270"/>
            <ac:spMk id="2" creationId="{DDEAFD0E-DC25-62BA-7A7D-0ABA197FF740}"/>
          </ac:spMkLst>
        </pc:spChg>
        <pc:spChg chg="add mod">
          <ac:chgData name="Nabeela Begum (2216501)" userId="528343e6-3030-4fb8-9617-60a95b1f23ce" providerId="ADAL" clId="{9066B06F-A491-4A71-95F9-02734CB1E670}" dt="2025-11-06T16:02:13.831" v="4907" actId="1076"/>
          <ac:spMkLst>
            <pc:docMk/>
            <pc:sldMk cId="3516864439" sldId="270"/>
            <ac:spMk id="4" creationId="{47DE4CF2-4833-AE45-2DE2-3CD96E2852A6}"/>
          </ac:spMkLst>
        </pc:spChg>
        <pc:spChg chg="add mod">
          <ac:chgData name="Nabeela Begum (2216501)" userId="528343e6-3030-4fb8-9617-60a95b1f23ce" providerId="ADAL" clId="{9066B06F-A491-4A71-95F9-02734CB1E670}" dt="2025-11-06T16:02:00.980" v="4904" actId="12"/>
          <ac:spMkLst>
            <pc:docMk/>
            <pc:sldMk cId="3516864439" sldId="270"/>
            <ac:spMk id="8" creationId="{0E19DE1A-12F8-DE58-ED83-11F7E61C3296}"/>
          </ac:spMkLst>
        </pc:spChg>
        <pc:spChg chg="add mod">
          <ac:chgData name="Nabeela Begum (2216501)" userId="528343e6-3030-4fb8-9617-60a95b1f23ce" providerId="ADAL" clId="{9066B06F-A491-4A71-95F9-02734CB1E670}" dt="2025-11-06T16:02:21.371" v="4908" actId="1076"/>
          <ac:spMkLst>
            <pc:docMk/>
            <pc:sldMk cId="3516864439" sldId="270"/>
            <ac:spMk id="10" creationId="{FEBDABF6-BAAD-51D7-A84D-563D9A68592B}"/>
          </ac:spMkLst>
        </pc:spChg>
        <pc:spChg chg="mod">
          <ac:chgData name="Nabeela Begum (2216501)" userId="528343e6-3030-4fb8-9617-60a95b1f23ce" providerId="ADAL" clId="{9066B06F-A491-4A71-95F9-02734CB1E670}" dt="2025-10-28T21:13:05.404" v="4573" actId="207"/>
          <ac:spMkLst>
            <pc:docMk/>
            <pc:sldMk cId="3516864439" sldId="270"/>
            <ac:spMk id="56" creationId="{369757B9-504E-AB64-3873-5D089900D597}"/>
          </ac:spMkLst>
        </pc:spChg>
        <pc:picChg chg="mod">
          <ac:chgData name="Nabeela Begum (2216501)" userId="528343e6-3030-4fb8-9617-60a95b1f23ce" providerId="ADAL" clId="{9066B06F-A491-4A71-95F9-02734CB1E670}" dt="2025-10-27T15:54:10.494" v="621" actId="14100"/>
          <ac:picMkLst>
            <pc:docMk/>
            <pc:sldMk cId="3516864439" sldId="270"/>
            <ac:picMk id="12" creationId="{9C4E2946-C170-ABBA-1DC3-2F83854AF49D}"/>
          </ac:picMkLst>
        </pc:picChg>
        <pc:picChg chg="mod">
          <ac:chgData name="Nabeela Begum (2216501)" userId="528343e6-3030-4fb8-9617-60a95b1f23ce" providerId="ADAL" clId="{9066B06F-A491-4A71-95F9-02734CB1E670}" dt="2025-10-27T15:49:37.114" v="600" actId="14100"/>
          <ac:picMkLst>
            <pc:docMk/>
            <pc:sldMk cId="3516864439" sldId="270"/>
            <ac:picMk id="22" creationId="{CA2A009E-234D-D5FC-D76C-1D0A5D09518D}"/>
          </ac:picMkLst>
        </pc:picChg>
      </pc:sldChg>
      <pc:sldChg chg="addSp modSp mod">
        <pc:chgData name="Nabeela Begum (2216501)" userId="528343e6-3030-4fb8-9617-60a95b1f23ce" providerId="ADAL" clId="{9066B06F-A491-4A71-95F9-02734CB1E670}" dt="2025-10-28T21:13:24.547" v="4575" actId="207"/>
        <pc:sldMkLst>
          <pc:docMk/>
          <pc:sldMk cId="1185956040" sldId="271"/>
        </pc:sldMkLst>
        <pc:spChg chg="mod">
          <ac:chgData name="Nabeela Begum (2216501)" userId="528343e6-3030-4fb8-9617-60a95b1f23ce" providerId="ADAL" clId="{9066B06F-A491-4A71-95F9-02734CB1E670}" dt="2025-10-28T21:13:24.547" v="4575" actId="207"/>
          <ac:spMkLst>
            <pc:docMk/>
            <pc:sldMk cId="1185956040" sldId="271"/>
            <ac:spMk id="3" creationId="{78E3251B-5177-2E71-BE50-26D4F28622D6}"/>
          </ac:spMkLst>
        </pc:spChg>
        <pc:spChg chg="add mod">
          <ac:chgData name="Nabeela Begum (2216501)" userId="528343e6-3030-4fb8-9617-60a95b1f23ce" providerId="ADAL" clId="{9066B06F-A491-4A71-95F9-02734CB1E670}" dt="2025-10-28T21:13:19.447" v="4574" actId="207"/>
          <ac:spMkLst>
            <pc:docMk/>
            <pc:sldMk cId="1185956040" sldId="271"/>
            <ac:spMk id="5" creationId="{B3498DA8-23F4-0CD1-362C-B8F1CB03B8BC}"/>
          </ac:spMkLst>
        </pc:spChg>
      </pc:sldChg>
      <pc:sldChg chg="addSp delSp modSp mod">
        <pc:chgData name="Nabeela Begum (2216501)" userId="528343e6-3030-4fb8-9617-60a95b1f23ce" providerId="ADAL" clId="{9066B06F-A491-4A71-95F9-02734CB1E670}" dt="2025-11-05T20:20:54.231" v="4897" actId="20577"/>
        <pc:sldMkLst>
          <pc:docMk/>
          <pc:sldMk cId="3186654714" sldId="273"/>
        </pc:sldMkLst>
        <pc:spChg chg="add mod">
          <ac:chgData name="Nabeela Begum (2216501)" userId="528343e6-3030-4fb8-9617-60a95b1f23ce" providerId="ADAL" clId="{9066B06F-A491-4A71-95F9-02734CB1E670}" dt="2025-11-05T20:20:54.231" v="4897" actId="20577"/>
          <ac:spMkLst>
            <pc:docMk/>
            <pc:sldMk cId="3186654714" sldId="273"/>
            <ac:spMk id="8" creationId="{104439E0-7838-BE6F-5485-A80B555CD49D}"/>
          </ac:spMkLst>
        </pc:spChg>
      </pc:sldChg>
      <pc:sldChg chg="addSp delSp modSp mod">
        <pc:chgData name="Nabeela Begum (2216501)" userId="528343e6-3030-4fb8-9617-60a95b1f23ce" providerId="ADAL" clId="{9066B06F-A491-4A71-95F9-02734CB1E670}" dt="2025-10-28T21:09:28.023" v="4562" actId="1076"/>
        <pc:sldMkLst>
          <pc:docMk/>
          <pc:sldMk cId="2543137558" sldId="274"/>
        </pc:sldMkLst>
        <pc:spChg chg="add del mod">
          <ac:chgData name="Nabeela Begum (2216501)" userId="528343e6-3030-4fb8-9617-60a95b1f23ce" providerId="ADAL" clId="{9066B06F-A491-4A71-95F9-02734CB1E670}" dt="2025-10-28T21:09:28.023" v="4562" actId="1076"/>
          <ac:spMkLst>
            <pc:docMk/>
            <pc:sldMk cId="2543137558" sldId="274"/>
            <ac:spMk id="3" creationId="{395DBD4A-F348-D7F6-A193-B963BA0E3CD5}"/>
          </ac:spMkLst>
        </pc:spChg>
      </pc:sldChg>
      <pc:sldChg chg="addSp delSp modSp mod">
        <pc:chgData name="Nabeela Begum (2216501)" userId="528343e6-3030-4fb8-9617-60a95b1f23ce" providerId="ADAL" clId="{9066B06F-A491-4A71-95F9-02734CB1E670}" dt="2025-10-28T21:10:17.241" v="4571" actId="20577"/>
        <pc:sldMkLst>
          <pc:docMk/>
          <pc:sldMk cId="3567129823" sldId="275"/>
        </pc:sldMkLst>
        <pc:spChg chg="add mod">
          <ac:chgData name="Nabeela Begum (2216501)" userId="528343e6-3030-4fb8-9617-60a95b1f23ce" providerId="ADAL" clId="{9066B06F-A491-4A71-95F9-02734CB1E670}" dt="2025-10-28T21:10:17.241" v="4571" actId="20577"/>
          <ac:spMkLst>
            <pc:docMk/>
            <pc:sldMk cId="3567129823" sldId="275"/>
            <ac:spMk id="7" creationId="{0885A154-3360-AE42-21A9-843EEB4ACCC6}"/>
          </ac:spMkLst>
        </pc:spChg>
      </pc:sldChg>
      <pc:sldChg chg="addSp delSp modSp mod">
        <pc:chgData name="Nabeela Begum (2216501)" userId="528343e6-3030-4fb8-9617-60a95b1f23ce" providerId="ADAL" clId="{9066B06F-A491-4A71-95F9-02734CB1E670}" dt="2025-10-28T21:13:42.640" v="4577" actId="207"/>
        <pc:sldMkLst>
          <pc:docMk/>
          <pc:sldMk cId="1508633663" sldId="276"/>
        </pc:sldMkLst>
        <pc:spChg chg="add mod">
          <ac:chgData name="Nabeela Begum (2216501)" userId="528343e6-3030-4fb8-9617-60a95b1f23ce" providerId="ADAL" clId="{9066B06F-A491-4A71-95F9-02734CB1E670}" dt="2025-10-27T15:27:23.418" v="589" actId="14100"/>
          <ac:spMkLst>
            <pc:docMk/>
            <pc:sldMk cId="1508633663" sldId="276"/>
            <ac:spMk id="5" creationId="{63D5D6BC-66F7-602A-5AF1-75D43235DF44}"/>
          </ac:spMkLst>
        </pc:spChg>
        <pc:spChg chg="mod">
          <ac:chgData name="Nabeela Begum (2216501)" userId="528343e6-3030-4fb8-9617-60a95b1f23ce" providerId="ADAL" clId="{9066B06F-A491-4A71-95F9-02734CB1E670}" dt="2025-10-28T20:54:29.818" v="4141" actId="207"/>
          <ac:spMkLst>
            <pc:docMk/>
            <pc:sldMk cId="1508633663" sldId="276"/>
            <ac:spMk id="8" creationId="{479674DF-B72A-01B2-A30F-3F60742F52FF}"/>
          </ac:spMkLst>
        </pc:spChg>
        <pc:graphicFrameChg chg="mod modGraphic">
          <ac:chgData name="Nabeela Begum (2216501)" userId="528343e6-3030-4fb8-9617-60a95b1f23ce" providerId="ADAL" clId="{9066B06F-A491-4A71-95F9-02734CB1E670}" dt="2025-10-28T21:13:42.640" v="4577" actId="207"/>
          <ac:graphicFrameMkLst>
            <pc:docMk/>
            <pc:sldMk cId="1508633663" sldId="276"/>
            <ac:graphicFrameMk id="34" creationId="{F3000C03-33F9-A55A-607B-01EC6530A27F}"/>
          </ac:graphicFrameMkLst>
        </pc:graphicFrameChg>
        <pc:picChg chg="add mod">
          <ac:chgData name="Nabeela Begum (2216501)" userId="528343e6-3030-4fb8-9617-60a95b1f23ce" providerId="ADAL" clId="{9066B06F-A491-4A71-95F9-02734CB1E670}" dt="2025-10-27T15:22:44.534" v="509" actId="14100"/>
          <ac:picMkLst>
            <pc:docMk/>
            <pc:sldMk cId="1508633663" sldId="276"/>
            <ac:picMk id="3" creationId="{E41FA052-CA03-4463-8B55-8AB31E723C3C}"/>
          </ac:picMkLst>
        </pc:picChg>
      </pc:sldChg>
      <pc:sldChg chg="addSp delSp modSp mod">
        <pc:chgData name="Nabeela Begum (2216501)" userId="528343e6-3030-4fb8-9617-60a95b1f23ce" providerId="ADAL" clId="{9066B06F-A491-4A71-95F9-02734CB1E670}" dt="2025-11-06T16:11:52.671" v="5062" actId="20577"/>
        <pc:sldMkLst>
          <pc:docMk/>
          <pc:sldMk cId="2813278150" sldId="277"/>
        </pc:sldMkLst>
        <pc:spChg chg="mod">
          <ac:chgData name="Nabeela Begum (2216501)" userId="528343e6-3030-4fb8-9617-60a95b1f23ce" providerId="ADAL" clId="{9066B06F-A491-4A71-95F9-02734CB1E670}" dt="2025-10-27T16:19:45.633" v="790" actId="1076"/>
          <ac:spMkLst>
            <pc:docMk/>
            <pc:sldMk cId="2813278150" sldId="277"/>
            <ac:spMk id="2" creationId="{D48781BF-5D0D-FC7E-9856-CE25F4C631BE}"/>
          </ac:spMkLst>
        </pc:spChg>
        <pc:spChg chg="add mod">
          <ac:chgData name="Nabeela Begum (2216501)" userId="528343e6-3030-4fb8-9617-60a95b1f23ce" providerId="ADAL" clId="{9066B06F-A491-4A71-95F9-02734CB1E670}" dt="2025-10-28T20:18:09.416" v="3423" actId="20577"/>
          <ac:spMkLst>
            <pc:docMk/>
            <pc:sldMk cId="2813278150" sldId="277"/>
            <ac:spMk id="6" creationId="{706D8E5F-26E9-E387-7E36-CA5BD8EDB90F}"/>
          </ac:spMkLst>
        </pc:spChg>
        <pc:spChg chg="add">
          <ac:chgData name="Nabeela Begum (2216501)" userId="528343e6-3030-4fb8-9617-60a95b1f23ce" providerId="ADAL" clId="{9066B06F-A491-4A71-95F9-02734CB1E670}" dt="2025-10-27T16:17:46.713" v="778" actId="26606"/>
          <ac:spMkLst>
            <pc:docMk/>
            <pc:sldMk cId="2813278150" sldId="277"/>
            <ac:spMk id="111" creationId="{BCF4857D-F003-4CA1-82AB-00900B1008BA}"/>
          </ac:spMkLst>
        </pc:spChg>
        <pc:spChg chg="add">
          <ac:chgData name="Nabeela Begum (2216501)" userId="528343e6-3030-4fb8-9617-60a95b1f23ce" providerId="ADAL" clId="{9066B06F-A491-4A71-95F9-02734CB1E670}" dt="2025-10-27T16:17:46.713" v="778" actId="26606"/>
          <ac:spMkLst>
            <pc:docMk/>
            <pc:sldMk cId="2813278150" sldId="277"/>
            <ac:spMk id="113" creationId="{5E6738EB-6FF0-4AF9-8462-57F4494B88B2}"/>
          </ac:spMkLst>
        </pc:spChg>
        <pc:spChg chg="add">
          <ac:chgData name="Nabeela Begum (2216501)" userId="528343e6-3030-4fb8-9617-60a95b1f23ce" providerId="ADAL" clId="{9066B06F-A491-4A71-95F9-02734CB1E670}" dt="2025-10-27T16:17:46.713" v="778" actId="26606"/>
          <ac:spMkLst>
            <pc:docMk/>
            <pc:sldMk cId="2813278150" sldId="277"/>
            <ac:spMk id="114" creationId="{DB791336-FCAA-4174-9303-B3F374861110}"/>
          </ac:spMkLst>
        </pc:spChg>
        <pc:spChg chg="add">
          <ac:chgData name="Nabeela Begum (2216501)" userId="528343e6-3030-4fb8-9617-60a95b1f23ce" providerId="ADAL" clId="{9066B06F-A491-4A71-95F9-02734CB1E670}" dt="2025-10-27T16:17:46.713" v="778" actId="26606"/>
          <ac:spMkLst>
            <pc:docMk/>
            <pc:sldMk cId="2813278150" sldId="277"/>
            <ac:spMk id="115" creationId="{CA212158-300D-44D0-9CCE-472C3F669EE1}"/>
          </ac:spMkLst>
        </pc:spChg>
        <pc:spChg chg="add">
          <ac:chgData name="Nabeela Begum (2216501)" userId="528343e6-3030-4fb8-9617-60a95b1f23ce" providerId="ADAL" clId="{9066B06F-A491-4A71-95F9-02734CB1E670}" dt="2025-10-27T16:17:46.713" v="778" actId="26606"/>
          <ac:spMkLst>
            <pc:docMk/>
            <pc:sldMk cId="2813278150" sldId="277"/>
            <ac:spMk id="116" creationId="{988521F4-D44A-42C5-9BDB-5CA25554098B}"/>
          </ac:spMkLst>
        </pc:spChg>
        <pc:graphicFrameChg chg="mod modGraphic">
          <ac:chgData name="Nabeela Begum (2216501)" userId="528343e6-3030-4fb8-9617-60a95b1f23ce" providerId="ADAL" clId="{9066B06F-A491-4A71-95F9-02734CB1E670}" dt="2025-11-06T16:11:52.671" v="5062" actId="20577"/>
          <ac:graphicFrameMkLst>
            <pc:docMk/>
            <pc:sldMk cId="2813278150" sldId="277"/>
            <ac:graphicFrameMk id="49" creationId="{1E70ADA5-F5B9-46F8-92BE-2B745411D5EC}"/>
          </ac:graphicFrameMkLst>
        </pc:graphicFrameChg>
        <pc:picChg chg="add mod">
          <ac:chgData name="Nabeela Begum (2216501)" userId="528343e6-3030-4fb8-9617-60a95b1f23ce" providerId="ADAL" clId="{9066B06F-A491-4A71-95F9-02734CB1E670}" dt="2025-11-06T16:10:39.653" v="5049" actId="27614"/>
          <ac:picMkLst>
            <pc:docMk/>
            <pc:sldMk cId="2813278150" sldId="277"/>
            <ac:picMk id="4" creationId="{2871DBB4-6764-90EA-4561-2693DC840910}"/>
          </ac:picMkLst>
        </pc:picChg>
      </pc:sldChg>
      <pc:sldChg chg="addSp delSp modSp mod">
        <pc:chgData name="Nabeela Begum (2216501)" userId="528343e6-3030-4fb8-9617-60a95b1f23ce" providerId="ADAL" clId="{9066B06F-A491-4A71-95F9-02734CB1E670}" dt="2025-10-28T20:23:19.676" v="3534" actId="20577"/>
        <pc:sldMkLst>
          <pc:docMk/>
          <pc:sldMk cId="1679232684" sldId="278"/>
        </pc:sldMkLst>
        <pc:spChg chg="mod">
          <ac:chgData name="Nabeela Begum (2216501)" userId="528343e6-3030-4fb8-9617-60a95b1f23ce" providerId="ADAL" clId="{9066B06F-A491-4A71-95F9-02734CB1E670}" dt="2025-10-27T17:19:14.922" v="1404" actId="1076"/>
          <ac:spMkLst>
            <pc:docMk/>
            <pc:sldMk cId="1679232684" sldId="278"/>
            <ac:spMk id="2" creationId="{3F854117-32F9-A824-1053-A0E839C750B2}"/>
          </ac:spMkLst>
        </pc:spChg>
        <pc:spChg chg="add mod">
          <ac:chgData name="Nabeela Begum (2216501)" userId="528343e6-3030-4fb8-9617-60a95b1f23ce" providerId="ADAL" clId="{9066B06F-A491-4A71-95F9-02734CB1E670}" dt="2025-10-28T20:23:19.676" v="3534" actId="20577"/>
          <ac:spMkLst>
            <pc:docMk/>
            <pc:sldMk cId="1679232684" sldId="278"/>
            <ac:spMk id="6" creationId="{5B6352C9-9350-B487-2B97-AD27EA0F9270}"/>
          </ac:spMkLst>
        </pc:spChg>
        <pc:spChg chg="add">
          <ac:chgData name="Nabeela Begum (2216501)" userId="528343e6-3030-4fb8-9617-60a95b1f23ce" providerId="ADAL" clId="{9066B06F-A491-4A71-95F9-02734CB1E670}" dt="2025-10-27T17:16:17.652" v="1376" actId="26606"/>
          <ac:spMkLst>
            <pc:docMk/>
            <pc:sldMk cId="1679232684" sldId="278"/>
            <ac:spMk id="62" creationId="{3835F464-7A59-4221-AA5E-B60EF8D3CBC3}"/>
          </ac:spMkLst>
        </pc:spChg>
        <pc:spChg chg="add">
          <ac:chgData name="Nabeela Begum (2216501)" userId="528343e6-3030-4fb8-9617-60a95b1f23ce" providerId="ADAL" clId="{9066B06F-A491-4A71-95F9-02734CB1E670}" dt="2025-10-27T17:16:17.652" v="1376" actId="26606"/>
          <ac:spMkLst>
            <pc:docMk/>
            <pc:sldMk cId="1679232684" sldId="278"/>
            <ac:spMk id="63" creationId="{2C57B5ED-61CB-4AF5-A47A-A41A996F8375}"/>
          </ac:spMkLst>
        </pc:spChg>
        <pc:spChg chg="add">
          <ac:chgData name="Nabeela Begum (2216501)" userId="528343e6-3030-4fb8-9617-60a95b1f23ce" providerId="ADAL" clId="{9066B06F-A491-4A71-95F9-02734CB1E670}" dt="2025-10-27T17:16:17.652" v="1376" actId="26606"/>
          <ac:spMkLst>
            <pc:docMk/>
            <pc:sldMk cId="1679232684" sldId="278"/>
            <ac:spMk id="64" creationId="{714C9CDB-7738-4B6C-BCE1-D9516C1E03DE}"/>
          </ac:spMkLst>
        </pc:spChg>
        <pc:graphicFrameChg chg="mod modGraphic">
          <ac:chgData name="Nabeela Begum (2216501)" userId="528343e6-3030-4fb8-9617-60a95b1f23ce" providerId="ADAL" clId="{9066B06F-A491-4A71-95F9-02734CB1E670}" dt="2025-10-27T17:32:15.149" v="1428" actId="20577"/>
          <ac:graphicFrameMkLst>
            <pc:docMk/>
            <pc:sldMk cId="1679232684" sldId="278"/>
            <ac:graphicFrameMk id="65" creationId="{43B11733-96BD-B659-B693-195B190C7D95}"/>
          </ac:graphicFrameMkLst>
        </pc:graphicFrameChg>
        <pc:picChg chg="add mod">
          <ac:chgData name="Nabeela Begum (2216501)" userId="528343e6-3030-4fb8-9617-60a95b1f23ce" providerId="ADAL" clId="{9066B06F-A491-4A71-95F9-02734CB1E670}" dt="2025-10-27T17:21:19.578" v="1409" actId="1076"/>
          <ac:picMkLst>
            <pc:docMk/>
            <pc:sldMk cId="1679232684" sldId="278"/>
            <ac:picMk id="4" creationId="{14C352B6-1DE4-9A51-2A46-06C7915279A5}"/>
          </ac:picMkLst>
        </pc:picChg>
      </pc:sldChg>
      <pc:sldChg chg="addSp modSp mod ord">
        <pc:chgData name="Nabeela Begum (2216501)" userId="528343e6-3030-4fb8-9617-60a95b1f23ce" providerId="ADAL" clId="{9066B06F-A491-4A71-95F9-02734CB1E670}" dt="2025-11-06T17:10:18.591" v="5086" actId="207"/>
        <pc:sldMkLst>
          <pc:docMk/>
          <pc:sldMk cId="1904733014" sldId="279"/>
        </pc:sldMkLst>
        <pc:spChg chg="add mod">
          <ac:chgData name="Nabeela Begum (2216501)" userId="528343e6-3030-4fb8-9617-60a95b1f23ce" providerId="ADAL" clId="{9066B06F-A491-4A71-95F9-02734CB1E670}" dt="2025-10-28T20:29:07.959" v="3637" actId="1076"/>
          <ac:spMkLst>
            <pc:docMk/>
            <pc:sldMk cId="1904733014" sldId="279"/>
            <ac:spMk id="6" creationId="{4C5F3C7E-28F7-2BF2-A367-F0DECF7AC135}"/>
          </ac:spMkLst>
        </pc:spChg>
        <pc:graphicFrameChg chg="mod modGraphic">
          <ac:chgData name="Nabeela Begum (2216501)" userId="528343e6-3030-4fb8-9617-60a95b1f23ce" providerId="ADAL" clId="{9066B06F-A491-4A71-95F9-02734CB1E670}" dt="2025-11-06T17:10:18.591" v="5086" actId="207"/>
          <ac:graphicFrameMkLst>
            <pc:docMk/>
            <pc:sldMk cId="1904733014" sldId="279"/>
            <ac:graphicFrameMk id="5" creationId="{28DA0457-29C7-2A04-E0D3-188D8FAEDAF1}"/>
          </ac:graphicFrameMkLst>
        </pc:graphicFrameChg>
      </pc:sldChg>
      <pc:sldChg chg="addSp delSp modSp mod">
        <pc:chgData name="Nabeela Begum (2216501)" userId="528343e6-3030-4fb8-9617-60a95b1f23ce" providerId="ADAL" clId="{9066B06F-A491-4A71-95F9-02734CB1E670}" dt="2025-11-06T20:22:43.944" v="5275" actId="20577"/>
        <pc:sldMkLst>
          <pc:docMk/>
          <pc:sldMk cId="2857045198" sldId="280"/>
        </pc:sldMkLst>
        <pc:spChg chg="mod">
          <ac:chgData name="Nabeela Begum (2216501)" userId="528343e6-3030-4fb8-9617-60a95b1f23ce" providerId="ADAL" clId="{9066B06F-A491-4A71-95F9-02734CB1E670}" dt="2025-11-06T20:22:43.944" v="5275" actId="20577"/>
          <ac:spMkLst>
            <pc:docMk/>
            <pc:sldMk cId="2857045198" sldId="280"/>
            <ac:spMk id="2" creationId="{48D26D71-41A8-0470-4229-3B8E769E0983}"/>
          </ac:spMkLst>
        </pc:spChg>
        <pc:spChg chg="mod">
          <ac:chgData name="Nabeela Begum (2216501)" userId="528343e6-3030-4fb8-9617-60a95b1f23ce" providerId="ADAL" clId="{9066B06F-A491-4A71-95F9-02734CB1E670}" dt="2025-11-05T20:17:58.136" v="4879" actId="20577"/>
          <ac:spMkLst>
            <pc:docMk/>
            <pc:sldMk cId="2857045198" sldId="280"/>
            <ac:spMk id="4" creationId="{DB4089DB-6DBA-2F3F-8BD8-6494BBF98A47}"/>
          </ac:spMkLst>
        </pc:spChg>
        <pc:spChg chg="add mod">
          <ac:chgData name="Nabeela Begum (2216501)" userId="528343e6-3030-4fb8-9617-60a95b1f23ce" providerId="ADAL" clId="{9066B06F-A491-4A71-95F9-02734CB1E670}" dt="2025-11-05T20:18:05.516" v="4880" actId="1076"/>
          <ac:spMkLst>
            <pc:docMk/>
            <pc:sldMk cId="2857045198" sldId="280"/>
            <ac:spMk id="5" creationId="{2F3A33E3-983D-F532-5ED3-DCF8A71BEA69}"/>
          </ac:spMkLst>
        </pc:spChg>
        <pc:spChg chg="add">
          <ac:chgData name="Nabeela Begum (2216501)" userId="528343e6-3030-4fb8-9617-60a95b1f23ce" providerId="ADAL" clId="{9066B06F-A491-4A71-95F9-02734CB1E670}" dt="2025-10-27T14:56:02.058" v="327" actId="26606"/>
          <ac:spMkLst>
            <pc:docMk/>
            <pc:sldMk cId="2857045198" sldId="280"/>
            <ac:spMk id="85" creationId="{02822754-E01B-4742-88B9-BE0984BAFE58}"/>
          </ac:spMkLst>
        </pc:spChg>
        <pc:spChg chg="add">
          <ac:chgData name="Nabeela Begum (2216501)" userId="528343e6-3030-4fb8-9617-60a95b1f23ce" providerId="ADAL" clId="{9066B06F-A491-4A71-95F9-02734CB1E670}" dt="2025-10-27T14:56:02.058" v="327" actId="26606"/>
          <ac:spMkLst>
            <pc:docMk/>
            <pc:sldMk cId="2857045198" sldId="280"/>
            <ac:spMk id="89" creationId="{3611DA2B-4CF7-4A57-82AC-FA120DE44DB9}"/>
          </ac:spMkLst>
        </pc:spChg>
        <pc:spChg chg="add">
          <ac:chgData name="Nabeela Begum (2216501)" userId="528343e6-3030-4fb8-9617-60a95b1f23ce" providerId="ADAL" clId="{9066B06F-A491-4A71-95F9-02734CB1E670}" dt="2025-10-27T14:56:02.058" v="327" actId="26606"/>
          <ac:spMkLst>
            <pc:docMk/>
            <pc:sldMk cId="2857045198" sldId="280"/>
            <ac:spMk id="91" creationId="{C1CF7BFC-0A02-4106-88A8-CCC0D944451E}"/>
          </ac:spMkLst>
        </pc:spChg>
        <pc:spChg chg="add">
          <ac:chgData name="Nabeela Begum (2216501)" userId="528343e6-3030-4fb8-9617-60a95b1f23ce" providerId="ADAL" clId="{9066B06F-A491-4A71-95F9-02734CB1E670}" dt="2025-10-27T14:56:02.058" v="327" actId="26606"/>
          <ac:spMkLst>
            <pc:docMk/>
            <pc:sldMk cId="2857045198" sldId="280"/>
            <ac:spMk id="95" creationId="{1CA3DFBE-30A6-4BDE-9238-14F3652B4F99}"/>
          </ac:spMkLst>
        </pc:spChg>
        <pc:picChg chg="mod">
          <ac:chgData name="Nabeela Begum (2216501)" userId="528343e6-3030-4fb8-9617-60a95b1f23ce" providerId="ADAL" clId="{9066B06F-A491-4A71-95F9-02734CB1E670}" dt="2025-10-27T14:56:55.631" v="337" actId="14100"/>
          <ac:picMkLst>
            <pc:docMk/>
            <pc:sldMk cId="2857045198" sldId="280"/>
            <ac:picMk id="36" creationId="{C8658FFE-B249-D588-A3A9-BB7FF0F2427F}"/>
          </ac:picMkLst>
        </pc:picChg>
      </pc:sldChg>
      <pc:sldChg chg="addSp modSp mod">
        <pc:chgData name="Nabeela Begum (2216501)" userId="528343e6-3030-4fb8-9617-60a95b1f23ce" providerId="ADAL" clId="{9066B06F-A491-4A71-95F9-02734CB1E670}" dt="2025-10-28T21:16:51.714" v="4592" actId="207"/>
        <pc:sldMkLst>
          <pc:docMk/>
          <pc:sldMk cId="2110042873" sldId="281"/>
        </pc:sldMkLst>
        <pc:spChg chg="mod">
          <ac:chgData name="Nabeela Begum (2216501)" userId="528343e6-3030-4fb8-9617-60a95b1f23ce" providerId="ADAL" clId="{9066B06F-A491-4A71-95F9-02734CB1E670}" dt="2025-10-28T21:16:44.524" v="4591" actId="207"/>
          <ac:spMkLst>
            <pc:docMk/>
            <pc:sldMk cId="2110042873" sldId="281"/>
            <ac:spMk id="3" creationId="{B91808C5-473D-6755-4B89-E4C44675DFBF}"/>
          </ac:spMkLst>
        </pc:spChg>
        <pc:spChg chg="add mod">
          <ac:chgData name="Nabeela Begum (2216501)" userId="528343e6-3030-4fb8-9617-60a95b1f23ce" providerId="ADAL" clId="{9066B06F-A491-4A71-95F9-02734CB1E670}" dt="2025-10-28T21:16:51.714" v="4592" actId="207"/>
          <ac:spMkLst>
            <pc:docMk/>
            <pc:sldMk cId="2110042873" sldId="281"/>
            <ac:spMk id="6" creationId="{7E33DD83-0FE3-D6F0-91FC-ACA1F4E60D1F}"/>
          </ac:spMkLst>
        </pc:spChg>
      </pc:sldChg>
      <pc:sldChg chg="addSp delSp modSp mod ord setBg">
        <pc:chgData name="Nabeela Begum (2216501)" userId="528343e6-3030-4fb8-9617-60a95b1f23ce" providerId="ADAL" clId="{9066B06F-A491-4A71-95F9-02734CB1E670}" dt="2025-11-09T13:03:14.113" v="5289"/>
        <pc:sldMkLst>
          <pc:docMk/>
          <pc:sldMk cId="2002570594" sldId="282"/>
        </pc:sldMkLst>
        <pc:spChg chg="mod">
          <ac:chgData name="Nabeela Begum (2216501)" userId="528343e6-3030-4fb8-9617-60a95b1f23ce" providerId="ADAL" clId="{9066B06F-A491-4A71-95F9-02734CB1E670}" dt="2025-11-09T13:00:08.005" v="5281" actId="20577"/>
          <ac:spMkLst>
            <pc:docMk/>
            <pc:sldMk cId="2002570594" sldId="282"/>
            <ac:spMk id="2" creationId="{61C8EF74-B870-BE9E-1802-D1B51AC0628C}"/>
          </ac:spMkLst>
        </pc:spChg>
        <pc:spChg chg="add mod">
          <ac:chgData name="Nabeela Begum (2216501)" userId="528343e6-3030-4fb8-9617-60a95b1f23ce" providerId="ADAL" clId="{9066B06F-A491-4A71-95F9-02734CB1E670}" dt="2025-10-27T19:28:33.789" v="1893" actId="20577"/>
          <ac:spMkLst>
            <pc:docMk/>
            <pc:sldMk cId="2002570594" sldId="282"/>
            <ac:spMk id="8" creationId="{E4ECF333-6B4A-170D-264A-255DDFC90B73}"/>
          </ac:spMkLst>
        </pc:spChg>
        <pc:spChg chg="add mod">
          <ac:chgData name="Nabeela Begum (2216501)" userId="528343e6-3030-4fb8-9617-60a95b1f23ce" providerId="ADAL" clId="{9066B06F-A491-4A71-95F9-02734CB1E670}" dt="2025-11-06T17:13:24.857" v="5126" actId="1076"/>
          <ac:spMkLst>
            <pc:docMk/>
            <pc:sldMk cId="2002570594" sldId="282"/>
            <ac:spMk id="10" creationId="{02053AF0-F621-9FE1-EB26-4F5634FE6C8D}"/>
          </ac:spMkLst>
        </pc:spChg>
        <pc:spChg chg="add">
          <ac:chgData name="Nabeela Begum (2216501)" userId="528343e6-3030-4fb8-9617-60a95b1f23ce" providerId="ADAL" clId="{9066B06F-A491-4A71-95F9-02734CB1E670}" dt="2025-10-27T19:25:05.633" v="1861" actId="26606"/>
          <ac:spMkLst>
            <pc:docMk/>
            <pc:sldMk cId="2002570594" sldId="282"/>
            <ac:spMk id="28" creationId="{2ECA4CB2-9071-41EB-AABB-2D8EB939D0F8}"/>
          </ac:spMkLst>
        </pc:spChg>
        <pc:spChg chg="add">
          <ac:chgData name="Nabeela Begum (2216501)" userId="528343e6-3030-4fb8-9617-60a95b1f23ce" providerId="ADAL" clId="{9066B06F-A491-4A71-95F9-02734CB1E670}" dt="2025-10-27T19:25:05.633" v="1861" actId="26606"/>
          <ac:spMkLst>
            <pc:docMk/>
            <pc:sldMk cId="2002570594" sldId="282"/>
            <ac:spMk id="29" creationId="{EB86F6BD-9C49-4F4F-99EA-9C5AA31835CD}"/>
          </ac:spMkLst>
        </pc:spChg>
        <pc:spChg chg="add">
          <ac:chgData name="Nabeela Begum (2216501)" userId="528343e6-3030-4fb8-9617-60a95b1f23ce" providerId="ADAL" clId="{9066B06F-A491-4A71-95F9-02734CB1E670}" dt="2025-10-27T19:25:05.633" v="1861" actId="26606"/>
          <ac:spMkLst>
            <pc:docMk/>
            <pc:sldMk cId="2002570594" sldId="282"/>
            <ac:spMk id="30" creationId="{C7DA365B-E064-481A-A62D-18CD31DB3F13}"/>
          </ac:spMkLst>
        </pc:spChg>
        <pc:spChg chg="add">
          <ac:chgData name="Nabeela Begum (2216501)" userId="528343e6-3030-4fb8-9617-60a95b1f23ce" providerId="ADAL" clId="{9066B06F-A491-4A71-95F9-02734CB1E670}" dt="2025-10-27T19:25:05.633" v="1861" actId="26606"/>
          <ac:spMkLst>
            <pc:docMk/>
            <pc:sldMk cId="2002570594" sldId="282"/>
            <ac:spMk id="31" creationId="{96DBE49D-AABD-458B-B2DF-4D5FA7D5C7F1}"/>
          </ac:spMkLst>
        </pc:spChg>
        <pc:spChg chg="add">
          <ac:chgData name="Nabeela Begum (2216501)" userId="528343e6-3030-4fb8-9617-60a95b1f23ce" providerId="ADAL" clId="{9066B06F-A491-4A71-95F9-02734CB1E670}" dt="2025-10-27T19:25:05.633" v="1861" actId="26606"/>
          <ac:spMkLst>
            <pc:docMk/>
            <pc:sldMk cId="2002570594" sldId="282"/>
            <ac:spMk id="32" creationId="{96833CC6-729B-40E8-B891-D93467E34B1D}"/>
          </ac:spMkLst>
        </pc:spChg>
        <pc:spChg chg="add">
          <ac:chgData name="Nabeela Begum (2216501)" userId="528343e6-3030-4fb8-9617-60a95b1f23ce" providerId="ADAL" clId="{9066B06F-A491-4A71-95F9-02734CB1E670}" dt="2025-10-27T19:25:05.633" v="1861" actId="26606"/>
          <ac:spMkLst>
            <pc:docMk/>
            <pc:sldMk cId="2002570594" sldId="282"/>
            <ac:spMk id="33" creationId="{A5757897-7307-46AF-923D-FF5BF45DD009}"/>
          </ac:spMkLst>
        </pc:spChg>
        <pc:graphicFrameChg chg="add mod modGraphic">
          <ac:chgData name="Nabeela Begum (2216501)" userId="528343e6-3030-4fb8-9617-60a95b1f23ce" providerId="ADAL" clId="{9066B06F-A491-4A71-95F9-02734CB1E670}" dt="2025-11-06T17:21:07.292" v="5147" actId="255"/>
          <ac:graphicFrameMkLst>
            <pc:docMk/>
            <pc:sldMk cId="2002570594" sldId="282"/>
            <ac:graphicFrameMk id="7" creationId="{F3CCFC8C-44D6-03B8-D425-950AFBD0B147}"/>
          </ac:graphicFrameMkLst>
        </pc:graphicFrameChg>
        <pc:picChg chg="add mod ord">
          <ac:chgData name="Nabeela Begum (2216501)" userId="528343e6-3030-4fb8-9617-60a95b1f23ce" providerId="ADAL" clId="{9066B06F-A491-4A71-95F9-02734CB1E670}" dt="2025-10-27T19:25:09.499" v="1863" actId="962"/>
          <ac:picMkLst>
            <pc:docMk/>
            <pc:sldMk cId="2002570594" sldId="282"/>
            <ac:picMk id="4" creationId="{C9E6372E-8281-9782-AD3A-1DC8737529FE}"/>
          </ac:picMkLst>
        </pc:picChg>
      </pc:sldChg>
      <pc:sldChg chg="addSp delSp modSp mod setBg">
        <pc:chgData name="Nabeela Begum (2216501)" userId="528343e6-3030-4fb8-9617-60a95b1f23ce" providerId="ADAL" clId="{9066B06F-A491-4A71-95F9-02734CB1E670}" dt="2025-11-06T17:26:41.977" v="5177" actId="1076"/>
        <pc:sldMkLst>
          <pc:docMk/>
          <pc:sldMk cId="2038368068" sldId="283"/>
        </pc:sldMkLst>
        <pc:spChg chg="mod">
          <ac:chgData name="Nabeela Begum (2216501)" userId="528343e6-3030-4fb8-9617-60a95b1f23ce" providerId="ADAL" clId="{9066B06F-A491-4A71-95F9-02734CB1E670}" dt="2025-10-27T18:11:35.573" v="1708" actId="20577"/>
          <ac:spMkLst>
            <pc:docMk/>
            <pc:sldMk cId="2038368068" sldId="283"/>
            <ac:spMk id="2" creationId="{EDBC1322-697F-EC21-821A-2ECB19A4900A}"/>
          </ac:spMkLst>
        </pc:spChg>
        <pc:spChg chg="add mod">
          <ac:chgData name="Nabeela Begum (2216501)" userId="528343e6-3030-4fb8-9617-60a95b1f23ce" providerId="ADAL" clId="{9066B06F-A491-4A71-95F9-02734CB1E670}" dt="2025-11-06T17:26:41.977" v="5177" actId="1076"/>
          <ac:spMkLst>
            <pc:docMk/>
            <pc:sldMk cId="2038368068" sldId="283"/>
            <ac:spMk id="3" creationId="{F7AAE155-A743-F1BD-0EA2-E82478EACCE0}"/>
          </ac:spMkLst>
        </pc:spChg>
        <pc:spChg chg="add mod">
          <ac:chgData name="Nabeela Begum (2216501)" userId="528343e6-3030-4fb8-9617-60a95b1f23ce" providerId="ADAL" clId="{9066B06F-A491-4A71-95F9-02734CB1E670}" dt="2025-10-28T20:32:49.758" v="3732" actId="14100"/>
          <ac:spMkLst>
            <pc:docMk/>
            <pc:sldMk cId="2038368068" sldId="283"/>
            <ac:spMk id="6" creationId="{D58E8CA7-0DF7-B18F-671A-CA96C0E01033}"/>
          </ac:spMkLst>
        </pc:spChg>
        <pc:spChg chg="add">
          <ac:chgData name="Nabeela Begum (2216501)" userId="528343e6-3030-4fb8-9617-60a95b1f23ce" providerId="ADAL" clId="{9066B06F-A491-4A71-95F9-02734CB1E670}" dt="2025-10-27T18:11:00.486" v="1690" actId="26606"/>
          <ac:spMkLst>
            <pc:docMk/>
            <pc:sldMk cId="2038368068" sldId="283"/>
            <ac:spMk id="50" creationId="{72526924-84D3-45FB-A5FE-62D8FCBF53B6}"/>
          </ac:spMkLst>
        </pc:spChg>
        <pc:spChg chg="add">
          <ac:chgData name="Nabeela Begum (2216501)" userId="528343e6-3030-4fb8-9617-60a95b1f23ce" providerId="ADAL" clId="{9066B06F-A491-4A71-95F9-02734CB1E670}" dt="2025-10-27T18:11:00.486" v="1690" actId="26606"/>
          <ac:spMkLst>
            <pc:docMk/>
            <pc:sldMk cId="2038368068" sldId="283"/>
            <ac:spMk id="51" creationId="{5C2A6256-1DD0-4E4B-A8B3-9A711B4DBE0C}"/>
          </ac:spMkLst>
        </pc:spChg>
        <pc:spChg chg="add">
          <ac:chgData name="Nabeela Begum (2216501)" userId="528343e6-3030-4fb8-9617-60a95b1f23ce" providerId="ADAL" clId="{9066B06F-A491-4A71-95F9-02734CB1E670}" dt="2025-10-27T18:11:00.486" v="1690" actId="26606"/>
          <ac:spMkLst>
            <pc:docMk/>
            <pc:sldMk cId="2038368068" sldId="283"/>
            <ac:spMk id="52" creationId="{41760540-185E-4652-BFD2-9B362EF3BC99}"/>
          </ac:spMkLst>
        </pc:spChg>
        <pc:spChg chg="add">
          <ac:chgData name="Nabeela Begum (2216501)" userId="528343e6-3030-4fb8-9617-60a95b1f23ce" providerId="ADAL" clId="{9066B06F-A491-4A71-95F9-02734CB1E670}" dt="2025-10-27T18:11:00.486" v="1690" actId="26606"/>
          <ac:spMkLst>
            <pc:docMk/>
            <pc:sldMk cId="2038368068" sldId="283"/>
            <ac:spMk id="54" creationId="{729789F4-85C1-41A0-83EB-992E22210CB9}"/>
          </ac:spMkLst>
        </pc:spChg>
        <pc:spChg chg="add">
          <ac:chgData name="Nabeela Begum (2216501)" userId="528343e6-3030-4fb8-9617-60a95b1f23ce" providerId="ADAL" clId="{9066B06F-A491-4A71-95F9-02734CB1E670}" dt="2025-10-27T18:11:00.486" v="1690" actId="26606"/>
          <ac:spMkLst>
            <pc:docMk/>
            <pc:sldMk cId="2038368068" sldId="283"/>
            <ac:spMk id="56" creationId="{9D9D367D-6DD2-4A7C-8918-0DCAC297559A}"/>
          </ac:spMkLst>
        </pc:spChg>
      </pc:sldChg>
      <pc:sldChg chg="del">
        <pc:chgData name="Nabeela Begum (2216501)" userId="528343e6-3030-4fb8-9617-60a95b1f23ce" providerId="ADAL" clId="{9066B06F-A491-4A71-95F9-02734CB1E670}" dt="2025-10-27T19:15:15.190" v="1806" actId="47"/>
        <pc:sldMkLst>
          <pc:docMk/>
          <pc:sldMk cId="1808846176" sldId="284"/>
        </pc:sldMkLst>
      </pc:sldChg>
      <pc:sldChg chg="addSp delSp modSp mod">
        <pc:chgData name="Nabeela Begum (2216501)" userId="528343e6-3030-4fb8-9617-60a95b1f23ce" providerId="ADAL" clId="{9066B06F-A491-4A71-95F9-02734CB1E670}" dt="2025-11-06T16:04:50.369" v="5016" actId="20577"/>
        <pc:sldMkLst>
          <pc:docMk/>
          <pc:sldMk cId="1158884133" sldId="285"/>
        </pc:sldMkLst>
        <pc:spChg chg="add mod">
          <ac:chgData name="Nabeela Begum (2216501)" userId="528343e6-3030-4fb8-9617-60a95b1f23ce" providerId="ADAL" clId="{9066B06F-A491-4A71-95F9-02734CB1E670}" dt="2025-10-28T20:40:24.148" v="3909" actId="20577"/>
          <ac:spMkLst>
            <pc:docMk/>
            <pc:sldMk cId="1158884133" sldId="285"/>
            <ac:spMk id="5" creationId="{7CC0A521-CF2E-4DE2-8609-A5AEB46D5ACC}"/>
          </ac:spMkLst>
        </pc:spChg>
        <pc:graphicFrameChg chg="mod modGraphic">
          <ac:chgData name="Nabeela Begum (2216501)" userId="528343e6-3030-4fb8-9617-60a95b1f23ce" providerId="ADAL" clId="{9066B06F-A491-4A71-95F9-02734CB1E670}" dt="2025-11-06T16:04:50.369" v="5016" actId="20577"/>
          <ac:graphicFrameMkLst>
            <pc:docMk/>
            <pc:sldMk cId="1158884133" sldId="285"/>
            <ac:graphicFrameMk id="24" creationId="{5057499D-1BB8-A351-C078-1F90E8137F9B}"/>
          </ac:graphicFrameMkLst>
        </pc:graphicFrameChg>
      </pc:sldChg>
      <pc:sldChg chg="addSp delSp modSp mod setBg">
        <pc:chgData name="Nabeela Begum (2216501)" userId="528343e6-3030-4fb8-9617-60a95b1f23ce" providerId="ADAL" clId="{9066B06F-A491-4A71-95F9-02734CB1E670}" dt="2025-11-05T18:20:12.701" v="4803" actId="207"/>
        <pc:sldMkLst>
          <pc:docMk/>
          <pc:sldMk cId="2058184937" sldId="286"/>
        </pc:sldMkLst>
        <pc:spChg chg="mod">
          <ac:chgData name="Nabeela Begum (2216501)" userId="528343e6-3030-4fb8-9617-60a95b1f23ce" providerId="ADAL" clId="{9066B06F-A491-4A71-95F9-02734CB1E670}" dt="2025-11-05T18:20:12.701" v="4803" actId="207"/>
          <ac:spMkLst>
            <pc:docMk/>
            <pc:sldMk cId="2058184937" sldId="286"/>
            <ac:spMk id="2" creationId="{FC70E425-0CF3-8875-C57C-DAB5BCFA2B12}"/>
          </ac:spMkLst>
        </pc:spChg>
        <pc:spChg chg="mod">
          <ac:chgData name="Nabeela Begum (2216501)" userId="528343e6-3030-4fb8-9617-60a95b1f23ce" providerId="ADAL" clId="{9066B06F-A491-4A71-95F9-02734CB1E670}" dt="2025-10-28T21:14:39.934" v="4582" actId="207"/>
          <ac:spMkLst>
            <pc:docMk/>
            <pc:sldMk cId="2058184937" sldId="286"/>
            <ac:spMk id="3" creationId="{7A94098C-C3AF-F7BF-2D00-6F42D7B47728}"/>
          </ac:spMkLst>
        </pc:spChg>
        <pc:spChg chg="add mod">
          <ac:chgData name="Nabeela Begum (2216501)" userId="528343e6-3030-4fb8-9617-60a95b1f23ce" providerId="ADAL" clId="{9066B06F-A491-4A71-95F9-02734CB1E670}" dt="2025-10-27T06:35:47.583" v="58" actId="1076"/>
          <ac:spMkLst>
            <pc:docMk/>
            <pc:sldMk cId="2058184937" sldId="286"/>
            <ac:spMk id="7" creationId="{6FB19A06-FAF6-E0DD-2B1E-A46579237A22}"/>
          </ac:spMkLst>
        </pc:spChg>
        <pc:spChg chg="add">
          <ac:chgData name="Nabeela Begum (2216501)" userId="528343e6-3030-4fb8-9617-60a95b1f23ce" providerId="ADAL" clId="{9066B06F-A491-4A71-95F9-02734CB1E670}" dt="2025-10-27T06:27:54.282" v="9" actId="26606"/>
          <ac:spMkLst>
            <pc:docMk/>
            <pc:sldMk cId="2058184937" sldId="286"/>
            <ac:spMk id="30" creationId="{099405E2-1A96-4DBA-A9DC-4C2A1B421CA9}"/>
          </ac:spMkLst>
        </pc:spChg>
        <pc:spChg chg="add">
          <ac:chgData name="Nabeela Begum (2216501)" userId="528343e6-3030-4fb8-9617-60a95b1f23ce" providerId="ADAL" clId="{9066B06F-A491-4A71-95F9-02734CB1E670}" dt="2025-10-27T06:27:54.282" v="9" actId="26606"/>
          <ac:spMkLst>
            <pc:docMk/>
            <pc:sldMk cId="2058184937" sldId="286"/>
            <ac:spMk id="31" creationId="{BCF4857D-F003-4CA1-82AB-00900B1008BA}"/>
          </ac:spMkLst>
        </pc:spChg>
        <pc:spChg chg="add">
          <ac:chgData name="Nabeela Begum (2216501)" userId="528343e6-3030-4fb8-9617-60a95b1f23ce" providerId="ADAL" clId="{9066B06F-A491-4A71-95F9-02734CB1E670}" dt="2025-10-27T06:27:54.282" v="9" actId="26606"/>
          <ac:spMkLst>
            <pc:docMk/>
            <pc:sldMk cId="2058184937" sldId="286"/>
            <ac:spMk id="32" creationId="{79855050-A75B-4DD0-9B56-8B1C7722D884}"/>
          </ac:spMkLst>
        </pc:spChg>
        <pc:spChg chg="add">
          <ac:chgData name="Nabeela Begum (2216501)" userId="528343e6-3030-4fb8-9617-60a95b1f23ce" providerId="ADAL" clId="{9066B06F-A491-4A71-95F9-02734CB1E670}" dt="2025-10-27T06:27:54.282" v="9" actId="26606"/>
          <ac:spMkLst>
            <pc:docMk/>
            <pc:sldMk cId="2058184937" sldId="286"/>
            <ac:spMk id="33" creationId="{5E6738EB-6FF0-4AF9-8462-57F4494B88B2}"/>
          </ac:spMkLst>
        </pc:spChg>
        <pc:spChg chg="add">
          <ac:chgData name="Nabeela Begum (2216501)" userId="528343e6-3030-4fb8-9617-60a95b1f23ce" providerId="ADAL" clId="{9066B06F-A491-4A71-95F9-02734CB1E670}" dt="2025-10-27T06:27:54.282" v="9" actId="26606"/>
          <ac:spMkLst>
            <pc:docMk/>
            <pc:sldMk cId="2058184937" sldId="286"/>
            <ac:spMk id="34" creationId="{DB791336-FCAA-4174-9303-B3F374861110}"/>
          </ac:spMkLst>
        </pc:spChg>
        <pc:spChg chg="add">
          <ac:chgData name="Nabeela Begum (2216501)" userId="528343e6-3030-4fb8-9617-60a95b1f23ce" providerId="ADAL" clId="{9066B06F-A491-4A71-95F9-02734CB1E670}" dt="2025-10-27T06:27:54.282" v="9" actId="26606"/>
          <ac:spMkLst>
            <pc:docMk/>
            <pc:sldMk cId="2058184937" sldId="286"/>
            <ac:spMk id="35" creationId="{CA212158-300D-44D0-9CCE-472C3F669EE1}"/>
          </ac:spMkLst>
        </pc:spChg>
        <pc:spChg chg="add">
          <ac:chgData name="Nabeela Begum (2216501)" userId="528343e6-3030-4fb8-9617-60a95b1f23ce" providerId="ADAL" clId="{9066B06F-A491-4A71-95F9-02734CB1E670}" dt="2025-10-27T06:27:54.282" v="9" actId="26606"/>
          <ac:spMkLst>
            <pc:docMk/>
            <pc:sldMk cId="2058184937" sldId="286"/>
            <ac:spMk id="36" creationId="{988521F4-D44A-42C5-9BDB-5CA25554098B}"/>
          </ac:spMkLst>
        </pc:spChg>
        <pc:picChg chg="add mod">
          <ac:chgData name="Nabeela Begum (2216501)" userId="528343e6-3030-4fb8-9617-60a95b1f23ce" providerId="ADAL" clId="{9066B06F-A491-4A71-95F9-02734CB1E670}" dt="2025-10-27T06:28:27.692" v="16" actId="14100"/>
          <ac:picMkLst>
            <pc:docMk/>
            <pc:sldMk cId="2058184937" sldId="286"/>
            <ac:picMk id="5" creationId="{1511B988-91C7-DAF5-F903-3EEF2D7C6E96}"/>
          </ac:picMkLst>
        </pc:picChg>
        <pc:picChg chg="add mod">
          <ac:chgData name="Nabeela Begum (2216501)" userId="528343e6-3030-4fb8-9617-60a95b1f23ce" providerId="ADAL" clId="{9066B06F-A491-4A71-95F9-02734CB1E670}" dt="2025-10-27T14:59:44.024" v="379" actId="1076"/>
          <ac:picMkLst>
            <pc:docMk/>
            <pc:sldMk cId="2058184937" sldId="286"/>
            <ac:picMk id="8" creationId="{68EC90A2-E4A8-00B2-A44D-1B3655B4FDAE}"/>
          </ac:picMkLst>
        </pc:picChg>
      </pc:sldChg>
      <pc:sldChg chg="addSp modSp mod">
        <pc:chgData name="Nabeela Begum (2216501)" userId="528343e6-3030-4fb8-9617-60a95b1f23ce" providerId="ADAL" clId="{9066B06F-A491-4A71-95F9-02734CB1E670}" dt="2025-10-29T17:35:46.063" v="4796" actId="1076"/>
        <pc:sldMkLst>
          <pc:docMk/>
          <pc:sldMk cId="4103212269" sldId="287"/>
        </pc:sldMkLst>
        <pc:spChg chg="add mod">
          <ac:chgData name="Nabeela Begum (2216501)" userId="528343e6-3030-4fb8-9617-60a95b1f23ce" providerId="ADAL" clId="{9066B06F-A491-4A71-95F9-02734CB1E670}" dt="2025-10-29T17:35:46.063" v="4796" actId="1076"/>
          <ac:spMkLst>
            <pc:docMk/>
            <pc:sldMk cId="4103212269" sldId="287"/>
            <ac:spMk id="5" creationId="{4BA9AA2F-1E13-F8D1-8732-9288C513ECC7}"/>
          </ac:spMkLst>
        </pc:spChg>
        <pc:spChg chg="add mod">
          <ac:chgData name="Nabeela Begum (2216501)" userId="528343e6-3030-4fb8-9617-60a95b1f23ce" providerId="ADAL" clId="{9066B06F-A491-4A71-95F9-02734CB1E670}" dt="2025-10-29T17:35:33.156" v="4795" actId="1076"/>
          <ac:spMkLst>
            <pc:docMk/>
            <pc:sldMk cId="4103212269" sldId="287"/>
            <ac:spMk id="7" creationId="{94367F14-5B8F-0EE3-10D7-DF22155A1E4E}"/>
          </ac:spMkLst>
        </pc:spChg>
        <pc:graphicFrameChg chg="mod">
          <ac:chgData name="Nabeela Begum (2216501)" userId="528343e6-3030-4fb8-9617-60a95b1f23ce" providerId="ADAL" clId="{9066B06F-A491-4A71-95F9-02734CB1E670}" dt="2025-10-27T19:15:53.306" v="1809" actId="255"/>
          <ac:graphicFrameMkLst>
            <pc:docMk/>
            <pc:sldMk cId="4103212269" sldId="287"/>
            <ac:graphicFrameMk id="4" creationId="{89093FDF-5EB0-AD14-5E95-505CB8ECAC53}"/>
          </ac:graphicFrameMkLst>
        </pc:graphicFrameChg>
      </pc:sldChg>
      <pc:sldChg chg="addSp modSp del mod setBg">
        <pc:chgData name="Nabeela Begum (2216501)" userId="528343e6-3030-4fb8-9617-60a95b1f23ce" providerId="ADAL" clId="{9066B06F-A491-4A71-95F9-02734CB1E670}" dt="2025-10-28T21:10:36.765" v="4572" actId="47"/>
        <pc:sldMkLst>
          <pc:docMk/>
          <pc:sldMk cId="3973555718" sldId="288"/>
        </pc:sldMkLst>
      </pc:sldChg>
      <pc:sldChg chg="addSp modSp mod">
        <pc:chgData name="Nabeela Begum (2216501)" userId="528343e6-3030-4fb8-9617-60a95b1f23ce" providerId="ADAL" clId="{9066B06F-A491-4A71-95F9-02734CB1E670}" dt="2025-11-06T16:04:31.291" v="5014" actId="20577"/>
        <pc:sldMkLst>
          <pc:docMk/>
          <pc:sldMk cId="3001435020" sldId="289"/>
        </pc:sldMkLst>
        <pc:spChg chg="add mod">
          <ac:chgData name="Nabeela Begum (2216501)" userId="528343e6-3030-4fb8-9617-60a95b1f23ce" providerId="ADAL" clId="{9066B06F-A491-4A71-95F9-02734CB1E670}" dt="2025-10-28T21:14:10.751" v="4579" actId="207"/>
          <ac:spMkLst>
            <pc:docMk/>
            <pc:sldMk cId="3001435020" sldId="289"/>
            <ac:spMk id="4" creationId="{64283C95-3A5D-3006-5C54-3915C9FA8E1E}"/>
          </ac:spMkLst>
        </pc:spChg>
        <pc:graphicFrameChg chg="mod modGraphic">
          <ac:chgData name="Nabeela Begum (2216501)" userId="528343e6-3030-4fb8-9617-60a95b1f23ce" providerId="ADAL" clId="{9066B06F-A491-4A71-95F9-02734CB1E670}" dt="2025-11-06T16:04:31.291" v="5014" actId="20577"/>
          <ac:graphicFrameMkLst>
            <pc:docMk/>
            <pc:sldMk cId="3001435020" sldId="289"/>
            <ac:graphicFrameMk id="6" creationId="{B98884B5-BE98-D6C8-66EA-9A6412A10838}"/>
          </ac:graphicFrameMkLst>
        </pc:graphicFrameChg>
      </pc:sldChg>
      <pc:sldChg chg="modSp del mod">
        <pc:chgData name="Nabeela Begum (2216501)" userId="528343e6-3030-4fb8-9617-60a95b1f23ce" providerId="ADAL" clId="{9066B06F-A491-4A71-95F9-02734CB1E670}" dt="2025-10-27T18:08:37.911" v="1666" actId="47"/>
        <pc:sldMkLst>
          <pc:docMk/>
          <pc:sldMk cId="2275124260" sldId="290"/>
        </pc:sldMkLst>
      </pc:sldChg>
      <pc:sldChg chg="addSp modSp mod">
        <pc:chgData name="Nabeela Begum (2216501)" userId="528343e6-3030-4fb8-9617-60a95b1f23ce" providerId="ADAL" clId="{9066B06F-A491-4A71-95F9-02734CB1E670}" dt="2025-11-06T17:30:45.429" v="5221" actId="20577"/>
        <pc:sldMkLst>
          <pc:docMk/>
          <pc:sldMk cId="432139462" sldId="291"/>
        </pc:sldMkLst>
        <pc:spChg chg="mod">
          <ac:chgData name="Nabeela Begum (2216501)" userId="528343e6-3030-4fb8-9617-60a95b1f23ce" providerId="ADAL" clId="{9066B06F-A491-4A71-95F9-02734CB1E670}" dt="2025-10-27T19:39:13.832" v="2064" actId="14100"/>
          <ac:spMkLst>
            <pc:docMk/>
            <pc:sldMk cId="432139462" sldId="291"/>
            <ac:spMk id="2" creationId="{73915B40-879B-BF75-BE58-1EDF9D161BD6}"/>
          </ac:spMkLst>
        </pc:spChg>
        <pc:spChg chg="add mod">
          <ac:chgData name="Nabeela Begum (2216501)" userId="528343e6-3030-4fb8-9617-60a95b1f23ce" providerId="ADAL" clId="{9066B06F-A491-4A71-95F9-02734CB1E670}" dt="2025-10-28T20:41:06.229" v="3913" actId="20577"/>
          <ac:spMkLst>
            <pc:docMk/>
            <pc:sldMk cId="432139462" sldId="291"/>
            <ac:spMk id="5" creationId="{B92AAC7F-AB02-952A-C2D0-5666713CDF8D}"/>
          </ac:spMkLst>
        </pc:spChg>
        <pc:graphicFrameChg chg="mod modGraphic">
          <ac:chgData name="Nabeela Begum (2216501)" userId="528343e6-3030-4fb8-9617-60a95b1f23ce" providerId="ADAL" clId="{9066B06F-A491-4A71-95F9-02734CB1E670}" dt="2025-11-06T17:30:45.429" v="5221" actId="20577"/>
          <ac:graphicFrameMkLst>
            <pc:docMk/>
            <pc:sldMk cId="432139462" sldId="291"/>
            <ac:graphicFrameMk id="4" creationId="{FEA54BE0-2AF4-AF6A-954F-A43471BC3081}"/>
          </ac:graphicFrameMkLst>
        </pc:graphicFrameChg>
      </pc:sldChg>
      <pc:sldChg chg="del">
        <pc:chgData name="Nabeela Begum (2216501)" userId="528343e6-3030-4fb8-9617-60a95b1f23ce" providerId="ADAL" clId="{9066B06F-A491-4A71-95F9-02734CB1E670}" dt="2025-10-27T19:16:11.738" v="1810" actId="47"/>
        <pc:sldMkLst>
          <pc:docMk/>
          <pc:sldMk cId="3448952517" sldId="292"/>
        </pc:sldMkLst>
      </pc:sldChg>
      <pc:sldChg chg="modSp mod">
        <pc:chgData name="Nabeela Begum (2216501)" userId="528343e6-3030-4fb8-9617-60a95b1f23ce" providerId="ADAL" clId="{9066B06F-A491-4A71-95F9-02734CB1E670}" dt="2025-11-06T16:12:31.417" v="5063"/>
        <pc:sldMkLst>
          <pc:docMk/>
          <pc:sldMk cId="855186567" sldId="293"/>
        </pc:sldMkLst>
        <pc:spChg chg="mod">
          <ac:chgData name="Nabeela Begum (2216501)" userId="528343e6-3030-4fb8-9617-60a95b1f23ce" providerId="ADAL" clId="{9066B06F-A491-4A71-95F9-02734CB1E670}" dt="2025-11-06T16:12:31.417" v="5063"/>
          <ac:spMkLst>
            <pc:docMk/>
            <pc:sldMk cId="855186567" sldId="293"/>
            <ac:spMk id="5" creationId="{F2D28919-6BB5-3D97-0BEE-7BF1CDACCC17}"/>
          </ac:spMkLst>
        </pc:spChg>
        <pc:spChg chg="mod">
          <ac:chgData name="Nabeela Begum (2216501)" userId="528343e6-3030-4fb8-9617-60a95b1f23ce" providerId="ADAL" clId="{9066B06F-A491-4A71-95F9-02734CB1E670}" dt="2025-10-27T19:34:05.605" v="1984" actId="1076"/>
          <ac:spMkLst>
            <pc:docMk/>
            <pc:sldMk cId="855186567" sldId="293"/>
            <ac:spMk id="6" creationId="{9E54ED34-9A18-3F34-C5E0-9E184A5E6710}"/>
          </ac:spMkLst>
        </pc:spChg>
      </pc:sldChg>
      <pc:sldChg chg="addSp modSp new mod ord setBg">
        <pc:chgData name="Nabeela Begum (2216501)" userId="528343e6-3030-4fb8-9617-60a95b1f23ce" providerId="ADAL" clId="{9066B06F-A491-4A71-95F9-02734CB1E670}" dt="2025-11-06T16:09:24.777" v="5041" actId="255"/>
        <pc:sldMkLst>
          <pc:docMk/>
          <pc:sldMk cId="2895119066" sldId="294"/>
        </pc:sldMkLst>
        <pc:spChg chg="add mod ord">
          <ac:chgData name="Nabeela Begum (2216501)" userId="528343e6-3030-4fb8-9617-60a95b1f23ce" providerId="ADAL" clId="{9066B06F-A491-4A71-95F9-02734CB1E670}" dt="2025-11-06T16:09:24.777" v="5041" actId="255"/>
          <ac:spMkLst>
            <pc:docMk/>
            <pc:sldMk cId="2895119066" sldId="294"/>
            <ac:spMk id="4" creationId="{DC6E0751-0994-57F7-BF0C-A30CF25B0C49}"/>
          </ac:spMkLst>
        </pc:spChg>
        <pc:spChg chg="add mod">
          <ac:chgData name="Nabeela Begum (2216501)" userId="528343e6-3030-4fb8-9617-60a95b1f23ce" providerId="ADAL" clId="{9066B06F-A491-4A71-95F9-02734CB1E670}" dt="2025-10-27T06:53:08.861" v="143" actId="1076"/>
          <ac:spMkLst>
            <pc:docMk/>
            <pc:sldMk cId="2895119066" sldId="294"/>
            <ac:spMk id="6" creationId="{CBC9502D-CECE-B84B-616F-3B7CE5A03089}"/>
          </ac:spMkLst>
        </pc:spChg>
        <pc:spChg chg="add mod">
          <ac:chgData name="Nabeela Begum (2216501)" userId="528343e6-3030-4fb8-9617-60a95b1f23ce" providerId="ADAL" clId="{9066B06F-A491-4A71-95F9-02734CB1E670}" dt="2025-10-27T06:54:10.470" v="151" actId="1076"/>
          <ac:spMkLst>
            <pc:docMk/>
            <pc:sldMk cId="2895119066" sldId="294"/>
            <ac:spMk id="8" creationId="{EE2CF927-2F1F-D76F-493E-A783DE4E2543}"/>
          </ac:spMkLst>
        </pc:spChg>
        <pc:spChg chg="add">
          <ac:chgData name="Nabeela Begum (2216501)" userId="528343e6-3030-4fb8-9617-60a95b1f23ce" providerId="ADAL" clId="{9066B06F-A491-4A71-95F9-02734CB1E670}" dt="2025-10-27T06:52:50.654" v="141" actId="26606"/>
          <ac:spMkLst>
            <pc:docMk/>
            <pc:sldMk cId="2895119066" sldId="294"/>
            <ac:spMk id="11" creationId="{0786F82F-1B47-46ED-8EAE-53EF71E59E9A}"/>
          </ac:spMkLst>
        </pc:spChg>
        <pc:spChg chg="add">
          <ac:chgData name="Nabeela Begum (2216501)" userId="528343e6-3030-4fb8-9617-60a95b1f23ce" providerId="ADAL" clId="{9066B06F-A491-4A71-95F9-02734CB1E670}" dt="2025-10-27T06:52:50.654" v="141" actId="26606"/>
          <ac:spMkLst>
            <pc:docMk/>
            <pc:sldMk cId="2895119066" sldId="294"/>
            <ac:spMk id="13" creationId="{EF1BAF6F-6275-4646-9C59-331B29B9550F}"/>
          </ac:spMkLst>
        </pc:spChg>
        <pc:spChg chg="add">
          <ac:chgData name="Nabeela Begum (2216501)" userId="528343e6-3030-4fb8-9617-60a95b1f23ce" providerId="ADAL" clId="{9066B06F-A491-4A71-95F9-02734CB1E670}" dt="2025-10-27T06:52:50.654" v="141" actId="26606"/>
          <ac:spMkLst>
            <pc:docMk/>
            <pc:sldMk cId="2895119066" sldId="294"/>
            <ac:spMk id="15" creationId="{DA4E7B50-D68C-43EB-930F-EA442A13A9B2}"/>
          </ac:spMkLst>
        </pc:spChg>
        <pc:spChg chg="add">
          <ac:chgData name="Nabeela Begum (2216501)" userId="528343e6-3030-4fb8-9617-60a95b1f23ce" providerId="ADAL" clId="{9066B06F-A491-4A71-95F9-02734CB1E670}" dt="2025-10-27T06:52:50.654" v="141" actId="26606"/>
          <ac:spMkLst>
            <pc:docMk/>
            <pc:sldMk cId="2895119066" sldId="294"/>
            <ac:spMk id="17" creationId="{02822754-E01B-4742-88B9-BE0984BAFE58}"/>
          </ac:spMkLst>
        </pc:spChg>
        <pc:spChg chg="add">
          <ac:chgData name="Nabeela Begum (2216501)" userId="528343e6-3030-4fb8-9617-60a95b1f23ce" providerId="ADAL" clId="{9066B06F-A491-4A71-95F9-02734CB1E670}" dt="2025-10-27T06:52:50.654" v="141" actId="26606"/>
          <ac:spMkLst>
            <pc:docMk/>
            <pc:sldMk cId="2895119066" sldId="294"/>
            <ac:spMk id="19" creationId="{387C5BBA-BBE2-4821-96CF-38FC49570F60}"/>
          </ac:spMkLst>
        </pc:spChg>
        <pc:spChg chg="add mod">
          <ac:chgData name="Nabeela Begum (2216501)" userId="528343e6-3030-4fb8-9617-60a95b1f23ce" providerId="ADAL" clId="{9066B06F-A491-4A71-95F9-02734CB1E670}" dt="2025-10-28T21:14:57.755" v="4583" actId="207"/>
          <ac:spMkLst>
            <pc:docMk/>
            <pc:sldMk cId="2895119066" sldId="294"/>
            <ac:spMk id="20" creationId="{58B62421-FBE3-4083-71C0-40B47EE71DC3}"/>
          </ac:spMkLst>
        </pc:spChg>
        <pc:spChg chg="add">
          <ac:chgData name="Nabeela Begum (2216501)" userId="528343e6-3030-4fb8-9617-60a95b1f23ce" providerId="ADAL" clId="{9066B06F-A491-4A71-95F9-02734CB1E670}" dt="2025-10-27T06:52:50.654" v="141" actId="26606"/>
          <ac:spMkLst>
            <pc:docMk/>
            <pc:sldMk cId="2895119066" sldId="294"/>
            <ac:spMk id="23" creationId="{C1CF7BFC-0A02-4106-88A8-CCC0D944451E}"/>
          </ac:spMkLst>
        </pc:spChg>
        <pc:spChg chg="add">
          <ac:chgData name="Nabeela Begum (2216501)" userId="528343e6-3030-4fb8-9617-60a95b1f23ce" providerId="ADAL" clId="{9066B06F-A491-4A71-95F9-02734CB1E670}" dt="2025-10-27T06:52:50.654" v="141" actId="26606"/>
          <ac:spMkLst>
            <pc:docMk/>
            <pc:sldMk cId="2895119066" sldId="294"/>
            <ac:spMk id="25" creationId="{73167A8C-FFEF-4D1B-8459-E2BB5C045FAE}"/>
          </ac:spMkLst>
        </pc:spChg>
        <pc:spChg chg="add">
          <ac:chgData name="Nabeela Begum (2216501)" userId="528343e6-3030-4fb8-9617-60a95b1f23ce" providerId="ADAL" clId="{9066B06F-A491-4A71-95F9-02734CB1E670}" dt="2025-10-27T06:52:50.654" v="141" actId="26606"/>
          <ac:spMkLst>
            <pc:docMk/>
            <pc:sldMk cId="2895119066" sldId="294"/>
            <ac:spMk id="27" creationId="{1CA3DFBE-30A6-4BDE-9238-14F3652B4F99}"/>
          </ac:spMkLst>
        </pc:spChg>
        <pc:picChg chg="add mod">
          <ac:chgData name="Nabeela Begum (2216501)" userId="528343e6-3030-4fb8-9617-60a95b1f23ce" providerId="ADAL" clId="{9066B06F-A491-4A71-95F9-02734CB1E670}" dt="2025-10-27T06:53:01.068" v="142" actId="27614"/>
          <ac:picMkLst>
            <pc:docMk/>
            <pc:sldMk cId="2895119066" sldId="294"/>
            <ac:picMk id="2" creationId="{4A2C0FA2-364F-A467-E55D-3F9C1510BFE6}"/>
          </ac:picMkLst>
        </pc:picChg>
      </pc:sldChg>
      <pc:sldChg chg="addSp modSp new del mod">
        <pc:chgData name="Nabeela Begum (2216501)" userId="528343e6-3030-4fb8-9617-60a95b1f23ce" providerId="ADAL" clId="{9066B06F-A491-4A71-95F9-02734CB1E670}" dt="2025-10-27T16:45:40.888" v="1020" actId="47"/>
        <pc:sldMkLst>
          <pc:docMk/>
          <pc:sldMk cId="770026504" sldId="295"/>
        </pc:sldMkLst>
      </pc:sldChg>
      <pc:sldChg chg="addSp delSp modSp new mod ord setBg">
        <pc:chgData name="Nabeela Begum (2216501)" userId="528343e6-3030-4fb8-9617-60a95b1f23ce" providerId="ADAL" clId="{9066B06F-A491-4A71-95F9-02734CB1E670}" dt="2025-10-28T20:34:29.741" v="3777" actId="20577"/>
        <pc:sldMkLst>
          <pc:docMk/>
          <pc:sldMk cId="3801610026" sldId="295"/>
        </pc:sldMkLst>
        <pc:spChg chg="add del mod">
          <ac:chgData name="Nabeela Begum (2216501)" userId="528343e6-3030-4fb8-9617-60a95b1f23ce" providerId="ADAL" clId="{9066B06F-A491-4A71-95F9-02734CB1E670}" dt="2025-10-27T18:05:08.068" v="1610" actId="1076"/>
          <ac:spMkLst>
            <pc:docMk/>
            <pc:sldMk cId="3801610026" sldId="295"/>
            <ac:spMk id="2" creationId="{0B9DB7A6-E43B-DBF5-CA42-36F12A17041C}"/>
          </ac:spMkLst>
        </pc:spChg>
        <pc:spChg chg="add del mod">
          <ac:chgData name="Nabeela Begum (2216501)" userId="528343e6-3030-4fb8-9617-60a95b1f23ce" providerId="ADAL" clId="{9066B06F-A491-4A71-95F9-02734CB1E670}" dt="2025-10-27T19:10:13.785" v="1780"/>
          <ac:spMkLst>
            <pc:docMk/>
            <pc:sldMk cId="3801610026" sldId="295"/>
            <ac:spMk id="5" creationId="{ADF77655-BBC7-087A-5445-1433728B5ADF}"/>
          </ac:spMkLst>
        </pc:spChg>
        <pc:spChg chg="add mod">
          <ac:chgData name="Nabeela Begum (2216501)" userId="528343e6-3030-4fb8-9617-60a95b1f23ce" providerId="ADAL" clId="{9066B06F-A491-4A71-95F9-02734CB1E670}" dt="2025-10-28T20:34:29.741" v="3777" actId="20577"/>
          <ac:spMkLst>
            <pc:docMk/>
            <pc:sldMk cId="3801610026" sldId="295"/>
            <ac:spMk id="7" creationId="{C906270F-2F96-3443-6702-83A4A96DDF37}"/>
          </ac:spMkLst>
        </pc:spChg>
        <pc:picChg chg="add mod">
          <ac:chgData name="Nabeela Begum (2216501)" userId="528343e6-3030-4fb8-9617-60a95b1f23ce" providerId="ADAL" clId="{9066B06F-A491-4A71-95F9-02734CB1E670}" dt="2025-10-27T19:10:09.683" v="1776" actId="1076"/>
          <ac:picMkLst>
            <pc:docMk/>
            <pc:sldMk cId="3801610026" sldId="295"/>
            <ac:picMk id="4098" creationId="{3077DFFA-CA7F-F390-2913-F93C5999DD50}"/>
          </ac:picMkLst>
        </pc:picChg>
      </pc:sldChg>
      <pc:sldChg chg="addSp delSp modSp new del mod">
        <pc:chgData name="Nabeela Begum (2216501)" userId="528343e6-3030-4fb8-9617-60a95b1f23ce" providerId="ADAL" clId="{9066B06F-A491-4A71-95F9-02734CB1E670}" dt="2025-10-28T10:01:48.354" v="2401" actId="47"/>
        <pc:sldMkLst>
          <pc:docMk/>
          <pc:sldMk cId="235394016" sldId="296"/>
        </pc:sldMkLst>
      </pc:sldChg>
      <pc:sldChg chg="addSp modSp new mod">
        <pc:chgData name="Nabeela Begum (2216501)" userId="528343e6-3030-4fb8-9617-60a95b1f23ce" providerId="ADAL" clId="{9066B06F-A491-4A71-95F9-02734CB1E670}" dt="2025-11-06T20:20:06.266" v="5259" actId="20577"/>
        <pc:sldMkLst>
          <pc:docMk/>
          <pc:sldMk cId="474662350" sldId="296"/>
        </pc:sldMkLst>
        <pc:spChg chg="add mod">
          <ac:chgData name="Nabeela Begum (2216501)" userId="528343e6-3030-4fb8-9617-60a95b1f23ce" providerId="ADAL" clId="{9066B06F-A491-4A71-95F9-02734CB1E670}" dt="2025-11-06T20:20:06.266" v="5259" actId="20577"/>
          <ac:spMkLst>
            <pc:docMk/>
            <pc:sldMk cId="474662350" sldId="296"/>
            <ac:spMk id="3" creationId="{23CCBA50-5B33-272D-5A70-97085022896C}"/>
          </ac:spMkLst>
        </pc:spChg>
      </pc:sldChg>
      <pc:sldChg chg="new del">
        <pc:chgData name="Nabeela Begum (2216501)" userId="528343e6-3030-4fb8-9617-60a95b1f23ce" providerId="ADAL" clId="{9066B06F-A491-4A71-95F9-02734CB1E670}" dt="2025-10-28T09:30:29.613" v="2135" actId="47"/>
        <pc:sldMkLst>
          <pc:docMk/>
          <pc:sldMk cId="3602449374" sldId="296"/>
        </pc:sldMkLst>
      </pc:sldChg>
      <pc:sldChg chg="addSp delSp modSp new mod setBg">
        <pc:chgData name="Nabeela Begum (2216501)" userId="528343e6-3030-4fb8-9617-60a95b1f23ce" providerId="ADAL" clId="{9066B06F-A491-4A71-95F9-02734CB1E670}" dt="2025-10-28T21:20:23.264" v="4747" actId="1076"/>
        <pc:sldMkLst>
          <pc:docMk/>
          <pc:sldMk cId="2685211153" sldId="297"/>
        </pc:sldMkLst>
        <pc:spChg chg="add mod">
          <ac:chgData name="Nabeela Begum (2216501)" userId="528343e6-3030-4fb8-9617-60a95b1f23ce" providerId="ADAL" clId="{9066B06F-A491-4A71-95F9-02734CB1E670}" dt="2025-10-28T21:20:23.264" v="4747" actId="1076"/>
          <ac:spMkLst>
            <pc:docMk/>
            <pc:sldMk cId="2685211153" sldId="297"/>
            <ac:spMk id="4" creationId="{E9438D78-E781-0BF0-1B9F-E4087A125CDA}"/>
          </ac:spMkLst>
        </pc:spChg>
        <pc:spChg chg="add">
          <ac:chgData name="Nabeela Begum (2216501)" userId="528343e6-3030-4fb8-9617-60a95b1f23ce" providerId="ADAL" clId="{9066B06F-A491-4A71-95F9-02734CB1E670}" dt="2025-10-28T21:18:51.343" v="4608" actId="26606"/>
          <ac:spMkLst>
            <pc:docMk/>
            <pc:sldMk cId="2685211153" sldId="297"/>
            <ac:spMk id="22" creationId="{34EE865D-5A59-4DD1-A94D-A8DBE4A9E013}"/>
          </ac:spMkLst>
        </pc:spChg>
        <pc:spChg chg="add">
          <ac:chgData name="Nabeela Begum (2216501)" userId="528343e6-3030-4fb8-9617-60a95b1f23ce" providerId="ADAL" clId="{9066B06F-A491-4A71-95F9-02734CB1E670}" dt="2025-10-28T21:18:51.343" v="4608" actId="26606"/>
          <ac:spMkLst>
            <pc:docMk/>
            <pc:sldMk cId="2685211153" sldId="297"/>
            <ac:spMk id="23" creationId="{829723A0-D41B-4C41-8D49-B56A8746558B}"/>
          </ac:spMkLst>
        </pc:spChg>
        <pc:spChg chg="add">
          <ac:chgData name="Nabeela Begum (2216501)" userId="528343e6-3030-4fb8-9617-60a95b1f23ce" providerId="ADAL" clId="{9066B06F-A491-4A71-95F9-02734CB1E670}" dt="2025-10-28T21:18:51.343" v="4608" actId="26606"/>
          <ac:spMkLst>
            <pc:docMk/>
            <pc:sldMk cId="2685211153" sldId="297"/>
            <ac:spMk id="24" creationId="{CB8E2193-D83A-4F93-AA5A-6B128ADC2001}"/>
          </ac:spMkLst>
        </pc:spChg>
        <pc:spChg chg="add">
          <ac:chgData name="Nabeela Begum (2216501)" userId="528343e6-3030-4fb8-9617-60a95b1f23ce" providerId="ADAL" clId="{9066B06F-A491-4A71-95F9-02734CB1E670}" dt="2025-10-28T21:18:51.343" v="4608" actId="26606"/>
          <ac:spMkLst>
            <pc:docMk/>
            <pc:sldMk cId="2685211153" sldId="297"/>
            <ac:spMk id="25" creationId="{F465BEC9-9A64-4330-A094-2323D0EE1E83}"/>
          </ac:spMkLst>
        </pc:spChg>
        <pc:spChg chg="add">
          <ac:chgData name="Nabeela Begum (2216501)" userId="528343e6-3030-4fb8-9617-60a95b1f23ce" providerId="ADAL" clId="{9066B06F-A491-4A71-95F9-02734CB1E670}" dt="2025-10-28T21:18:51.343" v="4608" actId="26606"/>
          <ac:spMkLst>
            <pc:docMk/>
            <pc:sldMk cId="2685211153" sldId="297"/>
            <ac:spMk id="26" creationId="{4B1DA58A-A755-4FCE-9BED-1E4AD6C95560}"/>
          </ac:spMkLst>
        </pc:spChg>
        <pc:spChg chg="add">
          <ac:chgData name="Nabeela Begum (2216501)" userId="528343e6-3030-4fb8-9617-60a95b1f23ce" providerId="ADAL" clId="{9066B06F-A491-4A71-95F9-02734CB1E670}" dt="2025-10-28T21:18:51.343" v="4608" actId="26606"/>
          <ac:spMkLst>
            <pc:docMk/>
            <pc:sldMk cId="2685211153" sldId="297"/>
            <ac:spMk id="27" creationId="{2E23EFB5-5855-497F-AC57-6C1941487012}"/>
          </ac:spMkLst>
        </pc:spChg>
        <pc:picChg chg="add mod">
          <ac:chgData name="Nabeela Begum (2216501)" userId="528343e6-3030-4fb8-9617-60a95b1f23ce" providerId="ADAL" clId="{9066B06F-A491-4A71-95F9-02734CB1E670}" dt="2025-10-28T21:18:51.343" v="4608" actId="26606"/>
          <ac:picMkLst>
            <pc:docMk/>
            <pc:sldMk cId="2685211153" sldId="297"/>
            <ac:picMk id="3" creationId="{05D2F35B-1627-AF34-B248-B4EDCC7F326F}"/>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8.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ata10.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4.sv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11" Type="http://schemas.openxmlformats.org/officeDocument/2006/relationships/image" Target="../media/image43.pn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ata1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4.sv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11" Type="http://schemas.openxmlformats.org/officeDocument/2006/relationships/image" Target="../media/image43.pn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rawing1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14C368-B7A7-479A-B216-FD092CA9567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309D402E-7B96-4B5D-A5CC-E1789EBDFFCD}">
      <dgm:prSet custT="1"/>
      <dgm:spPr/>
      <dgm:t>
        <a:bodyPr/>
        <a:lstStyle/>
        <a:p>
          <a:r>
            <a:rPr lang="en-GB" sz="1400" dirty="0"/>
            <a:t>Obsessive–Compulsive Disorder (OCD) is recognised as a chronic, relapsing, long-term mental health condition, characterised by obsessions and/or compulsions that interfere with daily functioning. </a:t>
          </a:r>
          <a:endParaRPr lang="en-US" sz="1400" dirty="0"/>
        </a:p>
      </dgm:t>
    </dgm:pt>
    <dgm:pt modelId="{164AD0D5-1781-4B84-A524-EE666818593B}" type="parTrans" cxnId="{230CF74D-7231-4BB5-9A0D-1E7101B3966F}">
      <dgm:prSet/>
      <dgm:spPr/>
      <dgm:t>
        <a:bodyPr/>
        <a:lstStyle/>
        <a:p>
          <a:endParaRPr lang="en-US"/>
        </a:p>
      </dgm:t>
    </dgm:pt>
    <dgm:pt modelId="{DE1CD9CB-D6BA-4BDD-A87A-C560F3E6281A}" type="sibTrans" cxnId="{230CF74D-7231-4BB5-9A0D-1E7101B3966F}">
      <dgm:prSet/>
      <dgm:spPr/>
      <dgm:t>
        <a:bodyPr/>
        <a:lstStyle/>
        <a:p>
          <a:endParaRPr lang="en-US"/>
        </a:p>
      </dgm:t>
    </dgm:pt>
    <dgm:pt modelId="{320A62FD-76B6-4946-9BB7-5228C8B459F8}">
      <dgm:prSet custT="1"/>
      <dgm:spPr/>
      <dgm:t>
        <a:bodyPr/>
        <a:lstStyle/>
        <a:p>
          <a:r>
            <a:rPr lang="en-GB" sz="1400" dirty="0"/>
            <a:t>It typically follows a fluctuating course with periods of remission and relapse, often requiring ongoing psychological or pharmacological management. </a:t>
          </a:r>
          <a:endParaRPr lang="en-US" sz="1400" dirty="0"/>
        </a:p>
      </dgm:t>
    </dgm:pt>
    <dgm:pt modelId="{472F777D-2EB8-46EC-9E16-7765F713CBE2}" type="parTrans" cxnId="{84CAA9A5-17A1-402A-8DF0-91AB13585A9A}">
      <dgm:prSet/>
      <dgm:spPr/>
      <dgm:t>
        <a:bodyPr/>
        <a:lstStyle/>
        <a:p>
          <a:endParaRPr lang="en-US"/>
        </a:p>
      </dgm:t>
    </dgm:pt>
    <dgm:pt modelId="{F218BD42-AD25-48BB-BE37-1A40296FB7E3}" type="sibTrans" cxnId="{84CAA9A5-17A1-402A-8DF0-91AB13585A9A}">
      <dgm:prSet/>
      <dgm:spPr/>
      <dgm:t>
        <a:bodyPr/>
        <a:lstStyle/>
        <a:p>
          <a:endParaRPr lang="en-US"/>
        </a:p>
      </dgm:t>
    </dgm:pt>
    <dgm:pt modelId="{E6A7D1D8-C934-43FB-9C18-B66100DB3897}">
      <dgm:prSet custT="1"/>
      <dgm:spPr/>
      <dgm:t>
        <a:bodyPr/>
        <a:lstStyle/>
        <a:p>
          <a:pPr>
            <a:lnSpc>
              <a:spcPct val="100000"/>
            </a:lnSpc>
          </a:pPr>
          <a:r>
            <a:rPr lang="en-GB" sz="1400" dirty="0">
              <a:solidFill>
                <a:schemeClr val="tx1"/>
              </a:solidFill>
            </a:rPr>
            <a:t>OCD impacts multiple domains of life, occupational performance, education, relationships, and physical well-being and is frequently comorbid with depression and anxiety. </a:t>
          </a:r>
          <a:endParaRPr lang="en-US" sz="1400" dirty="0">
            <a:solidFill>
              <a:schemeClr val="tx1"/>
            </a:solidFill>
          </a:endParaRPr>
        </a:p>
      </dgm:t>
    </dgm:pt>
    <dgm:pt modelId="{B6AE2370-CD4F-49C5-A61A-59C08D2AF9BB}" type="parTrans" cxnId="{0798C29D-DBF2-45FC-8656-922081E208BE}">
      <dgm:prSet/>
      <dgm:spPr/>
      <dgm:t>
        <a:bodyPr/>
        <a:lstStyle/>
        <a:p>
          <a:endParaRPr lang="en-US"/>
        </a:p>
      </dgm:t>
    </dgm:pt>
    <dgm:pt modelId="{7BEBBFD4-F75F-425B-969E-1F1ED9BB2F1C}" type="sibTrans" cxnId="{0798C29D-DBF2-45FC-8656-922081E208BE}">
      <dgm:prSet/>
      <dgm:spPr/>
      <dgm:t>
        <a:bodyPr/>
        <a:lstStyle/>
        <a:p>
          <a:endParaRPr lang="en-US"/>
        </a:p>
      </dgm:t>
    </dgm:pt>
    <dgm:pt modelId="{DD6FEC29-103E-4383-8487-F13EE344B317}">
      <dgm:prSet/>
      <dgm:spPr/>
      <dgm:t>
        <a:bodyPr/>
        <a:lstStyle/>
        <a:p>
          <a:pPr>
            <a:lnSpc>
              <a:spcPct val="100000"/>
            </a:lnSpc>
          </a:pPr>
          <a:r>
            <a:rPr lang="en-GB" dirty="0">
              <a:solidFill>
                <a:schemeClr val="tx1"/>
              </a:solidFill>
            </a:rPr>
            <a:t>The NHS Long-Term Plan (2019) and NICE CG31 (2024) identify OCD as part of the spectrum of long-term conditions that require integrated, person-centred, and multidisciplinary care approaches.</a:t>
          </a:r>
          <a:endParaRPr lang="en-US" dirty="0">
            <a:solidFill>
              <a:schemeClr val="tx1"/>
            </a:solidFill>
          </a:endParaRPr>
        </a:p>
      </dgm:t>
    </dgm:pt>
    <dgm:pt modelId="{8DFB96E5-37A7-4C9A-96F0-3C2D3D35E81F}" type="parTrans" cxnId="{14DE8FA8-4383-48BA-858E-E96C971D1532}">
      <dgm:prSet/>
      <dgm:spPr/>
      <dgm:t>
        <a:bodyPr/>
        <a:lstStyle/>
        <a:p>
          <a:endParaRPr lang="en-US"/>
        </a:p>
      </dgm:t>
    </dgm:pt>
    <dgm:pt modelId="{E76AF4C5-8414-416A-AFA0-3B34EE42FD53}" type="sibTrans" cxnId="{14DE8FA8-4383-48BA-858E-E96C971D1532}">
      <dgm:prSet/>
      <dgm:spPr/>
      <dgm:t>
        <a:bodyPr/>
        <a:lstStyle/>
        <a:p>
          <a:endParaRPr lang="en-US"/>
        </a:p>
      </dgm:t>
    </dgm:pt>
    <dgm:pt modelId="{CBE22A4F-0D2F-4778-AEBC-12F0594FC257}" type="pres">
      <dgm:prSet presAssocID="{FB14C368-B7A7-479A-B216-FD092CA9567C}" presName="vert0" presStyleCnt="0">
        <dgm:presLayoutVars>
          <dgm:dir/>
          <dgm:animOne val="branch"/>
          <dgm:animLvl val="lvl"/>
        </dgm:presLayoutVars>
      </dgm:prSet>
      <dgm:spPr/>
    </dgm:pt>
    <dgm:pt modelId="{49293DC5-AC2E-4E6E-A13D-437DDBA2B06C}" type="pres">
      <dgm:prSet presAssocID="{309D402E-7B96-4B5D-A5CC-E1789EBDFFCD}" presName="thickLine" presStyleLbl="alignNode1" presStyleIdx="0" presStyleCnt="4"/>
      <dgm:spPr/>
    </dgm:pt>
    <dgm:pt modelId="{699465E8-6E09-48C3-842D-F92556D8D350}" type="pres">
      <dgm:prSet presAssocID="{309D402E-7B96-4B5D-A5CC-E1789EBDFFCD}" presName="horz1" presStyleCnt="0"/>
      <dgm:spPr/>
    </dgm:pt>
    <dgm:pt modelId="{8D2838A6-F99D-4D62-AD3D-C81D45148603}" type="pres">
      <dgm:prSet presAssocID="{309D402E-7B96-4B5D-A5CC-E1789EBDFFCD}" presName="tx1" presStyleLbl="revTx" presStyleIdx="0" presStyleCnt="4"/>
      <dgm:spPr/>
    </dgm:pt>
    <dgm:pt modelId="{F919EB72-EC3B-4F77-9383-37EC45240C25}" type="pres">
      <dgm:prSet presAssocID="{309D402E-7B96-4B5D-A5CC-E1789EBDFFCD}" presName="vert1" presStyleCnt="0"/>
      <dgm:spPr/>
    </dgm:pt>
    <dgm:pt modelId="{0730C010-EF44-4C3C-A364-8467C877E85E}" type="pres">
      <dgm:prSet presAssocID="{320A62FD-76B6-4946-9BB7-5228C8B459F8}" presName="thickLine" presStyleLbl="alignNode1" presStyleIdx="1" presStyleCnt="4"/>
      <dgm:spPr/>
    </dgm:pt>
    <dgm:pt modelId="{9F736EB4-83B5-4A53-8B45-C0333AFA5E3C}" type="pres">
      <dgm:prSet presAssocID="{320A62FD-76B6-4946-9BB7-5228C8B459F8}" presName="horz1" presStyleCnt="0"/>
      <dgm:spPr/>
    </dgm:pt>
    <dgm:pt modelId="{202878F0-2483-421A-AA13-BFB9246C4C16}" type="pres">
      <dgm:prSet presAssocID="{320A62FD-76B6-4946-9BB7-5228C8B459F8}" presName="tx1" presStyleLbl="revTx" presStyleIdx="1" presStyleCnt="4"/>
      <dgm:spPr/>
    </dgm:pt>
    <dgm:pt modelId="{859EAFDF-1A07-433A-B973-4F84E94EAC83}" type="pres">
      <dgm:prSet presAssocID="{320A62FD-76B6-4946-9BB7-5228C8B459F8}" presName="vert1" presStyleCnt="0"/>
      <dgm:spPr/>
    </dgm:pt>
    <dgm:pt modelId="{56FABBB4-B9CE-41C5-B611-0E04CB8D40E7}" type="pres">
      <dgm:prSet presAssocID="{E6A7D1D8-C934-43FB-9C18-B66100DB3897}" presName="thickLine" presStyleLbl="alignNode1" presStyleIdx="2" presStyleCnt="4"/>
      <dgm:spPr/>
    </dgm:pt>
    <dgm:pt modelId="{C413AC06-A544-4E75-8C9D-BB1F9EC0B375}" type="pres">
      <dgm:prSet presAssocID="{E6A7D1D8-C934-43FB-9C18-B66100DB3897}" presName="horz1" presStyleCnt="0"/>
      <dgm:spPr/>
    </dgm:pt>
    <dgm:pt modelId="{F57022EF-2425-4E61-84B1-75785B437C69}" type="pres">
      <dgm:prSet presAssocID="{E6A7D1D8-C934-43FB-9C18-B66100DB3897}" presName="tx1" presStyleLbl="revTx" presStyleIdx="2" presStyleCnt="4"/>
      <dgm:spPr/>
    </dgm:pt>
    <dgm:pt modelId="{AB12DD86-A5D1-423D-9A02-1E4AD96CC0A8}" type="pres">
      <dgm:prSet presAssocID="{E6A7D1D8-C934-43FB-9C18-B66100DB3897}" presName="vert1" presStyleCnt="0"/>
      <dgm:spPr/>
    </dgm:pt>
    <dgm:pt modelId="{9D16843E-118F-460D-88F4-22400CE462E5}" type="pres">
      <dgm:prSet presAssocID="{DD6FEC29-103E-4383-8487-F13EE344B317}" presName="thickLine" presStyleLbl="alignNode1" presStyleIdx="3" presStyleCnt="4"/>
      <dgm:spPr/>
    </dgm:pt>
    <dgm:pt modelId="{E4FA4394-04B3-4D72-A3EE-6CB9866CC2D1}" type="pres">
      <dgm:prSet presAssocID="{DD6FEC29-103E-4383-8487-F13EE344B317}" presName="horz1" presStyleCnt="0"/>
      <dgm:spPr/>
    </dgm:pt>
    <dgm:pt modelId="{7BEAFE3D-9EDC-4150-A0D3-686B1CBBDDC4}" type="pres">
      <dgm:prSet presAssocID="{DD6FEC29-103E-4383-8487-F13EE344B317}" presName="tx1" presStyleLbl="revTx" presStyleIdx="3" presStyleCnt="4"/>
      <dgm:spPr/>
    </dgm:pt>
    <dgm:pt modelId="{0E841A85-0D27-447A-8CA0-BB659B83F57A}" type="pres">
      <dgm:prSet presAssocID="{DD6FEC29-103E-4383-8487-F13EE344B317}" presName="vert1" presStyleCnt="0"/>
      <dgm:spPr/>
    </dgm:pt>
  </dgm:ptLst>
  <dgm:cxnLst>
    <dgm:cxn modelId="{94FF5131-3DFA-4964-9FF3-0F0F91B36D42}" type="presOf" srcId="{309D402E-7B96-4B5D-A5CC-E1789EBDFFCD}" destId="{8D2838A6-F99D-4D62-AD3D-C81D45148603}" srcOrd="0" destOrd="0" presId="urn:microsoft.com/office/officeart/2008/layout/LinedList"/>
    <dgm:cxn modelId="{230CF74D-7231-4BB5-9A0D-1E7101B3966F}" srcId="{FB14C368-B7A7-479A-B216-FD092CA9567C}" destId="{309D402E-7B96-4B5D-A5CC-E1789EBDFFCD}" srcOrd="0" destOrd="0" parTransId="{164AD0D5-1781-4B84-A524-EE666818593B}" sibTransId="{DE1CD9CB-D6BA-4BDD-A87A-C560F3E6281A}"/>
    <dgm:cxn modelId="{8F70877E-23CF-4522-BEB8-7989EDDF9A90}" type="presOf" srcId="{320A62FD-76B6-4946-9BB7-5228C8B459F8}" destId="{202878F0-2483-421A-AA13-BFB9246C4C16}" srcOrd="0" destOrd="0" presId="urn:microsoft.com/office/officeart/2008/layout/LinedList"/>
    <dgm:cxn modelId="{0798C29D-DBF2-45FC-8656-922081E208BE}" srcId="{FB14C368-B7A7-479A-B216-FD092CA9567C}" destId="{E6A7D1D8-C934-43FB-9C18-B66100DB3897}" srcOrd="2" destOrd="0" parTransId="{B6AE2370-CD4F-49C5-A61A-59C08D2AF9BB}" sibTransId="{7BEBBFD4-F75F-425B-969E-1F1ED9BB2F1C}"/>
    <dgm:cxn modelId="{84CAA9A5-17A1-402A-8DF0-91AB13585A9A}" srcId="{FB14C368-B7A7-479A-B216-FD092CA9567C}" destId="{320A62FD-76B6-4946-9BB7-5228C8B459F8}" srcOrd="1" destOrd="0" parTransId="{472F777D-2EB8-46EC-9E16-7765F713CBE2}" sibTransId="{F218BD42-AD25-48BB-BE37-1A40296FB7E3}"/>
    <dgm:cxn modelId="{14DE8FA8-4383-48BA-858E-E96C971D1532}" srcId="{FB14C368-B7A7-479A-B216-FD092CA9567C}" destId="{DD6FEC29-103E-4383-8487-F13EE344B317}" srcOrd="3" destOrd="0" parTransId="{8DFB96E5-37A7-4C9A-96F0-3C2D3D35E81F}" sibTransId="{E76AF4C5-8414-416A-AFA0-3B34EE42FD53}"/>
    <dgm:cxn modelId="{66C92FE5-5908-4567-90E1-DCC2E462C025}" type="presOf" srcId="{E6A7D1D8-C934-43FB-9C18-B66100DB3897}" destId="{F57022EF-2425-4E61-84B1-75785B437C69}" srcOrd="0" destOrd="0" presId="urn:microsoft.com/office/officeart/2008/layout/LinedList"/>
    <dgm:cxn modelId="{C24A53FD-EE53-4BBF-84E9-152D6F5CB275}" type="presOf" srcId="{FB14C368-B7A7-479A-B216-FD092CA9567C}" destId="{CBE22A4F-0D2F-4778-AEBC-12F0594FC257}" srcOrd="0" destOrd="0" presId="urn:microsoft.com/office/officeart/2008/layout/LinedList"/>
    <dgm:cxn modelId="{5B503BFE-E398-4A6F-8BCA-80138F0446BD}" type="presOf" srcId="{DD6FEC29-103E-4383-8487-F13EE344B317}" destId="{7BEAFE3D-9EDC-4150-A0D3-686B1CBBDDC4}" srcOrd="0" destOrd="0" presId="urn:microsoft.com/office/officeart/2008/layout/LinedList"/>
    <dgm:cxn modelId="{C3747877-CE12-4F54-9CF2-51163DD1831A}" type="presParOf" srcId="{CBE22A4F-0D2F-4778-AEBC-12F0594FC257}" destId="{49293DC5-AC2E-4E6E-A13D-437DDBA2B06C}" srcOrd="0" destOrd="0" presId="urn:microsoft.com/office/officeart/2008/layout/LinedList"/>
    <dgm:cxn modelId="{2ED987EF-3CD3-42D4-AAFA-154DBEC7D4EE}" type="presParOf" srcId="{CBE22A4F-0D2F-4778-AEBC-12F0594FC257}" destId="{699465E8-6E09-48C3-842D-F92556D8D350}" srcOrd="1" destOrd="0" presId="urn:microsoft.com/office/officeart/2008/layout/LinedList"/>
    <dgm:cxn modelId="{C70FA1E7-6621-457B-8486-73B9A85D5271}" type="presParOf" srcId="{699465E8-6E09-48C3-842D-F92556D8D350}" destId="{8D2838A6-F99D-4D62-AD3D-C81D45148603}" srcOrd="0" destOrd="0" presId="urn:microsoft.com/office/officeart/2008/layout/LinedList"/>
    <dgm:cxn modelId="{A81D81F3-1B8A-4C7E-B22C-15E74B98CE84}" type="presParOf" srcId="{699465E8-6E09-48C3-842D-F92556D8D350}" destId="{F919EB72-EC3B-4F77-9383-37EC45240C25}" srcOrd="1" destOrd="0" presId="urn:microsoft.com/office/officeart/2008/layout/LinedList"/>
    <dgm:cxn modelId="{46169FA5-E954-40B8-A5C4-722231D4680E}" type="presParOf" srcId="{CBE22A4F-0D2F-4778-AEBC-12F0594FC257}" destId="{0730C010-EF44-4C3C-A364-8467C877E85E}" srcOrd="2" destOrd="0" presId="urn:microsoft.com/office/officeart/2008/layout/LinedList"/>
    <dgm:cxn modelId="{35BA1EF4-9DBE-423D-94F1-20C2E3AEBA16}" type="presParOf" srcId="{CBE22A4F-0D2F-4778-AEBC-12F0594FC257}" destId="{9F736EB4-83B5-4A53-8B45-C0333AFA5E3C}" srcOrd="3" destOrd="0" presId="urn:microsoft.com/office/officeart/2008/layout/LinedList"/>
    <dgm:cxn modelId="{178C6B09-F132-42E4-8A4E-08494895ED78}" type="presParOf" srcId="{9F736EB4-83B5-4A53-8B45-C0333AFA5E3C}" destId="{202878F0-2483-421A-AA13-BFB9246C4C16}" srcOrd="0" destOrd="0" presId="urn:microsoft.com/office/officeart/2008/layout/LinedList"/>
    <dgm:cxn modelId="{8064488E-B826-4A10-B2AF-1B871D680A4C}" type="presParOf" srcId="{9F736EB4-83B5-4A53-8B45-C0333AFA5E3C}" destId="{859EAFDF-1A07-433A-B973-4F84E94EAC83}" srcOrd="1" destOrd="0" presId="urn:microsoft.com/office/officeart/2008/layout/LinedList"/>
    <dgm:cxn modelId="{02B839DC-7970-41D2-8128-C28637A9517D}" type="presParOf" srcId="{CBE22A4F-0D2F-4778-AEBC-12F0594FC257}" destId="{56FABBB4-B9CE-41C5-B611-0E04CB8D40E7}" srcOrd="4" destOrd="0" presId="urn:microsoft.com/office/officeart/2008/layout/LinedList"/>
    <dgm:cxn modelId="{AC083529-30C9-4E4B-AD4F-F1466B7E1687}" type="presParOf" srcId="{CBE22A4F-0D2F-4778-AEBC-12F0594FC257}" destId="{C413AC06-A544-4E75-8C9D-BB1F9EC0B375}" srcOrd="5" destOrd="0" presId="urn:microsoft.com/office/officeart/2008/layout/LinedList"/>
    <dgm:cxn modelId="{4E1CE3B1-F649-4783-B622-3F7698278A87}" type="presParOf" srcId="{C413AC06-A544-4E75-8C9D-BB1F9EC0B375}" destId="{F57022EF-2425-4E61-84B1-75785B437C69}" srcOrd="0" destOrd="0" presId="urn:microsoft.com/office/officeart/2008/layout/LinedList"/>
    <dgm:cxn modelId="{521E8229-D615-4FF5-AAE8-AFF96C190DED}" type="presParOf" srcId="{C413AC06-A544-4E75-8C9D-BB1F9EC0B375}" destId="{AB12DD86-A5D1-423D-9A02-1E4AD96CC0A8}" srcOrd="1" destOrd="0" presId="urn:microsoft.com/office/officeart/2008/layout/LinedList"/>
    <dgm:cxn modelId="{88335827-D9BE-440E-9BDF-A222312B7AAA}" type="presParOf" srcId="{CBE22A4F-0D2F-4778-AEBC-12F0594FC257}" destId="{9D16843E-118F-460D-88F4-22400CE462E5}" srcOrd="6" destOrd="0" presId="urn:microsoft.com/office/officeart/2008/layout/LinedList"/>
    <dgm:cxn modelId="{932B2C29-35A1-4C47-99FC-1D7A347F2328}" type="presParOf" srcId="{CBE22A4F-0D2F-4778-AEBC-12F0594FC257}" destId="{E4FA4394-04B3-4D72-A3EE-6CB9866CC2D1}" srcOrd="7" destOrd="0" presId="urn:microsoft.com/office/officeart/2008/layout/LinedList"/>
    <dgm:cxn modelId="{352881FD-3C8F-42CF-B345-9C6639FE5091}" type="presParOf" srcId="{E4FA4394-04B3-4D72-A3EE-6CB9866CC2D1}" destId="{7BEAFE3D-9EDC-4150-A0D3-686B1CBBDDC4}" srcOrd="0" destOrd="0" presId="urn:microsoft.com/office/officeart/2008/layout/LinedList"/>
    <dgm:cxn modelId="{E2A1779F-A340-4C6D-B125-3B33227F7073}" type="presParOf" srcId="{E4FA4394-04B3-4D72-A3EE-6CB9866CC2D1}" destId="{0E841A85-0D27-447A-8CA0-BB659B83F57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484294-431A-4566-AAF8-9EF30307258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2A5FE7B-F78E-41BB-A8B5-4A078E0EA39F}">
      <dgm:prSet/>
      <dgm:spPr/>
      <dgm:t>
        <a:bodyPr/>
        <a:lstStyle/>
        <a:p>
          <a:pPr>
            <a:lnSpc>
              <a:spcPct val="100000"/>
            </a:lnSpc>
          </a:pPr>
          <a:r>
            <a:rPr lang="en-GB" dirty="0"/>
            <a:t>Obsessive–Compulsive Disorder (OCD) is a chronic and often disabling mental-health condition characterised by the presence </a:t>
          </a:r>
          <a:r>
            <a:rPr lang="en-GB" i="0" dirty="0"/>
            <a:t>of obsessions and/or compulsions that </a:t>
          </a:r>
          <a:r>
            <a:rPr lang="en-GB" dirty="0"/>
            <a:t>cause significant distress or functional impairment.</a:t>
          </a:r>
          <a:endParaRPr lang="en-US" dirty="0"/>
        </a:p>
      </dgm:t>
    </dgm:pt>
    <dgm:pt modelId="{707FE609-9BCC-4F7A-826C-BD08696BF87E}" type="parTrans" cxnId="{39D4B0B1-794C-4011-92B3-E5D9B66B77C9}">
      <dgm:prSet/>
      <dgm:spPr/>
      <dgm:t>
        <a:bodyPr/>
        <a:lstStyle/>
        <a:p>
          <a:endParaRPr lang="en-US"/>
        </a:p>
      </dgm:t>
    </dgm:pt>
    <dgm:pt modelId="{38601527-0EDC-4CFB-A528-24749210A4DA}" type="sibTrans" cxnId="{39D4B0B1-794C-4011-92B3-E5D9B66B77C9}">
      <dgm:prSet/>
      <dgm:spPr/>
      <dgm:t>
        <a:bodyPr/>
        <a:lstStyle/>
        <a:p>
          <a:endParaRPr lang="en-US"/>
        </a:p>
      </dgm:t>
    </dgm:pt>
    <dgm:pt modelId="{73F292D4-6080-4475-9DA6-3EB1FCE674EE}">
      <dgm:prSet/>
      <dgm:spPr/>
      <dgm:t>
        <a:bodyPr/>
        <a:lstStyle/>
        <a:p>
          <a:pPr>
            <a:lnSpc>
              <a:spcPct val="100000"/>
            </a:lnSpc>
          </a:pPr>
          <a:r>
            <a:rPr lang="en-GB" i="0" dirty="0"/>
            <a:t>Obsessions are </a:t>
          </a:r>
          <a:r>
            <a:rPr lang="en-GB" dirty="0"/>
            <a:t>intrusive, recurrent thoughts, images, or urges perceived as unwanted and anxiety-provoking.</a:t>
          </a:r>
          <a:endParaRPr lang="en-US" dirty="0"/>
        </a:p>
      </dgm:t>
    </dgm:pt>
    <dgm:pt modelId="{583A5493-2891-43FB-B05D-D9E3919A6626}" type="parTrans" cxnId="{F1437050-EA4F-4DAC-8F20-76C76F03970E}">
      <dgm:prSet/>
      <dgm:spPr/>
      <dgm:t>
        <a:bodyPr/>
        <a:lstStyle/>
        <a:p>
          <a:endParaRPr lang="en-US"/>
        </a:p>
      </dgm:t>
    </dgm:pt>
    <dgm:pt modelId="{C16A532E-2360-4CE0-B2E2-D7ADD38D756D}" type="sibTrans" cxnId="{F1437050-EA4F-4DAC-8F20-76C76F03970E}">
      <dgm:prSet/>
      <dgm:spPr/>
      <dgm:t>
        <a:bodyPr/>
        <a:lstStyle/>
        <a:p>
          <a:endParaRPr lang="en-US"/>
        </a:p>
      </dgm:t>
    </dgm:pt>
    <dgm:pt modelId="{59AD740F-827C-4C05-8E8C-9B2B26CC6ADF}">
      <dgm:prSet/>
      <dgm:spPr/>
      <dgm:t>
        <a:bodyPr/>
        <a:lstStyle/>
        <a:p>
          <a:pPr>
            <a:lnSpc>
              <a:spcPct val="100000"/>
            </a:lnSpc>
          </a:pPr>
          <a:r>
            <a:rPr lang="en-GB" i="0" dirty="0"/>
            <a:t>Compulsions</a:t>
          </a:r>
          <a:r>
            <a:rPr lang="en-GB" dirty="0"/>
            <a:t> are repetitive behaviours or mental acts performed to neutralise anxiety or prevent a feared event.</a:t>
          </a:r>
          <a:endParaRPr lang="en-US" dirty="0"/>
        </a:p>
      </dgm:t>
    </dgm:pt>
    <dgm:pt modelId="{AC7727BD-CCAC-48B1-9091-A33849D0A1E2}" type="parTrans" cxnId="{15FA3990-6A4F-495D-B6E4-564052F6DCBD}">
      <dgm:prSet/>
      <dgm:spPr/>
      <dgm:t>
        <a:bodyPr/>
        <a:lstStyle/>
        <a:p>
          <a:endParaRPr lang="en-US"/>
        </a:p>
      </dgm:t>
    </dgm:pt>
    <dgm:pt modelId="{BCF57518-FEAE-4231-9BDA-474AA864629B}" type="sibTrans" cxnId="{15FA3990-6A4F-495D-B6E4-564052F6DCBD}">
      <dgm:prSet/>
      <dgm:spPr/>
      <dgm:t>
        <a:bodyPr/>
        <a:lstStyle/>
        <a:p>
          <a:endParaRPr lang="en-US"/>
        </a:p>
      </dgm:t>
    </dgm:pt>
    <dgm:pt modelId="{4DA7DE9E-BF23-4E8A-B229-5547553243F5}">
      <dgm:prSet/>
      <dgm:spPr/>
      <dgm:t>
        <a:bodyPr/>
        <a:lstStyle/>
        <a:p>
          <a:pPr>
            <a:lnSpc>
              <a:spcPct val="100000"/>
            </a:lnSpc>
          </a:pPr>
          <a:endParaRPr lang="en-US" dirty="0"/>
        </a:p>
      </dgm:t>
    </dgm:pt>
    <dgm:pt modelId="{EEDDCCD6-A5EC-4050-89AB-14F50539C00E}" type="parTrans" cxnId="{5C90DB5F-BAC9-4E2D-8371-309EE4B48250}">
      <dgm:prSet/>
      <dgm:spPr/>
      <dgm:t>
        <a:bodyPr/>
        <a:lstStyle/>
        <a:p>
          <a:endParaRPr lang="en-US"/>
        </a:p>
      </dgm:t>
    </dgm:pt>
    <dgm:pt modelId="{3132906C-4EAD-410D-AB9C-A119D858CE99}" type="sibTrans" cxnId="{5C90DB5F-BAC9-4E2D-8371-309EE4B48250}">
      <dgm:prSet/>
      <dgm:spPr/>
      <dgm:t>
        <a:bodyPr/>
        <a:lstStyle/>
        <a:p>
          <a:endParaRPr lang="en-US"/>
        </a:p>
      </dgm:t>
    </dgm:pt>
    <dgm:pt modelId="{B1471750-BC4F-4B1F-BAAB-FC02F2FDDBF8}">
      <dgm:prSet custT="1"/>
      <dgm:spPr/>
      <dgm:t>
        <a:bodyPr/>
        <a:lstStyle/>
        <a:p>
          <a:pPr>
            <a:lnSpc>
              <a:spcPct val="100000"/>
            </a:lnSpc>
          </a:pPr>
          <a:endParaRPr lang="en-GB" sz="1200" dirty="0"/>
        </a:p>
      </dgm:t>
    </dgm:pt>
    <dgm:pt modelId="{E2A96EA6-F79A-414F-B135-E5A95283B48F}" type="parTrans" cxnId="{1FE5395B-4721-4CCB-84C0-1408D460BF81}">
      <dgm:prSet/>
      <dgm:spPr/>
      <dgm:t>
        <a:bodyPr/>
        <a:lstStyle/>
        <a:p>
          <a:endParaRPr lang="en-US"/>
        </a:p>
      </dgm:t>
    </dgm:pt>
    <dgm:pt modelId="{6AEA0835-A7CB-4BE4-AEE7-96AA1082E0E5}" type="sibTrans" cxnId="{1FE5395B-4721-4CCB-84C0-1408D460BF81}">
      <dgm:prSet/>
      <dgm:spPr/>
      <dgm:t>
        <a:bodyPr/>
        <a:lstStyle/>
        <a:p>
          <a:endParaRPr lang="en-US"/>
        </a:p>
      </dgm:t>
    </dgm:pt>
    <dgm:pt modelId="{8E95756D-3EF6-4BBD-AB0F-E464E5C37B89}" type="pres">
      <dgm:prSet presAssocID="{81484294-431A-4566-AAF8-9EF30307258D}" presName="root" presStyleCnt="0">
        <dgm:presLayoutVars>
          <dgm:dir/>
          <dgm:resizeHandles val="exact"/>
        </dgm:presLayoutVars>
      </dgm:prSet>
      <dgm:spPr/>
    </dgm:pt>
    <dgm:pt modelId="{649B6A84-0FA2-480A-B16B-55D4A4463347}" type="pres">
      <dgm:prSet presAssocID="{E2A5FE7B-F78E-41BB-A8B5-4A078E0EA39F}" presName="compNode" presStyleCnt="0"/>
      <dgm:spPr/>
    </dgm:pt>
    <dgm:pt modelId="{C2CF4ECF-F1A0-4FD5-88D6-E4D750D24CAA}" type="pres">
      <dgm:prSet presAssocID="{E2A5FE7B-F78E-41BB-A8B5-4A078E0EA39F}" presName="bgRect" presStyleLbl="bgShp" presStyleIdx="0" presStyleCnt="4"/>
      <dgm:spPr/>
    </dgm:pt>
    <dgm:pt modelId="{74FF47AF-4815-4588-AD30-051002CDF171}" type="pres">
      <dgm:prSet presAssocID="{E2A5FE7B-F78E-41BB-A8B5-4A078E0EA39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7F52D0CC-F37B-4F56-BE17-58829FC4CF76}" type="pres">
      <dgm:prSet presAssocID="{E2A5FE7B-F78E-41BB-A8B5-4A078E0EA39F}" presName="spaceRect" presStyleCnt="0"/>
      <dgm:spPr/>
    </dgm:pt>
    <dgm:pt modelId="{BF0580F0-A830-420D-99EA-5904775CF448}" type="pres">
      <dgm:prSet presAssocID="{E2A5FE7B-F78E-41BB-A8B5-4A078E0EA39F}" presName="parTx" presStyleLbl="revTx" presStyleIdx="0" presStyleCnt="5">
        <dgm:presLayoutVars>
          <dgm:chMax val="0"/>
          <dgm:chPref val="0"/>
        </dgm:presLayoutVars>
      </dgm:prSet>
      <dgm:spPr/>
    </dgm:pt>
    <dgm:pt modelId="{887BFCE8-83A9-4006-829B-52E0F7A124DB}" type="pres">
      <dgm:prSet presAssocID="{38601527-0EDC-4CFB-A528-24749210A4DA}" presName="sibTrans" presStyleCnt="0"/>
      <dgm:spPr/>
    </dgm:pt>
    <dgm:pt modelId="{7F67402F-ADAB-464B-8105-50083672837B}" type="pres">
      <dgm:prSet presAssocID="{73F292D4-6080-4475-9DA6-3EB1FCE674EE}" presName="compNode" presStyleCnt="0"/>
      <dgm:spPr/>
    </dgm:pt>
    <dgm:pt modelId="{C4AE9DAB-EBD7-450E-817D-F6366C6A586C}" type="pres">
      <dgm:prSet presAssocID="{73F292D4-6080-4475-9DA6-3EB1FCE674EE}" presName="bgRect" presStyleLbl="bgShp" presStyleIdx="1" presStyleCnt="4"/>
      <dgm:spPr/>
    </dgm:pt>
    <dgm:pt modelId="{15E963AE-EB29-4974-B63D-9B349791DC02}" type="pres">
      <dgm:prSet presAssocID="{73F292D4-6080-4475-9DA6-3EB1FCE674E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Face with Solid Fill"/>
        </a:ext>
      </dgm:extLst>
    </dgm:pt>
    <dgm:pt modelId="{31053BA1-85BC-4727-809B-85F5A15C5BE4}" type="pres">
      <dgm:prSet presAssocID="{73F292D4-6080-4475-9DA6-3EB1FCE674EE}" presName="spaceRect" presStyleCnt="0"/>
      <dgm:spPr/>
    </dgm:pt>
    <dgm:pt modelId="{C0BC128D-63E8-4B25-BC2D-1AF8C7324FB2}" type="pres">
      <dgm:prSet presAssocID="{73F292D4-6080-4475-9DA6-3EB1FCE674EE}" presName="parTx" presStyleLbl="revTx" presStyleIdx="1" presStyleCnt="5">
        <dgm:presLayoutVars>
          <dgm:chMax val="0"/>
          <dgm:chPref val="0"/>
        </dgm:presLayoutVars>
      </dgm:prSet>
      <dgm:spPr/>
    </dgm:pt>
    <dgm:pt modelId="{CA215EF4-0CD6-456F-8215-787375E32C1B}" type="pres">
      <dgm:prSet presAssocID="{C16A532E-2360-4CE0-B2E2-D7ADD38D756D}" presName="sibTrans" presStyleCnt="0"/>
      <dgm:spPr/>
    </dgm:pt>
    <dgm:pt modelId="{623BAA56-2004-4D7A-9D43-70A805F3C4F7}" type="pres">
      <dgm:prSet presAssocID="{59AD740F-827C-4C05-8E8C-9B2B26CC6ADF}" presName="compNode" presStyleCnt="0"/>
      <dgm:spPr/>
    </dgm:pt>
    <dgm:pt modelId="{E30CBA96-78FB-4E79-8632-82E46E3F57E6}" type="pres">
      <dgm:prSet presAssocID="{59AD740F-827C-4C05-8E8C-9B2B26CC6ADF}" presName="bgRect" presStyleLbl="bgShp" presStyleIdx="2" presStyleCnt="4"/>
      <dgm:spPr/>
    </dgm:pt>
    <dgm:pt modelId="{1A1BE849-3ECA-4DEF-B7A7-146D0B4C71D9}" type="pres">
      <dgm:prSet presAssocID="{59AD740F-827C-4C05-8E8C-9B2B26CC6AD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fused Person"/>
        </a:ext>
      </dgm:extLst>
    </dgm:pt>
    <dgm:pt modelId="{A06C613F-70A2-4E18-B861-8B6331E157E8}" type="pres">
      <dgm:prSet presAssocID="{59AD740F-827C-4C05-8E8C-9B2B26CC6ADF}" presName="spaceRect" presStyleCnt="0"/>
      <dgm:spPr/>
    </dgm:pt>
    <dgm:pt modelId="{227C1049-3634-4795-AC27-BCA188FEF0BF}" type="pres">
      <dgm:prSet presAssocID="{59AD740F-827C-4C05-8E8C-9B2B26CC6ADF}" presName="parTx" presStyleLbl="revTx" presStyleIdx="2" presStyleCnt="5">
        <dgm:presLayoutVars>
          <dgm:chMax val="0"/>
          <dgm:chPref val="0"/>
        </dgm:presLayoutVars>
      </dgm:prSet>
      <dgm:spPr/>
    </dgm:pt>
    <dgm:pt modelId="{BAA00F2C-4DF0-4053-88A6-A2779C31F486}" type="pres">
      <dgm:prSet presAssocID="{BCF57518-FEAE-4231-9BDA-474AA864629B}" presName="sibTrans" presStyleCnt="0"/>
      <dgm:spPr/>
    </dgm:pt>
    <dgm:pt modelId="{CE31C616-0226-46C5-931A-7EFB0B18BD89}" type="pres">
      <dgm:prSet presAssocID="{4DA7DE9E-BF23-4E8A-B229-5547553243F5}" presName="compNode" presStyleCnt="0"/>
      <dgm:spPr/>
    </dgm:pt>
    <dgm:pt modelId="{41523D91-EC98-4B8D-996E-13794595BBDE}" type="pres">
      <dgm:prSet presAssocID="{4DA7DE9E-BF23-4E8A-B229-5547553243F5}" presName="bgRect" presStyleLbl="bgShp" presStyleIdx="3" presStyleCnt="4"/>
      <dgm:spPr/>
    </dgm:pt>
    <dgm:pt modelId="{1F3B4C79-CD8E-44EA-A290-6D83E3B99EA9}" type="pres">
      <dgm:prSet presAssocID="{4DA7DE9E-BF23-4E8A-B229-5547553243F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a:ext>
      </dgm:extLst>
    </dgm:pt>
    <dgm:pt modelId="{ECEB9EFE-A913-4DBC-BBAC-629213C8BFA5}" type="pres">
      <dgm:prSet presAssocID="{4DA7DE9E-BF23-4E8A-B229-5547553243F5}" presName="spaceRect" presStyleCnt="0"/>
      <dgm:spPr/>
    </dgm:pt>
    <dgm:pt modelId="{D48FE952-2419-4217-9094-D865D2587F1C}" type="pres">
      <dgm:prSet presAssocID="{4DA7DE9E-BF23-4E8A-B229-5547553243F5}" presName="parTx" presStyleLbl="revTx" presStyleIdx="3" presStyleCnt="5">
        <dgm:presLayoutVars>
          <dgm:chMax val="0"/>
          <dgm:chPref val="0"/>
        </dgm:presLayoutVars>
      </dgm:prSet>
      <dgm:spPr/>
    </dgm:pt>
    <dgm:pt modelId="{20DC62A7-4A27-4FBA-8703-252944E70FF9}" type="pres">
      <dgm:prSet presAssocID="{4DA7DE9E-BF23-4E8A-B229-5547553243F5}" presName="desTx" presStyleLbl="revTx" presStyleIdx="4" presStyleCnt="5" custScaleX="149213" custScaleY="69026" custLinFactNeighborX="-26262" custLinFactNeighborY="19018">
        <dgm:presLayoutVars/>
      </dgm:prSet>
      <dgm:spPr/>
    </dgm:pt>
  </dgm:ptLst>
  <dgm:cxnLst>
    <dgm:cxn modelId="{FF0F9C04-5F00-4116-8CAD-9B71E11AEFA3}" type="presOf" srcId="{59AD740F-827C-4C05-8E8C-9B2B26CC6ADF}" destId="{227C1049-3634-4795-AC27-BCA188FEF0BF}" srcOrd="0" destOrd="0" presId="urn:microsoft.com/office/officeart/2018/2/layout/IconVerticalSolidList"/>
    <dgm:cxn modelId="{F2EFB016-8D13-48C5-8F4B-C7E3A0FC022E}" type="presOf" srcId="{4DA7DE9E-BF23-4E8A-B229-5547553243F5}" destId="{D48FE952-2419-4217-9094-D865D2587F1C}" srcOrd="0" destOrd="0" presId="urn:microsoft.com/office/officeart/2018/2/layout/IconVerticalSolidList"/>
    <dgm:cxn modelId="{1FE5395B-4721-4CCB-84C0-1408D460BF81}" srcId="{4DA7DE9E-BF23-4E8A-B229-5547553243F5}" destId="{B1471750-BC4F-4B1F-BAAB-FC02F2FDDBF8}" srcOrd="0" destOrd="0" parTransId="{E2A96EA6-F79A-414F-B135-E5A95283B48F}" sibTransId="{6AEA0835-A7CB-4BE4-AEE7-96AA1082E0E5}"/>
    <dgm:cxn modelId="{5C90DB5F-BAC9-4E2D-8371-309EE4B48250}" srcId="{81484294-431A-4566-AAF8-9EF30307258D}" destId="{4DA7DE9E-BF23-4E8A-B229-5547553243F5}" srcOrd="3" destOrd="0" parTransId="{EEDDCCD6-A5EC-4050-89AB-14F50539C00E}" sibTransId="{3132906C-4EAD-410D-AB9C-A119D858CE99}"/>
    <dgm:cxn modelId="{B1ED284E-A679-4B9D-9D50-91AE14A6B55A}" type="presOf" srcId="{E2A5FE7B-F78E-41BB-A8B5-4A078E0EA39F}" destId="{BF0580F0-A830-420D-99EA-5904775CF448}" srcOrd="0" destOrd="0" presId="urn:microsoft.com/office/officeart/2018/2/layout/IconVerticalSolidList"/>
    <dgm:cxn modelId="{F1437050-EA4F-4DAC-8F20-76C76F03970E}" srcId="{81484294-431A-4566-AAF8-9EF30307258D}" destId="{73F292D4-6080-4475-9DA6-3EB1FCE674EE}" srcOrd="1" destOrd="0" parTransId="{583A5493-2891-43FB-B05D-D9E3919A6626}" sibTransId="{C16A532E-2360-4CE0-B2E2-D7ADD38D756D}"/>
    <dgm:cxn modelId="{3941497A-EFF3-4F90-83A5-B45806DB0CB4}" type="presOf" srcId="{B1471750-BC4F-4B1F-BAAB-FC02F2FDDBF8}" destId="{20DC62A7-4A27-4FBA-8703-252944E70FF9}" srcOrd="0" destOrd="0" presId="urn:microsoft.com/office/officeart/2018/2/layout/IconVerticalSolidList"/>
    <dgm:cxn modelId="{15FA3990-6A4F-495D-B6E4-564052F6DCBD}" srcId="{81484294-431A-4566-AAF8-9EF30307258D}" destId="{59AD740F-827C-4C05-8E8C-9B2B26CC6ADF}" srcOrd="2" destOrd="0" parTransId="{AC7727BD-CCAC-48B1-9091-A33849D0A1E2}" sibTransId="{BCF57518-FEAE-4231-9BDA-474AA864629B}"/>
    <dgm:cxn modelId="{39D4B0B1-794C-4011-92B3-E5D9B66B77C9}" srcId="{81484294-431A-4566-AAF8-9EF30307258D}" destId="{E2A5FE7B-F78E-41BB-A8B5-4A078E0EA39F}" srcOrd="0" destOrd="0" parTransId="{707FE609-9BCC-4F7A-826C-BD08696BF87E}" sibTransId="{38601527-0EDC-4CFB-A528-24749210A4DA}"/>
    <dgm:cxn modelId="{AE7BE5C4-C600-4604-9689-48AE89A50D34}" type="presOf" srcId="{81484294-431A-4566-AAF8-9EF30307258D}" destId="{8E95756D-3EF6-4BBD-AB0F-E464E5C37B89}" srcOrd="0" destOrd="0" presId="urn:microsoft.com/office/officeart/2018/2/layout/IconVerticalSolidList"/>
    <dgm:cxn modelId="{7D0001C5-EEB7-4555-A241-220EDA5A4608}" type="presOf" srcId="{73F292D4-6080-4475-9DA6-3EB1FCE674EE}" destId="{C0BC128D-63E8-4B25-BC2D-1AF8C7324FB2}" srcOrd="0" destOrd="0" presId="urn:microsoft.com/office/officeart/2018/2/layout/IconVerticalSolidList"/>
    <dgm:cxn modelId="{73AA49FE-39C0-4058-B927-E7B33623E04C}" type="presParOf" srcId="{8E95756D-3EF6-4BBD-AB0F-E464E5C37B89}" destId="{649B6A84-0FA2-480A-B16B-55D4A4463347}" srcOrd="0" destOrd="0" presId="urn:microsoft.com/office/officeart/2018/2/layout/IconVerticalSolidList"/>
    <dgm:cxn modelId="{18B0F0B8-C5E4-401C-8C19-252C784DDBC1}" type="presParOf" srcId="{649B6A84-0FA2-480A-B16B-55D4A4463347}" destId="{C2CF4ECF-F1A0-4FD5-88D6-E4D750D24CAA}" srcOrd="0" destOrd="0" presId="urn:microsoft.com/office/officeart/2018/2/layout/IconVerticalSolidList"/>
    <dgm:cxn modelId="{9970A99A-89EE-4415-9B30-5273DD80F8A3}" type="presParOf" srcId="{649B6A84-0FA2-480A-B16B-55D4A4463347}" destId="{74FF47AF-4815-4588-AD30-051002CDF171}" srcOrd="1" destOrd="0" presId="urn:microsoft.com/office/officeart/2018/2/layout/IconVerticalSolidList"/>
    <dgm:cxn modelId="{4C6A27A7-0904-45C3-882D-7EC002877C79}" type="presParOf" srcId="{649B6A84-0FA2-480A-B16B-55D4A4463347}" destId="{7F52D0CC-F37B-4F56-BE17-58829FC4CF76}" srcOrd="2" destOrd="0" presId="urn:microsoft.com/office/officeart/2018/2/layout/IconVerticalSolidList"/>
    <dgm:cxn modelId="{ED321D37-002B-4233-A6B9-3A7E1ACB1FA5}" type="presParOf" srcId="{649B6A84-0FA2-480A-B16B-55D4A4463347}" destId="{BF0580F0-A830-420D-99EA-5904775CF448}" srcOrd="3" destOrd="0" presId="urn:microsoft.com/office/officeart/2018/2/layout/IconVerticalSolidList"/>
    <dgm:cxn modelId="{D13004A2-B3A5-40E4-9BFB-AD4D0773B40B}" type="presParOf" srcId="{8E95756D-3EF6-4BBD-AB0F-E464E5C37B89}" destId="{887BFCE8-83A9-4006-829B-52E0F7A124DB}" srcOrd="1" destOrd="0" presId="urn:microsoft.com/office/officeart/2018/2/layout/IconVerticalSolidList"/>
    <dgm:cxn modelId="{37EC6D0A-D703-432E-B756-607DF389A6C2}" type="presParOf" srcId="{8E95756D-3EF6-4BBD-AB0F-E464E5C37B89}" destId="{7F67402F-ADAB-464B-8105-50083672837B}" srcOrd="2" destOrd="0" presId="urn:microsoft.com/office/officeart/2018/2/layout/IconVerticalSolidList"/>
    <dgm:cxn modelId="{D804DE3B-B938-489D-BA4C-D86F03DC4BBA}" type="presParOf" srcId="{7F67402F-ADAB-464B-8105-50083672837B}" destId="{C4AE9DAB-EBD7-450E-817D-F6366C6A586C}" srcOrd="0" destOrd="0" presId="urn:microsoft.com/office/officeart/2018/2/layout/IconVerticalSolidList"/>
    <dgm:cxn modelId="{E51835F3-BEE4-4397-BF06-A18E49D3B42C}" type="presParOf" srcId="{7F67402F-ADAB-464B-8105-50083672837B}" destId="{15E963AE-EB29-4974-B63D-9B349791DC02}" srcOrd="1" destOrd="0" presId="urn:microsoft.com/office/officeart/2018/2/layout/IconVerticalSolidList"/>
    <dgm:cxn modelId="{ECFAF0FB-7A68-4E34-B616-D696C3D58F0C}" type="presParOf" srcId="{7F67402F-ADAB-464B-8105-50083672837B}" destId="{31053BA1-85BC-4727-809B-85F5A15C5BE4}" srcOrd="2" destOrd="0" presId="urn:microsoft.com/office/officeart/2018/2/layout/IconVerticalSolidList"/>
    <dgm:cxn modelId="{81E363C0-D29C-4907-B9FD-D0FCE1D40CA8}" type="presParOf" srcId="{7F67402F-ADAB-464B-8105-50083672837B}" destId="{C0BC128D-63E8-4B25-BC2D-1AF8C7324FB2}" srcOrd="3" destOrd="0" presId="urn:microsoft.com/office/officeart/2018/2/layout/IconVerticalSolidList"/>
    <dgm:cxn modelId="{FBC14C6C-4E05-43BB-8F3A-DA585B67E4C7}" type="presParOf" srcId="{8E95756D-3EF6-4BBD-AB0F-E464E5C37B89}" destId="{CA215EF4-0CD6-456F-8215-787375E32C1B}" srcOrd="3" destOrd="0" presId="urn:microsoft.com/office/officeart/2018/2/layout/IconVerticalSolidList"/>
    <dgm:cxn modelId="{D39F7D20-CF22-4BF7-8DB1-2FB91481F7A3}" type="presParOf" srcId="{8E95756D-3EF6-4BBD-AB0F-E464E5C37B89}" destId="{623BAA56-2004-4D7A-9D43-70A805F3C4F7}" srcOrd="4" destOrd="0" presId="urn:microsoft.com/office/officeart/2018/2/layout/IconVerticalSolidList"/>
    <dgm:cxn modelId="{1BBBC144-373F-4057-8FCA-8C7475E7C0CD}" type="presParOf" srcId="{623BAA56-2004-4D7A-9D43-70A805F3C4F7}" destId="{E30CBA96-78FB-4E79-8632-82E46E3F57E6}" srcOrd="0" destOrd="0" presId="urn:microsoft.com/office/officeart/2018/2/layout/IconVerticalSolidList"/>
    <dgm:cxn modelId="{02387220-C2E8-4A09-AB67-B8F32D271C3E}" type="presParOf" srcId="{623BAA56-2004-4D7A-9D43-70A805F3C4F7}" destId="{1A1BE849-3ECA-4DEF-B7A7-146D0B4C71D9}" srcOrd="1" destOrd="0" presId="urn:microsoft.com/office/officeart/2018/2/layout/IconVerticalSolidList"/>
    <dgm:cxn modelId="{0360711F-BAB4-4E15-BAF5-115B12E7C764}" type="presParOf" srcId="{623BAA56-2004-4D7A-9D43-70A805F3C4F7}" destId="{A06C613F-70A2-4E18-B861-8B6331E157E8}" srcOrd="2" destOrd="0" presId="urn:microsoft.com/office/officeart/2018/2/layout/IconVerticalSolidList"/>
    <dgm:cxn modelId="{D35EC9E1-9578-43DB-8707-3ADD19E9960F}" type="presParOf" srcId="{623BAA56-2004-4D7A-9D43-70A805F3C4F7}" destId="{227C1049-3634-4795-AC27-BCA188FEF0BF}" srcOrd="3" destOrd="0" presId="urn:microsoft.com/office/officeart/2018/2/layout/IconVerticalSolidList"/>
    <dgm:cxn modelId="{1BEBC886-CABB-4599-A44A-BDB81C9C17D6}" type="presParOf" srcId="{8E95756D-3EF6-4BBD-AB0F-E464E5C37B89}" destId="{BAA00F2C-4DF0-4053-88A6-A2779C31F486}" srcOrd="5" destOrd="0" presId="urn:microsoft.com/office/officeart/2018/2/layout/IconVerticalSolidList"/>
    <dgm:cxn modelId="{F6455176-2204-425E-A311-83492BBEAA57}" type="presParOf" srcId="{8E95756D-3EF6-4BBD-AB0F-E464E5C37B89}" destId="{CE31C616-0226-46C5-931A-7EFB0B18BD89}" srcOrd="6" destOrd="0" presId="urn:microsoft.com/office/officeart/2018/2/layout/IconVerticalSolidList"/>
    <dgm:cxn modelId="{408A51EC-67F3-4768-8DCC-C136DDF2FB3B}" type="presParOf" srcId="{CE31C616-0226-46C5-931A-7EFB0B18BD89}" destId="{41523D91-EC98-4B8D-996E-13794595BBDE}" srcOrd="0" destOrd="0" presId="urn:microsoft.com/office/officeart/2018/2/layout/IconVerticalSolidList"/>
    <dgm:cxn modelId="{A19FAA05-99E7-42DE-9E38-2A01009D0650}" type="presParOf" srcId="{CE31C616-0226-46C5-931A-7EFB0B18BD89}" destId="{1F3B4C79-CD8E-44EA-A290-6D83E3B99EA9}" srcOrd="1" destOrd="0" presId="urn:microsoft.com/office/officeart/2018/2/layout/IconVerticalSolidList"/>
    <dgm:cxn modelId="{F3F32307-81E8-4DD2-AD5E-D28A545C9E79}" type="presParOf" srcId="{CE31C616-0226-46C5-931A-7EFB0B18BD89}" destId="{ECEB9EFE-A913-4DBC-BBAC-629213C8BFA5}" srcOrd="2" destOrd="0" presId="urn:microsoft.com/office/officeart/2018/2/layout/IconVerticalSolidList"/>
    <dgm:cxn modelId="{AEF88932-CAE1-49FB-8296-316127262523}" type="presParOf" srcId="{CE31C616-0226-46C5-931A-7EFB0B18BD89}" destId="{D48FE952-2419-4217-9094-D865D2587F1C}" srcOrd="3" destOrd="0" presId="urn:microsoft.com/office/officeart/2018/2/layout/IconVerticalSolidList"/>
    <dgm:cxn modelId="{7ACD800D-E76C-46EA-AD38-1974E684FDC6}" type="presParOf" srcId="{CE31C616-0226-46C5-931A-7EFB0B18BD89}" destId="{20DC62A7-4A27-4FBA-8703-252944E70FF9}"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0E71F3-77F2-421C-B123-267C9B206BE4}"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8B6B0919-9079-4AAD-94BA-7520797E8494}">
      <dgm:prSet custT="1"/>
      <dgm:spPr/>
      <dgm:t>
        <a:bodyPr/>
        <a:lstStyle/>
        <a:p>
          <a:r>
            <a:rPr lang="en-GB" sz="1400" b="0" baseline="0" dirty="0">
              <a:solidFill>
                <a:schemeClr val="tx1"/>
              </a:solidFill>
            </a:rPr>
            <a:t>Genetic predisposition: OCD runs in families; heritability ≈ 40–50 % (Kellner, 2010).</a:t>
          </a:r>
          <a:endParaRPr lang="en-US" sz="1400" dirty="0">
            <a:solidFill>
              <a:schemeClr val="tx1"/>
            </a:solidFill>
          </a:endParaRPr>
        </a:p>
      </dgm:t>
    </dgm:pt>
    <dgm:pt modelId="{097EB81B-646C-4283-825B-9EF67FCFC21E}" type="parTrans" cxnId="{9D35A4CA-53DE-49B0-8053-FD5E3DD89A8A}">
      <dgm:prSet/>
      <dgm:spPr/>
      <dgm:t>
        <a:bodyPr/>
        <a:lstStyle/>
        <a:p>
          <a:endParaRPr lang="en-US"/>
        </a:p>
      </dgm:t>
    </dgm:pt>
    <dgm:pt modelId="{865A2A63-8B8B-4D3A-A791-8257ACDBA5B8}" type="sibTrans" cxnId="{9D35A4CA-53DE-49B0-8053-FD5E3DD89A8A}">
      <dgm:prSet/>
      <dgm:spPr/>
      <dgm:t>
        <a:bodyPr/>
        <a:lstStyle/>
        <a:p>
          <a:endParaRPr lang="en-US"/>
        </a:p>
      </dgm:t>
    </dgm:pt>
    <dgm:pt modelId="{AE600A72-8340-48FA-A139-DCBF2304D1A8}">
      <dgm:prSet custT="1"/>
      <dgm:spPr/>
      <dgm:t>
        <a:bodyPr/>
        <a:lstStyle/>
        <a:p>
          <a:r>
            <a:rPr lang="en-GB" sz="1400" b="0" baseline="0" dirty="0">
              <a:solidFill>
                <a:schemeClr val="tx1"/>
              </a:solidFill>
            </a:rPr>
            <a:t>Neurobiological factors: Overactivity in cortico-</a:t>
          </a:r>
          <a:r>
            <a:rPr lang="en-GB" sz="1400" b="0" baseline="0" dirty="0" err="1">
              <a:solidFill>
                <a:schemeClr val="tx1"/>
              </a:solidFill>
            </a:rPr>
            <a:t>striato</a:t>
          </a:r>
          <a:r>
            <a:rPr lang="en-GB" sz="1400" b="0" baseline="0" dirty="0">
              <a:solidFill>
                <a:schemeClr val="tx1"/>
              </a:solidFill>
            </a:rPr>
            <a:t>-</a:t>
          </a:r>
          <a:r>
            <a:rPr lang="en-GB" sz="1400" b="0" baseline="0" dirty="0" err="1">
              <a:solidFill>
                <a:schemeClr val="tx1"/>
              </a:solidFill>
            </a:rPr>
            <a:t>thalamo</a:t>
          </a:r>
          <a:r>
            <a:rPr lang="en-GB" sz="1400" b="0" baseline="0" dirty="0">
              <a:solidFill>
                <a:schemeClr val="tx1"/>
              </a:solidFill>
            </a:rPr>
            <a:t>-cortical (CSTC) circuits and serotonin dysregulation.</a:t>
          </a:r>
          <a:endParaRPr lang="en-US" sz="1400" dirty="0">
            <a:solidFill>
              <a:schemeClr val="tx1"/>
            </a:solidFill>
          </a:endParaRPr>
        </a:p>
      </dgm:t>
    </dgm:pt>
    <dgm:pt modelId="{45E85A06-8986-4445-B58D-03D75D9831F1}" type="parTrans" cxnId="{2CC1772C-0C0A-4564-BFC0-46A331313D90}">
      <dgm:prSet/>
      <dgm:spPr/>
      <dgm:t>
        <a:bodyPr/>
        <a:lstStyle/>
        <a:p>
          <a:endParaRPr lang="en-US"/>
        </a:p>
      </dgm:t>
    </dgm:pt>
    <dgm:pt modelId="{731F8133-10D2-46C4-A28A-B407C2238E7A}" type="sibTrans" cxnId="{2CC1772C-0C0A-4564-BFC0-46A331313D90}">
      <dgm:prSet/>
      <dgm:spPr/>
      <dgm:t>
        <a:bodyPr/>
        <a:lstStyle/>
        <a:p>
          <a:endParaRPr lang="en-US"/>
        </a:p>
      </dgm:t>
    </dgm:pt>
    <dgm:pt modelId="{FB470326-5F1E-4C06-817E-0C950D7B83C1}">
      <dgm:prSet custT="1"/>
      <dgm:spPr/>
      <dgm:t>
        <a:bodyPr/>
        <a:lstStyle/>
        <a:p>
          <a:r>
            <a:rPr lang="en-GB" sz="1400" b="0" baseline="0" dirty="0">
              <a:solidFill>
                <a:schemeClr val="tx1"/>
              </a:solidFill>
            </a:rPr>
            <a:t>Perinatal complications and difficult births increase later vulnerability</a:t>
          </a:r>
          <a:r>
            <a:rPr lang="en-GB" sz="1300" b="0" baseline="0" dirty="0">
              <a:solidFill>
                <a:schemeClr val="tx1"/>
              </a:solidFill>
            </a:rPr>
            <a:t>.</a:t>
          </a:r>
          <a:endParaRPr lang="en-US" sz="1300" dirty="0">
            <a:solidFill>
              <a:schemeClr val="tx1"/>
            </a:solidFill>
          </a:endParaRPr>
        </a:p>
      </dgm:t>
    </dgm:pt>
    <dgm:pt modelId="{98EE00BA-6C8C-4CAD-B3C4-62E729858B02}" type="parTrans" cxnId="{12DA1B09-2F6F-4F32-B726-EAA7A7494045}">
      <dgm:prSet/>
      <dgm:spPr/>
      <dgm:t>
        <a:bodyPr/>
        <a:lstStyle/>
        <a:p>
          <a:endParaRPr lang="en-US"/>
        </a:p>
      </dgm:t>
    </dgm:pt>
    <dgm:pt modelId="{B1EC20B5-8D84-456F-A106-87BE898631D5}" type="sibTrans" cxnId="{12DA1B09-2F6F-4F32-B726-EAA7A7494045}">
      <dgm:prSet/>
      <dgm:spPr/>
      <dgm:t>
        <a:bodyPr/>
        <a:lstStyle/>
        <a:p>
          <a:endParaRPr lang="en-US"/>
        </a:p>
      </dgm:t>
    </dgm:pt>
    <dgm:pt modelId="{3BBB5B60-A0CE-4734-9C1B-0FBC0361FCA5}">
      <dgm:prSet custT="1"/>
      <dgm:spPr/>
      <dgm:t>
        <a:bodyPr/>
        <a:lstStyle/>
        <a:p>
          <a:r>
            <a:rPr lang="en-GB" sz="1400" b="0" baseline="0" dirty="0">
              <a:solidFill>
                <a:schemeClr val="tx1"/>
              </a:solidFill>
            </a:rPr>
            <a:t>Early-life temperament: anxiety-prone or perfectionistic traits.</a:t>
          </a:r>
          <a:endParaRPr lang="en-US" sz="1400" dirty="0">
            <a:solidFill>
              <a:schemeClr val="tx1"/>
            </a:solidFill>
          </a:endParaRPr>
        </a:p>
      </dgm:t>
    </dgm:pt>
    <dgm:pt modelId="{B491B4E9-E33D-4739-99FC-DAFF1C5C5A3D}" type="parTrans" cxnId="{39CCBDE4-61E8-48FE-89D7-82F36AB4F30B}">
      <dgm:prSet/>
      <dgm:spPr/>
      <dgm:t>
        <a:bodyPr/>
        <a:lstStyle/>
        <a:p>
          <a:endParaRPr lang="en-US"/>
        </a:p>
      </dgm:t>
    </dgm:pt>
    <dgm:pt modelId="{ED425F07-4CE1-46CE-9F74-A7AB661310E7}" type="sibTrans" cxnId="{39CCBDE4-61E8-48FE-89D7-82F36AB4F30B}">
      <dgm:prSet/>
      <dgm:spPr/>
      <dgm:t>
        <a:bodyPr/>
        <a:lstStyle/>
        <a:p>
          <a:endParaRPr lang="en-US"/>
        </a:p>
      </dgm:t>
    </dgm:pt>
    <dgm:pt modelId="{CBFCF690-28B1-40C7-A579-9A1D1C2270E2}">
      <dgm:prSet custT="1"/>
      <dgm:spPr/>
      <dgm:t>
        <a:bodyPr/>
        <a:lstStyle/>
        <a:p>
          <a:r>
            <a:rPr lang="en-GB" sz="1400" b="0" baseline="0" dirty="0">
              <a:solidFill>
                <a:schemeClr val="tx1"/>
              </a:solidFill>
            </a:rPr>
            <a:t>Age of onset: typically, adolescence to early adulthood; an earlier onset indicates a more chronic course.</a:t>
          </a:r>
          <a:endParaRPr lang="en-US" sz="1400" dirty="0">
            <a:solidFill>
              <a:schemeClr val="tx1"/>
            </a:solidFill>
          </a:endParaRPr>
        </a:p>
      </dgm:t>
    </dgm:pt>
    <dgm:pt modelId="{F1C48F0C-F731-4EDB-A5A0-3C6354A9F72B}" type="parTrans" cxnId="{5ED6895A-5491-4A6C-AC57-ED749A682DE1}">
      <dgm:prSet/>
      <dgm:spPr/>
      <dgm:t>
        <a:bodyPr/>
        <a:lstStyle/>
        <a:p>
          <a:endParaRPr lang="en-US"/>
        </a:p>
      </dgm:t>
    </dgm:pt>
    <dgm:pt modelId="{46946502-1F1A-44BD-BC88-8E29327F90AB}" type="sibTrans" cxnId="{5ED6895A-5491-4A6C-AC57-ED749A682DE1}">
      <dgm:prSet/>
      <dgm:spPr/>
      <dgm:t>
        <a:bodyPr/>
        <a:lstStyle/>
        <a:p>
          <a:endParaRPr lang="en-US"/>
        </a:p>
      </dgm:t>
    </dgm:pt>
    <dgm:pt modelId="{EC0FDC63-3640-476D-BEF5-46232CDAD643}">
      <dgm:prSet/>
      <dgm:spPr/>
      <dgm:t>
        <a:bodyPr/>
        <a:lstStyle/>
        <a:p>
          <a:endParaRPr lang="en-GB"/>
        </a:p>
      </dgm:t>
    </dgm:pt>
    <dgm:pt modelId="{D9F531D0-B9DD-44E3-A3CC-0D476C7F37CC}" type="parTrans" cxnId="{62DB552D-1DED-4B54-8C3B-DFB8D28E9BB2}">
      <dgm:prSet/>
      <dgm:spPr/>
      <dgm:t>
        <a:bodyPr/>
        <a:lstStyle/>
        <a:p>
          <a:endParaRPr lang="en-GB"/>
        </a:p>
      </dgm:t>
    </dgm:pt>
    <dgm:pt modelId="{741ECA69-1A85-4803-BD62-4F0831E201ED}" type="sibTrans" cxnId="{62DB552D-1DED-4B54-8C3B-DFB8D28E9BB2}">
      <dgm:prSet/>
      <dgm:spPr/>
      <dgm:t>
        <a:bodyPr/>
        <a:lstStyle/>
        <a:p>
          <a:endParaRPr lang="en-GB"/>
        </a:p>
      </dgm:t>
    </dgm:pt>
    <dgm:pt modelId="{5D2C42F4-BD6E-4960-A869-D5C4AA5D1732}">
      <dgm:prSet/>
      <dgm:spPr/>
      <dgm:t>
        <a:bodyPr/>
        <a:lstStyle/>
        <a:p>
          <a:endParaRPr lang="en-GB" dirty="0"/>
        </a:p>
      </dgm:t>
    </dgm:pt>
    <dgm:pt modelId="{97BDC965-9366-4380-B947-077D5512A344}" type="parTrans" cxnId="{61DF1490-7B2C-431A-AD28-A359DBD67A7B}">
      <dgm:prSet/>
      <dgm:spPr/>
      <dgm:t>
        <a:bodyPr/>
        <a:lstStyle/>
        <a:p>
          <a:endParaRPr lang="en-GB"/>
        </a:p>
      </dgm:t>
    </dgm:pt>
    <dgm:pt modelId="{88353BDE-B388-431C-BA53-CF2C2D18B68A}" type="sibTrans" cxnId="{61DF1490-7B2C-431A-AD28-A359DBD67A7B}">
      <dgm:prSet/>
      <dgm:spPr/>
      <dgm:t>
        <a:bodyPr/>
        <a:lstStyle/>
        <a:p>
          <a:endParaRPr lang="en-GB"/>
        </a:p>
      </dgm:t>
    </dgm:pt>
    <dgm:pt modelId="{51EAD363-7CC9-42CC-A660-31133AD9C597}" type="pres">
      <dgm:prSet presAssocID="{1F0E71F3-77F2-421C-B123-267C9B206BE4}" presName="outerComposite" presStyleCnt="0">
        <dgm:presLayoutVars>
          <dgm:chMax val="5"/>
          <dgm:dir/>
          <dgm:resizeHandles val="exact"/>
        </dgm:presLayoutVars>
      </dgm:prSet>
      <dgm:spPr/>
    </dgm:pt>
    <dgm:pt modelId="{4B09F119-C611-4347-830E-445F8C862F12}" type="pres">
      <dgm:prSet presAssocID="{1F0E71F3-77F2-421C-B123-267C9B206BE4}" presName="dummyMaxCanvas" presStyleCnt="0">
        <dgm:presLayoutVars/>
      </dgm:prSet>
      <dgm:spPr/>
    </dgm:pt>
    <dgm:pt modelId="{7DCA04EB-7D60-44EE-85E7-172FBD169E6F}" type="pres">
      <dgm:prSet presAssocID="{1F0E71F3-77F2-421C-B123-267C9B206BE4}" presName="FiveNodes_1" presStyleLbl="node1" presStyleIdx="0" presStyleCnt="5">
        <dgm:presLayoutVars>
          <dgm:bulletEnabled val="1"/>
        </dgm:presLayoutVars>
      </dgm:prSet>
      <dgm:spPr/>
    </dgm:pt>
    <dgm:pt modelId="{4D642FCA-924F-419E-8DE8-6CB2A6DD66B2}" type="pres">
      <dgm:prSet presAssocID="{1F0E71F3-77F2-421C-B123-267C9B206BE4}" presName="FiveNodes_2" presStyleLbl="node1" presStyleIdx="1" presStyleCnt="5">
        <dgm:presLayoutVars>
          <dgm:bulletEnabled val="1"/>
        </dgm:presLayoutVars>
      </dgm:prSet>
      <dgm:spPr/>
    </dgm:pt>
    <dgm:pt modelId="{A4F2BDC7-55D1-4F56-8E65-D0851C4501F1}" type="pres">
      <dgm:prSet presAssocID="{1F0E71F3-77F2-421C-B123-267C9B206BE4}" presName="FiveNodes_3" presStyleLbl="node1" presStyleIdx="2" presStyleCnt="5">
        <dgm:presLayoutVars>
          <dgm:bulletEnabled val="1"/>
        </dgm:presLayoutVars>
      </dgm:prSet>
      <dgm:spPr/>
    </dgm:pt>
    <dgm:pt modelId="{D09FD02E-A7B7-4139-ABCE-42A7440B4EEC}" type="pres">
      <dgm:prSet presAssocID="{1F0E71F3-77F2-421C-B123-267C9B206BE4}" presName="FiveNodes_4" presStyleLbl="node1" presStyleIdx="3" presStyleCnt="5">
        <dgm:presLayoutVars>
          <dgm:bulletEnabled val="1"/>
        </dgm:presLayoutVars>
      </dgm:prSet>
      <dgm:spPr/>
    </dgm:pt>
    <dgm:pt modelId="{B53F08DB-CD0E-47B4-A27B-D3939868EE84}" type="pres">
      <dgm:prSet presAssocID="{1F0E71F3-77F2-421C-B123-267C9B206BE4}" presName="FiveNodes_5" presStyleLbl="node1" presStyleIdx="4" presStyleCnt="5">
        <dgm:presLayoutVars>
          <dgm:bulletEnabled val="1"/>
        </dgm:presLayoutVars>
      </dgm:prSet>
      <dgm:spPr/>
    </dgm:pt>
    <dgm:pt modelId="{584421C1-8427-4D7F-88D2-072A37AD089C}" type="pres">
      <dgm:prSet presAssocID="{1F0E71F3-77F2-421C-B123-267C9B206BE4}" presName="FiveConn_1-2" presStyleLbl="fgAccFollowNode1" presStyleIdx="0" presStyleCnt="4">
        <dgm:presLayoutVars>
          <dgm:bulletEnabled val="1"/>
        </dgm:presLayoutVars>
      </dgm:prSet>
      <dgm:spPr/>
    </dgm:pt>
    <dgm:pt modelId="{03915000-3A48-4953-B195-060D5DA23258}" type="pres">
      <dgm:prSet presAssocID="{1F0E71F3-77F2-421C-B123-267C9B206BE4}" presName="FiveConn_2-3" presStyleLbl="fgAccFollowNode1" presStyleIdx="1" presStyleCnt="4">
        <dgm:presLayoutVars>
          <dgm:bulletEnabled val="1"/>
        </dgm:presLayoutVars>
      </dgm:prSet>
      <dgm:spPr/>
    </dgm:pt>
    <dgm:pt modelId="{AAC0678D-1F4E-49E5-A164-B864FEAB84E4}" type="pres">
      <dgm:prSet presAssocID="{1F0E71F3-77F2-421C-B123-267C9B206BE4}" presName="FiveConn_3-4" presStyleLbl="fgAccFollowNode1" presStyleIdx="2" presStyleCnt="4">
        <dgm:presLayoutVars>
          <dgm:bulletEnabled val="1"/>
        </dgm:presLayoutVars>
      </dgm:prSet>
      <dgm:spPr/>
    </dgm:pt>
    <dgm:pt modelId="{5688ECB6-C727-46CB-A6D5-EDDA775FF0D5}" type="pres">
      <dgm:prSet presAssocID="{1F0E71F3-77F2-421C-B123-267C9B206BE4}" presName="FiveConn_4-5" presStyleLbl="fgAccFollowNode1" presStyleIdx="3" presStyleCnt="4">
        <dgm:presLayoutVars>
          <dgm:bulletEnabled val="1"/>
        </dgm:presLayoutVars>
      </dgm:prSet>
      <dgm:spPr/>
    </dgm:pt>
    <dgm:pt modelId="{14BFC5BB-6982-402B-A5B5-8DC4073B52D0}" type="pres">
      <dgm:prSet presAssocID="{1F0E71F3-77F2-421C-B123-267C9B206BE4}" presName="FiveNodes_1_text" presStyleLbl="node1" presStyleIdx="4" presStyleCnt="5">
        <dgm:presLayoutVars>
          <dgm:bulletEnabled val="1"/>
        </dgm:presLayoutVars>
      </dgm:prSet>
      <dgm:spPr/>
    </dgm:pt>
    <dgm:pt modelId="{FBC0630A-DB1F-4673-AC25-DE577B23DB4C}" type="pres">
      <dgm:prSet presAssocID="{1F0E71F3-77F2-421C-B123-267C9B206BE4}" presName="FiveNodes_2_text" presStyleLbl="node1" presStyleIdx="4" presStyleCnt="5">
        <dgm:presLayoutVars>
          <dgm:bulletEnabled val="1"/>
        </dgm:presLayoutVars>
      </dgm:prSet>
      <dgm:spPr/>
    </dgm:pt>
    <dgm:pt modelId="{48E5BF63-E476-49F3-A29A-B3929DA87E2E}" type="pres">
      <dgm:prSet presAssocID="{1F0E71F3-77F2-421C-B123-267C9B206BE4}" presName="FiveNodes_3_text" presStyleLbl="node1" presStyleIdx="4" presStyleCnt="5">
        <dgm:presLayoutVars>
          <dgm:bulletEnabled val="1"/>
        </dgm:presLayoutVars>
      </dgm:prSet>
      <dgm:spPr/>
    </dgm:pt>
    <dgm:pt modelId="{80BAF5CC-8A1D-4945-8FF3-950ABB1A93D6}" type="pres">
      <dgm:prSet presAssocID="{1F0E71F3-77F2-421C-B123-267C9B206BE4}" presName="FiveNodes_4_text" presStyleLbl="node1" presStyleIdx="4" presStyleCnt="5">
        <dgm:presLayoutVars>
          <dgm:bulletEnabled val="1"/>
        </dgm:presLayoutVars>
      </dgm:prSet>
      <dgm:spPr/>
    </dgm:pt>
    <dgm:pt modelId="{9E5A7C5A-D8DF-4EA9-AC05-BD429938493F}" type="pres">
      <dgm:prSet presAssocID="{1F0E71F3-77F2-421C-B123-267C9B206BE4}" presName="FiveNodes_5_text" presStyleLbl="node1" presStyleIdx="4" presStyleCnt="5">
        <dgm:presLayoutVars>
          <dgm:bulletEnabled val="1"/>
        </dgm:presLayoutVars>
      </dgm:prSet>
      <dgm:spPr/>
    </dgm:pt>
  </dgm:ptLst>
  <dgm:cxnLst>
    <dgm:cxn modelId="{12DA1B09-2F6F-4F32-B726-EAA7A7494045}" srcId="{1F0E71F3-77F2-421C-B123-267C9B206BE4}" destId="{FB470326-5F1E-4C06-817E-0C950D7B83C1}" srcOrd="2" destOrd="0" parTransId="{98EE00BA-6C8C-4CAD-B3C4-62E729858B02}" sibTransId="{B1EC20B5-8D84-456F-A106-87BE898631D5}"/>
    <dgm:cxn modelId="{C4C1CD0B-D363-49CF-B6F5-3868FF795934}" type="presOf" srcId="{8B6B0919-9079-4AAD-94BA-7520797E8494}" destId="{7DCA04EB-7D60-44EE-85E7-172FBD169E6F}" srcOrd="0" destOrd="0" presId="urn:microsoft.com/office/officeart/2005/8/layout/vProcess5"/>
    <dgm:cxn modelId="{2CC1772C-0C0A-4564-BFC0-46A331313D90}" srcId="{1F0E71F3-77F2-421C-B123-267C9B206BE4}" destId="{AE600A72-8340-48FA-A139-DCBF2304D1A8}" srcOrd="1" destOrd="0" parTransId="{45E85A06-8986-4445-B58D-03D75D9831F1}" sibTransId="{731F8133-10D2-46C4-A28A-B407C2238E7A}"/>
    <dgm:cxn modelId="{62DB552D-1DED-4B54-8C3B-DFB8D28E9BB2}" srcId="{1F0E71F3-77F2-421C-B123-267C9B206BE4}" destId="{EC0FDC63-3640-476D-BEF5-46232CDAD643}" srcOrd="5" destOrd="0" parTransId="{D9F531D0-B9DD-44E3-A3CC-0D476C7F37CC}" sibTransId="{741ECA69-1A85-4803-BD62-4F0831E201ED}"/>
    <dgm:cxn modelId="{91B0262F-F2CE-4937-A5D9-9BE9EFF94F61}" type="presOf" srcId="{865A2A63-8B8B-4D3A-A791-8257ACDBA5B8}" destId="{584421C1-8427-4D7F-88D2-072A37AD089C}" srcOrd="0" destOrd="0" presId="urn:microsoft.com/office/officeart/2005/8/layout/vProcess5"/>
    <dgm:cxn modelId="{B97B6D63-5BB3-4699-9615-325F6C04D4D9}" type="presOf" srcId="{3BBB5B60-A0CE-4734-9C1B-0FBC0361FCA5}" destId="{80BAF5CC-8A1D-4945-8FF3-950ABB1A93D6}" srcOrd="1" destOrd="0" presId="urn:microsoft.com/office/officeart/2005/8/layout/vProcess5"/>
    <dgm:cxn modelId="{A56D1167-1145-4BA6-8EB5-F0FB9C8A1AD9}" type="presOf" srcId="{AE600A72-8340-48FA-A139-DCBF2304D1A8}" destId="{FBC0630A-DB1F-4673-AC25-DE577B23DB4C}" srcOrd="1" destOrd="0" presId="urn:microsoft.com/office/officeart/2005/8/layout/vProcess5"/>
    <dgm:cxn modelId="{EF1BA078-33A6-4C31-89E4-604E1D94C90C}" type="presOf" srcId="{AE600A72-8340-48FA-A139-DCBF2304D1A8}" destId="{4D642FCA-924F-419E-8DE8-6CB2A6DD66B2}" srcOrd="0" destOrd="0" presId="urn:microsoft.com/office/officeart/2005/8/layout/vProcess5"/>
    <dgm:cxn modelId="{5ED6895A-5491-4A6C-AC57-ED749A682DE1}" srcId="{1F0E71F3-77F2-421C-B123-267C9B206BE4}" destId="{CBFCF690-28B1-40C7-A579-9A1D1C2270E2}" srcOrd="4" destOrd="0" parTransId="{F1C48F0C-F731-4EDB-A5A0-3C6354A9F72B}" sibTransId="{46946502-1F1A-44BD-BC88-8E29327F90AB}"/>
    <dgm:cxn modelId="{4E94F78D-2522-47DB-88A3-A6326AA821E7}" type="presOf" srcId="{FB470326-5F1E-4C06-817E-0C950D7B83C1}" destId="{A4F2BDC7-55D1-4F56-8E65-D0851C4501F1}" srcOrd="0" destOrd="0" presId="urn:microsoft.com/office/officeart/2005/8/layout/vProcess5"/>
    <dgm:cxn modelId="{61DF1490-7B2C-431A-AD28-A359DBD67A7B}" srcId="{1F0E71F3-77F2-421C-B123-267C9B206BE4}" destId="{5D2C42F4-BD6E-4960-A869-D5C4AA5D1732}" srcOrd="6" destOrd="0" parTransId="{97BDC965-9366-4380-B947-077D5512A344}" sibTransId="{88353BDE-B388-431C-BA53-CF2C2D18B68A}"/>
    <dgm:cxn modelId="{C9997493-577B-4057-9BDC-4E4CEA5686BE}" type="presOf" srcId="{731F8133-10D2-46C4-A28A-B407C2238E7A}" destId="{03915000-3A48-4953-B195-060D5DA23258}" srcOrd="0" destOrd="0" presId="urn:microsoft.com/office/officeart/2005/8/layout/vProcess5"/>
    <dgm:cxn modelId="{67427F9A-7C1D-41FF-B4AA-19AF4B9C3414}" type="presOf" srcId="{3BBB5B60-A0CE-4734-9C1B-0FBC0361FCA5}" destId="{D09FD02E-A7B7-4139-ABCE-42A7440B4EEC}" srcOrd="0" destOrd="0" presId="urn:microsoft.com/office/officeart/2005/8/layout/vProcess5"/>
    <dgm:cxn modelId="{0EB5A5A2-B620-44F6-B8EA-AAE2C008E8B7}" type="presOf" srcId="{1F0E71F3-77F2-421C-B123-267C9B206BE4}" destId="{51EAD363-7CC9-42CC-A660-31133AD9C597}" srcOrd="0" destOrd="0" presId="urn:microsoft.com/office/officeart/2005/8/layout/vProcess5"/>
    <dgm:cxn modelId="{76EA2EAE-26F1-4110-B31F-F2CDB3745C9A}" type="presOf" srcId="{ED425F07-4CE1-46CE-9F74-A7AB661310E7}" destId="{5688ECB6-C727-46CB-A6D5-EDDA775FF0D5}" srcOrd="0" destOrd="0" presId="urn:microsoft.com/office/officeart/2005/8/layout/vProcess5"/>
    <dgm:cxn modelId="{5A115CB2-51F6-449B-BAB8-50C999350BD1}" type="presOf" srcId="{B1EC20B5-8D84-456F-A106-87BE898631D5}" destId="{AAC0678D-1F4E-49E5-A164-B864FEAB84E4}" srcOrd="0" destOrd="0" presId="urn:microsoft.com/office/officeart/2005/8/layout/vProcess5"/>
    <dgm:cxn modelId="{487AB4BC-A5E3-4E5B-95E3-330B1E82BEBA}" type="presOf" srcId="{FB470326-5F1E-4C06-817E-0C950D7B83C1}" destId="{48E5BF63-E476-49F3-A29A-B3929DA87E2E}" srcOrd="1" destOrd="0" presId="urn:microsoft.com/office/officeart/2005/8/layout/vProcess5"/>
    <dgm:cxn modelId="{5EF18CBF-D254-479C-9504-3B99CF3A69EF}" type="presOf" srcId="{CBFCF690-28B1-40C7-A579-9A1D1C2270E2}" destId="{B53F08DB-CD0E-47B4-A27B-D3939868EE84}" srcOrd="0" destOrd="0" presId="urn:microsoft.com/office/officeart/2005/8/layout/vProcess5"/>
    <dgm:cxn modelId="{9D35A4CA-53DE-49B0-8053-FD5E3DD89A8A}" srcId="{1F0E71F3-77F2-421C-B123-267C9B206BE4}" destId="{8B6B0919-9079-4AAD-94BA-7520797E8494}" srcOrd="0" destOrd="0" parTransId="{097EB81B-646C-4283-825B-9EF67FCFC21E}" sibTransId="{865A2A63-8B8B-4D3A-A791-8257ACDBA5B8}"/>
    <dgm:cxn modelId="{94EF1BD9-0B81-4164-92A5-50B6A235AEED}" type="presOf" srcId="{CBFCF690-28B1-40C7-A579-9A1D1C2270E2}" destId="{9E5A7C5A-D8DF-4EA9-AC05-BD429938493F}" srcOrd="1" destOrd="0" presId="urn:microsoft.com/office/officeart/2005/8/layout/vProcess5"/>
    <dgm:cxn modelId="{39CCBDE4-61E8-48FE-89D7-82F36AB4F30B}" srcId="{1F0E71F3-77F2-421C-B123-267C9B206BE4}" destId="{3BBB5B60-A0CE-4734-9C1B-0FBC0361FCA5}" srcOrd="3" destOrd="0" parTransId="{B491B4E9-E33D-4739-99FC-DAFF1C5C5A3D}" sibTransId="{ED425F07-4CE1-46CE-9F74-A7AB661310E7}"/>
    <dgm:cxn modelId="{E00CA3FA-C48A-445F-B2D6-CE369A7726E3}" type="presOf" srcId="{8B6B0919-9079-4AAD-94BA-7520797E8494}" destId="{14BFC5BB-6982-402B-A5B5-8DC4073B52D0}" srcOrd="1" destOrd="0" presId="urn:microsoft.com/office/officeart/2005/8/layout/vProcess5"/>
    <dgm:cxn modelId="{5447B213-440F-4AEA-AE1B-0DE57B16F96D}" type="presParOf" srcId="{51EAD363-7CC9-42CC-A660-31133AD9C597}" destId="{4B09F119-C611-4347-830E-445F8C862F12}" srcOrd="0" destOrd="0" presId="urn:microsoft.com/office/officeart/2005/8/layout/vProcess5"/>
    <dgm:cxn modelId="{0A5DE586-A6D5-4EDB-8240-BB4D58A0D6AD}" type="presParOf" srcId="{51EAD363-7CC9-42CC-A660-31133AD9C597}" destId="{7DCA04EB-7D60-44EE-85E7-172FBD169E6F}" srcOrd="1" destOrd="0" presId="urn:microsoft.com/office/officeart/2005/8/layout/vProcess5"/>
    <dgm:cxn modelId="{047517D6-3952-49D8-AD67-24A1F0AB6411}" type="presParOf" srcId="{51EAD363-7CC9-42CC-A660-31133AD9C597}" destId="{4D642FCA-924F-419E-8DE8-6CB2A6DD66B2}" srcOrd="2" destOrd="0" presId="urn:microsoft.com/office/officeart/2005/8/layout/vProcess5"/>
    <dgm:cxn modelId="{6361495F-C135-4B5C-A45B-CCF82EAE6E37}" type="presParOf" srcId="{51EAD363-7CC9-42CC-A660-31133AD9C597}" destId="{A4F2BDC7-55D1-4F56-8E65-D0851C4501F1}" srcOrd="3" destOrd="0" presId="urn:microsoft.com/office/officeart/2005/8/layout/vProcess5"/>
    <dgm:cxn modelId="{E954C6D0-3C60-4B06-83A7-61CF7A9A2A2F}" type="presParOf" srcId="{51EAD363-7CC9-42CC-A660-31133AD9C597}" destId="{D09FD02E-A7B7-4139-ABCE-42A7440B4EEC}" srcOrd="4" destOrd="0" presId="urn:microsoft.com/office/officeart/2005/8/layout/vProcess5"/>
    <dgm:cxn modelId="{D6B6A56A-385E-41DA-B9B5-363E4A4B2825}" type="presParOf" srcId="{51EAD363-7CC9-42CC-A660-31133AD9C597}" destId="{B53F08DB-CD0E-47B4-A27B-D3939868EE84}" srcOrd="5" destOrd="0" presId="urn:microsoft.com/office/officeart/2005/8/layout/vProcess5"/>
    <dgm:cxn modelId="{1CB6D092-A36F-4F2E-812E-8C7F0826F1CF}" type="presParOf" srcId="{51EAD363-7CC9-42CC-A660-31133AD9C597}" destId="{584421C1-8427-4D7F-88D2-072A37AD089C}" srcOrd="6" destOrd="0" presId="urn:microsoft.com/office/officeart/2005/8/layout/vProcess5"/>
    <dgm:cxn modelId="{FA2EAF47-5869-4D0A-B528-DBB357DCD109}" type="presParOf" srcId="{51EAD363-7CC9-42CC-A660-31133AD9C597}" destId="{03915000-3A48-4953-B195-060D5DA23258}" srcOrd="7" destOrd="0" presId="urn:microsoft.com/office/officeart/2005/8/layout/vProcess5"/>
    <dgm:cxn modelId="{5EFE57FB-CD1E-428C-88F6-D2105D572741}" type="presParOf" srcId="{51EAD363-7CC9-42CC-A660-31133AD9C597}" destId="{AAC0678D-1F4E-49E5-A164-B864FEAB84E4}" srcOrd="8" destOrd="0" presId="urn:microsoft.com/office/officeart/2005/8/layout/vProcess5"/>
    <dgm:cxn modelId="{FD3D6B80-38D9-49CC-9DF9-FB4B419E24BC}" type="presParOf" srcId="{51EAD363-7CC9-42CC-A660-31133AD9C597}" destId="{5688ECB6-C727-46CB-A6D5-EDDA775FF0D5}" srcOrd="9" destOrd="0" presId="urn:microsoft.com/office/officeart/2005/8/layout/vProcess5"/>
    <dgm:cxn modelId="{BFAD0120-2C7C-4F99-A3DB-A9B63284ED01}" type="presParOf" srcId="{51EAD363-7CC9-42CC-A660-31133AD9C597}" destId="{14BFC5BB-6982-402B-A5B5-8DC4073B52D0}" srcOrd="10" destOrd="0" presId="urn:microsoft.com/office/officeart/2005/8/layout/vProcess5"/>
    <dgm:cxn modelId="{83DC74AC-DBEC-43DD-ACD4-271071A5E680}" type="presParOf" srcId="{51EAD363-7CC9-42CC-A660-31133AD9C597}" destId="{FBC0630A-DB1F-4673-AC25-DE577B23DB4C}" srcOrd="11" destOrd="0" presId="urn:microsoft.com/office/officeart/2005/8/layout/vProcess5"/>
    <dgm:cxn modelId="{E15E1F95-BF99-4F88-B571-E5136AC7AA18}" type="presParOf" srcId="{51EAD363-7CC9-42CC-A660-31133AD9C597}" destId="{48E5BF63-E476-49F3-A29A-B3929DA87E2E}" srcOrd="12" destOrd="0" presId="urn:microsoft.com/office/officeart/2005/8/layout/vProcess5"/>
    <dgm:cxn modelId="{AF7096EA-CC36-4F00-8372-054FAF3BAB4C}" type="presParOf" srcId="{51EAD363-7CC9-42CC-A660-31133AD9C597}" destId="{80BAF5CC-8A1D-4945-8FF3-950ABB1A93D6}" srcOrd="13" destOrd="0" presId="urn:microsoft.com/office/officeart/2005/8/layout/vProcess5"/>
    <dgm:cxn modelId="{0EC1775A-90DA-473A-BBC6-1B33E576CE51}" type="presParOf" srcId="{51EAD363-7CC9-42CC-A660-31133AD9C597}" destId="{9E5A7C5A-D8DF-4EA9-AC05-BD429938493F}"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A7E8DCB-A786-4A49-A140-9FFFF655ADC0}"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648FBF63-8DE0-46A2-97ED-6FC348A8DBEC}">
      <dgm:prSet/>
      <dgm:spPr/>
      <dgm:t>
        <a:bodyPr/>
        <a:lstStyle/>
        <a:p>
          <a:r>
            <a:rPr lang="en-GB" b="0" dirty="0">
              <a:solidFill>
                <a:schemeClr val="tx1"/>
              </a:solidFill>
            </a:rPr>
            <a:t>Stressful or traumatic life events can precipitate or worsen OCD symptoms.</a:t>
          </a:r>
          <a:endParaRPr lang="en-US" dirty="0">
            <a:solidFill>
              <a:schemeClr val="tx1"/>
            </a:solidFill>
          </a:endParaRPr>
        </a:p>
      </dgm:t>
    </dgm:pt>
    <dgm:pt modelId="{09DEDF1D-A928-4CB4-81F3-AFBAE4B1BE3C}" type="parTrans" cxnId="{9AF91C05-85CC-4471-A9C4-E186084F2DBD}">
      <dgm:prSet/>
      <dgm:spPr/>
      <dgm:t>
        <a:bodyPr/>
        <a:lstStyle/>
        <a:p>
          <a:endParaRPr lang="en-US"/>
        </a:p>
      </dgm:t>
    </dgm:pt>
    <dgm:pt modelId="{681ED482-6095-4F12-A81D-641A77D99F2C}" type="sibTrans" cxnId="{9AF91C05-85CC-4471-A9C4-E186084F2DBD}">
      <dgm:prSet/>
      <dgm:spPr/>
      <dgm:t>
        <a:bodyPr/>
        <a:lstStyle/>
        <a:p>
          <a:endParaRPr lang="en-US"/>
        </a:p>
      </dgm:t>
    </dgm:pt>
    <dgm:pt modelId="{0F7121EC-1BE1-4524-A47E-6D5A448EE28D}">
      <dgm:prSet/>
      <dgm:spPr/>
      <dgm:t>
        <a:bodyPr/>
        <a:lstStyle/>
        <a:p>
          <a:r>
            <a:rPr lang="en-GB" b="0" dirty="0">
              <a:solidFill>
                <a:schemeClr val="tx1"/>
              </a:solidFill>
            </a:rPr>
            <a:t>Chronic stress / sleep deprivation increases intrusive-thought frequency.</a:t>
          </a:r>
          <a:endParaRPr lang="en-US" dirty="0">
            <a:solidFill>
              <a:schemeClr val="tx1"/>
            </a:solidFill>
          </a:endParaRPr>
        </a:p>
      </dgm:t>
    </dgm:pt>
    <dgm:pt modelId="{16F75A11-D287-4807-BD92-465749330D92}" type="parTrans" cxnId="{763123FB-D323-4C55-BB53-1885C2E8EC55}">
      <dgm:prSet/>
      <dgm:spPr/>
      <dgm:t>
        <a:bodyPr/>
        <a:lstStyle/>
        <a:p>
          <a:endParaRPr lang="en-US"/>
        </a:p>
      </dgm:t>
    </dgm:pt>
    <dgm:pt modelId="{B2224BE9-CCC6-4124-A8F0-4DA8DE88B7B8}" type="sibTrans" cxnId="{763123FB-D323-4C55-BB53-1885C2E8EC55}">
      <dgm:prSet/>
      <dgm:spPr/>
      <dgm:t>
        <a:bodyPr/>
        <a:lstStyle/>
        <a:p>
          <a:endParaRPr lang="en-US"/>
        </a:p>
      </dgm:t>
    </dgm:pt>
    <dgm:pt modelId="{B1D20B8E-1C25-4CED-AF50-2D215B89F705}">
      <dgm:prSet/>
      <dgm:spPr/>
      <dgm:t>
        <a:bodyPr/>
        <a:lstStyle/>
        <a:p>
          <a:r>
            <a:rPr lang="en-GB" b="0" dirty="0">
              <a:solidFill>
                <a:schemeClr val="tx1"/>
              </a:solidFill>
            </a:rPr>
            <a:t>Family accommodation  reassurance or enabling rituals reinforces the cycle.</a:t>
          </a:r>
          <a:endParaRPr lang="en-US" dirty="0">
            <a:solidFill>
              <a:schemeClr val="tx1"/>
            </a:solidFill>
          </a:endParaRPr>
        </a:p>
      </dgm:t>
    </dgm:pt>
    <dgm:pt modelId="{D6028E09-1D37-4FE1-8FFF-6C29290B12EC}" type="parTrans" cxnId="{64ED80BE-E295-4FBC-B02A-6BB4BB3667B4}">
      <dgm:prSet/>
      <dgm:spPr/>
      <dgm:t>
        <a:bodyPr/>
        <a:lstStyle/>
        <a:p>
          <a:endParaRPr lang="en-US"/>
        </a:p>
      </dgm:t>
    </dgm:pt>
    <dgm:pt modelId="{B0296FD8-9717-48FC-8E6E-BFD6EC7CA9D9}" type="sibTrans" cxnId="{64ED80BE-E295-4FBC-B02A-6BB4BB3667B4}">
      <dgm:prSet/>
      <dgm:spPr/>
      <dgm:t>
        <a:bodyPr/>
        <a:lstStyle/>
        <a:p>
          <a:endParaRPr lang="en-US"/>
        </a:p>
      </dgm:t>
    </dgm:pt>
    <dgm:pt modelId="{44F16D87-3902-42C4-8F8F-8C312635E717}">
      <dgm:prSet/>
      <dgm:spPr/>
      <dgm:t>
        <a:bodyPr/>
        <a:lstStyle/>
        <a:p>
          <a:r>
            <a:rPr lang="en-GB" b="0" dirty="0">
              <a:solidFill>
                <a:schemeClr val="tx1"/>
              </a:solidFill>
            </a:rPr>
            <a:t>Substance misuse and poor coping strategies elevate anxiety levels.</a:t>
          </a:r>
          <a:endParaRPr lang="en-US" dirty="0">
            <a:solidFill>
              <a:schemeClr val="tx1"/>
            </a:solidFill>
          </a:endParaRPr>
        </a:p>
      </dgm:t>
    </dgm:pt>
    <dgm:pt modelId="{8E5342E7-B85A-4841-BE87-406AAB70D507}" type="parTrans" cxnId="{324FFA21-E1A3-42AF-A921-6E4BEA6B66AA}">
      <dgm:prSet/>
      <dgm:spPr/>
      <dgm:t>
        <a:bodyPr/>
        <a:lstStyle/>
        <a:p>
          <a:endParaRPr lang="en-US"/>
        </a:p>
      </dgm:t>
    </dgm:pt>
    <dgm:pt modelId="{74A7D99C-DD00-4238-AC4D-B2E56C648131}" type="sibTrans" cxnId="{324FFA21-E1A3-42AF-A921-6E4BEA6B66AA}">
      <dgm:prSet/>
      <dgm:spPr/>
      <dgm:t>
        <a:bodyPr/>
        <a:lstStyle/>
        <a:p>
          <a:endParaRPr lang="en-US"/>
        </a:p>
      </dgm:t>
    </dgm:pt>
    <dgm:pt modelId="{4AABB451-0F3F-4AAA-A756-4458DB95556B}">
      <dgm:prSet/>
      <dgm:spPr/>
      <dgm:t>
        <a:bodyPr/>
        <a:lstStyle/>
        <a:p>
          <a:r>
            <a:rPr lang="en-GB" b="0" dirty="0">
              <a:solidFill>
                <a:schemeClr val="tx1"/>
              </a:solidFill>
            </a:rPr>
            <a:t>Untreated anxiety or depression increases vulnerability to OCD.</a:t>
          </a:r>
          <a:endParaRPr lang="en-US" dirty="0">
            <a:solidFill>
              <a:schemeClr val="tx1"/>
            </a:solidFill>
          </a:endParaRPr>
        </a:p>
      </dgm:t>
    </dgm:pt>
    <dgm:pt modelId="{3D07FD84-42C1-44F2-86B7-906286AC88A5}" type="parTrans" cxnId="{77ABCE27-B505-4A09-88B9-568A309002E2}">
      <dgm:prSet/>
      <dgm:spPr/>
      <dgm:t>
        <a:bodyPr/>
        <a:lstStyle/>
        <a:p>
          <a:endParaRPr lang="en-US"/>
        </a:p>
      </dgm:t>
    </dgm:pt>
    <dgm:pt modelId="{0DF3DD46-0D36-4208-8105-8E58F4F81772}" type="sibTrans" cxnId="{77ABCE27-B505-4A09-88B9-568A309002E2}">
      <dgm:prSet/>
      <dgm:spPr/>
      <dgm:t>
        <a:bodyPr/>
        <a:lstStyle/>
        <a:p>
          <a:endParaRPr lang="en-US"/>
        </a:p>
      </dgm:t>
    </dgm:pt>
    <dgm:pt modelId="{CAB61541-13C0-489D-ACA7-AC2F15671DE9}">
      <dgm:prSet/>
      <dgm:spPr/>
      <dgm:t>
        <a:bodyPr/>
        <a:lstStyle/>
        <a:p>
          <a:r>
            <a:rPr lang="en-GB" b="0" dirty="0">
              <a:solidFill>
                <a:schemeClr val="tx1"/>
              </a:solidFill>
            </a:rPr>
            <a:t>Cultural stigma and delayed help-seeking prolong untreated illness.</a:t>
          </a:r>
          <a:endParaRPr lang="en-US" dirty="0">
            <a:solidFill>
              <a:schemeClr val="tx1"/>
            </a:solidFill>
          </a:endParaRPr>
        </a:p>
      </dgm:t>
    </dgm:pt>
    <dgm:pt modelId="{B43DCD05-D97A-4C19-9CF1-EF43CD722AE3}" type="parTrans" cxnId="{29ECAD92-03C0-4B73-B29C-44601A223695}">
      <dgm:prSet/>
      <dgm:spPr/>
      <dgm:t>
        <a:bodyPr/>
        <a:lstStyle/>
        <a:p>
          <a:endParaRPr lang="en-US"/>
        </a:p>
      </dgm:t>
    </dgm:pt>
    <dgm:pt modelId="{8307F2AC-F953-4654-8F68-A82B1E0A6625}" type="sibTrans" cxnId="{29ECAD92-03C0-4B73-B29C-44601A223695}">
      <dgm:prSet/>
      <dgm:spPr/>
      <dgm:t>
        <a:bodyPr/>
        <a:lstStyle/>
        <a:p>
          <a:endParaRPr lang="en-US"/>
        </a:p>
      </dgm:t>
    </dgm:pt>
    <dgm:pt modelId="{FF5D5873-C4CE-44BD-B9C0-9A9C677E7651}" type="pres">
      <dgm:prSet presAssocID="{7A7E8DCB-A786-4A49-A140-9FFFF655ADC0}" presName="diagram" presStyleCnt="0">
        <dgm:presLayoutVars>
          <dgm:dir/>
          <dgm:resizeHandles val="exact"/>
        </dgm:presLayoutVars>
      </dgm:prSet>
      <dgm:spPr/>
    </dgm:pt>
    <dgm:pt modelId="{9180C550-5D0C-4FDD-81BE-10C040441811}" type="pres">
      <dgm:prSet presAssocID="{648FBF63-8DE0-46A2-97ED-6FC348A8DBEC}" presName="node" presStyleLbl="node1" presStyleIdx="0" presStyleCnt="6">
        <dgm:presLayoutVars>
          <dgm:bulletEnabled val="1"/>
        </dgm:presLayoutVars>
      </dgm:prSet>
      <dgm:spPr/>
    </dgm:pt>
    <dgm:pt modelId="{B39D3284-6E1A-4EFF-9AF8-1B1FA778EC56}" type="pres">
      <dgm:prSet presAssocID="{681ED482-6095-4F12-A81D-641A77D99F2C}" presName="sibTrans" presStyleCnt="0"/>
      <dgm:spPr/>
    </dgm:pt>
    <dgm:pt modelId="{168CEA89-D358-4800-9E7F-BFEC83F34DEF}" type="pres">
      <dgm:prSet presAssocID="{0F7121EC-1BE1-4524-A47E-6D5A448EE28D}" presName="node" presStyleLbl="node1" presStyleIdx="1" presStyleCnt="6">
        <dgm:presLayoutVars>
          <dgm:bulletEnabled val="1"/>
        </dgm:presLayoutVars>
      </dgm:prSet>
      <dgm:spPr/>
    </dgm:pt>
    <dgm:pt modelId="{CBE7696A-B7CE-4A4E-AECD-6B803B538C08}" type="pres">
      <dgm:prSet presAssocID="{B2224BE9-CCC6-4124-A8F0-4DA8DE88B7B8}" presName="sibTrans" presStyleCnt="0"/>
      <dgm:spPr/>
    </dgm:pt>
    <dgm:pt modelId="{B7C00907-63C8-431C-A319-82B902E7B88E}" type="pres">
      <dgm:prSet presAssocID="{B1D20B8E-1C25-4CED-AF50-2D215B89F705}" presName="node" presStyleLbl="node1" presStyleIdx="2" presStyleCnt="6">
        <dgm:presLayoutVars>
          <dgm:bulletEnabled val="1"/>
        </dgm:presLayoutVars>
      </dgm:prSet>
      <dgm:spPr/>
    </dgm:pt>
    <dgm:pt modelId="{11763CDF-2FE5-4D9E-AF67-071952045635}" type="pres">
      <dgm:prSet presAssocID="{B0296FD8-9717-48FC-8E6E-BFD6EC7CA9D9}" presName="sibTrans" presStyleCnt="0"/>
      <dgm:spPr/>
    </dgm:pt>
    <dgm:pt modelId="{C1297EF6-1C4E-4438-AB18-9F6B34C69A5C}" type="pres">
      <dgm:prSet presAssocID="{44F16D87-3902-42C4-8F8F-8C312635E717}" presName="node" presStyleLbl="node1" presStyleIdx="3" presStyleCnt="6">
        <dgm:presLayoutVars>
          <dgm:bulletEnabled val="1"/>
        </dgm:presLayoutVars>
      </dgm:prSet>
      <dgm:spPr/>
    </dgm:pt>
    <dgm:pt modelId="{AAB404E0-97C0-43C8-8CFD-4A93AD2D6CAD}" type="pres">
      <dgm:prSet presAssocID="{74A7D99C-DD00-4238-AC4D-B2E56C648131}" presName="sibTrans" presStyleCnt="0"/>
      <dgm:spPr/>
    </dgm:pt>
    <dgm:pt modelId="{E0E60BF9-CE04-4777-B2B3-578A013038A2}" type="pres">
      <dgm:prSet presAssocID="{4AABB451-0F3F-4AAA-A756-4458DB95556B}" presName="node" presStyleLbl="node1" presStyleIdx="4" presStyleCnt="6">
        <dgm:presLayoutVars>
          <dgm:bulletEnabled val="1"/>
        </dgm:presLayoutVars>
      </dgm:prSet>
      <dgm:spPr/>
    </dgm:pt>
    <dgm:pt modelId="{088D388E-628B-4C9D-9B2C-2AA1BA021EC3}" type="pres">
      <dgm:prSet presAssocID="{0DF3DD46-0D36-4208-8105-8E58F4F81772}" presName="sibTrans" presStyleCnt="0"/>
      <dgm:spPr/>
    </dgm:pt>
    <dgm:pt modelId="{6463D181-3B98-456E-821E-C4B5E80255DB}" type="pres">
      <dgm:prSet presAssocID="{CAB61541-13C0-489D-ACA7-AC2F15671DE9}" presName="node" presStyleLbl="node1" presStyleIdx="5" presStyleCnt="6">
        <dgm:presLayoutVars>
          <dgm:bulletEnabled val="1"/>
        </dgm:presLayoutVars>
      </dgm:prSet>
      <dgm:spPr/>
    </dgm:pt>
  </dgm:ptLst>
  <dgm:cxnLst>
    <dgm:cxn modelId="{9AF91C05-85CC-4471-A9C4-E186084F2DBD}" srcId="{7A7E8DCB-A786-4A49-A140-9FFFF655ADC0}" destId="{648FBF63-8DE0-46A2-97ED-6FC348A8DBEC}" srcOrd="0" destOrd="0" parTransId="{09DEDF1D-A928-4CB4-81F3-AFBAE4B1BE3C}" sibTransId="{681ED482-6095-4F12-A81D-641A77D99F2C}"/>
    <dgm:cxn modelId="{408FEA17-66FE-4A8F-A613-3960706C349B}" type="presOf" srcId="{CAB61541-13C0-489D-ACA7-AC2F15671DE9}" destId="{6463D181-3B98-456E-821E-C4B5E80255DB}" srcOrd="0" destOrd="0" presId="urn:microsoft.com/office/officeart/2005/8/layout/default"/>
    <dgm:cxn modelId="{324FFA21-E1A3-42AF-A921-6E4BEA6B66AA}" srcId="{7A7E8DCB-A786-4A49-A140-9FFFF655ADC0}" destId="{44F16D87-3902-42C4-8F8F-8C312635E717}" srcOrd="3" destOrd="0" parTransId="{8E5342E7-B85A-4841-BE87-406AAB70D507}" sibTransId="{74A7D99C-DD00-4238-AC4D-B2E56C648131}"/>
    <dgm:cxn modelId="{77ABCE27-B505-4A09-88B9-568A309002E2}" srcId="{7A7E8DCB-A786-4A49-A140-9FFFF655ADC0}" destId="{4AABB451-0F3F-4AAA-A756-4458DB95556B}" srcOrd="4" destOrd="0" parTransId="{3D07FD84-42C1-44F2-86B7-906286AC88A5}" sibTransId="{0DF3DD46-0D36-4208-8105-8E58F4F81772}"/>
    <dgm:cxn modelId="{BB8DBB4B-0745-4CDC-BC2E-206BF7AEFEEA}" type="presOf" srcId="{648FBF63-8DE0-46A2-97ED-6FC348A8DBEC}" destId="{9180C550-5D0C-4FDD-81BE-10C040441811}" srcOrd="0" destOrd="0" presId="urn:microsoft.com/office/officeart/2005/8/layout/default"/>
    <dgm:cxn modelId="{29ECAD92-03C0-4B73-B29C-44601A223695}" srcId="{7A7E8DCB-A786-4A49-A140-9FFFF655ADC0}" destId="{CAB61541-13C0-489D-ACA7-AC2F15671DE9}" srcOrd="5" destOrd="0" parTransId="{B43DCD05-D97A-4C19-9CF1-EF43CD722AE3}" sibTransId="{8307F2AC-F953-4654-8F68-A82B1E0A6625}"/>
    <dgm:cxn modelId="{5BD505A9-C465-4B56-8447-9352AE7F18CE}" type="presOf" srcId="{7A7E8DCB-A786-4A49-A140-9FFFF655ADC0}" destId="{FF5D5873-C4CE-44BD-B9C0-9A9C677E7651}" srcOrd="0" destOrd="0" presId="urn:microsoft.com/office/officeart/2005/8/layout/default"/>
    <dgm:cxn modelId="{64ED80BE-E295-4FBC-B02A-6BB4BB3667B4}" srcId="{7A7E8DCB-A786-4A49-A140-9FFFF655ADC0}" destId="{B1D20B8E-1C25-4CED-AF50-2D215B89F705}" srcOrd="2" destOrd="0" parTransId="{D6028E09-1D37-4FE1-8FFF-6C29290B12EC}" sibTransId="{B0296FD8-9717-48FC-8E6E-BFD6EC7CA9D9}"/>
    <dgm:cxn modelId="{6B65D0C0-CD36-478E-ABC9-50297A758B3E}" type="presOf" srcId="{44F16D87-3902-42C4-8F8F-8C312635E717}" destId="{C1297EF6-1C4E-4438-AB18-9F6B34C69A5C}" srcOrd="0" destOrd="0" presId="urn:microsoft.com/office/officeart/2005/8/layout/default"/>
    <dgm:cxn modelId="{8DFA08CE-33BA-484E-A008-89DCD675CB56}" type="presOf" srcId="{4AABB451-0F3F-4AAA-A756-4458DB95556B}" destId="{E0E60BF9-CE04-4777-B2B3-578A013038A2}" srcOrd="0" destOrd="0" presId="urn:microsoft.com/office/officeart/2005/8/layout/default"/>
    <dgm:cxn modelId="{1D2E24F0-D496-4BB4-8345-66D8638176C4}" type="presOf" srcId="{0F7121EC-1BE1-4524-A47E-6D5A448EE28D}" destId="{168CEA89-D358-4800-9E7F-BFEC83F34DEF}" srcOrd="0" destOrd="0" presId="urn:microsoft.com/office/officeart/2005/8/layout/default"/>
    <dgm:cxn modelId="{4A921AFA-9194-4588-B739-9E801A8B95EC}" type="presOf" srcId="{B1D20B8E-1C25-4CED-AF50-2D215B89F705}" destId="{B7C00907-63C8-431C-A319-82B902E7B88E}" srcOrd="0" destOrd="0" presId="urn:microsoft.com/office/officeart/2005/8/layout/default"/>
    <dgm:cxn modelId="{763123FB-D323-4C55-BB53-1885C2E8EC55}" srcId="{7A7E8DCB-A786-4A49-A140-9FFFF655ADC0}" destId="{0F7121EC-1BE1-4524-A47E-6D5A448EE28D}" srcOrd="1" destOrd="0" parTransId="{16F75A11-D287-4807-BD92-465749330D92}" sibTransId="{B2224BE9-CCC6-4124-A8F0-4DA8DE88B7B8}"/>
    <dgm:cxn modelId="{4F561C9C-4E63-4716-A83D-610800561D1F}" type="presParOf" srcId="{FF5D5873-C4CE-44BD-B9C0-9A9C677E7651}" destId="{9180C550-5D0C-4FDD-81BE-10C040441811}" srcOrd="0" destOrd="0" presId="urn:microsoft.com/office/officeart/2005/8/layout/default"/>
    <dgm:cxn modelId="{C0F0524F-AEDE-4C64-B733-0B5A400F6BA6}" type="presParOf" srcId="{FF5D5873-C4CE-44BD-B9C0-9A9C677E7651}" destId="{B39D3284-6E1A-4EFF-9AF8-1B1FA778EC56}" srcOrd="1" destOrd="0" presId="urn:microsoft.com/office/officeart/2005/8/layout/default"/>
    <dgm:cxn modelId="{75EED723-4109-4C22-AAFA-9BC84FC6A04D}" type="presParOf" srcId="{FF5D5873-C4CE-44BD-B9C0-9A9C677E7651}" destId="{168CEA89-D358-4800-9E7F-BFEC83F34DEF}" srcOrd="2" destOrd="0" presId="urn:microsoft.com/office/officeart/2005/8/layout/default"/>
    <dgm:cxn modelId="{36B3260C-B2AE-4522-AC73-C9F7E395DF40}" type="presParOf" srcId="{FF5D5873-C4CE-44BD-B9C0-9A9C677E7651}" destId="{CBE7696A-B7CE-4A4E-AECD-6B803B538C08}" srcOrd="3" destOrd="0" presId="urn:microsoft.com/office/officeart/2005/8/layout/default"/>
    <dgm:cxn modelId="{CDE57A5F-7A83-410A-A0D0-21DE87559158}" type="presParOf" srcId="{FF5D5873-C4CE-44BD-B9C0-9A9C677E7651}" destId="{B7C00907-63C8-431C-A319-82B902E7B88E}" srcOrd="4" destOrd="0" presId="urn:microsoft.com/office/officeart/2005/8/layout/default"/>
    <dgm:cxn modelId="{C0CAF605-BC0A-447B-A5AD-D0B8E22E13C8}" type="presParOf" srcId="{FF5D5873-C4CE-44BD-B9C0-9A9C677E7651}" destId="{11763CDF-2FE5-4D9E-AF67-071952045635}" srcOrd="5" destOrd="0" presId="urn:microsoft.com/office/officeart/2005/8/layout/default"/>
    <dgm:cxn modelId="{6DFA9174-E792-44C4-B3F9-2944E0E7D2B8}" type="presParOf" srcId="{FF5D5873-C4CE-44BD-B9C0-9A9C677E7651}" destId="{C1297EF6-1C4E-4438-AB18-9F6B34C69A5C}" srcOrd="6" destOrd="0" presId="urn:microsoft.com/office/officeart/2005/8/layout/default"/>
    <dgm:cxn modelId="{C5DE24E6-33EF-4182-84CD-DC95298D4DCF}" type="presParOf" srcId="{FF5D5873-C4CE-44BD-B9C0-9A9C677E7651}" destId="{AAB404E0-97C0-43C8-8CFD-4A93AD2D6CAD}" srcOrd="7" destOrd="0" presId="urn:microsoft.com/office/officeart/2005/8/layout/default"/>
    <dgm:cxn modelId="{03368BB3-143E-4E06-89FB-ED299EA9B8CD}" type="presParOf" srcId="{FF5D5873-C4CE-44BD-B9C0-9A9C677E7651}" destId="{E0E60BF9-CE04-4777-B2B3-578A013038A2}" srcOrd="8" destOrd="0" presId="urn:microsoft.com/office/officeart/2005/8/layout/default"/>
    <dgm:cxn modelId="{48C239ED-813C-43B3-BE8D-D881E45836F7}" type="presParOf" srcId="{FF5D5873-C4CE-44BD-B9C0-9A9C677E7651}" destId="{088D388E-628B-4C9D-9B2C-2AA1BA021EC3}" srcOrd="9" destOrd="0" presId="urn:microsoft.com/office/officeart/2005/8/layout/default"/>
    <dgm:cxn modelId="{01CBA321-40D5-48BC-9F52-E6A0B7D0AB39}" type="presParOf" srcId="{FF5D5873-C4CE-44BD-B9C0-9A9C677E7651}" destId="{6463D181-3B98-456E-821E-C4B5E80255D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493E18-093F-4C45-9F03-B4F33DDD0A85}"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203A9DBA-9C19-4BFB-8107-EED642B0B7C4}">
      <dgm:prSet/>
      <dgm:spPr/>
      <dgm:t>
        <a:bodyPr/>
        <a:lstStyle/>
        <a:p>
          <a:r>
            <a:rPr lang="en-GB" dirty="0">
              <a:solidFill>
                <a:schemeClr val="tx1"/>
              </a:solidFill>
            </a:rPr>
            <a:t>OCD places a significant financial and social burden on the UK.</a:t>
          </a:r>
          <a:endParaRPr lang="en-US" dirty="0">
            <a:solidFill>
              <a:schemeClr val="tx1"/>
            </a:solidFill>
          </a:endParaRPr>
        </a:p>
      </dgm:t>
    </dgm:pt>
    <dgm:pt modelId="{030C5B38-FFE2-42F3-904E-44722D6795D2}" type="parTrans" cxnId="{8FBFD0AC-9C28-4DCE-9867-7388BEC65471}">
      <dgm:prSet/>
      <dgm:spPr/>
      <dgm:t>
        <a:bodyPr/>
        <a:lstStyle/>
        <a:p>
          <a:endParaRPr lang="en-US"/>
        </a:p>
      </dgm:t>
    </dgm:pt>
    <dgm:pt modelId="{5A958164-EDAA-4916-835C-4CDA75D65CAB}" type="sibTrans" cxnId="{8FBFD0AC-9C28-4DCE-9867-7388BEC65471}">
      <dgm:prSet/>
      <dgm:spPr/>
      <dgm:t>
        <a:bodyPr/>
        <a:lstStyle/>
        <a:p>
          <a:endParaRPr lang="en-US"/>
        </a:p>
      </dgm:t>
    </dgm:pt>
    <dgm:pt modelId="{951E5B9D-633D-4123-B1F6-3939A024F4FD}">
      <dgm:prSet/>
      <dgm:spPr/>
      <dgm:t>
        <a:bodyPr/>
        <a:lstStyle/>
        <a:p>
          <a:r>
            <a:rPr lang="en-GB" dirty="0">
              <a:solidFill>
                <a:schemeClr val="tx1"/>
              </a:solidFill>
            </a:rPr>
            <a:t>NHS spending on OCD is about £378 million annually, while wider costs such as lost work, unemployment, and unpaid care reach over £5 billion annually.</a:t>
          </a:r>
          <a:endParaRPr lang="en-US" dirty="0">
            <a:solidFill>
              <a:schemeClr val="tx1"/>
            </a:solidFill>
          </a:endParaRPr>
        </a:p>
      </dgm:t>
    </dgm:pt>
    <dgm:pt modelId="{DC127113-12C3-4586-9229-A4825E63A445}" type="parTrans" cxnId="{C563875A-1422-4AC7-8B74-70C18445C52E}">
      <dgm:prSet/>
      <dgm:spPr/>
      <dgm:t>
        <a:bodyPr/>
        <a:lstStyle/>
        <a:p>
          <a:endParaRPr lang="en-US"/>
        </a:p>
      </dgm:t>
    </dgm:pt>
    <dgm:pt modelId="{EB13989B-E462-4CF8-9781-A0643A023A78}" type="sibTrans" cxnId="{C563875A-1422-4AC7-8B74-70C18445C52E}">
      <dgm:prSet/>
      <dgm:spPr/>
      <dgm:t>
        <a:bodyPr/>
        <a:lstStyle/>
        <a:p>
          <a:endParaRPr lang="en-US"/>
        </a:p>
      </dgm:t>
    </dgm:pt>
    <dgm:pt modelId="{C9B16ABA-02ED-49B4-BA25-6E68F016C7AF}">
      <dgm:prSet/>
      <dgm:spPr/>
      <dgm:t>
        <a:bodyPr/>
        <a:lstStyle/>
        <a:p>
          <a:r>
            <a:rPr lang="en-GB" dirty="0">
              <a:solidFill>
                <a:schemeClr val="tx1"/>
              </a:solidFill>
            </a:rPr>
            <a:t>OCD can seriously affect a person’s education, work performance, and relationships, often leading to isolation or reduced quality of life.</a:t>
          </a:r>
          <a:endParaRPr lang="en-US" dirty="0">
            <a:solidFill>
              <a:schemeClr val="tx1"/>
            </a:solidFill>
          </a:endParaRPr>
        </a:p>
      </dgm:t>
    </dgm:pt>
    <dgm:pt modelId="{04F0CE64-C719-4277-8E86-F3286146CEA9}" type="parTrans" cxnId="{E576B30D-7973-4B60-8E6E-649B299FC4AF}">
      <dgm:prSet/>
      <dgm:spPr/>
      <dgm:t>
        <a:bodyPr/>
        <a:lstStyle/>
        <a:p>
          <a:endParaRPr lang="en-US"/>
        </a:p>
      </dgm:t>
    </dgm:pt>
    <dgm:pt modelId="{1F47ADAE-91BF-426E-BE8F-B3D002DF8771}" type="sibTrans" cxnId="{E576B30D-7973-4B60-8E6E-649B299FC4AF}">
      <dgm:prSet/>
      <dgm:spPr/>
      <dgm:t>
        <a:bodyPr/>
        <a:lstStyle/>
        <a:p>
          <a:endParaRPr lang="en-US"/>
        </a:p>
      </dgm:t>
    </dgm:pt>
    <dgm:pt modelId="{2143B476-DDB1-4B78-B9CA-88EF9262C1C8}">
      <dgm:prSet/>
      <dgm:spPr/>
      <dgm:t>
        <a:bodyPr/>
        <a:lstStyle/>
        <a:p>
          <a:r>
            <a:rPr lang="en-GB" dirty="0">
              <a:solidFill>
                <a:schemeClr val="tx1"/>
              </a:solidFill>
            </a:rPr>
            <a:t>Depression and suicidal thoughts are common alongside OCD, showing its profound impact on public health.</a:t>
          </a:r>
          <a:endParaRPr lang="en-US" dirty="0">
            <a:solidFill>
              <a:schemeClr val="tx1"/>
            </a:solidFill>
          </a:endParaRPr>
        </a:p>
      </dgm:t>
    </dgm:pt>
    <dgm:pt modelId="{861C1AF2-C64A-4B4A-91AA-B557DA54BA23}" type="parTrans" cxnId="{A5AAA78D-FB84-4EEF-A546-78D18E440547}">
      <dgm:prSet/>
      <dgm:spPr/>
      <dgm:t>
        <a:bodyPr/>
        <a:lstStyle/>
        <a:p>
          <a:endParaRPr lang="en-US"/>
        </a:p>
      </dgm:t>
    </dgm:pt>
    <dgm:pt modelId="{96F983D6-33F4-45CC-8C96-ED320A9D2BBF}" type="sibTrans" cxnId="{A5AAA78D-FB84-4EEF-A546-78D18E440547}">
      <dgm:prSet/>
      <dgm:spPr/>
      <dgm:t>
        <a:bodyPr/>
        <a:lstStyle/>
        <a:p>
          <a:endParaRPr lang="en-US"/>
        </a:p>
      </dgm:t>
    </dgm:pt>
    <dgm:pt modelId="{86D429F9-31DD-4B6A-835F-C71AD2F2F8C3}" type="pres">
      <dgm:prSet presAssocID="{02493E18-093F-4C45-9F03-B4F33DDD0A85}" presName="diagram" presStyleCnt="0">
        <dgm:presLayoutVars>
          <dgm:dir/>
          <dgm:resizeHandles val="exact"/>
        </dgm:presLayoutVars>
      </dgm:prSet>
      <dgm:spPr/>
    </dgm:pt>
    <dgm:pt modelId="{C09FB296-433D-434E-BD88-E34B51DB7666}" type="pres">
      <dgm:prSet presAssocID="{203A9DBA-9C19-4BFB-8107-EED642B0B7C4}" presName="node" presStyleLbl="node1" presStyleIdx="0" presStyleCnt="4">
        <dgm:presLayoutVars>
          <dgm:bulletEnabled val="1"/>
        </dgm:presLayoutVars>
      </dgm:prSet>
      <dgm:spPr/>
    </dgm:pt>
    <dgm:pt modelId="{1B6466CF-5F50-420D-A191-5D5F4FFA1A2A}" type="pres">
      <dgm:prSet presAssocID="{5A958164-EDAA-4916-835C-4CDA75D65CAB}" presName="sibTrans" presStyleLbl="sibTrans2D1" presStyleIdx="0" presStyleCnt="3"/>
      <dgm:spPr/>
    </dgm:pt>
    <dgm:pt modelId="{AE238EDB-EF24-472A-9345-4C57D29C40C2}" type="pres">
      <dgm:prSet presAssocID="{5A958164-EDAA-4916-835C-4CDA75D65CAB}" presName="connectorText" presStyleLbl="sibTrans2D1" presStyleIdx="0" presStyleCnt="3"/>
      <dgm:spPr/>
    </dgm:pt>
    <dgm:pt modelId="{28A2BE6D-C399-4487-B154-FB946C628880}" type="pres">
      <dgm:prSet presAssocID="{951E5B9D-633D-4123-B1F6-3939A024F4FD}" presName="node" presStyleLbl="node1" presStyleIdx="1" presStyleCnt="4">
        <dgm:presLayoutVars>
          <dgm:bulletEnabled val="1"/>
        </dgm:presLayoutVars>
      </dgm:prSet>
      <dgm:spPr/>
    </dgm:pt>
    <dgm:pt modelId="{C9ECF4F3-04DA-4404-B62B-89836FD7E2D5}" type="pres">
      <dgm:prSet presAssocID="{EB13989B-E462-4CF8-9781-A0643A023A78}" presName="sibTrans" presStyleLbl="sibTrans2D1" presStyleIdx="1" presStyleCnt="3"/>
      <dgm:spPr/>
    </dgm:pt>
    <dgm:pt modelId="{CCFEE3E9-88C3-4D53-93A8-6BC40DAF31D3}" type="pres">
      <dgm:prSet presAssocID="{EB13989B-E462-4CF8-9781-A0643A023A78}" presName="connectorText" presStyleLbl="sibTrans2D1" presStyleIdx="1" presStyleCnt="3"/>
      <dgm:spPr/>
    </dgm:pt>
    <dgm:pt modelId="{F9673694-66ED-4CBE-A123-85CDC2EB893A}" type="pres">
      <dgm:prSet presAssocID="{C9B16ABA-02ED-49B4-BA25-6E68F016C7AF}" presName="node" presStyleLbl="node1" presStyleIdx="2" presStyleCnt="4">
        <dgm:presLayoutVars>
          <dgm:bulletEnabled val="1"/>
        </dgm:presLayoutVars>
      </dgm:prSet>
      <dgm:spPr/>
    </dgm:pt>
    <dgm:pt modelId="{A490E525-B2CD-4B23-AB09-4BD2B1E05BAF}" type="pres">
      <dgm:prSet presAssocID="{1F47ADAE-91BF-426E-BE8F-B3D002DF8771}" presName="sibTrans" presStyleLbl="sibTrans2D1" presStyleIdx="2" presStyleCnt="3"/>
      <dgm:spPr/>
    </dgm:pt>
    <dgm:pt modelId="{BFDB7922-26F3-4FF6-A69F-E5692AFE2D40}" type="pres">
      <dgm:prSet presAssocID="{1F47ADAE-91BF-426E-BE8F-B3D002DF8771}" presName="connectorText" presStyleLbl="sibTrans2D1" presStyleIdx="2" presStyleCnt="3"/>
      <dgm:spPr/>
    </dgm:pt>
    <dgm:pt modelId="{02740D3A-C288-4D54-862F-A62836F2A19F}" type="pres">
      <dgm:prSet presAssocID="{2143B476-DDB1-4B78-B9CA-88EF9262C1C8}" presName="node" presStyleLbl="node1" presStyleIdx="3" presStyleCnt="4">
        <dgm:presLayoutVars>
          <dgm:bulletEnabled val="1"/>
        </dgm:presLayoutVars>
      </dgm:prSet>
      <dgm:spPr/>
    </dgm:pt>
  </dgm:ptLst>
  <dgm:cxnLst>
    <dgm:cxn modelId="{E576B30D-7973-4B60-8E6E-649B299FC4AF}" srcId="{02493E18-093F-4C45-9F03-B4F33DDD0A85}" destId="{C9B16ABA-02ED-49B4-BA25-6E68F016C7AF}" srcOrd="2" destOrd="0" parTransId="{04F0CE64-C719-4277-8E86-F3286146CEA9}" sibTransId="{1F47ADAE-91BF-426E-BE8F-B3D002DF8771}"/>
    <dgm:cxn modelId="{C4990B27-7A29-4AB6-B48C-77D2362BF61C}" type="presOf" srcId="{951E5B9D-633D-4123-B1F6-3939A024F4FD}" destId="{28A2BE6D-C399-4487-B154-FB946C628880}" srcOrd="0" destOrd="0" presId="urn:microsoft.com/office/officeart/2005/8/layout/process5"/>
    <dgm:cxn modelId="{EB119F40-19B4-4272-9AA7-D25758EC0631}" type="presOf" srcId="{02493E18-093F-4C45-9F03-B4F33DDD0A85}" destId="{86D429F9-31DD-4B6A-835F-C71AD2F2F8C3}" srcOrd="0" destOrd="0" presId="urn:microsoft.com/office/officeart/2005/8/layout/process5"/>
    <dgm:cxn modelId="{30276F60-D4DC-47B0-893E-86A73AE1A7DA}" type="presOf" srcId="{203A9DBA-9C19-4BFB-8107-EED642B0B7C4}" destId="{C09FB296-433D-434E-BD88-E34B51DB7666}" srcOrd="0" destOrd="0" presId="urn:microsoft.com/office/officeart/2005/8/layout/process5"/>
    <dgm:cxn modelId="{BD348664-0617-45B1-999B-4C4B93541D59}" type="presOf" srcId="{EB13989B-E462-4CF8-9781-A0643A023A78}" destId="{C9ECF4F3-04DA-4404-B62B-89836FD7E2D5}" srcOrd="0" destOrd="0" presId="urn:microsoft.com/office/officeart/2005/8/layout/process5"/>
    <dgm:cxn modelId="{C563875A-1422-4AC7-8B74-70C18445C52E}" srcId="{02493E18-093F-4C45-9F03-B4F33DDD0A85}" destId="{951E5B9D-633D-4123-B1F6-3939A024F4FD}" srcOrd="1" destOrd="0" parTransId="{DC127113-12C3-4586-9229-A4825E63A445}" sibTransId="{EB13989B-E462-4CF8-9781-A0643A023A78}"/>
    <dgm:cxn modelId="{5B678B7D-B152-4715-A214-804D804AF60A}" type="presOf" srcId="{1F47ADAE-91BF-426E-BE8F-B3D002DF8771}" destId="{A490E525-B2CD-4B23-AB09-4BD2B1E05BAF}" srcOrd="0" destOrd="0" presId="urn:microsoft.com/office/officeart/2005/8/layout/process5"/>
    <dgm:cxn modelId="{76420288-EB4B-44B3-958C-0BC016CED83D}" type="presOf" srcId="{5A958164-EDAA-4916-835C-4CDA75D65CAB}" destId="{1B6466CF-5F50-420D-A191-5D5F4FFA1A2A}" srcOrd="0" destOrd="0" presId="urn:microsoft.com/office/officeart/2005/8/layout/process5"/>
    <dgm:cxn modelId="{A5AAA78D-FB84-4EEF-A546-78D18E440547}" srcId="{02493E18-093F-4C45-9F03-B4F33DDD0A85}" destId="{2143B476-DDB1-4B78-B9CA-88EF9262C1C8}" srcOrd="3" destOrd="0" parTransId="{861C1AF2-C64A-4B4A-91AA-B557DA54BA23}" sibTransId="{96F983D6-33F4-45CC-8C96-ED320A9D2BBF}"/>
    <dgm:cxn modelId="{10DA5094-4571-4815-9865-CE0B500A5C04}" type="presOf" srcId="{C9B16ABA-02ED-49B4-BA25-6E68F016C7AF}" destId="{F9673694-66ED-4CBE-A123-85CDC2EB893A}" srcOrd="0" destOrd="0" presId="urn:microsoft.com/office/officeart/2005/8/layout/process5"/>
    <dgm:cxn modelId="{435A5695-7216-4B9F-A527-6F7548421C5F}" type="presOf" srcId="{5A958164-EDAA-4916-835C-4CDA75D65CAB}" destId="{AE238EDB-EF24-472A-9345-4C57D29C40C2}" srcOrd="1" destOrd="0" presId="urn:microsoft.com/office/officeart/2005/8/layout/process5"/>
    <dgm:cxn modelId="{8FBFD0AC-9C28-4DCE-9867-7388BEC65471}" srcId="{02493E18-093F-4C45-9F03-B4F33DDD0A85}" destId="{203A9DBA-9C19-4BFB-8107-EED642B0B7C4}" srcOrd="0" destOrd="0" parTransId="{030C5B38-FFE2-42F3-904E-44722D6795D2}" sibTransId="{5A958164-EDAA-4916-835C-4CDA75D65CAB}"/>
    <dgm:cxn modelId="{5376FFB5-99EC-4124-B447-44FE6E8BF8FD}" type="presOf" srcId="{2143B476-DDB1-4B78-B9CA-88EF9262C1C8}" destId="{02740D3A-C288-4D54-862F-A62836F2A19F}" srcOrd="0" destOrd="0" presId="urn:microsoft.com/office/officeart/2005/8/layout/process5"/>
    <dgm:cxn modelId="{69E7B5B7-522F-469C-9875-45D333C8A78E}" type="presOf" srcId="{EB13989B-E462-4CF8-9781-A0643A023A78}" destId="{CCFEE3E9-88C3-4D53-93A8-6BC40DAF31D3}" srcOrd="1" destOrd="0" presId="urn:microsoft.com/office/officeart/2005/8/layout/process5"/>
    <dgm:cxn modelId="{DF6C18CC-42BB-4C0B-965C-460FD63628E2}" type="presOf" srcId="{1F47ADAE-91BF-426E-BE8F-B3D002DF8771}" destId="{BFDB7922-26F3-4FF6-A69F-E5692AFE2D40}" srcOrd="1" destOrd="0" presId="urn:microsoft.com/office/officeart/2005/8/layout/process5"/>
    <dgm:cxn modelId="{4E8A1E4A-1F7C-4F07-8308-2383D150E0AB}" type="presParOf" srcId="{86D429F9-31DD-4B6A-835F-C71AD2F2F8C3}" destId="{C09FB296-433D-434E-BD88-E34B51DB7666}" srcOrd="0" destOrd="0" presId="urn:microsoft.com/office/officeart/2005/8/layout/process5"/>
    <dgm:cxn modelId="{B646E819-055B-4A58-B2AB-3D1D0D35492C}" type="presParOf" srcId="{86D429F9-31DD-4B6A-835F-C71AD2F2F8C3}" destId="{1B6466CF-5F50-420D-A191-5D5F4FFA1A2A}" srcOrd="1" destOrd="0" presId="urn:microsoft.com/office/officeart/2005/8/layout/process5"/>
    <dgm:cxn modelId="{589C899D-4911-4B47-9C9F-7E823DF98BAE}" type="presParOf" srcId="{1B6466CF-5F50-420D-A191-5D5F4FFA1A2A}" destId="{AE238EDB-EF24-472A-9345-4C57D29C40C2}" srcOrd="0" destOrd="0" presId="urn:microsoft.com/office/officeart/2005/8/layout/process5"/>
    <dgm:cxn modelId="{BCD23388-C025-437E-B1AC-6A8F513CB0CD}" type="presParOf" srcId="{86D429F9-31DD-4B6A-835F-C71AD2F2F8C3}" destId="{28A2BE6D-C399-4487-B154-FB946C628880}" srcOrd="2" destOrd="0" presId="urn:microsoft.com/office/officeart/2005/8/layout/process5"/>
    <dgm:cxn modelId="{E1AE4F1D-3C64-4164-A53C-99D2400F0570}" type="presParOf" srcId="{86D429F9-31DD-4B6A-835F-C71AD2F2F8C3}" destId="{C9ECF4F3-04DA-4404-B62B-89836FD7E2D5}" srcOrd="3" destOrd="0" presId="urn:microsoft.com/office/officeart/2005/8/layout/process5"/>
    <dgm:cxn modelId="{29D94EB2-8F84-459A-BEDB-91B8991A2B39}" type="presParOf" srcId="{C9ECF4F3-04DA-4404-B62B-89836FD7E2D5}" destId="{CCFEE3E9-88C3-4D53-93A8-6BC40DAF31D3}" srcOrd="0" destOrd="0" presId="urn:microsoft.com/office/officeart/2005/8/layout/process5"/>
    <dgm:cxn modelId="{87A9F42C-661A-49EA-8F19-074FC4477FB2}" type="presParOf" srcId="{86D429F9-31DD-4B6A-835F-C71AD2F2F8C3}" destId="{F9673694-66ED-4CBE-A123-85CDC2EB893A}" srcOrd="4" destOrd="0" presId="urn:microsoft.com/office/officeart/2005/8/layout/process5"/>
    <dgm:cxn modelId="{386E86BA-B096-4223-B3FD-9D6E863FBBCA}" type="presParOf" srcId="{86D429F9-31DD-4B6A-835F-C71AD2F2F8C3}" destId="{A490E525-B2CD-4B23-AB09-4BD2B1E05BAF}" srcOrd="5" destOrd="0" presId="urn:microsoft.com/office/officeart/2005/8/layout/process5"/>
    <dgm:cxn modelId="{25F3CD54-A0BA-432A-8C20-02DEF28206BB}" type="presParOf" srcId="{A490E525-B2CD-4B23-AB09-4BD2B1E05BAF}" destId="{BFDB7922-26F3-4FF6-A69F-E5692AFE2D40}" srcOrd="0" destOrd="0" presId="urn:microsoft.com/office/officeart/2005/8/layout/process5"/>
    <dgm:cxn modelId="{EB991DB5-7E78-4F41-A22A-BF67962E9082}" type="presParOf" srcId="{86D429F9-31DD-4B6A-835F-C71AD2F2F8C3}" destId="{02740D3A-C288-4D54-862F-A62836F2A19F}"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3018C4-824D-4E7F-8478-B40F4878D73D}"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A5705A18-750A-4F3B-B4B9-6D2D06267E4E}">
      <dgm:prSet custT="1"/>
      <dgm:spPr>
        <a:noFill/>
      </dgm:spPr>
      <dgm:t>
        <a:bodyPr/>
        <a:lstStyle/>
        <a:p>
          <a:r>
            <a:rPr lang="en-GB" sz="1300" b="1" dirty="0">
              <a:solidFill>
                <a:schemeClr val="tx1"/>
              </a:solidFill>
            </a:rPr>
            <a:t>Sociocultural and political factors have influenced OCD treatment practices significantly, often leading to stigma, discrimination, and inequality:</a:t>
          </a:r>
          <a:endParaRPr lang="en-US" sz="1300" b="1" dirty="0"/>
        </a:p>
      </dgm:t>
    </dgm:pt>
    <dgm:pt modelId="{43E0ED0C-AE7F-44DA-9E40-BB751742768C}" type="parTrans" cxnId="{4D5536B8-6450-4AFA-B85E-2A114B77818C}">
      <dgm:prSet/>
      <dgm:spPr/>
      <dgm:t>
        <a:bodyPr/>
        <a:lstStyle/>
        <a:p>
          <a:endParaRPr lang="en-US"/>
        </a:p>
      </dgm:t>
    </dgm:pt>
    <dgm:pt modelId="{E40F2091-A883-4096-9A70-DC2B0C52FB53}" type="sibTrans" cxnId="{4D5536B8-6450-4AFA-B85E-2A114B77818C}">
      <dgm:prSet/>
      <dgm:spPr/>
      <dgm:t>
        <a:bodyPr/>
        <a:lstStyle/>
        <a:p>
          <a:endParaRPr lang="en-US"/>
        </a:p>
      </dgm:t>
    </dgm:pt>
    <dgm:pt modelId="{1FD08BBA-3721-4ADE-9F76-5D51EB036C8C}">
      <dgm:prSet custT="1"/>
      <dgm:spPr>
        <a:noFill/>
      </dgm:spPr>
      <dgm:t>
        <a:bodyPr/>
        <a:lstStyle/>
        <a:p>
          <a:r>
            <a:rPr lang="en-GB" sz="1300" dirty="0">
              <a:solidFill>
                <a:schemeClr val="tx1"/>
              </a:solidFill>
            </a:rPr>
            <a:t>Negative attitudes towards mental illness, including OCD, have persisted in many societies. Stigma can lead to discrimination in various aspects of life, including employment, education, and social interactions.</a:t>
          </a:r>
          <a:endParaRPr lang="en-US" sz="1300" dirty="0">
            <a:solidFill>
              <a:schemeClr val="tx1"/>
            </a:solidFill>
          </a:endParaRPr>
        </a:p>
      </dgm:t>
    </dgm:pt>
    <dgm:pt modelId="{6719A7DF-5519-49F8-A880-A7EA9843EAAD}" type="parTrans" cxnId="{E349EDC9-AA22-40DC-B165-EB0B8E472ECC}">
      <dgm:prSet/>
      <dgm:spPr/>
      <dgm:t>
        <a:bodyPr/>
        <a:lstStyle/>
        <a:p>
          <a:endParaRPr lang="en-US"/>
        </a:p>
      </dgm:t>
    </dgm:pt>
    <dgm:pt modelId="{9D7252FB-26F1-4B34-8805-FBE4EE6CE828}" type="sibTrans" cxnId="{E349EDC9-AA22-40DC-B165-EB0B8E472ECC}">
      <dgm:prSet/>
      <dgm:spPr/>
      <dgm:t>
        <a:bodyPr/>
        <a:lstStyle/>
        <a:p>
          <a:endParaRPr lang="en-US"/>
        </a:p>
      </dgm:t>
    </dgm:pt>
    <dgm:pt modelId="{5D507B8F-3BFC-4AF6-940A-AC0D1F85A03E}">
      <dgm:prSet custT="1"/>
      <dgm:spPr>
        <a:noFill/>
      </dgm:spPr>
      <dgm:t>
        <a:bodyPr/>
        <a:lstStyle/>
        <a:p>
          <a:r>
            <a:rPr lang="en-GB" sz="1300" dirty="0">
              <a:solidFill>
                <a:schemeClr val="tx1"/>
              </a:solidFill>
            </a:rPr>
            <a:t>It often results in individuals delaying their treatment, as they may hesitate to seek help due to concerns about being judged or rejected. They need to remember that they are not alone, and help is available to them.</a:t>
          </a:r>
          <a:endParaRPr lang="en-US" sz="1300" dirty="0">
            <a:solidFill>
              <a:schemeClr val="tx1"/>
            </a:solidFill>
          </a:endParaRPr>
        </a:p>
      </dgm:t>
    </dgm:pt>
    <dgm:pt modelId="{DBB1A0E8-4083-420F-A907-1A74C2C5B373}" type="parTrans" cxnId="{9F1B2C88-22FA-4A84-AC05-C999A5746877}">
      <dgm:prSet/>
      <dgm:spPr/>
      <dgm:t>
        <a:bodyPr/>
        <a:lstStyle/>
        <a:p>
          <a:endParaRPr lang="en-US"/>
        </a:p>
      </dgm:t>
    </dgm:pt>
    <dgm:pt modelId="{C0350616-1DDC-41BD-B2B5-02A4693FEC6D}" type="sibTrans" cxnId="{9F1B2C88-22FA-4A84-AC05-C999A5746877}">
      <dgm:prSet/>
      <dgm:spPr/>
      <dgm:t>
        <a:bodyPr/>
        <a:lstStyle/>
        <a:p>
          <a:endParaRPr lang="en-US"/>
        </a:p>
      </dgm:t>
    </dgm:pt>
    <dgm:pt modelId="{C771BA57-9CD1-46D1-A954-FD4F067024BA}">
      <dgm:prSet custT="1"/>
      <dgm:spPr>
        <a:noFill/>
      </dgm:spPr>
      <dgm:t>
        <a:bodyPr/>
        <a:lstStyle/>
        <a:p>
          <a:r>
            <a:rPr lang="en-GB" sz="1300" dirty="0">
              <a:solidFill>
                <a:schemeClr val="tx1"/>
              </a:solidFill>
            </a:rPr>
            <a:t>Individuals from marginalised groups, such as racial and ethnic minorities, people with disabilities, and those living in poverty, may face greater barriers to accessing OCD treatment</a:t>
          </a:r>
          <a:r>
            <a:rPr lang="en-GB" sz="1300" dirty="0"/>
            <a:t>.   </a:t>
          </a:r>
          <a:endParaRPr lang="en-US" sz="1300" dirty="0"/>
        </a:p>
      </dgm:t>
    </dgm:pt>
    <dgm:pt modelId="{566ADB95-6700-4739-A497-4B69B68541FE}" type="parTrans" cxnId="{C4BC3C12-6E18-43FA-A028-737C43868D25}">
      <dgm:prSet/>
      <dgm:spPr/>
      <dgm:t>
        <a:bodyPr/>
        <a:lstStyle/>
        <a:p>
          <a:endParaRPr lang="en-US"/>
        </a:p>
      </dgm:t>
    </dgm:pt>
    <dgm:pt modelId="{BF78D039-3D69-4795-9561-35DF5646C2CD}" type="sibTrans" cxnId="{C4BC3C12-6E18-43FA-A028-737C43868D25}">
      <dgm:prSet/>
      <dgm:spPr/>
      <dgm:t>
        <a:bodyPr/>
        <a:lstStyle/>
        <a:p>
          <a:endParaRPr lang="en-US"/>
        </a:p>
      </dgm:t>
    </dgm:pt>
    <dgm:pt modelId="{A524744C-82AE-4618-B958-DA3B1E188FD9}">
      <dgm:prSet custT="1"/>
      <dgm:spPr>
        <a:noFill/>
      </dgm:spPr>
      <dgm:t>
        <a:bodyPr/>
        <a:lstStyle/>
        <a:p>
          <a:r>
            <a:rPr lang="en-GB" sz="1300" dirty="0">
              <a:solidFill>
                <a:schemeClr val="tx1"/>
              </a:solidFill>
            </a:rPr>
            <a:t>Cultural beliefs and practices can significantly shape how OCD is perceived and treated. </a:t>
          </a:r>
          <a:endParaRPr lang="en-US" sz="1300" dirty="0">
            <a:solidFill>
              <a:schemeClr val="tx1"/>
            </a:solidFill>
          </a:endParaRPr>
        </a:p>
      </dgm:t>
    </dgm:pt>
    <dgm:pt modelId="{C0514F20-0EAC-44E1-A3B0-CB7DF43FE7C5}" type="parTrans" cxnId="{32DB37B3-EF63-477A-A8E1-EC9651D52CCD}">
      <dgm:prSet/>
      <dgm:spPr/>
      <dgm:t>
        <a:bodyPr/>
        <a:lstStyle/>
        <a:p>
          <a:endParaRPr lang="en-US"/>
        </a:p>
      </dgm:t>
    </dgm:pt>
    <dgm:pt modelId="{541C381B-80E4-4C31-9969-B3684E205629}" type="sibTrans" cxnId="{32DB37B3-EF63-477A-A8E1-EC9651D52CCD}">
      <dgm:prSet/>
      <dgm:spPr/>
      <dgm:t>
        <a:bodyPr/>
        <a:lstStyle/>
        <a:p>
          <a:endParaRPr lang="en-US"/>
        </a:p>
      </dgm:t>
    </dgm:pt>
    <dgm:pt modelId="{98E725D9-559E-4877-AEEE-A13083262F20}">
      <dgm:prSet custT="1"/>
      <dgm:spPr>
        <a:noFill/>
      </dgm:spPr>
      <dgm:t>
        <a:bodyPr/>
        <a:lstStyle/>
        <a:p>
          <a:r>
            <a:rPr lang="en-GB" sz="1300" dirty="0">
              <a:solidFill>
                <a:schemeClr val="tx1"/>
              </a:solidFill>
            </a:rPr>
            <a:t>Inadequate mental health funding results in long waiting lists and limited options. </a:t>
          </a:r>
          <a:endParaRPr lang="en-US" sz="1300" dirty="0">
            <a:solidFill>
              <a:schemeClr val="tx1"/>
            </a:solidFill>
          </a:endParaRPr>
        </a:p>
      </dgm:t>
    </dgm:pt>
    <dgm:pt modelId="{36113A6D-6EB4-4460-A2A6-13B3EBBED53B}" type="parTrans" cxnId="{EC5CF077-DC8D-4C83-8AEB-7D82BE0E4524}">
      <dgm:prSet/>
      <dgm:spPr/>
      <dgm:t>
        <a:bodyPr/>
        <a:lstStyle/>
        <a:p>
          <a:endParaRPr lang="en-US"/>
        </a:p>
      </dgm:t>
    </dgm:pt>
    <dgm:pt modelId="{092EC740-3EF4-452E-A809-DE7C813FAAAC}" type="sibTrans" cxnId="{EC5CF077-DC8D-4C83-8AEB-7D82BE0E4524}">
      <dgm:prSet/>
      <dgm:spPr/>
      <dgm:t>
        <a:bodyPr/>
        <a:lstStyle/>
        <a:p>
          <a:endParaRPr lang="en-US"/>
        </a:p>
      </dgm:t>
    </dgm:pt>
    <dgm:pt modelId="{11D63D04-DA36-4646-B75C-D417001EEC44}" type="pres">
      <dgm:prSet presAssocID="{853018C4-824D-4E7F-8478-B40F4878D73D}" presName="vert0" presStyleCnt="0">
        <dgm:presLayoutVars>
          <dgm:dir/>
          <dgm:animOne val="branch"/>
          <dgm:animLvl val="lvl"/>
        </dgm:presLayoutVars>
      </dgm:prSet>
      <dgm:spPr/>
    </dgm:pt>
    <dgm:pt modelId="{C6838664-F232-42A9-BF49-B839119066A1}" type="pres">
      <dgm:prSet presAssocID="{A5705A18-750A-4F3B-B4B9-6D2D06267E4E}" presName="thickLine" presStyleLbl="alignNode1" presStyleIdx="0" presStyleCnt="6"/>
      <dgm:spPr/>
    </dgm:pt>
    <dgm:pt modelId="{35C72E18-8302-4610-A56C-6CBE1557BCE1}" type="pres">
      <dgm:prSet presAssocID="{A5705A18-750A-4F3B-B4B9-6D2D06267E4E}" presName="horz1" presStyleCnt="0"/>
      <dgm:spPr/>
    </dgm:pt>
    <dgm:pt modelId="{A44B6020-71F0-4C31-8B9E-70004A15A83E}" type="pres">
      <dgm:prSet presAssocID="{A5705A18-750A-4F3B-B4B9-6D2D06267E4E}" presName="tx1" presStyleLbl="revTx" presStyleIdx="0" presStyleCnt="6"/>
      <dgm:spPr/>
    </dgm:pt>
    <dgm:pt modelId="{B04DC14A-EAA0-41D8-8479-719C7B3C2E0D}" type="pres">
      <dgm:prSet presAssocID="{A5705A18-750A-4F3B-B4B9-6D2D06267E4E}" presName="vert1" presStyleCnt="0"/>
      <dgm:spPr/>
    </dgm:pt>
    <dgm:pt modelId="{E111305A-CD25-4C5C-BF2D-B3A78DBF64D0}" type="pres">
      <dgm:prSet presAssocID="{1FD08BBA-3721-4ADE-9F76-5D51EB036C8C}" presName="thickLine" presStyleLbl="alignNode1" presStyleIdx="1" presStyleCnt="6"/>
      <dgm:spPr/>
    </dgm:pt>
    <dgm:pt modelId="{9D226559-851A-400E-A8C3-754D4361F738}" type="pres">
      <dgm:prSet presAssocID="{1FD08BBA-3721-4ADE-9F76-5D51EB036C8C}" presName="horz1" presStyleCnt="0"/>
      <dgm:spPr/>
    </dgm:pt>
    <dgm:pt modelId="{319E6EF4-7759-4E9E-841F-5D2AD83EB499}" type="pres">
      <dgm:prSet presAssocID="{1FD08BBA-3721-4ADE-9F76-5D51EB036C8C}" presName="tx1" presStyleLbl="revTx" presStyleIdx="1" presStyleCnt="6"/>
      <dgm:spPr/>
    </dgm:pt>
    <dgm:pt modelId="{486E46BB-6279-4BB7-B35A-4FD899268422}" type="pres">
      <dgm:prSet presAssocID="{1FD08BBA-3721-4ADE-9F76-5D51EB036C8C}" presName="vert1" presStyleCnt="0"/>
      <dgm:spPr/>
    </dgm:pt>
    <dgm:pt modelId="{8AADFCF1-EA96-4707-8DF6-6C4FD5AEADDD}" type="pres">
      <dgm:prSet presAssocID="{5D507B8F-3BFC-4AF6-940A-AC0D1F85A03E}" presName="thickLine" presStyleLbl="alignNode1" presStyleIdx="2" presStyleCnt="6"/>
      <dgm:spPr/>
    </dgm:pt>
    <dgm:pt modelId="{C15861C0-ACA4-40AA-A031-B305F95397C3}" type="pres">
      <dgm:prSet presAssocID="{5D507B8F-3BFC-4AF6-940A-AC0D1F85A03E}" presName="horz1" presStyleCnt="0"/>
      <dgm:spPr/>
    </dgm:pt>
    <dgm:pt modelId="{FCA53154-0A95-49B8-B3AA-C46E8968E752}" type="pres">
      <dgm:prSet presAssocID="{5D507B8F-3BFC-4AF6-940A-AC0D1F85A03E}" presName="tx1" presStyleLbl="revTx" presStyleIdx="2" presStyleCnt="6"/>
      <dgm:spPr/>
    </dgm:pt>
    <dgm:pt modelId="{9AE6EE43-B28B-43EF-9839-CA8D5B0451EE}" type="pres">
      <dgm:prSet presAssocID="{5D507B8F-3BFC-4AF6-940A-AC0D1F85A03E}" presName="vert1" presStyleCnt="0"/>
      <dgm:spPr/>
    </dgm:pt>
    <dgm:pt modelId="{FA28DA04-9669-4E70-935C-F23D1DAFB5EB}" type="pres">
      <dgm:prSet presAssocID="{C771BA57-9CD1-46D1-A954-FD4F067024BA}" presName="thickLine" presStyleLbl="alignNode1" presStyleIdx="3" presStyleCnt="6"/>
      <dgm:spPr/>
    </dgm:pt>
    <dgm:pt modelId="{53A5CB82-04DE-4F9C-B30F-87170FEB64D7}" type="pres">
      <dgm:prSet presAssocID="{C771BA57-9CD1-46D1-A954-FD4F067024BA}" presName="horz1" presStyleCnt="0"/>
      <dgm:spPr/>
    </dgm:pt>
    <dgm:pt modelId="{2EB469C6-C87A-4A08-9B89-3E4134A0D04C}" type="pres">
      <dgm:prSet presAssocID="{C771BA57-9CD1-46D1-A954-FD4F067024BA}" presName="tx1" presStyleLbl="revTx" presStyleIdx="3" presStyleCnt="6"/>
      <dgm:spPr/>
    </dgm:pt>
    <dgm:pt modelId="{78B7D2CF-33B7-4CD5-8094-B7AE0BD936D7}" type="pres">
      <dgm:prSet presAssocID="{C771BA57-9CD1-46D1-A954-FD4F067024BA}" presName="vert1" presStyleCnt="0"/>
      <dgm:spPr/>
    </dgm:pt>
    <dgm:pt modelId="{A16538A7-7108-40AB-B975-D3CF4E3A2E15}" type="pres">
      <dgm:prSet presAssocID="{A524744C-82AE-4618-B958-DA3B1E188FD9}" presName="thickLine" presStyleLbl="alignNode1" presStyleIdx="4" presStyleCnt="6"/>
      <dgm:spPr/>
    </dgm:pt>
    <dgm:pt modelId="{E19781FF-BEB1-480D-BC95-E92E81A2DE27}" type="pres">
      <dgm:prSet presAssocID="{A524744C-82AE-4618-B958-DA3B1E188FD9}" presName="horz1" presStyleCnt="0"/>
      <dgm:spPr/>
    </dgm:pt>
    <dgm:pt modelId="{E2849DA6-942D-425A-99DF-38B53F9EB875}" type="pres">
      <dgm:prSet presAssocID="{A524744C-82AE-4618-B958-DA3B1E188FD9}" presName="tx1" presStyleLbl="revTx" presStyleIdx="4" presStyleCnt="6"/>
      <dgm:spPr/>
    </dgm:pt>
    <dgm:pt modelId="{FB859EB7-EDF4-4B15-BCA8-D9793FBF00B8}" type="pres">
      <dgm:prSet presAssocID="{A524744C-82AE-4618-B958-DA3B1E188FD9}" presName="vert1" presStyleCnt="0"/>
      <dgm:spPr/>
    </dgm:pt>
    <dgm:pt modelId="{74E31728-E6A2-4729-B57A-69E1F90CA337}" type="pres">
      <dgm:prSet presAssocID="{98E725D9-559E-4877-AEEE-A13083262F20}" presName="thickLine" presStyleLbl="alignNode1" presStyleIdx="5" presStyleCnt="6"/>
      <dgm:spPr/>
    </dgm:pt>
    <dgm:pt modelId="{6154C2AD-9D1B-4B42-A83D-6501F4B6D4C3}" type="pres">
      <dgm:prSet presAssocID="{98E725D9-559E-4877-AEEE-A13083262F20}" presName="horz1" presStyleCnt="0"/>
      <dgm:spPr/>
    </dgm:pt>
    <dgm:pt modelId="{38A8FD2B-106C-448B-B7C6-7B67B9FC3FF7}" type="pres">
      <dgm:prSet presAssocID="{98E725D9-559E-4877-AEEE-A13083262F20}" presName="tx1" presStyleLbl="revTx" presStyleIdx="5" presStyleCnt="6"/>
      <dgm:spPr/>
    </dgm:pt>
    <dgm:pt modelId="{35A72809-5E93-4914-94B0-AE159C107532}" type="pres">
      <dgm:prSet presAssocID="{98E725D9-559E-4877-AEEE-A13083262F20}" presName="vert1" presStyleCnt="0"/>
      <dgm:spPr/>
    </dgm:pt>
  </dgm:ptLst>
  <dgm:cxnLst>
    <dgm:cxn modelId="{C4BC3C12-6E18-43FA-A028-737C43868D25}" srcId="{853018C4-824D-4E7F-8478-B40F4878D73D}" destId="{C771BA57-9CD1-46D1-A954-FD4F067024BA}" srcOrd="3" destOrd="0" parTransId="{566ADB95-6700-4739-A497-4B69B68541FE}" sibTransId="{BF78D039-3D69-4795-9561-35DF5646C2CD}"/>
    <dgm:cxn modelId="{2DE1FE21-E93A-445E-B0AA-68013FA1CC66}" type="presOf" srcId="{98E725D9-559E-4877-AEEE-A13083262F20}" destId="{38A8FD2B-106C-448B-B7C6-7B67B9FC3FF7}" srcOrd="0" destOrd="0" presId="urn:microsoft.com/office/officeart/2008/layout/LinedList"/>
    <dgm:cxn modelId="{31BD7B32-D18D-4199-A89A-A52F5CA9E8C5}" type="presOf" srcId="{853018C4-824D-4E7F-8478-B40F4878D73D}" destId="{11D63D04-DA36-4646-B75C-D417001EEC44}" srcOrd="0" destOrd="0" presId="urn:microsoft.com/office/officeart/2008/layout/LinedList"/>
    <dgm:cxn modelId="{EC5CF077-DC8D-4C83-8AEB-7D82BE0E4524}" srcId="{853018C4-824D-4E7F-8478-B40F4878D73D}" destId="{98E725D9-559E-4877-AEEE-A13083262F20}" srcOrd="5" destOrd="0" parTransId="{36113A6D-6EB4-4460-A2A6-13B3EBBED53B}" sibTransId="{092EC740-3EF4-452E-A809-DE7C813FAAAC}"/>
    <dgm:cxn modelId="{7E260480-85A4-4638-9304-78B45D515AFB}" type="presOf" srcId="{C771BA57-9CD1-46D1-A954-FD4F067024BA}" destId="{2EB469C6-C87A-4A08-9B89-3E4134A0D04C}" srcOrd="0" destOrd="0" presId="urn:microsoft.com/office/officeart/2008/layout/LinedList"/>
    <dgm:cxn modelId="{9F1B2C88-22FA-4A84-AC05-C999A5746877}" srcId="{853018C4-824D-4E7F-8478-B40F4878D73D}" destId="{5D507B8F-3BFC-4AF6-940A-AC0D1F85A03E}" srcOrd="2" destOrd="0" parTransId="{DBB1A0E8-4083-420F-A907-1A74C2C5B373}" sibTransId="{C0350616-1DDC-41BD-B2B5-02A4693FEC6D}"/>
    <dgm:cxn modelId="{B3F4538F-029A-4C25-891B-CFF5F2DDBDB3}" type="presOf" srcId="{5D507B8F-3BFC-4AF6-940A-AC0D1F85A03E}" destId="{FCA53154-0A95-49B8-B3AA-C46E8968E752}" srcOrd="0" destOrd="0" presId="urn:microsoft.com/office/officeart/2008/layout/LinedList"/>
    <dgm:cxn modelId="{119D5D99-7A9E-4FB3-9FDE-BCA69DB6DF25}" type="presOf" srcId="{A5705A18-750A-4F3B-B4B9-6D2D06267E4E}" destId="{A44B6020-71F0-4C31-8B9E-70004A15A83E}" srcOrd="0" destOrd="0" presId="urn:microsoft.com/office/officeart/2008/layout/LinedList"/>
    <dgm:cxn modelId="{361261A9-A554-4675-B4D0-6F82E03A5936}" type="presOf" srcId="{1FD08BBA-3721-4ADE-9F76-5D51EB036C8C}" destId="{319E6EF4-7759-4E9E-841F-5D2AD83EB499}" srcOrd="0" destOrd="0" presId="urn:microsoft.com/office/officeart/2008/layout/LinedList"/>
    <dgm:cxn modelId="{32DB37B3-EF63-477A-A8E1-EC9651D52CCD}" srcId="{853018C4-824D-4E7F-8478-B40F4878D73D}" destId="{A524744C-82AE-4618-B958-DA3B1E188FD9}" srcOrd="4" destOrd="0" parTransId="{C0514F20-0EAC-44E1-A3B0-CB7DF43FE7C5}" sibTransId="{541C381B-80E4-4C31-9969-B3684E205629}"/>
    <dgm:cxn modelId="{4D5536B8-6450-4AFA-B85E-2A114B77818C}" srcId="{853018C4-824D-4E7F-8478-B40F4878D73D}" destId="{A5705A18-750A-4F3B-B4B9-6D2D06267E4E}" srcOrd="0" destOrd="0" parTransId="{43E0ED0C-AE7F-44DA-9E40-BB751742768C}" sibTransId="{E40F2091-A883-4096-9A70-DC2B0C52FB53}"/>
    <dgm:cxn modelId="{E349EDC9-AA22-40DC-B165-EB0B8E472ECC}" srcId="{853018C4-824D-4E7F-8478-B40F4878D73D}" destId="{1FD08BBA-3721-4ADE-9F76-5D51EB036C8C}" srcOrd="1" destOrd="0" parTransId="{6719A7DF-5519-49F8-A880-A7EA9843EAAD}" sibTransId="{9D7252FB-26F1-4B34-8805-FBE4EE6CE828}"/>
    <dgm:cxn modelId="{D2F9AAE6-E14C-4C8F-89BD-57B806C2946A}" type="presOf" srcId="{A524744C-82AE-4618-B958-DA3B1E188FD9}" destId="{E2849DA6-942D-425A-99DF-38B53F9EB875}" srcOrd="0" destOrd="0" presId="urn:microsoft.com/office/officeart/2008/layout/LinedList"/>
    <dgm:cxn modelId="{21CA15E6-5FE9-41D9-990D-8936CCEA3394}" type="presParOf" srcId="{11D63D04-DA36-4646-B75C-D417001EEC44}" destId="{C6838664-F232-42A9-BF49-B839119066A1}" srcOrd="0" destOrd="0" presId="urn:microsoft.com/office/officeart/2008/layout/LinedList"/>
    <dgm:cxn modelId="{EE071F18-82E9-4780-AA91-4F9170BEFFFB}" type="presParOf" srcId="{11D63D04-DA36-4646-B75C-D417001EEC44}" destId="{35C72E18-8302-4610-A56C-6CBE1557BCE1}" srcOrd="1" destOrd="0" presId="urn:microsoft.com/office/officeart/2008/layout/LinedList"/>
    <dgm:cxn modelId="{E82AB992-6CC0-4B62-8084-1F27F2461A6C}" type="presParOf" srcId="{35C72E18-8302-4610-A56C-6CBE1557BCE1}" destId="{A44B6020-71F0-4C31-8B9E-70004A15A83E}" srcOrd="0" destOrd="0" presId="urn:microsoft.com/office/officeart/2008/layout/LinedList"/>
    <dgm:cxn modelId="{9FA9ED74-B091-4045-83C6-6189585E85DD}" type="presParOf" srcId="{35C72E18-8302-4610-A56C-6CBE1557BCE1}" destId="{B04DC14A-EAA0-41D8-8479-719C7B3C2E0D}" srcOrd="1" destOrd="0" presId="urn:microsoft.com/office/officeart/2008/layout/LinedList"/>
    <dgm:cxn modelId="{DCA150C0-7093-442A-B1F3-7E2BA574DA62}" type="presParOf" srcId="{11D63D04-DA36-4646-B75C-D417001EEC44}" destId="{E111305A-CD25-4C5C-BF2D-B3A78DBF64D0}" srcOrd="2" destOrd="0" presId="urn:microsoft.com/office/officeart/2008/layout/LinedList"/>
    <dgm:cxn modelId="{55EE57B7-8361-4070-8280-354344F56179}" type="presParOf" srcId="{11D63D04-DA36-4646-B75C-D417001EEC44}" destId="{9D226559-851A-400E-A8C3-754D4361F738}" srcOrd="3" destOrd="0" presId="urn:microsoft.com/office/officeart/2008/layout/LinedList"/>
    <dgm:cxn modelId="{D3C80140-4F69-422D-9A86-8CAE5CEE3819}" type="presParOf" srcId="{9D226559-851A-400E-A8C3-754D4361F738}" destId="{319E6EF4-7759-4E9E-841F-5D2AD83EB499}" srcOrd="0" destOrd="0" presId="urn:microsoft.com/office/officeart/2008/layout/LinedList"/>
    <dgm:cxn modelId="{F5401DC0-1779-493F-A037-49C09E800167}" type="presParOf" srcId="{9D226559-851A-400E-A8C3-754D4361F738}" destId="{486E46BB-6279-4BB7-B35A-4FD899268422}" srcOrd="1" destOrd="0" presId="urn:microsoft.com/office/officeart/2008/layout/LinedList"/>
    <dgm:cxn modelId="{F0DB77CC-5C9D-457C-B8EE-83D3905B9318}" type="presParOf" srcId="{11D63D04-DA36-4646-B75C-D417001EEC44}" destId="{8AADFCF1-EA96-4707-8DF6-6C4FD5AEADDD}" srcOrd="4" destOrd="0" presId="urn:microsoft.com/office/officeart/2008/layout/LinedList"/>
    <dgm:cxn modelId="{8B4A8B1C-A8D9-4BFE-98F7-304ED42E0637}" type="presParOf" srcId="{11D63D04-DA36-4646-B75C-D417001EEC44}" destId="{C15861C0-ACA4-40AA-A031-B305F95397C3}" srcOrd="5" destOrd="0" presId="urn:microsoft.com/office/officeart/2008/layout/LinedList"/>
    <dgm:cxn modelId="{A7D69D14-A7A2-4139-943D-E28DCF40E11A}" type="presParOf" srcId="{C15861C0-ACA4-40AA-A031-B305F95397C3}" destId="{FCA53154-0A95-49B8-B3AA-C46E8968E752}" srcOrd="0" destOrd="0" presId="urn:microsoft.com/office/officeart/2008/layout/LinedList"/>
    <dgm:cxn modelId="{ED1826BE-2754-4FFB-AA49-C681020BEC3E}" type="presParOf" srcId="{C15861C0-ACA4-40AA-A031-B305F95397C3}" destId="{9AE6EE43-B28B-43EF-9839-CA8D5B0451EE}" srcOrd="1" destOrd="0" presId="urn:microsoft.com/office/officeart/2008/layout/LinedList"/>
    <dgm:cxn modelId="{CDE72D8D-BABC-4F5E-BCFE-61C85DC1FDD3}" type="presParOf" srcId="{11D63D04-DA36-4646-B75C-D417001EEC44}" destId="{FA28DA04-9669-4E70-935C-F23D1DAFB5EB}" srcOrd="6" destOrd="0" presId="urn:microsoft.com/office/officeart/2008/layout/LinedList"/>
    <dgm:cxn modelId="{D190A86A-86BE-4E6D-AE61-849070411AF1}" type="presParOf" srcId="{11D63D04-DA36-4646-B75C-D417001EEC44}" destId="{53A5CB82-04DE-4F9C-B30F-87170FEB64D7}" srcOrd="7" destOrd="0" presId="urn:microsoft.com/office/officeart/2008/layout/LinedList"/>
    <dgm:cxn modelId="{8F264D21-3593-49D0-95B0-D3D5A56330FC}" type="presParOf" srcId="{53A5CB82-04DE-4F9C-B30F-87170FEB64D7}" destId="{2EB469C6-C87A-4A08-9B89-3E4134A0D04C}" srcOrd="0" destOrd="0" presId="urn:microsoft.com/office/officeart/2008/layout/LinedList"/>
    <dgm:cxn modelId="{D00280CC-5113-413E-849A-F12DB690240A}" type="presParOf" srcId="{53A5CB82-04DE-4F9C-B30F-87170FEB64D7}" destId="{78B7D2CF-33B7-4CD5-8094-B7AE0BD936D7}" srcOrd="1" destOrd="0" presId="urn:microsoft.com/office/officeart/2008/layout/LinedList"/>
    <dgm:cxn modelId="{1F38DA1A-91DB-4A28-86B9-478E3CD42A81}" type="presParOf" srcId="{11D63D04-DA36-4646-B75C-D417001EEC44}" destId="{A16538A7-7108-40AB-B975-D3CF4E3A2E15}" srcOrd="8" destOrd="0" presId="urn:microsoft.com/office/officeart/2008/layout/LinedList"/>
    <dgm:cxn modelId="{3868E4AE-0205-4863-AB77-43A3649F9B0F}" type="presParOf" srcId="{11D63D04-DA36-4646-B75C-D417001EEC44}" destId="{E19781FF-BEB1-480D-BC95-E92E81A2DE27}" srcOrd="9" destOrd="0" presId="urn:microsoft.com/office/officeart/2008/layout/LinedList"/>
    <dgm:cxn modelId="{A9DEB769-2492-45CD-B881-876E856CC6BA}" type="presParOf" srcId="{E19781FF-BEB1-480D-BC95-E92E81A2DE27}" destId="{E2849DA6-942D-425A-99DF-38B53F9EB875}" srcOrd="0" destOrd="0" presId="urn:microsoft.com/office/officeart/2008/layout/LinedList"/>
    <dgm:cxn modelId="{463C0682-F4F5-4C01-BA16-B3CA20E24E84}" type="presParOf" srcId="{E19781FF-BEB1-480D-BC95-E92E81A2DE27}" destId="{FB859EB7-EDF4-4B15-BCA8-D9793FBF00B8}" srcOrd="1" destOrd="0" presId="urn:microsoft.com/office/officeart/2008/layout/LinedList"/>
    <dgm:cxn modelId="{76518523-968F-40D5-BE41-D54A741FFF13}" type="presParOf" srcId="{11D63D04-DA36-4646-B75C-D417001EEC44}" destId="{74E31728-E6A2-4729-B57A-69E1F90CA337}" srcOrd="10" destOrd="0" presId="urn:microsoft.com/office/officeart/2008/layout/LinedList"/>
    <dgm:cxn modelId="{DF888ECD-0509-4FDB-98D2-6BCDDC26F680}" type="presParOf" srcId="{11D63D04-DA36-4646-B75C-D417001EEC44}" destId="{6154C2AD-9D1B-4B42-A83D-6501F4B6D4C3}" srcOrd="11" destOrd="0" presId="urn:microsoft.com/office/officeart/2008/layout/LinedList"/>
    <dgm:cxn modelId="{8F6FEA48-41F3-4E84-988D-C0806889F2F5}" type="presParOf" srcId="{6154C2AD-9D1B-4B42-A83D-6501F4B6D4C3}" destId="{38A8FD2B-106C-448B-B7C6-7B67B9FC3FF7}" srcOrd="0" destOrd="0" presId="urn:microsoft.com/office/officeart/2008/layout/LinedList"/>
    <dgm:cxn modelId="{CF3F3987-E7EB-4174-B399-C65B870E3828}" type="presParOf" srcId="{6154C2AD-9D1B-4B42-A83D-6501F4B6D4C3}" destId="{35A72809-5E93-4914-94B0-AE159C10753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78A42E3-14CB-4781-812D-FCAAB53FACCD}"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US"/>
        </a:p>
      </dgm:t>
    </dgm:pt>
    <dgm:pt modelId="{7AD5A87C-8331-4815-B353-096ADAA03EED}">
      <dgm:prSet/>
      <dgm:spPr/>
      <dgm:t>
        <a:bodyPr/>
        <a:lstStyle/>
        <a:p>
          <a:r>
            <a:rPr lang="en-GB" dirty="0"/>
            <a:t>Assessment tools:</a:t>
          </a:r>
          <a:endParaRPr lang="en-US" dirty="0"/>
        </a:p>
      </dgm:t>
    </dgm:pt>
    <dgm:pt modelId="{906FB975-9881-4DA9-A96B-6CBAB8FB0BD5}" type="parTrans" cxnId="{7B99B614-CE60-4002-B369-201F8C7FC8AE}">
      <dgm:prSet/>
      <dgm:spPr/>
      <dgm:t>
        <a:bodyPr/>
        <a:lstStyle/>
        <a:p>
          <a:endParaRPr lang="en-US"/>
        </a:p>
      </dgm:t>
    </dgm:pt>
    <dgm:pt modelId="{E3076006-6A20-45D8-864C-96F52E8CE996}" type="sibTrans" cxnId="{7B99B614-CE60-4002-B369-201F8C7FC8AE}">
      <dgm:prSet/>
      <dgm:spPr/>
      <dgm:t>
        <a:bodyPr/>
        <a:lstStyle/>
        <a:p>
          <a:endParaRPr lang="en-US"/>
        </a:p>
      </dgm:t>
    </dgm:pt>
    <dgm:pt modelId="{F5743FC4-1B39-4C4D-A285-A700A08D0F75}">
      <dgm:prSet/>
      <dgm:spPr/>
      <dgm:t>
        <a:bodyPr/>
        <a:lstStyle/>
        <a:p>
          <a:r>
            <a:rPr lang="en-GB" i="0" dirty="0"/>
            <a:t>Yale–Brown Obsessive-Compulsive Scale (Y-BOCS) – measures symptom severity.</a:t>
          </a:r>
          <a:endParaRPr lang="en-US" i="0" dirty="0"/>
        </a:p>
      </dgm:t>
    </dgm:pt>
    <dgm:pt modelId="{5073841C-B234-44A7-8A7C-CAE44A11BC36}" type="parTrans" cxnId="{A06D2BA3-BBB7-45E1-A3AA-EB3EF573BDED}">
      <dgm:prSet/>
      <dgm:spPr/>
      <dgm:t>
        <a:bodyPr/>
        <a:lstStyle/>
        <a:p>
          <a:endParaRPr lang="en-US"/>
        </a:p>
      </dgm:t>
    </dgm:pt>
    <dgm:pt modelId="{4483A428-1569-458E-B857-EC0DAF2A6133}" type="sibTrans" cxnId="{A06D2BA3-BBB7-45E1-A3AA-EB3EF573BDED}">
      <dgm:prSet/>
      <dgm:spPr/>
      <dgm:t>
        <a:bodyPr/>
        <a:lstStyle/>
        <a:p>
          <a:endParaRPr lang="en-US"/>
        </a:p>
      </dgm:t>
    </dgm:pt>
    <dgm:pt modelId="{8BAFCAD9-5EDF-4A60-BD86-36C36AB313E1}">
      <dgm:prSet/>
      <dgm:spPr/>
      <dgm:t>
        <a:bodyPr/>
        <a:lstStyle/>
        <a:p>
          <a:r>
            <a:rPr lang="en-GB" dirty="0"/>
            <a:t>Assessment :</a:t>
          </a:r>
          <a:endParaRPr lang="en-US" dirty="0"/>
        </a:p>
      </dgm:t>
    </dgm:pt>
    <dgm:pt modelId="{4C41C137-194A-414B-A2C3-DC3914FC684D}" type="parTrans" cxnId="{05B27EE6-0DE5-4BB3-AED7-9631830C8BF8}">
      <dgm:prSet/>
      <dgm:spPr/>
      <dgm:t>
        <a:bodyPr/>
        <a:lstStyle/>
        <a:p>
          <a:endParaRPr lang="en-US"/>
        </a:p>
      </dgm:t>
    </dgm:pt>
    <dgm:pt modelId="{7B7E8207-16A1-4FD8-BDD8-13F503E87E8F}" type="sibTrans" cxnId="{05B27EE6-0DE5-4BB3-AED7-9631830C8BF8}">
      <dgm:prSet/>
      <dgm:spPr/>
      <dgm:t>
        <a:bodyPr/>
        <a:lstStyle/>
        <a:p>
          <a:endParaRPr lang="en-US"/>
        </a:p>
      </dgm:t>
    </dgm:pt>
    <dgm:pt modelId="{24836C2D-8C03-4428-AC3D-C8FE759E8D6C}">
      <dgm:prSet/>
      <dgm:spPr/>
      <dgm:t>
        <a:bodyPr/>
        <a:lstStyle/>
        <a:p>
          <a:r>
            <a:rPr kumimoji="0" lang="en-US" altLang="en-US" b="0" i="0" u="none" strike="noStrike" cap="none" normalizeH="0" baseline="0" dirty="0">
              <a:ln>
                <a:noFill/>
              </a:ln>
              <a:solidFill>
                <a:schemeClr val="tx1"/>
              </a:solidFill>
              <a:effectLst/>
              <a:latin typeface="Meiryo" panose="020B0604030504040204" pitchFamily="34" charset="-128"/>
              <a:ea typeface="Meiryo" panose="020B0604030504040204" pitchFamily="34" charset="-128"/>
              <a:cs typeface="Segoe UI" panose="020B0502040204020203" pitchFamily="34" charset="0"/>
            </a:rPr>
            <a:t>Conducted by a trained health professional </a:t>
          </a:r>
          <a:endParaRPr lang="en-US" dirty="0"/>
        </a:p>
      </dgm:t>
    </dgm:pt>
    <dgm:pt modelId="{FE6896AB-9EAF-4B8C-A533-0B207E30BA78}" type="parTrans" cxnId="{5680AB54-5B71-4270-9625-EAE2D50DF339}">
      <dgm:prSet/>
      <dgm:spPr/>
      <dgm:t>
        <a:bodyPr/>
        <a:lstStyle/>
        <a:p>
          <a:endParaRPr lang="en-US"/>
        </a:p>
      </dgm:t>
    </dgm:pt>
    <dgm:pt modelId="{932034C7-AB33-4761-9165-FC3EBBBAA99E}" type="sibTrans" cxnId="{5680AB54-5B71-4270-9625-EAE2D50DF339}">
      <dgm:prSet/>
      <dgm:spPr/>
      <dgm:t>
        <a:bodyPr/>
        <a:lstStyle/>
        <a:p>
          <a:endParaRPr lang="en-US"/>
        </a:p>
      </dgm:t>
    </dgm:pt>
    <dgm:pt modelId="{6DFB55DC-27BB-49B8-AE8C-32F06A248545}">
      <dgm:prSet/>
      <dgm:spPr/>
      <dgm:t>
        <a:bodyPr/>
        <a:lstStyle/>
        <a:p>
          <a:r>
            <a:rPr lang="en-GB" dirty="0"/>
            <a:t>Common asked questions:</a:t>
          </a:r>
          <a:endParaRPr lang="en-US" dirty="0"/>
        </a:p>
      </dgm:t>
    </dgm:pt>
    <dgm:pt modelId="{A4C722E5-82D9-41E2-AD4B-2D7EDF6DC8A7}" type="parTrans" cxnId="{96DC5E18-3548-41B5-8CCE-4C1EC0A63239}">
      <dgm:prSet/>
      <dgm:spPr/>
      <dgm:t>
        <a:bodyPr/>
        <a:lstStyle/>
        <a:p>
          <a:endParaRPr lang="en-US"/>
        </a:p>
      </dgm:t>
    </dgm:pt>
    <dgm:pt modelId="{903C2960-2B12-403E-AC23-3901A09E1BD2}" type="sibTrans" cxnId="{96DC5E18-3548-41B5-8CCE-4C1EC0A63239}">
      <dgm:prSet/>
      <dgm:spPr/>
      <dgm:t>
        <a:bodyPr/>
        <a:lstStyle/>
        <a:p>
          <a:endParaRPr lang="en-US"/>
        </a:p>
      </dgm:t>
    </dgm:pt>
    <dgm:pt modelId="{CAD4162E-B05F-43A0-8306-1097379F21A7}">
      <dgm:prSet custT="1"/>
      <dgm:spPr/>
      <dgm:t>
        <a:bodyPr/>
        <a:lstStyle/>
        <a:p>
          <a:pPr>
            <a:buClrTx/>
            <a:buSzTx/>
            <a:buFont typeface="Arial" panose="020B0604020202020204" pitchFamily="34" charset="0"/>
            <a:buChar char="•"/>
          </a:pPr>
          <a:r>
            <a:rPr lang="en-GB" sz="1300" b="0" dirty="0">
              <a:solidFill>
                <a:schemeClr val="tx1"/>
              </a:solidFill>
              <a:latin typeface="+mn-lt"/>
              <a:ea typeface="Meiryo" panose="020B0604030504040204" pitchFamily="34" charset="-128"/>
            </a:rPr>
            <a:t>Do you wash or clean a lot?
Do you check things repeatedly?
Are there unwanted thoughts you can’t get rid of?
Do tasks take a long time to complete?
Do these issues cause you distress?</a:t>
          </a:r>
          <a:endParaRPr lang="en-US" sz="1300" b="0" dirty="0">
            <a:solidFill>
              <a:schemeClr val="tx1"/>
            </a:solidFill>
            <a:latin typeface="+mn-lt"/>
            <a:ea typeface="Meiryo" panose="020B0604030504040204" pitchFamily="34" charset="-128"/>
          </a:endParaRPr>
        </a:p>
      </dgm:t>
    </dgm:pt>
    <dgm:pt modelId="{9AFC686E-8C14-4818-ACCF-1484007320E3}" type="parTrans" cxnId="{68E6F70E-8C3C-46DE-A7CA-34D9661D37C5}">
      <dgm:prSet/>
      <dgm:spPr/>
      <dgm:t>
        <a:bodyPr/>
        <a:lstStyle/>
        <a:p>
          <a:endParaRPr lang="en-US"/>
        </a:p>
      </dgm:t>
    </dgm:pt>
    <dgm:pt modelId="{397040E8-2E60-49CA-9688-E638202CC7B4}" type="sibTrans" cxnId="{68E6F70E-8C3C-46DE-A7CA-34D9661D37C5}">
      <dgm:prSet/>
      <dgm:spPr/>
      <dgm:t>
        <a:bodyPr/>
        <a:lstStyle/>
        <a:p>
          <a:endParaRPr lang="en-US"/>
        </a:p>
      </dgm:t>
    </dgm:pt>
    <dgm:pt modelId="{962A978B-F1C3-4AC8-A5E4-D8202FB7C0C2}">
      <dgm:prSet/>
      <dgm:spPr/>
      <dgm:t>
        <a:bodyPr/>
        <a:lstStyle/>
        <a:p>
          <a:r>
            <a:rPr lang="en-GB" i="0" dirty="0"/>
            <a:t>Obsessive–Compulsive Inventory–Revised (OCI-R) – identifies the main </a:t>
          </a:r>
          <a:r>
            <a:rPr lang="en-GB" dirty="0"/>
            <a:t>symptom areas.</a:t>
          </a:r>
          <a:endParaRPr lang="en-US" dirty="0"/>
        </a:p>
      </dgm:t>
    </dgm:pt>
    <dgm:pt modelId="{C0E7F7F6-4B54-4A98-B46E-7A67515F09AC}" type="parTrans" cxnId="{F0D103BF-C3F0-4152-813A-487575FE613D}">
      <dgm:prSet/>
      <dgm:spPr/>
      <dgm:t>
        <a:bodyPr/>
        <a:lstStyle/>
        <a:p>
          <a:endParaRPr lang="en-GB"/>
        </a:p>
      </dgm:t>
    </dgm:pt>
    <dgm:pt modelId="{8F4B6AF1-D388-489C-863A-6E5F3D199516}" type="sibTrans" cxnId="{F0D103BF-C3F0-4152-813A-487575FE613D}">
      <dgm:prSet/>
      <dgm:spPr/>
      <dgm:t>
        <a:bodyPr/>
        <a:lstStyle/>
        <a:p>
          <a:endParaRPr lang="en-GB"/>
        </a:p>
      </dgm:t>
    </dgm:pt>
    <dgm:pt modelId="{F8FAE47A-AEB3-4815-9D7D-6AAE0BA57C05}">
      <dgm:prSet/>
      <dgm:spPr/>
      <dgm:t>
        <a:bodyPr/>
        <a:lstStyle/>
        <a:p>
          <a:r>
            <a:rPr kumimoji="0" lang="en-US" altLang="en-US" b="0" i="0" u="none" strike="noStrike" cap="none" normalizeH="0" baseline="0" dirty="0">
              <a:ln>
                <a:noFill/>
              </a:ln>
              <a:solidFill>
                <a:schemeClr val="tx1"/>
              </a:solidFill>
              <a:effectLst/>
              <a:latin typeface="Meiryo" panose="020B0604030504040204" pitchFamily="34" charset="-128"/>
              <a:ea typeface="Meiryo" panose="020B0604030504040204" pitchFamily="34" charset="-128"/>
              <a:cs typeface="Segoe UI" panose="020B0502040204020203" pitchFamily="34" charset="0"/>
            </a:rPr>
            <a:t>Usually 1 hour, over the phone or face-to-face </a:t>
          </a:r>
        </a:p>
      </dgm:t>
    </dgm:pt>
    <dgm:pt modelId="{E01644D0-5A0C-4B5C-A56D-C27A8E4DCD9D}" type="parTrans" cxnId="{F15518B8-B0D9-4CAC-86BA-C841A27AE5C8}">
      <dgm:prSet/>
      <dgm:spPr/>
      <dgm:t>
        <a:bodyPr/>
        <a:lstStyle/>
        <a:p>
          <a:endParaRPr lang="en-GB"/>
        </a:p>
      </dgm:t>
    </dgm:pt>
    <dgm:pt modelId="{44A7078E-9BDA-42CD-9283-0C91DDF4AD36}" type="sibTrans" cxnId="{F15518B8-B0D9-4CAC-86BA-C841A27AE5C8}">
      <dgm:prSet/>
      <dgm:spPr/>
      <dgm:t>
        <a:bodyPr/>
        <a:lstStyle/>
        <a:p>
          <a:endParaRPr lang="en-GB"/>
        </a:p>
      </dgm:t>
    </dgm:pt>
    <dgm:pt modelId="{4ADF95B4-E940-42B5-B809-EBA279035D3A}">
      <dgm:prSet/>
      <dgm:spPr/>
      <dgm:t>
        <a:bodyPr/>
        <a:lstStyle/>
        <a:p>
          <a:r>
            <a:rPr lang="en-GB" dirty="0"/>
            <a:t>Level of </a:t>
          </a:r>
          <a:r>
            <a:rPr lang="en-GB" b="0" dirty="0"/>
            <a:t>insight (awareness of the problem).</a:t>
          </a:r>
          <a:endParaRPr lang="en-US" b="0" dirty="0"/>
        </a:p>
      </dgm:t>
    </dgm:pt>
    <dgm:pt modelId="{F8B15A03-C425-4A57-89FE-AD00C1B19CEA}" type="parTrans" cxnId="{A769822A-AFAB-4BC0-BAA8-830CD6821E5C}">
      <dgm:prSet/>
      <dgm:spPr/>
      <dgm:t>
        <a:bodyPr/>
        <a:lstStyle/>
        <a:p>
          <a:endParaRPr lang="en-GB"/>
        </a:p>
      </dgm:t>
    </dgm:pt>
    <dgm:pt modelId="{78636EA2-C663-4C68-899A-880AB3950146}" type="sibTrans" cxnId="{A769822A-AFAB-4BC0-BAA8-830CD6821E5C}">
      <dgm:prSet/>
      <dgm:spPr/>
      <dgm:t>
        <a:bodyPr/>
        <a:lstStyle/>
        <a:p>
          <a:endParaRPr lang="en-GB"/>
        </a:p>
      </dgm:t>
    </dgm:pt>
    <dgm:pt modelId="{BB53983F-D678-4C26-8248-94D454B94A61}">
      <dgm:prSet/>
      <dgm:spPr/>
      <dgm:t>
        <a:bodyPr/>
        <a:lstStyle/>
        <a:p>
          <a:r>
            <a:rPr lang="en-GB" b="0" dirty="0"/>
            <a:t>Risk factors, other mental-health conditions, and differential diagnoses.</a:t>
          </a:r>
          <a:endParaRPr lang="en-US" dirty="0"/>
        </a:p>
      </dgm:t>
    </dgm:pt>
    <dgm:pt modelId="{596057A1-2038-4055-BEB6-A6C3713BC17D}" type="parTrans" cxnId="{28A70B1A-D099-4C1F-85D1-0EFF94FA7C7F}">
      <dgm:prSet/>
      <dgm:spPr/>
      <dgm:t>
        <a:bodyPr/>
        <a:lstStyle/>
        <a:p>
          <a:endParaRPr lang="en-GB"/>
        </a:p>
      </dgm:t>
    </dgm:pt>
    <dgm:pt modelId="{A81432BC-CE78-4365-BF6D-EDC447D9048E}" type="sibTrans" cxnId="{28A70B1A-D099-4C1F-85D1-0EFF94FA7C7F}">
      <dgm:prSet/>
      <dgm:spPr/>
      <dgm:t>
        <a:bodyPr/>
        <a:lstStyle/>
        <a:p>
          <a:endParaRPr lang="en-GB"/>
        </a:p>
      </dgm:t>
    </dgm:pt>
    <dgm:pt modelId="{1E1ADB4E-D2F7-40CD-AC37-1CDA603E7F6E}">
      <dgm:prSet custT="1"/>
      <dgm:spPr/>
      <dgm:t>
        <a:bodyPr/>
        <a:lstStyle/>
        <a:p>
          <a:pPr>
            <a:buClrTx/>
            <a:buSzTx/>
            <a:buFontTx/>
            <a:buNone/>
          </a:pPr>
          <a:r>
            <a:rPr lang="en-GB" sz="1300" b="0" dirty="0">
              <a:solidFill>
                <a:schemeClr val="tx1"/>
              </a:solidFill>
              <a:latin typeface="+mn-lt"/>
              <a:ea typeface="Meiryo" panose="020B0604030504040204" pitchFamily="34" charset="-128"/>
            </a:rPr>
            <a:t>A good assessment will explore your unique experience in depth.</a:t>
          </a:r>
          <a:endParaRPr lang="en-US" sz="1300" b="0" dirty="0">
            <a:solidFill>
              <a:schemeClr val="tx1"/>
            </a:solidFill>
            <a:latin typeface="+mn-lt"/>
            <a:ea typeface="Meiryo" panose="020B0604030504040204" pitchFamily="34" charset="-128"/>
          </a:endParaRPr>
        </a:p>
      </dgm:t>
    </dgm:pt>
    <dgm:pt modelId="{9CBCD1F3-E5A9-477C-AED8-9492BD8AAB84}" type="parTrans" cxnId="{8664C031-8531-458E-9DFB-CDEA687FAE3D}">
      <dgm:prSet/>
      <dgm:spPr/>
      <dgm:t>
        <a:bodyPr/>
        <a:lstStyle/>
        <a:p>
          <a:endParaRPr lang="en-GB"/>
        </a:p>
      </dgm:t>
    </dgm:pt>
    <dgm:pt modelId="{1BE09134-0066-4B46-BCF7-C729791B6DCF}" type="sibTrans" cxnId="{8664C031-8531-458E-9DFB-CDEA687FAE3D}">
      <dgm:prSet/>
      <dgm:spPr/>
      <dgm:t>
        <a:bodyPr/>
        <a:lstStyle/>
        <a:p>
          <a:endParaRPr lang="en-GB"/>
        </a:p>
      </dgm:t>
    </dgm:pt>
    <dgm:pt modelId="{164E9D5D-F9FD-4B0B-9033-E91400762662}" type="pres">
      <dgm:prSet presAssocID="{278A42E3-14CB-4781-812D-FCAAB53FACCD}" presName="Name0" presStyleCnt="0">
        <dgm:presLayoutVars>
          <dgm:dir/>
          <dgm:animLvl val="lvl"/>
          <dgm:resizeHandles val="exact"/>
        </dgm:presLayoutVars>
      </dgm:prSet>
      <dgm:spPr/>
    </dgm:pt>
    <dgm:pt modelId="{6B3D991D-9A27-4641-8D91-D294FB7F0D68}" type="pres">
      <dgm:prSet presAssocID="{7AD5A87C-8331-4815-B353-096ADAA03EED}" presName="composite" presStyleCnt="0"/>
      <dgm:spPr/>
    </dgm:pt>
    <dgm:pt modelId="{3294FA76-3921-4D94-9EDD-8D7FB73E8377}" type="pres">
      <dgm:prSet presAssocID="{7AD5A87C-8331-4815-B353-096ADAA03EED}" presName="parTx" presStyleLbl="alignNode1" presStyleIdx="0" presStyleCnt="3">
        <dgm:presLayoutVars>
          <dgm:chMax val="0"/>
          <dgm:chPref val="0"/>
          <dgm:bulletEnabled val="1"/>
        </dgm:presLayoutVars>
      </dgm:prSet>
      <dgm:spPr/>
    </dgm:pt>
    <dgm:pt modelId="{19154411-4DF8-44BD-8BBF-5AE17CF31570}" type="pres">
      <dgm:prSet presAssocID="{7AD5A87C-8331-4815-B353-096ADAA03EED}" presName="desTx" presStyleLbl="alignAccFollowNode1" presStyleIdx="0" presStyleCnt="3">
        <dgm:presLayoutVars>
          <dgm:bulletEnabled val="1"/>
        </dgm:presLayoutVars>
      </dgm:prSet>
      <dgm:spPr/>
    </dgm:pt>
    <dgm:pt modelId="{D817143B-3463-413C-B5AB-27942F604974}" type="pres">
      <dgm:prSet presAssocID="{E3076006-6A20-45D8-864C-96F52E8CE996}" presName="space" presStyleCnt="0"/>
      <dgm:spPr/>
    </dgm:pt>
    <dgm:pt modelId="{C97517BD-7A08-44AB-BC77-C8AC52D3531F}" type="pres">
      <dgm:prSet presAssocID="{8BAFCAD9-5EDF-4A60-BD86-36C36AB313E1}" presName="composite" presStyleCnt="0"/>
      <dgm:spPr/>
    </dgm:pt>
    <dgm:pt modelId="{BEECE9F7-9115-4859-9593-7FF6025855C2}" type="pres">
      <dgm:prSet presAssocID="{8BAFCAD9-5EDF-4A60-BD86-36C36AB313E1}" presName="parTx" presStyleLbl="alignNode1" presStyleIdx="1" presStyleCnt="3">
        <dgm:presLayoutVars>
          <dgm:chMax val="0"/>
          <dgm:chPref val="0"/>
          <dgm:bulletEnabled val="1"/>
        </dgm:presLayoutVars>
      </dgm:prSet>
      <dgm:spPr/>
    </dgm:pt>
    <dgm:pt modelId="{79491A8C-4CFE-4822-B607-D24130513953}" type="pres">
      <dgm:prSet presAssocID="{8BAFCAD9-5EDF-4A60-BD86-36C36AB313E1}" presName="desTx" presStyleLbl="alignAccFollowNode1" presStyleIdx="1" presStyleCnt="3">
        <dgm:presLayoutVars>
          <dgm:bulletEnabled val="1"/>
        </dgm:presLayoutVars>
      </dgm:prSet>
      <dgm:spPr/>
    </dgm:pt>
    <dgm:pt modelId="{B9C94662-710E-4830-B8F8-9D15DBA91031}" type="pres">
      <dgm:prSet presAssocID="{7B7E8207-16A1-4FD8-BDD8-13F503E87E8F}" presName="space" presStyleCnt="0"/>
      <dgm:spPr/>
    </dgm:pt>
    <dgm:pt modelId="{7C4690E0-674B-4E45-89D3-E20F00A4C2F2}" type="pres">
      <dgm:prSet presAssocID="{6DFB55DC-27BB-49B8-AE8C-32F06A248545}" presName="composite" presStyleCnt="0"/>
      <dgm:spPr/>
    </dgm:pt>
    <dgm:pt modelId="{0619E6A5-785E-42D0-A1AB-2B05B81598B5}" type="pres">
      <dgm:prSet presAssocID="{6DFB55DC-27BB-49B8-AE8C-32F06A248545}" presName="parTx" presStyleLbl="alignNode1" presStyleIdx="2" presStyleCnt="3">
        <dgm:presLayoutVars>
          <dgm:chMax val="0"/>
          <dgm:chPref val="0"/>
          <dgm:bulletEnabled val="1"/>
        </dgm:presLayoutVars>
      </dgm:prSet>
      <dgm:spPr/>
    </dgm:pt>
    <dgm:pt modelId="{AA195F86-AA67-4CF1-BEB1-E71109907807}" type="pres">
      <dgm:prSet presAssocID="{6DFB55DC-27BB-49B8-AE8C-32F06A248545}" presName="desTx" presStyleLbl="alignAccFollowNode1" presStyleIdx="2" presStyleCnt="3">
        <dgm:presLayoutVars>
          <dgm:bulletEnabled val="1"/>
        </dgm:presLayoutVars>
      </dgm:prSet>
      <dgm:spPr/>
    </dgm:pt>
  </dgm:ptLst>
  <dgm:cxnLst>
    <dgm:cxn modelId="{68E6F70E-8C3C-46DE-A7CA-34D9661D37C5}" srcId="{6DFB55DC-27BB-49B8-AE8C-32F06A248545}" destId="{CAD4162E-B05F-43A0-8306-1097379F21A7}" srcOrd="0" destOrd="0" parTransId="{9AFC686E-8C14-4818-ACCF-1484007320E3}" sibTransId="{397040E8-2E60-49CA-9688-E638202CC7B4}"/>
    <dgm:cxn modelId="{7B99B614-CE60-4002-B369-201F8C7FC8AE}" srcId="{278A42E3-14CB-4781-812D-FCAAB53FACCD}" destId="{7AD5A87C-8331-4815-B353-096ADAA03EED}" srcOrd="0" destOrd="0" parTransId="{906FB975-9881-4DA9-A96B-6CBAB8FB0BD5}" sibTransId="{E3076006-6A20-45D8-864C-96F52E8CE996}"/>
    <dgm:cxn modelId="{96DC5E18-3548-41B5-8CCE-4C1EC0A63239}" srcId="{278A42E3-14CB-4781-812D-FCAAB53FACCD}" destId="{6DFB55DC-27BB-49B8-AE8C-32F06A248545}" srcOrd="2" destOrd="0" parTransId="{A4C722E5-82D9-41E2-AD4B-2D7EDF6DC8A7}" sibTransId="{903C2960-2B12-403E-AC23-3901A09E1BD2}"/>
    <dgm:cxn modelId="{28A70B1A-D099-4C1F-85D1-0EFF94FA7C7F}" srcId="{8BAFCAD9-5EDF-4A60-BD86-36C36AB313E1}" destId="{BB53983F-D678-4C26-8248-94D454B94A61}" srcOrd="3" destOrd="0" parTransId="{596057A1-2038-4055-BEB6-A6C3713BC17D}" sibTransId="{A81432BC-CE78-4365-BF6D-EDC447D9048E}"/>
    <dgm:cxn modelId="{A769822A-AFAB-4BC0-BAA8-830CD6821E5C}" srcId="{8BAFCAD9-5EDF-4A60-BD86-36C36AB313E1}" destId="{4ADF95B4-E940-42B5-B809-EBA279035D3A}" srcOrd="2" destOrd="0" parTransId="{F8B15A03-C425-4A57-89FE-AD00C1B19CEA}" sibTransId="{78636EA2-C663-4C68-899A-880AB3950146}"/>
    <dgm:cxn modelId="{A363D92B-998B-4E22-A1BC-E0C709B37416}" type="presOf" srcId="{4ADF95B4-E940-42B5-B809-EBA279035D3A}" destId="{79491A8C-4CFE-4822-B607-D24130513953}" srcOrd="0" destOrd="2" presId="urn:microsoft.com/office/officeart/2005/8/layout/hList1"/>
    <dgm:cxn modelId="{03DC8F31-A806-4EF6-8ADE-F2822B91AB4B}" type="presOf" srcId="{BB53983F-D678-4C26-8248-94D454B94A61}" destId="{79491A8C-4CFE-4822-B607-D24130513953}" srcOrd="0" destOrd="3" presId="urn:microsoft.com/office/officeart/2005/8/layout/hList1"/>
    <dgm:cxn modelId="{8664C031-8531-458E-9DFB-CDEA687FAE3D}" srcId="{6DFB55DC-27BB-49B8-AE8C-32F06A248545}" destId="{1E1ADB4E-D2F7-40CD-AC37-1CDA603E7F6E}" srcOrd="1" destOrd="0" parTransId="{9CBCD1F3-E5A9-477C-AED8-9492BD8AAB84}" sibTransId="{1BE09134-0066-4B46-BCF7-C729791B6DCF}"/>
    <dgm:cxn modelId="{2E268F6C-5843-4FC2-9AFD-A6DE589F4323}" type="presOf" srcId="{962A978B-F1C3-4AC8-A5E4-D8202FB7C0C2}" destId="{19154411-4DF8-44BD-8BBF-5AE17CF31570}" srcOrd="0" destOrd="1" presId="urn:microsoft.com/office/officeart/2005/8/layout/hList1"/>
    <dgm:cxn modelId="{E267674E-78AA-4036-8781-DF3E65321AE0}" type="presOf" srcId="{8BAFCAD9-5EDF-4A60-BD86-36C36AB313E1}" destId="{BEECE9F7-9115-4859-9593-7FF6025855C2}" srcOrd="0" destOrd="0" presId="urn:microsoft.com/office/officeart/2005/8/layout/hList1"/>
    <dgm:cxn modelId="{5680AB54-5B71-4270-9625-EAE2D50DF339}" srcId="{8BAFCAD9-5EDF-4A60-BD86-36C36AB313E1}" destId="{24836C2D-8C03-4428-AC3D-C8FE759E8D6C}" srcOrd="0" destOrd="0" parTransId="{FE6896AB-9EAF-4B8C-A533-0B207E30BA78}" sibTransId="{932034C7-AB33-4761-9165-FC3EBBBAA99E}"/>
    <dgm:cxn modelId="{DC612F8A-1DB6-48A0-BD1F-680289DEC912}" type="presOf" srcId="{278A42E3-14CB-4781-812D-FCAAB53FACCD}" destId="{164E9D5D-F9FD-4B0B-9033-E91400762662}" srcOrd="0" destOrd="0" presId="urn:microsoft.com/office/officeart/2005/8/layout/hList1"/>
    <dgm:cxn modelId="{1DE6CE8F-7D27-4323-B19B-EA7ADEE60726}" type="presOf" srcId="{F5743FC4-1B39-4C4D-A285-A700A08D0F75}" destId="{19154411-4DF8-44BD-8BBF-5AE17CF31570}" srcOrd="0" destOrd="0" presId="urn:microsoft.com/office/officeart/2005/8/layout/hList1"/>
    <dgm:cxn modelId="{A06D2BA3-BBB7-45E1-A3AA-EB3EF573BDED}" srcId="{7AD5A87C-8331-4815-B353-096ADAA03EED}" destId="{F5743FC4-1B39-4C4D-A285-A700A08D0F75}" srcOrd="0" destOrd="0" parTransId="{5073841C-B234-44A7-8A7C-CAE44A11BC36}" sibTransId="{4483A428-1569-458E-B857-EC0DAF2A6133}"/>
    <dgm:cxn modelId="{9527C9A4-4742-4EDD-899C-400164D6BFDD}" type="presOf" srcId="{1E1ADB4E-D2F7-40CD-AC37-1CDA603E7F6E}" destId="{AA195F86-AA67-4CF1-BEB1-E71109907807}" srcOrd="0" destOrd="1" presId="urn:microsoft.com/office/officeart/2005/8/layout/hList1"/>
    <dgm:cxn modelId="{091700B5-E506-4D1B-84F5-15A86464C4FA}" type="presOf" srcId="{7AD5A87C-8331-4815-B353-096ADAA03EED}" destId="{3294FA76-3921-4D94-9EDD-8D7FB73E8377}" srcOrd="0" destOrd="0" presId="urn:microsoft.com/office/officeart/2005/8/layout/hList1"/>
    <dgm:cxn modelId="{F15518B8-B0D9-4CAC-86BA-C841A27AE5C8}" srcId="{8BAFCAD9-5EDF-4A60-BD86-36C36AB313E1}" destId="{F8FAE47A-AEB3-4815-9D7D-6AAE0BA57C05}" srcOrd="1" destOrd="0" parTransId="{E01644D0-5A0C-4B5C-A56D-C27A8E4DCD9D}" sibTransId="{44A7078E-9BDA-42CD-9283-0C91DDF4AD36}"/>
    <dgm:cxn modelId="{B499F4B9-3F2E-4C46-9331-8CF6D068321F}" type="presOf" srcId="{6DFB55DC-27BB-49B8-AE8C-32F06A248545}" destId="{0619E6A5-785E-42D0-A1AB-2B05B81598B5}" srcOrd="0" destOrd="0" presId="urn:microsoft.com/office/officeart/2005/8/layout/hList1"/>
    <dgm:cxn modelId="{F0D103BF-C3F0-4152-813A-487575FE613D}" srcId="{7AD5A87C-8331-4815-B353-096ADAA03EED}" destId="{962A978B-F1C3-4AC8-A5E4-D8202FB7C0C2}" srcOrd="1" destOrd="0" parTransId="{C0E7F7F6-4B54-4A98-B46E-7A67515F09AC}" sibTransId="{8F4B6AF1-D388-489C-863A-6E5F3D199516}"/>
    <dgm:cxn modelId="{A79417CE-D460-417D-A09C-297E04BB088E}" type="presOf" srcId="{24836C2D-8C03-4428-AC3D-C8FE759E8D6C}" destId="{79491A8C-4CFE-4822-B607-D24130513953}" srcOrd="0" destOrd="0" presId="urn:microsoft.com/office/officeart/2005/8/layout/hList1"/>
    <dgm:cxn modelId="{05B27EE6-0DE5-4BB3-AED7-9631830C8BF8}" srcId="{278A42E3-14CB-4781-812D-FCAAB53FACCD}" destId="{8BAFCAD9-5EDF-4A60-BD86-36C36AB313E1}" srcOrd="1" destOrd="0" parTransId="{4C41C137-194A-414B-A2C3-DC3914FC684D}" sibTransId="{7B7E8207-16A1-4FD8-BDD8-13F503E87E8F}"/>
    <dgm:cxn modelId="{98BE68EB-B66A-4669-B067-B166021A3838}" type="presOf" srcId="{CAD4162E-B05F-43A0-8306-1097379F21A7}" destId="{AA195F86-AA67-4CF1-BEB1-E71109907807}" srcOrd="0" destOrd="0" presId="urn:microsoft.com/office/officeart/2005/8/layout/hList1"/>
    <dgm:cxn modelId="{97F44EFA-D0B9-42D7-B820-C0D1DB0AAF14}" type="presOf" srcId="{F8FAE47A-AEB3-4815-9D7D-6AAE0BA57C05}" destId="{79491A8C-4CFE-4822-B607-D24130513953}" srcOrd="0" destOrd="1" presId="urn:microsoft.com/office/officeart/2005/8/layout/hList1"/>
    <dgm:cxn modelId="{BBA5E5AA-E153-4D1E-AB8B-441653DDD694}" type="presParOf" srcId="{164E9D5D-F9FD-4B0B-9033-E91400762662}" destId="{6B3D991D-9A27-4641-8D91-D294FB7F0D68}" srcOrd="0" destOrd="0" presId="urn:microsoft.com/office/officeart/2005/8/layout/hList1"/>
    <dgm:cxn modelId="{661BA3DF-086A-4BC5-A148-7BB2B64FC75B}" type="presParOf" srcId="{6B3D991D-9A27-4641-8D91-D294FB7F0D68}" destId="{3294FA76-3921-4D94-9EDD-8D7FB73E8377}" srcOrd="0" destOrd="0" presId="urn:microsoft.com/office/officeart/2005/8/layout/hList1"/>
    <dgm:cxn modelId="{1A04BB2C-BE25-4F91-BBF3-D8DDB2519682}" type="presParOf" srcId="{6B3D991D-9A27-4641-8D91-D294FB7F0D68}" destId="{19154411-4DF8-44BD-8BBF-5AE17CF31570}" srcOrd="1" destOrd="0" presId="urn:microsoft.com/office/officeart/2005/8/layout/hList1"/>
    <dgm:cxn modelId="{1A791738-3819-4FA4-8A25-622EE237B571}" type="presParOf" srcId="{164E9D5D-F9FD-4B0B-9033-E91400762662}" destId="{D817143B-3463-413C-B5AB-27942F604974}" srcOrd="1" destOrd="0" presId="urn:microsoft.com/office/officeart/2005/8/layout/hList1"/>
    <dgm:cxn modelId="{5878A64A-9000-4B26-A041-9AC4CDE97AE6}" type="presParOf" srcId="{164E9D5D-F9FD-4B0B-9033-E91400762662}" destId="{C97517BD-7A08-44AB-BC77-C8AC52D3531F}" srcOrd="2" destOrd="0" presId="urn:microsoft.com/office/officeart/2005/8/layout/hList1"/>
    <dgm:cxn modelId="{BB43AF97-F6F5-416E-9739-7B646DA07E93}" type="presParOf" srcId="{C97517BD-7A08-44AB-BC77-C8AC52D3531F}" destId="{BEECE9F7-9115-4859-9593-7FF6025855C2}" srcOrd="0" destOrd="0" presId="urn:microsoft.com/office/officeart/2005/8/layout/hList1"/>
    <dgm:cxn modelId="{69EB9F2B-A8C0-449A-BD3F-FFA87AC91705}" type="presParOf" srcId="{C97517BD-7A08-44AB-BC77-C8AC52D3531F}" destId="{79491A8C-4CFE-4822-B607-D24130513953}" srcOrd="1" destOrd="0" presId="urn:microsoft.com/office/officeart/2005/8/layout/hList1"/>
    <dgm:cxn modelId="{02295104-407C-4DC7-9F7E-2E1520B74E5D}" type="presParOf" srcId="{164E9D5D-F9FD-4B0B-9033-E91400762662}" destId="{B9C94662-710E-4830-B8F8-9D15DBA91031}" srcOrd="3" destOrd="0" presId="urn:microsoft.com/office/officeart/2005/8/layout/hList1"/>
    <dgm:cxn modelId="{B3E1E1D3-3278-4AF2-BFC5-7D821E18E7A1}" type="presParOf" srcId="{164E9D5D-F9FD-4B0B-9033-E91400762662}" destId="{7C4690E0-674B-4E45-89D3-E20F00A4C2F2}" srcOrd="4" destOrd="0" presId="urn:microsoft.com/office/officeart/2005/8/layout/hList1"/>
    <dgm:cxn modelId="{7A8C15DF-BBA4-4595-B5E0-233AB7291B7B}" type="presParOf" srcId="{7C4690E0-674B-4E45-89D3-E20F00A4C2F2}" destId="{0619E6A5-785E-42D0-A1AB-2B05B81598B5}" srcOrd="0" destOrd="0" presId="urn:microsoft.com/office/officeart/2005/8/layout/hList1"/>
    <dgm:cxn modelId="{15CD5465-5335-40BF-A55F-7F462EDB2169}" type="presParOf" srcId="{7C4690E0-674B-4E45-89D3-E20F00A4C2F2}" destId="{AA195F86-AA67-4CF1-BEB1-E71109907807}"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8E054E0-4681-41F2-9CF8-2BD180BCFC5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D5BFC12-E150-4B31-9574-35E4C5724547}">
      <dgm:prSet/>
      <dgm:spPr/>
      <dgm:t>
        <a:bodyPr/>
        <a:lstStyle/>
        <a:p>
          <a:r>
            <a:rPr lang="en-GB" b="0" baseline="0" dirty="0"/>
            <a:t>Cognitive Behavioural Therapy (CBT) with Exposure and Response Prevention (ERP) is the first-line treatment for OCD.</a:t>
          </a:r>
          <a:endParaRPr lang="en-US" b="0" dirty="0"/>
        </a:p>
      </dgm:t>
    </dgm:pt>
    <dgm:pt modelId="{1BC48006-56CB-4F4D-A8FC-9DCC514AD85E}" type="parTrans" cxnId="{06975143-1508-442A-B4C7-B7B4F1F5C651}">
      <dgm:prSet/>
      <dgm:spPr/>
      <dgm:t>
        <a:bodyPr/>
        <a:lstStyle/>
        <a:p>
          <a:endParaRPr lang="en-US"/>
        </a:p>
      </dgm:t>
    </dgm:pt>
    <dgm:pt modelId="{422347F7-0D27-4B54-8F65-BA8BE9516D7F}" type="sibTrans" cxnId="{06975143-1508-442A-B4C7-B7B4F1F5C651}">
      <dgm:prSet/>
      <dgm:spPr/>
      <dgm:t>
        <a:bodyPr/>
        <a:lstStyle/>
        <a:p>
          <a:endParaRPr lang="en-US"/>
        </a:p>
      </dgm:t>
    </dgm:pt>
    <dgm:pt modelId="{5BD98E2B-E3A2-4C9D-AA86-B1B598444422}">
      <dgm:prSet/>
      <dgm:spPr/>
      <dgm:t>
        <a:bodyPr/>
        <a:lstStyle/>
        <a:p>
          <a:r>
            <a:rPr lang="en-GB" b="0" baseline="0" dirty="0"/>
            <a:t>ERP involves gradual exposure to anxiety triggers while resisting compulsions, reducing distress through habituation.</a:t>
          </a:r>
          <a:endParaRPr lang="en-US" b="0" dirty="0"/>
        </a:p>
      </dgm:t>
    </dgm:pt>
    <dgm:pt modelId="{5B3FB718-22B4-40E0-A1DD-5490A1901C60}" type="parTrans" cxnId="{A93270F2-377C-4035-9BBB-B976518D5E58}">
      <dgm:prSet/>
      <dgm:spPr/>
      <dgm:t>
        <a:bodyPr/>
        <a:lstStyle/>
        <a:p>
          <a:endParaRPr lang="en-US"/>
        </a:p>
      </dgm:t>
    </dgm:pt>
    <dgm:pt modelId="{948BF101-BF86-4540-B2C2-F72F5E46EE7F}" type="sibTrans" cxnId="{A93270F2-377C-4035-9BBB-B976518D5E58}">
      <dgm:prSet/>
      <dgm:spPr/>
      <dgm:t>
        <a:bodyPr/>
        <a:lstStyle/>
        <a:p>
          <a:endParaRPr lang="en-US"/>
        </a:p>
      </dgm:t>
    </dgm:pt>
    <dgm:pt modelId="{609BCD4F-4503-4C23-9FB3-735C17DC212B}">
      <dgm:prSet/>
      <dgm:spPr/>
      <dgm:t>
        <a:bodyPr/>
        <a:lstStyle/>
        <a:p>
          <a:r>
            <a:rPr lang="en-GB" b="0" baseline="0" dirty="0"/>
            <a:t>Treatment structure: typically, 10–20 sessions plus home-based practice and relapse-prevention planning.</a:t>
          </a:r>
          <a:endParaRPr lang="en-US" b="0" dirty="0"/>
        </a:p>
      </dgm:t>
    </dgm:pt>
    <dgm:pt modelId="{59B876D4-4752-491D-B20C-7C6D031736FA}" type="parTrans" cxnId="{FADB268A-7702-47AB-9CB7-536BBAC02CDE}">
      <dgm:prSet/>
      <dgm:spPr/>
      <dgm:t>
        <a:bodyPr/>
        <a:lstStyle/>
        <a:p>
          <a:endParaRPr lang="en-US"/>
        </a:p>
      </dgm:t>
    </dgm:pt>
    <dgm:pt modelId="{98C9A950-1C6D-4D06-9EBD-42E3599742EB}" type="sibTrans" cxnId="{FADB268A-7702-47AB-9CB7-536BBAC02CDE}">
      <dgm:prSet/>
      <dgm:spPr/>
      <dgm:t>
        <a:bodyPr/>
        <a:lstStyle/>
        <a:p>
          <a:endParaRPr lang="en-US"/>
        </a:p>
      </dgm:t>
    </dgm:pt>
    <dgm:pt modelId="{F8AEA0FC-C599-48CA-A8B4-DB92E6AE5D22}">
      <dgm:prSet/>
      <dgm:spPr/>
      <dgm:t>
        <a:bodyPr/>
        <a:lstStyle/>
        <a:p>
          <a:r>
            <a:rPr lang="en-GB" b="0" baseline="0" dirty="0"/>
            <a:t>Delivered in individual or group formats, and via digital CBT platforms (e.g., Silver Cloud, IAPT Online, or NHS Talking Therapies apps).</a:t>
          </a:r>
          <a:endParaRPr lang="en-US" b="0" dirty="0"/>
        </a:p>
      </dgm:t>
    </dgm:pt>
    <dgm:pt modelId="{565D2506-F62B-411D-8899-77D3BF4D8918}" type="parTrans" cxnId="{81983ACA-BC28-47C3-A5D3-E9C8D28CA715}">
      <dgm:prSet/>
      <dgm:spPr/>
      <dgm:t>
        <a:bodyPr/>
        <a:lstStyle/>
        <a:p>
          <a:endParaRPr lang="en-US"/>
        </a:p>
      </dgm:t>
    </dgm:pt>
    <dgm:pt modelId="{45CB80E0-613D-4CF8-A8BE-BB7492ADF654}" type="sibTrans" cxnId="{81983ACA-BC28-47C3-A5D3-E9C8D28CA715}">
      <dgm:prSet/>
      <dgm:spPr/>
      <dgm:t>
        <a:bodyPr/>
        <a:lstStyle/>
        <a:p>
          <a:endParaRPr lang="en-US"/>
        </a:p>
      </dgm:t>
    </dgm:pt>
    <dgm:pt modelId="{056D63BF-E889-4944-823B-602C38C7B802}">
      <dgm:prSet/>
      <dgm:spPr/>
      <dgm:t>
        <a:bodyPr/>
        <a:lstStyle/>
        <a:p>
          <a:r>
            <a:rPr lang="en-GB" b="0" baseline="0" dirty="0"/>
            <a:t>Group CBT and digital ERP improve accessibility, reduce waiting times, and align with the NHS Long-Term Plan (2019) for equitable mental-health support. </a:t>
          </a:r>
          <a:endParaRPr lang="en-US" b="0" dirty="0"/>
        </a:p>
      </dgm:t>
    </dgm:pt>
    <dgm:pt modelId="{3D41DE0F-7E2C-4B5D-A45F-BAB483DA000E}" type="parTrans" cxnId="{12851EC1-BCFB-4AAB-8472-4DCA34B011D8}">
      <dgm:prSet/>
      <dgm:spPr/>
      <dgm:t>
        <a:bodyPr/>
        <a:lstStyle/>
        <a:p>
          <a:endParaRPr lang="en-US"/>
        </a:p>
      </dgm:t>
    </dgm:pt>
    <dgm:pt modelId="{A53A6A85-CE6F-405A-B9A1-40C02488FED2}" type="sibTrans" cxnId="{12851EC1-BCFB-4AAB-8472-4DCA34B011D8}">
      <dgm:prSet/>
      <dgm:spPr/>
      <dgm:t>
        <a:bodyPr/>
        <a:lstStyle/>
        <a:p>
          <a:endParaRPr lang="en-US"/>
        </a:p>
      </dgm:t>
    </dgm:pt>
    <dgm:pt modelId="{1069FB49-00C3-464F-A86D-93DA5584CCC1}" type="pres">
      <dgm:prSet presAssocID="{F8E054E0-4681-41F2-9CF8-2BD180BCFC58}" presName="root" presStyleCnt="0">
        <dgm:presLayoutVars>
          <dgm:dir/>
          <dgm:resizeHandles val="exact"/>
        </dgm:presLayoutVars>
      </dgm:prSet>
      <dgm:spPr/>
    </dgm:pt>
    <dgm:pt modelId="{A7314631-0A8D-48E2-BF3F-AC4214F72DCA}" type="pres">
      <dgm:prSet presAssocID="{4D5BFC12-E150-4B31-9574-35E4C5724547}" presName="compNode" presStyleCnt="0"/>
      <dgm:spPr/>
    </dgm:pt>
    <dgm:pt modelId="{C143E492-3889-463B-98CB-A52F62664C47}" type="pres">
      <dgm:prSet presAssocID="{4D5BFC12-E150-4B31-9574-35E4C5724547}" presName="bgRect" presStyleLbl="bgShp" presStyleIdx="0" presStyleCnt="5"/>
      <dgm:spPr/>
    </dgm:pt>
    <dgm:pt modelId="{ADDB0F3D-4C94-4D50-8CE0-1714275FD3F3}" type="pres">
      <dgm:prSet presAssocID="{4D5BFC12-E150-4B31-9574-35E4C572454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79AE09A0-4C31-4F82-9C56-14D1A03113F7}" type="pres">
      <dgm:prSet presAssocID="{4D5BFC12-E150-4B31-9574-35E4C5724547}" presName="spaceRect" presStyleCnt="0"/>
      <dgm:spPr/>
    </dgm:pt>
    <dgm:pt modelId="{9AD10D77-A6CE-4E4A-B572-4069F7F915E8}" type="pres">
      <dgm:prSet presAssocID="{4D5BFC12-E150-4B31-9574-35E4C5724547}" presName="parTx" presStyleLbl="revTx" presStyleIdx="0" presStyleCnt="5">
        <dgm:presLayoutVars>
          <dgm:chMax val="0"/>
          <dgm:chPref val="0"/>
        </dgm:presLayoutVars>
      </dgm:prSet>
      <dgm:spPr/>
    </dgm:pt>
    <dgm:pt modelId="{0CD2F4D7-B42E-4246-A284-CD9D3E8B734F}" type="pres">
      <dgm:prSet presAssocID="{422347F7-0D27-4B54-8F65-BA8BE9516D7F}" presName="sibTrans" presStyleCnt="0"/>
      <dgm:spPr/>
    </dgm:pt>
    <dgm:pt modelId="{0F55F492-FD23-403C-B47C-CA4F9B2B0372}" type="pres">
      <dgm:prSet presAssocID="{5BD98E2B-E3A2-4C9D-AA86-B1B598444422}" presName="compNode" presStyleCnt="0"/>
      <dgm:spPr/>
    </dgm:pt>
    <dgm:pt modelId="{8A536782-8FAE-4D9D-B2C5-B6C5B3DEF45C}" type="pres">
      <dgm:prSet presAssocID="{5BD98E2B-E3A2-4C9D-AA86-B1B598444422}" presName="bgRect" presStyleLbl="bgShp" presStyleIdx="1" presStyleCnt="5"/>
      <dgm:spPr/>
    </dgm:pt>
    <dgm:pt modelId="{EC00D52B-C228-4BCF-AE9D-346E068D3501}" type="pres">
      <dgm:prSet presAssocID="{5BD98E2B-E3A2-4C9D-AA86-B1B59844442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5CFE38C3-2E8C-47DC-A521-060078662683}" type="pres">
      <dgm:prSet presAssocID="{5BD98E2B-E3A2-4C9D-AA86-B1B598444422}" presName="spaceRect" presStyleCnt="0"/>
      <dgm:spPr/>
    </dgm:pt>
    <dgm:pt modelId="{C242513E-5DE8-4603-8192-332A63339571}" type="pres">
      <dgm:prSet presAssocID="{5BD98E2B-E3A2-4C9D-AA86-B1B598444422}" presName="parTx" presStyleLbl="revTx" presStyleIdx="1" presStyleCnt="5">
        <dgm:presLayoutVars>
          <dgm:chMax val="0"/>
          <dgm:chPref val="0"/>
        </dgm:presLayoutVars>
      </dgm:prSet>
      <dgm:spPr/>
    </dgm:pt>
    <dgm:pt modelId="{1959E89D-9258-4F47-9D74-C459EC1CC75C}" type="pres">
      <dgm:prSet presAssocID="{948BF101-BF86-4540-B2C2-F72F5E46EE7F}" presName="sibTrans" presStyleCnt="0"/>
      <dgm:spPr/>
    </dgm:pt>
    <dgm:pt modelId="{9A53115A-F4D1-42F6-88BA-D48D2E4C8EEB}" type="pres">
      <dgm:prSet presAssocID="{609BCD4F-4503-4C23-9FB3-735C17DC212B}" presName="compNode" presStyleCnt="0"/>
      <dgm:spPr/>
    </dgm:pt>
    <dgm:pt modelId="{627EBE31-FACB-4D11-9C1F-A3615FFDDCC5}" type="pres">
      <dgm:prSet presAssocID="{609BCD4F-4503-4C23-9FB3-735C17DC212B}" presName="bgRect" presStyleLbl="bgShp" presStyleIdx="2" presStyleCnt="5"/>
      <dgm:spPr/>
    </dgm:pt>
    <dgm:pt modelId="{5EBED663-E983-48E6-B207-298846D8E3EF}" type="pres">
      <dgm:prSet presAssocID="{609BCD4F-4503-4C23-9FB3-735C17DC212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82FE1D3A-FC08-4C1E-ABA1-B023BE4BF4EF}" type="pres">
      <dgm:prSet presAssocID="{609BCD4F-4503-4C23-9FB3-735C17DC212B}" presName="spaceRect" presStyleCnt="0"/>
      <dgm:spPr/>
    </dgm:pt>
    <dgm:pt modelId="{0473C301-DECB-4CB6-B465-E1DEE4B496E4}" type="pres">
      <dgm:prSet presAssocID="{609BCD4F-4503-4C23-9FB3-735C17DC212B}" presName="parTx" presStyleLbl="revTx" presStyleIdx="2" presStyleCnt="5">
        <dgm:presLayoutVars>
          <dgm:chMax val="0"/>
          <dgm:chPref val="0"/>
        </dgm:presLayoutVars>
      </dgm:prSet>
      <dgm:spPr/>
    </dgm:pt>
    <dgm:pt modelId="{77D83E95-A1C3-4AAC-B9FD-1AF9670FA3F3}" type="pres">
      <dgm:prSet presAssocID="{98C9A950-1C6D-4D06-9EBD-42E3599742EB}" presName="sibTrans" presStyleCnt="0"/>
      <dgm:spPr/>
    </dgm:pt>
    <dgm:pt modelId="{6B45F8E7-4DE7-459F-839A-CAF2B658F714}" type="pres">
      <dgm:prSet presAssocID="{F8AEA0FC-C599-48CA-A8B4-DB92E6AE5D22}" presName="compNode" presStyleCnt="0"/>
      <dgm:spPr/>
    </dgm:pt>
    <dgm:pt modelId="{35AE2CE8-0EA7-452C-A978-51AF2B2C0EDA}" type="pres">
      <dgm:prSet presAssocID="{F8AEA0FC-C599-48CA-A8B4-DB92E6AE5D22}" presName="bgRect" presStyleLbl="bgShp" presStyleIdx="3" presStyleCnt="5"/>
      <dgm:spPr/>
    </dgm:pt>
    <dgm:pt modelId="{9F02DFF8-EE27-4DB7-8CDC-CFF0F0C22B8F}" type="pres">
      <dgm:prSet presAssocID="{F8AEA0FC-C599-48CA-A8B4-DB92E6AE5D2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yncing Cloud"/>
        </a:ext>
      </dgm:extLst>
    </dgm:pt>
    <dgm:pt modelId="{AFDA0A5C-E5D1-4941-8C08-040F1D3E2868}" type="pres">
      <dgm:prSet presAssocID="{F8AEA0FC-C599-48CA-A8B4-DB92E6AE5D22}" presName="spaceRect" presStyleCnt="0"/>
      <dgm:spPr/>
    </dgm:pt>
    <dgm:pt modelId="{36D1179F-DD03-42BC-BA41-F84DEEF3D60F}" type="pres">
      <dgm:prSet presAssocID="{F8AEA0FC-C599-48CA-A8B4-DB92E6AE5D22}" presName="parTx" presStyleLbl="revTx" presStyleIdx="3" presStyleCnt="5">
        <dgm:presLayoutVars>
          <dgm:chMax val="0"/>
          <dgm:chPref val="0"/>
        </dgm:presLayoutVars>
      </dgm:prSet>
      <dgm:spPr/>
    </dgm:pt>
    <dgm:pt modelId="{D2EA84BB-D443-43DC-8969-30AAF4E0ACA1}" type="pres">
      <dgm:prSet presAssocID="{45CB80E0-613D-4CF8-A8BE-BB7492ADF654}" presName="sibTrans" presStyleCnt="0"/>
      <dgm:spPr/>
    </dgm:pt>
    <dgm:pt modelId="{8165A557-07C9-4609-9161-CEB147FF528A}" type="pres">
      <dgm:prSet presAssocID="{056D63BF-E889-4944-823B-602C38C7B802}" presName="compNode" presStyleCnt="0"/>
      <dgm:spPr/>
    </dgm:pt>
    <dgm:pt modelId="{383F3F09-4AEB-4F4D-A62C-927AD3FE785B}" type="pres">
      <dgm:prSet presAssocID="{056D63BF-E889-4944-823B-602C38C7B802}" presName="bgRect" presStyleLbl="bgShp" presStyleIdx="4" presStyleCnt="5"/>
      <dgm:spPr/>
    </dgm:pt>
    <dgm:pt modelId="{73A13CDB-3D6A-462B-B727-2A17125A5341}" type="pres">
      <dgm:prSet presAssocID="{056D63BF-E889-4944-823B-602C38C7B80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tor"/>
        </a:ext>
      </dgm:extLst>
    </dgm:pt>
    <dgm:pt modelId="{6D2912D4-10DE-4A87-B02F-6446C64FFEA6}" type="pres">
      <dgm:prSet presAssocID="{056D63BF-E889-4944-823B-602C38C7B802}" presName="spaceRect" presStyleCnt="0"/>
      <dgm:spPr/>
    </dgm:pt>
    <dgm:pt modelId="{5DC9269C-9485-407C-89A1-116FBCD7F80F}" type="pres">
      <dgm:prSet presAssocID="{056D63BF-E889-4944-823B-602C38C7B802}" presName="parTx" presStyleLbl="revTx" presStyleIdx="4" presStyleCnt="5" custScaleX="102280">
        <dgm:presLayoutVars>
          <dgm:chMax val="0"/>
          <dgm:chPref val="0"/>
        </dgm:presLayoutVars>
      </dgm:prSet>
      <dgm:spPr/>
    </dgm:pt>
  </dgm:ptLst>
  <dgm:cxnLst>
    <dgm:cxn modelId="{63D4531E-6DF7-4541-AFB1-13569362E3C2}" type="presOf" srcId="{609BCD4F-4503-4C23-9FB3-735C17DC212B}" destId="{0473C301-DECB-4CB6-B465-E1DEE4B496E4}" srcOrd="0" destOrd="0" presId="urn:microsoft.com/office/officeart/2018/2/layout/IconVerticalSolidList"/>
    <dgm:cxn modelId="{01125936-D283-4DDC-A984-EF20EF487FCA}" type="presOf" srcId="{4D5BFC12-E150-4B31-9574-35E4C5724547}" destId="{9AD10D77-A6CE-4E4A-B572-4069F7F915E8}" srcOrd="0" destOrd="0" presId="urn:microsoft.com/office/officeart/2018/2/layout/IconVerticalSolidList"/>
    <dgm:cxn modelId="{06975143-1508-442A-B4C7-B7B4F1F5C651}" srcId="{F8E054E0-4681-41F2-9CF8-2BD180BCFC58}" destId="{4D5BFC12-E150-4B31-9574-35E4C5724547}" srcOrd="0" destOrd="0" parTransId="{1BC48006-56CB-4F4D-A8FC-9DCC514AD85E}" sibTransId="{422347F7-0D27-4B54-8F65-BA8BE9516D7F}"/>
    <dgm:cxn modelId="{89E71176-FDBE-4595-B439-8DC9B114E430}" type="presOf" srcId="{056D63BF-E889-4944-823B-602C38C7B802}" destId="{5DC9269C-9485-407C-89A1-116FBCD7F80F}" srcOrd="0" destOrd="0" presId="urn:microsoft.com/office/officeart/2018/2/layout/IconVerticalSolidList"/>
    <dgm:cxn modelId="{481CCA59-8BBB-4C42-AD60-6456F45009C5}" type="presOf" srcId="{F8E054E0-4681-41F2-9CF8-2BD180BCFC58}" destId="{1069FB49-00C3-464F-A86D-93DA5584CCC1}" srcOrd="0" destOrd="0" presId="urn:microsoft.com/office/officeart/2018/2/layout/IconVerticalSolidList"/>
    <dgm:cxn modelId="{FADB268A-7702-47AB-9CB7-536BBAC02CDE}" srcId="{F8E054E0-4681-41F2-9CF8-2BD180BCFC58}" destId="{609BCD4F-4503-4C23-9FB3-735C17DC212B}" srcOrd="2" destOrd="0" parTransId="{59B876D4-4752-491D-B20C-7C6D031736FA}" sibTransId="{98C9A950-1C6D-4D06-9EBD-42E3599742EB}"/>
    <dgm:cxn modelId="{12851EC1-BCFB-4AAB-8472-4DCA34B011D8}" srcId="{F8E054E0-4681-41F2-9CF8-2BD180BCFC58}" destId="{056D63BF-E889-4944-823B-602C38C7B802}" srcOrd="4" destOrd="0" parTransId="{3D41DE0F-7E2C-4B5D-A45F-BAB483DA000E}" sibTransId="{A53A6A85-CE6F-405A-B9A1-40C02488FED2}"/>
    <dgm:cxn modelId="{81983ACA-BC28-47C3-A5D3-E9C8D28CA715}" srcId="{F8E054E0-4681-41F2-9CF8-2BD180BCFC58}" destId="{F8AEA0FC-C599-48CA-A8B4-DB92E6AE5D22}" srcOrd="3" destOrd="0" parTransId="{565D2506-F62B-411D-8899-77D3BF4D8918}" sibTransId="{45CB80E0-613D-4CF8-A8BE-BB7492ADF654}"/>
    <dgm:cxn modelId="{7BC9B5D1-5820-4ADA-9183-021648D5B156}" type="presOf" srcId="{F8AEA0FC-C599-48CA-A8B4-DB92E6AE5D22}" destId="{36D1179F-DD03-42BC-BA41-F84DEEF3D60F}" srcOrd="0" destOrd="0" presId="urn:microsoft.com/office/officeart/2018/2/layout/IconVerticalSolidList"/>
    <dgm:cxn modelId="{A93270F2-377C-4035-9BBB-B976518D5E58}" srcId="{F8E054E0-4681-41F2-9CF8-2BD180BCFC58}" destId="{5BD98E2B-E3A2-4C9D-AA86-B1B598444422}" srcOrd="1" destOrd="0" parTransId="{5B3FB718-22B4-40E0-A1DD-5490A1901C60}" sibTransId="{948BF101-BF86-4540-B2C2-F72F5E46EE7F}"/>
    <dgm:cxn modelId="{D6D5A2F8-FBE6-4FF6-A0D9-734DD5397420}" type="presOf" srcId="{5BD98E2B-E3A2-4C9D-AA86-B1B598444422}" destId="{C242513E-5DE8-4603-8192-332A63339571}" srcOrd="0" destOrd="0" presId="urn:microsoft.com/office/officeart/2018/2/layout/IconVerticalSolidList"/>
    <dgm:cxn modelId="{F074F4CD-F63A-41E5-8F5A-BD513CF082B8}" type="presParOf" srcId="{1069FB49-00C3-464F-A86D-93DA5584CCC1}" destId="{A7314631-0A8D-48E2-BF3F-AC4214F72DCA}" srcOrd="0" destOrd="0" presId="urn:microsoft.com/office/officeart/2018/2/layout/IconVerticalSolidList"/>
    <dgm:cxn modelId="{7F61DE45-DB61-47D4-9A72-764BB3B6EC73}" type="presParOf" srcId="{A7314631-0A8D-48E2-BF3F-AC4214F72DCA}" destId="{C143E492-3889-463B-98CB-A52F62664C47}" srcOrd="0" destOrd="0" presId="urn:microsoft.com/office/officeart/2018/2/layout/IconVerticalSolidList"/>
    <dgm:cxn modelId="{59234EA9-E9BC-4CB3-B5A7-D9FFFDB94883}" type="presParOf" srcId="{A7314631-0A8D-48E2-BF3F-AC4214F72DCA}" destId="{ADDB0F3D-4C94-4D50-8CE0-1714275FD3F3}" srcOrd="1" destOrd="0" presId="urn:microsoft.com/office/officeart/2018/2/layout/IconVerticalSolidList"/>
    <dgm:cxn modelId="{FC7AF9F2-2971-4263-B09C-04D87EAC26D2}" type="presParOf" srcId="{A7314631-0A8D-48E2-BF3F-AC4214F72DCA}" destId="{79AE09A0-4C31-4F82-9C56-14D1A03113F7}" srcOrd="2" destOrd="0" presId="urn:microsoft.com/office/officeart/2018/2/layout/IconVerticalSolidList"/>
    <dgm:cxn modelId="{56B2662D-FD8F-4683-A439-E73F5CECEC37}" type="presParOf" srcId="{A7314631-0A8D-48E2-BF3F-AC4214F72DCA}" destId="{9AD10D77-A6CE-4E4A-B572-4069F7F915E8}" srcOrd="3" destOrd="0" presId="urn:microsoft.com/office/officeart/2018/2/layout/IconVerticalSolidList"/>
    <dgm:cxn modelId="{7007EAD5-9573-48FA-A15B-7961383E0D5D}" type="presParOf" srcId="{1069FB49-00C3-464F-A86D-93DA5584CCC1}" destId="{0CD2F4D7-B42E-4246-A284-CD9D3E8B734F}" srcOrd="1" destOrd="0" presId="urn:microsoft.com/office/officeart/2018/2/layout/IconVerticalSolidList"/>
    <dgm:cxn modelId="{7C3FCE39-0917-4C90-8EBA-59891127EF2F}" type="presParOf" srcId="{1069FB49-00C3-464F-A86D-93DA5584CCC1}" destId="{0F55F492-FD23-403C-B47C-CA4F9B2B0372}" srcOrd="2" destOrd="0" presId="urn:microsoft.com/office/officeart/2018/2/layout/IconVerticalSolidList"/>
    <dgm:cxn modelId="{893847D7-5610-4645-AE68-64E10D774D4F}" type="presParOf" srcId="{0F55F492-FD23-403C-B47C-CA4F9B2B0372}" destId="{8A536782-8FAE-4D9D-B2C5-B6C5B3DEF45C}" srcOrd="0" destOrd="0" presId="urn:microsoft.com/office/officeart/2018/2/layout/IconVerticalSolidList"/>
    <dgm:cxn modelId="{B51282F8-EFCE-43C8-ABDA-96F76FD9776A}" type="presParOf" srcId="{0F55F492-FD23-403C-B47C-CA4F9B2B0372}" destId="{EC00D52B-C228-4BCF-AE9D-346E068D3501}" srcOrd="1" destOrd="0" presId="urn:microsoft.com/office/officeart/2018/2/layout/IconVerticalSolidList"/>
    <dgm:cxn modelId="{FCB50BE9-F4CB-4B10-B794-7BEC8212D628}" type="presParOf" srcId="{0F55F492-FD23-403C-B47C-CA4F9B2B0372}" destId="{5CFE38C3-2E8C-47DC-A521-060078662683}" srcOrd="2" destOrd="0" presId="urn:microsoft.com/office/officeart/2018/2/layout/IconVerticalSolidList"/>
    <dgm:cxn modelId="{5AB4543C-0141-46DA-B285-2AD0048436CC}" type="presParOf" srcId="{0F55F492-FD23-403C-B47C-CA4F9B2B0372}" destId="{C242513E-5DE8-4603-8192-332A63339571}" srcOrd="3" destOrd="0" presId="urn:microsoft.com/office/officeart/2018/2/layout/IconVerticalSolidList"/>
    <dgm:cxn modelId="{AF81A5E7-A10E-4892-B017-9B4E7209DE65}" type="presParOf" srcId="{1069FB49-00C3-464F-A86D-93DA5584CCC1}" destId="{1959E89D-9258-4F47-9D74-C459EC1CC75C}" srcOrd="3" destOrd="0" presId="urn:microsoft.com/office/officeart/2018/2/layout/IconVerticalSolidList"/>
    <dgm:cxn modelId="{5CFDE79B-9BC6-4042-B705-B4875B785684}" type="presParOf" srcId="{1069FB49-00C3-464F-A86D-93DA5584CCC1}" destId="{9A53115A-F4D1-42F6-88BA-D48D2E4C8EEB}" srcOrd="4" destOrd="0" presId="urn:microsoft.com/office/officeart/2018/2/layout/IconVerticalSolidList"/>
    <dgm:cxn modelId="{068F6509-4ADD-4109-8245-80FBF8499DC5}" type="presParOf" srcId="{9A53115A-F4D1-42F6-88BA-D48D2E4C8EEB}" destId="{627EBE31-FACB-4D11-9C1F-A3615FFDDCC5}" srcOrd="0" destOrd="0" presId="urn:microsoft.com/office/officeart/2018/2/layout/IconVerticalSolidList"/>
    <dgm:cxn modelId="{994DC105-D773-4F40-9987-14D041851F97}" type="presParOf" srcId="{9A53115A-F4D1-42F6-88BA-D48D2E4C8EEB}" destId="{5EBED663-E983-48E6-B207-298846D8E3EF}" srcOrd="1" destOrd="0" presId="urn:microsoft.com/office/officeart/2018/2/layout/IconVerticalSolidList"/>
    <dgm:cxn modelId="{490AD99E-7103-4711-A95B-AECC820EAD1E}" type="presParOf" srcId="{9A53115A-F4D1-42F6-88BA-D48D2E4C8EEB}" destId="{82FE1D3A-FC08-4C1E-ABA1-B023BE4BF4EF}" srcOrd="2" destOrd="0" presId="urn:microsoft.com/office/officeart/2018/2/layout/IconVerticalSolidList"/>
    <dgm:cxn modelId="{6B535A77-10A9-4B1C-B6B7-96CF742F6AE2}" type="presParOf" srcId="{9A53115A-F4D1-42F6-88BA-D48D2E4C8EEB}" destId="{0473C301-DECB-4CB6-B465-E1DEE4B496E4}" srcOrd="3" destOrd="0" presId="urn:microsoft.com/office/officeart/2018/2/layout/IconVerticalSolidList"/>
    <dgm:cxn modelId="{72C1750B-E95E-4A7D-93B4-7E9BEE6281C5}" type="presParOf" srcId="{1069FB49-00C3-464F-A86D-93DA5584CCC1}" destId="{77D83E95-A1C3-4AAC-B9FD-1AF9670FA3F3}" srcOrd="5" destOrd="0" presId="urn:microsoft.com/office/officeart/2018/2/layout/IconVerticalSolidList"/>
    <dgm:cxn modelId="{48FAFDD1-E3F8-4825-A1D5-8800437CC8D8}" type="presParOf" srcId="{1069FB49-00C3-464F-A86D-93DA5584CCC1}" destId="{6B45F8E7-4DE7-459F-839A-CAF2B658F714}" srcOrd="6" destOrd="0" presId="urn:microsoft.com/office/officeart/2018/2/layout/IconVerticalSolidList"/>
    <dgm:cxn modelId="{CFE0E325-6E1A-42ED-BC26-2391F103D31B}" type="presParOf" srcId="{6B45F8E7-4DE7-459F-839A-CAF2B658F714}" destId="{35AE2CE8-0EA7-452C-A978-51AF2B2C0EDA}" srcOrd="0" destOrd="0" presId="urn:microsoft.com/office/officeart/2018/2/layout/IconVerticalSolidList"/>
    <dgm:cxn modelId="{EBDF7712-805D-4557-A1EE-5A1A2EB1B3F0}" type="presParOf" srcId="{6B45F8E7-4DE7-459F-839A-CAF2B658F714}" destId="{9F02DFF8-EE27-4DB7-8CDC-CFF0F0C22B8F}" srcOrd="1" destOrd="0" presId="urn:microsoft.com/office/officeart/2018/2/layout/IconVerticalSolidList"/>
    <dgm:cxn modelId="{C9FC0E07-D88D-4E03-BE93-75296D949F26}" type="presParOf" srcId="{6B45F8E7-4DE7-459F-839A-CAF2B658F714}" destId="{AFDA0A5C-E5D1-4941-8C08-040F1D3E2868}" srcOrd="2" destOrd="0" presId="urn:microsoft.com/office/officeart/2018/2/layout/IconVerticalSolidList"/>
    <dgm:cxn modelId="{10A513FE-6D86-4115-933A-88BD796F050B}" type="presParOf" srcId="{6B45F8E7-4DE7-459F-839A-CAF2B658F714}" destId="{36D1179F-DD03-42BC-BA41-F84DEEF3D60F}" srcOrd="3" destOrd="0" presId="urn:microsoft.com/office/officeart/2018/2/layout/IconVerticalSolidList"/>
    <dgm:cxn modelId="{F85D1E1F-F9F0-45A1-9D42-A0733BD58FDC}" type="presParOf" srcId="{1069FB49-00C3-464F-A86D-93DA5584CCC1}" destId="{D2EA84BB-D443-43DC-8969-30AAF4E0ACA1}" srcOrd="7" destOrd="0" presId="urn:microsoft.com/office/officeart/2018/2/layout/IconVerticalSolidList"/>
    <dgm:cxn modelId="{AD2A3475-E738-43EF-B8B1-E77E5987B7F1}" type="presParOf" srcId="{1069FB49-00C3-464F-A86D-93DA5584CCC1}" destId="{8165A557-07C9-4609-9161-CEB147FF528A}" srcOrd="8" destOrd="0" presId="urn:microsoft.com/office/officeart/2018/2/layout/IconVerticalSolidList"/>
    <dgm:cxn modelId="{539054C0-BF13-468C-84E6-9DE48C37AECD}" type="presParOf" srcId="{8165A557-07C9-4609-9161-CEB147FF528A}" destId="{383F3F09-4AEB-4F4D-A62C-927AD3FE785B}" srcOrd="0" destOrd="0" presId="urn:microsoft.com/office/officeart/2018/2/layout/IconVerticalSolidList"/>
    <dgm:cxn modelId="{2ABD325B-9BF5-4687-B728-BDD092DF2E90}" type="presParOf" srcId="{8165A557-07C9-4609-9161-CEB147FF528A}" destId="{73A13CDB-3D6A-462B-B727-2A17125A5341}" srcOrd="1" destOrd="0" presId="urn:microsoft.com/office/officeart/2018/2/layout/IconVerticalSolidList"/>
    <dgm:cxn modelId="{0DA10B25-6274-491E-A8A6-220420B85B60}" type="presParOf" srcId="{8165A557-07C9-4609-9161-CEB147FF528A}" destId="{6D2912D4-10DE-4A87-B02F-6446C64FFEA6}" srcOrd="2" destOrd="0" presId="urn:microsoft.com/office/officeart/2018/2/layout/IconVerticalSolidList"/>
    <dgm:cxn modelId="{F78FEE3E-6956-4A8C-A314-77CDC9800F1B}" type="presParOf" srcId="{8165A557-07C9-4609-9161-CEB147FF528A}" destId="{5DC9269C-9485-407C-89A1-116FBCD7F80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60C6BA2-5348-4841-8181-442671CC469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F166555-D505-4968-BE13-8BA502B179CC}">
      <dgm:prSet/>
      <dgm:spPr>
        <a:noFill/>
      </dgm:spPr>
      <dgm:t>
        <a:bodyPr/>
        <a:lstStyle/>
        <a:p>
          <a:r>
            <a:rPr lang="en-GB" b="0" baseline="0" dirty="0">
              <a:solidFill>
                <a:schemeClr val="tx1"/>
              </a:solidFill>
            </a:rPr>
            <a:t>First-line medication: Selective Serotonin Reuptake Inhibitors (SSRIs): sertraline, fluoxetine, fluvoxamine, paroxetine, citalopram.</a:t>
          </a:r>
          <a:endParaRPr lang="en-US" b="0" dirty="0">
            <a:solidFill>
              <a:schemeClr val="tx1"/>
            </a:solidFill>
          </a:endParaRPr>
        </a:p>
      </dgm:t>
    </dgm:pt>
    <dgm:pt modelId="{25581BCB-491F-4571-8965-45B2CF6CB673}" type="parTrans" cxnId="{2AA43C1C-6D06-496F-9575-CE093AF321F4}">
      <dgm:prSet/>
      <dgm:spPr/>
      <dgm:t>
        <a:bodyPr/>
        <a:lstStyle/>
        <a:p>
          <a:endParaRPr lang="en-US"/>
        </a:p>
      </dgm:t>
    </dgm:pt>
    <dgm:pt modelId="{2B92AD2F-314A-4691-AA5F-40208F1AC550}" type="sibTrans" cxnId="{2AA43C1C-6D06-496F-9575-CE093AF321F4}">
      <dgm:prSet/>
      <dgm:spPr/>
      <dgm:t>
        <a:bodyPr/>
        <a:lstStyle/>
        <a:p>
          <a:endParaRPr lang="en-US"/>
        </a:p>
      </dgm:t>
    </dgm:pt>
    <dgm:pt modelId="{4EBD35FC-DE52-4188-ADD8-F58655D8FCC5}">
      <dgm:prSet/>
      <dgm:spPr>
        <a:noFill/>
      </dgm:spPr>
      <dgm:t>
        <a:bodyPr/>
        <a:lstStyle/>
        <a:p>
          <a:r>
            <a:rPr lang="en-GB" b="0" baseline="0" dirty="0">
              <a:solidFill>
                <a:schemeClr val="tx1"/>
              </a:solidFill>
            </a:rPr>
            <a:t>Treatment trial: minimum 12 weeks before judging response; maintain therapy for 12–24 months post-remission.</a:t>
          </a:r>
          <a:endParaRPr lang="en-US" b="0" dirty="0">
            <a:solidFill>
              <a:schemeClr val="tx1"/>
            </a:solidFill>
          </a:endParaRPr>
        </a:p>
      </dgm:t>
    </dgm:pt>
    <dgm:pt modelId="{9EE4EF54-EB3D-48E4-99ED-3AA63094E952}" type="parTrans" cxnId="{A6A92FE8-FBBC-45EB-AA85-1328A7079490}">
      <dgm:prSet/>
      <dgm:spPr/>
      <dgm:t>
        <a:bodyPr/>
        <a:lstStyle/>
        <a:p>
          <a:endParaRPr lang="en-US"/>
        </a:p>
      </dgm:t>
    </dgm:pt>
    <dgm:pt modelId="{1CEF9811-2855-41A8-B54F-4C86CCC214EB}" type="sibTrans" cxnId="{A6A92FE8-FBBC-45EB-AA85-1328A7079490}">
      <dgm:prSet/>
      <dgm:spPr/>
      <dgm:t>
        <a:bodyPr/>
        <a:lstStyle/>
        <a:p>
          <a:endParaRPr lang="en-US"/>
        </a:p>
      </dgm:t>
    </dgm:pt>
    <dgm:pt modelId="{B2D0EECF-A61A-476C-A2B9-F3D3E103045C}">
      <dgm:prSet/>
      <dgm:spPr>
        <a:noFill/>
      </dgm:spPr>
      <dgm:t>
        <a:bodyPr/>
        <a:lstStyle/>
        <a:p>
          <a:r>
            <a:rPr lang="en-GB" b="0" baseline="0" dirty="0">
              <a:solidFill>
                <a:schemeClr val="tx1"/>
              </a:solidFill>
            </a:rPr>
            <a:t>If ineffective, switch to another SSRI or clomipramine (tricyclic antidepressant).</a:t>
          </a:r>
          <a:endParaRPr lang="en-US" b="0" dirty="0">
            <a:solidFill>
              <a:schemeClr val="tx1"/>
            </a:solidFill>
          </a:endParaRPr>
        </a:p>
      </dgm:t>
    </dgm:pt>
    <dgm:pt modelId="{144CFB0A-108E-483A-BE7D-40BF6ABB0D52}" type="parTrans" cxnId="{B9CC78C9-7AB4-4BC1-A8F8-3A3243DD6E74}">
      <dgm:prSet/>
      <dgm:spPr/>
      <dgm:t>
        <a:bodyPr/>
        <a:lstStyle/>
        <a:p>
          <a:endParaRPr lang="en-US"/>
        </a:p>
      </dgm:t>
    </dgm:pt>
    <dgm:pt modelId="{81F4DB6D-E270-45CB-B2A2-F99BB7B02EA7}" type="sibTrans" cxnId="{B9CC78C9-7AB4-4BC1-A8F8-3A3243DD6E74}">
      <dgm:prSet/>
      <dgm:spPr/>
      <dgm:t>
        <a:bodyPr/>
        <a:lstStyle/>
        <a:p>
          <a:endParaRPr lang="en-US"/>
        </a:p>
      </dgm:t>
    </dgm:pt>
    <dgm:pt modelId="{6288308E-9339-4959-A6BC-6C4B1CE953EC}">
      <dgm:prSet/>
      <dgm:spPr>
        <a:noFill/>
      </dgm:spPr>
      <dgm:t>
        <a:bodyPr/>
        <a:lstStyle/>
        <a:p>
          <a:r>
            <a:rPr lang="en-GB" b="0" baseline="0" dirty="0">
              <a:solidFill>
                <a:schemeClr val="tx1"/>
              </a:solidFill>
            </a:rPr>
            <a:t>For treatment-resistant OCD, consider augmentation with a low-dose atypical antipsychotic (e.g. risperidone) under specialist care.</a:t>
          </a:r>
          <a:endParaRPr lang="en-US" b="0" dirty="0">
            <a:solidFill>
              <a:schemeClr val="tx1"/>
            </a:solidFill>
          </a:endParaRPr>
        </a:p>
      </dgm:t>
    </dgm:pt>
    <dgm:pt modelId="{264AF5A5-9040-44F6-A35A-7F6773171048}" type="parTrans" cxnId="{B23BC619-9939-45D4-A6A8-6D03D766E8B8}">
      <dgm:prSet/>
      <dgm:spPr/>
      <dgm:t>
        <a:bodyPr/>
        <a:lstStyle/>
        <a:p>
          <a:endParaRPr lang="en-US"/>
        </a:p>
      </dgm:t>
    </dgm:pt>
    <dgm:pt modelId="{50CCF028-1D0C-480B-8B99-6AB67B18954D}" type="sibTrans" cxnId="{B23BC619-9939-45D4-A6A8-6D03D766E8B8}">
      <dgm:prSet/>
      <dgm:spPr/>
      <dgm:t>
        <a:bodyPr/>
        <a:lstStyle/>
        <a:p>
          <a:endParaRPr lang="en-US"/>
        </a:p>
      </dgm:t>
    </dgm:pt>
    <dgm:pt modelId="{3920B38A-F995-4CBA-AB3E-64BCB2487CEA}">
      <dgm:prSet/>
      <dgm:spPr>
        <a:noFill/>
      </dgm:spPr>
      <dgm:t>
        <a:bodyPr/>
        <a:lstStyle/>
        <a:p>
          <a:r>
            <a:rPr lang="en-GB" b="0" baseline="0" dirty="0">
              <a:solidFill>
                <a:schemeClr val="tx1"/>
              </a:solidFill>
            </a:rPr>
            <a:t>Shared-care approach: monitor adherence, side effects, and interactions in collaboration with GPs and pharmacists.</a:t>
          </a:r>
          <a:endParaRPr lang="en-US" b="0" dirty="0">
            <a:solidFill>
              <a:schemeClr val="tx1"/>
            </a:solidFill>
          </a:endParaRPr>
        </a:p>
      </dgm:t>
    </dgm:pt>
    <dgm:pt modelId="{9C7EBB5A-8A87-4367-AC33-A37BD576FCBA}" type="parTrans" cxnId="{FDD28C04-42A5-4BCD-8B09-291E22290E81}">
      <dgm:prSet/>
      <dgm:spPr/>
      <dgm:t>
        <a:bodyPr/>
        <a:lstStyle/>
        <a:p>
          <a:endParaRPr lang="en-US"/>
        </a:p>
      </dgm:t>
    </dgm:pt>
    <dgm:pt modelId="{D36678D6-786E-46C2-BBB1-CD859CE94691}" type="sibTrans" cxnId="{FDD28C04-42A5-4BCD-8B09-291E22290E81}">
      <dgm:prSet/>
      <dgm:spPr/>
      <dgm:t>
        <a:bodyPr/>
        <a:lstStyle/>
        <a:p>
          <a:endParaRPr lang="en-US"/>
        </a:p>
      </dgm:t>
    </dgm:pt>
    <dgm:pt modelId="{3146E6FC-C997-4397-92B7-AECD56FD2694}">
      <dgm:prSet/>
      <dgm:spPr>
        <a:noFill/>
      </dgm:spPr>
      <dgm:t>
        <a:bodyPr/>
        <a:lstStyle/>
        <a:p>
          <a:r>
            <a:rPr lang="en-GB" b="0" baseline="0" dirty="0">
              <a:solidFill>
                <a:schemeClr val="tx1"/>
              </a:solidFill>
            </a:rPr>
            <a:t>Combine with CBT/ERP for optimal long-term outcomes and relapse prevention.</a:t>
          </a:r>
          <a:endParaRPr lang="en-US" b="0" dirty="0">
            <a:solidFill>
              <a:schemeClr val="tx1"/>
            </a:solidFill>
          </a:endParaRPr>
        </a:p>
      </dgm:t>
    </dgm:pt>
    <dgm:pt modelId="{5BF58E11-658B-4BE8-899F-E688016A5388}" type="parTrans" cxnId="{89123100-421A-4FCB-92DC-3D9FF5CFC03C}">
      <dgm:prSet/>
      <dgm:spPr/>
      <dgm:t>
        <a:bodyPr/>
        <a:lstStyle/>
        <a:p>
          <a:endParaRPr lang="en-US"/>
        </a:p>
      </dgm:t>
    </dgm:pt>
    <dgm:pt modelId="{DA8EBB51-9DDF-4B85-800F-DA0F3F596ABC}" type="sibTrans" cxnId="{89123100-421A-4FCB-92DC-3D9FF5CFC03C}">
      <dgm:prSet/>
      <dgm:spPr/>
      <dgm:t>
        <a:bodyPr/>
        <a:lstStyle/>
        <a:p>
          <a:endParaRPr lang="en-US"/>
        </a:p>
      </dgm:t>
    </dgm:pt>
    <dgm:pt modelId="{838239FA-4CFD-4BF2-99B8-E8004C8D5844}" type="pres">
      <dgm:prSet presAssocID="{260C6BA2-5348-4841-8181-442671CC4691}" presName="linear" presStyleCnt="0">
        <dgm:presLayoutVars>
          <dgm:animLvl val="lvl"/>
          <dgm:resizeHandles val="exact"/>
        </dgm:presLayoutVars>
      </dgm:prSet>
      <dgm:spPr/>
    </dgm:pt>
    <dgm:pt modelId="{8DEF2463-25F7-4F8E-93A7-E29F670A4BFA}" type="pres">
      <dgm:prSet presAssocID="{DF166555-D505-4968-BE13-8BA502B179CC}" presName="parentText" presStyleLbl="node1" presStyleIdx="0" presStyleCnt="6">
        <dgm:presLayoutVars>
          <dgm:chMax val="0"/>
          <dgm:bulletEnabled val="1"/>
        </dgm:presLayoutVars>
      </dgm:prSet>
      <dgm:spPr/>
    </dgm:pt>
    <dgm:pt modelId="{1CE960B0-DC47-4790-9FC9-6BADEFABB103}" type="pres">
      <dgm:prSet presAssocID="{2B92AD2F-314A-4691-AA5F-40208F1AC550}" presName="spacer" presStyleCnt="0"/>
      <dgm:spPr/>
    </dgm:pt>
    <dgm:pt modelId="{FED78E23-2531-45A5-AE38-B350F1C56FF9}" type="pres">
      <dgm:prSet presAssocID="{4EBD35FC-DE52-4188-ADD8-F58655D8FCC5}" presName="parentText" presStyleLbl="node1" presStyleIdx="1" presStyleCnt="6">
        <dgm:presLayoutVars>
          <dgm:chMax val="0"/>
          <dgm:bulletEnabled val="1"/>
        </dgm:presLayoutVars>
      </dgm:prSet>
      <dgm:spPr/>
    </dgm:pt>
    <dgm:pt modelId="{A2B7E942-9824-464A-8E85-9A6714C8E3DE}" type="pres">
      <dgm:prSet presAssocID="{1CEF9811-2855-41A8-B54F-4C86CCC214EB}" presName="spacer" presStyleCnt="0"/>
      <dgm:spPr/>
    </dgm:pt>
    <dgm:pt modelId="{CC469984-9D74-4E27-80B7-ADB0058403A4}" type="pres">
      <dgm:prSet presAssocID="{B2D0EECF-A61A-476C-A2B9-F3D3E103045C}" presName="parentText" presStyleLbl="node1" presStyleIdx="2" presStyleCnt="6">
        <dgm:presLayoutVars>
          <dgm:chMax val="0"/>
          <dgm:bulletEnabled val="1"/>
        </dgm:presLayoutVars>
      </dgm:prSet>
      <dgm:spPr/>
    </dgm:pt>
    <dgm:pt modelId="{06017BC8-524E-4B67-B408-F22A85738E44}" type="pres">
      <dgm:prSet presAssocID="{81F4DB6D-E270-45CB-B2A2-F99BB7B02EA7}" presName="spacer" presStyleCnt="0"/>
      <dgm:spPr/>
    </dgm:pt>
    <dgm:pt modelId="{9A965D54-F501-47C9-A9C5-89AEF552355A}" type="pres">
      <dgm:prSet presAssocID="{6288308E-9339-4959-A6BC-6C4B1CE953EC}" presName="parentText" presStyleLbl="node1" presStyleIdx="3" presStyleCnt="6">
        <dgm:presLayoutVars>
          <dgm:chMax val="0"/>
          <dgm:bulletEnabled val="1"/>
        </dgm:presLayoutVars>
      </dgm:prSet>
      <dgm:spPr/>
    </dgm:pt>
    <dgm:pt modelId="{94E3811B-B190-405B-9934-751CEA8EE9EA}" type="pres">
      <dgm:prSet presAssocID="{50CCF028-1D0C-480B-8B99-6AB67B18954D}" presName="spacer" presStyleCnt="0"/>
      <dgm:spPr/>
    </dgm:pt>
    <dgm:pt modelId="{4D92F328-AEC9-44A1-A70E-3E71D8120B4B}" type="pres">
      <dgm:prSet presAssocID="{3920B38A-F995-4CBA-AB3E-64BCB2487CEA}" presName="parentText" presStyleLbl="node1" presStyleIdx="4" presStyleCnt="6">
        <dgm:presLayoutVars>
          <dgm:chMax val="0"/>
          <dgm:bulletEnabled val="1"/>
        </dgm:presLayoutVars>
      </dgm:prSet>
      <dgm:spPr/>
    </dgm:pt>
    <dgm:pt modelId="{C2566A4D-D2C1-4607-8A03-5A5BC3D31610}" type="pres">
      <dgm:prSet presAssocID="{D36678D6-786E-46C2-BBB1-CD859CE94691}" presName="spacer" presStyleCnt="0"/>
      <dgm:spPr/>
    </dgm:pt>
    <dgm:pt modelId="{3A87E24C-B077-4FB3-BD81-74395C11AF18}" type="pres">
      <dgm:prSet presAssocID="{3146E6FC-C997-4397-92B7-AECD56FD2694}" presName="parentText" presStyleLbl="node1" presStyleIdx="5" presStyleCnt="6">
        <dgm:presLayoutVars>
          <dgm:chMax val="0"/>
          <dgm:bulletEnabled val="1"/>
        </dgm:presLayoutVars>
      </dgm:prSet>
      <dgm:spPr/>
    </dgm:pt>
  </dgm:ptLst>
  <dgm:cxnLst>
    <dgm:cxn modelId="{89123100-421A-4FCB-92DC-3D9FF5CFC03C}" srcId="{260C6BA2-5348-4841-8181-442671CC4691}" destId="{3146E6FC-C997-4397-92B7-AECD56FD2694}" srcOrd="5" destOrd="0" parTransId="{5BF58E11-658B-4BE8-899F-E688016A5388}" sibTransId="{DA8EBB51-9DDF-4B85-800F-DA0F3F596ABC}"/>
    <dgm:cxn modelId="{FDD28C04-42A5-4BCD-8B09-291E22290E81}" srcId="{260C6BA2-5348-4841-8181-442671CC4691}" destId="{3920B38A-F995-4CBA-AB3E-64BCB2487CEA}" srcOrd="4" destOrd="0" parTransId="{9C7EBB5A-8A87-4367-AC33-A37BD576FCBA}" sibTransId="{D36678D6-786E-46C2-BBB1-CD859CE94691}"/>
    <dgm:cxn modelId="{FE14B207-CDE6-44AB-89AB-0EFACF8FDA91}" type="presOf" srcId="{6288308E-9339-4959-A6BC-6C4B1CE953EC}" destId="{9A965D54-F501-47C9-A9C5-89AEF552355A}" srcOrd="0" destOrd="0" presId="urn:microsoft.com/office/officeart/2005/8/layout/vList2"/>
    <dgm:cxn modelId="{C88AB60C-73B1-4679-BA2B-EC754270FAE5}" type="presOf" srcId="{3146E6FC-C997-4397-92B7-AECD56FD2694}" destId="{3A87E24C-B077-4FB3-BD81-74395C11AF18}" srcOrd="0" destOrd="0" presId="urn:microsoft.com/office/officeart/2005/8/layout/vList2"/>
    <dgm:cxn modelId="{B23BC619-9939-45D4-A6A8-6D03D766E8B8}" srcId="{260C6BA2-5348-4841-8181-442671CC4691}" destId="{6288308E-9339-4959-A6BC-6C4B1CE953EC}" srcOrd="3" destOrd="0" parTransId="{264AF5A5-9040-44F6-A35A-7F6773171048}" sibTransId="{50CCF028-1D0C-480B-8B99-6AB67B18954D}"/>
    <dgm:cxn modelId="{2AA43C1C-6D06-496F-9575-CE093AF321F4}" srcId="{260C6BA2-5348-4841-8181-442671CC4691}" destId="{DF166555-D505-4968-BE13-8BA502B179CC}" srcOrd="0" destOrd="0" parTransId="{25581BCB-491F-4571-8965-45B2CF6CB673}" sibTransId="{2B92AD2F-314A-4691-AA5F-40208F1AC550}"/>
    <dgm:cxn modelId="{D2B19F58-D52D-4168-BEB4-C84C87097A42}" type="presOf" srcId="{4EBD35FC-DE52-4188-ADD8-F58655D8FCC5}" destId="{FED78E23-2531-45A5-AE38-B350F1C56FF9}" srcOrd="0" destOrd="0" presId="urn:microsoft.com/office/officeart/2005/8/layout/vList2"/>
    <dgm:cxn modelId="{11F39359-3D40-4669-AD0F-B7BFCD54A62C}" type="presOf" srcId="{3920B38A-F995-4CBA-AB3E-64BCB2487CEA}" destId="{4D92F328-AEC9-44A1-A70E-3E71D8120B4B}" srcOrd="0" destOrd="0" presId="urn:microsoft.com/office/officeart/2005/8/layout/vList2"/>
    <dgm:cxn modelId="{050A56B0-952C-4F80-9629-BA7A9D62F466}" type="presOf" srcId="{B2D0EECF-A61A-476C-A2B9-F3D3E103045C}" destId="{CC469984-9D74-4E27-80B7-ADB0058403A4}" srcOrd="0" destOrd="0" presId="urn:microsoft.com/office/officeart/2005/8/layout/vList2"/>
    <dgm:cxn modelId="{71B411C8-257B-421C-BD3C-5FB1B4B353AF}" type="presOf" srcId="{260C6BA2-5348-4841-8181-442671CC4691}" destId="{838239FA-4CFD-4BF2-99B8-E8004C8D5844}" srcOrd="0" destOrd="0" presId="urn:microsoft.com/office/officeart/2005/8/layout/vList2"/>
    <dgm:cxn modelId="{B9CC78C9-7AB4-4BC1-A8F8-3A3243DD6E74}" srcId="{260C6BA2-5348-4841-8181-442671CC4691}" destId="{B2D0EECF-A61A-476C-A2B9-F3D3E103045C}" srcOrd="2" destOrd="0" parTransId="{144CFB0A-108E-483A-BE7D-40BF6ABB0D52}" sibTransId="{81F4DB6D-E270-45CB-B2A2-F99BB7B02EA7}"/>
    <dgm:cxn modelId="{877419E4-E1C2-44FF-92FA-0DCBE70BE404}" type="presOf" srcId="{DF166555-D505-4968-BE13-8BA502B179CC}" destId="{8DEF2463-25F7-4F8E-93A7-E29F670A4BFA}" srcOrd="0" destOrd="0" presId="urn:microsoft.com/office/officeart/2005/8/layout/vList2"/>
    <dgm:cxn modelId="{A6A92FE8-FBBC-45EB-AA85-1328A7079490}" srcId="{260C6BA2-5348-4841-8181-442671CC4691}" destId="{4EBD35FC-DE52-4188-ADD8-F58655D8FCC5}" srcOrd="1" destOrd="0" parTransId="{9EE4EF54-EB3D-48E4-99ED-3AA63094E952}" sibTransId="{1CEF9811-2855-41A8-B54F-4C86CCC214EB}"/>
    <dgm:cxn modelId="{17215E0D-8DA1-4CB1-B9AE-E3FF7C377716}" type="presParOf" srcId="{838239FA-4CFD-4BF2-99B8-E8004C8D5844}" destId="{8DEF2463-25F7-4F8E-93A7-E29F670A4BFA}" srcOrd="0" destOrd="0" presId="urn:microsoft.com/office/officeart/2005/8/layout/vList2"/>
    <dgm:cxn modelId="{04EFDB5F-09BF-49FF-BB32-80BEAF3BE542}" type="presParOf" srcId="{838239FA-4CFD-4BF2-99B8-E8004C8D5844}" destId="{1CE960B0-DC47-4790-9FC9-6BADEFABB103}" srcOrd="1" destOrd="0" presId="urn:microsoft.com/office/officeart/2005/8/layout/vList2"/>
    <dgm:cxn modelId="{AF3B3F49-8D6A-407A-9DE2-1F0E03B2A0D9}" type="presParOf" srcId="{838239FA-4CFD-4BF2-99B8-E8004C8D5844}" destId="{FED78E23-2531-45A5-AE38-B350F1C56FF9}" srcOrd="2" destOrd="0" presId="urn:microsoft.com/office/officeart/2005/8/layout/vList2"/>
    <dgm:cxn modelId="{24BED043-AA55-4387-98A2-35BD005EA818}" type="presParOf" srcId="{838239FA-4CFD-4BF2-99B8-E8004C8D5844}" destId="{A2B7E942-9824-464A-8E85-9A6714C8E3DE}" srcOrd="3" destOrd="0" presId="urn:microsoft.com/office/officeart/2005/8/layout/vList2"/>
    <dgm:cxn modelId="{A38AB570-C3AB-4C0E-A594-2B4FBD6921E4}" type="presParOf" srcId="{838239FA-4CFD-4BF2-99B8-E8004C8D5844}" destId="{CC469984-9D74-4E27-80B7-ADB0058403A4}" srcOrd="4" destOrd="0" presId="urn:microsoft.com/office/officeart/2005/8/layout/vList2"/>
    <dgm:cxn modelId="{3C6DAADA-1AD6-4C92-87C8-DD891DD76D6B}" type="presParOf" srcId="{838239FA-4CFD-4BF2-99B8-E8004C8D5844}" destId="{06017BC8-524E-4B67-B408-F22A85738E44}" srcOrd="5" destOrd="0" presId="urn:microsoft.com/office/officeart/2005/8/layout/vList2"/>
    <dgm:cxn modelId="{73CE57DE-38C6-4106-A66B-3A439C8A079E}" type="presParOf" srcId="{838239FA-4CFD-4BF2-99B8-E8004C8D5844}" destId="{9A965D54-F501-47C9-A9C5-89AEF552355A}" srcOrd="6" destOrd="0" presId="urn:microsoft.com/office/officeart/2005/8/layout/vList2"/>
    <dgm:cxn modelId="{32D958C6-4876-4BCA-8056-4BC80BD8A228}" type="presParOf" srcId="{838239FA-4CFD-4BF2-99B8-E8004C8D5844}" destId="{94E3811B-B190-405B-9934-751CEA8EE9EA}" srcOrd="7" destOrd="0" presId="urn:microsoft.com/office/officeart/2005/8/layout/vList2"/>
    <dgm:cxn modelId="{AF1BF224-B787-4307-95B7-AFF5B600762C}" type="presParOf" srcId="{838239FA-4CFD-4BF2-99B8-E8004C8D5844}" destId="{4D92F328-AEC9-44A1-A70E-3E71D8120B4B}" srcOrd="8" destOrd="0" presId="urn:microsoft.com/office/officeart/2005/8/layout/vList2"/>
    <dgm:cxn modelId="{67323DA8-D811-4A29-B492-831B17571D6B}" type="presParOf" srcId="{838239FA-4CFD-4BF2-99B8-E8004C8D5844}" destId="{C2566A4D-D2C1-4607-8A03-5A5BC3D31610}" srcOrd="9" destOrd="0" presId="urn:microsoft.com/office/officeart/2005/8/layout/vList2"/>
    <dgm:cxn modelId="{66018C4E-FDF8-4447-BF58-65D8AFD156E6}" type="presParOf" srcId="{838239FA-4CFD-4BF2-99B8-E8004C8D5844}" destId="{3A87E24C-B077-4FB3-BD81-74395C11AF18}"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32D223C-C1D8-44EE-ADE9-AC84E9EAA813}"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1BEB07A-4F43-482D-8423-BC667A3F51AF}">
      <dgm:prSet/>
      <dgm:spPr/>
      <dgm:t>
        <a:bodyPr/>
        <a:lstStyle/>
        <a:p>
          <a:r>
            <a:rPr lang="en-GB" b="0" baseline="0"/>
            <a:t>In the UK, OCD care follows national guidance set out by:</a:t>
          </a:r>
          <a:endParaRPr lang="en-US"/>
        </a:p>
      </dgm:t>
    </dgm:pt>
    <dgm:pt modelId="{2C78F8B8-FE70-4C25-958A-31147ABC6385}" type="parTrans" cxnId="{2CDDEE76-4F9A-40A3-AC1F-6027FC899588}">
      <dgm:prSet/>
      <dgm:spPr/>
      <dgm:t>
        <a:bodyPr/>
        <a:lstStyle/>
        <a:p>
          <a:endParaRPr lang="en-US"/>
        </a:p>
      </dgm:t>
    </dgm:pt>
    <dgm:pt modelId="{27D1CDB1-BA3B-4E77-A8E4-B197E1FF84AD}" type="sibTrans" cxnId="{2CDDEE76-4F9A-40A3-AC1F-6027FC899588}">
      <dgm:prSet/>
      <dgm:spPr/>
      <dgm:t>
        <a:bodyPr/>
        <a:lstStyle/>
        <a:p>
          <a:endParaRPr lang="en-US"/>
        </a:p>
      </dgm:t>
    </dgm:pt>
    <dgm:pt modelId="{14D46C2A-B97D-4B0F-AF00-A3824AE53984}">
      <dgm:prSet/>
      <dgm:spPr/>
      <dgm:t>
        <a:bodyPr/>
        <a:lstStyle/>
        <a:p>
          <a:r>
            <a:rPr lang="en-GB" b="0" baseline="0" dirty="0"/>
            <a:t>NICE Clinical Guideline 31 (2024) and NICE Clinical Knowledge Summary recommend a stepped-care model that includes CBT, ERP, and SSRIs.</a:t>
          </a:r>
          <a:endParaRPr lang="en-US" dirty="0"/>
        </a:p>
      </dgm:t>
    </dgm:pt>
    <dgm:pt modelId="{5E1E3300-5811-45BC-830A-5ECD625E88EC}" type="parTrans" cxnId="{B408CD19-1491-4BA6-BE7A-3950898342E6}">
      <dgm:prSet/>
      <dgm:spPr/>
      <dgm:t>
        <a:bodyPr/>
        <a:lstStyle/>
        <a:p>
          <a:endParaRPr lang="en-US"/>
        </a:p>
      </dgm:t>
    </dgm:pt>
    <dgm:pt modelId="{50C6B8B7-A585-41ED-9AA4-FBC6695FF506}" type="sibTrans" cxnId="{B408CD19-1491-4BA6-BE7A-3950898342E6}">
      <dgm:prSet/>
      <dgm:spPr/>
      <dgm:t>
        <a:bodyPr/>
        <a:lstStyle/>
        <a:p>
          <a:endParaRPr lang="en-US"/>
        </a:p>
      </dgm:t>
    </dgm:pt>
    <dgm:pt modelId="{71BCF005-929B-44EA-B107-D175CD27BD1A}">
      <dgm:prSet/>
      <dgm:spPr/>
      <dgm:t>
        <a:bodyPr/>
        <a:lstStyle/>
        <a:p>
          <a:r>
            <a:rPr lang="en-GB" b="0" baseline="0" dirty="0">
              <a:solidFill>
                <a:schemeClr val="tx1"/>
              </a:solidFill>
            </a:rPr>
            <a:t>The NHS Talking Therapies Framework implements this guidance by offering both low- and high-intensity CBT, including digital and in-person options to improve access.</a:t>
          </a:r>
          <a:endParaRPr lang="en-US" dirty="0">
            <a:solidFill>
              <a:schemeClr val="tx1"/>
            </a:solidFill>
          </a:endParaRPr>
        </a:p>
      </dgm:t>
    </dgm:pt>
    <dgm:pt modelId="{57CDACE9-9130-4623-81B8-9E77A6A6951B}" type="parTrans" cxnId="{5DED7852-62B2-4591-84E1-7BDE617B1EF5}">
      <dgm:prSet/>
      <dgm:spPr/>
      <dgm:t>
        <a:bodyPr/>
        <a:lstStyle/>
        <a:p>
          <a:endParaRPr lang="en-US"/>
        </a:p>
      </dgm:t>
    </dgm:pt>
    <dgm:pt modelId="{91C7993D-B89A-48C7-BB37-03F2C6701147}" type="sibTrans" cxnId="{5DED7852-62B2-4591-84E1-7BDE617B1EF5}">
      <dgm:prSet/>
      <dgm:spPr/>
      <dgm:t>
        <a:bodyPr/>
        <a:lstStyle/>
        <a:p>
          <a:endParaRPr lang="en-US"/>
        </a:p>
      </dgm:t>
    </dgm:pt>
    <dgm:pt modelId="{2A142ECF-5FE3-4A2E-8E14-9A0F1311494F}">
      <dgm:prSet/>
      <dgm:spPr/>
      <dgm:t>
        <a:bodyPr/>
        <a:lstStyle/>
        <a:p>
          <a:r>
            <a:rPr lang="en-GB" b="0" baseline="0" dirty="0"/>
            <a:t>The Comprehensive Model of Personalised Care promotes shared decision-making, personalised care planning, social prescribing, and self-management.</a:t>
          </a:r>
          <a:endParaRPr lang="en-US" dirty="0"/>
        </a:p>
      </dgm:t>
    </dgm:pt>
    <dgm:pt modelId="{E2B8420D-6AD5-4802-B622-F5EAA522D4D8}" type="parTrans" cxnId="{E52C8BA8-A863-4D1C-9119-5497C8BF2ED7}">
      <dgm:prSet/>
      <dgm:spPr/>
      <dgm:t>
        <a:bodyPr/>
        <a:lstStyle/>
        <a:p>
          <a:endParaRPr lang="en-US"/>
        </a:p>
      </dgm:t>
    </dgm:pt>
    <dgm:pt modelId="{0A37B2F8-E428-43EC-B2F6-5DE97ABD3761}" type="sibTrans" cxnId="{E52C8BA8-A863-4D1C-9119-5497C8BF2ED7}">
      <dgm:prSet/>
      <dgm:spPr/>
      <dgm:t>
        <a:bodyPr/>
        <a:lstStyle/>
        <a:p>
          <a:endParaRPr lang="en-US"/>
        </a:p>
      </dgm:t>
    </dgm:pt>
    <dgm:pt modelId="{9207C59F-B549-4D32-AD00-285011598110}">
      <dgm:prSet/>
      <dgm:spPr/>
      <dgm:t>
        <a:bodyPr/>
        <a:lstStyle/>
        <a:p>
          <a:r>
            <a:rPr lang="en-GB" b="0" baseline="0" dirty="0">
              <a:solidFill>
                <a:schemeClr val="tx1"/>
              </a:solidFill>
            </a:rPr>
            <a:t>The AOMRC (2020) checklist supports multidisciplinary teams in applying personalised care plans effectively.</a:t>
          </a:r>
          <a:endParaRPr lang="en-US" dirty="0">
            <a:solidFill>
              <a:schemeClr val="tx1"/>
            </a:solidFill>
          </a:endParaRPr>
        </a:p>
      </dgm:t>
    </dgm:pt>
    <dgm:pt modelId="{BCDC4820-B815-4D36-81EB-30679BBD4C2A}" type="parTrans" cxnId="{0787EDE6-32E1-4D82-8111-2454C4350760}">
      <dgm:prSet/>
      <dgm:spPr/>
      <dgm:t>
        <a:bodyPr/>
        <a:lstStyle/>
        <a:p>
          <a:endParaRPr lang="en-US"/>
        </a:p>
      </dgm:t>
    </dgm:pt>
    <dgm:pt modelId="{87442EE3-6EDD-425A-ACB2-16826D60868C}" type="sibTrans" cxnId="{0787EDE6-32E1-4D82-8111-2454C4350760}">
      <dgm:prSet/>
      <dgm:spPr/>
      <dgm:t>
        <a:bodyPr/>
        <a:lstStyle/>
        <a:p>
          <a:endParaRPr lang="en-US"/>
        </a:p>
      </dgm:t>
    </dgm:pt>
    <dgm:pt modelId="{76C6C4E0-CC3D-4976-ACA8-1A05774F83F0}">
      <dgm:prSet/>
      <dgm:spPr/>
      <dgm:t>
        <a:bodyPr/>
        <a:lstStyle/>
        <a:p>
          <a:r>
            <a:rPr lang="en-GB" b="0" baseline="0" dirty="0"/>
            <a:t>These frameworks aim to improve access, engagement, adherence, and long-term recovery across NHS mental-health services.</a:t>
          </a:r>
          <a:endParaRPr lang="en-US" dirty="0"/>
        </a:p>
      </dgm:t>
    </dgm:pt>
    <dgm:pt modelId="{17736E73-6ED5-4FC6-BB2C-A2530D417501}" type="parTrans" cxnId="{021B9A25-1A01-4411-ABD1-DE8A301D2898}">
      <dgm:prSet/>
      <dgm:spPr/>
      <dgm:t>
        <a:bodyPr/>
        <a:lstStyle/>
        <a:p>
          <a:endParaRPr lang="en-US"/>
        </a:p>
      </dgm:t>
    </dgm:pt>
    <dgm:pt modelId="{D0DF2FD2-A119-4F5F-BF76-9D39AD3C33B8}" type="sibTrans" cxnId="{021B9A25-1A01-4411-ABD1-DE8A301D2898}">
      <dgm:prSet/>
      <dgm:spPr/>
      <dgm:t>
        <a:bodyPr/>
        <a:lstStyle/>
        <a:p>
          <a:endParaRPr lang="en-US"/>
        </a:p>
      </dgm:t>
    </dgm:pt>
    <dgm:pt modelId="{3A257630-B126-4CA3-A841-690DE551BBC7}" type="pres">
      <dgm:prSet presAssocID="{732D223C-C1D8-44EE-ADE9-AC84E9EAA813}" presName="root" presStyleCnt="0">
        <dgm:presLayoutVars>
          <dgm:dir/>
          <dgm:resizeHandles val="exact"/>
        </dgm:presLayoutVars>
      </dgm:prSet>
      <dgm:spPr/>
    </dgm:pt>
    <dgm:pt modelId="{D9EBBB28-B0FC-495A-9B1C-C27F594963E0}" type="pres">
      <dgm:prSet presAssocID="{732D223C-C1D8-44EE-ADE9-AC84E9EAA813}" presName="container" presStyleCnt="0">
        <dgm:presLayoutVars>
          <dgm:dir/>
          <dgm:resizeHandles val="exact"/>
        </dgm:presLayoutVars>
      </dgm:prSet>
      <dgm:spPr/>
    </dgm:pt>
    <dgm:pt modelId="{F5CC0BD2-924A-4C98-B40C-487E61B845D2}" type="pres">
      <dgm:prSet presAssocID="{91BEB07A-4F43-482D-8423-BC667A3F51AF}" presName="compNode" presStyleCnt="0"/>
      <dgm:spPr/>
    </dgm:pt>
    <dgm:pt modelId="{4EE2E1BD-1060-4FCC-9C49-F5ED897C3D17}" type="pres">
      <dgm:prSet presAssocID="{91BEB07A-4F43-482D-8423-BC667A3F51AF}" presName="iconBgRect" presStyleLbl="bgShp" presStyleIdx="0" presStyleCnt="6"/>
      <dgm:spPr/>
    </dgm:pt>
    <dgm:pt modelId="{09B34E7E-EC74-4428-8CDA-DEDC1EF6A7C1}" type="pres">
      <dgm:prSet presAssocID="{91BEB07A-4F43-482D-8423-BC667A3F51A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B28562A8-BF2E-4BC6-A509-C3EFC06EDBB2}" type="pres">
      <dgm:prSet presAssocID="{91BEB07A-4F43-482D-8423-BC667A3F51AF}" presName="spaceRect" presStyleCnt="0"/>
      <dgm:spPr/>
    </dgm:pt>
    <dgm:pt modelId="{75B7A68D-A0C1-43B7-8003-FCD61124487C}" type="pres">
      <dgm:prSet presAssocID="{91BEB07A-4F43-482D-8423-BC667A3F51AF}" presName="textRect" presStyleLbl="revTx" presStyleIdx="0" presStyleCnt="6">
        <dgm:presLayoutVars>
          <dgm:chMax val="1"/>
          <dgm:chPref val="1"/>
        </dgm:presLayoutVars>
      </dgm:prSet>
      <dgm:spPr/>
    </dgm:pt>
    <dgm:pt modelId="{4C8E32D5-D2D5-4E01-9A5D-C84F0A8064BA}" type="pres">
      <dgm:prSet presAssocID="{27D1CDB1-BA3B-4E77-A8E4-B197E1FF84AD}" presName="sibTrans" presStyleLbl="sibTrans2D1" presStyleIdx="0" presStyleCnt="0"/>
      <dgm:spPr/>
    </dgm:pt>
    <dgm:pt modelId="{63C49F3F-9809-4F4B-854F-DD52B560720D}" type="pres">
      <dgm:prSet presAssocID="{14D46C2A-B97D-4B0F-AF00-A3824AE53984}" presName="compNode" presStyleCnt="0"/>
      <dgm:spPr/>
    </dgm:pt>
    <dgm:pt modelId="{02300818-CB45-4E25-8B77-3F391DFB7E91}" type="pres">
      <dgm:prSet presAssocID="{14D46C2A-B97D-4B0F-AF00-A3824AE53984}" presName="iconBgRect" presStyleLbl="bgShp" presStyleIdx="1" presStyleCnt="6"/>
      <dgm:spPr/>
    </dgm:pt>
    <dgm:pt modelId="{CD8DFAED-0B71-41A1-A5C2-E885A1E71429}" type="pres">
      <dgm:prSet presAssocID="{14D46C2A-B97D-4B0F-AF00-A3824AE5398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307CAF62-BE3D-4EA8-923C-09C96B68DCB0}" type="pres">
      <dgm:prSet presAssocID="{14D46C2A-B97D-4B0F-AF00-A3824AE53984}" presName="spaceRect" presStyleCnt="0"/>
      <dgm:spPr/>
    </dgm:pt>
    <dgm:pt modelId="{21EB8AAC-CC1F-4A0F-8C20-18A2ADA9775B}" type="pres">
      <dgm:prSet presAssocID="{14D46C2A-B97D-4B0F-AF00-A3824AE53984}" presName="textRect" presStyleLbl="revTx" presStyleIdx="1" presStyleCnt="6">
        <dgm:presLayoutVars>
          <dgm:chMax val="1"/>
          <dgm:chPref val="1"/>
        </dgm:presLayoutVars>
      </dgm:prSet>
      <dgm:spPr/>
    </dgm:pt>
    <dgm:pt modelId="{DAD1EF98-C116-4AC7-857F-0931DF8DA07A}" type="pres">
      <dgm:prSet presAssocID="{50C6B8B7-A585-41ED-9AA4-FBC6695FF506}" presName="sibTrans" presStyleLbl="sibTrans2D1" presStyleIdx="0" presStyleCnt="0"/>
      <dgm:spPr/>
    </dgm:pt>
    <dgm:pt modelId="{B5DFF973-9822-4B87-BA81-9A27F8897F78}" type="pres">
      <dgm:prSet presAssocID="{71BCF005-929B-44EA-B107-D175CD27BD1A}" presName="compNode" presStyleCnt="0"/>
      <dgm:spPr/>
    </dgm:pt>
    <dgm:pt modelId="{4B79FCFD-AA05-4367-B963-AD5BA51CF5A2}" type="pres">
      <dgm:prSet presAssocID="{71BCF005-929B-44EA-B107-D175CD27BD1A}" presName="iconBgRect" presStyleLbl="bgShp" presStyleIdx="2" presStyleCnt="6"/>
      <dgm:spPr/>
    </dgm:pt>
    <dgm:pt modelId="{2E36DCB2-1FA4-4697-9AFD-C27E7F603D6D}" type="pres">
      <dgm:prSet presAssocID="{71BCF005-929B-44EA-B107-D175CD27BD1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E4873EC2-391D-4AF6-88DB-62BD06952C1F}" type="pres">
      <dgm:prSet presAssocID="{71BCF005-929B-44EA-B107-D175CD27BD1A}" presName="spaceRect" presStyleCnt="0"/>
      <dgm:spPr/>
    </dgm:pt>
    <dgm:pt modelId="{3664661F-54A9-45CA-AD78-310A08EDA416}" type="pres">
      <dgm:prSet presAssocID="{71BCF005-929B-44EA-B107-D175CD27BD1A}" presName="textRect" presStyleLbl="revTx" presStyleIdx="2" presStyleCnt="6">
        <dgm:presLayoutVars>
          <dgm:chMax val="1"/>
          <dgm:chPref val="1"/>
        </dgm:presLayoutVars>
      </dgm:prSet>
      <dgm:spPr/>
    </dgm:pt>
    <dgm:pt modelId="{EED35488-EDDA-4074-852F-A664C75A9B2B}" type="pres">
      <dgm:prSet presAssocID="{91C7993D-B89A-48C7-BB37-03F2C6701147}" presName="sibTrans" presStyleLbl="sibTrans2D1" presStyleIdx="0" presStyleCnt="0"/>
      <dgm:spPr/>
    </dgm:pt>
    <dgm:pt modelId="{80F1A5D3-5D66-4068-A895-A197D89C15F4}" type="pres">
      <dgm:prSet presAssocID="{2A142ECF-5FE3-4A2E-8E14-9A0F1311494F}" presName="compNode" presStyleCnt="0"/>
      <dgm:spPr/>
    </dgm:pt>
    <dgm:pt modelId="{AA7FDD6C-C0E2-4D48-9009-CCD1BE8ED44D}" type="pres">
      <dgm:prSet presAssocID="{2A142ECF-5FE3-4A2E-8E14-9A0F1311494F}" presName="iconBgRect" presStyleLbl="bgShp" presStyleIdx="3" presStyleCnt="6"/>
      <dgm:spPr/>
    </dgm:pt>
    <dgm:pt modelId="{9467DF2A-EAF3-443E-9859-DC4831839379}" type="pres">
      <dgm:prSet presAssocID="{2A142ECF-5FE3-4A2E-8E14-9A0F1311494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Hand with Plant"/>
        </a:ext>
      </dgm:extLst>
    </dgm:pt>
    <dgm:pt modelId="{13229E81-972C-4812-86F8-121D2037B451}" type="pres">
      <dgm:prSet presAssocID="{2A142ECF-5FE3-4A2E-8E14-9A0F1311494F}" presName="spaceRect" presStyleCnt="0"/>
      <dgm:spPr/>
    </dgm:pt>
    <dgm:pt modelId="{ADD802DE-B692-47E1-847F-3477201031C5}" type="pres">
      <dgm:prSet presAssocID="{2A142ECF-5FE3-4A2E-8E14-9A0F1311494F}" presName="textRect" presStyleLbl="revTx" presStyleIdx="3" presStyleCnt="6">
        <dgm:presLayoutVars>
          <dgm:chMax val="1"/>
          <dgm:chPref val="1"/>
        </dgm:presLayoutVars>
      </dgm:prSet>
      <dgm:spPr/>
    </dgm:pt>
    <dgm:pt modelId="{2668720E-9BB6-438E-B203-FF6180B36018}" type="pres">
      <dgm:prSet presAssocID="{0A37B2F8-E428-43EC-B2F6-5DE97ABD3761}" presName="sibTrans" presStyleLbl="sibTrans2D1" presStyleIdx="0" presStyleCnt="0"/>
      <dgm:spPr/>
    </dgm:pt>
    <dgm:pt modelId="{A8E9BDB9-2805-4A5B-9F2F-0BB1C14FF1A8}" type="pres">
      <dgm:prSet presAssocID="{9207C59F-B549-4D32-AD00-285011598110}" presName="compNode" presStyleCnt="0"/>
      <dgm:spPr/>
    </dgm:pt>
    <dgm:pt modelId="{07741DB6-A8F1-4D21-B0C5-9D8F699FA29B}" type="pres">
      <dgm:prSet presAssocID="{9207C59F-B549-4D32-AD00-285011598110}" presName="iconBgRect" presStyleLbl="bgShp" presStyleIdx="4" presStyleCnt="6"/>
      <dgm:spPr/>
    </dgm:pt>
    <dgm:pt modelId="{5F6B9985-8AC3-490D-AD6E-F0894BDC47ED}" type="pres">
      <dgm:prSet presAssocID="{9207C59F-B549-4D32-AD00-28501159811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21A3A337-CE32-4BF9-8EBC-CE4461DB16CC}" type="pres">
      <dgm:prSet presAssocID="{9207C59F-B549-4D32-AD00-285011598110}" presName="spaceRect" presStyleCnt="0"/>
      <dgm:spPr/>
    </dgm:pt>
    <dgm:pt modelId="{21D0F591-DD1D-4987-A20A-B97E6589E604}" type="pres">
      <dgm:prSet presAssocID="{9207C59F-B549-4D32-AD00-285011598110}" presName="textRect" presStyleLbl="revTx" presStyleIdx="4" presStyleCnt="6">
        <dgm:presLayoutVars>
          <dgm:chMax val="1"/>
          <dgm:chPref val="1"/>
        </dgm:presLayoutVars>
      </dgm:prSet>
      <dgm:spPr/>
    </dgm:pt>
    <dgm:pt modelId="{83DBABCB-D2C7-4DB1-A5BF-185F8670DCCF}" type="pres">
      <dgm:prSet presAssocID="{87442EE3-6EDD-425A-ACB2-16826D60868C}" presName="sibTrans" presStyleLbl="sibTrans2D1" presStyleIdx="0" presStyleCnt="0"/>
      <dgm:spPr/>
    </dgm:pt>
    <dgm:pt modelId="{260D8309-6E05-4F82-8F67-2D96229ED853}" type="pres">
      <dgm:prSet presAssocID="{76C6C4E0-CC3D-4976-ACA8-1A05774F83F0}" presName="compNode" presStyleCnt="0"/>
      <dgm:spPr/>
    </dgm:pt>
    <dgm:pt modelId="{22C921AA-9B25-4326-8174-2A65078A032F}" type="pres">
      <dgm:prSet presAssocID="{76C6C4E0-CC3D-4976-ACA8-1A05774F83F0}" presName="iconBgRect" presStyleLbl="bgShp" presStyleIdx="5" presStyleCnt="6"/>
      <dgm:spPr/>
    </dgm:pt>
    <dgm:pt modelId="{FDBFC4C3-D905-4B41-826B-4C8BD09A934A}" type="pres">
      <dgm:prSet presAssocID="{76C6C4E0-CC3D-4976-ACA8-1A05774F83F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ullseye"/>
        </a:ext>
      </dgm:extLst>
    </dgm:pt>
    <dgm:pt modelId="{FD3F1707-1486-42CE-A938-4C895CD16421}" type="pres">
      <dgm:prSet presAssocID="{76C6C4E0-CC3D-4976-ACA8-1A05774F83F0}" presName="spaceRect" presStyleCnt="0"/>
      <dgm:spPr/>
    </dgm:pt>
    <dgm:pt modelId="{E6A64808-3E8A-47E3-9F72-0556BA0EA305}" type="pres">
      <dgm:prSet presAssocID="{76C6C4E0-CC3D-4976-ACA8-1A05774F83F0}" presName="textRect" presStyleLbl="revTx" presStyleIdx="5" presStyleCnt="6">
        <dgm:presLayoutVars>
          <dgm:chMax val="1"/>
          <dgm:chPref val="1"/>
        </dgm:presLayoutVars>
      </dgm:prSet>
      <dgm:spPr/>
    </dgm:pt>
  </dgm:ptLst>
  <dgm:cxnLst>
    <dgm:cxn modelId="{B678AB08-B8EA-4857-A0D4-1181B1300CFC}" type="presOf" srcId="{14D46C2A-B97D-4B0F-AF00-A3824AE53984}" destId="{21EB8AAC-CC1F-4A0F-8C20-18A2ADA9775B}" srcOrd="0" destOrd="0" presId="urn:microsoft.com/office/officeart/2018/2/layout/IconCircleList"/>
    <dgm:cxn modelId="{E51B1F0E-7B29-4376-8737-3FAA83E69854}" type="presOf" srcId="{0A37B2F8-E428-43EC-B2F6-5DE97ABD3761}" destId="{2668720E-9BB6-438E-B203-FF6180B36018}" srcOrd="0" destOrd="0" presId="urn:microsoft.com/office/officeart/2018/2/layout/IconCircleList"/>
    <dgm:cxn modelId="{B408CD19-1491-4BA6-BE7A-3950898342E6}" srcId="{732D223C-C1D8-44EE-ADE9-AC84E9EAA813}" destId="{14D46C2A-B97D-4B0F-AF00-A3824AE53984}" srcOrd="1" destOrd="0" parTransId="{5E1E3300-5811-45BC-830A-5ECD625E88EC}" sibTransId="{50C6B8B7-A585-41ED-9AA4-FBC6695FF506}"/>
    <dgm:cxn modelId="{021B9A25-1A01-4411-ABD1-DE8A301D2898}" srcId="{732D223C-C1D8-44EE-ADE9-AC84E9EAA813}" destId="{76C6C4E0-CC3D-4976-ACA8-1A05774F83F0}" srcOrd="5" destOrd="0" parTransId="{17736E73-6ED5-4FC6-BB2C-A2530D417501}" sibTransId="{D0DF2FD2-A119-4F5F-BF76-9D39AD3C33B8}"/>
    <dgm:cxn modelId="{303A2C2E-B4C0-4581-9399-EC94E4053316}" type="presOf" srcId="{87442EE3-6EDD-425A-ACB2-16826D60868C}" destId="{83DBABCB-D2C7-4DB1-A5BF-185F8670DCCF}" srcOrd="0" destOrd="0" presId="urn:microsoft.com/office/officeart/2018/2/layout/IconCircleList"/>
    <dgm:cxn modelId="{3C055E40-74EF-4A49-A009-4CA86D0AE2C0}" type="presOf" srcId="{2A142ECF-5FE3-4A2E-8E14-9A0F1311494F}" destId="{ADD802DE-B692-47E1-847F-3477201031C5}" srcOrd="0" destOrd="0" presId="urn:microsoft.com/office/officeart/2018/2/layout/IconCircleList"/>
    <dgm:cxn modelId="{762FD669-D88C-47F2-B854-C9698DBCC42C}" type="presOf" srcId="{91BEB07A-4F43-482D-8423-BC667A3F51AF}" destId="{75B7A68D-A0C1-43B7-8003-FCD61124487C}" srcOrd="0" destOrd="0" presId="urn:microsoft.com/office/officeart/2018/2/layout/IconCircleList"/>
    <dgm:cxn modelId="{BE8F276D-69C4-4C90-926B-EA8BB5716D0D}" type="presOf" srcId="{50C6B8B7-A585-41ED-9AA4-FBC6695FF506}" destId="{DAD1EF98-C116-4AC7-857F-0931DF8DA07A}" srcOrd="0" destOrd="0" presId="urn:microsoft.com/office/officeart/2018/2/layout/IconCircleList"/>
    <dgm:cxn modelId="{5DED7852-62B2-4591-84E1-7BDE617B1EF5}" srcId="{732D223C-C1D8-44EE-ADE9-AC84E9EAA813}" destId="{71BCF005-929B-44EA-B107-D175CD27BD1A}" srcOrd="2" destOrd="0" parTransId="{57CDACE9-9130-4623-81B8-9E77A6A6951B}" sibTransId="{91C7993D-B89A-48C7-BB37-03F2C6701147}"/>
    <dgm:cxn modelId="{B0E18E52-4514-438A-88F2-18EF4FD4C786}" type="presOf" srcId="{9207C59F-B549-4D32-AD00-285011598110}" destId="{21D0F591-DD1D-4987-A20A-B97E6589E604}" srcOrd="0" destOrd="0" presId="urn:microsoft.com/office/officeart/2018/2/layout/IconCircleList"/>
    <dgm:cxn modelId="{2CDDEE76-4F9A-40A3-AC1F-6027FC899588}" srcId="{732D223C-C1D8-44EE-ADE9-AC84E9EAA813}" destId="{91BEB07A-4F43-482D-8423-BC667A3F51AF}" srcOrd="0" destOrd="0" parTransId="{2C78F8B8-FE70-4C25-958A-31147ABC6385}" sibTransId="{27D1CDB1-BA3B-4E77-A8E4-B197E1FF84AD}"/>
    <dgm:cxn modelId="{D869885A-77D5-4164-91FB-3EFC9D0E04E3}" type="presOf" srcId="{71BCF005-929B-44EA-B107-D175CD27BD1A}" destId="{3664661F-54A9-45CA-AD78-310A08EDA416}" srcOrd="0" destOrd="0" presId="urn:microsoft.com/office/officeart/2018/2/layout/IconCircleList"/>
    <dgm:cxn modelId="{E52C8BA8-A863-4D1C-9119-5497C8BF2ED7}" srcId="{732D223C-C1D8-44EE-ADE9-AC84E9EAA813}" destId="{2A142ECF-5FE3-4A2E-8E14-9A0F1311494F}" srcOrd="3" destOrd="0" parTransId="{E2B8420D-6AD5-4802-B622-F5EAA522D4D8}" sibTransId="{0A37B2F8-E428-43EC-B2F6-5DE97ABD3761}"/>
    <dgm:cxn modelId="{36BDBACA-23CA-4E4F-80E4-F24A52EF6237}" type="presOf" srcId="{76C6C4E0-CC3D-4976-ACA8-1A05774F83F0}" destId="{E6A64808-3E8A-47E3-9F72-0556BA0EA305}" srcOrd="0" destOrd="0" presId="urn:microsoft.com/office/officeart/2018/2/layout/IconCircleList"/>
    <dgm:cxn modelId="{D022EEE5-1854-4443-B9C1-94671CF2A25B}" type="presOf" srcId="{91C7993D-B89A-48C7-BB37-03F2C6701147}" destId="{EED35488-EDDA-4074-852F-A664C75A9B2B}" srcOrd="0" destOrd="0" presId="urn:microsoft.com/office/officeart/2018/2/layout/IconCircleList"/>
    <dgm:cxn modelId="{0787EDE6-32E1-4D82-8111-2454C4350760}" srcId="{732D223C-C1D8-44EE-ADE9-AC84E9EAA813}" destId="{9207C59F-B549-4D32-AD00-285011598110}" srcOrd="4" destOrd="0" parTransId="{BCDC4820-B815-4D36-81EB-30679BBD4C2A}" sibTransId="{87442EE3-6EDD-425A-ACB2-16826D60868C}"/>
    <dgm:cxn modelId="{DD4ECCEE-7D5B-4D69-98B9-F060899B1E34}" type="presOf" srcId="{732D223C-C1D8-44EE-ADE9-AC84E9EAA813}" destId="{3A257630-B126-4CA3-A841-690DE551BBC7}" srcOrd="0" destOrd="0" presId="urn:microsoft.com/office/officeart/2018/2/layout/IconCircleList"/>
    <dgm:cxn modelId="{256A35F5-23E9-48AC-B847-56ABCF99A53C}" type="presOf" srcId="{27D1CDB1-BA3B-4E77-A8E4-B197E1FF84AD}" destId="{4C8E32D5-D2D5-4E01-9A5D-C84F0A8064BA}" srcOrd="0" destOrd="0" presId="urn:microsoft.com/office/officeart/2018/2/layout/IconCircleList"/>
    <dgm:cxn modelId="{456314CC-8356-460A-97F1-3072B7D11D79}" type="presParOf" srcId="{3A257630-B126-4CA3-A841-690DE551BBC7}" destId="{D9EBBB28-B0FC-495A-9B1C-C27F594963E0}" srcOrd="0" destOrd="0" presId="urn:microsoft.com/office/officeart/2018/2/layout/IconCircleList"/>
    <dgm:cxn modelId="{0B051E2C-A67E-49CE-ABC7-51B86B702AE1}" type="presParOf" srcId="{D9EBBB28-B0FC-495A-9B1C-C27F594963E0}" destId="{F5CC0BD2-924A-4C98-B40C-487E61B845D2}" srcOrd="0" destOrd="0" presId="urn:microsoft.com/office/officeart/2018/2/layout/IconCircleList"/>
    <dgm:cxn modelId="{8A5D6502-5F0B-4713-93BF-0B377680A55E}" type="presParOf" srcId="{F5CC0BD2-924A-4C98-B40C-487E61B845D2}" destId="{4EE2E1BD-1060-4FCC-9C49-F5ED897C3D17}" srcOrd="0" destOrd="0" presId="urn:microsoft.com/office/officeart/2018/2/layout/IconCircleList"/>
    <dgm:cxn modelId="{09A7C16C-C775-4C72-B1E3-9FFA66267139}" type="presParOf" srcId="{F5CC0BD2-924A-4C98-B40C-487E61B845D2}" destId="{09B34E7E-EC74-4428-8CDA-DEDC1EF6A7C1}" srcOrd="1" destOrd="0" presId="urn:microsoft.com/office/officeart/2018/2/layout/IconCircleList"/>
    <dgm:cxn modelId="{D6994343-B16A-4FB0-BB03-12F373C6AC04}" type="presParOf" srcId="{F5CC0BD2-924A-4C98-B40C-487E61B845D2}" destId="{B28562A8-BF2E-4BC6-A509-C3EFC06EDBB2}" srcOrd="2" destOrd="0" presId="urn:microsoft.com/office/officeart/2018/2/layout/IconCircleList"/>
    <dgm:cxn modelId="{20F1A9FF-1EF3-400A-A85E-7A016B7E157C}" type="presParOf" srcId="{F5CC0BD2-924A-4C98-B40C-487E61B845D2}" destId="{75B7A68D-A0C1-43B7-8003-FCD61124487C}" srcOrd="3" destOrd="0" presId="urn:microsoft.com/office/officeart/2018/2/layout/IconCircleList"/>
    <dgm:cxn modelId="{6C25347A-92B4-4521-AAF6-29F8596AAF08}" type="presParOf" srcId="{D9EBBB28-B0FC-495A-9B1C-C27F594963E0}" destId="{4C8E32D5-D2D5-4E01-9A5D-C84F0A8064BA}" srcOrd="1" destOrd="0" presId="urn:microsoft.com/office/officeart/2018/2/layout/IconCircleList"/>
    <dgm:cxn modelId="{3EBED662-847A-4BE3-8F56-B40187B8C598}" type="presParOf" srcId="{D9EBBB28-B0FC-495A-9B1C-C27F594963E0}" destId="{63C49F3F-9809-4F4B-854F-DD52B560720D}" srcOrd="2" destOrd="0" presId="urn:microsoft.com/office/officeart/2018/2/layout/IconCircleList"/>
    <dgm:cxn modelId="{929AA44D-812D-4817-9984-FCC1C39809AC}" type="presParOf" srcId="{63C49F3F-9809-4F4B-854F-DD52B560720D}" destId="{02300818-CB45-4E25-8B77-3F391DFB7E91}" srcOrd="0" destOrd="0" presId="urn:microsoft.com/office/officeart/2018/2/layout/IconCircleList"/>
    <dgm:cxn modelId="{CB8396D2-7B56-46EF-A93C-D9ADAB372BD2}" type="presParOf" srcId="{63C49F3F-9809-4F4B-854F-DD52B560720D}" destId="{CD8DFAED-0B71-41A1-A5C2-E885A1E71429}" srcOrd="1" destOrd="0" presId="urn:microsoft.com/office/officeart/2018/2/layout/IconCircleList"/>
    <dgm:cxn modelId="{01A3F741-BD5F-407B-9D2C-E0261D161D78}" type="presParOf" srcId="{63C49F3F-9809-4F4B-854F-DD52B560720D}" destId="{307CAF62-BE3D-4EA8-923C-09C96B68DCB0}" srcOrd="2" destOrd="0" presId="urn:microsoft.com/office/officeart/2018/2/layout/IconCircleList"/>
    <dgm:cxn modelId="{45F375C5-CC6D-42D0-9F7C-B2C566293C02}" type="presParOf" srcId="{63C49F3F-9809-4F4B-854F-DD52B560720D}" destId="{21EB8AAC-CC1F-4A0F-8C20-18A2ADA9775B}" srcOrd="3" destOrd="0" presId="urn:microsoft.com/office/officeart/2018/2/layout/IconCircleList"/>
    <dgm:cxn modelId="{9DF5833C-DBD7-4AE2-8E55-06258D1B9402}" type="presParOf" srcId="{D9EBBB28-B0FC-495A-9B1C-C27F594963E0}" destId="{DAD1EF98-C116-4AC7-857F-0931DF8DA07A}" srcOrd="3" destOrd="0" presId="urn:microsoft.com/office/officeart/2018/2/layout/IconCircleList"/>
    <dgm:cxn modelId="{5B2347FB-C837-4558-9F19-E90B769C00FE}" type="presParOf" srcId="{D9EBBB28-B0FC-495A-9B1C-C27F594963E0}" destId="{B5DFF973-9822-4B87-BA81-9A27F8897F78}" srcOrd="4" destOrd="0" presId="urn:microsoft.com/office/officeart/2018/2/layout/IconCircleList"/>
    <dgm:cxn modelId="{AEFA1FA0-84ED-48B3-8769-FBA21FAE9396}" type="presParOf" srcId="{B5DFF973-9822-4B87-BA81-9A27F8897F78}" destId="{4B79FCFD-AA05-4367-B963-AD5BA51CF5A2}" srcOrd="0" destOrd="0" presId="urn:microsoft.com/office/officeart/2018/2/layout/IconCircleList"/>
    <dgm:cxn modelId="{F9F11140-34BF-43AF-86C6-EC4E168DC239}" type="presParOf" srcId="{B5DFF973-9822-4B87-BA81-9A27F8897F78}" destId="{2E36DCB2-1FA4-4697-9AFD-C27E7F603D6D}" srcOrd="1" destOrd="0" presId="urn:microsoft.com/office/officeart/2018/2/layout/IconCircleList"/>
    <dgm:cxn modelId="{4A591BF8-D082-4F2D-BACA-E6218384C107}" type="presParOf" srcId="{B5DFF973-9822-4B87-BA81-9A27F8897F78}" destId="{E4873EC2-391D-4AF6-88DB-62BD06952C1F}" srcOrd="2" destOrd="0" presId="urn:microsoft.com/office/officeart/2018/2/layout/IconCircleList"/>
    <dgm:cxn modelId="{ADAB7342-6AAB-4EF6-A766-BBFE7280BC8A}" type="presParOf" srcId="{B5DFF973-9822-4B87-BA81-9A27F8897F78}" destId="{3664661F-54A9-45CA-AD78-310A08EDA416}" srcOrd="3" destOrd="0" presId="urn:microsoft.com/office/officeart/2018/2/layout/IconCircleList"/>
    <dgm:cxn modelId="{23751CF5-6C79-4C34-9A85-7F6DA7EFEDED}" type="presParOf" srcId="{D9EBBB28-B0FC-495A-9B1C-C27F594963E0}" destId="{EED35488-EDDA-4074-852F-A664C75A9B2B}" srcOrd="5" destOrd="0" presId="urn:microsoft.com/office/officeart/2018/2/layout/IconCircleList"/>
    <dgm:cxn modelId="{2D731A64-93FB-49EB-84BC-4CAC1485336B}" type="presParOf" srcId="{D9EBBB28-B0FC-495A-9B1C-C27F594963E0}" destId="{80F1A5D3-5D66-4068-A895-A197D89C15F4}" srcOrd="6" destOrd="0" presId="urn:microsoft.com/office/officeart/2018/2/layout/IconCircleList"/>
    <dgm:cxn modelId="{1F948F23-B683-4388-B65C-17161A9BEBDC}" type="presParOf" srcId="{80F1A5D3-5D66-4068-A895-A197D89C15F4}" destId="{AA7FDD6C-C0E2-4D48-9009-CCD1BE8ED44D}" srcOrd="0" destOrd="0" presId="urn:microsoft.com/office/officeart/2018/2/layout/IconCircleList"/>
    <dgm:cxn modelId="{776F2B98-CFAC-423D-9D4D-9DAB9DD84D1B}" type="presParOf" srcId="{80F1A5D3-5D66-4068-A895-A197D89C15F4}" destId="{9467DF2A-EAF3-443E-9859-DC4831839379}" srcOrd="1" destOrd="0" presId="urn:microsoft.com/office/officeart/2018/2/layout/IconCircleList"/>
    <dgm:cxn modelId="{048FF2D3-AA6E-4F52-B8A4-6CDFD513C7EF}" type="presParOf" srcId="{80F1A5D3-5D66-4068-A895-A197D89C15F4}" destId="{13229E81-972C-4812-86F8-121D2037B451}" srcOrd="2" destOrd="0" presId="urn:microsoft.com/office/officeart/2018/2/layout/IconCircleList"/>
    <dgm:cxn modelId="{132798CB-2F24-4103-94FD-99D2AE89CFAB}" type="presParOf" srcId="{80F1A5D3-5D66-4068-A895-A197D89C15F4}" destId="{ADD802DE-B692-47E1-847F-3477201031C5}" srcOrd="3" destOrd="0" presId="urn:microsoft.com/office/officeart/2018/2/layout/IconCircleList"/>
    <dgm:cxn modelId="{D5098976-9094-4CB2-9576-DC6DB5E8BF6D}" type="presParOf" srcId="{D9EBBB28-B0FC-495A-9B1C-C27F594963E0}" destId="{2668720E-9BB6-438E-B203-FF6180B36018}" srcOrd="7" destOrd="0" presId="urn:microsoft.com/office/officeart/2018/2/layout/IconCircleList"/>
    <dgm:cxn modelId="{96C08D06-9F22-4C4C-A9FB-A54CB099475A}" type="presParOf" srcId="{D9EBBB28-B0FC-495A-9B1C-C27F594963E0}" destId="{A8E9BDB9-2805-4A5B-9F2F-0BB1C14FF1A8}" srcOrd="8" destOrd="0" presId="urn:microsoft.com/office/officeart/2018/2/layout/IconCircleList"/>
    <dgm:cxn modelId="{89CD154B-F084-498B-87D4-02D6833FB31D}" type="presParOf" srcId="{A8E9BDB9-2805-4A5B-9F2F-0BB1C14FF1A8}" destId="{07741DB6-A8F1-4D21-B0C5-9D8F699FA29B}" srcOrd="0" destOrd="0" presId="urn:microsoft.com/office/officeart/2018/2/layout/IconCircleList"/>
    <dgm:cxn modelId="{DA4FCC84-2F97-4882-B93B-A47089781A24}" type="presParOf" srcId="{A8E9BDB9-2805-4A5B-9F2F-0BB1C14FF1A8}" destId="{5F6B9985-8AC3-490D-AD6E-F0894BDC47ED}" srcOrd="1" destOrd="0" presId="urn:microsoft.com/office/officeart/2018/2/layout/IconCircleList"/>
    <dgm:cxn modelId="{6B4337C7-2444-4432-BD98-504701F10DE4}" type="presParOf" srcId="{A8E9BDB9-2805-4A5B-9F2F-0BB1C14FF1A8}" destId="{21A3A337-CE32-4BF9-8EBC-CE4461DB16CC}" srcOrd="2" destOrd="0" presId="urn:microsoft.com/office/officeart/2018/2/layout/IconCircleList"/>
    <dgm:cxn modelId="{AB4AF25B-602B-4D4C-84A5-77F190158E98}" type="presParOf" srcId="{A8E9BDB9-2805-4A5B-9F2F-0BB1C14FF1A8}" destId="{21D0F591-DD1D-4987-A20A-B97E6589E604}" srcOrd="3" destOrd="0" presId="urn:microsoft.com/office/officeart/2018/2/layout/IconCircleList"/>
    <dgm:cxn modelId="{ACC3977D-EECA-4549-9611-8D29D939739E}" type="presParOf" srcId="{D9EBBB28-B0FC-495A-9B1C-C27F594963E0}" destId="{83DBABCB-D2C7-4DB1-A5BF-185F8670DCCF}" srcOrd="9" destOrd="0" presId="urn:microsoft.com/office/officeart/2018/2/layout/IconCircleList"/>
    <dgm:cxn modelId="{BEE0AD2E-E21D-4D0E-8CBF-CF086742640B}" type="presParOf" srcId="{D9EBBB28-B0FC-495A-9B1C-C27F594963E0}" destId="{260D8309-6E05-4F82-8F67-2D96229ED853}" srcOrd="10" destOrd="0" presId="urn:microsoft.com/office/officeart/2018/2/layout/IconCircleList"/>
    <dgm:cxn modelId="{00FCD191-1555-4FBD-ABF9-0A5CB187523C}" type="presParOf" srcId="{260D8309-6E05-4F82-8F67-2D96229ED853}" destId="{22C921AA-9B25-4326-8174-2A65078A032F}" srcOrd="0" destOrd="0" presId="urn:microsoft.com/office/officeart/2018/2/layout/IconCircleList"/>
    <dgm:cxn modelId="{B8F50266-3FFC-4378-A408-73FF75835A0F}" type="presParOf" srcId="{260D8309-6E05-4F82-8F67-2D96229ED853}" destId="{FDBFC4C3-D905-4B41-826B-4C8BD09A934A}" srcOrd="1" destOrd="0" presId="urn:microsoft.com/office/officeart/2018/2/layout/IconCircleList"/>
    <dgm:cxn modelId="{DFFE03E2-8E74-4F4B-8C17-89AF5A02C438}" type="presParOf" srcId="{260D8309-6E05-4F82-8F67-2D96229ED853}" destId="{FD3F1707-1486-42CE-A938-4C895CD16421}" srcOrd="2" destOrd="0" presId="urn:microsoft.com/office/officeart/2018/2/layout/IconCircleList"/>
    <dgm:cxn modelId="{CFE91C61-AE28-4FE4-A973-7633DD209C60}" type="presParOf" srcId="{260D8309-6E05-4F82-8F67-2D96229ED853}" destId="{E6A64808-3E8A-47E3-9F72-0556BA0EA30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C6F09A8-8DEF-47CE-8092-03ADB9A32689}" type="doc">
      <dgm:prSet loTypeId="urn:microsoft.com/office/officeart/2009/3/layout/HorizontalOrganizationChart" loCatId="hierarchy" qsTypeId="urn:microsoft.com/office/officeart/2005/8/quickstyle/simple1" qsCatId="simple" csTypeId="urn:microsoft.com/office/officeart/2005/8/colors/colorful2" csCatId="colorful" phldr="1"/>
      <dgm:spPr/>
      <dgm:t>
        <a:bodyPr/>
        <a:lstStyle/>
        <a:p>
          <a:endParaRPr lang="en-US"/>
        </a:p>
      </dgm:t>
    </dgm:pt>
    <dgm:pt modelId="{8FB523A3-57AC-4C26-B48B-25EF19DE5480}">
      <dgm:prSet custT="1"/>
      <dgm:spPr>
        <a:solidFill>
          <a:srgbClr val="00B0F0"/>
        </a:solidFill>
      </dgm:spPr>
      <dgm:t>
        <a:bodyPr/>
        <a:lstStyle/>
        <a:p>
          <a:r>
            <a:rPr lang="en-GB" sz="1100" b="0" dirty="0"/>
            <a:t>The Community Mental Health Framework  transforms how OCD and other long-term mental health conditions are managed in local communities.</a:t>
          </a:r>
          <a:endParaRPr lang="en-US" sz="1100" dirty="0"/>
        </a:p>
      </dgm:t>
    </dgm:pt>
    <dgm:pt modelId="{054C08CC-AE39-44D6-8DCB-99D5E840E8C6}" type="parTrans" cxnId="{D430C576-D76C-48AA-A482-CAFD49570134}">
      <dgm:prSet/>
      <dgm:spPr/>
      <dgm:t>
        <a:bodyPr/>
        <a:lstStyle/>
        <a:p>
          <a:endParaRPr lang="en-US"/>
        </a:p>
      </dgm:t>
    </dgm:pt>
    <dgm:pt modelId="{8390852D-32DD-4E8E-9B72-72B8A638C2E4}" type="sibTrans" cxnId="{D430C576-D76C-48AA-A482-CAFD49570134}">
      <dgm:prSet/>
      <dgm:spPr/>
      <dgm:t>
        <a:bodyPr/>
        <a:lstStyle/>
        <a:p>
          <a:endParaRPr lang="en-US"/>
        </a:p>
      </dgm:t>
    </dgm:pt>
    <dgm:pt modelId="{68BD7C1A-C88A-4650-8EE0-02EA035FA628}">
      <dgm:prSet custT="1"/>
      <dgm:spPr>
        <a:solidFill>
          <a:srgbClr val="00B0F0"/>
        </a:solidFill>
      </dgm:spPr>
      <dgm:t>
        <a:bodyPr/>
        <a:lstStyle/>
        <a:p>
          <a:r>
            <a:rPr lang="en-GB" sz="1200" b="0" dirty="0"/>
            <a:t>Delivered through Primary Care Networks (PCNs) and Integrated Care Boards (ICBs).</a:t>
          </a:r>
          <a:endParaRPr lang="en-US" sz="1200" dirty="0"/>
        </a:p>
      </dgm:t>
    </dgm:pt>
    <dgm:pt modelId="{C6156F75-6F2E-403C-85B2-05D9945F4207}" type="parTrans" cxnId="{AE146CEE-16E6-435F-84A6-81B7A6AB6F8E}">
      <dgm:prSet/>
      <dgm:spPr/>
      <dgm:t>
        <a:bodyPr/>
        <a:lstStyle/>
        <a:p>
          <a:endParaRPr lang="en-US"/>
        </a:p>
      </dgm:t>
    </dgm:pt>
    <dgm:pt modelId="{9A36F22C-782B-4D3E-8901-362DCBB28B12}" type="sibTrans" cxnId="{AE146CEE-16E6-435F-84A6-81B7A6AB6F8E}">
      <dgm:prSet/>
      <dgm:spPr/>
      <dgm:t>
        <a:bodyPr/>
        <a:lstStyle/>
        <a:p>
          <a:endParaRPr lang="en-US"/>
        </a:p>
      </dgm:t>
    </dgm:pt>
    <dgm:pt modelId="{21DE1363-D107-44FF-8CFE-38DC829FFF76}">
      <dgm:prSet custT="1"/>
      <dgm:spPr>
        <a:solidFill>
          <a:srgbClr val="00B0F0"/>
        </a:solidFill>
      </dgm:spPr>
      <dgm:t>
        <a:bodyPr/>
        <a:lstStyle/>
        <a:p>
          <a:r>
            <a:rPr lang="en-GB" sz="1400" b="0" dirty="0"/>
            <a:t>Aims to:</a:t>
          </a:r>
          <a:endParaRPr lang="en-US" sz="1400" dirty="0"/>
        </a:p>
      </dgm:t>
    </dgm:pt>
    <dgm:pt modelId="{012AD7C7-1277-4AF1-A162-13E154EE092A}" type="parTrans" cxnId="{E54DBA44-96DA-4068-89F4-6E1548E877A8}">
      <dgm:prSet/>
      <dgm:spPr/>
      <dgm:t>
        <a:bodyPr/>
        <a:lstStyle/>
        <a:p>
          <a:endParaRPr lang="en-US"/>
        </a:p>
      </dgm:t>
    </dgm:pt>
    <dgm:pt modelId="{FBDD74C4-8F4B-406D-8DCC-B573614033E9}" type="sibTrans" cxnId="{E54DBA44-96DA-4068-89F4-6E1548E877A8}">
      <dgm:prSet/>
      <dgm:spPr/>
      <dgm:t>
        <a:bodyPr/>
        <a:lstStyle/>
        <a:p>
          <a:endParaRPr lang="en-US"/>
        </a:p>
      </dgm:t>
    </dgm:pt>
    <dgm:pt modelId="{D9909762-E70C-46E1-B857-E118493B3DE6}">
      <dgm:prSet/>
      <dgm:spPr>
        <a:gradFill rotWithShape="0">
          <a:gsLst>
            <a:gs pos="0">
              <a:srgbClr val="CC99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spPr>
      <dgm:t>
        <a:bodyPr/>
        <a:lstStyle/>
        <a:p>
          <a:r>
            <a:rPr lang="en-GB" dirty="0">
              <a:solidFill>
                <a:schemeClr val="tx1"/>
              </a:solidFill>
            </a:rPr>
            <a:t>Improve early access and continuity of care.</a:t>
          </a:r>
          <a:endParaRPr lang="en-US" dirty="0">
            <a:solidFill>
              <a:schemeClr val="tx1"/>
            </a:solidFill>
          </a:endParaRPr>
        </a:p>
      </dgm:t>
    </dgm:pt>
    <dgm:pt modelId="{57F7A5F0-63B1-4CA6-9162-EBB6056400C1}" type="parTrans" cxnId="{9467A7A6-9CD8-4D94-9243-23BAB8EE46BF}">
      <dgm:prSet/>
      <dgm:spPr/>
      <dgm:t>
        <a:bodyPr/>
        <a:lstStyle/>
        <a:p>
          <a:endParaRPr lang="en-US"/>
        </a:p>
      </dgm:t>
    </dgm:pt>
    <dgm:pt modelId="{87A87DF0-CC06-4535-80E4-4A76E4B68DF1}" type="sibTrans" cxnId="{9467A7A6-9CD8-4D94-9243-23BAB8EE46BF}">
      <dgm:prSet/>
      <dgm:spPr/>
      <dgm:t>
        <a:bodyPr/>
        <a:lstStyle/>
        <a:p>
          <a:endParaRPr lang="en-US"/>
        </a:p>
      </dgm:t>
    </dgm:pt>
    <dgm:pt modelId="{F85EAA22-6183-4B03-9747-193CFD6922F4}">
      <dgm:prSet/>
      <dgm:spPr>
        <a:gradFill rotWithShape="0">
          <a:gsLst>
            <a:gs pos="0">
              <a:srgbClr val="CC99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spPr>
      <dgm:t>
        <a:bodyPr/>
        <a:lstStyle/>
        <a:p>
          <a:r>
            <a:rPr lang="en-GB" dirty="0">
              <a:solidFill>
                <a:schemeClr val="tx1"/>
              </a:solidFill>
            </a:rPr>
            <a:t>Enable step-up/step-down support between Talking Therapies and specialist OCD services.</a:t>
          </a:r>
          <a:endParaRPr lang="en-US" dirty="0">
            <a:solidFill>
              <a:schemeClr val="tx1"/>
            </a:solidFill>
          </a:endParaRPr>
        </a:p>
      </dgm:t>
    </dgm:pt>
    <dgm:pt modelId="{25522314-8FFF-4910-AEB0-1E635076A915}" type="parTrans" cxnId="{0F34CD21-9C6B-4D1F-84B4-EFA10AA1EE28}">
      <dgm:prSet/>
      <dgm:spPr/>
      <dgm:t>
        <a:bodyPr/>
        <a:lstStyle/>
        <a:p>
          <a:endParaRPr lang="en-US"/>
        </a:p>
      </dgm:t>
    </dgm:pt>
    <dgm:pt modelId="{253566E1-0DA9-4DB4-88DD-FE39FCC0AECB}" type="sibTrans" cxnId="{0F34CD21-9C6B-4D1F-84B4-EFA10AA1EE28}">
      <dgm:prSet/>
      <dgm:spPr/>
      <dgm:t>
        <a:bodyPr/>
        <a:lstStyle/>
        <a:p>
          <a:endParaRPr lang="en-US"/>
        </a:p>
      </dgm:t>
    </dgm:pt>
    <dgm:pt modelId="{688C4EB0-0B15-4470-9A1B-90CBBB0EDF3D}">
      <dgm:prSet/>
      <dgm:spPr>
        <a:gradFill rotWithShape="0">
          <a:gsLst>
            <a:gs pos="0">
              <a:srgbClr val="CC99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spPr>
      <dgm:t>
        <a:bodyPr/>
        <a:lstStyle/>
        <a:p>
          <a:r>
            <a:rPr lang="en-GB" dirty="0">
              <a:solidFill>
                <a:schemeClr val="tx1"/>
              </a:solidFill>
            </a:rPr>
            <a:t>Integrate pharmacists, social prescribers, therapists, and peer-support workers into multidisciplinary care.</a:t>
          </a:r>
          <a:endParaRPr lang="en-US" dirty="0">
            <a:solidFill>
              <a:schemeClr val="tx1"/>
            </a:solidFill>
          </a:endParaRPr>
        </a:p>
      </dgm:t>
    </dgm:pt>
    <dgm:pt modelId="{44EE1E57-0952-4539-8F50-7D58F3CF0306}" type="parTrans" cxnId="{3712C00C-FF25-4BFF-9382-1195C3411C14}">
      <dgm:prSet/>
      <dgm:spPr/>
      <dgm:t>
        <a:bodyPr/>
        <a:lstStyle/>
        <a:p>
          <a:endParaRPr lang="en-US"/>
        </a:p>
      </dgm:t>
    </dgm:pt>
    <dgm:pt modelId="{9BB407A2-8381-431A-AB66-7E2D0ECB7462}" type="sibTrans" cxnId="{3712C00C-FF25-4BFF-9382-1195C3411C14}">
      <dgm:prSet/>
      <dgm:spPr/>
      <dgm:t>
        <a:bodyPr/>
        <a:lstStyle/>
        <a:p>
          <a:endParaRPr lang="en-US"/>
        </a:p>
      </dgm:t>
    </dgm:pt>
    <dgm:pt modelId="{495C4EFE-2A66-48AE-9A14-DCA63A628A15}">
      <dgm:prSet/>
      <dgm:spPr>
        <a:gradFill rotWithShape="0">
          <a:gsLst>
            <a:gs pos="0">
              <a:srgbClr val="CC99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spPr>
      <dgm:t>
        <a:bodyPr/>
        <a:lstStyle/>
        <a:p>
          <a:r>
            <a:rPr lang="en-GB" dirty="0">
              <a:solidFill>
                <a:schemeClr val="tx1"/>
              </a:solidFill>
            </a:rPr>
            <a:t>Promote trauma-informed, culturally competent, and inequality-reducing practice.</a:t>
          </a:r>
          <a:endParaRPr lang="en-US" dirty="0">
            <a:solidFill>
              <a:schemeClr val="tx1"/>
            </a:solidFill>
          </a:endParaRPr>
        </a:p>
      </dgm:t>
    </dgm:pt>
    <dgm:pt modelId="{0085F137-D651-429B-B6E0-849DD641EDEB}" type="parTrans" cxnId="{95369816-F325-4B87-894E-99EB45130D0C}">
      <dgm:prSet/>
      <dgm:spPr/>
      <dgm:t>
        <a:bodyPr/>
        <a:lstStyle/>
        <a:p>
          <a:endParaRPr lang="en-US"/>
        </a:p>
      </dgm:t>
    </dgm:pt>
    <dgm:pt modelId="{9458AEC0-8934-4FB4-A86A-2C011F3F9B15}" type="sibTrans" cxnId="{95369816-F325-4B87-894E-99EB45130D0C}">
      <dgm:prSet/>
      <dgm:spPr/>
      <dgm:t>
        <a:bodyPr/>
        <a:lstStyle/>
        <a:p>
          <a:endParaRPr lang="en-US"/>
        </a:p>
      </dgm:t>
    </dgm:pt>
    <dgm:pt modelId="{ABEC6F61-837F-4F38-A459-4054DDEBD2CF}">
      <dgm:prSet/>
      <dgm:spPr>
        <a:gradFill rotWithShape="0">
          <a:gsLst>
            <a:gs pos="0">
              <a:srgbClr val="CC99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spPr>
      <dgm:t>
        <a:bodyPr/>
        <a:lstStyle/>
        <a:p>
          <a:r>
            <a:rPr lang="en-GB" b="0" dirty="0">
              <a:solidFill>
                <a:schemeClr val="tx1"/>
              </a:solidFill>
            </a:rPr>
            <a:t>Supports NICE and Personalised Care frameworks in real-world settings.</a:t>
          </a:r>
          <a:endParaRPr lang="en-US" dirty="0">
            <a:solidFill>
              <a:schemeClr val="tx1"/>
            </a:solidFill>
          </a:endParaRPr>
        </a:p>
      </dgm:t>
    </dgm:pt>
    <dgm:pt modelId="{73341047-B967-418B-971B-C88392A8E52B}" type="parTrans" cxnId="{D9912476-0E5D-48F6-8706-8BB2DDFF2C9B}">
      <dgm:prSet/>
      <dgm:spPr/>
      <dgm:t>
        <a:bodyPr/>
        <a:lstStyle/>
        <a:p>
          <a:endParaRPr lang="en-US"/>
        </a:p>
      </dgm:t>
    </dgm:pt>
    <dgm:pt modelId="{157700D3-1FEC-4AAF-8ED4-B77FBA56DD48}" type="sibTrans" cxnId="{D9912476-0E5D-48F6-8706-8BB2DDFF2C9B}">
      <dgm:prSet/>
      <dgm:spPr/>
      <dgm:t>
        <a:bodyPr/>
        <a:lstStyle/>
        <a:p>
          <a:endParaRPr lang="en-US"/>
        </a:p>
      </dgm:t>
    </dgm:pt>
    <dgm:pt modelId="{C8080D98-60B3-4A41-93C9-2AA735521D80}" type="pres">
      <dgm:prSet presAssocID="{BC6F09A8-8DEF-47CE-8092-03ADB9A32689}" presName="hierChild1" presStyleCnt="0">
        <dgm:presLayoutVars>
          <dgm:orgChart val="1"/>
          <dgm:chPref val="1"/>
          <dgm:dir/>
          <dgm:animOne val="branch"/>
          <dgm:animLvl val="lvl"/>
          <dgm:resizeHandles/>
        </dgm:presLayoutVars>
      </dgm:prSet>
      <dgm:spPr/>
    </dgm:pt>
    <dgm:pt modelId="{17CB8E9B-F153-4C27-9897-42B0A95A21E3}" type="pres">
      <dgm:prSet presAssocID="{8FB523A3-57AC-4C26-B48B-25EF19DE5480}" presName="hierRoot1" presStyleCnt="0">
        <dgm:presLayoutVars>
          <dgm:hierBranch val="init"/>
        </dgm:presLayoutVars>
      </dgm:prSet>
      <dgm:spPr/>
    </dgm:pt>
    <dgm:pt modelId="{B67B2935-FF2D-4AB4-A859-9F5E93F5E784}" type="pres">
      <dgm:prSet presAssocID="{8FB523A3-57AC-4C26-B48B-25EF19DE5480}" presName="rootComposite1" presStyleCnt="0"/>
      <dgm:spPr/>
    </dgm:pt>
    <dgm:pt modelId="{626FA367-15D9-49BF-A986-F8B3BD4E71E2}" type="pres">
      <dgm:prSet presAssocID="{8FB523A3-57AC-4C26-B48B-25EF19DE5480}" presName="rootText1" presStyleLbl="node0" presStyleIdx="0" presStyleCnt="3">
        <dgm:presLayoutVars>
          <dgm:chPref val="3"/>
        </dgm:presLayoutVars>
      </dgm:prSet>
      <dgm:spPr/>
    </dgm:pt>
    <dgm:pt modelId="{913F6CC3-6D88-4049-BB61-5D167ADB0FA2}" type="pres">
      <dgm:prSet presAssocID="{8FB523A3-57AC-4C26-B48B-25EF19DE5480}" presName="rootConnector1" presStyleLbl="node1" presStyleIdx="0" presStyleCnt="0"/>
      <dgm:spPr/>
    </dgm:pt>
    <dgm:pt modelId="{CF96FAC1-D33D-4E48-8D79-9CAD49BCE2EE}" type="pres">
      <dgm:prSet presAssocID="{8FB523A3-57AC-4C26-B48B-25EF19DE5480}" presName="hierChild2" presStyleCnt="0"/>
      <dgm:spPr/>
    </dgm:pt>
    <dgm:pt modelId="{59D9D2C3-EF2C-47F8-86E8-6029171E9B87}" type="pres">
      <dgm:prSet presAssocID="{8FB523A3-57AC-4C26-B48B-25EF19DE5480}" presName="hierChild3" presStyleCnt="0"/>
      <dgm:spPr/>
    </dgm:pt>
    <dgm:pt modelId="{DCC549BE-A5B0-4E84-83E0-20A17AF6DA7F}" type="pres">
      <dgm:prSet presAssocID="{68BD7C1A-C88A-4650-8EE0-02EA035FA628}" presName="hierRoot1" presStyleCnt="0">
        <dgm:presLayoutVars>
          <dgm:hierBranch val="init"/>
        </dgm:presLayoutVars>
      </dgm:prSet>
      <dgm:spPr/>
    </dgm:pt>
    <dgm:pt modelId="{41B0809F-8AEF-4E8F-B8DA-08EC2D7CAC08}" type="pres">
      <dgm:prSet presAssocID="{68BD7C1A-C88A-4650-8EE0-02EA035FA628}" presName="rootComposite1" presStyleCnt="0"/>
      <dgm:spPr/>
    </dgm:pt>
    <dgm:pt modelId="{3700BB3B-354F-4456-8C33-8297F1A8CE9C}" type="pres">
      <dgm:prSet presAssocID="{68BD7C1A-C88A-4650-8EE0-02EA035FA628}" presName="rootText1" presStyleLbl="node0" presStyleIdx="1" presStyleCnt="3">
        <dgm:presLayoutVars>
          <dgm:chPref val="3"/>
        </dgm:presLayoutVars>
      </dgm:prSet>
      <dgm:spPr/>
    </dgm:pt>
    <dgm:pt modelId="{D9BF5758-663F-44F0-BF47-8586604AF9B7}" type="pres">
      <dgm:prSet presAssocID="{68BD7C1A-C88A-4650-8EE0-02EA035FA628}" presName="rootConnector1" presStyleLbl="node1" presStyleIdx="0" presStyleCnt="0"/>
      <dgm:spPr/>
    </dgm:pt>
    <dgm:pt modelId="{ED001535-2D50-47BC-A795-DCEDDCB5271E}" type="pres">
      <dgm:prSet presAssocID="{68BD7C1A-C88A-4650-8EE0-02EA035FA628}" presName="hierChild2" presStyleCnt="0"/>
      <dgm:spPr/>
    </dgm:pt>
    <dgm:pt modelId="{26447A65-F9F0-4EB5-A263-0592D3645721}" type="pres">
      <dgm:prSet presAssocID="{68BD7C1A-C88A-4650-8EE0-02EA035FA628}" presName="hierChild3" presStyleCnt="0"/>
      <dgm:spPr/>
    </dgm:pt>
    <dgm:pt modelId="{CFD0D1BE-7606-4926-8733-33184E1A4687}" type="pres">
      <dgm:prSet presAssocID="{21DE1363-D107-44FF-8CFE-38DC829FFF76}" presName="hierRoot1" presStyleCnt="0">
        <dgm:presLayoutVars>
          <dgm:hierBranch val="init"/>
        </dgm:presLayoutVars>
      </dgm:prSet>
      <dgm:spPr/>
    </dgm:pt>
    <dgm:pt modelId="{2D0E339E-0614-4479-8AE0-D115217D42C1}" type="pres">
      <dgm:prSet presAssocID="{21DE1363-D107-44FF-8CFE-38DC829FFF76}" presName="rootComposite1" presStyleCnt="0"/>
      <dgm:spPr/>
    </dgm:pt>
    <dgm:pt modelId="{76A7507C-2B65-4408-8E18-11A0F317F87C}" type="pres">
      <dgm:prSet presAssocID="{21DE1363-D107-44FF-8CFE-38DC829FFF76}" presName="rootText1" presStyleLbl="node0" presStyleIdx="2" presStyleCnt="3">
        <dgm:presLayoutVars>
          <dgm:chPref val="3"/>
        </dgm:presLayoutVars>
      </dgm:prSet>
      <dgm:spPr/>
    </dgm:pt>
    <dgm:pt modelId="{FA30A39E-A723-42F4-A8B6-E37E71DFE832}" type="pres">
      <dgm:prSet presAssocID="{21DE1363-D107-44FF-8CFE-38DC829FFF76}" presName="rootConnector1" presStyleLbl="node1" presStyleIdx="0" presStyleCnt="0"/>
      <dgm:spPr/>
    </dgm:pt>
    <dgm:pt modelId="{D345DAA8-FA38-4930-A0EA-6604D304FECD}" type="pres">
      <dgm:prSet presAssocID="{21DE1363-D107-44FF-8CFE-38DC829FFF76}" presName="hierChild2" presStyleCnt="0"/>
      <dgm:spPr/>
    </dgm:pt>
    <dgm:pt modelId="{C1059DCC-58B4-4FA8-87E7-F137CED086CB}" type="pres">
      <dgm:prSet presAssocID="{57F7A5F0-63B1-4CA6-9162-EBB6056400C1}" presName="Name64" presStyleLbl="parChTrans1D2" presStyleIdx="0" presStyleCnt="5"/>
      <dgm:spPr/>
    </dgm:pt>
    <dgm:pt modelId="{48EA428C-038C-4BA9-A7DA-628A86ED8F03}" type="pres">
      <dgm:prSet presAssocID="{D9909762-E70C-46E1-B857-E118493B3DE6}" presName="hierRoot2" presStyleCnt="0">
        <dgm:presLayoutVars>
          <dgm:hierBranch val="init"/>
        </dgm:presLayoutVars>
      </dgm:prSet>
      <dgm:spPr/>
    </dgm:pt>
    <dgm:pt modelId="{1E686335-F9BC-441D-9A7F-C600C76ED88A}" type="pres">
      <dgm:prSet presAssocID="{D9909762-E70C-46E1-B857-E118493B3DE6}" presName="rootComposite" presStyleCnt="0"/>
      <dgm:spPr/>
    </dgm:pt>
    <dgm:pt modelId="{DEABD87A-5EDD-4A23-A77C-3504D450D629}" type="pres">
      <dgm:prSet presAssocID="{D9909762-E70C-46E1-B857-E118493B3DE6}" presName="rootText" presStyleLbl="node2" presStyleIdx="0" presStyleCnt="5">
        <dgm:presLayoutVars>
          <dgm:chPref val="3"/>
        </dgm:presLayoutVars>
      </dgm:prSet>
      <dgm:spPr/>
    </dgm:pt>
    <dgm:pt modelId="{46F748DA-98EF-47BE-BC04-4B84A5F601DD}" type="pres">
      <dgm:prSet presAssocID="{D9909762-E70C-46E1-B857-E118493B3DE6}" presName="rootConnector" presStyleLbl="node2" presStyleIdx="0" presStyleCnt="5"/>
      <dgm:spPr/>
    </dgm:pt>
    <dgm:pt modelId="{43545ACE-9607-4351-8F2F-91F6683C1243}" type="pres">
      <dgm:prSet presAssocID="{D9909762-E70C-46E1-B857-E118493B3DE6}" presName="hierChild4" presStyleCnt="0"/>
      <dgm:spPr/>
    </dgm:pt>
    <dgm:pt modelId="{19362CB7-BFD5-436B-B936-BB46B149F542}" type="pres">
      <dgm:prSet presAssocID="{D9909762-E70C-46E1-B857-E118493B3DE6}" presName="hierChild5" presStyleCnt="0"/>
      <dgm:spPr/>
    </dgm:pt>
    <dgm:pt modelId="{BC746250-CB22-471E-9D96-7610D6DDFE0F}" type="pres">
      <dgm:prSet presAssocID="{25522314-8FFF-4910-AEB0-1E635076A915}" presName="Name64" presStyleLbl="parChTrans1D2" presStyleIdx="1" presStyleCnt="5"/>
      <dgm:spPr/>
    </dgm:pt>
    <dgm:pt modelId="{D74FAEB6-18F1-4A56-BD61-5D0D05EC6336}" type="pres">
      <dgm:prSet presAssocID="{F85EAA22-6183-4B03-9747-193CFD6922F4}" presName="hierRoot2" presStyleCnt="0">
        <dgm:presLayoutVars>
          <dgm:hierBranch val="init"/>
        </dgm:presLayoutVars>
      </dgm:prSet>
      <dgm:spPr/>
    </dgm:pt>
    <dgm:pt modelId="{4F9D607D-9903-419C-8679-00AAADA73E65}" type="pres">
      <dgm:prSet presAssocID="{F85EAA22-6183-4B03-9747-193CFD6922F4}" presName="rootComposite" presStyleCnt="0"/>
      <dgm:spPr/>
    </dgm:pt>
    <dgm:pt modelId="{482F19F7-F3CB-455C-B1F5-C84046B4C703}" type="pres">
      <dgm:prSet presAssocID="{F85EAA22-6183-4B03-9747-193CFD6922F4}" presName="rootText" presStyleLbl="node2" presStyleIdx="1" presStyleCnt="5">
        <dgm:presLayoutVars>
          <dgm:chPref val="3"/>
        </dgm:presLayoutVars>
      </dgm:prSet>
      <dgm:spPr/>
    </dgm:pt>
    <dgm:pt modelId="{F5A95D9B-5A5B-4B48-8D6A-4FC7C32C2C12}" type="pres">
      <dgm:prSet presAssocID="{F85EAA22-6183-4B03-9747-193CFD6922F4}" presName="rootConnector" presStyleLbl="node2" presStyleIdx="1" presStyleCnt="5"/>
      <dgm:spPr/>
    </dgm:pt>
    <dgm:pt modelId="{2260DD18-52B7-4369-AA5F-EB146379BCE1}" type="pres">
      <dgm:prSet presAssocID="{F85EAA22-6183-4B03-9747-193CFD6922F4}" presName="hierChild4" presStyleCnt="0"/>
      <dgm:spPr/>
    </dgm:pt>
    <dgm:pt modelId="{E9FB2AEF-EA37-4F36-B78B-B84814553510}" type="pres">
      <dgm:prSet presAssocID="{F85EAA22-6183-4B03-9747-193CFD6922F4}" presName="hierChild5" presStyleCnt="0"/>
      <dgm:spPr/>
    </dgm:pt>
    <dgm:pt modelId="{D20D6C91-A40D-4CA9-BE82-8A9E268070DC}" type="pres">
      <dgm:prSet presAssocID="{44EE1E57-0952-4539-8F50-7D58F3CF0306}" presName="Name64" presStyleLbl="parChTrans1D2" presStyleIdx="2" presStyleCnt="5"/>
      <dgm:spPr/>
    </dgm:pt>
    <dgm:pt modelId="{5E825C8B-D8E6-44E2-B536-1E43B4EC3337}" type="pres">
      <dgm:prSet presAssocID="{688C4EB0-0B15-4470-9A1B-90CBBB0EDF3D}" presName="hierRoot2" presStyleCnt="0">
        <dgm:presLayoutVars>
          <dgm:hierBranch val="init"/>
        </dgm:presLayoutVars>
      </dgm:prSet>
      <dgm:spPr/>
    </dgm:pt>
    <dgm:pt modelId="{AEE089D5-3D78-476D-BB2D-3F5B6E8A4591}" type="pres">
      <dgm:prSet presAssocID="{688C4EB0-0B15-4470-9A1B-90CBBB0EDF3D}" presName="rootComposite" presStyleCnt="0"/>
      <dgm:spPr/>
    </dgm:pt>
    <dgm:pt modelId="{58EC2D3D-43AA-47A2-9D8B-431BA8BAE8F7}" type="pres">
      <dgm:prSet presAssocID="{688C4EB0-0B15-4470-9A1B-90CBBB0EDF3D}" presName="rootText" presStyleLbl="node2" presStyleIdx="2" presStyleCnt="5">
        <dgm:presLayoutVars>
          <dgm:chPref val="3"/>
        </dgm:presLayoutVars>
      </dgm:prSet>
      <dgm:spPr/>
    </dgm:pt>
    <dgm:pt modelId="{D451B30D-DA65-48E6-8E77-F581DE620F8D}" type="pres">
      <dgm:prSet presAssocID="{688C4EB0-0B15-4470-9A1B-90CBBB0EDF3D}" presName="rootConnector" presStyleLbl="node2" presStyleIdx="2" presStyleCnt="5"/>
      <dgm:spPr/>
    </dgm:pt>
    <dgm:pt modelId="{60EF12FD-7CD7-4C59-ACD8-C447F467CF52}" type="pres">
      <dgm:prSet presAssocID="{688C4EB0-0B15-4470-9A1B-90CBBB0EDF3D}" presName="hierChild4" presStyleCnt="0"/>
      <dgm:spPr/>
    </dgm:pt>
    <dgm:pt modelId="{26074462-E2A5-4CA6-BB7A-0E57A2962551}" type="pres">
      <dgm:prSet presAssocID="{688C4EB0-0B15-4470-9A1B-90CBBB0EDF3D}" presName="hierChild5" presStyleCnt="0"/>
      <dgm:spPr/>
    </dgm:pt>
    <dgm:pt modelId="{D03C619F-071F-465A-9D40-F6C6BBE11D92}" type="pres">
      <dgm:prSet presAssocID="{0085F137-D651-429B-B6E0-849DD641EDEB}" presName="Name64" presStyleLbl="parChTrans1D2" presStyleIdx="3" presStyleCnt="5"/>
      <dgm:spPr/>
    </dgm:pt>
    <dgm:pt modelId="{38534C08-FC03-4499-B80B-521405C15783}" type="pres">
      <dgm:prSet presAssocID="{495C4EFE-2A66-48AE-9A14-DCA63A628A15}" presName="hierRoot2" presStyleCnt="0">
        <dgm:presLayoutVars>
          <dgm:hierBranch val="init"/>
        </dgm:presLayoutVars>
      </dgm:prSet>
      <dgm:spPr/>
    </dgm:pt>
    <dgm:pt modelId="{988AEBD2-4D4B-4639-A983-189C80BFA332}" type="pres">
      <dgm:prSet presAssocID="{495C4EFE-2A66-48AE-9A14-DCA63A628A15}" presName="rootComposite" presStyleCnt="0"/>
      <dgm:spPr/>
    </dgm:pt>
    <dgm:pt modelId="{BF2ED8B3-18A2-44FF-BD61-5CDD31BE2747}" type="pres">
      <dgm:prSet presAssocID="{495C4EFE-2A66-48AE-9A14-DCA63A628A15}" presName="rootText" presStyleLbl="node2" presStyleIdx="3" presStyleCnt="5">
        <dgm:presLayoutVars>
          <dgm:chPref val="3"/>
        </dgm:presLayoutVars>
      </dgm:prSet>
      <dgm:spPr/>
    </dgm:pt>
    <dgm:pt modelId="{4E692F3E-FE62-4446-B779-3FB9E8B079F6}" type="pres">
      <dgm:prSet presAssocID="{495C4EFE-2A66-48AE-9A14-DCA63A628A15}" presName="rootConnector" presStyleLbl="node2" presStyleIdx="3" presStyleCnt="5"/>
      <dgm:spPr/>
    </dgm:pt>
    <dgm:pt modelId="{827ED0BF-5EBE-49B9-9C33-2EFFAA9ABECD}" type="pres">
      <dgm:prSet presAssocID="{495C4EFE-2A66-48AE-9A14-DCA63A628A15}" presName="hierChild4" presStyleCnt="0"/>
      <dgm:spPr/>
    </dgm:pt>
    <dgm:pt modelId="{031B1F64-9122-4C33-B9CD-D9AE0B29F3CF}" type="pres">
      <dgm:prSet presAssocID="{495C4EFE-2A66-48AE-9A14-DCA63A628A15}" presName="hierChild5" presStyleCnt="0"/>
      <dgm:spPr/>
    </dgm:pt>
    <dgm:pt modelId="{AF376CEF-174C-454B-8D53-6604B28B1C36}" type="pres">
      <dgm:prSet presAssocID="{73341047-B967-418B-971B-C88392A8E52B}" presName="Name64" presStyleLbl="parChTrans1D2" presStyleIdx="4" presStyleCnt="5"/>
      <dgm:spPr/>
    </dgm:pt>
    <dgm:pt modelId="{7B91A39C-A4CD-453F-9146-4F42C7697FA1}" type="pres">
      <dgm:prSet presAssocID="{ABEC6F61-837F-4F38-A459-4054DDEBD2CF}" presName="hierRoot2" presStyleCnt="0">
        <dgm:presLayoutVars>
          <dgm:hierBranch val="init"/>
        </dgm:presLayoutVars>
      </dgm:prSet>
      <dgm:spPr/>
    </dgm:pt>
    <dgm:pt modelId="{AF2611AD-E162-4583-9E60-D855C0C7A99C}" type="pres">
      <dgm:prSet presAssocID="{ABEC6F61-837F-4F38-A459-4054DDEBD2CF}" presName="rootComposite" presStyleCnt="0"/>
      <dgm:spPr/>
    </dgm:pt>
    <dgm:pt modelId="{C4C6475A-BD32-48AF-A174-3820722B4505}" type="pres">
      <dgm:prSet presAssocID="{ABEC6F61-837F-4F38-A459-4054DDEBD2CF}" presName="rootText" presStyleLbl="node2" presStyleIdx="4" presStyleCnt="5">
        <dgm:presLayoutVars>
          <dgm:chPref val="3"/>
        </dgm:presLayoutVars>
      </dgm:prSet>
      <dgm:spPr/>
    </dgm:pt>
    <dgm:pt modelId="{492F3E0B-86AD-46FD-A664-0E2CC9AB0FD7}" type="pres">
      <dgm:prSet presAssocID="{ABEC6F61-837F-4F38-A459-4054DDEBD2CF}" presName="rootConnector" presStyleLbl="node2" presStyleIdx="4" presStyleCnt="5"/>
      <dgm:spPr/>
    </dgm:pt>
    <dgm:pt modelId="{3A693D82-9EA1-4B33-B257-EB372DFD02EF}" type="pres">
      <dgm:prSet presAssocID="{ABEC6F61-837F-4F38-A459-4054DDEBD2CF}" presName="hierChild4" presStyleCnt="0"/>
      <dgm:spPr/>
    </dgm:pt>
    <dgm:pt modelId="{232218BD-06C5-4EDA-8D06-0BC7BB35048D}" type="pres">
      <dgm:prSet presAssocID="{ABEC6F61-837F-4F38-A459-4054DDEBD2CF}" presName="hierChild5" presStyleCnt="0"/>
      <dgm:spPr/>
    </dgm:pt>
    <dgm:pt modelId="{17634D07-B77A-4CB0-B73C-ACBB3FF9FAF2}" type="pres">
      <dgm:prSet presAssocID="{21DE1363-D107-44FF-8CFE-38DC829FFF76}" presName="hierChild3" presStyleCnt="0"/>
      <dgm:spPr/>
    </dgm:pt>
  </dgm:ptLst>
  <dgm:cxnLst>
    <dgm:cxn modelId="{8A635308-F49D-474E-A9C5-E1D7521CC9B6}" type="presOf" srcId="{68BD7C1A-C88A-4650-8EE0-02EA035FA628}" destId="{D9BF5758-663F-44F0-BF47-8586604AF9B7}" srcOrd="1" destOrd="0" presId="urn:microsoft.com/office/officeart/2009/3/layout/HorizontalOrganizationChart"/>
    <dgm:cxn modelId="{3712C00C-FF25-4BFF-9382-1195C3411C14}" srcId="{21DE1363-D107-44FF-8CFE-38DC829FFF76}" destId="{688C4EB0-0B15-4470-9A1B-90CBBB0EDF3D}" srcOrd="2" destOrd="0" parTransId="{44EE1E57-0952-4539-8F50-7D58F3CF0306}" sibTransId="{9BB407A2-8381-431A-AB66-7E2D0ECB7462}"/>
    <dgm:cxn modelId="{95369816-F325-4B87-894E-99EB45130D0C}" srcId="{21DE1363-D107-44FF-8CFE-38DC829FFF76}" destId="{495C4EFE-2A66-48AE-9A14-DCA63A628A15}" srcOrd="3" destOrd="0" parTransId="{0085F137-D651-429B-B6E0-849DD641EDEB}" sibTransId="{9458AEC0-8934-4FB4-A86A-2C011F3F9B15}"/>
    <dgm:cxn modelId="{3B64391A-0536-4519-ABCE-A395F77C8E40}" type="presOf" srcId="{D9909762-E70C-46E1-B857-E118493B3DE6}" destId="{DEABD87A-5EDD-4A23-A77C-3504D450D629}" srcOrd="0" destOrd="0" presId="urn:microsoft.com/office/officeart/2009/3/layout/HorizontalOrganizationChart"/>
    <dgm:cxn modelId="{0F34CD21-9C6B-4D1F-84B4-EFA10AA1EE28}" srcId="{21DE1363-D107-44FF-8CFE-38DC829FFF76}" destId="{F85EAA22-6183-4B03-9747-193CFD6922F4}" srcOrd="1" destOrd="0" parTransId="{25522314-8FFF-4910-AEB0-1E635076A915}" sibTransId="{253566E1-0DA9-4DB4-88DD-FE39FCC0AECB}"/>
    <dgm:cxn modelId="{4D64C32A-F4EA-44E1-AFAA-1F5BFC36C8D7}" type="presOf" srcId="{73341047-B967-418B-971B-C88392A8E52B}" destId="{AF376CEF-174C-454B-8D53-6604B28B1C36}" srcOrd="0" destOrd="0" presId="urn:microsoft.com/office/officeart/2009/3/layout/HorizontalOrganizationChart"/>
    <dgm:cxn modelId="{E02CD12D-E00E-4903-863B-EC93502378FD}" type="presOf" srcId="{688C4EB0-0B15-4470-9A1B-90CBBB0EDF3D}" destId="{58EC2D3D-43AA-47A2-9D8B-431BA8BAE8F7}" srcOrd="0" destOrd="0" presId="urn:microsoft.com/office/officeart/2009/3/layout/HorizontalOrganizationChart"/>
    <dgm:cxn modelId="{E54DBA44-96DA-4068-89F4-6E1548E877A8}" srcId="{BC6F09A8-8DEF-47CE-8092-03ADB9A32689}" destId="{21DE1363-D107-44FF-8CFE-38DC829FFF76}" srcOrd="2" destOrd="0" parTransId="{012AD7C7-1277-4AF1-A162-13E154EE092A}" sibTransId="{FBDD74C4-8F4B-406D-8DCC-B573614033E9}"/>
    <dgm:cxn modelId="{669EBC68-7C77-4E84-9924-98219D04077F}" type="presOf" srcId="{ABEC6F61-837F-4F38-A459-4054DDEBD2CF}" destId="{C4C6475A-BD32-48AF-A174-3820722B4505}" srcOrd="0" destOrd="0" presId="urn:microsoft.com/office/officeart/2009/3/layout/HorizontalOrganizationChart"/>
    <dgm:cxn modelId="{35BCCB69-68F8-4E1B-9CE9-DD6B13518FAE}" type="presOf" srcId="{D9909762-E70C-46E1-B857-E118493B3DE6}" destId="{46F748DA-98EF-47BE-BC04-4B84A5F601DD}" srcOrd="1" destOrd="0" presId="urn:microsoft.com/office/officeart/2009/3/layout/HorizontalOrganizationChart"/>
    <dgm:cxn modelId="{91FFAF6A-60EF-41CF-B769-0E641F59F70A}" type="presOf" srcId="{F85EAA22-6183-4B03-9747-193CFD6922F4}" destId="{F5A95D9B-5A5B-4B48-8D6A-4FC7C32C2C12}" srcOrd="1" destOrd="0" presId="urn:microsoft.com/office/officeart/2009/3/layout/HorizontalOrganizationChart"/>
    <dgm:cxn modelId="{B92D8550-1021-4D97-B442-06348F5D71B1}" type="presOf" srcId="{44EE1E57-0952-4539-8F50-7D58F3CF0306}" destId="{D20D6C91-A40D-4CA9-BE82-8A9E268070DC}" srcOrd="0" destOrd="0" presId="urn:microsoft.com/office/officeart/2009/3/layout/HorizontalOrganizationChart"/>
    <dgm:cxn modelId="{D9912476-0E5D-48F6-8706-8BB2DDFF2C9B}" srcId="{21DE1363-D107-44FF-8CFE-38DC829FFF76}" destId="{ABEC6F61-837F-4F38-A459-4054DDEBD2CF}" srcOrd="4" destOrd="0" parTransId="{73341047-B967-418B-971B-C88392A8E52B}" sibTransId="{157700D3-1FEC-4AAF-8ED4-B77FBA56DD48}"/>
    <dgm:cxn modelId="{D430C576-D76C-48AA-A482-CAFD49570134}" srcId="{BC6F09A8-8DEF-47CE-8092-03ADB9A32689}" destId="{8FB523A3-57AC-4C26-B48B-25EF19DE5480}" srcOrd="0" destOrd="0" parTransId="{054C08CC-AE39-44D6-8DCB-99D5E840E8C6}" sibTransId="{8390852D-32DD-4E8E-9B72-72B8A638C2E4}"/>
    <dgm:cxn modelId="{0B986F77-441B-448E-AADC-236306FBD042}" type="presOf" srcId="{F85EAA22-6183-4B03-9747-193CFD6922F4}" destId="{482F19F7-F3CB-455C-B1F5-C84046B4C703}" srcOrd="0" destOrd="0" presId="urn:microsoft.com/office/officeart/2009/3/layout/HorizontalOrganizationChart"/>
    <dgm:cxn modelId="{88613358-8B3F-46D1-A764-6AA6744BB30B}" type="presOf" srcId="{25522314-8FFF-4910-AEB0-1E635076A915}" destId="{BC746250-CB22-471E-9D96-7610D6DDFE0F}" srcOrd="0" destOrd="0" presId="urn:microsoft.com/office/officeart/2009/3/layout/HorizontalOrganizationChart"/>
    <dgm:cxn modelId="{EE078E87-B49D-4D8F-B5F7-1C0E9512992B}" type="presOf" srcId="{688C4EB0-0B15-4470-9A1B-90CBBB0EDF3D}" destId="{D451B30D-DA65-48E6-8E77-F581DE620F8D}" srcOrd="1" destOrd="0" presId="urn:microsoft.com/office/officeart/2009/3/layout/HorizontalOrganizationChart"/>
    <dgm:cxn modelId="{9467A7A6-9CD8-4D94-9243-23BAB8EE46BF}" srcId="{21DE1363-D107-44FF-8CFE-38DC829FFF76}" destId="{D9909762-E70C-46E1-B857-E118493B3DE6}" srcOrd="0" destOrd="0" parTransId="{57F7A5F0-63B1-4CA6-9162-EBB6056400C1}" sibTransId="{87A87DF0-CC06-4535-80E4-4A76E4B68DF1}"/>
    <dgm:cxn modelId="{A274F5B1-D1EB-46A4-9B1B-63F50D445FA7}" type="presOf" srcId="{57F7A5F0-63B1-4CA6-9162-EBB6056400C1}" destId="{C1059DCC-58B4-4FA8-87E7-F137CED086CB}" srcOrd="0" destOrd="0" presId="urn:microsoft.com/office/officeart/2009/3/layout/HorizontalOrganizationChart"/>
    <dgm:cxn modelId="{436992B6-ED59-49A3-8337-E0BC43CDC0E4}" type="presOf" srcId="{ABEC6F61-837F-4F38-A459-4054DDEBD2CF}" destId="{492F3E0B-86AD-46FD-A664-0E2CC9AB0FD7}" srcOrd="1" destOrd="0" presId="urn:microsoft.com/office/officeart/2009/3/layout/HorizontalOrganizationChart"/>
    <dgm:cxn modelId="{8CB0BCBB-90F6-424F-974D-66A658CD5425}" type="presOf" srcId="{495C4EFE-2A66-48AE-9A14-DCA63A628A15}" destId="{BF2ED8B3-18A2-44FF-BD61-5CDD31BE2747}" srcOrd="0" destOrd="0" presId="urn:microsoft.com/office/officeart/2009/3/layout/HorizontalOrganizationChart"/>
    <dgm:cxn modelId="{0239FFD9-2950-435A-A47F-D98125F62E42}" type="presOf" srcId="{21DE1363-D107-44FF-8CFE-38DC829FFF76}" destId="{76A7507C-2B65-4408-8E18-11A0F317F87C}" srcOrd="0" destOrd="0" presId="urn:microsoft.com/office/officeart/2009/3/layout/HorizontalOrganizationChart"/>
    <dgm:cxn modelId="{0731CFDD-5306-48DC-A9AF-4B81BF419940}" type="presOf" srcId="{BC6F09A8-8DEF-47CE-8092-03ADB9A32689}" destId="{C8080D98-60B3-4A41-93C9-2AA735521D80}" srcOrd="0" destOrd="0" presId="urn:microsoft.com/office/officeart/2009/3/layout/HorizontalOrganizationChart"/>
    <dgm:cxn modelId="{489C4EDE-2E5D-4517-BBC9-636B2843940E}" type="presOf" srcId="{8FB523A3-57AC-4C26-B48B-25EF19DE5480}" destId="{913F6CC3-6D88-4049-BB61-5D167ADB0FA2}" srcOrd="1" destOrd="0" presId="urn:microsoft.com/office/officeart/2009/3/layout/HorizontalOrganizationChart"/>
    <dgm:cxn modelId="{33A80EE9-5749-4F6D-AE22-BF6E23E8D19F}" type="presOf" srcId="{0085F137-D651-429B-B6E0-849DD641EDEB}" destId="{D03C619F-071F-465A-9D40-F6C6BBE11D92}" srcOrd="0" destOrd="0" presId="urn:microsoft.com/office/officeart/2009/3/layout/HorizontalOrganizationChart"/>
    <dgm:cxn modelId="{451B59EA-FC72-400D-832B-32C1BC4558BA}" type="presOf" srcId="{495C4EFE-2A66-48AE-9A14-DCA63A628A15}" destId="{4E692F3E-FE62-4446-B779-3FB9E8B079F6}" srcOrd="1" destOrd="0" presId="urn:microsoft.com/office/officeart/2009/3/layout/HorizontalOrganizationChart"/>
    <dgm:cxn modelId="{2D66E9ED-89E0-4C12-AE79-0687D122E5DE}" type="presOf" srcId="{68BD7C1A-C88A-4650-8EE0-02EA035FA628}" destId="{3700BB3B-354F-4456-8C33-8297F1A8CE9C}" srcOrd="0" destOrd="0" presId="urn:microsoft.com/office/officeart/2009/3/layout/HorizontalOrganizationChart"/>
    <dgm:cxn modelId="{AE146CEE-16E6-435F-84A6-81B7A6AB6F8E}" srcId="{BC6F09A8-8DEF-47CE-8092-03ADB9A32689}" destId="{68BD7C1A-C88A-4650-8EE0-02EA035FA628}" srcOrd="1" destOrd="0" parTransId="{C6156F75-6F2E-403C-85B2-05D9945F4207}" sibTransId="{9A36F22C-782B-4D3E-8901-362DCBB28B12}"/>
    <dgm:cxn modelId="{268E07F0-1A24-43A4-A421-24682F9D0EC5}" type="presOf" srcId="{8FB523A3-57AC-4C26-B48B-25EF19DE5480}" destId="{626FA367-15D9-49BF-A986-F8B3BD4E71E2}" srcOrd="0" destOrd="0" presId="urn:microsoft.com/office/officeart/2009/3/layout/HorizontalOrganizationChart"/>
    <dgm:cxn modelId="{3FEFD8F7-20A0-4282-BBCB-4AFCDDFD3F21}" type="presOf" srcId="{21DE1363-D107-44FF-8CFE-38DC829FFF76}" destId="{FA30A39E-A723-42F4-A8B6-E37E71DFE832}" srcOrd="1" destOrd="0" presId="urn:microsoft.com/office/officeart/2009/3/layout/HorizontalOrganizationChart"/>
    <dgm:cxn modelId="{CC304E1F-8301-4DA8-A337-34D8D0918B91}" type="presParOf" srcId="{C8080D98-60B3-4A41-93C9-2AA735521D80}" destId="{17CB8E9B-F153-4C27-9897-42B0A95A21E3}" srcOrd="0" destOrd="0" presId="urn:microsoft.com/office/officeart/2009/3/layout/HorizontalOrganizationChart"/>
    <dgm:cxn modelId="{9871F9B8-6686-4BEF-9804-8C05097C983C}" type="presParOf" srcId="{17CB8E9B-F153-4C27-9897-42B0A95A21E3}" destId="{B67B2935-FF2D-4AB4-A859-9F5E93F5E784}" srcOrd="0" destOrd="0" presId="urn:microsoft.com/office/officeart/2009/3/layout/HorizontalOrganizationChart"/>
    <dgm:cxn modelId="{CE8E85D5-DC1E-47BB-AC57-8E21D1C83315}" type="presParOf" srcId="{B67B2935-FF2D-4AB4-A859-9F5E93F5E784}" destId="{626FA367-15D9-49BF-A986-F8B3BD4E71E2}" srcOrd="0" destOrd="0" presId="urn:microsoft.com/office/officeart/2009/3/layout/HorizontalOrganizationChart"/>
    <dgm:cxn modelId="{59197144-06A7-4551-A65A-0D2669697300}" type="presParOf" srcId="{B67B2935-FF2D-4AB4-A859-9F5E93F5E784}" destId="{913F6CC3-6D88-4049-BB61-5D167ADB0FA2}" srcOrd="1" destOrd="0" presId="urn:microsoft.com/office/officeart/2009/3/layout/HorizontalOrganizationChart"/>
    <dgm:cxn modelId="{F04F29D3-0933-4794-82F8-6E38BEF362E8}" type="presParOf" srcId="{17CB8E9B-F153-4C27-9897-42B0A95A21E3}" destId="{CF96FAC1-D33D-4E48-8D79-9CAD49BCE2EE}" srcOrd="1" destOrd="0" presId="urn:microsoft.com/office/officeart/2009/3/layout/HorizontalOrganizationChart"/>
    <dgm:cxn modelId="{B3CA1F83-E7E3-410A-AAB5-76BFB7C8B9B9}" type="presParOf" srcId="{17CB8E9B-F153-4C27-9897-42B0A95A21E3}" destId="{59D9D2C3-EF2C-47F8-86E8-6029171E9B87}" srcOrd="2" destOrd="0" presId="urn:microsoft.com/office/officeart/2009/3/layout/HorizontalOrganizationChart"/>
    <dgm:cxn modelId="{EB0B072A-2CAE-4BA7-9FB5-82913B3B258C}" type="presParOf" srcId="{C8080D98-60B3-4A41-93C9-2AA735521D80}" destId="{DCC549BE-A5B0-4E84-83E0-20A17AF6DA7F}" srcOrd="1" destOrd="0" presId="urn:microsoft.com/office/officeart/2009/3/layout/HorizontalOrganizationChart"/>
    <dgm:cxn modelId="{58472529-39BE-4147-BDC8-A1DCC3430FB4}" type="presParOf" srcId="{DCC549BE-A5B0-4E84-83E0-20A17AF6DA7F}" destId="{41B0809F-8AEF-4E8F-B8DA-08EC2D7CAC08}" srcOrd="0" destOrd="0" presId="urn:microsoft.com/office/officeart/2009/3/layout/HorizontalOrganizationChart"/>
    <dgm:cxn modelId="{0C1157EF-585C-46FA-BC82-3CE29B699BA9}" type="presParOf" srcId="{41B0809F-8AEF-4E8F-B8DA-08EC2D7CAC08}" destId="{3700BB3B-354F-4456-8C33-8297F1A8CE9C}" srcOrd="0" destOrd="0" presId="urn:microsoft.com/office/officeart/2009/3/layout/HorizontalOrganizationChart"/>
    <dgm:cxn modelId="{440867AA-EC90-4725-AEEB-4FA724FD77B8}" type="presParOf" srcId="{41B0809F-8AEF-4E8F-B8DA-08EC2D7CAC08}" destId="{D9BF5758-663F-44F0-BF47-8586604AF9B7}" srcOrd="1" destOrd="0" presId="urn:microsoft.com/office/officeart/2009/3/layout/HorizontalOrganizationChart"/>
    <dgm:cxn modelId="{B6E9229B-59C7-4504-B8A1-43957BD2B369}" type="presParOf" srcId="{DCC549BE-A5B0-4E84-83E0-20A17AF6DA7F}" destId="{ED001535-2D50-47BC-A795-DCEDDCB5271E}" srcOrd="1" destOrd="0" presId="urn:microsoft.com/office/officeart/2009/3/layout/HorizontalOrganizationChart"/>
    <dgm:cxn modelId="{4A1EA049-0C2F-4975-A719-FCCE7A8AB090}" type="presParOf" srcId="{DCC549BE-A5B0-4E84-83E0-20A17AF6DA7F}" destId="{26447A65-F9F0-4EB5-A263-0592D3645721}" srcOrd="2" destOrd="0" presId="urn:microsoft.com/office/officeart/2009/3/layout/HorizontalOrganizationChart"/>
    <dgm:cxn modelId="{F15049CE-26C2-4C82-9A2A-C890717312A1}" type="presParOf" srcId="{C8080D98-60B3-4A41-93C9-2AA735521D80}" destId="{CFD0D1BE-7606-4926-8733-33184E1A4687}" srcOrd="2" destOrd="0" presId="urn:microsoft.com/office/officeart/2009/3/layout/HorizontalOrganizationChart"/>
    <dgm:cxn modelId="{41DBD03A-16DF-4B4B-8B1F-BE7C2323B2DF}" type="presParOf" srcId="{CFD0D1BE-7606-4926-8733-33184E1A4687}" destId="{2D0E339E-0614-4479-8AE0-D115217D42C1}" srcOrd="0" destOrd="0" presId="urn:microsoft.com/office/officeart/2009/3/layout/HorizontalOrganizationChart"/>
    <dgm:cxn modelId="{3A3EF83D-58B2-4D23-9FFA-1EF007BBF9B5}" type="presParOf" srcId="{2D0E339E-0614-4479-8AE0-D115217D42C1}" destId="{76A7507C-2B65-4408-8E18-11A0F317F87C}" srcOrd="0" destOrd="0" presId="urn:microsoft.com/office/officeart/2009/3/layout/HorizontalOrganizationChart"/>
    <dgm:cxn modelId="{B577741C-E709-4FA1-879E-790B1C041D9D}" type="presParOf" srcId="{2D0E339E-0614-4479-8AE0-D115217D42C1}" destId="{FA30A39E-A723-42F4-A8B6-E37E71DFE832}" srcOrd="1" destOrd="0" presId="urn:microsoft.com/office/officeart/2009/3/layout/HorizontalOrganizationChart"/>
    <dgm:cxn modelId="{8B2FD0CC-2058-48ED-9534-8E4862090D35}" type="presParOf" srcId="{CFD0D1BE-7606-4926-8733-33184E1A4687}" destId="{D345DAA8-FA38-4930-A0EA-6604D304FECD}" srcOrd="1" destOrd="0" presId="urn:microsoft.com/office/officeart/2009/3/layout/HorizontalOrganizationChart"/>
    <dgm:cxn modelId="{EDD44CA9-7617-454D-ADD4-D78FF1EB3A4D}" type="presParOf" srcId="{D345DAA8-FA38-4930-A0EA-6604D304FECD}" destId="{C1059DCC-58B4-4FA8-87E7-F137CED086CB}" srcOrd="0" destOrd="0" presId="urn:microsoft.com/office/officeart/2009/3/layout/HorizontalOrganizationChart"/>
    <dgm:cxn modelId="{15A171B3-3EE1-4EFA-95E2-7A0F7C6756CA}" type="presParOf" srcId="{D345DAA8-FA38-4930-A0EA-6604D304FECD}" destId="{48EA428C-038C-4BA9-A7DA-628A86ED8F03}" srcOrd="1" destOrd="0" presId="urn:microsoft.com/office/officeart/2009/3/layout/HorizontalOrganizationChart"/>
    <dgm:cxn modelId="{B8DDEBA1-1667-4594-8FF6-6E1374320F07}" type="presParOf" srcId="{48EA428C-038C-4BA9-A7DA-628A86ED8F03}" destId="{1E686335-F9BC-441D-9A7F-C600C76ED88A}" srcOrd="0" destOrd="0" presId="urn:microsoft.com/office/officeart/2009/3/layout/HorizontalOrganizationChart"/>
    <dgm:cxn modelId="{960E2B16-DE18-4B44-AD89-41B6C171B635}" type="presParOf" srcId="{1E686335-F9BC-441D-9A7F-C600C76ED88A}" destId="{DEABD87A-5EDD-4A23-A77C-3504D450D629}" srcOrd="0" destOrd="0" presId="urn:microsoft.com/office/officeart/2009/3/layout/HorizontalOrganizationChart"/>
    <dgm:cxn modelId="{91204CEC-52F5-4545-8424-0F7A15DCE3A8}" type="presParOf" srcId="{1E686335-F9BC-441D-9A7F-C600C76ED88A}" destId="{46F748DA-98EF-47BE-BC04-4B84A5F601DD}" srcOrd="1" destOrd="0" presId="urn:microsoft.com/office/officeart/2009/3/layout/HorizontalOrganizationChart"/>
    <dgm:cxn modelId="{828085B4-91AE-4CA7-9874-AA41149ADBF0}" type="presParOf" srcId="{48EA428C-038C-4BA9-A7DA-628A86ED8F03}" destId="{43545ACE-9607-4351-8F2F-91F6683C1243}" srcOrd="1" destOrd="0" presId="urn:microsoft.com/office/officeart/2009/3/layout/HorizontalOrganizationChart"/>
    <dgm:cxn modelId="{E1E9EF40-96A1-44D3-8039-D1EE80D9106C}" type="presParOf" srcId="{48EA428C-038C-4BA9-A7DA-628A86ED8F03}" destId="{19362CB7-BFD5-436B-B936-BB46B149F542}" srcOrd="2" destOrd="0" presId="urn:microsoft.com/office/officeart/2009/3/layout/HorizontalOrganizationChart"/>
    <dgm:cxn modelId="{DA3A8644-D7B5-4319-8C96-753CB0861F50}" type="presParOf" srcId="{D345DAA8-FA38-4930-A0EA-6604D304FECD}" destId="{BC746250-CB22-471E-9D96-7610D6DDFE0F}" srcOrd="2" destOrd="0" presId="urn:microsoft.com/office/officeart/2009/3/layout/HorizontalOrganizationChart"/>
    <dgm:cxn modelId="{6C004151-DF65-41A4-B400-42C094DCC44B}" type="presParOf" srcId="{D345DAA8-FA38-4930-A0EA-6604D304FECD}" destId="{D74FAEB6-18F1-4A56-BD61-5D0D05EC6336}" srcOrd="3" destOrd="0" presId="urn:microsoft.com/office/officeart/2009/3/layout/HorizontalOrganizationChart"/>
    <dgm:cxn modelId="{90A5F60D-6DC9-4544-BB58-A3B74D47CA1D}" type="presParOf" srcId="{D74FAEB6-18F1-4A56-BD61-5D0D05EC6336}" destId="{4F9D607D-9903-419C-8679-00AAADA73E65}" srcOrd="0" destOrd="0" presId="urn:microsoft.com/office/officeart/2009/3/layout/HorizontalOrganizationChart"/>
    <dgm:cxn modelId="{EF5F8025-EA73-4C39-A265-938D25142370}" type="presParOf" srcId="{4F9D607D-9903-419C-8679-00AAADA73E65}" destId="{482F19F7-F3CB-455C-B1F5-C84046B4C703}" srcOrd="0" destOrd="0" presId="urn:microsoft.com/office/officeart/2009/3/layout/HorizontalOrganizationChart"/>
    <dgm:cxn modelId="{C00E71A7-87D6-4BDD-905F-2C28C5161DEC}" type="presParOf" srcId="{4F9D607D-9903-419C-8679-00AAADA73E65}" destId="{F5A95D9B-5A5B-4B48-8D6A-4FC7C32C2C12}" srcOrd="1" destOrd="0" presId="urn:microsoft.com/office/officeart/2009/3/layout/HorizontalOrganizationChart"/>
    <dgm:cxn modelId="{39D1799E-7385-4229-9E90-D2E2D65AAEAA}" type="presParOf" srcId="{D74FAEB6-18F1-4A56-BD61-5D0D05EC6336}" destId="{2260DD18-52B7-4369-AA5F-EB146379BCE1}" srcOrd="1" destOrd="0" presId="urn:microsoft.com/office/officeart/2009/3/layout/HorizontalOrganizationChart"/>
    <dgm:cxn modelId="{4132A315-0814-4D01-A3AF-ADC545689205}" type="presParOf" srcId="{D74FAEB6-18F1-4A56-BD61-5D0D05EC6336}" destId="{E9FB2AEF-EA37-4F36-B78B-B84814553510}" srcOrd="2" destOrd="0" presId="urn:microsoft.com/office/officeart/2009/3/layout/HorizontalOrganizationChart"/>
    <dgm:cxn modelId="{CF3155D5-8830-4627-A924-7328A853A6E6}" type="presParOf" srcId="{D345DAA8-FA38-4930-A0EA-6604D304FECD}" destId="{D20D6C91-A40D-4CA9-BE82-8A9E268070DC}" srcOrd="4" destOrd="0" presId="urn:microsoft.com/office/officeart/2009/3/layout/HorizontalOrganizationChart"/>
    <dgm:cxn modelId="{0B5C1B53-24AA-4236-B7B5-13944B416CFE}" type="presParOf" srcId="{D345DAA8-FA38-4930-A0EA-6604D304FECD}" destId="{5E825C8B-D8E6-44E2-B536-1E43B4EC3337}" srcOrd="5" destOrd="0" presId="urn:microsoft.com/office/officeart/2009/3/layout/HorizontalOrganizationChart"/>
    <dgm:cxn modelId="{71CD50EA-3276-4EB3-8AA3-D051AE89D290}" type="presParOf" srcId="{5E825C8B-D8E6-44E2-B536-1E43B4EC3337}" destId="{AEE089D5-3D78-476D-BB2D-3F5B6E8A4591}" srcOrd="0" destOrd="0" presId="urn:microsoft.com/office/officeart/2009/3/layout/HorizontalOrganizationChart"/>
    <dgm:cxn modelId="{C0450757-BDC0-4D4B-AA9F-99421BDA9859}" type="presParOf" srcId="{AEE089D5-3D78-476D-BB2D-3F5B6E8A4591}" destId="{58EC2D3D-43AA-47A2-9D8B-431BA8BAE8F7}" srcOrd="0" destOrd="0" presId="urn:microsoft.com/office/officeart/2009/3/layout/HorizontalOrganizationChart"/>
    <dgm:cxn modelId="{3C1317F9-9B3D-4E4C-8A87-1A6ADFE79EEC}" type="presParOf" srcId="{AEE089D5-3D78-476D-BB2D-3F5B6E8A4591}" destId="{D451B30D-DA65-48E6-8E77-F581DE620F8D}" srcOrd="1" destOrd="0" presId="urn:microsoft.com/office/officeart/2009/3/layout/HorizontalOrganizationChart"/>
    <dgm:cxn modelId="{4AC4C034-8D12-4077-B768-B12CD05E9EAA}" type="presParOf" srcId="{5E825C8B-D8E6-44E2-B536-1E43B4EC3337}" destId="{60EF12FD-7CD7-4C59-ACD8-C447F467CF52}" srcOrd="1" destOrd="0" presId="urn:microsoft.com/office/officeart/2009/3/layout/HorizontalOrganizationChart"/>
    <dgm:cxn modelId="{F037F61F-A607-4938-993E-D2DD4409569D}" type="presParOf" srcId="{5E825C8B-D8E6-44E2-B536-1E43B4EC3337}" destId="{26074462-E2A5-4CA6-BB7A-0E57A2962551}" srcOrd="2" destOrd="0" presId="urn:microsoft.com/office/officeart/2009/3/layout/HorizontalOrganizationChart"/>
    <dgm:cxn modelId="{84E686F7-29AD-44F0-AF8F-6003BE06FC53}" type="presParOf" srcId="{D345DAA8-FA38-4930-A0EA-6604D304FECD}" destId="{D03C619F-071F-465A-9D40-F6C6BBE11D92}" srcOrd="6" destOrd="0" presId="urn:microsoft.com/office/officeart/2009/3/layout/HorizontalOrganizationChart"/>
    <dgm:cxn modelId="{93EC54AD-89F7-47DF-91DA-2D58DECC73FF}" type="presParOf" srcId="{D345DAA8-FA38-4930-A0EA-6604D304FECD}" destId="{38534C08-FC03-4499-B80B-521405C15783}" srcOrd="7" destOrd="0" presId="urn:microsoft.com/office/officeart/2009/3/layout/HorizontalOrganizationChart"/>
    <dgm:cxn modelId="{67D8B5DD-119B-43FE-B5EA-DFBCE6F7A105}" type="presParOf" srcId="{38534C08-FC03-4499-B80B-521405C15783}" destId="{988AEBD2-4D4B-4639-A983-189C80BFA332}" srcOrd="0" destOrd="0" presId="urn:microsoft.com/office/officeart/2009/3/layout/HorizontalOrganizationChart"/>
    <dgm:cxn modelId="{FD2D4992-3CDF-4284-BDC5-E297E1F65364}" type="presParOf" srcId="{988AEBD2-4D4B-4639-A983-189C80BFA332}" destId="{BF2ED8B3-18A2-44FF-BD61-5CDD31BE2747}" srcOrd="0" destOrd="0" presId="urn:microsoft.com/office/officeart/2009/3/layout/HorizontalOrganizationChart"/>
    <dgm:cxn modelId="{727F35E9-221F-404C-AF52-0D201FBEFE23}" type="presParOf" srcId="{988AEBD2-4D4B-4639-A983-189C80BFA332}" destId="{4E692F3E-FE62-4446-B779-3FB9E8B079F6}" srcOrd="1" destOrd="0" presId="urn:microsoft.com/office/officeart/2009/3/layout/HorizontalOrganizationChart"/>
    <dgm:cxn modelId="{EAEC86F6-9B5C-4358-9744-876133A05FA0}" type="presParOf" srcId="{38534C08-FC03-4499-B80B-521405C15783}" destId="{827ED0BF-5EBE-49B9-9C33-2EFFAA9ABECD}" srcOrd="1" destOrd="0" presId="urn:microsoft.com/office/officeart/2009/3/layout/HorizontalOrganizationChart"/>
    <dgm:cxn modelId="{759D9400-16F8-4EFF-83D7-1742B4012BE6}" type="presParOf" srcId="{38534C08-FC03-4499-B80B-521405C15783}" destId="{031B1F64-9122-4C33-B9CD-D9AE0B29F3CF}" srcOrd="2" destOrd="0" presId="urn:microsoft.com/office/officeart/2009/3/layout/HorizontalOrganizationChart"/>
    <dgm:cxn modelId="{AC0D9DFA-95CE-4A04-A13A-C3DF290F1194}" type="presParOf" srcId="{D345DAA8-FA38-4930-A0EA-6604D304FECD}" destId="{AF376CEF-174C-454B-8D53-6604B28B1C36}" srcOrd="8" destOrd="0" presId="urn:microsoft.com/office/officeart/2009/3/layout/HorizontalOrganizationChart"/>
    <dgm:cxn modelId="{57F7083C-17B2-4E6D-947A-536A3EE51781}" type="presParOf" srcId="{D345DAA8-FA38-4930-A0EA-6604D304FECD}" destId="{7B91A39C-A4CD-453F-9146-4F42C7697FA1}" srcOrd="9" destOrd="0" presId="urn:microsoft.com/office/officeart/2009/3/layout/HorizontalOrganizationChart"/>
    <dgm:cxn modelId="{7D631D90-002B-4F93-B270-052BA1B066ED}" type="presParOf" srcId="{7B91A39C-A4CD-453F-9146-4F42C7697FA1}" destId="{AF2611AD-E162-4583-9E60-D855C0C7A99C}" srcOrd="0" destOrd="0" presId="urn:microsoft.com/office/officeart/2009/3/layout/HorizontalOrganizationChart"/>
    <dgm:cxn modelId="{BC769A3A-132C-4AAB-A7B4-F685DCBCE5BE}" type="presParOf" srcId="{AF2611AD-E162-4583-9E60-D855C0C7A99C}" destId="{C4C6475A-BD32-48AF-A174-3820722B4505}" srcOrd="0" destOrd="0" presId="urn:microsoft.com/office/officeart/2009/3/layout/HorizontalOrganizationChart"/>
    <dgm:cxn modelId="{16CF88ED-513F-47C6-BC65-187286B2211E}" type="presParOf" srcId="{AF2611AD-E162-4583-9E60-D855C0C7A99C}" destId="{492F3E0B-86AD-46FD-A664-0E2CC9AB0FD7}" srcOrd="1" destOrd="0" presId="urn:microsoft.com/office/officeart/2009/3/layout/HorizontalOrganizationChart"/>
    <dgm:cxn modelId="{044977D6-55F7-4C3D-987F-E3EA775E2695}" type="presParOf" srcId="{7B91A39C-A4CD-453F-9146-4F42C7697FA1}" destId="{3A693D82-9EA1-4B33-B257-EB372DFD02EF}" srcOrd="1" destOrd="0" presId="urn:microsoft.com/office/officeart/2009/3/layout/HorizontalOrganizationChart"/>
    <dgm:cxn modelId="{BB7CDB5E-8AC0-467C-BFEE-992EFCC4FD80}" type="presParOf" srcId="{7B91A39C-A4CD-453F-9146-4F42C7697FA1}" destId="{232218BD-06C5-4EDA-8D06-0BC7BB35048D}" srcOrd="2" destOrd="0" presId="urn:microsoft.com/office/officeart/2009/3/layout/HorizontalOrganizationChart"/>
    <dgm:cxn modelId="{823416E8-E10C-4D42-8C3D-BC8D956025DE}" type="presParOf" srcId="{CFD0D1BE-7606-4926-8733-33184E1A4687}" destId="{17634D07-B77A-4CB0-B73C-ACBB3FF9FAF2}"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05ED050-F8E4-4B8A-B14F-45EE5A7A720A}"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7D8899DB-E09C-400E-A946-5227036E554D}">
      <dgm:prSet/>
      <dgm:spPr/>
      <dgm:t>
        <a:bodyPr/>
        <a:lstStyle/>
        <a:p>
          <a:r>
            <a:rPr lang="en-GB" b="0" dirty="0">
              <a:solidFill>
                <a:schemeClr val="tx1"/>
              </a:solidFill>
            </a:rPr>
            <a:t>OCD is recognised as one of the six prevalent mental health disorders in the UK, ranking fifth among conditions such as depression, generalised anxiety disorder, panic disorders, and phobias.</a:t>
          </a:r>
          <a:endParaRPr lang="en-US" dirty="0">
            <a:solidFill>
              <a:schemeClr val="tx1"/>
            </a:solidFill>
          </a:endParaRPr>
        </a:p>
      </dgm:t>
    </dgm:pt>
    <dgm:pt modelId="{D638458C-3227-48A4-BE10-673D03EB0AA4}" type="parTrans" cxnId="{56740508-FE3B-4840-BB16-F6539CAB462E}">
      <dgm:prSet/>
      <dgm:spPr/>
      <dgm:t>
        <a:bodyPr/>
        <a:lstStyle/>
        <a:p>
          <a:endParaRPr lang="en-US"/>
        </a:p>
      </dgm:t>
    </dgm:pt>
    <dgm:pt modelId="{09B1F651-C85C-4654-BECE-C56810184AE0}" type="sibTrans" cxnId="{56740508-FE3B-4840-BB16-F6539CAB462E}">
      <dgm:prSet/>
      <dgm:spPr/>
      <dgm:t>
        <a:bodyPr/>
        <a:lstStyle/>
        <a:p>
          <a:endParaRPr lang="en-US"/>
        </a:p>
      </dgm:t>
    </dgm:pt>
    <dgm:pt modelId="{5C1B6BDA-592A-47B1-AED3-3ABC9A640EEE}">
      <dgm:prSet/>
      <dgm:spPr/>
      <dgm:t>
        <a:bodyPr/>
        <a:lstStyle/>
        <a:p>
          <a:r>
            <a:rPr lang="en-GB" b="0" dirty="0">
              <a:solidFill>
                <a:schemeClr val="tx1"/>
              </a:solidFill>
            </a:rPr>
            <a:t>Many people with OCD also have other mental health conditions (comorbidities) such as:</a:t>
          </a:r>
          <a:endParaRPr lang="en-US" dirty="0">
            <a:solidFill>
              <a:schemeClr val="tx1"/>
            </a:solidFill>
          </a:endParaRPr>
        </a:p>
      </dgm:t>
    </dgm:pt>
    <dgm:pt modelId="{F61B94CD-F43E-4C5E-A0E8-5F4855A81E05}" type="parTrans" cxnId="{7C7DA96F-BBE2-4A10-9FF0-D1502001C90F}">
      <dgm:prSet/>
      <dgm:spPr/>
      <dgm:t>
        <a:bodyPr/>
        <a:lstStyle/>
        <a:p>
          <a:endParaRPr lang="en-US"/>
        </a:p>
      </dgm:t>
    </dgm:pt>
    <dgm:pt modelId="{0953774B-9CAB-4C4B-80B6-C4A958A2A414}" type="sibTrans" cxnId="{7C7DA96F-BBE2-4A10-9FF0-D1502001C90F}">
      <dgm:prSet/>
      <dgm:spPr/>
      <dgm:t>
        <a:bodyPr/>
        <a:lstStyle/>
        <a:p>
          <a:endParaRPr lang="en-US"/>
        </a:p>
      </dgm:t>
    </dgm:pt>
    <dgm:pt modelId="{A1B856A9-C337-4963-81F4-BFE599DB09D4}">
      <dgm:prSet/>
      <dgm:spPr/>
      <dgm:t>
        <a:bodyPr/>
        <a:lstStyle/>
        <a:p>
          <a:r>
            <a:rPr lang="en-GB"/>
            <a:t>Depression</a:t>
          </a:r>
          <a:endParaRPr lang="en-US"/>
        </a:p>
      </dgm:t>
    </dgm:pt>
    <dgm:pt modelId="{BC62D62A-AD2D-419B-805F-E424D40B64A7}" type="parTrans" cxnId="{39512D75-85C9-4660-B4C1-4D8B98B636CC}">
      <dgm:prSet/>
      <dgm:spPr/>
      <dgm:t>
        <a:bodyPr/>
        <a:lstStyle/>
        <a:p>
          <a:endParaRPr lang="en-US"/>
        </a:p>
      </dgm:t>
    </dgm:pt>
    <dgm:pt modelId="{82E9F772-A600-4E65-9326-831CCFB55CEA}" type="sibTrans" cxnId="{39512D75-85C9-4660-B4C1-4D8B98B636CC}">
      <dgm:prSet/>
      <dgm:spPr/>
      <dgm:t>
        <a:bodyPr/>
        <a:lstStyle/>
        <a:p>
          <a:endParaRPr lang="en-US"/>
        </a:p>
      </dgm:t>
    </dgm:pt>
    <dgm:pt modelId="{39E75A24-4D25-45DA-8316-16C60D8A3994}">
      <dgm:prSet/>
      <dgm:spPr/>
      <dgm:t>
        <a:bodyPr/>
        <a:lstStyle/>
        <a:p>
          <a:r>
            <a:rPr lang="en-GB"/>
            <a:t>generalised anxiety</a:t>
          </a:r>
          <a:endParaRPr lang="en-US"/>
        </a:p>
      </dgm:t>
    </dgm:pt>
    <dgm:pt modelId="{697210C9-FBD5-43E6-8B61-0EF67BE477FE}" type="parTrans" cxnId="{3F0087DA-4709-4198-B95F-7628576C1F4F}">
      <dgm:prSet/>
      <dgm:spPr/>
      <dgm:t>
        <a:bodyPr/>
        <a:lstStyle/>
        <a:p>
          <a:endParaRPr lang="en-US"/>
        </a:p>
      </dgm:t>
    </dgm:pt>
    <dgm:pt modelId="{5E66EB48-21B3-4B73-B112-F86453B5B53F}" type="sibTrans" cxnId="{3F0087DA-4709-4198-B95F-7628576C1F4F}">
      <dgm:prSet/>
      <dgm:spPr/>
      <dgm:t>
        <a:bodyPr/>
        <a:lstStyle/>
        <a:p>
          <a:endParaRPr lang="en-US"/>
        </a:p>
      </dgm:t>
    </dgm:pt>
    <dgm:pt modelId="{223317CE-B6B8-49CD-871C-B86277766613}">
      <dgm:prSet/>
      <dgm:spPr/>
      <dgm:t>
        <a:bodyPr/>
        <a:lstStyle/>
        <a:p>
          <a:r>
            <a:rPr lang="en-GB" dirty="0"/>
            <a:t>tic disorders</a:t>
          </a:r>
          <a:endParaRPr lang="en-US" dirty="0"/>
        </a:p>
      </dgm:t>
    </dgm:pt>
    <dgm:pt modelId="{678E9580-27E5-47C2-B5CA-DA31D501085A}" type="parTrans" cxnId="{119933FE-C075-43BA-9372-14BDFEE5FDA9}">
      <dgm:prSet/>
      <dgm:spPr/>
      <dgm:t>
        <a:bodyPr/>
        <a:lstStyle/>
        <a:p>
          <a:endParaRPr lang="en-US"/>
        </a:p>
      </dgm:t>
    </dgm:pt>
    <dgm:pt modelId="{1E157BE7-252D-4F2B-ADB6-43DF92FF3B2C}" type="sibTrans" cxnId="{119933FE-C075-43BA-9372-14BDFEE5FDA9}">
      <dgm:prSet/>
      <dgm:spPr/>
      <dgm:t>
        <a:bodyPr/>
        <a:lstStyle/>
        <a:p>
          <a:endParaRPr lang="en-US"/>
        </a:p>
      </dgm:t>
    </dgm:pt>
    <dgm:pt modelId="{DC823A9B-4DB0-447A-9665-88B80426B6A0}">
      <dgm:prSet/>
      <dgm:spPr/>
      <dgm:t>
        <a:bodyPr/>
        <a:lstStyle/>
        <a:p>
          <a:r>
            <a:rPr lang="en-GB" dirty="0"/>
            <a:t>Autism-spectrum traits are seen in up to 70% of cases</a:t>
          </a:r>
          <a:endParaRPr lang="en-US" dirty="0"/>
        </a:p>
      </dgm:t>
    </dgm:pt>
    <dgm:pt modelId="{1A0B801F-E384-4FA5-B233-198D7399DDEA}" type="parTrans" cxnId="{C7B9B2ED-3952-453D-B7C8-7874E31A3DC5}">
      <dgm:prSet/>
      <dgm:spPr/>
      <dgm:t>
        <a:bodyPr/>
        <a:lstStyle/>
        <a:p>
          <a:endParaRPr lang="en-US"/>
        </a:p>
      </dgm:t>
    </dgm:pt>
    <dgm:pt modelId="{AE36565A-D4AC-4AD9-9694-E5C6E25B1BDD}" type="sibTrans" cxnId="{C7B9B2ED-3952-453D-B7C8-7874E31A3DC5}">
      <dgm:prSet/>
      <dgm:spPr/>
      <dgm:t>
        <a:bodyPr/>
        <a:lstStyle/>
        <a:p>
          <a:endParaRPr lang="en-US"/>
        </a:p>
      </dgm:t>
    </dgm:pt>
    <dgm:pt modelId="{5A0388CE-CB4E-4018-89C0-B8117168803E}" type="pres">
      <dgm:prSet presAssocID="{705ED050-F8E4-4B8A-B14F-45EE5A7A720A}" presName="Name0" presStyleCnt="0">
        <dgm:presLayoutVars>
          <dgm:dir/>
          <dgm:animLvl val="lvl"/>
          <dgm:resizeHandles val="exact"/>
        </dgm:presLayoutVars>
      </dgm:prSet>
      <dgm:spPr/>
    </dgm:pt>
    <dgm:pt modelId="{C464AB18-D68E-466B-B6B9-464A5D0CCBD2}" type="pres">
      <dgm:prSet presAssocID="{5C1B6BDA-592A-47B1-AED3-3ABC9A640EEE}" presName="boxAndChildren" presStyleCnt="0"/>
      <dgm:spPr/>
    </dgm:pt>
    <dgm:pt modelId="{33182CC7-DB05-4197-8BD1-1E0B9877553E}" type="pres">
      <dgm:prSet presAssocID="{5C1B6BDA-592A-47B1-AED3-3ABC9A640EEE}" presName="parentTextBox" presStyleLbl="node1" presStyleIdx="0" presStyleCnt="2"/>
      <dgm:spPr/>
    </dgm:pt>
    <dgm:pt modelId="{583B2854-BEE1-469E-A7BF-05C274F6D2F9}" type="pres">
      <dgm:prSet presAssocID="{5C1B6BDA-592A-47B1-AED3-3ABC9A640EEE}" presName="entireBox" presStyleLbl="node1" presStyleIdx="0" presStyleCnt="2"/>
      <dgm:spPr/>
    </dgm:pt>
    <dgm:pt modelId="{C96E79AA-5029-4395-A3FF-5440FDB1C29C}" type="pres">
      <dgm:prSet presAssocID="{5C1B6BDA-592A-47B1-AED3-3ABC9A640EEE}" presName="descendantBox" presStyleCnt="0"/>
      <dgm:spPr/>
    </dgm:pt>
    <dgm:pt modelId="{0CF7A5C3-EDA7-4711-A035-2FCADDA89CD6}" type="pres">
      <dgm:prSet presAssocID="{A1B856A9-C337-4963-81F4-BFE599DB09D4}" presName="childTextBox" presStyleLbl="fgAccFollowNode1" presStyleIdx="0" presStyleCnt="4">
        <dgm:presLayoutVars>
          <dgm:bulletEnabled val="1"/>
        </dgm:presLayoutVars>
      </dgm:prSet>
      <dgm:spPr/>
    </dgm:pt>
    <dgm:pt modelId="{53118799-21F8-425D-BE65-64F5D4AAC9EF}" type="pres">
      <dgm:prSet presAssocID="{39E75A24-4D25-45DA-8316-16C60D8A3994}" presName="childTextBox" presStyleLbl="fgAccFollowNode1" presStyleIdx="1" presStyleCnt="4">
        <dgm:presLayoutVars>
          <dgm:bulletEnabled val="1"/>
        </dgm:presLayoutVars>
      </dgm:prSet>
      <dgm:spPr/>
    </dgm:pt>
    <dgm:pt modelId="{9026C401-6F84-4521-9728-09CF87340EC2}" type="pres">
      <dgm:prSet presAssocID="{223317CE-B6B8-49CD-871C-B86277766613}" presName="childTextBox" presStyleLbl="fgAccFollowNode1" presStyleIdx="2" presStyleCnt="4">
        <dgm:presLayoutVars>
          <dgm:bulletEnabled val="1"/>
        </dgm:presLayoutVars>
      </dgm:prSet>
      <dgm:spPr/>
    </dgm:pt>
    <dgm:pt modelId="{43941487-DCE1-4EB8-8FCD-E510F768D763}" type="pres">
      <dgm:prSet presAssocID="{DC823A9B-4DB0-447A-9665-88B80426B6A0}" presName="childTextBox" presStyleLbl="fgAccFollowNode1" presStyleIdx="3" presStyleCnt="4">
        <dgm:presLayoutVars>
          <dgm:bulletEnabled val="1"/>
        </dgm:presLayoutVars>
      </dgm:prSet>
      <dgm:spPr/>
    </dgm:pt>
    <dgm:pt modelId="{E5164E54-F033-495E-9C65-819EB527AE89}" type="pres">
      <dgm:prSet presAssocID="{09B1F651-C85C-4654-BECE-C56810184AE0}" presName="sp" presStyleCnt="0"/>
      <dgm:spPr/>
    </dgm:pt>
    <dgm:pt modelId="{5CAF54E0-5B06-4BF3-A262-7ED984EB236C}" type="pres">
      <dgm:prSet presAssocID="{7D8899DB-E09C-400E-A946-5227036E554D}" presName="arrowAndChildren" presStyleCnt="0"/>
      <dgm:spPr/>
    </dgm:pt>
    <dgm:pt modelId="{3E3AD74F-9EB2-4706-8AEA-5DD040B06FC0}" type="pres">
      <dgm:prSet presAssocID="{7D8899DB-E09C-400E-A946-5227036E554D}" presName="parentTextArrow" presStyleLbl="node1" presStyleIdx="1" presStyleCnt="2"/>
      <dgm:spPr/>
    </dgm:pt>
  </dgm:ptLst>
  <dgm:cxnLst>
    <dgm:cxn modelId="{56740508-FE3B-4840-BB16-F6539CAB462E}" srcId="{705ED050-F8E4-4B8A-B14F-45EE5A7A720A}" destId="{7D8899DB-E09C-400E-A946-5227036E554D}" srcOrd="0" destOrd="0" parTransId="{D638458C-3227-48A4-BE10-673D03EB0AA4}" sibTransId="{09B1F651-C85C-4654-BECE-C56810184AE0}"/>
    <dgm:cxn modelId="{92137118-B685-4F6A-A52C-ED39A3014E0F}" type="presOf" srcId="{5C1B6BDA-592A-47B1-AED3-3ABC9A640EEE}" destId="{33182CC7-DB05-4197-8BD1-1E0B9877553E}" srcOrd="0" destOrd="0" presId="urn:microsoft.com/office/officeart/2005/8/layout/process4"/>
    <dgm:cxn modelId="{C1735861-5265-4400-8CAE-684DB18137D4}" type="presOf" srcId="{705ED050-F8E4-4B8A-B14F-45EE5A7A720A}" destId="{5A0388CE-CB4E-4018-89C0-B8117168803E}" srcOrd="0" destOrd="0" presId="urn:microsoft.com/office/officeart/2005/8/layout/process4"/>
    <dgm:cxn modelId="{7C7DA96F-BBE2-4A10-9FF0-D1502001C90F}" srcId="{705ED050-F8E4-4B8A-B14F-45EE5A7A720A}" destId="{5C1B6BDA-592A-47B1-AED3-3ABC9A640EEE}" srcOrd="1" destOrd="0" parTransId="{F61B94CD-F43E-4C5E-A0E8-5F4855A81E05}" sibTransId="{0953774B-9CAB-4C4B-80B6-C4A958A2A414}"/>
    <dgm:cxn modelId="{39512D75-85C9-4660-B4C1-4D8B98B636CC}" srcId="{5C1B6BDA-592A-47B1-AED3-3ABC9A640EEE}" destId="{A1B856A9-C337-4963-81F4-BFE599DB09D4}" srcOrd="0" destOrd="0" parTransId="{BC62D62A-AD2D-419B-805F-E424D40B64A7}" sibTransId="{82E9F772-A600-4E65-9326-831CCFB55CEA}"/>
    <dgm:cxn modelId="{1F621F92-F7D0-4431-9F29-16E5AC18B0C8}" type="presOf" srcId="{39E75A24-4D25-45DA-8316-16C60D8A3994}" destId="{53118799-21F8-425D-BE65-64F5D4AAC9EF}" srcOrd="0" destOrd="0" presId="urn:microsoft.com/office/officeart/2005/8/layout/process4"/>
    <dgm:cxn modelId="{14ACF2AE-BA3E-48B6-B0DF-A0537C2A4D46}" type="presOf" srcId="{A1B856A9-C337-4963-81F4-BFE599DB09D4}" destId="{0CF7A5C3-EDA7-4711-A035-2FCADDA89CD6}" srcOrd="0" destOrd="0" presId="urn:microsoft.com/office/officeart/2005/8/layout/process4"/>
    <dgm:cxn modelId="{262060B1-7845-44FF-855C-59BD5513AE86}" type="presOf" srcId="{223317CE-B6B8-49CD-871C-B86277766613}" destId="{9026C401-6F84-4521-9728-09CF87340EC2}" srcOrd="0" destOrd="0" presId="urn:microsoft.com/office/officeart/2005/8/layout/process4"/>
    <dgm:cxn modelId="{1EF955C1-64BF-49BD-A32D-5617C69F7DBC}" type="presOf" srcId="{5C1B6BDA-592A-47B1-AED3-3ABC9A640EEE}" destId="{583B2854-BEE1-469E-A7BF-05C274F6D2F9}" srcOrd="1" destOrd="0" presId="urn:microsoft.com/office/officeart/2005/8/layout/process4"/>
    <dgm:cxn modelId="{3F0087DA-4709-4198-B95F-7628576C1F4F}" srcId="{5C1B6BDA-592A-47B1-AED3-3ABC9A640EEE}" destId="{39E75A24-4D25-45DA-8316-16C60D8A3994}" srcOrd="1" destOrd="0" parTransId="{697210C9-FBD5-43E6-8B61-0EF67BE477FE}" sibTransId="{5E66EB48-21B3-4B73-B112-F86453B5B53F}"/>
    <dgm:cxn modelId="{FC23AEDA-C615-4018-AF78-E8CC31568E42}" type="presOf" srcId="{7D8899DB-E09C-400E-A946-5227036E554D}" destId="{3E3AD74F-9EB2-4706-8AEA-5DD040B06FC0}" srcOrd="0" destOrd="0" presId="urn:microsoft.com/office/officeart/2005/8/layout/process4"/>
    <dgm:cxn modelId="{31F5DEE2-BF4A-4CA4-9137-4B05FE69B1D8}" type="presOf" srcId="{DC823A9B-4DB0-447A-9665-88B80426B6A0}" destId="{43941487-DCE1-4EB8-8FCD-E510F768D763}" srcOrd="0" destOrd="0" presId="urn:microsoft.com/office/officeart/2005/8/layout/process4"/>
    <dgm:cxn modelId="{C7B9B2ED-3952-453D-B7C8-7874E31A3DC5}" srcId="{5C1B6BDA-592A-47B1-AED3-3ABC9A640EEE}" destId="{DC823A9B-4DB0-447A-9665-88B80426B6A0}" srcOrd="3" destOrd="0" parTransId="{1A0B801F-E384-4FA5-B233-198D7399DDEA}" sibTransId="{AE36565A-D4AC-4AD9-9694-E5C6E25B1BDD}"/>
    <dgm:cxn modelId="{119933FE-C075-43BA-9372-14BDFEE5FDA9}" srcId="{5C1B6BDA-592A-47B1-AED3-3ABC9A640EEE}" destId="{223317CE-B6B8-49CD-871C-B86277766613}" srcOrd="2" destOrd="0" parTransId="{678E9580-27E5-47C2-B5CA-DA31D501085A}" sibTransId="{1E157BE7-252D-4F2B-ADB6-43DF92FF3B2C}"/>
    <dgm:cxn modelId="{60F8B5CF-DA06-4A3F-9071-673978DAF23A}" type="presParOf" srcId="{5A0388CE-CB4E-4018-89C0-B8117168803E}" destId="{C464AB18-D68E-466B-B6B9-464A5D0CCBD2}" srcOrd="0" destOrd="0" presId="urn:microsoft.com/office/officeart/2005/8/layout/process4"/>
    <dgm:cxn modelId="{90E84F52-5E25-4924-9B3C-7ABE1F5BF647}" type="presParOf" srcId="{C464AB18-D68E-466B-B6B9-464A5D0CCBD2}" destId="{33182CC7-DB05-4197-8BD1-1E0B9877553E}" srcOrd="0" destOrd="0" presId="urn:microsoft.com/office/officeart/2005/8/layout/process4"/>
    <dgm:cxn modelId="{26790FED-8E4C-4157-9559-979B5489F0B7}" type="presParOf" srcId="{C464AB18-D68E-466B-B6B9-464A5D0CCBD2}" destId="{583B2854-BEE1-469E-A7BF-05C274F6D2F9}" srcOrd="1" destOrd="0" presId="urn:microsoft.com/office/officeart/2005/8/layout/process4"/>
    <dgm:cxn modelId="{7073CB67-F9AB-4FB1-BDA2-F0ADFF7A0BCB}" type="presParOf" srcId="{C464AB18-D68E-466B-B6B9-464A5D0CCBD2}" destId="{C96E79AA-5029-4395-A3FF-5440FDB1C29C}" srcOrd="2" destOrd="0" presId="urn:microsoft.com/office/officeart/2005/8/layout/process4"/>
    <dgm:cxn modelId="{79BBB1A6-EE31-4D5E-A8D2-24B7E27C2006}" type="presParOf" srcId="{C96E79AA-5029-4395-A3FF-5440FDB1C29C}" destId="{0CF7A5C3-EDA7-4711-A035-2FCADDA89CD6}" srcOrd="0" destOrd="0" presId="urn:microsoft.com/office/officeart/2005/8/layout/process4"/>
    <dgm:cxn modelId="{BF168597-1963-405C-AF88-344CC8EAF5C0}" type="presParOf" srcId="{C96E79AA-5029-4395-A3FF-5440FDB1C29C}" destId="{53118799-21F8-425D-BE65-64F5D4AAC9EF}" srcOrd="1" destOrd="0" presId="urn:microsoft.com/office/officeart/2005/8/layout/process4"/>
    <dgm:cxn modelId="{B486A303-480A-4E3F-B8F6-4A5FEDF21BCF}" type="presParOf" srcId="{C96E79AA-5029-4395-A3FF-5440FDB1C29C}" destId="{9026C401-6F84-4521-9728-09CF87340EC2}" srcOrd="2" destOrd="0" presId="urn:microsoft.com/office/officeart/2005/8/layout/process4"/>
    <dgm:cxn modelId="{5CB5F687-30C1-4C91-BAB6-3C1A40344A68}" type="presParOf" srcId="{C96E79AA-5029-4395-A3FF-5440FDB1C29C}" destId="{43941487-DCE1-4EB8-8FCD-E510F768D763}" srcOrd="3" destOrd="0" presId="urn:microsoft.com/office/officeart/2005/8/layout/process4"/>
    <dgm:cxn modelId="{FC2944B1-9715-499E-98C4-268A33E75C29}" type="presParOf" srcId="{5A0388CE-CB4E-4018-89C0-B8117168803E}" destId="{E5164E54-F033-495E-9C65-819EB527AE89}" srcOrd="1" destOrd="0" presId="urn:microsoft.com/office/officeart/2005/8/layout/process4"/>
    <dgm:cxn modelId="{5062F8B2-ED80-4C02-AFE5-E8119C8448EF}" type="presParOf" srcId="{5A0388CE-CB4E-4018-89C0-B8117168803E}" destId="{5CAF54E0-5B06-4BF3-A262-7ED984EB236C}" srcOrd="2" destOrd="0" presId="urn:microsoft.com/office/officeart/2005/8/layout/process4"/>
    <dgm:cxn modelId="{FCDE1DA9-E4A6-4AAB-9CF1-E91367A77C43}" type="presParOf" srcId="{5CAF54E0-5B06-4BF3-A262-7ED984EB236C}" destId="{3E3AD74F-9EB2-4706-8AEA-5DD040B06FC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5A605AD-CE62-423E-A670-BD188225CD08}" type="doc">
      <dgm:prSet loTypeId="urn:microsoft.com/office/officeart/2005/8/layout/hierarchy2" loCatId="hierarchy" qsTypeId="urn:microsoft.com/office/officeart/2005/8/quickstyle/simple1" qsCatId="simple" csTypeId="urn:microsoft.com/office/officeart/2005/8/colors/colorful1" csCatId="colorful"/>
      <dgm:spPr/>
      <dgm:t>
        <a:bodyPr/>
        <a:lstStyle/>
        <a:p>
          <a:endParaRPr lang="en-US"/>
        </a:p>
      </dgm:t>
    </dgm:pt>
    <dgm:pt modelId="{1D0B8440-CC87-4DF8-BDFB-61F0550D8DA5}">
      <dgm:prSet/>
      <dgm:spPr/>
      <dgm:t>
        <a:bodyPr/>
        <a:lstStyle/>
        <a:p>
          <a:r>
            <a:rPr lang="en-GB" b="0" dirty="0">
              <a:solidFill>
                <a:schemeClr val="tx1"/>
              </a:solidFill>
            </a:rPr>
            <a:t>Having other conditions can make symptoms more complicated to treat and increase the risk of relapse.</a:t>
          </a:r>
          <a:endParaRPr lang="en-US" dirty="0">
            <a:solidFill>
              <a:schemeClr val="tx1"/>
            </a:solidFill>
          </a:endParaRPr>
        </a:p>
      </dgm:t>
    </dgm:pt>
    <dgm:pt modelId="{545DAA63-7764-4498-8848-AB525767B004}" type="parTrans" cxnId="{9C8A852D-E32E-49CA-B870-C937E2C6A2D9}">
      <dgm:prSet/>
      <dgm:spPr/>
      <dgm:t>
        <a:bodyPr/>
        <a:lstStyle/>
        <a:p>
          <a:endParaRPr lang="en-US"/>
        </a:p>
      </dgm:t>
    </dgm:pt>
    <dgm:pt modelId="{2F63F9E4-FB58-46E8-9AD4-824F1C1BE2E7}" type="sibTrans" cxnId="{9C8A852D-E32E-49CA-B870-C937E2C6A2D9}">
      <dgm:prSet/>
      <dgm:spPr/>
      <dgm:t>
        <a:bodyPr/>
        <a:lstStyle/>
        <a:p>
          <a:endParaRPr lang="en-US"/>
        </a:p>
      </dgm:t>
    </dgm:pt>
    <dgm:pt modelId="{AC09336F-3306-40D6-8E17-26CB7756DDE7}">
      <dgm:prSet/>
      <dgm:spPr/>
      <dgm:t>
        <a:bodyPr/>
        <a:lstStyle/>
        <a:p>
          <a:r>
            <a:rPr lang="en-GB" b="0" dirty="0">
              <a:solidFill>
                <a:schemeClr val="tx1"/>
              </a:solidFill>
            </a:rPr>
            <a:t>Differential diagnoses (conditions that may look similar) include:</a:t>
          </a:r>
          <a:endParaRPr lang="en-US" dirty="0">
            <a:solidFill>
              <a:schemeClr val="tx1"/>
            </a:solidFill>
          </a:endParaRPr>
        </a:p>
      </dgm:t>
    </dgm:pt>
    <dgm:pt modelId="{38AA6400-8BE9-458E-85F4-956B5287BDD5}" type="parTrans" cxnId="{39D2C9D8-F540-4199-978F-67D00A216782}">
      <dgm:prSet/>
      <dgm:spPr/>
      <dgm:t>
        <a:bodyPr/>
        <a:lstStyle/>
        <a:p>
          <a:endParaRPr lang="en-US"/>
        </a:p>
      </dgm:t>
    </dgm:pt>
    <dgm:pt modelId="{F8982162-3EA0-48DE-A1E3-FA44ED38A4E3}" type="sibTrans" cxnId="{39D2C9D8-F540-4199-978F-67D00A216782}">
      <dgm:prSet/>
      <dgm:spPr/>
      <dgm:t>
        <a:bodyPr/>
        <a:lstStyle/>
        <a:p>
          <a:endParaRPr lang="en-US"/>
        </a:p>
      </dgm:t>
    </dgm:pt>
    <dgm:pt modelId="{31E29F7D-6463-4E91-8F3B-783640C889E6}">
      <dgm:prSet/>
      <dgm:spPr/>
      <dgm:t>
        <a:bodyPr/>
        <a:lstStyle/>
        <a:p>
          <a:r>
            <a:rPr lang="en-GB" dirty="0">
              <a:solidFill>
                <a:schemeClr val="tx1"/>
              </a:solidFill>
            </a:rPr>
            <a:t>Psychosis</a:t>
          </a:r>
          <a:endParaRPr lang="en-US" dirty="0">
            <a:solidFill>
              <a:schemeClr val="tx1"/>
            </a:solidFill>
          </a:endParaRPr>
        </a:p>
      </dgm:t>
    </dgm:pt>
    <dgm:pt modelId="{3CEBA410-06F5-4BAB-BFD9-6B27FBA4C4DD}" type="parTrans" cxnId="{D6925BF1-9AB4-4049-AB62-CC3140CA11AE}">
      <dgm:prSet/>
      <dgm:spPr/>
      <dgm:t>
        <a:bodyPr/>
        <a:lstStyle/>
        <a:p>
          <a:endParaRPr lang="en-US"/>
        </a:p>
      </dgm:t>
    </dgm:pt>
    <dgm:pt modelId="{C28B0FF2-CA42-4BEA-8E7D-9468B30C465F}" type="sibTrans" cxnId="{D6925BF1-9AB4-4049-AB62-CC3140CA11AE}">
      <dgm:prSet/>
      <dgm:spPr/>
      <dgm:t>
        <a:bodyPr/>
        <a:lstStyle/>
        <a:p>
          <a:endParaRPr lang="en-US"/>
        </a:p>
      </dgm:t>
    </dgm:pt>
    <dgm:pt modelId="{BE71FFFD-9199-45BD-8C82-F90E0549AE83}">
      <dgm:prSet/>
      <dgm:spPr/>
      <dgm:t>
        <a:bodyPr/>
        <a:lstStyle/>
        <a:p>
          <a:r>
            <a:rPr lang="en-GB" dirty="0">
              <a:solidFill>
                <a:schemeClr val="tx1"/>
              </a:solidFill>
            </a:rPr>
            <a:t>obsessive–compulsive personality disorder (OCPD)</a:t>
          </a:r>
          <a:endParaRPr lang="en-US" dirty="0">
            <a:solidFill>
              <a:schemeClr val="tx1"/>
            </a:solidFill>
          </a:endParaRPr>
        </a:p>
      </dgm:t>
    </dgm:pt>
    <dgm:pt modelId="{34184D71-4C8D-44F0-BC2B-D4939766EE6F}" type="parTrans" cxnId="{2AB5169C-4FD9-4AB2-914B-A2A375FAE315}">
      <dgm:prSet/>
      <dgm:spPr/>
      <dgm:t>
        <a:bodyPr/>
        <a:lstStyle/>
        <a:p>
          <a:endParaRPr lang="en-US"/>
        </a:p>
      </dgm:t>
    </dgm:pt>
    <dgm:pt modelId="{4BE8A937-90A3-47B2-B971-C88A6BD03269}" type="sibTrans" cxnId="{2AB5169C-4FD9-4AB2-914B-A2A375FAE315}">
      <dgm:prSet/>
      <dgm:spPr/>
      <dgm:t>
        <a:bodyPr/>
        <a:lstStyle/>
        <a:p>
          <a:endParaRPr lang="en-US"/>
        </a:p>
      </dgm:t>
    </dgm:pt>
    <dgm:pt modelId="{AD7AC9EC-E7F2-45A9-8C28-779CF6AEFBCE}">
      <dgm:prSet/>
      <dgm:spPr/>
      <dgm:t>
        <a:bodyPr/>
        <a:lstStyle/>
        <a:p>
          <a:r>
            <a:rPr lang="en-GB" dirty="0">
              <a:solidFill>
                <a:schemeClr val="tx1"/>
              </a:solidFill>
            </a:rPr>
            <a:t>eating disorders</a:t>
          </a:r>
          <a:endParaRPr lang="en-US" dirty="0">
            <a:solidFill>
              <a:schemeClr val="tx1"/>
            </a:solidFill>
          </a:endParaRPr>
        </a:p>
      </dgm:t>
    </dgm:pt>
    <dgm:pt modelId="{96920763-02F6-4CB5-B885-758DC6FCF8FD}" type="parTrans" cxnId="{E1AEB21F-B890-4138-B284-BBFC27AB8218}">
      <dgm:prSet/>
      <dgm:spPr/>
      <dgm:t>
        <a:bodyPr/>
        <a:lstStyle/>
        <a:p>
          <a:endParaRPr lang="en-US"/>
        </a:p>
      </dgm:t>
    </dgm:pt>
    <dgm:pt modelId="{2DC79CC0-347D-4856-B1E4-CA75C2CC900B}" type="sibTrans" cxnId="{E1AEB21F-B890-4138-B284-BBFC27AB8218}">
      <dgm:prSet/>
      <dgm:spPr/>
      <dgm:t>
        <a:bodyPr/>
        <a:lstStyle/>
        <a:p>
          <a:endParaRPr lang="en-US"/>
        </a:p>
      </dgm:t>
    </dgm:pt>
    <dgm:pt modelId="{F499261D-E888-4204-AF86-BC75A79A15D1}">
      <dgm:prSet/>
      <dgm:spPr/>
      <dgm:t>
        <a:bodyPr/>
        <a:lstStyle/>
        <a:p>
          <a:r>
            <a:rPr lang="en-GB" dirty="0">
              <a:solidFill>
                <a:schemeClr val="tx1"/>
              </a:solidFill>
            </a:rPr>
            <a:t>body-focused repetitive behaviours (like hair pulling or skin picking)</a:t>
          </a:r>
          <a:endParaRPr lang="en-US" dirty="0">
            <a:solidFill>
              <a:schemeClr val="tx1"/>
            </a:solidFill>
          </a:endParaRPr>
        </a:p>
      </dgm:t>
    </dgm:pt>
    <dgm:pt modelId="{D2A92BD4-A96E-41CF-ACE9-7EFE4111F7E6}" type="parTrans" cxnId="{B989E297-10B8-48BC-B747-A7F216D7F05B}">
      <dgm:prSet/>
      <dgm:spPr/>
      <dgm:t>
        <a:bodyPr/>
        <a:lstStyle/>
        <a:p>
          <a:endParaRPr lang="en-US"/>
        </a:p>
      </dgm:t>
    </dgm:pt>
    <dgm:pt modelId="{2B10FDFE-0C63-4067-A159-016F943634D0}" type="sibTrans" cxnId="{B989E297-10B8-48BC-B747-A7F216D7F05B}">
      <dgm:prSet/>
      <dgm:spPr/>
      <dgm:t>
        <a:bodyPr/>
        <a:lstStyle/>
        <a:p>
          <a:endParaRPr lang="en-US"/>
        </a:p>
      </dgm:t>
    </dgm:pt>
    <dgm:pt modelId="{7B1492F2-C398-4A4E-BC0E-635F45C5CACD}" type="pres">
      <dgm:prSet presAssocID="{35A605AD-CE62-423E-A670-BD188225CD08}" presName="diagram" presStyleCnt="0">
        <dgm:presLayoutVars>
          <dgm:chPref val="1"/>
          <dgm:dir/>
          <dgm:animOne val="branch"/>
          <dgm:animLvl val="lvl"/>
          <dgm:resizeHandles val="exact"/>
        </dgm:presLayoutVars>
      </dgm:prSet>
      <dgm:spPr/>
    </dgm:pt>
    <dgm:pt modelId="{F89126BC-8628-4650-8843-E4F80D3D8A93}" type="pres">
      <dgm:prSet presAssocID="{1D0B8440-CC87-4DF8-BDFB-61F0550D8DA5}" presName="root1" presStyleCnt="0"/>
      <dgm:spPr/>
    </dgm:pt>
    <dgm:pt modelId="{909C9D28-E6CF-49DD-87C9-0E046ED83E29}" type="pres">
      <dgm:prSet presAssocID="{1D0B8440-CC87-4DF8-BDFB-61F0550D8DA5}" presName="LevelOneTextNode" presStyleLbl="node0" presStyleIdx="0" presStyleCnt="2">
        <dgm:presLayoutVars>
          <dgm:chPref val="3"/>
        </dgm:presLayoutVars>
      </dgm:prSet>
      <dgm:spPr/>
    </dgm:pt>
    <dgm:pt modelId="{AC09E738-5EC0-4FAC-B120-A61D0BEB8F45}" type="pres">
      <dgm:prSet presAssocID="{1D0B8440-CC87-4DF8-BDFB-61F0550D8DA5}" presName="level2hierChild" presStyleCnt="0"/>
      <dgm:spPr/>
    </dgm:pt>
    <dgm:pt modelId="{3C3D5D14-EE13-4B9D-9389-6563EC5B8914}" type="pres">
      <dgm:prSet presAssocID="{AC09336F-3306-40D6-8E17-26CB7756DDE7}" presName="root1" presStyleCnt="0"/>
      <dgm:spPr/>
    </dgm:pt>
    <dgm:pt modelId="{1900B92A-008B-4E1A-BC87-D7A8D01AD7DF}" type="pres">
      <dgm:prSet presAssocID="{AC09336F-3306-40D6-8E17-26CB7756DDE7}" presName="LevelOneTextNode" presStyleLbl="node0" presStyleIdx="1" presStyleCnt="2">
        <dgm:presLayoutVars>
          <dgm:chPref val="3"/>
        </dgm:presLayoutVars>
      </dgm:prSet>
      <dgm:spPr/>
    </dgm:pt>
    <dgm:pt modelId="{5D3ABE6C-346F-44E5-B11B-DAE61B687D1A}" type="pres">
      <dgm:prSet presAssocID="{AC09336F-3306-40D6-8E17-26CB7756DDE7}" presName="level2hierChild" presStyleCnt="0"/>
      <dgm:spPr/>
    </dgm:pt>
    <dgm:pt modelId="{B7B76F0D-8DB2-4338-A209-9C55C7CFFF19}" type="pres">
      <dgm:prSet presAssocID="{3CEBA410-06F5-4BAB-BFD9-6B27FBA4C4DD}" presName="conn2-1" presStyleLbl="parChTrans1D2" presStyleIdx="0" presStyleCnt="4"/>
      <dgm:spPr/>
    </dgm:pt>
    <dgm:pt modelId="{70F29CDD-C8DE-40C0-9422-44137525CD74}" type="pres">
      <dgm:prSet presAssocID="{3CEBA410-06F5-4BAB-BFD9-6B27FBA4C4DD}" presName="connTx" presStyleLbl="parChTrans1D2" presStyleIdx="0" presStyleCnt="4"/>
      <dgm:spPr/>
    </dgm:pt>
    <dgm:pt modelId="{734E5D4C-DC9A-4855-8B9A-21249DE16087}" type="pres">
      <dgm:prSet presAssocID="{31E29F7D-6463-4E91-8F3B-783640C889E6}" presName="root2" presStyleCnt="0"/>
      <dgm:spPr/>
    </dgm:pt>
    <dgm:pt modelId="{4F20300A-6436-4563-82CA-F5EEE5043160}" type="pres">
      <dgm:prSet presAssocID="{31E29F7D-6463-4E91-8F3B-783640C889E6}" presName="LevelTwoTextNode" presStyleLbl="node2" presStyleIdx="0" presStyleCnt="4">
        <dgm:presLayoutVars>
          <dgm:chPref val="3"/>
        </dgm:presLayoutVars>
      </dgm:prSet>
      <dgm:spPr/>
    </dgm:pt>
    <dgm:pt modelId="{EA728DF0-8112-4F22-BED0-DAFE864C1917}" type="pres">
      <dgm:prSet presAssocID="{31E29F7D-6463-4E91-8F3B-783640C889E6}" presName="level3hierChild" presStyleCnt="0"/>
      <dgm:spPr/>
    </dgm:pt>
    <dgm:pt modelId="{F797D46B-4A2D-4BE0-9FBC-8846E7159441}" type="pres">
      <dgm:prSet presAssocID="{34184D71-4C8D-44F0-BC2B-D4939766EE6F}" presName="conn2-1" presStyleLbl="parChTrans1D2" presStyleIdx="1" presStyleCnt="4"/>
      <dgm:spPr/>
    </dgm:pt>
    <dgm:pt modelId="{E8181862-6A74-4E6F-878E-20C97B51519A}" type="pres">
      <dgm:prSet presAssocID="{34184D71-4C8D-44F0-BC2B-D4939766EE6F}" presName="connTx" presStyleLbl="parChTrans1D2" presStyleIdx="1" presStyleCnt="4"/>
      <dgm:spPr/>
    </dgm:pt>
    <dgm:pt modelId="{194C6DFE-E020-4CA2-8C8A-C79FEC851033}" type="pres">
      <dgm:prSet presAssocID="{BE71FFFD-9199-45BD-8C82-F90E0549AE83}" presName="root2" presStyleCnt="0"/>
      <dgm:spPr/>
    </dgm:pt>
    <dgm:pt modelId="{26333FA5-CB14-4C89-AF14-7F0A0E9ED1D3}" type="pres">
      <dgm:prSet presAssocID="{BE71FFFD-9199-45BD-8C82-F90E0549AE83}" presName="LevelTwoTextNode" presStyleLbl="node2" presStyleIdx="1" presStyleCnt="4">
        <dgm:presLayoutVars>
          <dgm:chPref val="3"/>
        </dgm:presLayoutVars>
      </dgm:prSet>
      <dgm:spPr/>
    </dgm:pt>
    <dgm:pt modelId="{443C5C53-5D3D-4136-B104-215921F6F0B2}" type="pres">
      <dgm:prSet presAssocID="{BE71FFFD-9199-45BD-8C82-F90E0549AE83}" presName="level3hierChild" presStyleCnt="0"/>
      <dgm:spPr/>
    </dgm:pt>
    <dgm:pt modelId="{3949391D-8B65-449F-9D00-A1776325D269}" type="pres">
      <dgm:prSet presAssocID="{96920763-02F6-4CB5-B885-758DC6FCF8FD}" presName="conn2-1" presStyleLbl="parChTrans1D2" presStyleIdx="2" presStyleCnt="4"/>
      <dgm:spPr/>
    </dgm:pt>
    <dgm:pt modelId="{F44FE3B4-7AD9-42FF-A215-F493D25CBEBF}" type="pres">
      <dgm:prSet presAssocID="{96920763-02F6-4CB5-B885-758DC6FCF8FD}" presName="connTx" presStyleLbl="parChTrans1D2" presStyleIdx="2" presStyleCnt="4"/>
      <dgm:spPr/>
    </dgm:pt>
    <dgm:pt modelId="{55C5C984-C213-4307-8303-760EBBA73DD1}" type="pres">
      <dgm:prSet presAssocID="{AD7AC9EC-E7F2-45A9-8C28-779CF6AEFBCE}" presName="root2" presStyleCnt="0"/>
      <dgm:spPr/>
    </dgm:pt>
    <dgm:pt modelId="{AB419D13-0435-45EE-A9F9-07066033D82C}" type="pres">
      <dgm:prSet presAssocID="{AD7AC9EC-E7F2-45A9-8C28-779CF6AEFBCE}" presName="LevelTwoTextNode" presStyleLbl="node2" presStyleIdx="2" presStyleCnt="4">
        <dgm:presLayoutVars>
          <dgm:chPref val="3"/>
        </dgm:presLayoutVars>
      </dgm:prSet>
      <dgm:spPr/>
    </dgm:pt>
    <dgm:pt modelId="{001D0B93-1BC5-4A53-961B-A49E363BC9C1}" type="pres">
      <dgm:prSet presAssocID="{AD7AC9EC-E7F2-45A9-8C28-779CF6AEFBCE}" presName="level3hierChild" presStyleCnt="0"/>
      <dgm:spPr/>
    </dgm:pt>
    <dgm:pt modelId="{63D53765-BE81-4089-802C-B1F69356A706}" type="pres">
      <dgm:prSet presAssocID="{D2A92BD4-A96E-41CF-ACE9-7EFE4111F7E6}" presName="conn2-1" presStyleLbl="parChTrans1D2" presStyleIdx="3" presStyleCnt="4"/>
      <dgm:spPr/>
    </dgm:pt>
    <dgm:pt modelId="{4BC222ED-2712-4D83-AF74-5309BEE3120E}" type="pres">
      <dgm:prSet presAssocID="{D2A92BD4-A96E-41CF-ACE9-7EFE4111F7E6}" presName="connTx" presStyleLbl="parChTrans1D2" presStyleIdx="3" presStyleCnt="4"/>
      <dgm:spPr/>
    </dgm:pt>
    <dgm:pt modelId="{0B3D43BF-4107-4510-A7B7-243CC86AFCF1}" type="pres">
      <dgm:prSet presAssocID="{F499261D-E888-4204-AF86-BC75A79A15D1}" presName="root2" presStyleCnt="0"/>
      <dgm:spPr/>
    </dgm:pt>
    <dgm:pt modelId="{36A5A802-19FF-438C-AA29-5B0282C3B6DA}" type="pres">
      <dgm:prSet presAssocID="{F499261D-E888-4204-AF86-BC75A79A15D1}" presName="LevelTwoTextNode" presStyleLbl="node2" presStyleIdx="3" presStyleCnt="4">
        <dgm:presLayoutVars>
          <dgm:chPref val="3"/>
        </dgm:presLayoutVars>
      </dgm:prSet>
      <dgm:spPr/>
    </dgm:pt>
    <dgm:pt modelId="{B82E0337-4F0F-4F84-A953-649754ABD620}" type="pres">
      <dgm:prSet presAssocID="{F499261D-E888-4204-AF86-BC75A79A15D1}" presName="level3hierChild" presStyleCnt="0"/>
      <dgm:spPr/>
    </dgm:pt>
  </dgm:ptLst>
  <dgm:cxnLst>
    <dgm:cxn modelId="{E498F118-2908-450B-A766-A0B7E4CD9592}" type="presOf" srcId="{BE71FFFD-9199-45BD-8C82-F90E0549AE83}" destId="{26333FA5-CB14-4C89-AF14-7F0A0E9ED1D3}" srcOrd="0" destOrd="0" presId="urn:microsoft.com/office/officeart/2005/8/layout/hierarchy2"/>
    <dgm:cxn modelId="{2F83AF1E-43A1-4BB9-81D1-BD448E3264D3}" type="presOf" srcId="{96920763-02F6-4CB5-B885-758DC6FCF8FD}" destId="{F44FE3B4-7AD9-42FF-A215-F493D25CBEBF}" srcOrd="1" destOrd="0" presId="urn:microsoft.com/office/officeart/2005/8/layout/hierarchy2"/>
    <dgm:cxn modelId="{E1AEB21F-B890-4138-B284-BBFC27AB8218}" srcId="{AC09336F-3306-40D6-8E17-26CB7756DDE7}" destId="{AD7AC9EC-E7F2-45A9-8C28-779CF6AEFBCE}" srcOrd="2" destOrd="0" parTransId="{96920763-02F6-4CB5-B885-758DC6FCF8FD}" sibTransId="{2DC79CC0-347D-4856-B1E4-CA75C2CC900B}"/>
    <dgm:cxn modelId="{73CEBB21-D151-465C-8B48-5D6DA1B9AC36}" type="presOf" srcId="{AD7AC9EC-E7F2-45A9-8C28-779CF6AEFBCE}" destId="{AB419D13-0435-45EE-A9F9-07066033D82C}" srcOrd="0" destOrd="0" presId="urn:microsoft.com/office/officeart/2005/8/layout/hierarchy2"/>
    <dgm:cxn modelId="{9C8A852D-E32E-49CA-B870-C937E2C6A2D9}" srcId="{35A605AD-CE62-423E-A670-BD188225CD08}" destId="{1D0B8440-CC87-4DF8-BDFB-61F0550D8DA5}" srcOrd="0" destOrd="0" parTransId="{545DAA63-7764-4498-8848-AB525767B004}" sibTransId="{2F63F9E4-FB58-46E8-9AD4-824F1C1BE2E7}"/>
    <dgm:cxn modelId="{CDC4E535-E374-4E2E-9641-D7EA7FFE54E1}" type="presOf" srcId="{D2A92BD4-A96E-41CF-ACE9-7EFE4111F7E6}" destId="{63D53765-BE81-4089-802C-B1F69356A706}" srcOrd="0" destOrd="0" presId="urn:microsoft.com/office/officeart/2005/8/layout/hierarchy2"/>
    <dgm:cxn modelId="{15BC4E5C-6913-438A-BCE1-1D9DF72AA3F3}" type="presOf" srcId="{3CEBA410-06F5-4BAB-BFD9-6B27FBA4C4DD}" destId="{70F29CDD-C8DE-40C0-9422-44137525CD74}" srcOrd="1" destOrd="0" presId="urn:microsoft.com/office/officeart/2005/8/layout/hierarchy2"/>
    <dgm:cxn modelId="{78E20060-DE0A-4608-903D-65D600A42E2C}" type="presOf" srcId="{D2A92BD4-A96E-41CF-ACE9-7EFE4111F7E6}" destId="{4BC222ED-2712-4D83-AF74-5309BEE3120E}" srcOrd="1" destOrd="0" presId="urn:microsoft.com/office/officeart/2005/8/layout/hierarchy2"/>
    <dgm:cxn modelId="{50491B85-66D9-4717-963E-B715A9416C82}" type="presOf" srcId="{F499261D-E888-4204-AF86-BC75A79A15D1}" destId="{36A5A802-19FF-438C-AA29-5B0282C3B6DA}" srcOrd="0" destOrd="0" presId="urn:microsoft.com/office/officeart/2005/8/layout/hierarchy2"/>
    <dgm:cxn modelId="{2931F887-1377-4F51-8D0B-613153918846}" type="presOf" srcId="{31E29F7D-6463-4E91-8F3B-783640C889E6}" destId="{4F20300A-6436-4563-82CA-F5EEE5043160}" srcOrd="0" destOrd="0" presId="urn:microsoft.com/office/officeart/2005/8/layout/hierarchy2"/>
    <dgm:cxn modelId="{B989E297-10B8-48BC-B747-A7F216D7F05B}" srcId="{AC09336F-3306-40D6-8E17-26CB7756DDE7}" destId="{F499261D-E888-4204-AF86-BC75A79A15D1}" srcOrd="3" destOrd="0" parTransId="{D2A92BD4-A96E-41CF-ACE9-7EFE4111F7E6}" sibTransId="{2B10FDFE-0C63-4067-A159-016F943634D0}"/>
    <dgm:cxn modelId="{2AB5169C-4FD9-4AB2-914B-A2A375FAE315}" srcId="{AC09336F-3306-40D6-8E17-26CB7756DDE7}" destId="{BE71FFFD-9199-45BD-8C82-F90E0549AE83}" srcOrd="1" destOrd="0" parTransId="{34184D71-4C8D-44F0-BC2B-D4939766EE6F}" sibTransId="{4BE8A937-90A3-47B2-B971-C88A6BD03269}"/>
    <dgm:cxn modelId="{222880B2-0D43-4283-8F0E-30AA29A27CB1}" type="presOf" srcId="{34184D71-4C8D-44F0-BC2B-D4939766EE6F}" destId="{E8181862-6A74-4E6F-878E-20C97B51519A}" srcOrd="1" destOrd="0" presId="urn:microsoft.com/office/officeart/2005/8/layout/hierarchy2"/>
    <dgm:cxn modelId="{1430AFB9-228F-4D4A-B18B-42F093ED6C31}" type="presOf" srcId="{1D0B8440-CC87-4DF8-BDFB-61F0550D8DA5}" destId="{909C9D28-E6CF-49DD-87C9-0E046ED83E29}" srcOrd="0" destOrd="0" presId="urn:microsoft.com/office/officeart/2005/8/layout/hierarchy2"/>
    <dgm:cxn modelId="{8AA02FCD-2639-43B9-A3A7-680B2F832CA4}" type="presOf" srcId="{3CEBA410-06F5-4BAB-BFD9-6B27FBA4C4DD}" destId="{B7B76F0D-8DB2-4338-A209-9C55C7CFFF19}" srcOrd="0" destOrd="0" presId="urn:microsoft.com/office/officeart/2005/8/layout/hierarchy2"/>
    <dgm:cxn modelId="{1B8B35D6-FCB0-4127-BE15-07BCE4AFE45C}" type="presOf" srcId="{96920763-02F6-4CB5-B885-758DC6FCF8FD}" destId="{3949391D-8B65-449F-9D00-A1776325D269}" srcOrd="0" destOrd="0" presId="urn:microsoft.com/office/officeart/2005/8/layout/hierarchy2"/>
    <dgm:cxn modelId="{39D2C9D8-F540-4199-978F-67D00A216782}" srcId="{35A605AD-CE62-423E-A670-BD188225CD08}" destId="{AC09336F-3306-40D6-8E17-26CB7756DDE7}" srcOrd="1" destOrd="0" parTransId="{38AA6400-8BE9-458E-85F4-956B5287BDD5}" sibTransId="{F8982162-3EA0-48DE-A1E3-FA44ED38A4E3}"/>
    <dgm:cxn modelId="{50B9B3ED-299E-48A6-863C-8937D0353BCC}" type="presOf" srcId="{35A605AD-CE62-423E-A670-BD188225CD08}" destId="{7B1492F2-C398-4A4E-BC0E-635F45C5CACD}" srcOrd="0" destOrd="0" presId="urn:microsoft.com/office/officeart/2005/8/layout/hierarchy2"/>
    <dgm:cxn modelId="{D6925BF1-9AB4-4049-AB62-CC3140CA11AE}" srcId="{AC09336F-3306-40D6-8E17-26CB7756DDE7}" destId="{31E29F7D-6463-4E91-8F3B-783640C889E6}" srcOrd="0" destOrd="0" parTransId="{3CEBA410-06F5-4BAB-BFD9-6B27FBA4C4DD}" sibTransId="{C28B0FF2-CA42-4BEA-8E7D-9468B30C465F}"/>
    <dgm:cxn modelId="{D07A48F5-FC64-4AF4-87C8-B37F75C8218F}" type="presOf" srcId="{AC09336F-3306-40D6-8E17-26CB7756DDE7}" destId="{1900B92A-008B-4E1A-BC87-D7A8D01AD7DF}" srcOrd="0" destOrd="0" presId="urn:microsoft.com/office/officeart/2005/8/layout/hierarchy2"/>
    <dgm:cxn modelId="{DFFA89F9-BDB8-416F-8F02-A6C55F536B9F}" type="presOf" srcId="{34184D71-4C8D-44F0-BC2B-D4939766EE6F}" destId="{F797D46B-4A2D-4BE0-9FBC-8846E7159441}" srcOrd="0" destOrd="0" presId="urn:microsoft.com/office/officeart/2005/8/layout/hierarchy2"/>
    <dgm:cxn modelId="{58C7BADD-BCA1-4776-8EB4-7C85DF19E069}" type="presParOf" srcId="{7B1492F2-C398-4A4E-BC0E-635F45C5CACD}" destId="{F89126BC-8628-4650-8843-E4F80D3D8A93}" srcOrd="0" destOrd="0" presId="urn:microsoft.com/office/officeart/2005/8/layout/hierarchy2"/>
    <dgm:cxn modelId="{B154CAC5-1F11-419A-A210-D11452EE197A}" type="presParOf" srcId="{F89126BC-8628-4650-8843-E4F80D3D8A93}" destId="{909C9D28-E6CF-49DD-87C9-0E046ED83E29}" srcOrd="0" destOrd="0" presId="urn:microsoft.com/office/officeart/2005/8/layout/hierarchy2"/>
    <dgm:cxn modelId="{319A8105-9E08-4A9C-91AB-AC137357DD2D}" type="presParOf" srcId="{F89126BC-8628-4650-8843-E4F80D3D8A93}" destId="{AC09E738-5EC0-4FAC-B120-A61D0BEB8F45}" srcOrd="1" destOrd="0" presId="urn:microsoft.com/office/officeart/2005/8/layout/hierarchy2"/>
    <dgm:cxn modelId="{0E921A71-F0BD-4C05-8ED3-65E232A176A6}" type="presParOf" srcId="{7B1492F2-C398-4A4E-BC0E-635F45C5CACD}" destId="{3C3D5D14-EE13-4B9D-9389-6563EC5B8914}" srcOrd="1" destOrd="0" presId="urn:microsoft.com/office/officeart/2005/8/layout/hierarchy2"/>
    <dgm:cxn modelId="{37C5566F-C4E3-4E63-9C6C-FDFD90A71DF1}" type="presParOf" srcId="{3C3D5D14-EE13-4B9D-9389-6563EC5B8914}" destId="{1900B92A-008B-4E1A-BC87-D7A8D01AD7DF}" srcOrd="0" destOrd="0" presId="urn:microsoft.com/office/officeart/2005/8/layout/hierarchy2"/>
    <dgm:cxn modelId="{57C74DEC-CA99-4095-9DF5-AAA5232178A9}" type="presParOf" srcId="{3C3D5D14-EE13-4B9D-9389-6563EC5B8914}" destId="{5D3ABE6C-346F-44E5-B11B-DAE61B687D1A}" srcOrd="1" destOrd="0" presId="urn:microsoft.com/office/officeart/2005/8/layout/hierarchy2"/>
    <dgm:cxn modelId="{5BDF5311-FC45-44F6-B5D0-CAF75CCFF154}" type="presParOf" srcId="{5D3ABE6C-346F-44E5-B11B-DAE61B687D1A}" destId="{B7B76F0D-8DB2-4338-A209-9C55C7CFFF19}" srcOrd="0" destOrd="0" presId="urn:microsoft.com/office/officeart/2005/8/layout/hierarchy2"/>
    <dgm:cxn modelId="{CA259E72-D41D-4D9D-8447-531D2D539D4B}" type="presParOf" srcId="{B7B76F0D-8DB2-4338-A209-9C55C7CFFF19}" destId="{70F29CDD-C8DE-40C0-9422-44137525CD74}" srcOrd="0" destOrd="0" presId="urn:microsoft.com/office/officeart/2005/8/layout/hierarchy2"/>
    <dgm:cxn modelId="{4FA9F39D-41AD-4266-A409-E65FAED9660D}" type="presParOf" srcId="{5D3ABE6C-346F-44E5-B11B-DAE61B687D1A}" destId="{734E5D4C-DC9A-4855-8B9A-21249DE16087}" srcOrd="1" destOrd="0" presId="urn:microsoft.com/office/officeart/2005/8/layout/hierarchy2"/>
    <dgm:cxn modelId="{5DB3276B-6B9C-4738-9AB9-F183FBBC3155}" type="presParOf" srcId="{734E5D4C-DC9A-4855-8B9A-21249DE16087}" destId="{4F20300A-6436-4563-82CA-F5EEE5043160}" srcOrd="0" destOrd="0" presId="urn:microsoft.com/office/officeart/2005/8/layout/hierarchy2"/>
    <dgm:cxn modelId="{4FD9DB28-8068-4165-89A6-30385EB5F365}" type="presParOf" srcId="{734E5D4C-DC9A-4855-8B9A-21249DE16087}" destId="{EA728DF0-8112-4F22-BED0-DAFE864C1917}" srcOrd="1" destOrd="0" presId="urn:microsoft.com/office/officeart/2005/8/layout/hierarchy2"/>
    <dgm:cxn modelId="{625577AC-6E04-49DA-9ED1-E378D3662298}" type="presParOf" srcId="{5D3ABE6C-346F-44E5-B11B-DAE61B687D1A}" destId="{F797D46B-4A2D-4BE0-9FBC-8846E7159441}" srcOrd="2" destOrd="0" presId="urn:microsoft.com/office/officeart/2005/8/layout/hierarchy2"/>
    <dgm:cxn modelId="{99B067E2-31CB-41F7-A79F-8E60D9056443}" type="presParOf" srcId="{F797D46B-4A2D-4BE0-9FBC-8846E7159441}" destId="{E8181862-6A74-4E6F-878E-20C97B51519A}" srcOrd="0" destOrd="0" presId="urn:microsoft.com/office/officeart/2005/8/layout/hierarchy2"/>
    <dgm:cxn modelId="{29CE1426-3747-4F9A-BCB6-E7AC0CBCB4EB}" type="presParOf" srcId="{5D3ABE6C-346F-44E5-B11B-DAE61B687D1A}" destId="{194C6DFE-E020-4CA2-8C8A-C79FEC851033}" srcOrd="3" destOrd="0" presId="urn:microsoft.com/office/officeart/2005/8/layout/hierarchy2"/>
    <dgm:cxn modelId="{4D038ECA-7301-4B07-B3BD-23717056E798}" type="presParOf" srcId="{194C6DFE-E020-4CA2-8C8A-C79FEC851033}" destId="{26333FA5-CB14-4C89-AF14-7F0A0E9ED1D3}" srcOrd="0" destOrd="0" presId="urn:microsoft.com/office/officeart/2005/8/layout/hierarchy2"/>
    <dgm:cxn modelId="{0E059F5F-E522-4BEA-A257-2200A61431B8}" type="presParOf" srcId="{194C6DFE-E020-4CA2-8C8A-C79FEC851033}" destId="{443C5C53-5D3D-4136-B104-215921F6F0B2}" srcOrd="1" destOrd="0" presId="urn:microsoft.com/office/officeart/2005/8/layout/hierarchy2"/>
    <dgm:cxn modelId="{69026F8F-FF0E-40D8-8728-362AB93EA6F3}" type="presParOf" srcId="{5D3ABE6C-346F-44E5-B11B-DAE61B687D1A}" destId="{3949391D-8B65-449F-9D00-A1776325D269}" srcOrd="4" destOrd="0" presId="urn:microsoft.com/office/officeart/2005/8/layout/hierarchy2"/>
    <dgm:cxn modelId="{A2EBD30E-1DC6-4A36-9B23-AD551FABBD16}" type="presParOf" srcId="{3949391D-8B65-449F-9D00-A1776325D269}" destId="{F44FE3B4-7AD9-42FF-A215-F493D25CBEBF}" srcOrd="0" destOrd="0" presId="urn:microsoft.com/office/officeart/2005/8/layout/hierarchy2"/>
    <dgm:cxn modelId="{9298A3C2-6365-4429-A250-AA5210A62A77}" type="presParOf" srcId="{5D3ABE6C-346F-44E5-B11B-DAE61B687D1A}" destId="{55C5C984-C213-4307-8303-760EBBA73DD1}" srcOrd="5" destOrd="0" presId="urn:microsoft.com/office/officeart/2005/8/layout/hierarchy2"/>
    <dgm:cxn modelId="{54DA8E50-7913-4273-A768-FFF824A995EB}" type="presParOf" srcId="{55C5C984-C213-4307-8303-760EBBA73DD1}" destId="{AB419D13-0435-45EE-A9F9-07066033D82C}" srcOrd="0" destOrd="0" presId="urn:microsoft.com/office/officeart/2005/8/layout/hierarchy2"/>
    <dgm:cxn modelId="{8E224772-6777-44E7-99B0-C387F3F56D0F}" type="presParOf" srcId="{55C5C984-C213-4307-8303-760EBBA73DD1}" destId="{001D0B93-1BC5-4A53-961B-A49E363BC9C1}" srcOrd="1" destOrd="0" presId="urn:microsoft.com/office/officeart/2005/8/layout/hierarchy2"/>
    <dgm:cxn modelId="{2DC11F49-6435-4C72-BCB1-869108879841}" type="presParOf" srcId="{5D3ABE6C-346F-44E5-B11B-DAE61B687D1A}" destId="{63D53765-BE81-4089-802C-B1F69356A706}" srcOrd="6" destOrd="0" presId="urn:microsoft.com/office/officeart/2005/8/layout/hierarchy2"/>
    <dgm:cxn modelId="{589B0C58-AD47-4963-95FD-BCADCB5D7D33}" type="presParOf" srcId="{63D53765-BE81-4089-802C-B1F69356A706}" destId="{4BC222ED-2712-4D83-AF74-5309BEE3120E}" srcOrd="0" destOrd="0" presId="urn:microsoft.com/office/officeart/2005/8/layout/hierarchy2"/>
    <dgm:cxn modelId="{FA37FD03-4EC9-4B29-A2F6-A5032E7746FD}" type="presParOf" srcId="{5D3ABE6C-346F-44E5-B11B-DAE61B687D1A}" destId="{0B3D43BF-4107-4510-A7B7-243CC86AFCF1}" srcOrd="7" destOrd="0" presId="urn:microsoft.com/office/officeart/2005/8/layout/hierarchy2"/>
    <dgm:cxn modelId="{A82D6FEF-6D50-4C79-AB55-2C7CC36D2FEA}" type="presParOf" srcId="{0B3D43BF-4107-4510-A7B7-243CC86AFCF1}" destId="{36A5A802-19FF-438C-AA29-5B0282C3B6DA}" srcOrd="0" destOrd="0" presId="urn:microsoft.com/office/officeart/2005/8/layout/hierarchy2"/>
    <dgm:cxn modelId="{5FF3ACA2-DC9B-4BC5-A7DF-236780557EB4}" type="presParOf" srcId="{0B3D43BF-4107-4510-A7B7-243CC86AFCF1}" destId="{B82E0337-4F0F-4F84-A953-649754ABD620}"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F09C1A8-3ADF-427B-8FCA-658BE1881F92}"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GB"/>
        </a:p>
      </dgm:t>
    </dgm:pt>
    <dgm:pt modelId="{B5A7CCCC-31E8-4DBC-A6B4-FBA8A63D2FF9}">
      <dgm:prSet phldrT="[Text]"/>
      <dgm:spPr/>
      <dgm:t>
        <a:bodyPr/>
        <a:lstStyle/>
        <a:p>
          <a:pPr>
            <a:lnSpc>
              <a:spcPct val="100000"/>
            </a:lnSpc>
            <a:defRPr b="1"/>
          </a:pPr>
          <a:r>
            <a:rPr lang="en-GB" dirty="0"/>
            <a:t>Shared decision-making </a:t>
          </a:r>
        </a:p>
      </dgm:t>
    </dgm:pt>
    <dgm:pt modelId="{C7D8C58C-9243-4427-A115-071532EEF9FB}" type="parTrans" cxnId="{B6C28529-6E96-4D64-B566-A86FF7C3B530}">
      <dgm:prSet/>
      <dgm:spPr/>
      <dgm:t>
        <a:bodyPr/>
        <a:lstStyle/>
        <a:p>
          <a:endParaRPr lang="en-GB"/>
        </a:p>
      </dgm:t>
    </dgm:pt>
    <dgm:pt modelId="{11CA8052-4457-41C5-8B6E-BE9FD391051B}" type="sibTrans" cxnId="{B6C28529-6E96-4D64-B566-A86FF7C3B530}">
      <dgm:prSet/>
      <dgm:spPr/>
      <dgm:t>
        <a:bodyPr/>
        <a:lstStyle/>
        <a:p>
          <a:endParaRPr lang="en-GB"/>
        </a:p>
      </dgm:t>
    </dgm:pt>
    <dgm:pt modelId="{390E87A9-911A-4FBD-BE18-BC263E684B1C}">
      <dgm:prSet phldrT="[Text]" custT="1"/>
      <dgm:spPr/>
      <dgm:t>
        <a:bodyPr/>
        <a:lstStyle/>
        <a:p>
          <a:pPr algn="l">
            <a:lnSpc>
              <a:spcPct val="100000"/>
            </a:lnSpc>
          </a:pPr>
          <a:r>
            <a:rPr lang="en-GB" sz="1400" b="0" dirty="0"/>
            <a:t>Use plain language decision aids to compare CBT-ERP, SSRIs, or combined care.</a:t>
          </a:r>
          <a:endParaRPr lang="en-GB" sz="1400" dirty="0"/>
        </a:p>
      </dgm:t>
    </dgm:pt>
    <dgm:pt modelId="{48B8EFAE-3CA6-4257-B135-E5B99B8B53B1}" type="parTrans" cxnId="{36CB843E-75B6-4A5C-B5D5-103C21A80F8E}">
      <dgm:prSet/>
      <dgm:spPr/>
      <dgm:t>
        <a:bodyPr/>
        <a:lstStyle/>
        <a:p>
          <a:endParaRPr lang="en-GB"/>
        </a:p>
      </dgm:t>
    </dgm:pt>
    <dgm:pt modelId="{41670293-BCC5-4925-B16B-FF74C680C391}" type="sibTrans" cxnId="{36CB843E-75B6-4A5C-B5D5-103C21A80F8E}">
      <dgm:prSet/>
      <dgm:spPr/>
      <dgm:t>
        <a:bodyPr/>
        <a:lstStyle/>
        <a:p>
          <a:endParaRPr lang="en-GB"/>
        </a:p>
      </dgm:t>
    </dgm:pt>
    <dgm:pt modelId="{91D98A5C-16E3-4208-8BBB-B9A1091C6F6B}">
      <dgm:prSet phldrT="[Text]"/>
      <dgm:spPr/>
      <dgm:t>
        <a:bodyPr/>
        <a:lstStyle/>
        <a:p>
          <a:pPr>
            <a:lnSpc>
              <a:spcPct val="100000"/>
            </a:lnSpc>
            <a:defRPr b="1"/>
          </a:pPr>
          <a:r>
            <a:rPr lang="en-GB"/>
            <a:t>Personalised Care &amp; Support Planning </a:t>
          </a:r>
        </a:p>
      </dgm:t>
    </dgm:pt>
    <dgm:pt modelId="{6F659DE5-A258-45B1-83E4-BC0A9C532769}" type="parTrans" cxnId="{8E4A523F-B270-478B-AD04-EABF833A1ACD}">
      <dgm:prSet/>
      <dgm:spPr/>
      <dgm:t>
        <a:bodyPr/>
        <a:lstStyle/>
        <a:p>
          <a:endParaRPr lang="en-GB"/>
        </a:p>
      </dgm:t>
    </dgm:pt>
    <dgm:pt modelId="{D14068D0-9F90-4D52-B676-2BA0D75E4D9D}" type="sibTrans" cxnId="{8E4A523F-B270-478B-AD04-EABF833A1ACD}">
      <dgm:prSet/>
      <dgm:spPr/>
      <dgm:t>
        <a:bodyPr/>
        <a:lstStyle/>
        <a:p>
          <a:endParaRPr lang="en-GB"/>
        </a:p>
      </dgm:t>
    </dgm:pt>
    <dgm:pt modelId="{BB29BE16-53A1-474B-91F2-860816E2C1DB}">
      <dgm:prSet phldrT="[Text]" custT="1"/>
      <dgm:spPr/>
      <dgm:t>
        <a:bodyPr/>
        <a:lstStyle/>
        <a:p>
          <a:pPr algn="l">
            <a:lnSpc>
              <a:spcPct val="100000"/>
            </a:lnSpc>
          </a:pPr>
          <a:r>
            <a:rPr lang="en-GB" sz="1400" b="0" dirty="0"/>
            <a:t>goals (Y-BOCS change), exposure hierarchy, relapse plan, early-warning signs, crisis contacts.</a:t>
          </a:r>
          <a:endParaRPr lang="en-GB" sz="1400" dirty="0"/>
        </a:p>
      </dgm:t>
    </dgm:pt>
    <dgm:pt modelId="{38704E83-20F0-4D3E-8E38-C3DA9AAF844A}" type="parTrans" cxnId="{ED26F746-3765-4125-AA23-6F43FBB6DE31}">
      <dgm:prSet/>
      <dgm:spPr/>
      <dgm:t>
        <a:bodyPr/>
        <a:lstStyle/>
        <a:p>
          <a:endParaRPr lang="en-GB"/>
        </a:p>
      </dgm:t>
    </dgm:pt>
    <dgm:pt modelId="{B9CD0A36-2892-440D-98A3-65282F40E8EB}" type="sibTrans" cxnId="{ED26F746-3765-4125-AA23-6F43FBB6DE31}">
      <dgm:prSet/>
      <dgm:spPr/>
      <dgm:t>
        <a:bodyPr/>
        <a:lstStyle/>
        <a:p>
          <a:endParaRPr lang="en-GB"/>
        </a:p>
      </dgm:t>
    </dgm:pt>
    <dgm:pt modelId="{D97E9312-AEEA-45E8-87CD-DB456CC0A9F4}">
      <dgm:prSet phldrT="[Text]"/>
      <dgm:spPr/>
      <dgm:t>
        <a:bodyPr/>
        <a:lstStyle/>
        <a:p>
          <a:pPr>
            <a:lnSpc>
              <a:spcPct val="100000"/>
            </a:lnSpc>
            <a:defRPr b="1"/>
          </a:pPr>
          <a:r>
            <a:rPr lang="en-GB"/>
            <a:t>Enabling choice</a:t>
          </a:r>
        </a:p>
      </dgm:t>
    </dgm:pt>
    <dgm:pt modelId="{619AF4F0-DEF8-469D-8434-9479660F55F6}" type="parTrans" cxnId="{5B13C609-D180-4451-A70D-A78D06934E96}">
      <dgm:prSet/>
      <dgm:spPr/>
      <dgm:t>
        <a:bodyPr/>
        <a:lstStyle/>
        <a:p>
          <a:endParaRPr lang="en-GB"/>
        </a:p>
      </dgm:t>
    </dgm:pt>
    <dgm:pt modelId="{9AE54A6A-A1A0-4D28-8A8D-811254CE6007}" type="sibTrans" cxnId="{5B13C609-D180-4451-A70D-A78D06934E96}">
      <dgm:prSet/>
      <dgm:spPr/>
      <dgm:t>
        <a:bodyPr/>
        <a:lstStyle/>
        <a:p>
          <a:endParaRPr lang="en-GB"/>
        </a:p>
      </dgm:t>
    </dgm:pt>
    <dgm:pt modelId="{846852BD-CA72-48FC-B99C-05F63F4E4F24}">
      <dgm:prSet phldrT="[Text]" custT="1"/>
      <dgm:spPr/>
      <dgm:t>
        <a:bodyPr/>
        <a:lstStyle/>
        <a:p>
          <a:pPr algn="l">
            <a:lnSpc>
              <a:spcPct val="100000"/>
            </a:lnSpc>
          </a:pPr>
          <a:r>
            <a:rPr lang="en-GB" sz="1400" b="0" dirty="0"/>
            <a:t>Offer Right to Choose where applicable; choice of Talking Therapies provider, format (group/1:1/digital), and location.</a:t>
          </a:r>
          <a:endParaRPr lang="en-GB" sz="1400" dirty="0"/>
        </a:p>
      </dgm:t>
    </dgm:pt>
    <dgm:pt modelId="{E41D2BEB-D0FD-440A-A11D-733A7B724225}" type="parTrans" cxnId="{71E68305-6B33-433A-BBA8-B4DCFC053100}">
      <dgm:prSet/>
      <dgm:spPr/>
      <dgm:t>
        <a:bodyPr/>
        <a:lstStyle/>
        <a:p>
          <a:endParaRPr lang="en-GB"/>
        </a:p>
      </dgm:t>
    </dgm:pt>
    <dgm:pt modelId="{24EF322A-FD47-4C1C-B5C4-84C6FA7920A2}" type="sibTrans" cxnId="{71E68305-6B33-433A-BBA8-B4DCFC053100}">
      <dgm:prSet/>
      <dgm:spPr/>
      <dgm:t>
        <a:bodyPr/>
        <a:lstStyle/>
        <a:p>
          <a:endParaRPr lang="en-GB"/>
        </a:p>
      </dgm:t>
    </dgm:pt>
    <dgm:pt modelId="{1AF5B293-0881-4CB2-B425-855AB272C251}">
      <dgm:prSet custT="1"/>
      <dgm:spPr/>
      <dgm:t>
        <a:bodyPr/>
        <a:lstStyle/>
        <a:p>
          <a:pPr algn="l">
            <a:lnSpc>
              <a:spcPct val="100000"/>
            </a:lnSpc>
          </a:pPr>
          <a:r>
            <a:rPr lang="en-GB" sz="1400" b="0" dirty="0"/>
            <a:t>Discuss benefits/risks, time commitment, digital vs. face-to-face, and patient preference.</a:t>
          </a:r>
        </a:p>
      </dgm:t>
    </dgm:pt>
    <dgm:pt modelId="{4455B30A-298C-4185-A88A-958A9B979B9A}" type="parTrans" cxnId="{6AA534AC-0325-433C-83FE-02137764916F}">
      <dgm:prSet/>
      <dgm:spPr/>
      <dgm:t>
        <a:bodyPr/>
        <a:lstStyle/>
        <a:p>
          <a:endParaRPr lang="en-GB"/>
        </a:p>
      </dgm:t>
    </dgm:pt>
    <dgm:pt modelId="{6A644F11-0D61-4AE7-BD16-F502DA3CF875}" type="sibTrans" cxnId="{6AA534AC-0325-433C-83FE-02137764916F}">
      <dgm:prSet/>
      <dgm:spPr/>
      <dgm:t>
        <a:bodyPr/>
        <a:lstStyle/>
        <a:p>
          <a:endParaRPr lang="en-GB"/>
        </a:p>
      </dgm:t>
    </dgm:pt>
    <dgm:pt modelId="{CDB704D2-4480-43E3-AE0B-D38D5967A29C}">
      <dgm:prSet custT="1"/>
      <dgm:spPr/>
      <dgm:t>
        <a:bodyPr/>
        <a:lstStyle/>
        <a:p>
          <a:pPr algn="l">
            <a:lnSpc>
              <a:spcPct val="100000"/>
            </a:lnSpc>
          </a:pPr>
          <a:r>
            <a:rPr lang="en-GB" sz="1400" b="0" dirty="0"/>
            <a:t>Include roles for family to reduce accommodation behaviours.</a:t>
          </a:r>
        </a:p>
      </dgm:t>
    </dgm:pt>
    <dgm:pt modelId="{817FD8FA-6C8F-40AF-96FE-43CBB95E31BB}" type="parTrans" cxnId="{7AF7CCD3-3B3F-448F-8183-D6B9DFD0A8B4}">
      <dgm:prSet/>
      <dgm:spPr/>
      <dgm:t>
        <a:bodyPr/>
        <a:lstStyle/>
        <a:p>
          <a:endParaRPr lang="en-GB"/>
        </a:p>
      </dgm:t>
    </dgm:pt>
    <dgm:pt modelId="{E4881FF6-CABB-4627-AD76-6F47B7B6E6BA}" type="sibTrans" cxnId="{7AF7CCD3-3B3F-448F-8183-D6B9DFD0A8B4}">
      <dgm:prSet/>
      <dgm:spPr/>
      <dgm:t>
        <a:bodyPr/>
        <a:lstStyle/>
        <a:p>
          <a:endParaRPr lang="en-GB"/>
        </a:p>
      </dgm:t>
    </dgm:pt>
    <dgm:pt modelId="{41EB7BB7-8BF6-43C8-B392-F020B8384822}">
      <dgm:prSet custT="1"/>
      <dgm:spPr/>
      <dgm:t>
        <a:bodyPr/>
        <a:lstStyle/>
        <a:p>
          <a:pPr algn="l">
            <a:lnSpc>
              <a:spcPct val="100000"/>
            </a:lnSpc>
          </a:pPr>
          <a:r>
            <a:rPr lang="en-GB" sz="1400" b="0" dirty="0"/>
            <a:t>Offer female and male therapist preferences, as well as accessibility adjustments.</a:t>
          </a:r>
        </a:p>
      </dgm:t>
    </dgm:pt>
    <dgm:pt modelId="{64ABD86D-8A44-486C-A672-E14B5ABA3C86}" type="parTrans" cxnId="{DC90194A-7941-42BC-80C6-13AA083D92B8}">
      <dgm:prSet/>
      <dgm:spPr/>
      <dgm:t>
        <a:bodyPr/>
        <a:lstStyle/>
        <a:p>
          <a:endParaRPr lang="en-GB"/>
        </a:p>
      </dgm:t>
    </dgm:pt>
    <dgm:pt modelId="{71E75060-DC1C-493E-A414-1394F9A84252}" type="sibTrans" cxnId="{DC90194A-7941-42BC-80C6-13AA083D92B8}">
      <dgm:prSet/>
      <dgm:spPr/>
      <dgm:t>
        <a:bodyPr/>
        <a:lstStyle/>
        <a:p>
          <a:endParaRPr lang="en-GB"/>
        </a:p>
      </dgm:t>
    </dgm:pt>
    <dgm:pt modelId="{937DD333-E662-4C7B-BDA8-76BB1D6A8419}" type="pres">
      <dgm:prSet presAssocID="{5F09C1A8-3ADF-427B-8FCA-658BE1881F92}" presName="root" presStyleCnt="0">
        <dgm:presLayoutVars>
          <dgm:dir/>
          <dgm:resizeHandles val="exact"/>
        </dgm:presLayoutVars>
      </dgm:prSet>
      <dgm:spPr/>
    </dgm:pt>
    <dgm:pt modelId="{FFC59585-C1F0-4E2E-A616-A7B702C10A66}" type="pres">
      <dgm:prSet presAssocID="{B5A7CCCC-31E8-4DBC-A6B4-FBA8A63D2FF9}" presName="compNode" presStyleCnt="0"/>
      <dgm:spPr/>
    </dgm:pt>
    <dgm:pt modelId="{BE999EFE-A070-4C62-A757-0646FB0E1EDB}" type="pres">
      <dgm:prSet presAssocID="{B5A7CCCC-31E8-4DBC-A6B4-FBA8A63D2FF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31810EAD-9892-4A9E-8EB1-FC8D7CA77A1C}" type="pres">
      <dgm:prSet presAssocID="{B5A7CCCC-31E8-4DBC-A6B4-FBA8A63D2FF9}" presName="iconSpace" presStyleCnt="0"/>
      <dgm:spPr/>
    </dgm:pt>
    <dgm:pt modelId="{DE436BA5-EEE0-4E4A-9F11-EE081C3F5F63}" type="pres">
      <dgm:prSet presAssocID="{B5A7CCCC-31E8-4DBC-A6B4-FBA8A63D2FF9}" presName="parTx" presStyleLbl="revTx" presStyleIdx="0" presStyleCnt="6">
        <dgm:presLayoutVars>
          <dgm:chMax val="0"/>
          <dgm:chPref val="0"/>
        </dgm:presLayoutVars>
      </dgm:prSet>
      <dgm:spPr/>
    </dgm:pt>
    <dgm:pt modelId="{790FF9FF-4AE6-4A1E-BD6A-2B86C2136930}" type="pres">
      <dgm:prSet presAssocID="{B5A7CCCC-31E8-4DBC-A6B4-FBA8A63D2FF9}" presName="txSpace" presStyleCnt="0"/>
      <dgm:spPr/>
    </dgm:pt>
    <dgm:pt modelId="{ECE6EC00-AB7F-49AC-82C3-23D942113CFD}" type="pres">
      <dgm:prSet presAssocID="{B5A7CCCC-31E8-4DBC-A6B4-FBA8A63D2FF9}" presName="desTx" presStyleLbl="revTx" presStyleIdx="1" presStyleCnt="6">
        <dgm:presLayoutVars/>
      </dgm:prSet>
      <dgm:spPr/>
    </dgm:pt>
    <dgm:pt modelId="{2A88F227-0939-420C-A0CC-58B93B77F11B}" type="pres">
      <dgm:prSet presAssocID="{11CA8052-4457-41C5-8B6E-BE9FD391051B}" presName="sibTrans" presStyleCnt="0"/>
      <dgm:spPr/>
    </dgm:pt>
    <dgm:pt modelId="{18FB3B0E-1313-4F38-9F4A-18CAC5DFFCC4}" type="pres">
      <dgm:prSet presAssocID="{91D98A5C-16E3-4208-8BBB-B9A1091C6F6B}" presName="compNode" presStyleCnt="0"/>
      <dgm:spPr/>
    </dgm:pt>
    <dgm:pt modelId="{48AE9186-0A0E-4006-A143-A7499C3ABBAB}" type="pres">
      <dgm:prSet presAssocID="{91D98A5C-16E3-4208-8BBB-B9A1091C6F6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3AB7FC3D-F612-491F-9470-8BAE10D7DE64}" type="pres">
      <dgm:prSet presAssocID="{91D98A5C-16E3-4208-8BBB-B9A1091C6F6B}" presName="iconSpace" presStyleCnt="0"/>
      <dgm:spPr/>
    </dgm:pt>
    <dgm:pt modelId="{7461F958-BFAF-4419-A268-A408F79BEFF7}" type="pres">
      <dgm:prSet presAssocID="{91D98A5C-16E3-4208-8BBB-B9A1091C6F6B}" presName="parTx" presStyleLbl="revTx" presStyleIdx="2" presStyleCnt="6">
        <dgm:presLayoutVars>
          <dgm:chMax val="0"/>
          <dgm:chPref val="0"/>
        </dgm:presLayoutVars>
      </dgm:prSet>
      <dgm:spPr/>
    </dgm:pt>
    <dgm:pt modelId="{D970FFF6-12D3-480E-8543-236EE3276C42}" type="pres">
      <dgm:prSet presAssocID="{91D98A5C-16E3-4208-8BBB-B9A1091C6F6B}" presName="txSpace" presStyleCnt="0"/>
      <dgm:spPr/>
    </dgm:pt>
    <dgm:pt modelId="{2EC5C8C5-CBC7-4D79-B164-89A57993FFBB}" type="pres">
      <dgm:prSet presAssocID="{91D98A5C-16E3-4208-8BBB-B9A1091C6F6B}" presName="desTx" presStyleLbl="revTx" presStyleIdx="3" presStyleCnt="6">
        <dgm:presLayoutVars/>
      </dgm:prSet>
      <dgm:spPr/>
    </dgm:pt>
    <dgm:pt modelId="{7B304D3D-ADFF-45B4-94AE-97400A9B3489}" type="pres">
      <dgm:prSet presAssocID="{D14068D0-9F90-4D52-B676-2BA0D75E4D9D}" presName="sibTrans" presStyleCnt="0"/>
      <dgm:spPr/>
    </dgm:pt>
    <dgm:pt modelId="{B5B18ACD-448E-40CB-95A8-91DE03A50823}" type="pres">
      <dgm:prSet presAssocID="{D97E9312-AEEA-45E8-87CD-DB456CC0A9F4}" presName="compNode" presStyleCnt="0"/>
      <dgm:spPr/>
    </dgm:pt>
    <dgm:pt modelId="{4D53C2C1-57AA-4869-9871-CD55653F90DD}" type="pres">
      <dgm:prSet presAssocID="{D97E9312-AEEA-45E8-87CD-DB456CC0A9F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D508F710-DF84-47A4-ABC0-8A8A2BD665D9}" type="pres">
      <dgm:prSet presAssocID="{D97E9312-AEEA-45E8-87CD-DB456CC0A9F4}" presName="iconSpace" presStyleCnt="0"/>
      <dgm:spPr/>
    </dgm:pt>
    <dgm:pt modelId="{E4324530-1EFD-4035-B6EB-F1D32D0DAC8C}" type="pres">
      <dgm:prSet presAssocID="{D97E9312-AEEA-45E8-87CD-DB456CC0A9F4}" presName="parTx" presStyleLbl="revTx" presStyleIdx="4" presStyleCnt="6">
        <dgm:presLayoutVars>
          <dgm:chMax val="0"/>
          <dgm:chPref val="0"/>
        </dgm:presLayoutVars>
      </dgm:prSet>
      <dgm:spPr/>
    </dgm:pt>
    <dgm:pt modelId="{FA31B39C-FF0F-40D4-99DD-251BC98E99DF}" type="pres">
      <dgm:prSet presAssocID="{D97E9312-AEEA-45E8-87CD-DB456CC0A9F4}" presName="txSpace" presStyleCnt="0"/>
      <dgm:spPr/>
    </dgm:pt>
    <dgm:pt modelId="{8E46046C-7B6A-40E9-B6F0-6FE53B5B0241}" type="pres">
      <dgm:prSet presAssocID="{D97E9312-AEEA-45E8-87CD-DB456CC0A9F4}" presName="desTx" presStyleLbl="revTx" presStyleIdx="5" presStyleCnt="6" custScaleX="118741">
        <dgm:presLayoutVars/>
      </dgm:prSet>
      <dgm:spPr/>
    </dgm:pt>
  </dgm:ptLst>
  <dgm:cxnLst>
    <dgm:cxn modelId="{71E68305-6B33-433A-BBA8-B4DCFC053100}" srcId="{D97E9312-AEEA-45E8-87CD-DB456CC0A9F4}" destId="{846852BD-CA72-48FC-B99C-05F63F4E4F24}" srcOrd="0" destOrd="0" parTransId="{E41D2BEB-D0FD-440A-A11D-733A7B724225}" sibTransId="{24EF322A-FD47-4C1C-B5C4-84C6FA7920A2}"/>
    <dgm:cxn modelId="{E4D9E307-FF85-47E5-A4A5-9F027F4CFDA4}" type="presOf" srcId="{91D98A5C-16E3-4208-8BBB-B9A1091C6F6B}" destId="{7461F958-BFAF-4419-A268-A408F79BEFF7}" srcOrd="0" destOrd="0" presId="urn:microsoft.com/office/officeart/2018/5/layout/CenteredIconLabelDescriptionList"/>
    <dgm:cxn modelId="{5B13C609-D180-4451-A70D-A78D06934E96}" srcId="{5F09C1A8-3ADF-427B-8FCA-658BE1881F92}" destId="{D97E9312-AEEA-45E8-87CD-DB456CC0A9F4}" srcOrd="2" destOrd="0" parTransId="{619AF4F0-DEF8-469D-8434-9479660F55F6}" sibTransId="{9AE54A6A-A1A0-4D28-8A8D-811254CE6007}"/>
    <dgm:cxn modelId="{BF554B26-6294-4193-B6CB-84DE17D8E2D7}" type="presOf" srcId="{1AF5B293-0881-4CB2-B425-855AB272C251}" destId="{ECE6EC00-AB7F-49AC-82C3-23D942113CFD}" srcOrd="0" destOrd="1" presId="urn:microsoft.com/office/officeart/2018/5/layout/CenteredIconLabelDescriptionList"/>
    <dgm:cxn modelId="{B6C28529-6E96-4D64-B566-A86FF7C3B530}" srcId="{5F09C1A8-3ADF-427B-8FCA-658BE1881F92}" destId="{B5A7CCCC-31E8-4DBC-A6B4-FBA8A63D2FF9}" srcOrd="0" destOrd="0" parTransId="{C7D8C58C-9243-4427-A115-071532EEF9FB}" sibTransId="{11CA8052-4457-41C5-8B6E-BE9FD391051B}"/>
    <dgm:cxn modelId="{C174F72B-2DEA-438C-A5CD-1294F37611C0}" type="presOf" srcId="{390E87A9-911A-4FBD-BE18-BC263E684B1C}" destId="{ECE6EC00-AB7F-49AC-82C3-23D942113CFD}" srcOrd="0" destOrd="0" presId="urn:microsoft.com/office/officeart/2018/5/layout/CenteredIconLabelDescriptionList"/>
    <dgm:cxn modelId="{185A6E38-0B6E-424C-B1F3-B7772173B908}" type="presOf" srcId="{BB29BE16-53A1-474B-91F2-860816E2C1DB}" destId="{2EC5C8C5-CBC7-4D79-B164-89A57993FFBB}" srcOrd="0" destOrd="0" presId="urn:microsoft.com/office/officeart/2018/5/layout/CenteredIconLabelDescriptionList"/>
    <dgm:cxn modelId="{36CB843E-75B6-4A5C-B5D5-103C21A80F8E}" srcId="{B5A7CCCC-31E8-4DBC-A6B4-FBA8A63D2FF9}" destId="{390E87A9-911A-4FBD-BE18-BC263E684B1C}" srcOrd="0" destOrd="0" parTransId="{48B8EFAE-3CA6-4257-B135-E5B99B8B53B1}" sibTransId="{41670293-BCC5-4925-B16B-FF74C680C391}"/>
    <dgm:cxn modelId="{8E4A523F-B270-478B-AD04-EABF833A1ACD}" srcId="{5F09C1A8-3ADF-427B-8FCA-658BE1881F92}" destId="{91D98A5C-16E3-4208-8BBB-B9A1091C6F6B}" srcOrd="1" destOrd="0" parTransId="{6F659DE5-A258-45B1-83E4-BC0A9C532769}" sibTransId="{D14068D0-9F90-4D52-B676-2BA0D75E4D9D}"/>
    <dgm:cxn modelId="{ED26F746-3765-4125-AA23-6F43FBB6DE31}" srcId="{91D98A5C-16E3-4208-8BBB-B9A1091C6F6B}" destId="{BB29BE16-53A1-474B-91F2-860816E2C1DB}" srcOrd="0" destOrd="0" parTransId="{38704E83-20F0-4D3E-8E38-C3DA9AAF844A}" sibTransId="{B9CD0A36-2892-440D-98A3-65282F40E8EB}"/>
    <dgm:cxn modelId="{DC90194A-7941-42BC-80C6-13AA083D92B8}" srcId="{D97E9312-AEEA-45E8-87CD-DB456CC0A9F4}" destId="{41EB7BB7-8BF6-43C8-B392-F020B8384822}" srcOrd="1" destOrd="0" parTransId="{64ABD86D-8A44-486C-A672-E14B5ABA3C86}" sibTransId="{71E75060-DC1C-493E-A414-1394F9A84252}"/>
    <dgm:cxn modelId="{D217584B-229E-4737-B9CD-E643FBB284C2}" type="presOf" srcId="{846852BD-CA72-48FC-B99C-05F63F4E4F24}" destId="{8E46046C-7B6A-40E9-B6F0-6FE53B5B0241}" srcOrd="0" destOrd="0" presId="urn:microsoft.com/office/officeart/2018/5/layout/CenteredIconLabelDescriptionList"/>
    <dgm:cxn modelId="{7D1222A6-7F22-4C1F-A639-EA291E5D4B97}" type="presOf" srcId="{5F09C1A8-3ADF-427B-8FCA-658BE1881F92}" destId="{937DD333-E662-4C7B-BDA8-76BB1D6A8419}" srcOrd="0" destOrd="0" presId="urn:microsoft.com/office/officeart/2018/5/layout/CenteredIconLabelDescriptionList"/>
    <dgm:cxn modelId="{6AA534AC-0325-433C-83FE-02137764916F}" srcId="{B5A7CCCC-31E8-4DBC-A6B4-FBA8A63D2FF9}" destId="{1AF5B293-0881-4CB2-B425-855AB272C251}" srcOrd="1" destOrd="0" parTransId="{4455B30A-298C-4185-A88A-958A9B979B9A}" sibTransId="{6A644F11-0D61-4AE7-BD16-F502DA3CF875}"/>
    <dgm:cxn modelId="{AAB05DAE-18DF-49E6-B835-0AF2C0D97C08}" type="presOf" srcId="{41EB7BB7-8BF6-43C8-B392-F020B8384822}" destId="{8E46046C-7B6A-40E9-B6F0-6FE53B5B0241}" srcOrd="0" destOrd="1" presId="urn:microsoft.com/office/officeart/2018/5/layout/CenteredIconLabelDescriptionList"/>
    <dgm:cxn modelId="{43AAD0B0-3CE7-4E8E-AA31-E2B90687F814}" type="presOf" srcId="{D97E9312-AEEA-45E8-87CD-DB456CC0A9F4}" destId="{E4324530-1EFD-4035-B6EB-F1D32D0DAC8C}" srcOrd="0" destOrd="0" presId="urn:microsoft.com/office/officeart/2018/5/layout/CenteredIconLabelDescriptionList"/>
    <dgm:cxn modelId="{1CAADFC2-A20A-4C3F-AC0B-C7B0C2AEF056}" type="presOf" srcId="{B5A7CCCC-31E8-4DBC-A6B4-FBA8A63D2FF9}" destId="{DE436BA5-EEE0-4E4A-9F11-EE081C3F5F63}" srcOrd="0" destOrd="0" presId="urn:microsoft.com/office/officeart/2018/5/layout/CenteredIconLabelDescriptionList"/>
    <dgm:cxn modelId="{7AF7CCD3-3B3F-448F-8183-D6B9DFD0A8B4}" srcId="{91D98A5C-16E3-4208-8BBB-B9A1091C6F6B}" destId="{CDB704D2-4480-43E3-AE0B-D38D5967A29C}" srcOrd="1" destOrd="0" parTransId="{817FD8FA-6C8F-40AF-96FE-43CBB95E31BB}" sibTransId="{E4881FF6-CABB-4627-AD76-6F47B7B6E6BA}"/>
    <dgm:cxn modelId="{F4969DFD-FEAC-41C8-A340-1A5BF019B09E}" type="presOf" srcId="{CDB704D2-4480-43E3-AE0B-D38D5967A29C}" destId="{2EC5C8C5-CBC7-4D79-B164-89A57993FFBB}" srcOrd="0" destOrd="1" presId="urn:microsoft.com/office/officeart/2018/5/layout/CenteredIconLabelDescriptionList"/>
    <dgm:cxn modelId="{147EB4F0-E0BB-46BD-A6CB-E29ABCDE5495}" type="presParOf" srcId="{937DD333-E662-4C7B-BDA8-76BB1D6A8419}" destId="{FFC59585-C1F0-4E2E-A616-A7B702C10A66}" srcOrd="0" destOrd="0" presId="urn:microsoft.com/office/officeart/2018/5/layout/CenteredIconLabelDescriptionList"/>
    <dgm:cxn modelId="{1F4062CE-431E-46AC-A8E0-F9D84CC41254}" type="presParOf" srcId="{FFC59585-C1F0-4E2E-A616-A7B702C10A66}" destId="{BE999EFE-A070-4C62-A757-0646FB0E1EDB}" srcOrd="0" destOrd="0" presId="urn:microsoft.com/office/officeart/2018/5/layout/CenteredIconLabelDescriptionList"/>
    <dgm:cxn modelId="{7738F25E-F202-4861-9010-3E3ACE93ED43}" type="presParOf" srcId="{FFC59585-C1F0-4E2E-A616-A7B702C10A66}" destId="{31810EAD-9892-4A9E-8EB1-FC8D7CA77A1C}" srcOrd="1" destOrd="0" presId="urn:microsoft.com/office/officeart/2018/5/layout/CenteredIconLabelDescriptionList"/>
    <dgm:cxn modelId="{EDC2AC78-ECD4-44DE-82AA-FBCFCC468BF2}" type="presParOf" srcId="{FFC59585-C1F0-4E2E-A616-A7B702C10A66}" destId="{DE436BA5-EEE0-4E4A-9F11-EE081C3F5F63}" srcOrd="2" destOrd="0" presId="urn:microsoft.com/office/officeart/2018/5/layout/CenteredIconLabelDescriptionList"/>
    <dgm:cxn modelId="{DCB7655B-3874-4BD5-89C0-820A402D6D7C}" type="presParOf" srcId="{FFC59585-C1F0-4E2E-A616-A7B702C10A66}" destId="{790FF9FF-4AE6-4A1E-BD6A-2B86C2136930}" srcOrd="3" destOrd="0" presId="urn:microsoft.com/office/officeart/2018/5/layout/CenteredIconLabelDescriptionList"/>
    <dgm:cxn modelId="{B8635699-2F43-4FFA-AA56-94B31395342F}" type="presParOf" srcId="{FFC59585-C1F0-4E2E-A616-A7B702C10A66}" destId="{ECE6EC00-AB7F-49AC-82C3-23D942113CFD}" srcOrd="4" destOrd="0" presId="urn:microsoft.com/office/officeart/2018/5/layout/CenteredIconLabelDescriptionList"/>
    <dgm:cxn modelId="{4459842F-656A-47E8-9BD4-6F3307BC15EE}" type="presParOf" srcId="{937DD333-E662-4C7B-BDA8-76BB1D6A8419}" destId="{2A88F227-0939-420C-A0CC-58B93B77F11B}" srcOrd="1" destOrd="0" presId="urn:microsoft.com/office/officeart/2018/5/layout/CenteredIconLabelDescriptionList"/>
    <dgm:cxn modelId="{221CC57E-5429-4FEB-89EE-80532EFAE663}" type="presParOf" srcId="{937DD333-E662-4C7B-BDA8-76BB1D6A8419}" destId="{18FB3B0E-1313-4F38-9F4A-18CAC5DFFCC4}" srcOrd="2" destOrd="0" presId="urn:microsoft.com/office/officeart/2018/5/layout/CenteredIconLabelDescriptionList"/>
    <dgm:cxn modelId="{A8513C18-C39F-4DCE-8C6A-D63174C5DB71}" type="presParOf" srcId="{18FB3B0E-1313-4F38-9F4A-18CAC5DFFCC4}" destId="{48AE9186-0A0E-4006-A143-A7499C3ABBAB}" srcOrd="0" destOrd="0" presId="urn:microsoft.com/office/officeart/2018/5/layout/CenteredIconLabelDescriptionList"/>
    <dgm:cxn modelId="{9F60E35E-C91A-4388-BD4A-58489897279D}" type="presParOf" srcId="{18FB3B0E-1313-4F38-9F4A-18CAC5DFFCC4}" destId="{3AB7FC3D-F612-491F-9470-8BAE10D7DE64}" srcOrd="1" destOrd="0" presId="urn:microsoft.com/office/officeart/2018/5/layout/CenteredIconLabelDescriptionList"/>
    <dgm:cxn modelId="{03A2085C-A070-4EE9-B738-82CDD0F007DB}" type="presParOf" srcId="{18FB3B0E-1313-4F38-9F4A-18CAC5DFFCC4}" destId="{7461F958-BFAF-4419-A268-A408F79BEFF7}" srcOrd="2" destOrd="0" presId="urn:microsoft.com/office/officeart/2018/5/layout/CenteredIconLabelDescriptionList"/>
    <dgm:cxn modelId="{60990783-3C86-4CC0-9E1A-001D6788A574}" type="presParOf" srcId="{18FB3B0E-1313-4F38-9F4A-18CAC5DFFCC4}" destId="{D970FFF6-12D3-480E-8543-236EE3276C42}" srcOrd="3" destOrd="0" presId="urn:microsoft.com/office/officeart/2018/5/layout/CenteredIconLabelDescriptionList"/>
    <dgm:cxn modelId="{E26BCCE0-A8AE-42A0-9611-AFFF3A13FBB9}" type="presParOf" srcId="{18FB3B0E-1313-4F38-9F4A-18CAC5DFFCC4}" destId="{2EC5C8C5-CBC7-4D79-B164-89A57993FFBB}" srcOrd="4" destOrd="0" presId="urn:microsoft.com/office/officeart/2018/5/layout/CenteredIconLabelDescriptionList"/>
    <dgm:cxn modelId="{72C2AD1E-455E-4C8F-9A41-BF4312759C65}" type="presParOf" srcId="{937DD333-E662-4C7B-BDA8-76BB1D6A8419}" destId="{7B304D3D-ADFF-45B4-94AE-97400A9B3489}" srcOrd="3" destOrd="0" presId="urn:microsoft.com/office/officeart/2018/5/layout/CenteredIconLabelDescriptionList"/>
    <dgm:cxn modelId="{B760FDF4-9C67-46F5-9753-83DECC014DEB}" type="presParOf" srcId="{937DD333-E662-4C7B-BDA8-76BB1D6A8419}" destId="{B5B18ACD-448E-40CB-95A8-91DE03A50823}" srcOrd="4" destOrd="0" presId="urn:microsoft.com/office/officeart/2018/5/layout/CenteredIconLabelDescriptionList"/>
    <dgm:cxn modelId="{FC4BA3E5-A855-4DB8-94F7-2EBB98920F67}" type="presParOf" srcId="{B5B18ACD-448E-40CB-95A8-91DE03A50823}" destId="{4D53C2C1-57AA-4869-9871-CD55653F90DD}" srcOrd="0" destOrd="0" presId="urn:microsoft.com/office/officeart/2018/5/layout/CenteredIconLabelDescriptionList"/>
    <dgm:cxn modelId="{356B6A75-29FF-4CF2-AE13-5B6B977A92DD}" type="presParOf" srcId="{B5B18ACD-448E-40CB-95A8-91DE03A50823}" destId="{D508F710-DF84-47A4-ABC0-8A8A2BD665D9}" srcOrd="1" destOrd="0" presId="urn:microsoft.com/office/officeart/2018/5/layout/CenteredIconLabelDescriptionList"/>
    <dgm:cxn modelId="{68B5D8E7-C1BA-4F1C-866C-A4F84BB9C676}" type="presParOf" srcId="{B5B18ACD-448E-40CB-95A8-91DE03A50823}" destId="{E4324530-1EFD-4035-B6EB-F1D32D0DAC8C}" srcOrd="2" destOrd="0" presId="urn:microsoft.com/office/officeart/2018/5/layout/CenteredIconLabelDescriptionList"/>
    <dgm:cxn modelId="{0B02FF05-6074-4603-9968-9F84A8A85134}" type="presParOf" srcId="{B5B18ACD-448E-40CB-95A8-91DE03A50823}" destId="{FA31B39C-FF0F-40D4-99DD-251BC98E99DF}" srcOrd="3" destOrd="0" presId="urn:microsoft.com/office/officeart/2018/5/layout/CenteredIconLabelDescriptionList"/>
    <dgm:cxn modelId="{D38666D0-D8CD-41BB-A4C4-0972AC1DC334}" type="presParOf" srcId="{B5B18ACD-448E-40CB-95A8-91DE03A50823}" destId="{8E46046C-7B6A-40E9-B6F0-6FE53B5B0241}"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3328071-9327-4D03-8E1B-F928B68A525B}" type="doc">
      <dgm:prSet loTypeId="urn:microsoft.com/office/officeart/2016/7/layout/VerticalSolidActionList" loCatId="List" qsTypeId="urn:microsoft.com/office/officeart/2005/8/quickstyle/simple1" qsCatId="simple" csTypeId="urn:microsoft.com/office/officeart/2005/8/colors/colorful1" csCatId="colorful" phldr="1"/>
      <dgm:spPr/>
      <dgm:t>
        <a:bodyPr/>
        <a:lstStyle/>
        <a:p>
          <a:endParaRPr lang="en-GB"/>
        </a:p>
      </dgm:t>
    </dgm:pt>
    <dgm:pt modelId="{FEC1137C-1E7C-458A-9C92-8182C9BF6546}">
      <dgm:prSet phldrT="[Text]"/>
      <dgm:spPr/>
      <dgm:t>
        <a:bodyPr/>
        <a:lstStyle/>
        <a:p>
          <a:r>
            <a:rPr lang="en-GB" dirty="0"/>
            <a:t>Supported self-management</a:t>
          </a:r>
        </a:p>
      </dgm:t>
    </dgm:pt>
    <dgm:pt modelId="{436609EB-0C01-4790-B065-8AE9FFCD79F4}" type="parTrans" cxnId="{E94C8B4E-F74C-4680-9AFD-89CD5BDC49E8}">
      <dgm:prSet/>
      <dgm:spPr/>
      <dgm:t>
        <a:bodyPr/>
        <a:lstStyle/>
        <a:p>
          <a:endParaRPr lang="en-GB"/>
        </a:p>
      </dgm:t>
    </dgm:pt>
    <dgm:pt modelId="{993DDAE7-7F4E-4697-91DA-D1FE9F53CFA9}" type="sibTrans" cxnId="{E94C8B4E-F74C-4680-9AFD-89CD5BDC49E8}">
      <dgm:prSet/>
      <dgm:spPr/>
      <dgm:t>
        <a:bodyPr/>
        <a:lstStyle/>
        <a:p>
          <a:endParaRPr lang="en-GB"/>
        </a:p>
      </dgm:t>
    </dgm:pt>
    <dgm:pt modelId="{DEADDD28-137D-4B4D-95F3-2703A338FD42}">
      <dgm:prSet phldrT="[Text]" custT="1"/>
      <dgm:spPr/>
      <dgm:t>
        <a:bodyPr/>
        <a:lstStyle/>
        <a:p>
          <a:r>
            <a:rPr lang="en-GB" sz="1200" b="0" dirty="0"/>
            <a:t>Teach ERP self-practice; provide self-help workbooks/apps (diary, trigger tracking).</a:t>
          </a:r>
          <a:endParaRPr lang="en-GB" sz="1200" dirty="0"/>
        </a:p>
      </dgm:t>
    </dgm:pt>
    <dgm:pt modelId="{9C7F34FE-C59D-4846-A9C5-DA920C6CE5EB}" type="parTrans" cxnId="{33CF7592-47E8-46C2-93F2-709FC4E989FE}">
      <dgm:prSet/>
      <dgm:spPr/>
      <dgm:t>
        <a:bodyPr/>
        <a:lstStyle/>
        <a:p>
          <a:endParaRPr lang="en-GB"/>
        </a:p>
      </dgm:t>
    </dgm:pt>
    <dgm:pt modelId="{38067D8C-B7F4-4298-8972-94E38E05061D}" type="sibTrans" cxnId="{33CF7592-47E8-46C2-93F2-709FC4E989FE}">
      <dgm:prSet/>
      <dgm:spPr/>
      <dgm:t>
        <a:bodyPr/>
        <a:lstStyle/>
        <a:p>
          <a:endParaRPr lang="en-GB"/>
        </a:p>
      </dgm:t>
    </dgm:pt>
    <dgm:pt modelId="{62F38CA3-C800-483C-AA99-31B6FB34703D}">
      <dgm:prSet phldrT="[Text]"/>
      <dgm:spPr/>
      <dgm:t>
        <a:bodyPr/>
        <a:lstStyle/>
        <a:p>
          <a:r>
            <a:rPr lang="en-GB" dirty="0"/>
            <a:t>Social prescribing &amp; community support</a:t>
          </a:r>
        </a:p>
      </dgm:t>
    </dgm:pt>
    <dgm:pt modelId="{5AE5BDB3-82CD-47EC-BD64-ED3EDFFF20DC}" type="parTrans" cxnId="{38232F78-47E0-468A-838E-DC7A1DC6E750}">
      <dgm:prSet/>
      <dgm:spPr/>
      <dgm:t>
        <a:bodyPr/>
        <a:lstStyle/>
        <a:p>
          <a:endParaRPr lang="en-GB"/>
        </a:p>
      </dgm:t>
    </dgm:pt>
    <dgm:pt modelId="{5A6D87ED-33AC-4773-AF13-B84532B84268}" type="sibTrans" cxnId="{38232F78-47E0-468A-838E-DC7A1DC6E750}">
      <dgm:prSet/>
      <dgm:spPr/>
      <dgm:t>
        <a:bodyPr/>
        <a:lstStyle/>
        <a:p>
          <a:endParaRPr lang="en-GB"/>
        </a:p>
      </dgm:t>
    </dgm:pt>
    <dgm:pt modelId="{3C1C3854-8E24-49C9-869D-56FA062B0459}">
      <dgm:prSet phldrT="[Text]" custT="1"/>
      <dgm:spPr/>
      <dgm:t>
        <a:bodyPr/>
        <a:lstStyle/>
        <a:p>
          <a:r>
            <a:rPr lang="en-GB" sz="1200" b="0" dirty="0"/>
            <a:t>Refer to OCD-UK/Mind peer groups; Link Workers for finances, housing, and benefits.</a:t>
          </a:r>
          <a:endParaRPr lang="en-GB" sz="1200" dirty="0"/>
        </a:p>
      </dgm:t>
    </dgm:pt>
    <dgm:pt modelId="{68F0299D-56FB-47EE-9283-BBF66FBC250B}" type="parTrans" cxnId="{C845B2AC-1844-4990-8076-C0B63CAB0008}">
      <dgm:prSet/>
      <dgm:spPr/>
      <dgm:t>
        <a:bodyPr/>
        <a:lstStyle/>
        <a:p>
          <a:endParaRPr lang="en-GB"/>
        </a:p>
      </dgm:t>
    </dgm:pt>
    <dgm:pt modelId="{0C719B9B-7C1B-4170-BEBA-339D94A8A3E3}" type="sibTrans" cxnId="{C845B2AC-1844-4990-8076-C0B63CAB0008}">
      <dgm:prSet/>
      <dgm:spPr/>
      <dgm:t>
        <a:bodyPr/>
        <a:lstStyle/>
        <a:p>
          <a:endParaRPr lang="en-GB"/>
        </a:p>
      </dgm:t>
    </dgm:pt>
    <dgm:pt modelId="{A305124D-7553-410B-8DA3-E9A4EF8E4457}">
      <dgm:prSet phldrT="[Text]"/>
      <dgm:spPr/>
      <dgm:t>
        <a:bodyPr/>
        <a:lstStyle/>
        <a:p>
          <a:r>
            <a:rPr lang="en-GB" dirty="0"/>
            <a:t>Personal Health Budgets </a:t>
          </a:r>
        </a:p>
      </dgm:t>
    </dgm:pt>
    <dgm:pt modelId="{202E7405-C311-409F-B09E-2A11F085544C}" type="parTrans" cxnId="{DDF65AEA-72A3-4740-BD94-1FE3B451A3A5}">
      <dgm:prSet/>
      <dgm:spPr/>
      <dgm:t>
        <a:bodyPr/>
        <a:lstStyle/>
        <a:p>
          <a:endParaRPr lang="en-GB"/>
        </a:p>
      </dgm:t>
    </dgm:pt>
    <dgm:pt modelId="{4EF78893-78B7-401E-A6D0-68E540A7F565}" type="sibTrans" cxnId="{DDF65AEA-72A3-4740-BD94-1FE3B451A3A5}">
      <dgm:prSet/>
      <dgm:spPr/>
      <dgm:t>
        <a:bodyPr/>
        <a:lstStyle/>
        <a:p>
          <a:endParaRPr lang="en-GB"/>
        </a:p>
      </dgm:t>
    </dgm:pt>
    <dgm:pt modelId="{E6FC7335-DF57-4C6E-8A52-E5D8CC034A3C}">
      <dgm:prSet phldrT="[Text]" custT="1"/>
      <dgm:spPr/>
      <dgm:t>
        <a:bodyPr/>
        <a:lstStyle/>
        <a:p>
          <a:r>
            <a:rPr lang="en-GB" sz="1200" b="0" dirty="0"/>
            <a:t>For complex/recurrent OCD, explore PHBs (locally commissioned) to fund bespoke packages: travel to specialist ERP, peer-support, practical aids when clinically justified</a:t>
          </a:r>
          <a:r>
            <a:rPr lang="en-GB" sz="1100" b="0" dirty="0"/>
            <a:t>.</a:t>
          </a:r>
          <a:endParaRPr lang="en-GB" sz="1100" dirty="0"/>
        </a:p>
      </dgm:t>
    </dgm:pt>
    <dgm:pt modelId="{FB8E34DF-9D6D-45F5-9102-B4501E087E6D}" type="parTrans" cxnId="{FEDD102E-FC33-462D-B8E3-F7E343BE87D9}">
      <dgm:prSet/>
      <dgm:spPr/>
      <dgm:t>
        <a:bodyPr/>
        <a:lstStyle/>
        <a:p>
          <a:endParaRPr lang="en-GB"/>
        </a:p>
      </dgm:t>
    </dgm:pt>
    <dgm:pt modelId="{48735F94-98B2-4F4B-9D64-9FB2EEC378AC}" type="sibTrans" cxnId="{FEDD102E-FC33-462D-B8E3-F7E343BE87D9}">
      <dgm:prSet/>
      <dgm:spPr/>
      <dgm:t>
        <a:bodyPr/>
        <a:lstStyle/>
        <a:p>
          <a:endParaRPr lang="en-GB"/>
        </a:p>
      </dgm:t>
    </dgm:pt>
    <dgm:pt modelId="{BE9FA648-25DA-45DD-BFD1-918036F54CA3}">
      <dgm:prSet custT="1"/>
      <dgm:spPr/>
      <dgm:t>
        <a:bodyPr/>
        <a:lstStyle/>
        <a:p>
          <a:r>
            <a:rPr lang="en-GB" sz="1200" b="0" dirty="0"/>
            <a:t>Mini booster plans post-treatment (monthly) and family guidance sheets.</a:t>
          </a:r>
        </a:p>
      </dgm:t>
    </dgm:pt>
    <dgm:pt modelId="{5EF0F9AC-A258-45B8-8AF6-BFC534C7F9F1}" type="parTrans" cxnId="{BFBC67FC-C7DD-4F50-95AB-011C83280E29}">
      <dgm:prSet/>
      <dgm:spPr/>
      <dgm:t>
        <a:bodyPr/>
        <a:lstStyle/>
        <a:p>
          <a:endParaRPr lang="en-GB"/>
        </a:p>
      </dgm:t>
    </dgm:pt>
    <dgm:pt modelId="{811A6DCD-3DA7-4295-A336-EA0CEF238F34}" type="sibTrans" cxnId="{BFBC67FC-C7DD-4F50-95AB-011C83280E29}">
      <dgm:prSet/>
      <dgm:spPr/>
      <dgm:t>
        <a:bodyPr/>
        <a:lstStyle/>
        <a:p>
          <a:endParaRPr lang="en-GB"/>
        </a:p>
      </dgm:t>
    </dgm:pt>
    <dgm:pt modelId="{45EF5C44-1564-4B28-8C09-3F2DB0A32F27}">
      <dgm:prSet custT="1"/>
      <dgm:spPr/>
      <dgm:t>
        <a:bodyPr/>
        <a:lstStyle/>
        <a:p>
          <a:r>
            <a:rPr lang="en-GB" sz="1200" b="0" dirty="0"/>
            <a:t>Consider IPS employment support (return-to-work/education), exercise groups, and sleep workshops.</a:t>
          </a:r>
        </a:p>
      </dgm:t>
    </dgm:pt>
    <dgm:pt modelId="{3BD38DD2-A6ED-4BDE-B0E7-F31DB35323BE}" type="parTrans" cxnId="{7B8B71F1-A4AE-42EC-B5BA-87FBAEAFC42C}">
      <dgm:prSet/>
      <dgm:spPr/>
      <dgm:t>
        <a:bodyPr/>
        <a:lstStyle/>
        <a:p>
          <a:endParaRPr lang="en-GB"/>
        </a:p>
      </dgm:t>
    </dgm:pt>
    <dgm:pt modelId="{1C25FE33-A803-44E9-9D59-EB8196FAAFC5}" type="sibTrans" cxnId="{7B8B71F1-A4AE-42EC-B5BA-87FBAEAFC42C}">
      <dgm:prSet/>
      <dgm:spPr/>
      <dgm:t>
        <a:bodyPr/>
        <a:lstStyle/>
        <a:p>
          <a:endParaRPr lang="en-GB"/>
        </a:p>
      </dgm:t>
    </dgm:pt>
    <dgm:pt modelId="{AF4D5269-21CB-4AAC-B0BC-48CCCE70C7A3}" type="pres">
      <dgm:prSet presAssocID="{73328071-9327-4D03-8E1B-F928B68A525B}" presName="Name0" presStyleCnt="0">
        <dgm:presLayoutVars>
          <dgm:dir/>
          <dgm:animLvl val="lvl"/>
          <dgm:resizeHandles val="exact"/>
        </dgm:presLayoutVars>
      </dgm:prSet>
      <dgm:spPr/>
    </dgm:pt>
    <dgm:pt modelId="{EDBBA3F4-7306-411D-A218-C44DFF545C11}" type="pres">
      <dgm:prSet presAssocID="{FEC1137C-1E7C-458A-9C92-8182C9BF6546}" presName="linNode" presStyleCnt="0"/>
      <dgm:spPr/>
    </dgm:pt>
    <dgm:pt modelId="{B5661DE6-6929-4760-BE04-E626B327980B}" type="pres">
      <dgm:prSet presAssocID="{FEC1137C-1E7C-458A-9C92-8182C9BF6546}" presName="parentText" presStyleLbl="alignNode1" presStyleIdx="0" presStyleCnt="3">
        <dgm:presLayoutVars>
          <dgm:chMax val="1"/>
          <dgm:bulletEnabled/>
        </dgm:presLayoutVars>
      </dgm:prSet>
      <dgm:spPr/>
    </dgm:pt>
    <dgm:pt modelId="{993D10AE-5D33-47E2-94A7-E7CEB1128E98}" type="pres">
      <dgm:prSet presAssocID="{FEC1137C-1E7C-458A-9C92-8182C9BF6546}" presName="descendantText" presStyleLbl="alignAccFollowNode1" presStyleIdx="0" presStyleCnt="3">
        <dgm:presLayoutVars>
          <dgm:bulletEnabled/>
        </dgm:presLayoutVars>
      </dgm:prSet>
      <dgm:spPr/>
    </dgm:pt>
    <dgm:pt modelId="{DF31559F-61DD-4D0E-8A7C-983198870571}" type="pres">
      <dgm:prSet presAssocID="{993DDAE7-7F4E-4697-91DA-D1FE9F53CFA9}" presName="sp" presStyleCnt="0"/>
      <dgm:spPr/>
    </dgm:pt>
    <dgm:pt modelId="{EE143454-1B59-44EE-AA92-BA753D5DC4EE}" type="pres">
      <dgm:prSet presAssocID="{62F38CA3-C800-483C-AA99-31B6FB34703D}" presName="linNode" presStyleCnt="0"/>
      <dgm:spPr/>
    </dgm:pt>
    <dgm:pt modelId="{4175048A-92EE-4133-9A44-5E50F36DDC0E}" type="pres">
      <dgm:prSet presAssocID="{62F38CA3-C800-483C-AA99-31B6FB34703D}" presName="parentText" presStyleLbl="alignNode1" presStyleIdx="1" presStyleCnt="3">
        <dgm:presLayoutVars>
          <dgm:chMax val="1"/>
          <dgm:bulletEnabled/>
        </dgm:presLayoutVars>
      </dgm:prSet>
      <dgm:spPr/>
    </dgm:pt>
    <dgm:pt modelId="{E140D50B-D7D3-421B-9644-FB0EDE633CD2}" type="pres">
      <dgm:prSet presAssocID="{62F38CA3-C800-483C-AA99-31B6FB34703D}" presName="descendantText" presStyleLbl="alignAccFollowNode1" presStyleIdx="1" presStyleCnt="3">
        <dgm:presLayoutVars>
          <dgm:bulletEnabled/>
        </dgm:presLayoutVars>
      </dgm:prSet>
      <dgm:spPr/>
    </dgm:pt>
    <dgm:pt modelId="{FF6AC139-4B4C-418C-BE95-AE8C232E989A}" type="pres">
      <dgm:prSet presAssocID="{5A6D87ED-33AC-4773-AF13-B84532B84268}" presName="sp" presStyleCnt="0"/>
      <dgm:spPr/>
    </dgm:pt>
    <dgm:pt modelId="{5747C892-825D-4905-9AB6-851DA602D14D}" type="pres">
      <dgm:prSet presAssocID="{A305124D-7553-410B-8DA3-E9A4EF8E4457}" presName="linNode" presStyleCnt="0"/>
      <dgm:spPr/>
    </dgm:pt>
    <dgm:pt modelId="{2DC9B32A-0014-4746-8445-A9B6F558708B}" type="pres">
      <dgm:prSet presAssocID="{A305124D-7553-410B-8DA3-E9A4EF8E4457}" presName="parentText" presStyleLbl="alignNode1" presStyleIdx="2" presStyleCnt="3">
        <dgm:presLayoutVars>
          <dgm:chMax val="1"/>
          <dgm:bulletEnabled/>
        </dgm:presLayoutVars>
      </dgm:prSet>
      <dgm:spPr/>
    </dgm:pt>
    <dgm:pt modelId="{91417A5B-924A-4468-B097-905611F6DA68}" type="pres">
      <dgm:prSet presAssocID="{A305124D-7553-410B-8DA3-E9A4EF8E4457}" presName="descendantText" presStyleLbl="alignAccFollowNode1" presStyleIdx="2" presStyleCnt="3">
        <dgm:presLayoutVars>
          <dgm:bulletEnabled/>
        </dgm:presLayoutVars>
      </dgm:prSet>
      <dgm:spPr/>
    </dgm:pt>
  </dgm:ptLst>
  <dgm:cxnLst>
    <dgm:cxn modelId="{B06E4612-0DA5-42BB-B18F-19E0973E553F}" type="presOf" srcId="{DEADDD28-137D-4B4D-95F3-2703A338FD42}" destId="{993D10AE-5D33-47E2-94A7-E7CEB1128E98}" srcOrd="0" destOrd="0" presId="urn:microsoft.com/office/officeart/2016/7/layout/VerticalSolidActionList"/>
    <dgm:cxn modelId="{CCC14A1C-8681-4C90-BBBD-FC1265CD24D1}" type="presOf" srcId="{45EF5C44-1564-4B28-8C09-3F2DB0A32F27}" destId="{E140D50B-D7D3-421B-9644-FB0EDE633CD2}" srcOrd="0" destOrd="1" presId="urn:microsoft.com/office/officeart/2016/7/layout/VerticalSolidActionList"/>
    <dgm:cxn modelId="{1D7F4322-FB44-4D6B-966E-808596073ECF}" type="presOf" srcId="{73328071-9327-4D03-8E1B-F928B68A525B}" destId="{AF4D5269-21CB-4AAC-B0BC-48CCCE70C7A3}" srcOrd="0" destOrd="0" presId="urn:microsoft.com/office/officeart/2016/7/layout/VerticalSolidActionList"/>
    <dgm:cxn modelId="{FEDD102E-FC33-462D-B8E3-F7E343BE87D9}" srcId="{A305124D-7553-410B-8DA3-E9A4EF8E4457}" destId="{E6FC7335-DF57-4C6E-8A52-E5D8CC034A3C}" srcOrd="0" destOrd="0" parTransId="{FB8E34DF-9D6D-45F5-9102-B4501E087E6D}" sibTransId="{48735F94-98B2-4F4B-9D64-9FB2EEC378AC}"/>
    <dgm:cxn modelId="{B66CCE61-35E6-42CD-884E-3D31B6D777A4}" type="presOf" srcId="{3C1C3854-8E24-49C9-869D-56FA062B0459}" destId="{E140D50B-D7D3-421B-9644-FB0EDE633CD2}" srcOrd="0" destOrd="0" presId="urn:microsoft.com/office/officeart/2016/7/layout/VerticalSolidActionList"/>
    <dgm:cxn modelId="{E94C8B4E-F74C-4680-9AFD-89CD5BDC49E8}" srcId="{73328071-9327-4D03-8E1B-F928B68A525B}" destId="{FEC1137C-1E7C-458A-9C92-8182C9BF6546}" srcOrd="0" destOrd="0" parTransId="{436609EB-0C01-4790-B065-8AE9FFCD79F4}" sibTransId="{993DDAE7-7F4E-4697-91DA-D1FE9F53CFA9}"/>
    <dgm:cxn modelId="{5745FC70-4F74-499A-B57D-DE993D499B21}" type="presOf" srcId="{A305124D-7553-410B-8DA3-E9A4EF8E4457}" destId="{2DC9B32A-0014-4746-8445-A9B6F558708B}" srcOrd="0" destOrd="0" presId="urn:microsoft.com/office/officeart/2016/7/layout/VerticalSolidActionList"/>
    <dgm:cxn modelId="{38232F78-47E0-468A-838E-DC7A1DC6E750}" srcId="{73328071-9327-4D03-8E1B-F928B68A525B}" destId="{62F38CA3-C800-483C-AA99-31B6FB34703D}" srcOrd="1" destOrd="0" parTransId="{5AE5BDB3-82CD-47EC-BD64-ED3EDFFF20DC}" sibTransId="{5A6D87ED-33AC-4773-AF13-B84532B84268}"/>
    <dgm:cxn modelId="{A7085E7D-5390-400A-848A-00916D14157F}" type="presOf" srcId="{FEC1137C-1E7C-458A-9C92-8182C9BF6546}" destId="{B5661DE6-6929-4760-BE04-E626B327980B}" srcOrd="0" destOrd="0" presId="urn:microsoft.com/office/officeart/2016/7/layout/VerticalSolidActionList"/>
    <dgm:cxn modelId="{33CF7592-47E8-46C2-93F2-709FC4E989FE}" srcId="{FEC1137C-1E7C-458A-9C92-8182C9BF6546}" destId="{DEADDD28-137D-4B4D-95F3-2703A338FD42}" srcOrd="0" destOrd="0" parTransId="{9C7F34FE-C59D-4846-A9C5-DA920C6CE5EB}" sibTransId="{38067D8C-B7F4-4298-8972-94E38E05061D}"/>
    <dgm:cxn modelId="{C845B2AC-1844-4990-8076-C0B63CAB0008}" srcId="{62F38CA3-C800-483C-AA99-31B6FB34703D}" destId="{3C1C3854-8E24-49C9-869D-56FA062B0459}" srcOrd="0" destOrd="0" parTransId="{68F0299D-56FB-47EE-9283-BBF66FBC250B}" sibTransId="{0C719B9B-7C1B-4170-BEBA-339D94A8A3E3}"/>
    <dgm:cxn modelId="{F75BEFC1-0243-41B3-9D0C-A055A1EE7824}" type="presOf" srcId="{BE9FA648-25DA-45DD-BFD1-918036F54CA3}" destId="{993D10AE-5D33-47E2-94A7-E7CEB1128E98}" srcOrd="0" destOrd="1" presId="urn:microsoft.com/office/officeart/2016/7/layout/VerticalSolidActionList"/>
    <dgm:cxn modelId="{DDF65AEA-72A3-4740-BD94-1FE3B451A3A5}" srcId="{73328071-9327-4D03-8E1B-F928B68A525B}" destId="{A305124D-7553-410B-8DA3-E9A4EF8E4457}" srcOrd="2" destOrd="0" parTransId="{202E7405-C311-409F-B09E-2A11F085544C}" sibTransId="{4EF78893-78B7-401E-A6D0-68E540A7F565}"/>
    <dgm:cxn modelId="{DC4CBAEE-23C1-4FAC-909A-E16F7E97E06B}" type="presOf" srcId="{E6FC7335-DF57-4C6E-8A52-E5D8CC034A3C}" destId="{91417A5B-924A-4468-B097-905611F6DA68}" srcOrd="0" destOrd="0" presId="urn:microsoft.com/office/officeart/2016/7/layout/VerticalSolidActionList"/>
    <dgm:cxn modelId="{7B8B71F1-A4AE-42EC-B5BA-87FBAEAFC42C}" srcId="{62F38CA3-C800-483C-AA99-31B6FB34703D}" destId="{45EF5C44-1564-4B28-8C09-3F2DB0A32F27}" srcOrd="1" destOrd="0" parTransId="{3BD38DD2-A6ED-4BDE-B0E7-F31DB35323BE}" sibTransId="{1C25FE33-A803-44E9-9D59-EB8196FAAFC5}"/>
    <dgm:cxn modelId="{ADB04FF4-6FD5-4198-A512-AC7A1BF93C5D}" type="presOf" srcId="{62F38CA3-C800-483C-AA99-31B6FB34703D}" destId="{4175048A-92EE-4133-9A44-5E50F36DDC0E}" srcOrd="0" destOrd="0" presId="urn:microsoft.com/office/officeart/2016/7/layout/VerticalSolidActionList"/>
    <dgm:cxn modelId="{BFBC67FC-C7DD-4F50-95AB-011C83280E29}" srcId="{FEC1137C-1E7C-458A-9C92-8182C9BF6546}" destId="{BE9FA648-25DA-45DD-BFD1-918036F54CA3}" srcOrd="1" destOrd="0" parTransId="{5EF0F9AC-A258-45B8-8AF6-BFC534C7F9F1}" sibTransId="{811A6DCD-3DA7-4295-A336-EA0CEF238F34}"/>
    <dgm:cxn modelId="{A854F37C-B935-46FD-9B90-AA2F580EAF47}" type="presParOf" srcId="{AF4D5269-21CB-4AAC-B0BC-48CCCE70C7A3}" destId="{EDBBA3F4-7306-411D-A218-C44DFF545C11}" srcOrd="0" destOrd="0" presId="urn:microsoft.com/office/officeart/2016/7/layout/VerticalSolidActionList"/>
    <dgm:cxn modelId="{9470A677-EAF9-40BA-8F01-C8893AC67838}" type="presParOf" srcId="{EDBBA3F4-7306-411D-A218-C44DFF545C11}" destId="{B5661DE6-6929-4760-BE04-E626B327980B}" srcOrd="0" destOrd="0" presId="urn:microsoft.com/office/officeart/2016/7/layout/VerticalSolidActionList"/>
    <dgm:cxn modelId="{22069B10-F1D1-4284-80A0-6C4AF514DDB6}" type="presParOf" srcId="{EDBBA3F4-7306-411D-A218-C44DFF545C11}" destId="{993D10AE-5D33-47E2-94A7-E7CEB1128E98}" srcOrd="1" destOrd="0" presId="urn:microsoft.com/office/officeart/2016/7/layout/VerticalSolidActionList"/>
    <dgm:cxn modelId="{899C9E2E-41DB-452B-9D1E-ABFF9F143EE8}" type="presParOf" srcId="{AF4D5269-21CB-4AAC-B0BC-48CCCE70C7A3}" destId="{DF31559F-61DD-4D0E-8A7C-983198870571}" srcOrd="1" destOrd="0" presId="urn:microsoft.com/office/officeart/2016/7/layout/VerticalSolidActionList"/>
    <dgm:cxn modelId="{2995EEDA-16F9-458F-A871-6FCE92489F39}" type="presParOf" srcId="{AF4D5269-21CB-4AAC-B0BC-48CCCE70C7A3}" destId="{EE143454-1B59-44EE-AA92-BA753D5DC4EE}" srcOrd="2" destOrd="0" presId="urn:microsoft.com/office/officeart/2016/7/layout/VerticalSolidActionList"/>
    <dgm:cxn modelId="{C83A3DC3-FE99-4CD5-B982-CD62230D4013}" type="presParOf" srcId="{EE143454-1B59-44EE-AA92-BA753D5DC4EE}" destId="{4175048A-92EE-4133-9A44-5E50F36DDC0E}" srcOrd="0" destOrd="0" presId="urn:microsoft.com/office/officeart/2016/7/layout/VerticalSolidActionList"/>
    <dgm:cxn modelId="{AB0A56D2-00A7-44FE-A6C4-B00327E12062}" type="presParOf" srcId="{EE143454-1B59-44EE-AA92-BA753D5DC4EE}" destId="{E140D50B-D7D3-421B-9644-FB0EDE633CD2}" srcOrd="1" destOrd="0" presId="urn:microsoft.com/office/officeart/2016/7/layout/VerticalSolidActionList"/>
    <dgm:cxn modelId="{2C0BE4E4-4735-4089-8C06-494B2D6732D5}" type="presParOf" srcId="{AF4D5269-21CB-4AAC-B0BC-48CCCE70C7A3}" destId="{FF6AC139-4B4C-418C-BE95-AE8C232E989A}" srcOrd="3" destOrd="0" presId="urn:microsoft.com/office/officeart/2016/7/layout/VerticalSolidActionList"/>
    <dgm:cxn modelId="{31F3760A-B056-41C9-A127-C856C3B2E6A7}" type="presParOf" srcId="{AF4D5269-21CB-4AAC-B0BC-48CCCE70C7A3}" destId="{5747C892-825D-4905-9AB6-851DA602D14D}" srcOrd="4" destOrd="0" presId="urn:microsoft.com/office/officeart/2016/7/layout/VerticalSolidActionList"/>
    <dgm:cxn modelId="{EAE0051A-8070-4AE5-80E3-3455FCF8D296}" type="presParOf" srcId="{5747C892-825D-4905-9AB6-851DA602D14D}" destId="{2DC9B32A-0014-4746-8445-A9B6F558708B}" srcOrd="0" destOrd="0" presId="urn:microsoft.com/office/officeart/2016/7/layout/VerticalSolidActionList"/>
    <dgm:cxn modelId="{98D3F370-E2B9-46EC-AB61-F2B263A9841C}" type="presParOf" srcId="{5747C892-825D-4905-9AB6-851DA602D14D}" destId="{91417A5B-924A-4468-B097-905611F6DA68}"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0C99804-8957-4698-A619-88B789C6FDD6}" type="doc">
      <dgm:prSet loTypeId="urn:microsoft.com/office/officeart/2016/7/layout/VerticalHollowActionList" loCatId="List" qsTypeId="urn:microsoft.com/office/officeart/2005/8/quickstyle/simple1" qsCatId="simple" csTypeId="urn:microsoft.com/office/officeart/2005/8/colors/colorful5" csCatId="colorful" phldr="1"/>
      <dgm:spPr/>
      <dgm:t>
        <a:bodyPr/>
        <a:lstStyle/>
        <a:p>
          <a:endParaRPr lang="en-US"/>
        </a:p>
      </dgm:t>
    </dgm:pt>
    <dgm:pt modelId="{1A6E7940-C365-4EE3-91AB-A8C468A7C9E2}">
      <dgm:prSet custT="1"/>
      <dgm:spPr/>
      <dgm:t>
        <a:bodyPr/>
        <a:lstStyle/>
        <a:p>
          <a:r>
            <a:rPr lang="en-US" sz="1600" dirty="0"/>
            <a:t>Embed</a:t>
          </a:r>
        </a:p>
      </dgm:t>
    </dgm:pt>
    <dgm:pt modelId="{7E38877C-FF4B-454D-B71A-0222FB1CFAA5}" type="parTrans" cxnId="{B7F0EC2F-CE03-4700-A8C8-A226E002C7F0}">
      <dgm:prSet/>
      <dgm:spPr/>
      <dgm:t>
        <a:bodyPr/>
        <a:lstStyle/>
        <a:p>
          <a:endParaRPr lang="en-US"/>
        </a:p>
      </dgm:t>
    </dgm:pt>
    <dgm:pt modelId="{E3DA45BA-E5A4-4FC7-8FA2-B5A180BEA131}" type="sibTrans" cxnId="{B7F0EC2F-CE03-4700-A8C8-A226E002C7F0}">
      <dgm:prSet/>
      <dgm:spPr/>
      <dgm:t>
        <a:bodyPr/>
        <a:lstStyle/>
        <a:p>
          <a:endParaRPr lang="en-US"/>
        </a:p>
      </dgm:t>
    </dgm:pt>
    <dgm:pt modelId="{B99BAB71-B63A-458C-9BB0-65F38C1B1F60}">
      <dgm:prSet custT="1"/>
      <dgm:spPr/>
      <dgm:t>
        <a:bodyPr/>
        <a:lstStyle/>
        <a:p>
          <a:r>
            <a:rPr lang="en-US" sz="1400" dirty="0">
              <a:solidFill>
                <a:schemeClr val="tx1"/>
              </a:solidFill>
            </a:rPr>
            <a:t>Embed the NICE stepped-care model in all primary and community mental-health pathways.</a:t>
          </a:r>
        </a:p>
      </dgm:t>
    </dgm:pt>
    <dgm:pt modelId="{DFEC2626-F8AD-4ED1-80A3-9F076824906D}" type="parTrans" cxnId="{DED36529-F1B9-4040-BCE8-A392CFCCFC10}">
      <dgm:prSet/>
      <dgm:spPr/>
      <dgm:t>
        <a:bodyPr/>
        <a:lstStyle/>
        <a:p>
          <a:endParaRPr lang="en-US"/>
        </a:p>
      </dgm:t>
    </dgm:pt>
    <dgm:pt modelId="{D553D6FF-43AE-42E4-9057-40F6BA7888E2}" type="sibTrans" cxnId="{DED36529-F1B9-4040-BCE8-A392CFCCFC10}">
      <dgm:prSet/>
      <dgm:spPr/>
      <dgm:t>
        <a:bodyPr/>
        <a:lstStyle/>
        <a:p>
          <a:endParaRPr lang="en-US"/>
        </a:p>
      </dgm:t>
    </dgm:pt>
    <dgm:pt modelId="{16D150D5-ACC1-40AC-B96A-8326654EEAE9}">
      <dgm:prSet custT="1"/>
      <dgm:spPr/>
      <dgm:t>
        <a:bodyPr/>
        <a:lstStyle/>
        <a:p>
          <a:r>
            <a:rPr lang="en-US" sz="1600" dirty="0"/>
            <a:t>Strengthen</a:t>
          </a:r>
        </a:p>
      </dgm:t>
    </dgm:pt>
    <dgm:pt modelId="{4BBBE12C-F70A-48F1-96EC-1DE6E877ECC3}" type="parTrans" cxnId="{FCD9D11C-388F-4359-A6C4-FCCFF4B4EB63}">
      <dgm:prSet/>
      <dgm:spPr/>
      <dgm:t>
        <a:bodyPr/>
        <a:lstStyle/>
        <a:p>
          <a:endParaRPr lang="en-US"/>
        </a:p>
      </dgm:t>
    </dgm:pt>
    <dgm:pt modelId="{5CA4C929-13C1-4EAF-8C7E-4399C051A3B0}" type="sibTrans" cxnId="{FCD9D11C-388F-4359-A6C4-FCCFF4B4EB63}">
      <dgm:prSet/>
      <dgm:spPr/>
      <dgm:t>
        <a:bodyPr/>
        <a:lstStyle/>
        <a:p>
          <a:endParaRPr lang="en-US"/>
        </a:p>
      </dgm:t>
    </dgm:pt>
    <dgm:pt modelId="{58C5D642-E63E-4ECC-9AF0-A5CE93BE8C19}">
      <dgm:prSet custT="1"/>
      <dgm:spPr/>
      <dgm:t>
        <a:bodyPr/>
        <a:lstStyle/>
        <a:p>
          <a:r>
            <a:rPr lang="en-US" sz="1400" dirty="0">
              <a:solidFill>
                <a:schemeClr val="tx1"/>
              </a:solidFill>
            </a:rPr>
            <a:t>Strengthen multidisciplinary collaboration between GPs, pharmacists, psychologists, and social prescribers.</a:t>
          </a:r>
        </a:p>
      </dgm:t>
    </dgm:pt>
    <dgm:pt modelId="{7C171BD0-C3EE-485C-BD1A-3493B96E684A}" type="parTrans" cxnId="{72B89F5A-CC05-4103-AE60-BE2D56644361}">
      <dgm:prSet/>
      <dgm:spPr/>
      <dgm:t>
        <a:bodyPr/>
        <a:lstStyle/>
        <a:p>
          <a:endParaRPr lang="en-US"/>
        </a:p>
      </dgm:t>
    </dgm:pt>
    <dgm:pt modelId="{0706AE85-FBD5-4283-9EBE-496D37BC76E9}" type="sibTrans" cxnId="{72B89F5A-CC05-4103-AE60-BE2D56644361}">
      <dgm:prSet/>
      <dgm:spPr/>
      <dgm:t>
        <a:bodyPr/>
        <a:lstStyle/>
        <a:p>
          <a:endParaRPr lang="en-US"/>
        </a:p>
      </dgm:t>
    </dgm:pt>
    <dgm:pt modelId="{04744E6B-E804-4E50-94D4-360EED27DEE6}">
      <dgm:prSet custT="1"/>
      <dgm:spPr/>
      <dgm:t>
        <a:bodyPr/>
        <a:lstStyle/>
        <a:p>
          <a:r>
            <a:rPr lang="en-US" sz="1600" dirty="0"/>
            <a:t>Apply</a:t>
          </a:r>
        </a:p>
      </dgm:t>
    </dgm:pt>
    <dgm:pt modelId="{4227B0E7-AF60-4C7A-AC03-35803BA02D47}" type="parTrans" cxnId="{8E2A962A-BCDA-4256-984F-3409B9D219FA}">
      <dgm:prSet/>
      <dgm:spPr/>
      <dgm:t>
        <a:bodyPr/>
        <a:lstStyle/>
        <a:p>
          <a:endParaRPr lang="en-US"/>
        </a:p>
      </dgm:t>
    </dgm:pt>
    <dgm:pt modelId="{3992F5A7-1E87-494F-8A29-4B1A773C0896}" type="sibTrans" cxnId="{8E2A962A-BCDA-4256-984F-3409B9D219FA}">
      <dgm:prSet/>
      <dgm:spPr/>
      <dgm:t>
        <a:bodyPr/>
        <a:lstStyle/>
        <a:p>
          <a:endParaRPr lang="en-US"/>
        </a:p>
      </dgm:t>
    </dgm:pt>
    <dgm:pt modelId="{C80FC632-24BA-4C83-8C5D-D6272303C698}">
      <dgm:prSet custT="1"/>
      <dgm:spPr/>
      <dgm:t>
        <a:bodyPr/>
        <a:lstStyle/>
        <a:p>
          <a:r>
            <a:rPr lang="en-US" sz="1400" dirty="0">
              <a:solidFill>
                <a:schemeClr val="tx1"/>
              </a:solidFill>
            </a:rPr>
            <a:t>Apply all six components of the Comprehensive Model of Personalised Care to enhance engagement and sustainability.</a:t>
          </a:r>
        </a:p>
      </dgm:t>
    </dgm:pt>
    <dgm:pt modelId="{654D9D99-4DAB-4AE1-92A8-2566A752B12F}" type="parTrans" cxnId="{9161C5FC-8E86-45CD-887D-58B905723ED8}">
      <dgm:prSet/>
      <dgm:spPr/>
      <dgm:t>
        <a:bodyPr/>
        <a:lstStyle/>
        <a:p>
          <a:endParaRPr lang="en-US"/>
        </a:p>
      </dgm:t>
    </dgm:pt>
    <dgm:pt modelId="{D3B81179-78CD-4758-B847-A3D38698F5F0}" type="sibTrans" cxnId="{9161C5FC-8E86-45CD-887D-58B905723ED8}">
      <dgm:prSet/>
      <dgm:spPr/>
      <dgm:t>
        <a:bodyPr/>
        <a:lstStyle/>
        <a:p>
          <a:endParaRPr lang="en-US"/>
        </a:p>
      </dgm:t>
    </dgm:pt>
    <dgm:pt modelId="{DE646E23-14AD-49F7-B41A-D22466A45DC6}">
      <dgm:prSet custT="1"/>
      <dgm:spPr/>
      <dgm:t>
        <a:bodyPr/>
        <a:lstStyle/>
        <a:p>
          <a:r>
            <a:rPr lang="en-US" sz="1600" dirty="0"/>
            <a:t>Ensure</a:t>
          </a:r>
        </a:p>
      </dgm:t>
    </dgm:pt>
    <dgm:pt modelId="{D9F070DC-5DAF-4B71-8F9F-C54CF8375AF6}" type="parTrans" cxnId="{9B36774E-D889-4304-9C8B-193CEBEA6D18}">
      <dgm:prSet/>
      <dgm:spPr/>
      <dgm:t>
        <a:bodyPr/>
        <a:lstStyle/>
        <a:p>
          <a:endParaRPr lang="en-US"/>
        </a:p>
      </dgm:t>
    </dgm:pt>
    <dgm:pt modelId="{325E63A5-717B-488F-B42D-AE655AB8007F}" type="sibTrans" cxnId="{9B36774E-D889-4304-9C8B-193CEBEA6D18}">
      <dgm:prSet/>
      <dgm:spPr/>
      <dgm:t>
        <a:bodyPr/>
        <a:lstStyle/>
        <a:p>
          <a:endParaRPr lang="en-US"/>
        </a:p>
      </dgm:t>
    </dgm:pt>
    <dgm:pt modelId="{8907A1E4-AD00-4E27-9504-4D7EC0F7D58B}">
      <dgm:prSet custT="1"/>
      <dgm:spPr/>
      <dgm:t>
        <a:bodyPr/>
        <a:lstStyle/>
        <a:p>
          <a:r>
            <a:rPr lang="en-US" sz="1400" dirty="0">
              <a:solidFill>
                <a:schemeClr val="tx1"/>
              </a:solidFill>
            </a:rPr>
            <a:t>Ensure equitable access through culturally competent, trauma-informed, and digitally inclusive care.</a:t>
          </a:r>
        </a:p>
      </dgm:t>
    </dgm:pt>
    <dgm:pt modelId="{E5AA6291-EEBB-4B2A-8706-4706AEE5313B}" type="parTrans" cxnId="{CE119A5E-A092-44F9-8EC9-4BCF7E1F7DD5}">
      <dgm:prSet/>
      <dgm:spPr/>
      <dgm:t>
        <a:bodyPr/>
        <a:lstStyle/>
        <a:p>
          <a:endParaRPr lang="en-US"/>
        </a:p>
      </dgm:t>
    </dgm:pt>
    <dgm:pt modelId="{CFC768ED-1A6D-4BFE-A6B7-A887CF56558A}" type="sibTrans" cxnId="{CE119A5E-A092-44F9-8EC9-4BCF7E1F7DD5}">
      <dgm:prSet/>
      <dgm:spPr/>
      <dgm:t>
        <a:bodyPr/>
        <a:lstStyle/>
        <a:p>
          <a:endParaRPr lang="en-US"/>
        </a:p>
      </dgm:t>
    </dgm:pt>
    <dgm:pt modelId="{5C79EBF5-75FD-40F5-95E4-2CB7B52DB549}">
      <dgm:prSet custT="1"/>
      <dgm:spPr/>
      <dgm:t>
        <a:bodyPr/>
        <a:lstStyle/>
        <a:p>
          <a:r>
            <a:rPr lang="en-US" sz="1600" dirty="0"/>
            <a:t>Use</a:t>
          </a:r>
        </a:p>
      </dgm:t>
    </dgm:pt>
    <dgm:pt modelId="{54C5A9B0-6C21-43B9-ACEA-4C323B413D9A}" type="parTrans" cxnId="{7FA114FA-F97D-4A54-AF8F-93103F002A8A}">
      <dgm:prSet/>
      <dgm:spPr/>
      <dgm:t>
        <a:bodyPr/>
        <a:lstStyle/>
        <a:p>
          <a:endParaRPr lang="en-US"/>
        </a:p>
      </dgm:t>
    </dgm:pt>
    <dgm:pt modelId="{F66CB530-D86B-41BF-B54A-D520EE415361}" type="sibTrans" cxnId="{7FA114FA-F97D-4A54-AF8F-93103F002A8A}">
      <dgm:prSet/>
      <dgm:spPr/>
      <dgm:t>
        <a:bodyPr/>
        <a:lstStyle/>
        <a:p>
          <a:endParaRPr lang="en-US"/>
        </a:p>
      </dgm:t>
    </dgm:pt>
    <dgm:pt modelId="{3E004B1B-13BA-483C-ADEB-7974A251F21E}">
      <dgm:prSet custT="1"/>
      <dgm:spPr/>
      <dgm:t>
        <a:bodyPr/>
        <a:lstStyle/>
        <a:p>
          <a:r>
            <a:rPr lang="en-US" sz="1400" dirty="0">
              <a:solidFill>
                <a:schemeClr val="tx1"/>
              </a:solidFill>
            </a:rPr>
            <a:t>Use Routine Outcome Measures and patient feedback to inform continuous quality improvement.</a:t>
          </a:r>
        </a:p>
      </dgm:t>
    </dgm:pt>
    <dgm:pt modelId="{45F44872-51A5-45B1-8D7C-C74EF12AC951}" type="parTrans" cxnId="{E84211A1-5DB0-4241-ADA9-9A49E2B7CA82}">
      <dgm:prSet/>
      <dgm:spPr/>
      <dgm:t>
        <a:bodyPr/>
        <a:lstStyle/>
        <a:p>
          <a:endParaRPr lang="en-US"/>
        </a:p>
      </dgm:t>
    </dgm:pt>
    <dgm:pt modelId="{DB938261-6B76-46C8-BAF9-47A9CC78DA43}" type="sibTrans" cxnId="{E84211A1-5DB0-4241-ADA9-9A49E2B7CA82}">
      <dgm:prSet/>
      <dgm:spPr/>
      <dgm:t>
        <a:bodyPr/>
        <a:lstStyle/>
        <a:p>
          <a:endParaRPr lang="en-US"/>
        </a:p>
      </dgm:t>
    </dgm:pt>
    <dgm:pt modelId="{907A86D3-7CCA-4203-8F2F-7164488FBF1C}">
      <dgm:prSet custT="1"/>
      <dgm:spPr/>
      <dgm:t>
        <a:bodyPr/>
        <a:lstStyle/>
        <a:p>
          <a:r>
            <a:rPr lang="en-US" sz="1600" dirty="0"/>
            <a:t>Promote</a:t>
          </a:r>
        </a:p>
      </dgm:t>
    </dgm:pt>
    <dgm:pt modelId="{AEDB124C-3E5E-49F0-9F32-AE883473D90B}" type="parTrans" cxnId="{670AF4B7-A6EF-4118-823D-02E353BE50C9}">
      <dgm:prSet/>
      <dgm:spPr/>
      <dgm:t>
        <a:bodyPr/>
        <a:lstStyle/>
        <a:p>
          <a:endParaRPr lang="en-US"/>
        </a:p>
      </dgm:t>
    </dgm:pt>
    <dgm:pt modelId="{3BE98F7A-4A52-40AD-8E30-F35CB6F03824}" type="sibTrans" cxnId="{670AF4B7-A6EF-4118-823D-02E353BE50C9}">
      <dgm:prSet/>
      <dgm:spPr/>
      <dgm:t>
        <a:bodyPr/>
        <a:lstStyle/>
        <a:p>
          <a:endParaRPr lang="en-US"/>
        </a:p>
      </dgm:t>
    </dgm:pt>
    <dgm:pt modelId="{5BE7B890-6042-4EC5-B2D5-2F64248D7F85}">
      <dgm:prSet custT="1"/>
      <dgm:spPr/>
      <dgm:t>
        <a:bodyPr/>
        <a:lstStyle/>
        <a:p>
          <a:r>
            <a:rPr lang="en-US" sz="1400" dirty="0">
              <a:solidFill>
                <a:schemeClr val="tx1"/>
              </a:solidFill>
            </a:rPr>
            <a:t>Promote public awareness, early screening, and stigma reduction to reduce delays in diagnosis.</a:t>
          </a:r>
        </a:p>
      </dgm:t>
    </dgm:pt>
    <dgm:pt modelId="{6F939020-0494-4A1C-9A99-F164DBDD9EF7}" type="parTrans" cxnId="{14DFEF60-F9F3-4961-8780-64DE9304C9DC}">
      <dgm:prSet/>
      <dgm:spPr/>
      <dgm:t>
        <a:bodyPr/>
        <a:lstStyle/>
        <a:p>
          <a:endParaRPr lang="en-US"/>
        </a:p>
      </dgm:t>
    </dgm:pt>
    <dgm:pt modelId="{9BFE3D72-23B6-485C-91C7-9DA8F8C8ABF9}" type="sibTrans" cxnId="{14DFEF60-F9F3-4961-8780-64DE9304C9DC}">
      <dgm:prSet/>
      <dgm:spPr/>
      <dgm:t>
        <a:bodyPr/>
        <a:lstStyle/>
        <a:p>
          <a:endParaRPr lang="en-US"/>
        </a:p>
      </dgm:t>
    </dgm:pt>
    <dgm:pt modelId="{8D42433E-2A83-43FB-9323-B9489344DDBD}" type="pres">
      <dgm:prSet presAssocID="{40C99804-8957-4698-A619-88B789C6FDD6}" presName="Name0" presStyleCnt="0">
        <dgm:presLayoutVars>
          <dgm:dir/>
          <dgm:animLvl val="lvl"/>
          <dgm:resizeHandles val="exact"/>
        </dgm:presLayoutVars>
      </dgm:prSet>
      <dgm:spPr/>
    </dgm:pt>
    <dgm:pt modelId="{F430641F-F86F-439B-B222-580280E85385}" type="pres">
      <dgm:prSet presAssocID="{1A6E7940-C365-4EE3-91AB-A8C468A7C9E2}" presName="linNode" presStyleCnt="0"/>
      <dgm:spPr/>
    </dgm:pt>
    <dgm:pt modelId="{721885D2-A0C3-4007-97C9-889AF9E4F4F5}" type="pres">
      <dgm:prSet presAssocID="{1A6E7940-C365-4EE3-91AB-A8C468A7C9E2}" presName="parentText" presStyleLbl="solidFgAcc1" presStyleIdx="0" presStyleCnt="6">
        <dgm:presLayoutVars>
          <dgm:chMax val="1"/>
          <dgm:bulletEnabled/>
        </dgm:presLayoutVars>
      </dgm:prSet>
      <dgm:spPr/>
    </dgm:pt>
    <dgm:pt modelId="{2A157E8B-AAC4-4DCD-924E-2913D327AC8A}" type="pres">
      <dgm:prSet presAssocID="{1A6E7940-C365-4EE3-91AB-A8C468A7C9E2}" presName="descendantText" presStyleLbl="alignNode1" presStyleIdx="0" presStyleCnt="6">
        <dgm:presLayoutVars>
          <dgm:bulletEnabled/>
        </dgm:presLayoutVars>
      </dgm:prSet>
      <dgm:spPr/>
    </dgm:pt>
    <dgm:pt modelId="{DABEABE5-A6EF-4686-B06B-768C276C40F7}" type="pres">
      <dgm:prSet presAssocID="{E3DA45BA-E5A4-4FC7-8FA2-B5A180BEA131}" presName="sp" presStyleCnt="0"/>
      <dgm:spPr/>
    </dgm:pt>
    <dgm:pt modelId="{D03710FE-334B-4832-9678-599D26D5F611}" type="pres">
      <dgm:prSet presAssocID="{16D150D5-ACC1-40AC-B96A-8326654EEAE9}" presName="linNode" presStyleCnt="0"/>
      <dgm:spPr/>
    </dgm:pt>
    <dgm:pt modelId="{41780676-DCDD-406F-86E8-3359B402ECBA}" type="pres">
      <dgm:prSet presAssocID="{16D150D5-ACC1-40AC-B96A-8326654EEAE9}" presName="parentText" presStyleLbl="solidFgAcc1" presStyleIdx="1" presStyleCnt="6">
        <dgm:presLayoutVars>
          <dgm:chMax val="1"/>
          <dgm:bulletEnabled/>
        </dgm:presLayoutVars>
      </dgm:prSet>
      <dgm:spPr/>
    </dgm:pt>
    <dgm:pt modelId="{DD696284-A082-4663-AB9C-3C38212B28EA}" type="pres">
      <dgm:prSet presAssocID="{16D150D5-ACC1-40AC-B96A-8326654EEAE9}" presName="descendantText" presStyleLbl="alignNode1" presStyleIdx="1" presStyleCnt="6">
        <dgm:presLayoutVars>
          <dgm:bulletEnabled/>
        </dgm:presLayoutVars>
      </dgm:prSet>
      <dgm:spPr/>
    </dgm:pt>
    <dgm:pt modelId="{3CAC07A2-98D2-4166-8388-BB1094C4B78C}" type="pres">
      <dgm:prSet presAssocID="{5CA4C929-13C1-4EAF-8C7E-4399C051A3B0}" presName="sp" presStyleCnt="0"/>
      <dgm:spPr/>
    </dgm:pt>
    <dgm:pt modelId="{B0510FD2-2A71-40B4-AA1C-680F3DBE8F34}" type="pres">
      <dgm:prSet presAssocID="{04744E6B-E804-4E50-94D4-360EED27DEE6}" presName="linNode" presStyleCnt="0"/>
      <dgm:spPr/>
    </dgm:pt>
    <dgm:pt modelId="{1704C95F-6F03-4112-981F-A2544D1D43F3}" type="pres">
      <dgm:prSet presAssocID="{04744E6B-E804-4E50-94D4-360EED27DEE6}" presName="parentText" presStyleLbl="solidFgAcc1" presStyleIdx="2" presStyleCnt="6">
        <dgm:presLayoutVars>
          <dgm:chMax val="1"/>
          <dgm:bulletEnabled/>
        </dgm:presLayoutVars>
      </dgm:prSet>
      <dgm:spPr/>
    </dgm:pt>
    <dgm:pt modelId="{2B5F37B5-FE42-405E-A444-8841382BD499}" type="pres">
      <dgm:prSet presAssocID="{04744E6B-E804-4E50-94D4-360EED27DEE6}" presName="descendantText" presStyleLbl="alignNode1" presStyleIdx="2" presStyleCnt="6">
        <dgm:presLayoutVars>
          <dgm:bulletEnabled/>
        </dgm:presLayoutVars>
      </dgm:prSet>
      <dgm:spPr/>
    </dgm:pt>
    <dgm:pt modelId="{01B980DB-521B-4696-AEA8-46B721ECB88F}" type="pres">
      <dgm:prSet presAssocID="{3992F5A7-1E87-494F-8A29-4B1A773C0896}" presName="sp" presStyleCnt="0"/>
      <dgm:spPr/>
    </dgm:pt>
    <dgm:pt modelId="{F74CC0BE-A0B3-4C46-B50D-06A43C8FE7AE}" type="pres">
      <dgm:prSet presAssocID="{DE646E23-14AD-49F7-B41A-D22466A45DC6}" presName="linNode" presStyleCnt="0"/>
      <dgm:spPr/>
    </dgm:pt>
    <dgm:pt modelId="{951A8A27-85F7-4EA5-9B90-1AEB847C2DBD}" type="pres">
      <dgm:prSet presAssocID="{DE646E23-14AD-49F7-B41A-D22466A45DC6}" presName="parentText" presStyleLbl="solidFgAcc1" presStyleIdx="3" presStyleCnt="6">
        <dgm:presLayoutVars>
          <dgm:chMax val="1"/>
          <dgm:bulletEnabled/>
        </dgm:presLayoutVars>
      </dgm:prSet>
      <dgm:spPr/>
    </dgm:pt>
    <dgm:pt modelId="{EFD7DBAA-8CD7-42C3-80FA-E7CA4B58C5C8}" type="pres">
      <dgm:prSet presAssocID="{DE646E23-14AD-49F7-B41A-D22466A45DC6}" presName="descendantText" presStyleLbl="alignNode1" presStyleIdx="3" presStyleCnt="6">
        <dgm:presLayoutVars>
          <dgm:bulletEnabled/>
        </dgm:presLayoutVars>
      </dgm:prSet>
      <dgm:spPr/>
    </dgm:pt>
    <dgm:pt modelId="{B3FAE2C9-B4D5-4F5D-9130-6946D17D4E05}" type="pres">
      <dgm:prSet presAssocID="{325E63A5-717B-488F-B42D-AE655AB8007F}" presName="sp" presStyleCnt="0"/>
      <dgm:spPr/>
    </dgm:pt>
    <dgm:pt modelId="{E76F53D7-3C6E-4D8C-ADAD-00216BAFB6CA}" type="pres">
      <dgm:prSet presAssocID="{5C79EBF5-75FD-40F5-95E4-2CB7B52DB549}" presName="linNode" presStyleCnt="0"/>
      <dgm:spPr/>
    </dgm:pt>
    <dgm:pt modelId="{ED3A110C-5957-46F5-96A8-272926A23259}" type="pres">
      <dgm:prSet presAssocID="{5C79EBF5-75FD-40F5-95E4-2CB7B52DB549}" presName="parentText" presStyleLbl="solidFgAcc1" presStyleIdx="4" presStyleCnt="6">
        <dgm:presLayoutVars>
          <dgm:chMax val="1"/>
          <dgm:bulletEnabled/>
        </dgm:presLayoutVars>
      </dgm:prSet>
      <dgm:spPr/>
    </dgm:pt>
    <dgm:pt modelId="{42BB5EF2-A6D3-4A66-BD14-A01850E9A5B5}" type="pres">
      <dgm:prSet presAssocID="{5C79EBF5-75FD-40F5-95E4-2CB7B52DB549}" presName="descendantText" presStyleLbl="alignNode1" presStyleIdx="4" presStyleCnt="6">
        <dgm:presLayoutVars>
          <dgm:bulletEnabled/>
        </dgm:presLayoutVars>
      </dgm:prSet>
      <dgm:spPr/>
    </dgm:pt>
    <dgm:pt modelId="{E9F562E1-B05B-4925-ACC5-C98289A962DB}" type="pres">
      <dgm:prSet presAssocID="{F66CB530-D86B-41BF-B54A-D520EE415361}" presName="sp" presStyleCnt="0"/>
      <dgm:spPr/>
    </dgm:pt>
    <dgm:pt modelId="{CA518AC7-1B36-45B1-91D9-DF8A08DB8AFB}" type="pres">
      <dgm:prSet presAssocID="{907A86D3-7CCA-4203-8F2F-7164488FBF1C}" presName="linNode" presStyleCnt="0"/>
      <dgm:spPr/>
    </dgm:pt>
    <dgm:pt modelId="{9ADD2264-ED5B-4FF3-83C8-36C37A1A77F5}" type="pres">
      <dgm:prSet presAssocID="{907A86D3-7CCA-4203-8F2F-7164488FBF1C}" presName="parentText" presStyleLbl="solidFgAcc1" presStyleIdx="5" presStyleCnt="6">
        <dgm:presLayoutVars>
          <dgm:chMax val="1"/>
          <dgm:bulletEnabled/>
        </dgm:presLayoutVars>
      </dgm:prSet>
      <dgm:spPr/>
    </dgm:pt>
    <dgm:pt modelId="{5586D36A-AB52-47AE-9D6B-25E83EB55C49}" type="pres">
      <dgm:prSet presAssocID="{907A86D3-7CCA-4203-8F2F-7164488FBF1C}" presName="descendantText" presStyleLbl="alignNode1" presStyleIdx="5" presStyleCnt="6">
        <dgm:presLayoutVars>
          <dgm:bulletEnabled/>
        </dgm:presLayoutVars>
      </dgm:prSet>
      <dgm:spPr/>
    </dgm:pt>
  </dgm:ptLst>
  <dgm:cxnLst>
    <dgm:cxn modelId="{7AB0F501-3F79-4ADF-B77F-0D1DCB50676B}" type="presOf" srcId="{B99BAB71-B63A-458C-9BB0-65F38C1B1F60}" destId="{2A157E8B-AAC4-4DCD-924E-2913D327AC8A}" srcOrd="0" destOrd="0" presId="urn:microsoft.com/office/officeart/2016/7/layout/VerticalHollowActionList"/>
    <dgm:cxn modelId="{7C8DB20A-0EBF-47C0-8F70-32CF54AB59EF}" type="presOf" srcId="{58C5D642-E63E-4ECC-9AF0-A5CE93BE8C19}" destId="{DD696284-A082-4663-AB9C-3C38212B28EA}" srcOrd="0" destOrd="0" presId="urn:microsoft.com/office/officeart/2016/7/layout/VerticalHollowActionList"/>
    <dgm:cxn modelId="{CC335A0D-3B63-4777-BA1D-B2E44581B5F0}" type="presOf" srcId="{C80FC632-24BA-4C83-8C5D-D6272303C698}" destId="{2B5F37B5-FE42-405E-A444-8841382BD499}" srcOrd="0" destOrd="0" presId="urn:microsoft.com/office/officeart/2016/7/layout/VerticalHollowActionList"/>
    <dgm:cxn modelId="{A0657916-D5DD-4EBE-B9D4-7D05C2C8F774}" type="presOf" srcId="{8907A1E4-AD00-4E27-9504-4D7EC0F7D58B}" destId="{EFD7DBAA-8CD7-42C3-80FA-E7CA4B58C5C8}" srcOrd="0" destOrd="0" presId="urn:microsoft.com/office/officeart/2016/7/layout/VerticalHollowActionList"/>
    <dgm:cxn modelId="{FCD9D11C-388F-4359-A6C4-FCCFF4B4EB63}" srcId="{40C99804-8957-4698-A619-88B789C6FDD6}" destId="{16D150D5-ACC1-40AC-B96A-8326654EEAE9}" srcOrd="1" destOrd="0" parTransId="{4BBBE12C-F70A-48F1-96EC-1DE6E877ECC3}" sibTransId="{5CA4C929-13C1-4EAF-8C7E-4399C051A3B0}"/>
    <dgm:cxn modelId="{0631B725-BE8D-462E-B0F8-9B929A796E7D}" type="presOf" srcId="{DE646E23-14AD-49F7-B41A-D22466A45DC6}" destId="{951A8A27-85F7-4EA5-9B90-1AEB847C2DBD}" srcOrd="0" destOrd="0" presId="urn:microsoft.com/office/officeart/2016/7/layout/VerticalHollowActionList"/>
    <dgm:cxn modelId="{DED36529-F1B9-4040-BCE8-A392CFCCFC10}" srcId="{1A6E7940-C365-4EE3-91AB-A8C468A7C9E2}" destId="{B99BAB71-B63A-458C-9BB0-65F38C1B1F60}" srcOrd="0" destOrd="0" parTransId="{DFEC2626-F8AD-4ED1-80A3-9F076824906D}" sibTransId="{D553D6FF-43AE-42E4-9057-40F6BA7888E2}"/>
    <dgm:cxn modelId="{8E2A962A-BCDA-4256-984F-3409B9D219FA}" srcId="{40C99804-8957-4698-A619-88B789C6FDD6}" destId="{04744E6B-E804-4E50-94D4-360EED27DEE6}" srcOrd="2" destOrd="0" parTransId="{4227B0E7-AF60-4C7A-AC03-35803BA02D47}" sibTransId="{3992F5A7-1E87-494F-8A29-4B1A773C0896}"/>
    <dgm:cxn modelId="{0EF8002C-1B1A-46B8-9456-F83912097BF1}" type="presOf" srcId="{5C79EBF5-75FD-40F5-95E4-2CB7B52DB549}" destId="{ED3A110C-5957-46F5-96A8-272926A23259}" srcOrd="0" destOrd="0" presId="urn:microsoft.com/office/officeart/2016/7/layout/VerticalHollowActionList"/>
    <dgm:cxn modelId="{B7F0EC2F-CE03-4700-A8C8-A226E002C7F0}" srcId="{40C99804-8957-4698-A619-88B789C6FDD6}" destId="{1A6E7940-C365-4EE3-91AB-A8C468A7C9E2}" srcOrd="0" destOrd="0" parTransId="{7E38877C-FF4B-454D-B71A-0222FB1CFAA5}" sibTransId="{E3DA45BA-E5A4-4FC7-8FA2-B5A180BEA131}"/>
    <dgm:cxn modelId="{CE119A5E-A092-44F9-8EC9-4BCF7E1F7DD5}" srcId="{DE646E23-14AD-49F7-B41A-D22466A45DC6}" destId="{8907A1E4-AD00-4E27-9504-4D7EC0F7D58B}" srcOrd="0" destOrd="0" parTransId="{E5AA6291-EEBB-4B2A-8706-4706AEE5313B}" sibTransId="{CFC768ED-1A6D-4BFE-A6B7-A887CF56558A}"/>
    <dgm:cxn modelId="{14DFEF60-F9F3-4961-8780-64DE9304C9DC}" srcId="{907A86D3-7CCA-4203-8F2F-7164488FBF1C}" destId="{5BE7B890-6042-4EC5-B2D5-2F64248D7F85}" srcOrd="0" destOrd="0" parTransId="{6F939020-0494-4A1C-9A99-F164DBDD9EF7}" sibTransId="{9BFE3D72-23B6-485C-91C7-9DA8F8C8ABF9}"/>
    <dgm:cxn modelId="{9B36774E-D889-4304-9C8B-193CEBEA6D18}" srcId="{40C99804-8957-4698-A619-88B789C6FDD6}" destId="{DE646E23-14AD-49F7-B41A-D22466A45DC6}" srcOrd="3" destOrd="0" parTransId="{D9F070DC-5DAF-4B71-8F9F-C54CF8375AF6}" sibTransId="{325E63A5-717B-488F-B42D-AE655AB8007F}"/>
    <dgm:cxn modelId="{72B89F5A-CC05-4103-AE60-BE2D56644361}" srcId="{16D150D5-ACC1-40AC-B96A-8326654EEAE9}" destId="{58C5D642-E63E-4ECC-9AF0-A5CE93BE8C19}" srcOrd="0" destOrd="0" parTransId="{7C171BD0-C3EE-485C-BD1A-3493B96E684A}" sibTransId="{0706AE85-FBD5-4283-9EBE-496D37BC76E9}"/>
    <dgm:cxn modelId="{AC97467C-9B42-4D9A-B656-2F08166522B1}" type="presOf" srcId="{3E004B1B-13BA-483C-ADEB-7974A251F21E}" destId="{42BB5EF2-A6D3-4A66-BD14-A01850E9A5B5}" srcOrd="0" destOrd="0" presId="urn:microsoft.com/office/officeart/2016/7/layout/VerticalHollowActionList"/>
    <dgm:cxn modelId="{E84211A1-5DB0-4241-ADA9-9A49E2B7CA82}" srcId="{5C79EBF5-75FD-40F5-95E4-2CB7B52DB549}" destId="{3E004B1B-13BA-483C-ADEB-7974A251F21E}" srcOrd="0" destOrd="0" parTransId="{45F44872-51A5-45B1-8D7C-C74EF12AC951}" sibTransId="{DB938261-6B76-46C8-BAF9-47A9CC78DA43}"/>
    <dgm:cxn modelId="{0F156EA1-50F1-4119-BBE9-E750A2FE99FD}" type="presOf" srcId="{40C99804-8957-4698-A619-88B789C6FDD6}" destId="{8D42433E-2A83-43FB-9323-B9489344DDBD}" srcOrd="0" destOrd="0" presId="urn:microsoft.com/office/officeart/2016/7/layout/VerticalHollowActionList"/>
    <dgm:cxn modelId="{D5FDC7A8-D5E2-4C00-A1B8-286A995ED222}" type="presOf" srcId="{16D150D5-ACC1-40AC-B96A-8326654EEAE9}" destId="{41780676-DCDD-406F-86E8-3359B402ECBA}" srcOrd="0" destOrd="0" presId="urn:microsoft.com/office/officeart/2016/7/layout/VerticalHollowActionList"/>
    <dgm:cxn modelId="{670AF4B7-A6EF-4118-823D-02E353BE50C9}" srcId="{40C99804-8957-4698-A619-88B789C6FDD6}" destId="{907A86D3-7CCA-4203-8F2F-7164488FBF1C}" srcOrd="5" destOrd="0" parTransId="{AEDB124C-3E5E-49F0-9F32-AE883473D90B}" sibTransId="{3BE98F7A-4A52-40AD-8E30-F35CB6F03824}"/>
    <dgm:cxn modelId="{2698C3C1-CA4D-4916-A00F-ED3F88755551}" type="presOf" srcId="{04744E6B-E804-4E50-94D4-360EED27DEE6}" destId="{1704C95F-6F03-4112-981F-A2544D1D43F3}" srcOrd="0" destOrd="0" presId="urn:microsoft.com/office/officeart/2016/7/layout/VerticalHollowActionList"/>
    <dgm:cxn modelId="{3E0508D8-B5A2-4E19-8131-6B817930E1E8}" type="presOf" srcId="{907A86D3-7CCA-4203-8F2F-7164488FBF1C}" destId="{9ADD2264-ED5B-4FF3-83C8-36C37A1A77F5}" srcOrd="0" destOrd="0" presId="urn:microsoft.com/office/officeart/2016/7/layout/VerticalHollowActionList"/>
    <dgm:cxn modelId="{2EB8DAF5-72C2-4057-B163-3118C7E40542}" type="presOf" srcId="{5BE7B890-6042-4EC5-B2D5-2F64248D7F85}" destId="{5586D36A-AB52-47AE-9D6B-25E83EB55C49}" srcOrd="0" destOrd="0" presId="urn:microsoft.com/office/officeart/2016/7/layout/VerticalHollowActionList"/>
    <dgm:cxn modelId="{7FA114FA-F97D-4A54-AF8F-93103F002A8A}" srcId="{40C99804-8957-4698-A619-88B789C6FDD6}" destId="{5C79EBF5-75FD-40F5-95E4-2CB7B52DB549}" srcOrd="4" destOrd="0" parTransId="{54C5A9B0-6C21-43B9-ACEA-4C323B413D9A}" sibTransId="{F66CB530-D86B-41BF-B54A-D520EE415361}"/>
    <dgm:cxn modelId="{9161C5FC-8E86-45CD-887D-58B905723ED8}" srcId="{04744E6B-E804-4E50-94D4-360EED27DEE6}" destId="{C80FC632-24BA-4C83-8C5D-D6272303C698}" srcOrd="0" destOrd="0" parTransId="{654D9D99-4DAB-4AE1-92A8-2566A752B12F}" sibTransId="{D3B81179-78CD-4758-B847-A3D38698F5F0}"/>
    <dgm:cxn modelId="{5AFEB1FF-0C27-4EC6-8C0A-98EEF22C798D}" type="presOf" srcId="{1A6E7940-C365-4EE3-91AB-A8C468A7C9E2}" destId="{721885D2-A0C3-4007-97C9-889AF9E4F4F5}" srcOrd="0" destOrd="0" presId="urn:microsoft.com/office/officeart/2016/7/layout/VerticalHollowActionList"/>
    <dgm:cxn modelId="{1FACFA2E-6EDB-4BA0-A060-415507B8F098}" type="presParOf" srcId="{8D42433E-2A83-43FB-9323-B9489344DDBD}" destId="{F430641F-F86F-439B-B222-580280E85385}" srcOrd="0" destOrd="0" presId="urn:microsoft.com/office/officeart/2016/7/layout/VerticalHollowActionList"/>
    <dgm:cxn modelId="{00D3A6F0-2068-4D97-9C0C-FE5AB29EB805}" type="presParOf" srcId="{F430641F-F86F-439B-B222-580280E85385}" destId="{721885D2-A0C3-4007-97C9-889AF9E4F4F5}" srcOrd="0" destOrd="0" presId="urn:microsoft.com/office/officeart/2016/7/layout/VerticalHollowActionList"/>
    <dgm:cxn modelId="{F81A434B-027E-458D-A57D-78CA586BE6BE}" type="presParOf" srcId="{F430641F-F86F-439B-B222-580280E85385}" destId="{2A157E8B-AAC4-4DCD-924E-2913D327AC8A}" srcOrd="1" destOrd="0" presId="urn:microsoft.com/office/officeart/2016/7/layout/VerticalHollowActionList"/>
    <dgm:cxn modelId="{9DEE4400-751D-4279-835E-BC949C75E144}" type="presParOf" srcId="{8D42433E-2A83-43FB-9323-B9489344DDBD}" destId="{DABEABE5-A6EF-4686-B06B-768C276C40F7}" srcOrd="1" destOrd="0" presId="urn:microsoft.com/office/officeart/2016/7/layout/VerticalHollowActionList"/>
    <dgm:cxn modelId="{0F3F8028-BBAB-4DC7-9D34-2DAD38722953}" type="presParOf" srcId="{8D42433E-2A83-43FB-9323-B9489344DDBD}" destId="{D03710FE-334B-4832-9678-599D26D5F611}" srcOrd="2" destOrd="0" presId="urn:microsoft.com/office/officeart/2016/7/layout/VerticalHollowActionList"/>
    <dgm:cxn modelId="{1D3F7566-C065-4CCA-BBA7-21698B5CE0C0}" type="presParOf" srcId="{D03710FE-334B-4832-9678-599D26D5F611}" destId="{41780676-DCDD-406F-86E8-3359B402ECBA}" srcOrd="0" destOrd="0" presId="urn:microsoft.com/office/officeart/2016/7/layout/VerticalHollowActionList"/>
    <dgm:cxn modelId="{F5C33820-195B-4EF2-83D4-A5EF1A6AD63E}" type="presParOf" srcId="{D03710FE-334B-4832-9678-599D26D5F611}" destId="{DD696284-A082-4663-AB9C-3C38212B28EA}" srcOrd="1" destOrd="0" presId="urn:microsoft.com/office/officeart/2016/7/layout/VerticalHollowActionList"/>
    <dgm:cxn modelId="{B53590CA-9409-4B84-AE4D-65DBA99C98DB}" type="presParOf" srcId="{8D42433E-2A83-43FB-9323-B9489344DDBD}" destId="{3CAC07A2-98D2-4166-8388-BB1094C4B78C}" srcOrd="3" destOrd="0" presId="urn:microsoft.com/office/officeart/2016/7/layout/VerticalHollowActionList"/>
    <dgm:cxn modelId="{51A73CB8-FC76-4704-879A-18B82A2005E7}" type="presParOf" srcId="{8D42433E-2A83-43FB-9323-B9489344DDBD}" destId="{B0510FD2-2A71-40B4-AA1C-680F3DBE8F34}" srcOrd="4" destOrd="0" presId="urn:microsoft.com/office/officeart/2016/7/layout/VerticalHollowActionList"/>
    <dgm:cxn modelId="{AD464EFC-B901-4024-945A-5733CD8B293D}" type="presParOf" srcId="{B0510FD2-2A71-40B4-AA1C-680F3DBE8F34}" destId="{1704C95F-6F03-4112-981F-A2544D1D43F3}" srcOrd="0" destOrd="0" presId="urn:microsoft.com/office/officeart/2016/7/layout/VerticalHollowActionList"/>
    <dgm:cxn modelId="{98930C89-6940-4466-B383-D2466F223E22}" type="presParOf" srcId="{B0510FD2-2A71-40B4-AA1C-680F3DBE8F34}" destId="{2B5F37B5-FE42-405E-A444-8841382BD499}" srcOrd="1" destOrd="0" presId="urn:microsoft.com/office/officeart/2016/7/layout/VerticalHollowActionList"/>
    <dgm:cxn modelId="{9C38E609-C75A-4089-9903-24693463BB6C}" type="presParOf" srcId="{8D42433E-2A83-43FB-9323-B9489344DDBD}" destId="{01B980DB-521B-4696-AEA8-46B721ECB88F}" srcOrd="5" destOrd="0" presId="urn:microsoft.com/office/officeart/2016/7/layout/VerticalHollowActionList"/>
    <dgm:cxn modelId="{9CA052C9-BD82-4163-995F-59454F7E8013}" type="presParOf" srcId="{8D42433E-2A83-43FB-9323-B9489344DDBD}" destId="{F74CC0BE-A0B3-4C46-B50D-06A43C8FE7AE}" srcOrd="6" destOrd="0" presId="urn:microsoft.com/office/officeart/2016/7/layout/VerticalHollowActionList"/>
    <dgm:cxn modelId="{3CEE9537-6411-475F-AD8B-CA8AFAD9F543}" type="presParOf" srcId="{F74CC0BE-A0B3-4C46-B50D-06A43C8FE7AE}" destId="{951A8A27-85F7-4EA5-9B90-1AEB847C2DBD}" srcOrd="0" destOrd="0" presId="urn:microsoft.com/office/officeart/2016/7/layout/VerticalHollowActionList"/>
    <dgm:cxn modelId="{A1F8123E-E10B-4103-BF30-F16D7ADE2119}" type="presParOf" srcId="{F74CC0BE-A0B3-4C46-B50D-06A43C8FE7AE}" destId="{EFD7DBAA-8CD7-42C3-80FA-E7CA4B58C5C8}" srcOrd="1" destOrd="0" presId="urn:microsoft.com/office/officeart/2016/7/layout/VerticalHollowActionList"/>
    <dgm:cxn modelId="{5CFEB3A5-9FFB-49ED-A5A6-7C06B3F94EB7}" type="presParOf" srcId="{8D42433E-2A83-43FB-9323-B9489344DDBD}" destId="{B3FAE2C9-B4D5-4F5D-9130-6946D17D4E05}" srcOrd="7" destOrd="0" presId="urn:microsoft.com/office/officeart/2016/7/layout/VerticalHollowActionList"/>
    <dgm:cxn modelId="{27D6EE57-5248-4AA2-8FFF-AF9035F1812A}" type="presParOf" srcId="{8D42433E-2A83-43FB-9323-B9489344DDBD}" destId="{E76F53D7-3C6E-4D8C-ADAD-00216BAFB6CA}" srcOrd="8" destOrd="0" presId="urn:microsoft.com/office/officeart/2016/7/layout/VerticalHollowActionList"/>
    <dgm:cxn modelId="{50F2EB14-36E2-450D-A5DF-853B78DC7474}" type="presParOf" srcId="{E76F53D7-3C6E-4D8C-ADAD-00216BAFB6CA}" destId="{ED3A110C-5957-46F5-96A8-272926A23259}" srcOrd="0" destOrd="0" presId="urn:microsoft.com/office/officeart/2016/7/layout/VerticalHollowActionList"/>
    <dgm:cxn modelId="{8BE56D58-84C2-4654-BF4F-9FB0B519DCB7}" type="presParOf" srcId="{E76F53D7-3C6E-4D8C-ADAD-00216BAFB6CA}" destId="{42BB5EF2-A6D3-4A66-BD14-A01850E9A5B5}" srcOrd="1" destOrd="0" presId="urn:microsoft.com/office/officeart/2016/7/layout/VerticalHollowActionList"/>
    <dgm:cxn modelId="{13760297-E024-4415-8AE4-898028F04115}" type="presParOf" srcId="{8D42433E-2A83-43FB-9323-B9489344DDBD}" destId="{E9F562E1-B05B-4925-ACC5-C98289A962DB}" srcOrd="9" destOrd="0" presId="urn:microsoft.com/office/officeart/2016/7/layout/VerticalHollowActionList"/>
    <dgm:cxn modelId="{766347AA-7864-40A5-81DD-FB173C082ABE}" type="presParOf" srcId="{8D42433E-2A83-43FB-9323-B9489344DDBD}" destId="{CA518AC7-1B36-45B1-91D9-DF8A08DB8AFB}" srcOrd="10" destOrd="0" presId="urn:microsoft.com/office/officeart/2016/7/layout/VerticalHollowActionList"/>
    <dgm:cxn modelId="{5F5D9710-7C0E-4B4C-8BE1-5F3260171A0C}" type="presParOf" srcId="{CA518AC7-1B36-45B1-91D9-DF8A08DB8AFB}" destId="{9ADD2264-ED5B-4FF3-83C8-36C37A1A77F5}" srcOrd="0" destOrd="0" presId="urn:microsoft.com/office/officeart/2016/7/layout/VerticalHollowActionList"/>
    <dgm:cxn modelId="{7BC219FD-8DE6-43AA-BB2E-81CE53A5A002}" type="presParOf" srcId="{CA518AC7-1B36-45B1-91D9-DF8A08DB8AFB}" destId="{5586D36A-AB52-47AE-9D6B-25E83EB55C49}"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293DC5-AC2E-4E6E-A13D-437DDBA2B06C}">
      <dsp:nvSpPr>
        <dsp:cNvPr id="0" name=""/>
        <dsp:cNvSpPr/>
      </dsp:nvSpPr>
      <dsp:spPr>
        <a:xfrm>
          <a:off x="0" y="0"/>
          <a:ext cx="61721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2838A6-F99D-4D62-AD3D-C81D45148603}">
      <dsp:nvSpPr>
        <dsp:cNvPr id="0" name=""/>
        <dsp:cNvSpPr/>
      </dsp:nvSpPr>
      <dsp:spPr>
        <a:xfrm>
          <a:off x="0" y="0"/>
          <a:ext cx="6172199" cy="1299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Obsessive–Compulsive Disorder (OCD) is recognised as a chronic, relapsing, long-term mental health condition, characterised by obsessions and/or compulsions that interfere with daily functioning. </a:t>
          </a:r>
          <a:endParaRPr lang="en-US" sz="1400" kern="1200" dirty="0"/>
        </a:p>
      </dsp:txBody>
      <dsp:txXfrm>
        <a:off x="0" y="0"/>
        <a:ext cx="6172199" cy="1299368"/>
      </dsp:txXfrm>
    </dsp:sp>
    <dsp:sp modelId="{0730C010-EF44-4C3C-A364-8467C877E85E}">
      <dsp:nvSpPr>
        <dsp:cNvPr id="0" name=""/>
        <dsp:cNvSpPr/>
      </dsp:nvSpPr>
      <dsp:spPr>
        <a:xfrm>
          <a:off x="0" y="1299368"/>
          <a:ext cx="6172199" cy="0"/>
        </a:xfrm>
        <a:prstGeom prst="line">
          <a:avLst/>
        </a:prstGeom>
        <a:solidFill>
          <a:schemeClr val="accent2">
            <a:hueOff val="-520360"/>
            <a:satOff val="16291"/>
            <a:lumOff val="-5033"/>
            <a:alphaOff val="0"/>
          </a:schemeClr>
        </a:solidFill>
        <a:ln w="12700" cap="flat" cmpd="sng" algn="ctr">
          <a:solidFill>
            <a:schemeClr val="accent2">
              <a:hueOff val="-520360"/>
              <a:satOff val="16291"/>
              <a:lumOff val="-503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2878F0-2483-421A-AA13-BFB9246C4C16}">
      <dsp:nvSpPr>
        <dsp:cNvPr id="0" name=""/>
        <dsp:cNvSpPr/>
      </dsp:nvSpPr>
      <dsp:spPr>
        <a:xfrm>
          <a:off x="0" y="1299368"/>
          <a:ext cx="6172199" cy="1299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It typically follows a fluctuating course with periods of remission and relapse, often requiring ongoing psychological or pharmacological management. </a:t>
          </a:r>
          <a:endParaRPr lang="en-US" sz="1400" kern="1200" dirty="0"/>
        </a:p>
      </dsp:txBody>
      <dsp:txXfrm>
        <a:off x="0" y="1299368"/>
        <a:ext cx="6172199" cy="1299368"/>
      </dsp:txXfrm>
    </dsp:sp>
    <dsp:sp modelId="{56FABBB4-B9CE-41C5-B611-0E04CB8D40E7}">
      <dsp:nvSpPr>
        <dsp:cNvPr id="0" name=""/>
        <dsp:cNvSpPr/>
      </dsp:nvSpPr>
      <dsp:spPr>
        <a:xfrm>
          <a:off x="0" y="2598737"/>
          <a:ext cx="6172199" cy="0"/>
        </a:xfrm>
        <a:prstGeom prst="line">
          <a:avLst/>
        </a:prstGeom>
        <a:solidFill>
          <a:schemeClr val="accent2">
            <a:hueOff val="-1040720"/>
            <a:satOff val="32582"/>
            <a:lumOff val="-10065"/>
            <a:alphaOff val="0"/>
          </a:schemeClr>
        </a:solidFill>
        <a:ln w="12700" cap="flat" cmpd="sng" algn="ctr">
          <a:solidFill>
            <a:schemeClr val="accent2">
              <a:hueOff val="-1040720"/>
              <a:satOff val="32582"/>
              <a:lumOff val="-100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7022EF-2425-4E61-84B1-75785B437C69}">
      <dsp:nvSpPr>
        <dsp:cNvPr id="0" name=""/>
        <dsp:cNvSpPr/>
      </dsp:nvSpPr>
      <dsp:spPr>
        <a:xfrm>
          <a:off x="0" y="2598737"/>
          <a:ext cx="6172199" cy="1299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kern="1200" dirty="0">
              <a:solidFill>
                <a:schemeClr val="tx1"/>
              </a:solidFill>
            </a:rPr>
            <a:t>OCD impacts multiple domains of life, occupational performance, education, relationships, and physical well-being and is frequently comorbid with depression and anxiety. </a:t>
          </a:r>
          <a:endParaRPr lang="en-US" sz="1400" kern="1200" dirty="0">
            <a:solidFill>
              <a:schemeClr val="tx1"/>
            </a:solidFill>
          </a:endParaRPr>
        </a:p>
      </dsp:txBody>
      <dsp:txXfrm>
        <a:off x="0" y="2598737"/>
        <a:ext cx="6172199" cy="1299368"/>
      </dsp:txXfrm>
    </dsp:sp>
    <dsp:sp modelId="{9D16843E-118F-460D-88F4-22400CE462E5}">
      <dsp:nvSpPr>
        <dsp:cNvPr id="0" name=""/>
        <dsp:cNvSpPr/>
      </dsp:nvSpPr>
      <dsp:spPr>
        <a:xfrm>
          <a:off x="0" y="3898106"/>
          <a:ext cx="6172199" cy="0"/>
        </a:xfrm>
        <a:prstGeom prst="line">
          <a:avLst/>
        </a:prstGeom>
        <a:solidFill>
          <a:schemeClr val="accent2">
            <a:hueOff val="-1561080"/>
            <a:satOff val="48873"/>
            <a:lumOff val="-15098"/>
            <a:alphaOff val="0"/>
          </a:schemeClr>
        </a:solidFill>
        <a:ln w="12700" cap="flat" cmpd="sng" algn="ctr">
          <a:solidFill>
            <a:schemeClr val="accent2">
              <a:hueOff val="-1561080"/>
              <a:satOff val="48873"/>
              <a:lumOff val="-15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EAFE3D-9EDC-4150-A0D3-686B1CBBDDC4}">
      <dsp:nvSpPr>
        <dsp:cNvPr id="0" name=""/>
        <dsp:cNvSpPr/>
      </dsp:nvSpPr>
      <dsp:spPr>
        <a:xfrm>
          <a:off x="0" y="3898106"/>
          <a:ext cx="6172199" cy="1299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kern="1200" dirty="0">
              <a:solidFill>
                <a:schemeClr val="tx1"/>
              </a:solidFill>
            </a:rPr>
            <a:t>The NHS Long-Term Plan (2019) and NICE CG31 (2024) identify OCD as part of the spectrum of long-term conditions that require integrated, person-centred, and multidisciplinary care approaches.</a:t>
          </a:r>
          <a:endParaRPr lang="en-US" sz="1400" kern="1200" dirty="0">
            <a:solidFill>
              <a:schemeClr val="tx1"/>
            </a:solidFill>
          </a:endParaRPr>
        </a:p>
      </dsp:txBody>
      <dsp:txXfrm>
        <a:off x="0" y="3898106"/>
        <a:ext cx="6172199" cy="12993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F4ECF-F1A0-4FD5-88D6-E4D750D24CAA}">
      <dsp:nvSpPr>
        <dsp:cNvPr id="0" name=""/>
        <dsp:cNvSpPr/>
      </dsp:nvSpPr>
      <dsp:spPr>
        <a:xfrm>
          <a:off x="-415108" y="8188"/>
          <a:ext cx="10287524" cy="8878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FF47AF-4815-4588-AD30-051002CDF171}">
      <dsp:nvSpPr>
        <dsp:cNvPr id="0" name=""/>
        <dsp:cNvSpPr/>
      </dsp:nvSpPr>
      <dsp:spPr>
        <a:xfrm>
          <a:off x="-146531" y="207956"/>
          <a:ext cx="489276" cy="4883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0580F0-A830-420D-99EA-5904775CF448}">
      <dsp:nvSpPr>
        <dsp:cNvPr id="0" name=""/>
        <dsp:cNvSpPr/>
      </dsp:nvSpPr>
      <dsp:spPr>
        <a:xfrm>
          <a:off x="611321" y="8188"/>
          <a:ext cx="9012725" cy="888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57" tIns="94057" rIns="94057" bIns="94057" numCol="1" spcCol="1270" anchor="ctr" anchorCtr="0">
          <a:noAutofit/>
        </a:bodyPr>
        <a:lstStyle/>
        <a:p>
          <a:pPr marL="0" lvl="0" indent="0" algn="l" defTabSz="622300">
            <a:lnSpc>
              <a:spcPct val="100000"/>
            </a:lnSpc>
            <a:spcBef>
              <a:spcPct val="0"/>
            </a:spcBef>
            <a:spcAft>
              <a:spcPct val="35000"/>
            </a:spcAft>
            <a:buNone/>
          </a:pPr>
          <a:r>
            <a:rPr lang="en-GB" sz="1400" kern="1200" dirty="0"/>
            <a:t>Obsessive–Compulsive Disorder (OCD) is a chronic and often disabling mental-health condition characterised by the presence </a:t>
          </a:r>
          <a:r>
            <a:rPr lang="en-GB" sz="1400" i="0" kern="1200" dirty="0"/>
            <a:t>of obsessions and/or compulsions that </a:t>
          </a:r>
          <a:r>
            <a:rPr lang="en-GB" sz="1400" kern="1200" dirty="0"/>
            <a:t>cause significant distress or functional impairment.</a:t>
          </a:r>
          <a:endParaRPr lang="en-US" sz="1400" kern="1200" dirty="0"/>
        </a:p>
      </dsp:txBody>
      <dsp:txXfrm>
        <a:off x="611321" y="8188"/>
        <a:ext cx="9012725" cy="888724"/>
      </dsp:txXfrm>
    </dsp:sp>
    <dsp:sp modelId="{C4AE9DAB-EBD7-450E-817D-F6366C6A586C}">
      <dsp:nvSpPr>
        <dsp:cNvPr id="0" name=""/>
        <dsp:cNvSpPr/>
      </dsp:nvSpPr>
      <dsp:spPr>
        <a:xfrm>
          <a:off x="-415108" y="1106024"/>
          <a:ext cx="10287524" cy="8878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E963AE-EB29-4974-B63D-9B349791DC02}">
      <dsp:nvSpPr>
        <dsp:cNvPr id="0" name=""/>
        <dsp:cNvSpPr/>
      </dsp:nvSpPr>
      <dsp:spPr>
        <a:xfrm>
          <a:off x="-146531" y="1305792"/>
          <a:ext cx="489276" cy="4883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BC128D-63E8-4B25-BC2D-1AF8C7324FB2}">
      <dsp:nvSpPr>
        <dsp:cNvPr id="0" name=""/>
        <dsp:cNvSpPr/>
      </dsp:nvSpPr>
      <dsp:spPr>
        <a:xfrm>
          <a:off x="611321" y="1106024"/>
          <a:ext cx="9012725" cy="888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57" tIns="94057" rIns="94057" bIns="94057" numCol="1" spcCol="1270" anchor="ctr" anchorCtr="0">
          <a:noAutofit/>
        </a:bodyPr>
        <a:lstStyle/>
        <a:p>
          <a:pPr marL="0" lvl="0" indent="0" algn="l" defTabSz="622300">
            <a:lnSpc>
              <a:spcPct val="100000"/>
            </a:lnSpc>
            <a:spcBef>
              <a:spcPct val="0"/>
            </a:spcBef>
            <a:spcAft>
              <a:spcPct val="35000"/>
            </a:spcAft>
            <a:buNone/>
          </a:pPr>
          <a:r>
            <a:rPr lang="en-GB" sz="1400" i="0" kern="1200" dirty="0"/>
            <a:t>Obsessions are </a:t>
          </a:r>
          <a:r>
            <a:rPr lang="en-GB" sz="1400" kern="1200" dirty="0"/>
            <a:t>intrusive, recurrent thoughts, images, or urges perceived as unwanted and anxiety-provoking.</a:t>
          </a:r>
          <a:endParaRPr lang="en-US" sz="1400" kern="1200" dirty="0"/>
        </a:p>
      </dsp:txBody>
      <dsp:txXfrm>
        <a:off x="611321" y="1106024"/>
        <a:ext cx="9012725" cy="888724"/>
      </dsp:txXfrm>
    </dsp:sp>
    <dsp:sp modelId="{E30CBA96-78FB-4E79-8632-82E46E3F57E6}">
      <dsp:nvSpPr>
        <dsp:cNvPr id="0" name=""/>
        <dsp:cNvSpPr/>
      </dsp:nvSpPr>
      <dsp:spPr>
        <a:xfrm>
          <a:off x="-415108" y="2203860"/>
          <a:ext cx="10287524" cy="8878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1BE849-3ECA-4DEF-B7A7-146D0B4C71D9}">
      <dsp:nvSpPr>
        <dsp:cNvPr id="0" name=""/>
        <dsp:cNvSpPr/>
      </dsp:nvSpPr>
      <dsp:spPr>
        <a:xfrm>
          <a:off x="-146531" y="2403628"/>
          <a:ext cx="489276" cy="4883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7C1049-3634-4795-AC27-BCA188FEF0BF}">
      <dsp:nvSpPr>
        <dsp:cNvPr id="0" name=""/>
        <dsp:cNvSpPr/>
      </dsp:nvSpPr>
      <dsp:spPr>
        <a:xfrm>
          <a:off x="611321" y="2203860"/>
          <a:ext cx="9012725" cy="888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57" tIns="94057" rIns="94057" bIns="94057" numCol="1" spcCol="1270" anchor="ctr" anchorCtr="0">
          <a:noAutofit/>
        </a:bodyPr>
        <a:lstStyle/>
        <a:p>
          <a:pPr marL="0" lvl="0" indent="0" algn="l" defTabSz="622300">
            <a:lnSpc>
              <a:spcPct val="100000"/>
            </a:lnSpc>
            <a:spcBef>
              <a:spcPct val="0"/>
            </a:spcBef>
            <a:spcAft>
              <a:spcPct val="35000"/>
            </a:spcAft>
            <a:buNone/>
          </a:pPr>
          <a:r>
            <a:rPr lang="en-GB" sz="1400" i="0" kern="1200" dirty="0"/>
            <a:t>Compulsions</a:t>
          </a:r>
          <a:r>
            <a:rPr lang="en-GB" sz="1400" kern="1200" dirty="0"/>
            <a:t> are repetitive behaviours or mental acts performed to neutralise anxiety or prevent a feared event.</a:t>
          </a:r>
          <a:endParaRPr lang="en-US" sz="1400" kern="1200" dirty="0"/>
        </a:p>
      </dsp:txBody>
      <dsp:txXfrm>
        <a:off x="611321" y="2203860"/>
        <a:ext cx="9012725" cy="888724"/>
      </dsp:txXfrm>
    </dsp:sp>
    <dsp:sp modelId="{41523D91-EC98-4B8D-996E-13794595BBDE}">
      <dsp:nvSpPr>
        <dsp:cNvPr id="0" name=""/>
        <dsp:cNvSpPr/>
      </dsp:nvSpPr>
      <dsp:spPr>
        <a:xfrm>
          <a:off x="-415108" y="3301697"/>
          <a:ext cx="10287524" cy="8878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3B4C79-CD8E-44EA-A290-6D83E3B99EA9}">
      <dsp:nvSpPr>
        <dsp:cNvPr id="0" name=""/>
        <dsp:cNvSpPr/>
      </dsp:nvSpPr>
      <dsp:spPr>
        <a:xfrm>
          <a:off x="-146531" y="3501464"/>
          <a:ext cx="489276" cy="4883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8FE952-2419-4217-9094-D865D2587F1C}">
      <dsp:nvSpPr>
        <dsp:cNvPr id="0" name=""/>
        <dsp:cNvSpPr/>
      </dsp:nvSpPr>
      <dsp:spPr>
        <a:xfrm>
          <a:off x="611321" y="3301697"/>
          <a:ext cx="4629385" cy="888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57" tIns="94057" rIns="94057" bIns="94057" numCol="1" spcCol="1270" anchor="ctr" anchorCtr="0">
          <a:noAutofit/>
        </a:bodyPr>
        <a:lstStyle/>
        <a:p>
          <a:pPr marL="0" lvl="0" indent="0" algn="l" defTabSz="622300">
            <a:lnSpc>
              <a:spcPct val="100000"/>
            </a:lnSpc>
            <a:spcBef>
              <a:spcPct val="0"/>
            </a:spcBef>
            <a:spcAft>
              <a:spcPct val="35000"/>
            </a:spcAft>
            <a:buNone/>
          </a:pPr>
          <a:endParaRPr lang="en-US" sz="1400" kern="1200" dirty="0"/>
        </a:p>
      </dsp:txBody>
      <dsp:txXfrm>
        <a:off x="611321" y="3301697"/>
        <a:ext cx="4629385" cy="888724"/>
      </dsp:txXfrm>
    </dsp:sp>
    <dsp:sp modelId="{20DC62A7-4A27-4FBA-8703-252944E70FF9}">
      <dsp:nvSpPr>
        <dsp:cNvPr id="0" name=""/>
        <dsp:cNvSpPr/>
      </dsp:nvSpPr>
      <dsp:spPr>
        <a:xfrm>
          <a:off x="3010967" y="3513782"/>
          <a:ext cx="6540512" cy="424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51" tIns="65051" rIns="65051" bIns="65051" numCol="1" spcCol="1270" anchor="ctr" anchorCtr="0">
          <a:noAutofit/>
        </a:bodyPr>
        <a:lstStyle/>
        <a:p>
          <a:pPr marL="0" lvl="0" indent="0" algn="l" defTabSz="533400">
            <a:lnSpc>
              <a:spcPct val="100000"/>
            </a:lnSpc>
            <a:spcBef>
              <a:spcPct val="0"/>
            </a:spcBef>
            <a:spcAft>
              <a:spcPct val="35000"/>
            </a:spcAft>
            <a:buNone/>
          </a:pPr>
          <a:endParaRPr lang="en-GB" sz="1200" kern="1200" dirty="0"/>
        </a:p>
      </dsp:txBody>
      <dsp:txXfrm>
        <a:off x="3010967" y="3513782"/>
        <a:ext cx="6540512" cy="4242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CA04EB-7D60-44EE-85E7-172FBD169E6F}">
      <dsp:nvSpPr>
        <dsp:cNvPr id="0" name=""/>
        <dsp:cNvSpPr/>
      </dsp:nvSpPr>
      <dsp:spPr>
        <a:xfrm>
          <a:off x="0" y="0"/>
          <a:ext cx="8229028" cy="77779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kern="1200" baseline="0" dirty="0">
              <a:solidFill>
                <a:schemeClr val="tx1"/>
              </a:solidFill>
            </a:rPr>
            <a:t>Genetic predisposition: OCD runs in families; heritability ≈ 40–50 % (Kellner, 2010).</a:t>
          </a:r>
          <a:endParaRPr lang="en-US" sz="1400" kern="1200" dirty="0">
            <a:solidFill>
              <a:schemeClr val="tx1"/>
            </a:solidFill>
          </a:endParaRPr>
        </a:p>
      </dsp:txBody>
      <dsp:txXfrm>
        <a:off x="22781" y="22781"/>
        <a:ext cx="7298726" cy="732231"/>
      </dsp:txXfrm>
    </dsp:sp>
    <dsp:sp modelId="{4D642FCA-924F-419E-8DE8-6CB2A6DD66B2}">
      <dsp:nvSpPr>
        <dsp:cNvPr id="0" name=""/>
        <dsp:cNvSpPr/>
      </dsp:nvSpPr>
      <dsp:spPr>
        <a:xfrm>
          <a:off x="614505" y="885820"/>
          <a:ext cx="8229028" cy="77779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kern="1200" baseline="0" dirty="0">
              <a:solidFill>
                <a:schemeClr val="tx1"/>
              </a:solidFill>
            </a:rPr>
            <a:t>Neurobiological factors: Overactivity in cortico-</a:t>
          </a:r>
          <a:r>
            <a:rPr lang="en-GB" sz="1400" b="0" kern="1200" baseline="0" dirty="0" err="1">
              <a:solidFill>
                <a:schemeClr val="tx1"/>
              </a:solidFill>
            </a:rPr>
            <a:t>striato</a:t>
          </a:r>
          <a:r>
            <a:rPr lang="en-GB" sz="1400" b="0" kern="1200" baseline="0" dirty="0">
              <a:solidFill>
                <a:schemeClr val="tx1"/>
              </a:solidFill>
            </a:rPr>
            <a:t>-</a:t>
          </a:r>
          <a:r>
            <a:rPr lang="en-GB" sz="1400" b="0" kern="1200" baseline="0" dirty="0" err="1">
              <a:solidFill>
                <a:schemeClr val="tx1"/>
              </a:solidFill>
            </a:rPr>
            <a:t>thalamo</a:t>
          </a:r>
          <a:r>
            <a:rPr lang="en-GB" sz="1400" b="0" kern="1200" baseline="0" dirty="0">
              <a:solidFill>
                <a:schemeClr val="tx1"/>
              </a:solidFill>
            </a:rPr>
            <a:t>-cortical (CSTC) circuits and serotonin dysregulation.</a:t>
          </a:r>
          <a:endParaRPr lang="en-US" sz="1400" kern="1200" dirty="0">
            <a:solidFill>
              <a:schemeClr val="tx1"/>
            </a:solidFill>
          </a:endParaRPr>
        </a:p>
      </dsp:txBody>
      <dsp:txXfrm>
        <a:off x="637286" y="908601"/>
        <a:ext cx="7063395" cy="732231"/>
      </dsp:txXfrm>
    </dsp:sp>
    <dsp:sp modelId="{A4F2BDC7-55D1-4F56-8E65-D0851C4501F1}">
      <dsp:nvSpPr>
        <dsp:cNvPr id="0" name=""/>
        <dsp:cNvSpPr/>
      </dsp:nvSpPr>
      <dsp:spPr>
        <a:xfrm>
          <a:off x="1229010" y="1771640"/>
          <a:ext cx="8229028" cy="77779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kern="1200" baseline="0" dirty="0">
              <a:solidFill>
                <a:schemeClr val="tx1"/>
              </a:solidFill>
            </a:rPr>
            <a:t>Perinatal complications and difficult births increase later vulnerability</a:t>
          </a:r>
          <a:r>
            <a:rPr lang="en-GB" sz="1300" b="0" kern="1200" baseline="0" dirty="0">
              <a:solidFill>
                <a:schemeClr val="tx1"/>
              </a:solidFill>
            </a:rPr>
            <a:t>.</a:t>
          </a:r>
          <a:endParaRPr lang="en-US" sz="1300" kern="1200" dirty="0">
            <a:solidFill>
              <a:schemeClr val="tx1"/>
            </a:solidFill>
          </a:endParaRPr>
        </a:p>
      </dsp:txBody>
      <dsp:txXfrm>
        <a:off x="1251791" y="1794421"/>
        <a:ext cx="7063395" cy="732231"/>
      </dsp:txXfrm>
    </dsp:sp>
    <dsp:sp modelId="{D09FD02E-A7B7-4139-ABCE-42A7440B4EEC}">
      <dsp:nvSpPr>
        <dsp:cNvPr id="0" name=""/>
        <dsp:cNvSpPr/>
      </dsp:nvSpPr>
      <dsp:spPr>
        <a:xfrm>
          <a:off x="1843516" y="2657461"/>
          <a:ext cx="8229028" cy="77779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kern="1200" baseline="0" dirty="0">
              <a:solidFill>
                <a:schemeClr val="tx1"/>
              </a:solidFill>
            </a:rPr>
            <a:t>Early-life temperament: anxiety-prone or perfectionistic traits.</a:t>
          </a:r>
          <a:endParaRPr lang="en-US" sz="1400" kern="1200" dirty="0">
            <a:solidFill>
              <a:schemeClr val="tx1"/>
            </a:solidFill>
          </a:endParaRPr>
        </a:p>
      </dsp:txBody>
      <dsp:txXfrm>
        <a:off x="1866297" y="2680242"/>
        <a:ext cx="7063395" cy="732231"/>
      </dsp:txXfrm>
    </dsp:sp>
    <dsp:sp modelId="{B53F08DB-CD0E-47B4-A27B-D3939868EE84}">
      <dsp:nvSpPr>
        <dsp:cNvPr id="0" name=""/>
        <dsp:cNvSpPr/>
      </dsp:nvSpPr>
      <dsp:spPr>
        <a:xfrm>
          <a:off x="2458021" y="3543281"/>
          <a:ext cx="8229028" cy="777793"/>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kern="1200" baseline="0" dirty="0">
              <a:solidFill>
                <a:schemeClr val="tx1"/>
              </a:solidFill>
            </a:rPr>
            <a:t>Age of onset: typically, adolescence to early adulthood; an earlier onset indicates a more chronic course.</a:t>
          </a:r>
          <a:endParaRPr lang="en-US" sz="1400" kern="1200" dirty="0">
            <a:solidFill>
              <a:schemeClr val="tx1"/>
            </a:solidFill>
          </a:endParaRPr>
        </a:p>
      </dsp:txBody>
      <dsp:txXfrm>
        <a:off x="2480802" y="3566062"/>
        <a:ext cx="7063395" cy="732231"/>
      </dsp:txXfrm>
    </dsp:sp>
    <dsp:sp modelId="{584421C1-8427-4D7F-88D2-072A37AD089C}">
      <dsp:nvSpPr>
        <dsp:cNvPr id="0" name=""/>
        <dsp:cNvSpPr/>
      </dsp:nvSpPr>
      <dsp:spPr>
        <a:xfrm>
          <a:off x="7723462" y="568221"/>
          <a:ext cx="505565" cy="50556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837214" y="568221"/>
        <a:ext cx="278061" cy="380438"/>
      </dsp:txXfrm>
    </dsp:sp>
    <dsp:sp modelId="{03915000-3A48-4953-B195-060D5DA23258}">
      <dsp:nvSpPr>
        <dsp:cNvPr id="0" name=""/>
        <dsp:cNvSpPr/>
      </dsp:nvSpPr>
      <dsp:spPr>
        <a:xfrm>
          <a:off x="8337968" y="1454041"/>
          <a:ext cx="505565" cy="505565"/>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8451720" y="1454041"/>
        <a:ext cx="278061" cy="380438"/>
      </dsp:txXfrm>
    </dsp:sp>
    <dsp:sp modelId="{AAC0678D-1F4E-49E5-A164-B864FEAB84E4}">
      <dsp:nvSpPr>
        <dsp:cNvPr id="0" name=""/>
        <dsp:cNvSpPr/>
      </dsp:nvSpPr>
      <dsp:spPr>
        <a:xfrm>
          <a:off x="8952473" y="2326898"/>
          <a:ext cx="505565" cy="505565"/>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9066225" y="2326898"/>
        <a:ext cx="278061" cy="380438"/>
      </dsp:txXfrm>
    </dsp:sp>
    <dsp:sp modelId="{5688ECB6-C727-46CB-A6D5-EDDA775FF0D5}">
      <dsp:nvSpPr>
        <dsp:cNvPr id="0" name=""/>
        <dsp:cNvSpPr/>
      </dsp:nvSpPr>
      <dsp:spPr>
        <a:xfrm>
          <a:off x="9566978" y="3221361"/>
          <a:ext cx="505565" cy="505565"/>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9680730" y="3221361"/>
        <a:ext cx="278061" cy="3804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0C550-5D0C-4FDD-81BE-10C040441811}">
      <dsp:nvSpPr>
        <dsp:cNvPr id="0" name=""/>
        <dsp:cNvSpPr/>
      </dsp:nvSpPr>
      <dsp:spPr>
        <a:xfrm>
          <a:off x="791417" y="2555"/>
          <a:ext cx="2578828" cy="154729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solidFill>
                <a:schemeClr val="tx1"/>
              </a:solidFill>
            </a:rPr>
            <a:t>Stressful or traumatic life events can precipitate or worsen OCD symptoms.</a:t>
          </a:r>
          <a:endParaRPr lang="en-US" sz="1500" kern="1200" dirty="0">
            <a:solidFill>
              <a:schemeClr val="tx1"/>
            </a:solidFill>
          </a:endParaRPr>
        </a:p>
      </dsp:txBody>
      <dsp:txXfrm>
        <a:off x="791417" y="2555"/>
        <a:ext cx="2578828" cy="1547297"/>
      </dsp:txXfrm>
    </dsp:sp>
    <dsp:sp modelId="{168CEA89-D358-4800-9E7F-BFEC83F34DEF}">
      <dsp:nvSpPr>
        <dsp:cNvPr id="0" name=""/>
        <dsp:cNvSpPr/>
      </dsp:nvSpPr>
      <dsp:spPr>
        <a:xfrm>
          <a:off x="3628129" y="2555"/>
          <a:ext cx="2578828" cy="154729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solidFill>
                <a:schemeClr val="tx1"/>
              </a:solidFill>
            </a:rPr>
            <a:t>Chronic stress / sleep deprivation increases intrusive-thought frequency.</a:t>
          </a:r>
          <a:endParaRPr lang="en-US" sz="1500" kern="1200" dirty="0">
            <a:solidFill>
              <a:schemeClr val="tx1"/>
            </a:solidFill>
          </a:endParaRPr>
        </a:p>
      </dsp:txBody>
      <dsp:txXfrm>
        <a:off x="3628129" y="2555"/>
        <a:ext cx="2578828" cy="1547297"/>
      </dsp:txXfrm>
    </dsp:sp>
    <dsp:sp modelId="{B7C00907-63C8-431C-A319-82B902E7B88E}">
      <dsp:nvSpPr>
        <dsp:cNvPr id="0" name=""/>
        <dsp:cNvSpPr/>
      </dsp:nvSpPr>
      <dsp:spPr>
        <a:xfrm>
          <a:off x="6464840" y="2555"/>
          <a:ext cx="2578828" cy="154729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solidFill>
                <a:schemeClr val="tx1"/>
              </a:solidFill>
            </a:rPr>
            <a:t>Family accommodation  reassurance or enabling rituals reinforces the cycle.</a:t>
          </a:r>
          <a:endParaRPr lang="en-US" sz="1500" kern="1200" dirty="0">
            <a:solidFill>
              <a:schemeClr val="tx1"/>
            </a:solidFill>
          </a:endParaRPr>
        </a:p>
      </dsp:txBody>
      <dsp:txXfrm>
        <a:off x="6464840" y="2555"/>
        <a:ext cx="2578828" cy="1547297"/>
      </dsp:txXfrm>
    </dsp:sp>
    <dsp:sp modelId="{C1297EF6-1C4E-4438-AB18-9F6B34C69A5C}">
      <dsp:nvSpPr>
        <dsp:cNvPr id="0" name=""/>
        <dsp:cNvSpPr/>
      </dsp:nvSpPr>
      <dsp:spPr>
        <a:xfrm>
          <a:off x="791417" y="1807735"/>
          <a:ext cx="2578828" cy="154729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solidFill>
                <a:schemeClr val="tx1"/>
              </a:solidFill>
            </a:rPr>
            <a:t>Substance misuse and poor coping strategies elevate anxiety levels.</a:t>
          </a:r>
          <a:endParaRPr lang="en-US" sz="1500" kern="1200" dirty="0">
            <a:solidFill>
              <a:schemeClr val="tx1"/>
            </a:solidFill>
          </a:endParaRPr>
        </a:p>
      </dsp:txBody>
      <dsp:txXfrm>
        <a:off x="791417" y="1807735"/>
        <a:ext cx="2578828" cy="1547297"/>
      </dsp:txXfrm>
    </dsp:sp>
    <dsp:sp modelId="{E0E60BF9-CE04-4777-B2B3-578A013038A2}">
      <dsp:nvSpPr>
        <dsp:cNvPr id="0" name=""/>
        <dsp:cNvSpPr/>
      </dsp:nvSpPr>
      <dsp:spPr>
        <a:xfrm>
          <a:off x="3628129" y="1807735"/>
          <a:ext cx="2578828" cy="154729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solidFill>
                <a:schemeClr val="tx1"/>
              </a:solidFill>
            </a:rPr>
            <a:t>Untreated anxiety or depression increases vulnerability to OCD.</a:t>
          </a:r>
          <a:endParaRPr lang="en-US" sz="1500" kern="1200" dirty="0">
            <a:solidFill>
              <a:schemeClr val="tx1"/>
            </a:solidFill>
          </a:endParaRPr>
        </a:p>
      </dsp:txBody>
      <dsp:txXfrm>
        <a:off x="3628129" y="1807735"/>
        <a:ext cx="2578828" cy="1547297"/>
      </dsp:txXfrm>
    </dsp:sp>
    <dsp:sp modelId="{6463D181-3B98-456E-821E-C4B5E80255DB}">
      <dsp:nvSpPr>
        <dsp:cNvPr id="0" name=""/>
        <dsp:cNvSpPr/>
      </dsp:nvSpPr>
      <dsp:spPr>
        <a:xfrm>
          <a:off x="6464840" y="1807735"/>
          <a:ext cx="2578828" cy="154729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solidFill>
                <a:schemeClr val="tx1"/>
              </a:solidFill>
            </a:rPr>
            <a:t>Cultural stigma and delayed help-seeking prolong untreated illness.</a:t>
          </a:r>
          <a:endParaRPr lang="en-US" sz="1500" kern="1200" dirty="0">
            <a:solidFill>
              <a:schemeClr val="tx1"/>
            </a:solidFill>
          </a:endParaRPr>
        </a:p>
      </dsp:txBody>
      <dsp:txXfrm>
        <a:off x="6464840" y="1807735"/>
        <a:ext cx="2578828" cy="15472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9FB296-433D-434E-BD88-E34B51DB7666}">
      <dsp:nvSpPr>
        <dsp:cNvPr id="0" name=""/>
        <dsp:cNvSpPr/>
      </dsp:nvSpPr>
      <dsp:spPr>
        <a:xfrm>
          <a:off x="1469" y="97722"/>
          <a:ext cx="3133823" cy="188029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OCD places a significant financial and social burden on the UK.</a:t>
          </a:r>
          <a:endParaRPr lang="en-US" sz="1400" kern="1200" dirty="0">
            <a:solidFill>
              <a:schemeClr val="tx1"/>
            </a:solidFill>
          </a:endParaRPr>
        </a:p>
      </dsp:txBody>
      <dsp:txXfrm>
        <a:off x="56541" y="152794"/>
        <a:ext cx="3023679" cy="1770149"/>
      </dsp:txXfrm>
    </dsp:sp>
    <dsp:sp modelId="{1B6466CF-5F50-420D-A191-5D5F4FFA1A2A}">
      <dsp:nvSpPr>
        <dsp:cNvPr id="0" name=""/>
        <dsp:cNvSpPr/>
      </dsp:nvSpPr>
      <dsp:spPr>
        <a:xfrm>
          <a:off x="3411069" y="649275"/>
          <a:ext cx="664370" cy="77718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411069" y="804713"/>
        <a:ext cx="465059" cy="466312"/>
      </dsp:txXfrm>
    </dsp:sp>
    <dsp:sp modelId="{28A2BE6D-C399-4487-B154-FB946C628880}">
      <dsp:nvSpPr>
        <dsp:cNvPr id="0" name=""/>
        <dsp:cNvSpPr/>
      </dsp:nvSpPr>
      <dsp:spPr>
        <a:xfrm>
          <a:off x="4388822" y="97722"/>
          <a:ext cx="3133823" cy="188029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NHS spending on OCD is about £378 million annually, while wider costs such as lost work, unemployment, and unpaid care reach over £5 billion annually.</a:t>
          </a:r>
          <a:endParaRPr lang="en-US" sz="1400" kern="1200" dirty="0">
            <a:solidFill>
              <a:schemeClr val="tx1"/>
            </a:solidFill>
          </a:endParaRPr>
        </a:p>
      </dsp:txBody>
      <dsp:txXfrm>
        <a:off x="4443894" y="152794"/>
        <a:ext cx="3023679" cy="1770149"/>
      </dsp:txXfrm>
    </dsp:sp>
    <dsp:sp modelId="{C9ECF4F3-04DA-4404-B62B-89836FD7E2D5}">
      <dsp:nvSpPr>
        <dsp:cNvPr id="0" name=""/>
        <dsp:cNvSpPr/>
      </dsp:nvSpPr>
      <dsp:spPr>
        <a:xfrm rot="5400000">
          <a:off x="5623548" y="2197384"/>
          <a:ext cx="664370" cy="77718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5722578" y="2253793"/>
        <a:ext cx="466312" cy="465059"/>
      </dsp:txXfrm>
    </dsp:sp>
    <dsp:sp modelId="{F9673694-66ED-4CBE-A123-85CDC2EB893A}">
      <dsp:nvSpPr>
        <dsp:cNvPr id="0" name=""/>
        <dsp:cNvSpPr/>
      </dsp:nvSpPr>
      <dsp:spPr>
        <a:xfrm>
          <a:off x="4388822" y="3231546"/>
          <a:ext cx="3133823" cy="188029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OCD can seriously affect a person’s education, work performance, and relationships, often leading to isolation or reduced quality of life.</a:t>
          </a:r>
          <a:endParaRPr lang="en-US" sz="1400" kern="1200" dirty="0">
            <a:solidFill>
              <a:schemeClr val="tx1"/>
            </a:solidFill>
          </a:endParaRPr>
        </a:p>
      </dsp:txBody>
      <dsp:txXfrm>
        <a:off x="4443894" y="3286618"/>
        <a:ext cx="3023679" cy="1770149"/>
      </dsp:txXfrm>
    </dsp:sp>
    <dsp:sp modelId="{A490E525-B2CD-4B23-AB09-4BD2B1E05BAF}">
      <dsp:nvSpPr>
        <dsp:cNvPr id="0" name=""/>
        <dsp:cNvSpPr/>
      </dsp:nvSpPr>
      <dsp:spPr>
        <a:xfrm rot="10800000">
          <a:off x="3448675" y="3783099"/>
          <a:ext cx="664370" cy="777188"/>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3647986" y="3938537"/>
        <a:ext cx="465059" cy="466312"/>
      </dsp:txXfrm>
    </dsp:sp>
    <dsp:sp modelId="{02740D3A-C288-4D54-862F-A62836F2A19F}">
      <dsp:nvSpPr>
        <dsp:cNvPr id="0" name=""/>
        <dsp:cNvSpPr/>
      </dsp:nvSpPr>
      <dsp:spPr>
        <a:xfrm>
          <a:off x="1469" y="3231546"/>
          <a:ext cx="3133823" cy="188029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Depression and suicidal thoughts are common alongside OCD, showing its profound impact on public health.</a:t>
          </a:r>
          <a:endParaRPr lang="en-US" sz="1400" kern="1200" dirty="0">
            <a:solidFill>
              <a:schemeClr val="tx1"/>
            </a:solidFill>
          </a:endParaRPr>
        </a:p>
      </dsp:txBody>
      <dsp:txXfrm>
        <a:off x="56541" y="3286618"/>
        <a:ext cx="3023679" cy="17701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838664-F232-42A9-BF49-B839119066A1}">
      <dsp:nvSpPr>
        <dsp:cNvPr id="0" name=""/>
        <dsp:cNvSpPr/>
      </dsp:nvSpPr>
      <dsp:spPr>
        <a:xfrm>
          <a:off x="0" y="2623"/>
          <a:ext cx="7355604" cy="0"/>
        </a:xfrm>
        <a:prstGeom prst="line">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0000"/>
                <a:satMod val="120000"/>
                <a:lumMod val="99000"/>
              </a:schemeClr>
            </a:gs>
          </a:gsLst>
          <a:path path="circle">
            <a:fillToRect l="100000" t="100000" r="100000" b="100000"/>
          </a:path>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44B6020-71F0-4C31-8B9E-70004A15A83E}">
      <dsp:nvSpPr>
        <dsp:cNvPr id="0" name=""/>
        <dsp:cNvSpPr/>
      </dsp:nvSpPr>
      <dsp:spPr>
        <a:xfrm>
          <a:off x="0" y="2623"/>
          <a:ext cx="7355604" cy="894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dirty="0">
              <a:solidFill>
                <a:schemeClr val="tx1"/>
              </a:solidFill>
            </a:rPr>
            <a:t>Sociocultural and political factors have influenced OCD treatment practices significantly, often leading to stigma, discrimination, and inequality:</a:t>
          </a:r>
          <a:endParaRPr lang="en-US" sz="1300" b="1" kern="1200" dirty="0"/>
        </a:p>
      </dsp:txBody>
      <dsp:txXfrm>
        <a:off x="0" y="2623"/>
        <a:ext cx="7355604" cy="894684"/>
      </dsp:txXfrm>
    </dsp:sp>
    <dsp:sp modelId="{E111305A-CD25-4C5C-BF2D-B3A78DBF64D0}">
      <dsp:nvSpPr>
        <dsp:cNvPr id="0" name=""/>
        <dsp:cNvSpPr/>
      </dsp:nvSpPr>
      <dsp:spPr>
        <a:xfrm>
          <a:off x="0" y="897307"/>
          <a:ext cx="7355604" cy="0"/>
        </a:xfrm>
        <a:prstGeom prst="line">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19E6EF4-7759-4E9E-841F-5D2AD83EB499}">
      <dsp:nvSpPr>
        <dsp:cNvPr id="0" name=""/>
        <dsp:cNvSpPr/>
      </dsp:nvSpPr>
      <dsp:spPr>
        <a:xfrm>
          <a:off x="0" y="897307"/>
          <a:ext cx="7355604" cy="894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solidFill>
                <a:schemeClr val="tx1"/>
              </a:solidFill>
            </a:rPr>
            <a:t>Negative attitudes towards mental illness, including OCD, have persisted in many societies. Stigma can lead to discrimination in various aspects of life, including employment, education, and social interactions.</a:t>
          </a:r>
          <a:endParaRPr lang="en-US" sz="1300" kern="1200" dirty="0">
            <a:solidFill>
              <a:schemeClr val="tx1"/>
            </a:solidFill>
          </a:endParaRPr>
        </a:p>
      </dsp:txBody>
      <dsp:txXfrm>
        <a:off x="0" y="897307"/>
        <a:ext cx="7355604" cy="894684"/>
      </dsp:txXfrm>
    </dsp:sp>
    <dsp:sp modelId="{8AADFCF1-EA96-4707-8DF6-6C4FD5AEADDD}">
      <dsp:nvSpPr>
        <dsp:cNvPr id="0" name=""/>
        <dsp:cNvSpPr/>
      </dsp:nvSpPr>
      <dsp:spPr>
        <a:xfrm>
          <a:off x="0" y="1791991"/>
          <a:ext cx="7355604" cy="0"/>
        </a:xfrm>
        <a:prstGeom prst="line">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0000"/>
                <a:satMod val="120000"/>
                <a:lumMod val="99000"/>
              </a:schemeClr>
            </a:gs>
          </a:gsLst>
          <a:path path="circle">
            <a:fillToRect l="100000" t="100000" r="100000" b="100000"/>
          </a:path>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CA53154-0A95-49B8-B3AA-C46E8968E752}">
      <dsp:nvSpPr>
        <dsp:cNvPr id="0" name=""/>
        <dsp:cNvSpPr/>
      </dsp:nvSpPr>
      <dsp:spPr>
        <a:xfrm>
          <a:off x="0" y="1791991"/>
          <a:ext cx="7355604" cy="894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solidFill>
                <a:schemeClr val="tx1"/>
              </a:solidFill>
            </a:rPr>
            <a:t>It often results in individuals delaying their treatment, as they may hesitate to seek help due to concerns about being judged or rejected. They need to remember that they are not alone, and help is available to them.</a:t>
          </a:r>
          <a:endParaRPr lang="en-US" sz="1300" kern="1200" dirty="0">
            <a:solidFill>
              <a:schemeClr val="tx1"/>
            </a:solidFill>
          </a:endParaRPr>
        </a:p>
      </dsp:txBody>
      <dsp:txXfrm>
        <a:off x="0" y="1791991"/>
        <a:ext cx="7355604" cy="894684"/>
      </dsp:txXfrm>
    </dsp:sp>
    <dsp:sp modelId="{FA28DA04-9669-4E70-935C-F23D1DAFB5EB}">
      <dsp:nvSpPr>
        <dsp:cNvPr id="0" name=""/>
        <dsp:cNvSpPr/>
      </dsp:nvSpPr>
      <dsp:spPr>
        <a:xfrm>
          <a:off x="0" y="2686676"/>
          <a:ext cx="7355604" cy="0"/>
        </a:xfrm>
        <a:prstGeom prst="line">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0000"/>
                <a:satMod val="120000"/>
                <a:lumMod val="99000"/>
              </a:schemeClr>
            </a:gs>
          </a:gsLst>
          <a:path path="circle">
            <a:fillToRect l="100000" t="100000" r="100000" b="100000"/>
          </a:path>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EB469C6-C87A-4A08-9B89-3E4134A0D04C}">
      <dsp:nvSpPr>
        <dsp:cNvPr id="0" name=""/>
        <dsp:cNvSpPr/>
      </dsp:nvSpPr>
      <dsp:spPr>
        <a:xfrm>
          <a:off x="0" y="2686676"/>
          <a:ext cx="7355604" cy="894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solidFill>
                <a:schemeClr val="tx1"/>
              </a:solidFill>
            </a:rPr>
            <a:t>Individuals from marginalised groups, such as racial and ethnic minorities, people with disabilities, and those living in poverty, may face greater barriers to accessing OCD treatment</a:t>
          </a:r>
          <a:r>
            <a:rPr lang="en-GB" sz="1300" kern="1200" dirty="0"/>
            <a:t>.   </a:t>
          </a:r>
          <a:endParaRPr lang="en-US" sz="1300" kern="1200" dirty="0"/>
        </a:p>
      </dsp:txBody>
      <dsp:txXfrm>
        <a:off x="0" y="2686676"/>
        <a:ext cx="7355604" cy="894684"/>
      </dsp:txXfrm>
    </dsp:sp>
    <dsp:sp modelId="{A16538A7-7108-40AB-B975-D3CF4E3A2E15}">
      <dsp:nvSpPr>
        <dsp:cNvPr id="0" name=""/>
        <dsp:cNvSpPr/>
      </dsp:nvSpPr>
      <dsp:spPr>
        <a:xfrm>
          <a:off x="0" y="3581360"/>
          <a:ext cx="7355604" cy="0"/>
        </a:xfrm>
        <a:prstGeom prst="line">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0000"/>
                <a:satMod val="120000"/>
                <a:lumMod val="99000"/>
              </a:schemeClr>
            </a:gs>
          </a:gsLst>
          <a:path path="circle">
            <a:fillToRect l="100000" t="100000" r="100000" b="100000"/>
          </a:path>
        </a:gradFill>
        <a:ln w="9525" cap="flat"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2849DA6-942D-425A-99DF-38B53F9EB875}">
      <dsp:nvSpPr>
        <dsp:cNvPr id="0" name=""/>
        <dsp:cNvSpPr/>
      </dsp:nvSpPr>
      <dsp:spPr>
        <a:xfrm>
          <a:off x="0" y="3581360"/>
          <a:ext cx="7355604" cy="894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solidFill>
                <a:schemeClr val="tx1"/>
              </a:solidFill>
            </a:rPr>
            <a:t>Cultural beliefs and practices can significantly shape how OCD is perceived and treated. </a:t>
          </a:r>
          <a:endParaRPr lang="en-US" sz="1300" kern="1200" dirty="0">
            <a:solidFill>
              <a:schemeClr val="tx1"/>
            </a:solidFill>
          </a:endParaRPr>
        </a:p>
      </dsp:txBody>
      <dsp:txXfrm>
        <a:off x="0" y="3581360"/>
        <a:ext cx="7355604" cy="894684"/>
      </dsp:txXfrm>
    </dsp:sp>
    <dsp:sp modelId="{74E31728-E6A2-4729-B57A-69E1F90CA337}">
      <dsp:nvSpPr>
        <dsp:cNvPr id="0" name=""/>
        <dsp:cNvSpPr/>
      </dsp:nvSpPr>
      <dsp:spPr>
        <a:xfrm>
          <a:off x="0" y="4476044"/>
          <a:ext cx="7355604" cy="0"/>
        </a:xfrm>
        <a:prstGeom prst="line">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0000"/>
                <a:satMod val="120000"/>
                <a:lumMod val="99000"/>
              </a:schemeClr>
            </a:gs>
          </a:gsLst>
          <a:path path="circle">
            <a:fillToRect l="100000" t="100000" r="100000" b="100000"/>
          </a:path>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8A8FD2B-106C-448B-B7C6-7B67B9FC3FF7}">
      <dsp:nvSpPr>
        <dsp:cNvPr id="0" name=""/>
        <dsp:cNvSpPr/>
      </dsp:nvSpPr>
      <dsp:spPr>
        <a:xfrm>
          <a:off x="0" y="4476044"/>
          <a:ext cx="7355604" cy="894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solidFill>
                <a:schemeClr val="tx1"/>
              </a:solidFill>
            </a:rPr>
            <a:t>Inadequate mental health funding results in long waiting lists and limited options. </a:t>
          </a:r>
          <a:endParaRPr lang="en-US" sz="1300" kern="1200" dirty="0">
            <a:solidFill>
              <a:schemeClr val="tx1"/>
            </a:solidFill>
          </a:endParaRPr>
        </a:p>
      </dsp:txBody>
      <dsp:txXfrm>
        <a:off x="0" y="4476044"/>
        <a:ext cx="7355604" cy="8946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94FA76-3921-4D94-9EDD-8D7FB73E8377}">
      <dsp:nvSpPr>
        <dsp:cNvPr id="0" name=""/>
        <dsp:cNvSpPr/>
      </dsp:nvSpPr>
      <dsp:spPr>
        <a:xfrm>
          <a:off x="3153" y="71580"/>
          <a:ext cx="3074470" cy="45486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dirty="0"/>
            <a:t>Assessment tools:</a:t>
          </a:r>
          <a:endParaRPr lang="en-US" sz="1400" kern="1200" dirty="0"/>
        </a:p>
      </dsp:txBody>
      <dsp:txXfrm>
        <a:off x="3153" y="71580"/>
        <a:ext cx="3074470" cy="454861"/>
      </dsp:txXfrm>
    </dsp:sp>
    <dsp:sp modelId="{19154411-4DF8-44BD-8BBF-5AE17CF31570}">
      <dsp:nvSpPr>
        <dsp:cNvPr id="0" name=""/>
        <dsp:cNvSpPr/>
      </dsp:nvSpPr>
      <dsp:spPr>
        <a:xfrm>
          <a:off x="3153" y="526442"/>
          <a:ext cx="3074470" cy="332899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i="0" kern="1200" dirty="0"/>
            <a:t>Yale–Brown Obsessive-Compulsive Scale (Y-BOCS) – measures symptom severity.</a:t>
          </a:r>
          <a:endParaRPr lang="en-US" sz="1400" i="0" kern="1200" dirty="0"/>
        </a:p>
        <a:p>
          <a:pPr marL="114300" lvl="1" indent="-114300" algn="l" defTabSz="622300">
            <a:lnSpc>
              <a:spcPct val="90000"/>
            </a:lnSpc>
            <a:spcBef>
              <a:spcPct val="0"/>
            </a:spcBef>
            <a:spcAft>
              <a:spcPct val="15000"/>
            </a:spcAft>
            <a:buChar char="•"/>
          </a:pPr>
          <a:r>
            <a:rPr lang="en-GB" sz="1400" i="0" kern="1200" dirty="0"/>
            <a:t>Obsessive–Compulsive Inventory–Revised (OCI-R) – identifies the main </a:t>
          </a:r>
          <a:r>
            <a:rPr lang="en-GB" sz="1400" kern="1200" dirty="0"/>
            <a:t>symptom areas.</a:t>
          </a:r>
          <a:endParaRPr lang="en-US" sz="1400" kern="1200" dirty="0"/>
        </a:p>
      </dsp:txBody>
      <dsp:txXfrm>
        <a:off x="3153" y="526442"/>
        <a:ext cx="3074470" cy="3328998"/>
      </dsp:txXfrm>
    </dsp:sp>
    <dsp:sp modelId="{BEECE9F7-9115-4859-9593-7FF6025855C2}">
      <dsp:nvSpPr>
        <dsp:cNvPr id="0" name=""/>
        <dsp:cNvSpPr/>
      </dsp:nvSpPr>
      <dsp:spPr>
        <a:xfrm>
          <a:off x="3508050" y="71580"/>
          <a:ext cx="3074470" cy="454861"/>
        </a:xfrm>
        <a:prstGeom prst="rect">
          <a:avLst/>
        </a:prstGeom>
        <a:solidFill>
          <a:schemeClr val="accent2">
            <a:hueOff val="-780540"/>
            <a:satOff val="24437"/>
            <a:lumOff val="-7549"/>
            <a:alphaOff val="0"/>
          </a:schemeClr>
        </a:solidFill>
        <a:ln w="12700" cap="flat" cmpd="sng" algn="ctr">
          <a:solidFill>
            <a:schemeClr val="accent2">
              <a:hueOff val="-780540"/>
              <a:satOff val="24437"/>
              <a:lumOff val="-754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dirty="0"/>
            <a:t>Assessment :</a:t>
          </a:r>
          <a:endParaRPr lang="en-US" sz="1400" kern="1200" dirty="0"/>
        </a:p>
      </dsp:txBody>
      <dsp:txXfrm>
        <a:off x="3508050" y="71580"/>
        <a:ext cx="3074470" cy="454861"/>
      </dsp:txXfrm>
    </dsp:sp>
    <dsp:sp modelId="{79491A8C-4CFE-4822-B607-D24130513953}">
      <dsp:nvSpPr>
        <dsp:cNvPr id="0" name=""/>
        <dsp:cNvSpPr/>
      </dsp:nvSpPr>
      <dsp:spPr>
        <a:xfrm>
          <a:off x="3508050" y="526442"/>
          <a:ext cx="3074470" cy="3328998"/>
        </a:xfrm>
        <a:prstGeom prst="rect">
          <a:avLst/>
        </a:prstGeom>
        <a:solidFill>
          <a:schemeClr val="accent2">
            <a:tint val="40000"/>
            <a:alpha val="90000"/>
            <a:hueOff val="-800624"/>
            <a:satOff val="17521"/>
            <a:lumOff val="-591"/>
            <a:alphaOff val="0"/>
          </a:schemeClr>
        </a:solidFill>
        <a:ln w="12700" cap="flat" cmpd="sng" algn="ctr">
          <a:solidFill>
            <a:schemeClr val="accent2">
              <a:tint val="40000"/>
              <a:alpha val="90000"/>
              <a:hueOff val="-800624"/>
              <a:satOff val="17521"/>
              <a:lumOff val="-59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kumimoji="0" lang="en-US" altLang="en-US" sz="1400" b="0" i="0" u="none" strike="noStrike" kern="1200" cap="none" normalizeH="0" baseline="0" dirty="0">
              <a:ln>
                <a:noFill/>
              </a:ln>
              <a:solidFill>
                <a:schemeClr val="tx1"/>
              </a:solidFill>
              <a:effectLst/>
              <a:latin typeface="Meiryo" panose="020B0604030504040204" pitchFamily="34" charset="-128"/>
              <a:ea typeface="Meiryo" panose="020B0604030504040204" pitchFamily="34" charset="-128"/>
              <a:cs typeface="Segoe UI" panose="020B0502040204020203" pitchFamily="34" charset="0"/>
            </a:rPr>
            <a:t>Conducted by a trained health professional </a:t>
          </a:r>
          <a:endParaRPr lang="en-US" sz="1400" kern="1200" dirty="0"/>
        </a:p>
        <a:p>
          <a:pPr marL="114300" lvl="1" indent="-114300" algn="l" defTabSz="622300">
            <a:lnSpc>
              <a:spcPct val="90000"/>
            </a:lnSpc>
            <a:spcBef>
              <a:spcPct val="0"/>
            </a:spcBef>
            <a:spcAft>
              <a:spcPct val="15000"/>
            </a:spcAft>
            <a:buChar char="•"/>
          </a:pPr>
          <a:r>
            <a:rPr kumimoji="0" lang="en-US" altLang="en-US" sz="1400" b="0" i="0" u="none" strike="noStrike" kern="1200" cap="none" normalizeH="0" baseline="0" dirty="0">
              <a:ln>
                <a:noFill/>
              </a:ln>
              <a:solidFill>
                <a:schemeClr val="tx1"/>
              </a:solidFill>
              <a:effectLst/>
              <a:latin typeface="Meiryo" panose="020B0604030504040204" pitchFamily="34" charset="-128"/>
              <a:ea typeface="Meiryo" panose="020B0604030504040204" pitchFamily="34" charset="-128"/>
              <a:cs typeface="Segoe UI" panose="020B0502040204020203" pitchFamily="34" charset="0"/>
            </a:rPr>
            <a:t>Usually 1 hour, over the phone or face-to-face </a:t>
          </a:r>
        </a:p>
        <a:p>
          <a:pPr marL="114300" lvl="1" indent="-114300" algn="l" defTabSz="622300">
            <a:lnSpc>
              <a:spcPct val="90000"/>
            </a:lnSpc>
            <a:spcBef>
              <a:spcPct val="0"/>
            </a:spcBef>
            <a:spcAft>
              <a:spcPct val="15000"/>
            </a:spcAft>
            <a:buChar char="•"/>
          </a:pPr>
          <a:r>
            <a:rPr lang="en-GB" sz="1400" kern="1200" dirty="0"/>
            <a:t>Level of </a:t>
          </a:r>
          <a:r>
            <a:rPr lang="en-GB" sz="1400" b="0" kern="1200" dirty="0"/>
            <a:t>insight (awareness of the problem).</a:t>
          </a:r>
          <a:endParaRPr lang="en-US" sz="1400" b="0" kern="1200" dirty="0"/>
        </a:p>
        <a:p>
          <a:pPr marL="114300" lvl="1" indent="-114300" algn="l" defTabSz="622300">
            <a:lnSpc>
              <a:spcPct val="90000"/>
            </a:lnSpc>
            <a:spcBef>
              <a:spcPct val="0"/>
            </a:spcBef>
            <a:spcAft>
              <a:spcPct val="15000"/>
            </a:spcAft>
            <a:buChar char="•"/>
          </a:pPr>
          <a:r>
            <a:rPr lang="en-GB" sz="1400" b="0" kern="1200" dirty="0"/>
            <a:t>Risk factors, other mental-health conditions, and differential diagnoses.</a:t>
          </a:r>
          <a:endParaRPr lang="en-US" sz="1400" kern="1200" dirty="0"/>
        </a:p>
      </dsp:txBody>
      <dsp:txXfrm>
        <a:off x="3508050" y="526442"/>
        <a:ext cx="3074470" cy="3328998"/>
      </dsp:txXfrm>
    </dsp:sp>
    <dsp:sp modelId="{0619E6A5-785E-42D0-A1AB-2B05B81598B5}">
      <dsp:nvSpPr>
        <dsp:cNvPr id="0" name=""/>
        <dsp:cNvSpPr/>
      </dsp:nvSpPr>
      <dsp:spPr>
        <a:xfrm>
          <a:off x="7012946" y="71580"/>
          <a:ext cx="3074470" cy="454861"/>
        </a:xfrm>
        <a:prstGeom prst="rect">
          <a:avLst/>
        </a:prstGeom>
        <a:solidFill>
          <a:schemeClr val="accent2">
            <a:hueOff val="-1561080"/>
            <a:satOff val="48873"/>
            <a:lumOff val="-15098"/>
            <a:alphaOff val="0"/>
          </a:schemeClr>
        </a:solidFill>
        <a:ln w="12700" cap="flat" cmpd="sng" algn="ctr">
          <a:solidFill>
            <a:schemeClr val="accent2">
              <a:hueOff val="-1561080"/>
              <a:satOff val="48873"/>
              <a:lumOff val="-1509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dirty="0"/>
            <a:t>Common asked questions:</a:t>
          </a:r>
          <a:endParaRPr lang="en-US" sz="1400" kern="1200" dirty="0"/>
        </a:p>
      </dsp:txBody>
      <dsp:txXfrm>
        <a:off x="7012946" y="71580"/>
        <a:ext cx="3074470" cy="454861"/>
      </dsp:txXfrm>
    </dsp:sp>
    <dsp:sp modelId="{AA195F86-AA67-4CF1-BEB1-E71109907807}">
      <dsp:nvSpPr>
        <dsp:cNvPr id="0" name=""/>
        <dsp:cNvSpPr/>
      </dsp:nvSpPr>
      <dsp:spPr>
        <a:xfrm>
          <a:off x="7012946" y="526442"/>
          <a:ext cx="3074470" cy="3328998"/>
        </a:xfrm>
        <a:prstGeom prst="rect">
          <a:avLst/>
        </a:prstGeom>
        <a:solidFill>
          <a:schemeClr val="accent2">
            <a:tint val="40000"/>
            <a:alpha val="90000"/>
            <a:hueOff val="-1601248"/>
            <a:satOff val="35042"/>
            <a:lumOff val="-1182"/>
            <a:alphaOff val="0"/>
          </a:schemeClr>
        </a:solidFill>
        <a:ln w="12700" cap="flat" cmpd="sng" algn="ctr">
          <a:solidFill>
            <a:schemeClr val="accent2">
              <a:tint val="40000"/>
              <a:alpha val="90000"/>
              <a:hueOff val="-1601248"/>
              <a:satOff val="35042"/>
              <a:lumOff val="-118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lrTx/>
            <a:buSzTx/>
            <a:buFont typeface="Arial" panose="020B0604020202020204" pitchFamily="34" charset="0"/>
            <a:buChar char="•"/>
          </a:pPr>
          <a:r>
            <a:rPr lang="en-GB" sz="1300" b="0" kern="1200" dirty="0">
              <a:solidFill>
                <a:schemeClr val="tx1"/>
              </a:solidFill>
              <a:latin typeface="+mn-lt"/>
              <a:ea typeface="Meiryo" panose="020B0604030504040204" pitchFamily="34" charset="-128"/>
            </a:rPr>
            <a:t>Do you wash or clean a lot?
Do you check things repeatedly?
Are there unwanted thoughts you can’t get rid of?
Do tasks take a long time to complete?
Do these issues cause you distress?</a:t>
          </a:r>
          <a:endParaRPr lang="en-US" sz="1300" b="0" kern="1200" dirty="0">
            <a:solidFill>
              <a:schemeClr val="tx1"/>
            </a:solidFill>
            <a:latin typeface="+mn-lt"/>
            <a:ea typeface="Meiryo" panose="020B0604030504040204" pitchFamily="34" charset="-128"/>
          </a:endParaRPr>
        </a:p>
        <a:p>
          <a:pPr marL="114300" lvl="1" indent="-114300" algn="l" defTabSz="577850">
            <a:lnSpc>
              <a:spcPct val="90000"/>
            </a:lnSpc>
            <a:spcBef>
              <a:spcPct val="0"/>
            </a:spcBef>
            <a:spcAft>
              <a:spcPct val="15000"/>
            </a:spcAft>
            <a:buClrTx/>
            <a:buSzTx/>
            <a:buFontTx/>
            <a:buNone/>
          </a:pPr>
          <a:r>
            <a:rPr lang="en-GB" sz="1300" b="0" kern="1200" dirty="0">
              <a:solidFill>
                <a:schemeClr val="tx1"/>
              </a:solidFill>
              <a:latin typeface="+mn-lt"/>
              <a:ea typeface="Meiryo" panose="020B0604030504040204" pitchFamily="34" charset="-128"/>
            </a:rPr>
            <a:t>A good assessment will explore your unique experience in depth.</a:t>
          </a:r>
          <a:endParaRPr lang="en-US" sz="1300" b="0" kern="1200" dirty="0">
            <a:solidFill>
              <a:schemeClr val="tx1"/>
            </a:solidFill>
            <a:latin typeface="+mn-lt"/>
            <a:ea typeface="Meiryo" panose="020B0604030504040204" pitchFamily="34" charset="-128"/>
          </a:endParaRPr>
        </a:p>
      </dsp:txBody>
      <dsp:txXfrm>
        <a:off x="7012946" y="526442"/>
        <a:ext cx="3074470" cy="332899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43E492-3889-463B-98CB-A52F62664C47}">
      <dsp:nvSpPr>
        <dsp:cNvPr id="0" name=""/>
        <dsp:cNvSpPr/>
      </dsp:nvSpPr>
      <dsp:spPr>
        <a:xfrm>
          <a:off x="0" y="10923"/>
          <a:ext cx="6600144" cy="870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DB0F3D-4C94-4D50-8CE0-1714275FD3F3}">
      <dsp:nvSpPr>
        <dsp:cNvPr id="0" name=""/>
        <dsp:cNvSpPr/>
      </dsp:nvSpPr>
      <dsp:spPr>
        <a:xfrm>
          <a:off x="263200" y="206691"/>
          <a:ext cx="479013" cy="4785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AD10D77-A6CE-4E4A-B572-4069F7F915E8}">
      <dsp:nvSpPr>
        <dsp:cNvPr id="0" name=""/>
        <dsp:cNvSpPr/>
      </dsp:nvSpPr>
      <dsp:spPr>
        <a:xfrm>
          <a:off x="1005413" y="10923"/>
          <a:ext cx="5503845" cy="1033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349" tIns="109349" rIns="109349" bIns="109349" numCol="1" spcCol="1270" anchor="ctr" anchorCtr="0">
          <a:noAutofit/>
        </a:bodyPr>
        <a:lstStyle/>
        <a:p>
          <a:pPr marL="0" lvl="0" indent="0" algn="l" defTabSz="622300">
            <a:lnSpc>
              <a:spcPct val="90000"/>
            </a:lnSpc>
            <a:spcBef>
              <a:spcPct val="0"/>
            </a:spcBef>
            <a:spcAft>
              <a:spcPct val="35000"/>
            </a:spcAft>
            <a:buNone/>
          </a:pPr>
          <a:r>
            <a:rPr lang="en-GB" sz="1400" b="0" kern="1200" baseline="0" dirty="0"/>
            <a:t>Cognitive Behavioural Therapy (CBT) with Exposure and Response Prevention (ERP) is the first-line treatment for OCD.</a:t>
          </a:r>
          <a:endParaRPr lang="en-US" sz="1400" b="0" kern="1200" dirty="0"/>
        </a:p>
      </dsp:txBody>
      <dsp:txXfrm>
        <a:off x="1005413" y="10923"/>
        <a:ext cx="5503845" cy="1033223"/>
      </dsp:txXfrm>
    </dsp:sp>
    <dsp:sp modelId="{8A536782-8FAE-4D9D-B2C5-B6C5B3DEF45C}">
      <dsp:nvSpPr>
        <dsp:cNvPr id="0" name=""/>
        <dsp:cNvSpPr/>
      </dsp:nvSpPr>
      <dsp:spPr>
        <a:xfrm>
          <a:off x="0" y="1302452"/>
          <a:ext cx="6600144" cy="870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00D52B-C228-4BCF-AE9D-346E068D3501}">
      <dsp:nvSpPr>
        <dsp:cNvPr id="0" name=""/>
        <dsp:cNvSpPr/>
      </dsp:nvSpPr>
      <dsp:spPr>
        <a:xfrm>
          <a:off x="263200" y="1498220"/>
          <a:ext cx="479013" cy="4785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42513E-5DE8-4603-8192-332A63339571}">
      <dsp:nvSpPr>
        <dsp:cNvPr id="0" name=""/>
        <dsp:cNvSpPr/>
      </dsp:nvSpPr>
      <dsp:spPr>
        <a:xfrm>
          <a:off x="1005413" y="1302452"/>
          <a:ext cx="5503845" cy="1033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349" tIns="109349" rIns="109349" bIns="109349" numCol="1" spcCol="1270" anchor="ctr" anchorCtr="0">
          <a:noAutofit/>
        </a:bodyPr>
        <a:lstStyle/>
        <a:p>
          <a:pPr marL="0" lvl="0" indent="0" algn="l" defTabSz="622300">
            <a:lnSpc>
              <a:spcPct val="90000"/>
            </a:lnSpc>
            <a:spcBef>
              <a:spcPct val="0"/>
            </a:spcBef>
            <a:spcAft>
              <a:spcPct val="35000"/>
            </a:spcAft>
            <a:buNone/>
          </a:pPr>
          <a:r>
            <a:rPr lang="en-GB" sz="1400" b="0" kern="1200" baseline="0" dirty="0"/>
            <a:t>ERP involves gradual exposure to anxiety triggers while resisting compulsions, reducing distress through habituation.</a:t>
          </a:r>
          <a:endParaRPr lang="en-US" sz="1400" b="0" kern="1200" dirty="0"/>
        </a:p>
      </dsp:txBody>
      <dsp:txXfrm>
        <a:off x="1005413" y="1302452"/>
        <a:ext cx="5503845" cy="1033223"/>
      </dsp:txXfrm>
    </dsp:sp>
    <dsp:sp modelId="{627EBE31-FACB-4D11-9C1F-A3615FFDDCC5}">
      <dsp:nvSpPr>
        <dsp:cNvPr id="0" name=""/>
        <dsp:cNvSpPr/>
      </dsp:nvSpPr>
      <dsp:spPr>
        <a:xfrm>
          <a:off x="0" y="2593981"/>
          <a:ext cx="6600144" cy="870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BED663-E983-48E6-B207-298846D8E3EF}">
      <dsp:nvSpPr>
        <dsp:cNvPr id="0" name=""/>
        <dsp:cNvSpPr/>
      </dsp:nvSpPr>
      <dsp:spPr>
        <a:xfrm>
          <a:off x="263200" y="2789749"/>
          <a:ext cx="479013" cy="4785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473C301-DECB-4CB6-B465-E1DEE4B496E4}">
      <dsp:nvSpPr>
        <dsp:cNvPr id="0" name=""/>
        <dsp:cNvSpPr/>
      </dsp:nvSpPr>
      <dsp:spPr>
        <a:xfrm>
          <a:off x="1005413" y="2593981"/>
          <a:ext cx="5503845" cy="1033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349" tIns="109349" rIns="109349" bIns="109349" numCol="1" spcCol="1270" anchor="ctr" anchorCtr="0">
          <a:noAutofit/>
        </a:bodyPr>
        <a:lstStyle/>
        <a:p>
          <a:pPr marL="0" lvl="0" indent="0" algn="l" defTabSz="622300">
            <a:lnSpc>
              <a:spcPct val="90000"/>
            </a:lnSpc>
            <a:spcBef>
              <a:spcPct val="0"/>
            </a:spcBef>
            <a:spcAft>
              <a:spcPct val="35000"/>
            </a:spcAft>
            <a:buNone/>
          </a:pPr>
          <a:r>
            <a:rPr lang="en-GB" sz="1400" b="0" kern="1200" baseline="0" dirty="0"/>
            <a:t>Treatment structure: typically, 10–20 sessions plus home-based practice and relapse-prevention planning.</a:t>
          </a:r>
          <a:endParaRPr lang="en-US" sz="1400" b="0" kern="1200" dirty="0"/>
        </a:p>
      </dsp:txBody>
      <dsp:txXfrm>
        <a:off x="1005413" y="2593981"/>
        <a:ext cx="5503845" cy="1033223"/>
      </dsp:txXfrm>
    </dsp:sp>
    <dsp:sp modelId="{35AE2CE8-0EA7-452C-A978-51AF2B2C0EDA}">
      <dsp:nvSpPr>
        <dsp:cNvPr id="0" name=""/>
        <dsp:cNvSpPr/>
      </dsp:nvSpPr>
      <dsp:spPr>
        <a:xfrm>
          <a:off x="0" y="3885510"/>
          <a:ext cx="6600144" cy="870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02DFF8-EE27-4DB7-8CDC-CFF0F0C22B8F}">
      <dsp:nvSpPr>
        <dsp:cNvPr id="0" name=""/>
        <dsp:cNvSpPr/>
      </dsp:nvSpPr>
      <dsp:spPr>
        <a:xfrm>
          <a:off x="263200" y="4081279"/>
          <a:ext cx="479013" cy="4785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D1179F-DD03-42BC-BA41-F84DEEF3D60F}">
      <dsp:nvSpPr>
        <dsp:cNvPr id="0" name=""/>
        <dsp:cNvSpPr/>
      </dsp:nvSpPr>
      <dsp:spPr>
        <a:xfrm>
          <a:off x="1005413" y="3885510"/>
          <a:ext cx="5503845" cy="1033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349" tIns="109349" rIns="109349" bIns="109349" numCol="1" spcCol="1270" anchor="ctr" anchorCtr="0">
          <a:noAutofit/>
        </a:bodyPr>
        <a:lstStyle/>
        <a:p>
          <a:pPr marL="0" lvl="0" indent="0" algn="l" defTabSz="622300">
            <a:lnSpc>
              <a:spcPct val="90000"/>
            </a:lnSpc>
            <a:spcBef>
              <a:spcPct val="0"/>
            </a:spcBef>
            <a:spcAft>
              <a:spcPct val="35000"/>
            </a:spcAft>
            <a:buNone/>
          </a:pPr>
          <a:r>
            <a:rPr lang="en-GB" sz="1400" b="0" kern="1200" baseline="0" dirty="0"/>
            <a:t>Delivered in individual or group formats, and via digital CBT platforms (e.g., Silver Cloud, IAPT Online, or NHS Talking Therapies apps).</a:t>
          </a:r>
          <a:endParaRPr lang="en-US" sz="1400" b="0" kern="1200" dirty="0"/>
        </a:p>
      </dsp:txBody>
      <dsp:txXfrm>
        <a:off x="1005413" y="3885510"/>
        <a:ext cx="5503845" cy="1033223"/>
      </dsp:txXfrm>
    </dsp:sp>
    <dsp:sp modelId="{383F3F09-4AEB-4F4D-A62C-927AD3FE785B}">
      <dsp:nvSpPr>
        <dsp:cNvPr id="0" name=""/>
        <dsp:cNvSpPr/>
      </dsp:nvSpPr>
      <dsp:spPr>
        <a:xfrm>
          <a:off x="0" y="5177039"/>
          <a:ext cx="6600144" cy="870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A13CDB-3D6A-462B-B727-2A17125A5341}">
      <dsp:nvSpPr>
        <dsp:cNvPr id="0" name=""/>
        <dsp:cNvSpPr/>
      </dsp:nvSpPr>
      <dsp:spPr>
        <a:xfrm>
          <a:off x="263200" y="5372808"/>
          <a:ext cx="479013" cy="4785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C9269C-9485-407C-89A1-116FBCD7F80F}">
      <dsp:nvSpPr>
        <dsp:cNvPr id="0" name=""/>
        <dsp:cNvSpPr/>
      </dsp:nvSpPr>
      <dsp:spPr>
        <a:xfrm>
          <a:off x="942669" y="5177039"/>
          <a:ext cx="5629332" cy="1033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349" tIns="109349" rIns="109349" bIns="109349" numCol="1" spcCol="1270" anchor="ctr" anchorCtr="0">
          <a:noAutofit/>
        </a:bodyPr>
        <a:lstStyle/>
        <a:p>
          <a:pPr marL="0" lvl="0" indent="0" algn="l" defTabSz="622300">
            <a:lnSpc>
              <a:spcPct val="90000"/>
            </a:lnSpc>
            <a:spcBef>
              <a:spcPct val="0"/>
            </a:spcBef>
            <a:spcAft>
              <a:spcPct val="35000"/>
            </a:spcAft>
            <a:buNone/>
          </a:pPr>
          <a:r>
            <a:rPr lang="en-GB" sz="1400" b="0" kern="1200" baseline="0" dirty="0"/>
            <a:t>Group CBT and digital ERP improve accessibility, reduce waiting times, and align with the NHS Long-Term Plan (2019) for equitable mental-health support. </a:t>
          </a:r>
          <a:endParaRPr lang="en-US" sz="1400" b="0" kern="1200" dirty="0"/>
        </a:p>
      </dsp:txBody>
      <dsp:txXfrm>
        <a:off x="942669" y="5177039"/>
        <a:ext cx="5629332" cy="103322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EF2463-25F7-4F8E-93A7-E29F670A4BFA}">
      <dsp:nvSpPr>
        <dsp:cNvPr id="0" name=""/>
        <dsp:cNvSpPr/>
      </dsp:nvSpPr>
      <dsp:spPr>
        <a:xfrm>
          <a:off x="0" y="409429"/>
          <a:ext cx="6694713" cy="895050"/>
        </a:xfrm>
        <a:prstGeom prst="roundRect">
          <a:avLst/>
        </a:prstGeom>
        <a:no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kern="1200" baseline="0" dirty="0">
              <a:solidFill>
                <a:schemeClr val="tx1"/>
              </a:solidFill>
            </a:rPr>
            <a:t>First-line medication: Selective Serotonin Reuptake Inhibitors (SSRIs): sertraline, fluoxetine, fluvoxamine, paroxetine, citalopram.</a:t>
          </a:r>
          <a:endParaRPr lang="en-US" sz="1500" b="0" kern="1200" dirty="0">
            <a:solidFill>
              <a:schemeClr val="tx1"/>
            </a:solidFill>
          </a:endParaRPr>
        </a:p>
      </dsp:txBody>
      <dsp:txXfrm>
        <a:off x="43693" y="453122"/>
        <a:ext cx="6607327" cy="807664"/>
      </dsp:txXfrm>
    </dsp:sp>
    <dsp:sp modelId="{FED78E23-2531-45A5-AE38-B350F1C56FF9}">
      <dsp:nvSpPr>
        <dsp:cNvPr id="0" name=""/>
        <dsp:cNvSpPr/>
      </dsp:nvSpPr>
      <dsp:spPr>
        <a:xfrm>
          <a:off x="0" y="1347679"/>
          <a:ext cx="6694713" cy="895050"/>
        </a:xfrm>
        <a:prstGeom prst="roundRect">
          <a:avLst/>
        </a:prstGeom>
        <a:no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kern="1200" baseline="0" dirty="0">
              <a:solidFill>
                <a:schemeClr val="tx1"/>
              </a:solidFill>
            </a:rPr>
            <a:t>Treatment trial: minimum 12 weeks before judging response; maintain therapy for 12–24 months post-remission.</a:t>
          </a:r>
          <a:endParaRPr lang="en-US" sz="1500" b="0" kern="1200" dirty="0">
            <a:solidFill>
              <a:schemeClr val="tx1"/>
            </a:solidFill>
          </a:endParaRPr>
        </a:p>
      </dsp:txBody>
      <dsp:txXfrm>
        <a:off x="43693" y="1391372"/>
        <a:ext cx="6607327" cy="807664"/>
      </dsp:txXfrm>
    </dsp:sp>
    <dsp:sp modelId="{CC469984-9D74-4E27-80B7-ADB0058403A4}">
      <dsp:nvSpPr>
        <dsp:cNvPr id="0" name=""/>
        <dsp:cNvSpPr/>
      </dsp:nvSpPr>
      <dsp:spPr>
        <a:xfrm>
          <a:off x="0" y="2285929"/>
          <a:ext cx="6694713" cy="895050"/>
        </a:xfrm>
        <a:prstGeom prst="roundRect">
          <a:avLst/>
        </a:prstGeom>
        <a:no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kern="1200" baseline="0" dirty="0">
              <a:solidFill>
                <a:schemeClr val="tx1"/>
              </a:solidFill>
            </a:rPr>
            <a:t>If ineffective, switch to another SSRI or clomipramine (tricyclic antidepressant).</a:t>
          </a:r>
          <a:endParaRPr lang="en-US" sz="1500" b="0" kern="1200" dirty="0">
            <a:solidFill>
              <a:schemeClr val="tx1"/>
            </a:solidFill>
          </a:endParaRPr>
        </a:p>
      </dsp:txBody>
      <dsp:txXfrm>
        <a:off x="43693" y="2329622"/>
        <a:ext cx="6607327" cy="807664"/>
      </dsp:txXfrm>
    </dsp:sp>
    <dsp:sp modelId="{9A965D54-F501-47C9-A9C5-89AEF552355A}">
      <dsp:nvSpPr>
        <dsp:cNvPr id="0" name=""/>
        <dsp:cNvSpPr/>
      </dsp:nvSpPr>
      <dsp:spPr>
        <a:xfrm>
          <a:off x="0" y="3224179"/>
          <a:ext cx="6694713" cy="895050"/>
        </a:xfrm>
        <a:prstGeom prst="roundRect">
          <a:avLst/>
        </a:prstGeom>
        <a:no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kern="1200" baseline="0" dirty="0">
              <a:solidFill>
                <a:schemeClr val="tx1"/>
              </a:solidFill>
            </a:rPr>
            <a:t>For treatment-resistant OCD, consider augmentation with a low-dose atypical antipsychotic (e.g. risperidone) under specialist care.</a:t>
          </a:r>
          <a:endParaRPr lang="en-US" sz="1500" b="0" kern="1200" dirty="0">
            <a:solidFill>
              <a:schemeClr val="tx1"/>
            </a:solidFill>
          </a:endParaRPr>
        </a:p>
      </dsp:txBody>
      <dsp:txXfrm>
        <a:off x="43693" y="3267872"/>
        <a:ext cx="6607327" cy="807664"/>
      </dsp:txXfrm>
    </dsp:sp>
    <dsp:sp modelId="{4D92F328-AEC9-44A1-A70E-3E71D8120B4B}">
      <dsp:nvSpPr>
        <dsp:cNvPr id="0" name=""/>
        <dsp:cNvSpPr/>
      </dsp:nvSpPr>
      <dsp:spPr>
        <a:xfrm>
          <a:off x="0" y="4162429"/>
          <a:ext cx="6694713" cy="895050"/>
        </a:xfrm>
        <a:prstGeom prst="roundRect">
          <a:avLst/>
        </a:prstGeom>
        <a:no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kern="1200" baseline="0" dirty="0">
              <a:solidFill>
                <a:schemeClr val="tx1"/>
              </a:solidFill>
            </a:rPr>
            <a:t>Shared-care approach: monitor adherence, side effects, and interactions in collaboration with GPs and pharmacists.</a:t>
          </a:r>
          <a:endParaRPr lang="en-US" sz="1500" b="0" kern="1200" dirty="0">
            <a:solidFill>
              <a:schemeClr val="tx1"/>
            </a:solidFill>
          </a:endParaRPr>
        </a:p>
      </dsp:txBody>
      <dsp:txXfrm>
        <a:off x="43693" y="4206122"/>
        <a:ext cx="6607327" cy="807664"/>
      </dsp:txXfrm>
    </dsp:sp>
    <dsp:sp modelId="{3A87E24C-B077-4FB3-BD81-74395C11AF18}">
      <dsp:nvSpPr>
        <dsp:cNvPr id="0" name=""/>
        <dsp:cNvSpPr/>
      </dsp:nvSpPr>
      <dsp:spPr>
        <a:xfrm>
          <a:off x="0" y="5100679"/>
          <a:ext cx="6694713" cy="895050"/>
        </a:xfrm>
        <a:prstGeom prst="roundRect">
          <a:avLst/>
        </a:prstGeom>
        <a:no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kern="1200" baseline="0" dirty="0">
              <a:solidFill>
                <a:schemeClr val="tx1"/>
              </a:solidFill>
            </a:rPr>
            <a:t>Combine with CBT/ERP for optimal long-term outcomes and relapse prevention.</a:t>
          </a:r>
          <a:endParaRPr lang="en-US" sz="1500" b="0" kern="1200" dirty="0">
            <a:solidFill>
              <a:schemeClr val="tx1"/>
            </a:solidFill>
          </a:endParaRPr>
        </a:p>
      </dsp:txBody>
      <dsp:txXfrm>
        <a:off x="43693" y="5144372"/>
        <a:ext cx="6607327" cy="80766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E2E1BD-1060-4FCC-9C49-F5ED897C3D17}">
      <dsp:nvSpPr>
        <dsp:cNvPr id="0" name=""/>
        <dsp:cNvSpPr/>
      </dsp:nvSpPr>
      <dsp:spPr>
        <a:xfrm>
          <a:off x="34883" y="22636"/>
          <a:ext cx="887277" cy="88727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B34E7E-EC74-4428-8CDA-DEDC1EF6A7C1}">
      <dsp:nvSpPr>
        <dsp:cNvPr id="0" name=""/>
        <dsp:cNvSpPr/>
      </dsp:nvSpPr>
      <dsp:spPr>
        <a:xfrm>
          <a:off x="221211" y="208964"/>
          <a:ext cx="514621" cy="5146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B7A68D-A0C1-43B7-8003-FCD61124487C}">
      <dsp:nvSpPr>
        <dsp:cNvPr id="0" name=""/>
        <dsp:cNvSpPr/>
      </dsp:nvSpPr>
      <dsp:spPr>
        <a:xfrm>
          <a:off x="1112292" y="22636"/>
          <a:ext cx="2091440" cy="887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0" kern="1200" baseline="0"/>
            <a:t>In the UK, OCD care follows national guidance set out by:</a:t>
          </a:r>
          <a:endParaRPr lang="en-US" sz="1100" kern="1200"/>
        </a:p>
      </dsp:txBody>
      <dsp:txXfrm>
        <a:off x="1112292" y="22636"/>
        <a:ext cx="2091440" cy="887277"/>
      </dsp:txXfrm>
    </dsp:sp>
    <dsp:sp modelId="{02300818-CB45-4E25-8B77-3F391DFB7E91}">
      <dsp:nvSpPr>
        <dsp:cNvPr id="0" name=""/>
        <dsp:cNvSpPr/>
      </dsp:nvSpPr>
      <dsp:spPr>
        <a:xfrm>
          <a:off x="3568150" y="22636"/>
          <a:ext cx="887277" cy="88727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8DFAED-0B71-41A1-A5C2-E885A1E71429}">
      <dsp:nvSpPr>
        <dsp:cNvPr id="0" name=""/>
        <dsp:cNvSpPr/>
      </dsp:nvSpPr>
      <dsp:spPr>
        <a:xfrm>
          <a:off x="3754479" y="208964"/>
          <a:ext cx="514621" cy="5146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EB8AAC-CC1F-4A0F-8C20-18A2ADA9775B}">
      <dsp:nvSpPr>
        <dsp:cNvPr id="0" name=""/>
        <dsp:cNvSpPr/>
      </dsp:nvSpPr>
      <dsp:spPr>
        <a:xfrm>
          <a:off x="4645559" y="22636"/>
          <a:ext cx="2091440" cy="887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0" kern="1200" baseline="0" dirty="0"/>
            <a:t>NICE Clinical Guideline 31 (2024) and NICE Clinical Knowledge Summary recommend a stepped-care model that includes CBT, ERP, and SSRIs.</a:t>
          </a:r>
          <a:endParaRPr lang="en-US" sz="1100" kern="1200" dirty="0"/>
        </a:p>
      </dsp:txBody>
      <dsp:txXfrm>
        <a:off x="4645559" y="22636"/>
        <a:ext cx="2091440" cy="887277"/>
      </dsp:txXfrm>
    </dsp:sp>
    <dsp:sp modelId="{4B79FCFD-AA05-4367-B963-AD5BA51CF5A2}">
      <dsp:nvSpPr>
        <dsp:cNvPr id="0" name=""/>
        <dsp:cNvSpPr/>
      </dsp:nvSpPr>
      <dsp:spPr>
        <a:xfrm>
          <a:off x="34883" y="1607199"/>
          <a:ext cx="887277" cy="88727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36DCB2-1FA4-4697-9AFD-C27E7F603D6D}">
      <dsp:nvSpPr>
        <dsp:cNvPr id="0" name=""/>
        <dsp:cNvSpPr/>
      </dsp:nvSpPr>
      <dsp:spPr>
        <a:xfrm>
          <a:off x="221211" y="1793527"/>
          <a:ext cx="514621" cy="5146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64661F-54A9-45CA-AD78-310A08EDA416}">
      <dsp:nvSpPr>
        <dsp:cNvPr id="0" name=""/>
        <dsp:cNvSpPr/>
      </dsp:nvSpPr>
      <dsp:spPr>
        <a:xfrm>
          <a:off x="1112292" y="1607199"/>
          <a:ext cx="2091440" cy="887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0" kern="1200" baseline="0" dirty="0">
              <a:solidFill>
                <a:schemeClr val="tx1"/>
              </a:solidFill>
            </a:rPr>
            <a:t>The NHS Talking Therapies Framework implements this guidance by offering both low- and high-intensity CBT, including digital and in-person options to improve access.</a:t>
          </a:r>
          <a:endParaRPr lang="en-US" sz="1100" kern="1200" dirty="0">
            <a:solidFill>
              <a:schemeClr val="tx1"/>
            </a:solidFill>
          </a:endParaRPr>
        </a:p>
      </dsp:txBody>
      <dsp:txXfrm>
        <a:off x="1112292" y="1607199"/>
        <a:ext cx="2091440" cy="887277"/>
      </dsp:txXfrm>
    </dsp:sp>
    <dsp:sp modelId="{AA7FDD6C-C0E2-4D48-9009-CCD1BE8ED44D}">
      <dsp:nvSpPr>
        <dsp:cNvPr id="0" name=""/>
        <dsp:cNvSpPr/>
      </dsp:nvSpPr>
      <dsp:spPr>
        <a:xfrm>
          <a:off x="3568150" y="1607199"/>
          <a:ext cx="887277" cy="88727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67DF2A-EAF3-443E-9859-DC4831839379}">
      <dsp:nvSpPr>
        <dsp:cNvPr id="0" name=""/>
        <dsp:cNvSpPr/>
      </dsp:nvSpPr>
      <dsp:spPr>
        <a:xfrm>
          <a:off x="3754479" y="1793527"/>
          <a:ext cx="514621" cy="5146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D802DE-B692-47E1-847F-3477201031C5}">
      <dsp:nvSpPr>
        <dsp:cNvPr id="0" name=""/>
        <dsp:cNvSpPr/>
      </dsp:nvSpPr>
      <dsp:spPr>
        <a:xfrm>
          <a:off x="4645559" y="1607199"/>
          <a:ext cx="2091440" cy="887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0" kern="1200" baseline="0" dirty="0"/>
            <a:t>The Comprehensive Model of Personalised Care promotes shared decision-making, personalised care planning, social prescribing, and self-management.</a:t>
          </a:r>
          <a:endParaRPr lang="en-US" sz="1100" kern="1200" dirty="0"/>
        </a:p>
      </dsp:txBody>
      <dsp:txXfrm>
        <a:off x="4645559" y="1607199"/>
        <a:ext cx="2091440" cy="887277"/>
      </dsp:txXfrm>
    </dsp:sp>
    <dsp:sp modelId="{07741DB6-A8F1-4D21-B0C5-9D8F699FA29B}">
      <dsp:nvSpPr>
        <dsp:cNvPr id="0" name=""/>
        <dsp:cNvSpPr/>
      </dsp:nvSpPr>
      <dsp:spPr>
        <a:xfrm>
          <a:off x="34883" y="3191762"/>
          <a:ext cx="887277" cy="88727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6B9985-8AC3-490D-AD6E-F0894BDC47ED}">
      <dsp:nvSpPr>
        <dsp:cNvPr id="0" name=""/>
        <dsp:cNvSpPr/>
      </dsp:nvSpPr>
      <dsp:spPr>
        <a:xfrm>
          <a:off x="221211" y="3378090"/>
          <a:ext cx="514621" cy="5146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D0F591-DD1D-4987-A20A-B97E6589E604}">
      <dsp:nvSpPr>
        <dsp:cNvPr id="0" name=""/>
        <dsp:cNvSpPr/>
      </dsp:nvSpPr>
      <dsp:spPr>
        <a:xfrm>
          <a:off x="1112292" y="3191762"/>
          <a:ext cx="2091440" cy="887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0" kern="1200" baseline="0" dirty="0">
              <a:solidFill>
                <a:schemeClr val="tx1"/>
              </a:solidFill>
            </a:rPr>
            <a:t>The AOMRC (2020) checklist supports multidisciplinary teams in applying personalised care plans effectively.</a:t>
          </a:r>
          <a:endParaRPr lang="en-US" sz="1100" kern="1200" dirty="0">
            <a:solidFill>
              <a:schemeClr val="tx1"/>
            </a:solidFill>
          </a:endParaRPr>
        </a:p>
      </dsp:txBody>
      <dsp:txXfrm>
        <a:off x="1112292" y="3191762"/>
        <a:ext cx="2091440" cy="887277"/>
      </dsp:txXfrm>
    </dsp:sp>
    <dsp:sp modelId="{22C921AA-9B25-4326-8174-2A65078A032F}">
      <dsp:nvSpPr>
        <dsp:cNvPr id="0" name=""/>
        <dsp:cNvSpPr/>
      </dsp:nvSpPr>
      <dsp:spPr>
        <a:xfrm>
          <a:off x="3568150" y="3191762"/>
          <a:ext cx="887277" cy="88727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BFC4C3-D905-4B41-826B-4C8BD09A934A}">
      <dsp:nvSpPr>
        <dsp:cNvPr id="0" name=""/>
        <dsp:cNvSpPr/>
      </dsp:nvSpPr>
      <dsp:spPr>
        <a:xfrm>
          <a:off x="3754479" y="3378090"/>
          <a:ext cx="514621" cy="51462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A64808-3E8A-47E3-9F72-0556BA0EA305}">
      <dsp:nvSpPr>
        <dsp:cNvPr id="0" name=""/>
        <dsp:cNvSpPr/>
      </dsp:nvSpPr>
      <dsp:spPr>
        <a:xfrm>
          <a:off x="4645559" y="3191762"/>
          <a:ext cx="2091440" cy="887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0" kern="1200" baseline="0" dirty="0"/>
            <a:t>These frameworks aim to improve access, engagement, adherence, and long-term recovery across NHS mental-health services.</a:t>
          </a:r>
          <a:endParaRPr lang="en-US" sz="1100" kern="1200" dirty="0"/>
        </a:p>
      </dsp:txBody>
      <dsp:txXfrm>
        <a:off x="4645559" y="3191762"/>
        <a:ext cx="2091440" cy="88727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376CEF-174C-454B-8D53-6604B28B1C36}">
      <dsp:nvSpPr>
        <dsp:cNvPr id="0" name=""/>
        <dsp:cNvSpPr/>
      </dsp:nvSpPr>
      <dsp:spPr>
        <a:xfrm>
          <a:off x="3179775" y="3200400"/>
          <a:ext cx="631517" cy="2715524"/>
        </a:xfrm>
        <a:custGeom>
          <a:avLst/>
          <a:gdLst/>
          <a:ahLst/>
          <a:cxnLst/>
          <a:rect l="0" t="0" r="0" b="0"/>
          <a:pathLst>
            <a:path>
              <a:moveTo>
                <a:pt x="0" y="0"/>
              </a:moveTo>
              <a:lnTo>
                <a:pt x="315758" y="0"/>
              </a:lnTo>
              <a:lnTo>
                <a:pt x="315758" y="2715524"/>
              </a:lnTo>
              <a:lnTo>
                <a:pt x="631517" y="2715524"/>
              </a:lnTo>
            </a:path>
          </a:pathLst>
        </a:custGeom>
        <a:noFill/>
        <a:ln w="127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03C619F-071F-465A-9D40-F6C6BBE11D92}">
      <dsp:nvSpPr>
        <dsp:cNvPr id="0" name=""/>
        <dsp:cNvSpPr/>
      </dsp:nvSpPr>
      <dsp:spPr>
        <a:xfrm>
          <a:off x="3179775" y="3200400"/>
          <a:ext cx="631517" cy="1357762"/>
        </a:xfrm>
        <a:custGeom>
          <a:avLst/>
          <a:gdLst/>
          <a:ahLst/>
          <a:cxnLst/>
          <a:rect l="0" t="0" r="0" b="0"/>
          <a:pathLst>
            <a:path>
              <a:moveTo>
                <a:pt x="0" y="0"/>
              </a:moveTo>
              <a:lnTo>
                <a:pt x="315758" y="0"/>
              </a:lnTo>
              <a:lnTo>
                <a:pt x="315758" y="1357762"/>
              </a:lnTo>
              <a:lnTo>
                <a:pt x="631517" y="1357762"/>
              </a:lnTo>
            </a:path>
          </a:pathLst>
        </a:custGeom>
        <a:noFill/>
        <a:ln w="127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20D6C91-A40D-4CA9-BE82-8A9E268070DC}">
      <dsp:nvSpPr>
        <dsp:cNvPr id="0" name=""/>
        <dsp:cNvSpPr/>
      </dsp:nvSpPr>
      <dsp:spPr>
        <a:xfrm>
          <a:off x="3179775" y="3154680"/>
          <a:ext cx="631517" cy="91440"/>
        </a:xfrm>
        <a:custGeom>
          <a:avLst/>
          <a:gdLst/>
          <a:ahLst/>
          <a:cxnLst/>
          <a:rect l="0" t="0" r="0" b="0"/>
          <a:pathLst>
            <a:path>
              <a:moveTo>
                <a:pt x="0" y="45720"/>
              </a:moveTo>
              <a:lnTo>
                <a:pt x="631517" y="45720"/>
              </a:lnTo>
            </a:path>
          </a:pathLst>
        </a:custGeom>
        <a:noFill/>
        <a:ln w="127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C746250-CB22-471E-9D96-7610D6DDFE0F}">
      <dsp:nvSpPr>
        <dsp:cNvPr id="0" name=""/>
        <dsp:cNvSpPr/>
      </dsp:nvSpPr>
      <dsp:spPr>
        <a:xfrm>
          <a:off x="3179775" y="1842637"/>
          <a:ext cx="631517" cy="1357762"/>
        </a:xfrm>
        <a:custGeom>
          <a:avLst/>
          <a:gdLst/>
          <a:ahLst/>
          <a:cxnLst/>
          <a:rect l="0" t="0" r="0" b="0"/>
          <a:pathLst>
            <a:path>
              <a:moveTo>
                <a:pt x="0" y="1357762"/>
              </a:moveTo>
              <a:lnTo>
                <a:pt x="315758" y="1357762"/>
              </a:lnTo>
              <a:lnTo>
                <a:pt x="315758" y="0"/>
              </a:lnTo>
              <a:lnTo>
                <a:pt x="631517" y="0"/>
              </a:lnTo>
            </a:path>
          </a:pathLst>
        </a:custGeom>
        <a:noFill/>
        <a:ln w="127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1059DCC-58B4-4FA8-87E7-F137CED086CB}">
      <dsp:nvSpPr>
        <dsp:cNvPr id="0" name=""/>
        <dsp:cNvSpPr/>
      </dsp:nvSpPr>
      <dsp:spPr>
        <a:xfrm>
          <a:off x="3179775" y="484875"/>
          <a:ext cx="631517" cy="2715524"/>
        </a:xfrm>
        <a:custGeom>
          <a:avLst/>
          <a:gdLst/>
          <a:ahLst/>
          <a:cxnLst/>
          <a:rect l="0" t="0" r="0" b="0"/>
          <a:pathLst>
            <a:path>
              <a:moveTo>
                <a:pt x="0" y="2715524"/>
              </a:moveTo>
              <a:lnTo>
                <a:pt x="315758" y="2715524"/>
              </a:lnTo>
              <a:lnTo>
                <a:pt x="315758" y="0"/>
              </a:lnTo>
              <a:lnTo>
                <a:pt x="631517" y="0"/>
              </a:lnTo>
            </a:path>
          </a:pathLst>
        </a:custGeom>
        <a:noFill/>
        <a:ln w="127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26FA367-15D9-49BF-A986-F8B3BD4E71E2}">
      <dsp:nvSpPr>
        <dsp:cNvPr id="0" name=""/>
        <dsp:cNvSpPr/>
      </dsp:nvSpPr>
      <dsp:spPr>
        <a:xfrm>
          <a:off x="22188" y="3343"/>
          <a:ext cx="3157586" cy="963063"/>
        </a:xfrm>
        <a:prstGeom prst="rect">
          <a:avLst/>
        </a:prstGeom>
        <a:solidFill>
          <a:srgbClr val="00B0F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0" kern="1200" dirty="0"/>
            <a:t>The Community Mental Health Framework  transforms how OCD and other long-term mental health conditions are managed in local communities.</a:t>
          </a:r>
          <a:endParaRPr lang="en-US" sz="1100" kern="1200" dirty="0"/>
        </a:p>
      </dsp:txBody>
      <dsp:txXfrm>
        <a:off x="22188" y="3343"/>
        <a:ext cx="3157586" cy="963063"/>
      </dsp:txXfrm>
    </dsp:sp>
    <dsp:sp modelId="{3700BB3B-354F-4456-8C33-8297F1A8CE9C}">
      <dsp:nvSpPr>
        <dsp:cNvPr id="0" name=""/>
        <dsp:cNvSpPr/>
      </dsp:nvSpPr>
      <dsp:spPr>
        <a:xfrm>
          <a:off x="22188" y="1361105"/>
          <a:ext cx="3157586" cy="963063"/>
        </a:xfrm>
        <a:prstGeom prst="rect">
          <a:avLst/>
        </a:prstGeom>
        <a:solidFill>
          <a:srgbClr val="00B0F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0" kern="1200" dirty="0"/>
            <a:t>Delivered through Primary Care Networks (PCNs) and Integrated Care Boards (ICBs).</a:t>
          </a:r>
          <a:endParaRPr lang="en-US" sz="1200" kern="1200" dirty="0"/>
        </a:p>
      </dsp:txBody>
      <dsp:txXfrm>
        <a:off x="22188" y="1361105"/>
        <a:ext cx="3157586" cy="963063"/>
      </dsp:txXfrm>
    </dsp:sp>
    <dsp:sp modelId="{76A7507C-2B65-4408-8E18-11A0F317F87C}">
      <dsp:nvSpPr>
        <dsp:cNvPr id="0" name=""/>
        <dsp:cNvSpPr/>
      </dsp:nvSpPr>
      <dsp:spPr>
        <a:xfrm>
          <a:off x="22188" y="2718868"/>
          <a:ext cx="3157586" cy="963063"/>
        </a:xfrm>
        <a:prstGeom prst="rect">
          <a:avLst/>
        </a:prstGeom>
        <a:solidFill>
          <a:srgbClr val="00B0F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dirty="0"/>
            <a:t>Aims to:</a:t>
          </a:r>
          <a:endParaRPr lang="en-US" sz="1400" kern="1200" dirty="0"/>
        </a:p>
      </dsp:txBody>
      <dsp:txXfrm>
        <a:off x="22188" y="2718868"/>
        <a:ext cx="3157586" cy="963063"/>
      </dsp:txXfrm>
    </dsp:sp>
    <dsp:sp modelId="{DEABD87A-5EDD-4A23-A77C-3504D450D629}">
      <dsp:nvSpPr>
        <dsp:cNvPr id="0" name=""/>
        <dsp:cNvSpPr/>
      </dsp:nvSpPr>
      <dsp:spPr>
        <a:xfrm>
          <a:off x="3811292" y="3343"/>
          <a:ext cx="3157586" cy="963063"/>
        </a:xfrm>
        <a:prstGeom prst="rect">
          <a:avLst/>
        </a:prstGeom>
        <a:gradFill rotWithShape="0">
          <a:gsLst>
            <a:gs pos="0">
              <a:srgbClr val="CC99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Improve early access and continuity of care.</a:t>
          </a:r>
          <a:endParaRPr lang="en-US" sz="1200" kern="1200" dirty="0">
            <a:solidFill>
              <a:schemeClr val="tx1"/>
            </a:solidFill>
          </a:endParaRPr>
        </a:p>
      </dsp:txBody>
      <dsp:txXfrm>
        <a:off x="3811292" y="3343"/>
        <a:ext cx="3157586" cy="963063"/>
      </dsp:txXfrm>
    </dsp:sp>
    <dsp:sp modelId="{482F19F7-F3CB-455C-B1F5-C84046B4C703}">
      <dsp:nvSpPr>
        <dsp:cNvPr id="0" name=""/>
        <dsp:cNvSpPr/>
      </dsp:nvSpPr>
      <dsp:spPr>
        <a:xfrm>
          <a:off x="3811292" y="1361105"/>
          <a:ext cx="3157586" cy="963063"/>
        </a:xfrm>
        <a:prstGeom prst="rect">
          <a:avLst/>
        </a:prstGeom>
        <a:gradFill rotWithShape="0">
          <a:gsLst>
            <a:gs pos="0">
              <a:srgbClr val="CC99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Enable step-up/step-down support between Talking Therapies and specialist OCD services.</a:t>
          </a:r>
          <a:endParaRPr lang="en-US" sz="1200" kern="1200" dirty="0">
            <a:solidFill>
              <a:schemeClr val="tx1"/>
            </a:solidFill>
          </a:endParaRPr>
        </a:p>
      </dsp:txBody>
      <dsp:txXfrm>
        <a:off x="3811292" y="1361105"/>
        <a:ext cx="3157586" cy="963063"/>
      </dsp:txXfrm>
    </dsp:sp>
    <dsp:sp modelId="{58EC2D3D-43AA-47A2-9D8B-431BA8BAE8F7}">
      <dsp:nvSpPr>
        <dsp:cNvPr id="0" name=""/>
        <dsp:cNvSpPr/>
      </dsp:nvSpPr>
      <dsp:spPr>
        <a:xfrm>
          <a:off x="3811292" y="2718868"/>
          <a:ext cx="3157586" cy="963063"/>
        </a:xfrm>
        <a:prstGeom prst="rect">
          <a:avLst/>
        </a:prstGeom>
        <a:gradFill rotWithShape="0">
          <a:gsLst>
            <a:gs pos="0">
              <a:srgbClr val="CC99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Integrate pharmacists, social prescribers, therapists, and peer-support workers into multidisciplinary care.</a:t>
          </a:r>
          <a:endParaRPr lang="en-US" sz="1200" kern="1200" dirty="0">
            <a:solidFill>
              <a:schemeClr val="tx1"/>
            </a:solidFill>
          </a:endParaRPr>
        </a:p>
      </dsp:txBody>
      <dsp:txXfrm>
        <a:off x="3811292" y="2718868"/>
        <a:ext cx="3157586" cy="963063"/>
      </dsp:txXfrm>
    </dsp:sp>
    <dsp:sp modelId="{BF2ED8B3-18A2-44FF-BD61-5CDD31BE2747}">
      <dsp:nvSpPr>
        <dsp:cNvPr id="0" name=""/>
        <dsp:cNvSpPr/>
      </dsp:nvSpPr>
      <dsp:spPr>
        <a:xfrm>
          <a:off x="3811292" y="4076630"/>
          <a:ext cx="3157586" cy="963063"/>
        </a:xfrm>
        <a:prstGeom prst="rect">
          <a:avLst/>
        </a:prstGeom>
        <a:gradFill rotWithShape="0">
          <a:gsLst>
            <a:gs pos="0">
              <a:srgbClr val="CC99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Promote trauma-informed, culturally competent, and inequality-reducing practice.</a:t>
          </a:r>
          <a:endParaRPr lang="en-US" sz="1200" kern="1200" dirty="0">
            <a:solidFill>
              <a:schemeClr val="tx1"/>
            </a:solidFill>
          </a:endParaRPr>
        </a:p>
      </dsp:txBody>
      <dsp:txXfrm>
        <a:off x="3811292" y="4076630"/>
        <a:ext cx="3157586" cy="963063"/>
      </dsp:txXfrm>
    </dsp:sp>
    <dsp:sp modelId="{C4C6475A-BD32-48AF-A174-3820722B4505}">
      <dsp:nvSpPr>
        <dsp:cNvPr id="0" name=""/>
        <dsp:cNvSpPr/>
      </dsp:nvSpPr>
      <dsp:spPr>
        <a:xfrm>
          <a:off x="3811292" y="5434392"/>
          <a:ext cx="3157586" cy="963063"/>
        </a:xfrm>
        <a:prstGeom prst="rect">
          <a:avLst/>
        </a:prstGeom>
        <a:gradFill rotWithShape="0">
          <a:gsLst>
            <a:gs pos="0">
              <a:srgbClr val="CC99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0" kern="1200" dirty="0">
              <a:solidFill>
                <a:schemeClr val="tx1"/>
              </a:solidFill>
            </a:rPr>
            <a:t>Supports NICE and Personalised Care frameworks in real-world settings.</a:t>
          </a:r>
          <a:endParaRPr lang="en-US" sz="1200" kern="1200" dirty="0">
            <a:solidFill>
              <a:schemeClr val="tx1"/>
            </a:solidFill>
          </a:endParaRPr>
        </a:p>
      </dsp:txBody>
      <dsp:txXfrm>
        <a:off x="3811292" y="5434392"/>
        <a:ext cx="3157586" cy="96306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3B2854-BEE1-469E-A7BF-05C274F6D2F9}">
      <dsp:nvSpPr>
        <dsp:cNvPr id="0" name=""/>
        <dsp:cNvSpPr/>
      </dsp:nvSpPr>
      <dsp:spPr>
        <a:xfrm>
          <a:off x="0" y="2642679"/>
          <a:ext cx="6790606" cy="173388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0" kern="1200" dirty="0">
              <a:solidFill>
                <a:schemeClr val="tx1"/>
              </a:solidFill>
            </a:rPr>
            <a:t>Many people with OCD also have other mental health conditions (comorbidities) such as:</a:t>
          </a:r>
          <a:endParaRPr lang="en-US" sz="1500" kern="1200" dirty="0">
            <a:solidFill>
              <a:schemeClr val="tx1"/>
            </a:solidFill>
          </a:endParaRPr>
        </a:p>
      </dsp:txBody>
      <dsp:txXfrm>
        <a:off x="0" y="2642679"/>
        <a:ext cx="6790606" cy="936297"/>
      </dsp:txXfrm>
    </dsp:sp>
    <dsp:sp modelId="{0CF7A5C3-EDA7-4711-A035-2FCADDA89CD6}">
      <dsp:nvSpPr>
        <dsp:cNvPr id="0" name=""/>
        <dsp:cNvSpPr/>
      </dsp:nvSpPr>
      <dsp:spPr>
        <a:xfrm>
          <a:off x="0" y="3544299"/>
          <a:ext cx="1697651" cy="79758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t>Depression</a:t>
          </a:r>
          <a:endParaRPr lang="en-US" sz="1100" kern="1200"/>
        </a:p>
      </dsp:txBody>
      <dsp:txXfrm>
        <a:off x="0" y="3544299"/>
        <a:ext cx="1697651" cy="797586"/>
      </dsp:txXfrm>
    </dsp:sp>
    <dsp:sp modelId="{53118799-21F8-425D-BE65-64F5D4AAC9EF}">
      <dsp:nvSpPr>
        <dsp:cNvPr id="0" name=""/>
        <dsp:cNvSpPr/>
      </dsp:nvSpPr>
      <dsp:spPr>
        <a:xfrm>
          <a:off x="1697651" y="3544299"/>
          <a:ext cx="1697651" cy="797586"/>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t>generalised anxiety</a:t>
          </a:r>
          <a:endParaRPr lang="en-US" sz="1100" kern="1200"/>
        </a:p>
      </dsp:txBody>
      <dsp:txXfrm>
        <a:off x="1697651" y="3544299"/>
        <a:ext cx="1697651" cy="797586"/>
      </dsp:txXfrm>
    </dsp:sp>
    <dsp:sp modelId="{9026C401-6F84-4521-9728-09CF87340EC2}">
      <dsp:nvSpPr>
        <dsp:cNvPr id="0" name=""/>
        <dsp:cNvSpPr/>
      </dsp:nvSpPr>
      <dsp:spPr>
        <a:xfrm>
          <a:off x="3395303" y="3544299"/>
          <a:ext cx="1697651" cy="797586"/>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dirty="0"/>
            <a:t>tic disorders</a:t>
          </a:r>
          <a:endParaRPr lang="en-US" sz="1100" kern="1200" dirty="0"/>
        </a:p>
      </dsp:txBody>
      <dsp:txXfrm>
        <a:off x="3395303" y="3544299"/>
        <a:ext cx="1697651" cy="797586"/>
      </dsp:txXfrm>
    </dsp:sp>
    <dsp:sp modelId="{43941487-DCE1-4EB8-8FCD-E510F768D763}">
      <dsp:nvSpPr>
        <dsp:cNvPr id="0" name=""/>
        <dsp:cNvSpPr/>
      </dsp:nvSpPr>
      <dsp:spPr>
        <a:xfrm>
          <a:off x="5092954" y="3544299"/>
          <a:ext cx="1697651" cy="797586"/>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dirty="0"/>
            <a:t>Autism-spectrum traits are seen in up to 70% of cases</a:t>
          </a:r>
          <a:endParaRPr lang="en-US" sz="1100" kern="1200" dirty="0"/>
        </a:p>
      </dsp:txBody>
      <dsp:txXfrm>
        <a:off x="5092954" y="3544299"/>
        <a:ext cx="1697651" cy="797586"/>
      </dsp:txXfrm>
    </dsp:sp>
    <dsp:sp modelId="{3E3AD74F-9EB2-4706-8AEA-5DD040B06FC0}">
      <dsp:nvSpPr>
        <dsp:cNvPr id="0" name=""/>
        <dsp:cNvSpPr/>
      </dsp:nvSpPr>
      <dsp:spPr>
        <a:xfrm rot="10800000">
          <a:off x="0" y="1974"/>
          <a:ext cx="6790606" cy="2666713"/>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0" kern="1200" dirty="0">
              <a:solidFill>
                <a:schemeClr val="tx1"/>
              </a:solidFill>
            </a:rPr>
            <a:t>OCD is recognised as one of the six prevalent mental health disorders in the UK, ranking fifth among conditions such as depression, generalised anxiety disorder, panic disorders, and phobias.</a:t>
          </a:r>
          <a:endParaRPr lang="en-US" sz="1500" kern="1200" dirty="0">
            <a:solidFill>
              <a:schemeClr val="tx1"/>
            </a:solidFill>
          </a:endParaRPr>
        </a:p>
      </dsp:txBody>
      <dsp:txXfrm rot="10800000">
        <a:off x="0" y="1974"/>
        <a:ext cx="6790606" cy="173275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9C9D28-E6CF-49DD-87C9-0E046ED83E29}">
      <dsp:nvSpPr>
        <dsp:cNvPr id="0" name=""/>
        <dsp:cNvSpPr/>
      </dsp:nvSpPr>
      <dsp:spPr>
        <a:xfrm>
          <a:off x="944688" y="696490"/>
          <a:ext cx="2418006" cy="12090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0" kern="1200" dirty="0">
              <a:solidFill>
                <a:schemeClr val="tx1"/>
              </a:solidFill>
            </a:rPr>
            <a:t>Having other conditions can make symptoms more complicated to treat and increase the risk of relapse.</a:t>
          </a:r>
          <a:endParaRPr lang="en-US" sz="1200" kern="1200" dirty="0">
            <a:solidFill>
              <a:schemeClr val="tx1"/>
            </a:solidFill>
          </a:endParaRPr>
        </a:p>
      </dsp:txBody>
      <dsp:txXfrm>
        <a:off x="980098" y="731900"/>
        <a:ext cx="2347186" cy="1138183"/>
      </dsp:txXfrm>
    </dsp:sp>
    <dsp:sp modelId="{1900B92A-008B-4E1A-BC87-D7A8D01AD7DF}">
      <dsp:nvSpPr>
        <dsp:cNvPr id="0" name=""/>
        <dsp:cNvSpPr/>
      </dsp:nvSpPr>
      <dsp:spPr>
        <a:xfrm>
          <a:off x="944688" y="2086844"/>
          <a:ext cx="2418006" cy="12090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0" kern="1200" dirty="0">
              <a:solidFill>
                <a:schemeClr val="tx1"/>
              </a:solidFill>
            </a:rPr>
            <a:t>Differential diagnoses (conditions that may look similar) include:</a:t>
          </a:r>
          <a:endParaRPr lang="en-US" sz="1200" kern="1200" dirty="0">
            <a:solidFill>
              <a:schemeClr val="tx1"/>
            </a:solidFill>
          </a:endParaRPr>
        </a:p>
      </dsp:txBody>
      <dsp:txXfrm>
        <a:off x="980098" y="2122254"/>
        <a:ext cx="2347186" cy="1138183"/>
      </dsp:txXfrm>
    </dsp:sp>
    <dsp:sp modelId="{B7B76F0D-8DB2-4338-A209-9C55C7CFFF19}">
      <dsp:nvSpPr>
        <dsp:cNvPr id="0" name=""/>
        <dsp:cNvSpPr/>
      </dsp:nvSpPr>
      <dsp:spPr>
        <a:xfrm rot="17692822">
          <a:off x="2696848" y="1628365"/>
          <a:ext cx="2298894" cy="40429"/>
        </a:xfrm>
        <a:custGeom>
          <a:avLst/>
          <a:gdLst/>
          <a:ahLst/>
          <a:cxnLst/>
          <a:rect l="0" t="0" r="0" b="0"/>
          <a:pathLst>
            <a:path>
              <a:moveTo>
                <a:pt x="0" y="20214"/>
              </a:moveTo>
              <a:lnTo>
                <a:pt x="2298894" y="20214"/>
              </a:lnTo>
            </a:path>
          </a:pathLst>
        </a:custGeom>
        <a:noFill/>
        <a:ln w="127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88823" y="1591108"/>
        <a:ext cx="114944" cy="114944"/>
      </dsp:txXfrm>
    </dsp:sp>
    <dsp:sp modelId="{4F20300A-6436-4563-82CA-F5EEE5043160}">
      <dsp:nvSpPr>
        <dsp:cNvPr id="0" name=""/>
        <dsp:cNvSpPr/>
      </dsp:nvSpPr>
      <dsp:spPr>
        <a:xfrm>
          <a:off x="4329896" y="1314"/>
          <a:ext cx="2418006" cy="120900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Psychosis</a:t>
          </a:r>
          <a:endParaRPr lang="en-US" sz="1200" kern="1200" dirty="0">
            <a:solidFill>
              <a:schemeClr val="tx1"/>
            </a:solidFill>
          </a:endParaRPr>
        </a:p>
      </dsp:txBody>
      <dsp:txXfrm>
        <a:off x="4365306" y="36724"/>
        <a:ext cx="2347186" cy="1138183"/>
      </dsp:txXfrm>
    </dsp:sp>
    <dsp:sp modelId="{F797D46B-4A2D-4BE0-9FBC-8846E7159441}">
      <dsp:nvSpPr>
        <dsp:cNvPr id="0" name=""/>
        <dsp:cNvSpPr/>
      </dsp:nvSpPr>
      <dsp:spPr>
        <a:xfrm rot="19457599">
          <a:off x="3250738" y="2323542"/>
          <a:ext cx="1191113" cy="40429"/>
        </a:xfrm>
        <a:custGeom>
          <a:avLst/>
          <a:gdLst/>
          <a:ahLst/>
          <a:cxnLst/>
          <a:rect l="0" t="0" r="0" b="0"/>
          <a:pathLst>
            <a:path>
              <a:moveTo>
                <a:pt x="0" y="20214"/>
              </a:moveTo>
              <a:lnTo>
                <a:pt x="1191113" y="20214"/>
              </a:lnTo>
            </a:path>
          </a:pathLst>
        </a:custGeom>
        <a:noFill/>
        <a:ln w="127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16517" y="2313979"/>
        <a:ext cx="59555" cy="59555"/>
      </dsp:txXfrm>
    </dsp:sp>
    <dsp:sp modelId="{26333FA5-CB14-4C89-AF14-7F0A0E9ED1D3}">
      <dsp:nvSpPr>
        <dsp:cNvPr id="0" name=""/>
        <dsp:cNvSpPr/>
      </dsp:nvSpPr>
      <dsp:spPr>
        <a:xfrm>
          <a:off x="4329896" y="1391667"/>
          <a:ext cx="2418006" cy="120900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obsessive–compulsive personality disorder (OCPD)</a:t>
          </a:r>
          <a:endParaRPr lang="en-US" sz="1200" kern="1200" dirty="0">
            <a:solidFill>
              <a:schemeClr val="tx1"/>
            </a:solidFill>
          </a:endParaRPr>
        </a:p>
      </dsp:txBody>
      <dsp:txXfrm>
        <a:off x="4365306" y="1427077"/>
        <a:ext cx="2347186" cy="1138183"/>
      </dsp:txXfrm>
    </dsp:sp>
    <dsp:sp modelId="{3949391D-8B65-449F-9D00-A1776325D269}">
      <dsp:nvSpPr>
        <dsp:cNvPr id="0" name=""/>
        <dsp:cNvSpPr/>
      </dsp:nvSpPr>
      <dsp:spPr>
        <a:xfrm rot="2142401">
          <a:off x="3250738" y="3018719"/>
          <a:ext cx="1191113" cy="40429"/>
        </a:xfrm>
        <a:custGeom>
          <a:avLst/>
          <a:gdLst/>
          <a:ahLst/>
          <a:cxnLst/>
          <a:rect l="0" t="0" r="0" b="0"/>
          <a:pathLst>
            <a:path>
              <a:moveTo>
                <a:pt x="0" y="20214"/>
              </a:moveTo>
              <a:lnTo>
                <a:pt x="1191113" y="20214"/>
              </a:lnTo>
            </a:path>
          </a:pathLst>
        </a:custGeom>
        <a:noFill/>
        <a:ln w="127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16517" y="3009156"/>
        <a:ext cx="59555" cy="59555"/>
      </dsp:txXfrm>
    </dsp:sp>
    <dsp:sp modelId="{AB419D13-0435-45EE-A9F9-07066033D82C}">
      <dsp:nvSpPr>
        <dsp:cNvPr id="0" name=""/>
        <dsp:cNvSpPr/>
      </dsp:nvSpPr>
      <dsp:spPr>
        <a:xfrm>
          <a:off x="4329896" y="2782021"/>
          <a:ext cx="2418006" cy="120900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eating disorders</a:t>
          </a:r>
          <a:endParaRPr lang="en-US" sz="1200" kern="1200" dirty="0">
            <a:solidFill>
              <a:schemeClr val="tx1"/>
            </a:solidFill>
          </a:endParaRPr>
        </a:p>
      </dsp:txBody>
      <dsp:txXfrm>
        <a:off x="4365306" y="2817431"/>
        <a:ext cx="2347186" cy="1138183"/>
      </dsp:txXfrm>
    </dsp:sp>
    <dsp:sp modelId="{63D53765-BE81-4089-802C-B1F69356A706}">
      <dsp:nvSpPr>
        <dsp:cNvPr id="0" name=""/>
        <dsp:cNvSpPr/>
      </dsp:nvSpPr>
      <dsp:spPr>
        <a:xfrm rot="3907178">
          <a:off x="2696848" y="3713896"/>
          <a:ext cx="2298894" cy="40429"/>
        </a:xfrm>
        <a:custGeom>
          <a:avLst/>
          <a:gdLst/>
          <a:ahLst/>
          <a:cxnLst/>
          <a:rect l="0" t="0" r="0" b="0"/>
          <a:pathLst>
            <a:path>
              <a:moveTo>
                <a:pt x="0" y="20214"/>
              </a:moveTo>
              <a:lnTo>
                <a:pt x="2298894" y="20214"/>
              </a:lnTo>
            </a:path>
          </a:pathLst>
        </a:custGeom>
        <a:noFill/>
        <a:ln w="127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88823" y="3676638"/>
        <a:ext cx="114944" cy="114944"/>
      </dsp:txXfrm>
    </dsp:sp>
    <dsp:sp modelId="{36A5A802-19FF-438C-AA29-5B0282C3B6DA}">
      <dsp:nvSpPr>
        <dsp:cNvPr id="0" name=""/>
        <dsp:cNvSpPr/>
      </dsp:nvSpPr>
      <dsp:spPr>
        <a:xfrm>
          <a:off x="4329896" y="4172374"/>
          <a:ext cx="2418006" cy="120900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body-focused repetitive behaviours (like hair pulling or skin picking)</a:t>
          </a:r>
          <a:endParaRPr lang="en-US" sz="1200" kern="1200" dirty="0">
            <a:solidFill>
              <a:schemeClr val="tx1"/>
            </a:solidFill>
          </a:endParaRPr>
        </a:p>
      </dsp:txBody>
      <dsp:txXfrm>
        <a:off x="4365306" y="4207784"/>
        <a:ext cx="2347186" cy="113818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999EFE-A070-4C62-A757-0646FB0E1EDB}">
      <dsp:nvSpPr>
        <dsp:cNvPr id="0" name=""/>
        <dsp:cNvSpPr/>
      </dsp:nvSpPr>
      <dsp:spPr>
        <a:xfrm>
          <a:off x="733146" y="361609"/>
          <a:ext cx="785531" cy="7855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E436BA5-EEE0-4E4A-9F11-EE081C3F5F63}">
      <dsp:nvSpPr>
        <dsp:cNvPr id="0" name=""/>
        <dsp:cNvSpPr/>
      </dsp:nvSpPr>
      <dsp:spPr>
        <a:xfrm>
          <a:off x="3724" y="1349166"/>
          <a:ext cx="2244375" cy="694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dirty="0"/>
            <a:t>Shared decision-making </a:t>
          </a:r>
        </a:p>
      </dsp:txBody>
      <dsp:txXfrm>
        <a:off x="3724" y="1349166"/>
        <a:ext cx="2244375" cy="694353"/>
      </dsp:txXfrm>
    </dsp:sp>
    <dsp:sp modelId="{ECE6EC00-AB7F-49AC-82C3-23D942113CFD}">
      <dsp:nvSpPr>
        <dsp:cNvPr id="0" name=""/>
        <dsp:cNvSpPr/>
      </dsp:nvSpPr>
      <dsp:spPr>
        <a:xfrm>
          <a:off x="3724" y="2137486"/>
          <a:ext cx="2244375" cy="2922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pPr>
          <a:r>
            <a:rPr lang="en-GB" sz="1400" b="0" kern="1200" dirty="0"/>
            <a:t>Use plain language decision aids to compare CBT-ERP, SSRIs, or combined care.</a:t>
          </a:r>
          <a:endParaRPr lang="en-GB" sz="1400" kern="1200" dirty="0"/>
        </a:p>
        <a:p>
          <a:pPr marL="0" lvl="0" indent="0" algn="l" defTabSz="622300">
            <a:lnSpc>
              <a:spcPct val="100000"/>
            </a:lnSpc>
            <a:spcBef>
              <a:spcPct val="0"/>
            </a:spcBef>
            <a:spcAft>
              <a:spcPct val="35000"/>
            </a:spcAft>
            <a:buNone/>
          </a:pPr>
          <a:r>
            <a:rPr lang="en-GB" sz="1400" b="0" kern="1200" dirty="0"/>
            <a:t>Discuss benefits/risks, time commitment, digital vs. face-to-face, and patient preference.</a:t>
          </a:r>
        </a:p>
      </dsp:txBody>
      <dsp:txXfrm>
        <a:off x="3724" y="2137486"/>
        <a:ext cx="2244375" cy="2922402"/>
      </dsp:txXfrm>
    </dsp:sp>
    <dsp:sp modelId="{48AE9186-0A0E-4006-A143-A7499C3ABBAB}">
      <dsp:nvSpPr>
        <dsp:cNvPr id="0" name=""/>
        <dsp:cNvSpPr/>
      </dsp:nvSpPr>
      <dsp:spPr>
        <a:xfrm>
          <a:off x="3370286" y="361609"/>
          <a:ext cx="785531" cy="7855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61F958-BFAF-4419-A268-A408F79BEFF7}">
      <dsp:nvSpPr>
        <dsp:cNvPr id="0" name=""/>
        <dsp:cNvSpPr/>
      </dsp:nvSpPr>
      <dsp:spPr>
        <a:xfrm>
          <a:off x="2640864" y="1349166"/>
          <a:ext cx="2244375" cy="694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a:t>Personalised Care &amp; Support Planning </a:t>
          </a:r>
        </a:p>
      </dsp:txBody>
      <dsp:txXfrm>
        <a:off x="2640864" y="1349166"/>
        <a:ext cx="2244375" cy="694353"/>
      </dsp:txXfrm>
    </dsp:sp>
    <dsp:sp modelId="{2EC5C8C5-CBC7-4D79-B164-89A57993FFBB}">
      <dsp:nvSpPr>
        <dsp:cNvPr id="0" name=""/>
        <dsp:cNvSpPr/>
      </dsp:nvSpPr>
      <dsp:spPr>
        <a:xfrm>
          <a:off x="2640864" y="2137486"/>
          <a:ext cx="2244375" cy="2922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pPr>
          <a:r>
            <a:rPr lang="en-GB" sz="1400" b="0" kern="1200" dirty="0"/>
            <a:t>goals (Y-BOCS change), exposure hierarchy, relapse plan, early-warning signs, crisis contacts.</a:t>
          </a:r>
          <a:endParaRPr lang="en-GB" sz="1400" kern="1200" dirty="0"/>
        </a:p>
        <a:p>
          <a:pPr marL="0" lvl="0" indent="0" algn="l" defTabSz="622300">
            <a:lnSpc>
              <a:spcPct val="100000"/>
            </a:lnSpc>
            <a:spcBef>
              <a:spcPct val="0"/>
            </a:spcBef>
            <a:spcAft>
              <a:spcPct val="35000"/>
            </a:spcAft>
            <a:buNone/>
          </a:pPr>
          <a:r>
            <a:rPr lang="en-GB" sz="1400" b="0" kern="1200" dirty="0"/>
            <a:t>Include roles for family to reduce accommodation behaviours.</a:t>
          </a:r>
        </a:p>
      </dsp:txBody>
      <dsp:txXfrm>
        <a:off x="2640864" y="2137486"/>
        <a:ext cx="2244375" cy="2922402"/>
      </dsp:txXfrm>
    </dsp:sp>
    <dsp:sp modelId="{4D53C2C1-57AA-4869-9871-CD55653F90DD}">
      <dsp:nvSpPr>
        <dsp:cNvPr id="0" name=""/>
        <dsp:cNvSpPr/>
      </dsp:nvSpPr>
      <dsp:spPr>
        <a:xfrm>
          <a:off x="6217736" y="361401"/>
          <a:ext cx="785531" cy="7855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324530-1EFD-4035-B6EB-F1D32D0DAC8C}">
      <dsp:nvSpPr>
        <dsp:cNvPr id="0" name=""/>
        <dsp:cNvSpPr/>
      </dsp:nvSpPr>
      <dsp:spPr>
        <a:xfrm>
          <a:off x="5488314" y="1348958"/>
          <a:ext cx="2244375" cy="694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a:t>Enabling choice</a:t>
          </a:r>
        </a:p>
      </dsp:txBody>
      <dsp:txXfrm>
        <a:off x="5488314" y="1348958"/>
        <a:ext cx="2244375" cy="694353"/>
      </dsp:txXfrm>
    </dsp:sp>
    <dsp:sp modelId="{8E46046C-7B6A-40E9-B6F0-6FE53B5B0241}">
      <dsp:nvSpPr>
        <dsp:cNvPr id="0" name=""/>
        <dsp:cNvSpPr/>
      </dsp:nvSpPr>
      <dsp:spPr>
        <a:xfrm>
          <a:off x="5278005" y="2136860"/>
          <a:ext cx="2664993" cy="2923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pPr>
          <a:r>
            <a:rPr lang="en-GB" sz="1400" b="0" kern="1200" dirty="0"/>
            <a:t>Offer Right to Choose where applicable; choice of Talking Therapies provider, format (group/1:1/digital), and location.</a:t>
          </a:r>
          <a:endParaRPr lang="en-GB" sz="1400" kern="1200" dirty="0"/>
        </a:p>
        <a:p>
          <a:pPr marL="0" lvl="0" indent="0" algn="l" defTabSz="622300">
            <a:lnSpc>
              <a:spcPct val="100000"/>
            </a:lnSpc>
            <a:spcBef>
              <a:spcPct val="0"/>
            </a:spcBef>
            <a:spcAft>
              <a:spcPct val="35000"/>
            </a:spcAft>
            <a:buNone/>
          </a:pPr>
          <a:r>
            <a:rPr lang="en-GB" sz="1400" b="0" kern="1200" dirty="0"/>
            <a:t>Offer female and male therapist preferences, as well as accessibility adjustments.</a:t>
          </a:r>
        </a:p>
      </dsp:txBody>
      <dsp:txXfrm>
        <a:off x="5278005" y="2136860"/>
        <a:ext cx="2664993" cy="292323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3D10AE-5D33-47E2-94A7-E7CEB1128E98}">
      <dsp:nvSpPr>
        <dsp:cNvPr id="0" name=""/>
        <dsp:cNvSpPr/>
      </dsp:nvSpPr>
      <dsp:spPr>
        <a:xfrm>
          <a:off x="1551214" y="1487"/>
          <a:ext cx="6204857" cy="152461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391" tIns="387253" rIns="120391" bIns="387253" numCol="1" spcCol="1270" anchor="ctr" anchorCtr="0">
          <a:noAutofit/>
        </a:bodyPr>
        <a:lstStyle/>
        <a:p>
          <a:pPr marL="0" lvl="0" indent="0" algn="l" defTabSz="533400">
            <a:lnSpc>
              <a:spcPct val="90000"/>
            </a:lnSpc>
            <a:spcBef>
              <a:spcPct val="0"/>
            </a:spcBef>
            <a:spcAft>
              <a:spcPct val="35000"/>
            </a:spcAft>
            <a:buNone/>
          </a:pPr>
          <a:r>
            <a:rPr lang="en-GB" sz="1200" b="0" kern="1200" dirty="0"/>
            <a:t>Teach ERP self-practice; provide self-help workbooks/apps (diary, trigger tracking).</a:t>
          </a:r>
          <a:endParaRPr lang="en-GB" sz="1200" kern="1200" dirty="0"/>
        </a:p>
        <a:p>
          <a:pPr marL="0" lvl="0" indent="0" algn="l" defTabSz="533400">
            <a:lnSpc>
              <a:spcPct val="90000"/>
            </a:lnSpc>
            <a:spcBef>
              <a:spcPct val="0"/>
            </a:spcBef>
            <a:spcAft>
              <a:spcPct val="35000"/>
            </a:spcAft>
            <a:buNone/>
          </a:pPr>
          <a:r>
            <a:rPr lang="en-GB" sz="1200" b="0" kern="1200" dirty="0"/>
            <a:t>Mini booster plans post-treatment (monthly) and family guidance sheets.</a:t>
          </a:r>
        </a:p>
      </dsp:txBody>
      <dsp:txXfrm>
        <a:off x="1551214" y="1487"/>
        <a:ext cx="6204857" cy="1524616"/>
      </dsp:txXfrm>
    </dsp:sp>
    <dsp:sp modelId="{B5661DE6-6929-4760-BE04-E626B327980B}">
      <dsp:nvSpPr>
        <dsp:cNvPr id="0" name=""/>
        <dsp:cNvSpPr/>
      </dsp:nvSpPr>
      <dsp:spPr>
        <a:xfrm>
          <a:off x="0" y="1487"/>
          <a:ext cx="1551214" cy="152461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085" tIns="150598" rIns="82085" bIns="150598" numCol="1" spcCol="1270" anchor="ctr" anchorCtr="0">
          <a:noAutofit/>
        </a:bodyPr>
        <a:lstStyle/>
        <a:p>
          <a:pPr marL="0" lvl="0" indent="0" algn="ctr" defTabSz="666750">
            <a:lnSpc>
              <a:spcPct val="90000"/>
            </a:lnSpc>
            <a:spcBef>
              <a:spcPct val="0"/>
            </a:spcBef>
            <a:spcAft>
              <a:spcPct val="35000"/>
            </a:spcAft>
            <a:buNone/>
          </a:pPr>
          <a:r>
            <a:rPr lang="en-GB" sz="1500" kern="1200" dirty="0"/>
            <a:t>Supported self-management</a:t>
          </a:r>
        </a:p>
      </dsp:txBody>
      <dsp:txXfrm>
        <a:off x="0" y="1487"/>
        <a:ext cx="1551214" cy="1524616"/>
      </dsp:txXfrm>
    </dsp:sp>
    <dsp:sp modelId="{E140D50B-D7D3-421B-9644-FB0EDE633CD2}">
      <dsp:nvSpPr>
        <dsp:cNvPr id="0" name=""/>
        <dsp:cNvSpPr/>
      </dsp:nvSpPr>
      <dsp:spPr>
        <a:xfrm>
          <a:off x="1551214" y="1617580"/>
          <a:ext cx="6204857" cy="1524616"/>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391" tIns="387253" rIns="120391" bIns="387253" numCol="1" spcCol="1270" anchor="ctr" anchorCtr="0">
          <a:noAutofit/>
        </a:bodyPr>
        <a:lstStyle/>
        <a:p>
          <a:pPr marL="0" lvl="0" indent="0" algn="l" defTabSz="533400">
            <a:lnSpc>
              <a:spcPct val="90000"/>
            </a:lnSpc>
            <a:spcBef>
              <a:spcPct val="0"/>
            </a:spcBef>
            <a:spcAft>
              <a:spcPct val="35000"/>
            </a:spcAft>
            <a:buNone/>
          </a:pPr>
          <a:r>
            <a:rPr lang="en-GB" sz="1200" b="0" kern="1200" dirty="0"/>
            <a:t>Refer to OCD-UK/Mind peer groups; Link Workers for finances, housing, and benefits.</a:t>
          </a:r>
          <a:endParaRPr lang="en-GB" sz="1200" kern="1200" dirty="0"/>
        </a:p>
        <a:p>
          <a:pPr marL="0" lvl="0" indent="0" algn="l" defTabSz="533400">
            <a:lnSpc>
              <a:spcPct val="90000"/>
            </a:lnSpc>
            <a:spcBef>
              <a:spcPct val="0"/>
            </a:spcBef>
            <a:spcAft>
              <a:spcPct val="35000"/>
            </a:spcAft>
            <a:buNone/>
          </a:pPr>
          <a:r>
            <a:rPr lang="en-GB" sz="1200" b="0" kern="1200" dirty="0"/>
            <a:t>Consider IPS employment support (return-to-work/education), exercise groups, and sleep workshops.</a:t>
          </a:r>
        </a:p>
      </dsp:txBody>
      <dsp:txXfrm>
        <a:off x="1551214" y="1617580"/>
        <a:ext cx="6204857" cy="1524616"/>
      </dsp:txXfrm>
    </dsp:sp>
    <dsp:sp modelId="{4175048A-92EE-4133-9A44-5E50F36DDC0E}">
      <dsp:nvSpPr>
        <dsp:cNvPr id="0" name=""/>
        <dsp:cNvSpPr/>
      </dsp:nvSpPr>
      <dsp:spPr>
        <a:xfrm>
          <a:off x="0" y="1617580"/>
          <a:ext cx="1551214" cy="1524616"/>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085" tIns="150598" rIns="82085" bIns="150598" numCol="1" spcCol="1270" anchor="ctr" anchorCtr="0">
          <a:noAutofit/>
        </a:bodyPr>
        <a:lstStyle/>
        <a:p>
          <a:pPr marL="0" lvl="0" indent="0" algn="ctr" defTabSz="666750">
            <a:lnSpc>
              <a:spcPct val="90000"/>
            </a:lnSpc>
            <a:spcBef>
              <a:spcPct val="0"/>
            </a:spcBef>
            <a:spcAft>
              <a:spcPct val="35000"/>
            </a:spcAft>
            <a:buNone/>
          </a:pPr>
          <a:r>
            <a:rPr lang="en-GB" sz="1500" kern="1200" dirty="0"/>
            <a:t>Social prescribing &amp; community support</a:t>
          </a:r>
        </a:p>
      </dsp:txBody>
      <dsp:txXfrm>
        <a:off x="0" y="1617580"/>
        <a:ext cx="1551214" cy="1524616"/>
      </dsp:txXfrm>
    </dsp:sp>
    <dsp:sp modelId="{91417A5B-924A-4468-B097-905611F6DA68}">
      <dsp:nvSpPr>
        <dsp:cNvPr id="0" name=""/>
        <dsp:cNvSpPr/>
      </dsp:nvSpPr>
      <dsp:spPr>
        <a:xfrm>
          <a:off x="1551214" y="3233674"/>
          <a:ext cx="6204857" cy="1524616"/>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391" tIns="387253" rIns="120391" bIns="387253" numCol="1" spcCol="1270" anchor="ctr" anchorCtr="0">
          <a:noAutofit/>
        </a:bodyPr>
        <a:lstStyle/>
        <a:p>
          <a:pPr marL="0" lvl="0" indent="0" algn="l" defTabSz="533400">
            <a:lnSpc>
              <a:spcPct val="90000"/>
            </a:lnSpc>
            <a:spcBef>
              <a:spcPct val="0"/>
            </a:spcBef>
            <a:spcAft>
              <a:spcPct val="35000"/>
            </a:spcAft>
            <a:buNone/>
          </a:pPr>
          <a:r>
            <a:rPr lang="en-GB" sz="1200" b="0" kern="1200" dirty="0"/>
            <a:t>For complex/recurrent OCD, explore PHBs (locally commissioned) to fund bespoke packages: travel to specialist ERP, peer-support, practical aids when clinically justified</a:t>
          </a:r>
          <a:r>
            <a:rPr lang="en-GB" sz="1100" b="0" kern="1200" dirty="0"/>
            <a:t>.</a:t>
          </a:r>
          <a:endParaRPr lang="en-GB" sz="1100" kern="1200" dirty="0"/>
        </a:p>
      </dsp:txBody>
      <dsp:txXfrm>
        <a:off x="1551214" y="3233674"/>
        <a:ext cx="6204857" cy="1524616"/>
      </dsp:txXfrm>
    </dsp:sp>
    <dsp:sp modelId="{2DC9B32A-0014-4746-8445-A9B6F558708B}">
      <dsp:nvSpPr>
        <dsp:cNvPr id="0" name=""/>
        <dsp:cNvSpPr/>
      </dsp:nvSpPr>
      <dsp:spPr>
        <a:xfrm>
          <a:off x="0" y="3233674"/>
          <a:ext cx="1551214" cy="1524616"/>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085" tIns="150598" rIns="82085" bIns="150598" numCol="1" spcCol="1270" anchor="ctr" anchorCtr="0">
          <a:noAutofit/>
        </a:bodyPr>
        <a:lstStyle/>
        <a:p>
          <a:pPr marL="0" lvl="0" indent="0" algn="ctr" defTabSz="666750">
            <a:lnSpc>
              <a:spcPct val="90000"/>
            </a:lnSpc>
            <a:spcBef>
              <a:spcPct val="0"/>
            </a:spcBef>
            <a:spcAft>
              <a:spcPct val="35000"/>
            </a:spcAft>
            <a:buNone/>
          </a:pPr>
          <a:r>
            <a:rPr lang="en-GB" sz="1500" kern="1200" dirty="0"/>
            <a:t>Personal Health Budgets </a:t>
          </a:r>
        </a:p>
      </dsp:txBody>
      <dsp:txXfrm>
        <a:off x="0" y="3233674"/>
        <a:ext cx="1551214" cy="152461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157E8B-AAC4-4DCD-924E-2913D327AC8A}">
      <dsp:nvSpPr>
        <dsp:cNvPr id="0" name=""/>
        <dsp:cNvSpPr/>
      </dsp:nvSpPr>
      <dsp:spPr>
        <a:xfrm>
          <a:off x="1493736" y="667"/>
          <a:ext cx="5974948" cy="86825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931" tIns="220536" rIns="115931" bIns="220536"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solidFill>
            </a:rPr>
            <a:t>Embed the NICE stepped-care model in all primary and community mental-health pathways.</a:t>
          </a:r>
        </a:p>
      </dsp:txBody>
      <dsp:txXfrm>
        <a:off x="1493736" y="667"/>
        <a:ext cx="5974948" cy="868250"/>
      </dsp:txXfrm>
    </dsp:sp>
    <dsp:sp modelId="{721885D2-A0C3-4007-97C9-889AF9E4F4F5}">
      <dsp:nvSpPr>
        <dsp:cNvPr id="0" name=""/>
        <dsp:cNvSpPr/>
      </dsp:nvSpPr>
      <dsp:spPr>
        <a:xfrm>
          <a:off x="0" y="667"/>
          <a:ext cx="1493737" cy="868250"/>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9044" tIns="85764" rIns="79044" bIns="85764" numCol="1" spcCol="1270" anchor="ctr" anchorCtr="0">
          <a:noAutofit/>
        </a:bodyPr>
        <a:lstStyle/>
        <a:p>
          <a:pPr marL="0" lvl="0" indent="0" algn="ctr" defTabSz="711200">
            <a:lnSpc>
              <a:spcPct val="90000"/>
            </a:lnSpc>
            <a:spcBef>
              <a:spcPct val="0"/>
            </a:spcBef>
            <a:spcAft>
              <a:spcPct val="35000"/>
            </a:spcAft>
            <a:buNone/>
          </a:pPr>
          <a:r>
            <a:rPr lang="en-US" sz="1600" kern="1200" dirty="0"/>
            <a:t>Embed</a:t>
          </a:r>
        </a:p>
      </dsp:txBody>
      <dsp:txXfrm>
        <a:off x="0" y="667"/>
        <a:ext cx="1493737" cy="868250"/>
      </dsp:txXfrm>
    </dsp:sp>
    <dsp:sp modelId="{DD696284-A082-4663-AB9C-3C38212B28EA}">
      <dsp:nvSpPr>
        <dsp:cNvPr id="0" name=""/>
        <dsp:cNvSpPr/>
      </dsp:nvSpPr>
      <dsp:spPr>
        <a:xfrm>
          <a:off x="1493736" y="921012"/>
          <a:ext cx="5974948" cy="868250"/>
        </a:xfrm>
        <a:prstGeom prst="rect">
          <a:avLst/>
        </a:prstGeom>
        <a:solidFill>
          <a:schemeClr val="accent5">
            <a:hueOff val="-3744076"/>
            <a:satOff val="5103"/>
            <a:lumOff val="-1176"/>
            <a:alphaOff val="0"/>
          </a:schemeClr>
        </a:solidFill>
        <a:ln w="12700" cap="flat" cmpd="sng" algn="ctr">
          <a:solidFill>
            <a:schemeClr val="accent5">
              <a:hueOff val="-3744076"/>
              <a:satOff val="5103"/>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931" tIns="220536" rIns="115931" bIns="220536"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solidFill>
            </a:rPr>
            <a:t>Strengthen multidisciplinary collaboration between GPs, pharmacists, psychologists, and social prescribers.</a:t>
          </a:r>
        </a:p>
      </dsp:txBody>
      <dsp:txXfrm>
        <a:off x="1493736" y="921012"/>
        <a:ext cx="5974948" cy="868250"/>
      </dsp:txXfrm>
    </dsp:sp>
    <dsp:sp modelId="{41780676-DCDD-406F-86E8-3359B402ECBA}">
      <dsp:nvSpPr>
        <dsp:cNvPr id="0" name=""/>
        <dsp:cNvSpPr/>
      </dsp:nvSpPr>
      <dsp:spPr>
        <a:xfrm>
          <a:off x="0" y="921012"/>
          <a:ext cx="1493737" cy="868250"/>
        </a:xfrm>
        <a:prstGeom prst="rect">
          <a:avLst/>
        </a:prstGeom>
        <a:solidFill>
          <a:schemeClr val="lt1">
            <a:hueOff val="0"/>
            <a:satOff val="0"/>
            <a:lumOff val="0"/>
            <a:alphaOff val="0"/>
          </a:schemeClr>
        </a:solidFill>
        <a:ln w="12700" cap="flat" cmpd="sng" algn="ctr">
          <a:solidFill>
            <a:schemeClr val="accent5">
              <a:hueOff val="-3744076"/>
              <a:satOff val="5103"/>
              <a:lumOff val="-117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9044" tIns="85764" rIns="79044" bIns="85764" numCol="1" spcCol="1270" anchor="ctr" anchorCtr="0">
          <a:noAutofit/>
        </a:bodyPr>
        <a:lstStyle/>
        <a:p>
          <a:pPr marL="0" lvl="0" indent="0" algn="ctr" defTabSz="711200">
            <a:lnSpc>
              <a:spcPct val="90000"/>
            </a:lnSpc>
            <a:spcBef>
              <a:spcPct val="0"/>
            </a:spcBef>
            <a:spcAft>
              <a:spcPct val="35000"/>
            </a:spcAft>
            <a:buNone/>
          </a:pPr>
          <a:r>
            <a:rPr lang="en-US" sz="1600" kern="1200" dirty="0"/>
            <a:t>Strengthen</a:t>
          </a:r>
        </a:p>
      </dsp:txBody>
      <dsp:txXfrm>
        <a:off x="0" y="921012"/>
        <a:ext cx="1493737" cy="868250"/>
      </dsp:txXfrm>
    </dsp:sp>
    <dsp:sp modelId="{2B5F37B5-FE42-405E-A444-8841382BD499}">
      <dsp:nvSpPr>
        <dsp:cNvPr id="0" name=""/>
        <dsp:cNvSpPr/>
      </dsp:nvSpPr>
      <dsp:spPr>
        <a:xfrm>
          <a:off x="1493736" y="1841357"/>
          <a:ext cx="5974948" cy="868250"/>
        </a:xfrm>
        <a:prstGeom prst="rect">
          <a:avLst/>
        </a:prstGeom>
        <a:solidFill>
          <a:schemeClr val="accent5">
            <a:hueOff val="-7488152"/>
            <a:satOff val="10206"/>
            <a:lumOff val="-2353"/>
            <a:alphaOff val="0"/>
          </a:schemeClr>
        </a:solidFill>
        <a:ln w="12700" cap="flat" cmpd="sng" algn="ctr">
          <a:solidFill>
            <a:schemeClr val="accent5">
              <a:hueOff val="-7488152"/>
              <a:satOff val="10206"/>
              <a:lumOff val="-235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931" tIns="220536" rIns="115931" bIns="220536"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solidFill>
            </a:rPr>
            <a:t>Apply all six components of the Comprehensive Model of Personalised Care to enhance engagement and sustainability.</a:t>
          </a:r>
        </a:p>
      </dsp:txBody>
      <dsp:txXfrm>
        <a:off x="1493736" y="1841357"/>
        <a:ext cx="5974948" cy="868250"/>
      </dsp:txXfrm>
    </dsp:sp>
    <dsp:sp modelId="{1704C95F-6F03-4112-981F-A2544D1D43F3}">
      <dsp:nvSpPr>
        <dsp:cNvPr id="0" name=""/>
        <dsp:cNvSpPr/>
      </dsp:nvSpPr>
      <dsp:spPr>
        <a:xfrm>
          <a:off x="0" y="1841357"/>
          <a:ext cx="1493737" cy="868250"/>
        </a:xfrm>
        <a:prstGeom prst="rect">
          <a:avLst/>
        </a:prstGeom>
        <a:solidFill>
          <a:schemeClr val="lt1">
            <a:hueOff val="0"/>
            <a:satOff val="0"/>
            <a:lumOff val="0"/>
            <a:alphaOff val="0"/>
          </a:schemeClr>
        </a:solidFill>
        <a:ln w="12700" cap="flat" cmpd="sng" algn="ctr">
          <a:solidFill>
            <a:schemeClr val="accent5">
              <a:hueOff val="-7488152"/>
              <a:satOff val="10206"/>
              <a:lumOff val="-235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9044" tIns="85764" rIns="79044" bIns="85764" numCol="1" spcCol="1270" anchor="ctr" anchorCtr="0">
          <a:noAutofit/>
        </a:bodyPr>
        <a:lstStyle/>
        <a:p>
          <a:pPr marL="0" lvl="0" indent="0" algn="ctr" defTabSz="711200">
            <a:lnSpc>
              <a:spcPct val="90000"/>
            </a:lnSpc>
            <a:spcBef>
              <a:spcPct val="0"/>
            </a:spcBef>
            <a:spcAft>
              <a:spcPct val="35000"/>
            </a:spcAft>
            <a:buNone/>
          </a:pPr>
          <a:r>
            <a:rPr lang="en-US" sz="1600" kern="1200" dirty="0"/>
            <a:t>Apply</a:t>
          </a:r>
        </a:p>
      </dsp:txBody>
      <dsp:txXfrm>
        <a:off x="0" y="1841357"/>
        <a:ext cx="1493737" cy="868250"/>
      </dsp:txXfrm>
    </dsp:sp>
    <dsp:sp modelId="{EFD7DBAA-8CD7-42C3-80FA-E7CA4B58C5C8}">
      <dsp:nvSpPr>
        <dsp:cNvPr id="0" name=""/>
        <dsp:cNvSpPr/>
      </dsp:nvSpPr>
      <dsp:spPr>
        <a:xfrm>
          <a:off x="1493736" y="2761703"/>
          <a:ext cx="5974948" cy="868250"/>
        </a:xfrm>
        <a:prstGeom prst="rect">
          <a:avLst/>
        </a:prstGeom>
        <a:solidFill>
          <a:schemeClr val="accent5">
            <a:hueOff val="-11232228"/>
            <a:satOff val="15310"/>
            <a:lumOff val="-3529"/>
            <a:alphaOff val="0"/>
          </a:schemeClr>
        </a:solidFill>
        <a:ln w="12700" cap="flat" cmpd="sng" algn="ctr">
          <a:solidFill>
            <a:schemeClr val="accent5">
              <a:hueOff val="-11232228"/>
              <a:satOff val="15310"/>
              <a:lumOff val="-352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931" tIns="220536" rIns="115931" bIns="220536"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solidFill>
            </a:rPr>
            <a:t>Ensure equitable access through culturally competent, trauma-informed, and digitally inclusive care.</a:t>
          </a:r>
        </a:p>
      </dsp:txBody>
      <dsp:txXfrm>
        <a:off x="1493736" y="2761703"/>
        <a:ext cx="5974948" cy="868250"/>
      </dsp:txXfrm>
    </dsp:sp>
    <dsp:sp modelId="{951A8A27-85F7-4EA5-9B90-1AEB847C2DBD}">
      <dsp:nvSpPr>
        <dsp:cNvPr id="0" name=""/>
        <dsp:cNvSpPr/>
      </dsp:nvSpPr>
      <dsp:spPr>
        <a:xfrm>
          <a:off x="0" y="2761703"/>
          <a:ext cx="1493737" cy="868250"/>
        </a:xfrm>
        <a:prstGeom prst="rect">
          <a:avLst/>
        </a:prstGeom>
        <a:solidFill>
          <a:schemeClr val="lt1">
            <a:hueOff val="0"/>
            <a:satOff val="0"/>
            <a:lumOff val="0"/>
            <a:alphaOff val="0"/>
          </a:schemeClr>
        </a:solidFill>
        <a:ln w="12700" cap="flat" cmpd="sng" algn="ctr">
          <a:solidFill>
            <a:schemeClr val="accent5">
              <a:hueOff val="-11232228"/>
              <a:satOff val="15310"/>
              <a:lumOff val="-352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9044" tIns="85764" rIns="79044" bIns="85764" numCol="1" spcCol="1270" anchor="ctr" anchorCtr="0">
          <a:noAutofit/>
        </a:bodyPr>
        <a:lstStyle/>
        <a:p>
          <a:pPr marL="0" lvl="0" indent="0" algn="ctr" defTabSz="711200">
            <a:lnSpc>
              <a:spcPct val="90000"/>
            </a:lnSpc>
            <a:spcBef>
              <a:spcPct val="0"/>
            </a:spcBef>
            <a:spcAft>
              <a:spcPct val="35000"/>
            </a:spcAft>
            <a:buNone/>
          </a:pPr>
          <a:r>
            <a:rPr lang="en-US" sz="1600" kern="1200" dirty="0"/>
            <a:t>Ensure</a:t>
          </a:r>
        </a:p>
      </dsp:txBody>
      <dsp:txXfrm>
        <a:off x="0" y="2761703"/>
        <a:ext cx="1493737" cy="868250"/>
      </dsp:txXfrm>
    </dsp:sp>
    <dsp:sp modelId="{42BB5EF2-A6D3-4A66-BD14-A01850E9A5B5}">
      <dsp:nvSpPr>
        <dsp:cNvPr id="0" name=""/>
        <dsp:cNvSpPr/>
      </dsp:nvSpPr>
      <dsp:spPr>
        <a:xfrm>
          <a:off x="1493736" y="3682048"/>
          <a:ext cx="5974948" cy="868250"/>
        </a:xfrm>
        <a:prstGeom prst="rect">
          <a:avLst/>
        </a:prstGeom>
        <a:solidFill>
          <a:schemeClr val="accent5">
            <a:hueOff val="-14976303"/>
            <a:satOff val="20413"/>
            <a:lumOff val="-4706"/>
            <a:alphaOff val="0"/>
          </a:schemeClr>
        </a:solidFill>
        <a:ln w="12700" cap="flat" cmpd="sng" algn="ctr">
          <a:solidFill>
            <a:schemeClr val="accent5">
              <a:hueOff val="-14976303"/>
              <a:satOff val="20413"/>
              <a:lumOff val="-470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931" tIns="220536" rIns="115931" bIns="220536"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solidFill>
            </a:rPr>
            <a:t>Use Routine Outcome Measures and patient feedback to inform continuous quality improvement.</a:t>
          </a:r>
        </a:p>
      </dsp:txBody>
      <dsp:txXfrm>
        <a:off x="1493736" y="3682048"/>
        <a:ext cx="5974948" cy="868250"/>
      </dsp:txXfrm>
    </dsp:sp>
    <dsp:sp modelId="{ED3A110C-5957-46F5-96A8-272926A23259}">
      <dsp:nvSpPr>
        <dsp:cNvPr id="0" name=""/>
        <dsp:cNvSpPr/>
      </dsp:nvSpPr>
      <dsp:spPr>
        <a:xfrm>
          <a:off x="0" y="3682048"/>
          <a:ext cx="1493737" cy="868250"/>
        </a:xfrm>
        <a:prstGeom prst="rect">
          <a:avLst/>
        </a:prstGeom>
        <a:solidFill>
          <a:schemeClr val="lt1">
            <a:hueOff val="0"/>
            <a:satOff val="0"/>
            <a:lumOff val="0"/>
            <a:alphaOff val="0"/>
          </a:schemeClr>
        </a:solidFill>
        <a:ln w="12700" cap="flat" cmpd="sng" algn="ctr">
          <a:solidFill>
            <a:schemeClr val="accent5">
              <a:hueOff val="-14976303"/>
              <a:satOff val="20413"/>
              <a:lumOff val="-470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9044" tIns="85764" rIns="79044" bIns="85764" numCol="1" spcCol="1270" anchor="ctr" anchorCtr="0">
          <a:noAutofit/>
        </a:bodyPr>
        <a:lstStyle/>
        <a:p>
          <a:pPr marL="0" lvl="0" indent="0" algn="ctr" defTabSz="711200">
            <a:lnSpc>
              <a:spcPct val="90000"/>
            </a:lnSpc>
            <a:spcBef>
              <a:spcPct val="0"/>
            </a:spcBef>
            <a:spcAft>
              <a:spcPct val="35000"/>
            </a:spcAft>
            <a:buNone/>
          </a:pPr>
          <a:r>
            <a:rPr lang="en-US" sz="1600" kern="1200" dirty="0"/>
            <a:t>Use</a:t>
          </a:r>
        </a:p>
      </dsp:txBody>
      <dsp:txXfrm>
        <a:off x="0" y="3682048"/>
        <a:ext cx="1493737" cy="868250"/>
      </dsp:txXfrm>
    </dsp:sp>
    <dsp:sp modelId="{5586D36A-AB52-47AE-9D6B-25E83EB55C49}">
      <dsp:nvSpPr>
        <dsp:cNvPr id="0" name=""/>
        <dsp:cNvSpPr/>
      </dsp:nvSpPr>
      <dsp:spPr>
        <a:xfrm>
          <a:off x="1493736" y="4602393"/>
          <a:ext cx="5974948" cy="868250"/>
        </a:xfrm>
        <a:prstGeom prst="rect">
          <a:avLst/>
        </a:prstGeom>
        <a:solidFill>
          <a:schemeClr val="accent5">
            <a:hueOff val="-18720379"/>
            <a:satOff val="25516"/>
            <a:lumOff val="-5882"/>
            <a:alphaOff val="0"/>
          </a:schemeClr>
        </a:solidFill>
        <a:ln w="12700" cap="flat" cmpd="sng" algn="ctr">
          <a:solidFill>
            <a:schemeClr val="accent5">
              <a:hueOff val="-18720379"/>
              <a:satOff val="25516"/>
              <a:lumOff val="-588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931" tIns="220536" rIns="115931" bIns="220536"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solidFill>
            </a:rPr>
            <a:t>Promote public awareness, early screening, and stigma reduction to reduce delays in diagnosis.</a:t>
          </a:r>
        </a:p>
      </dsp:txBody>
      <dsp:txXfrm>
        <a:off x="1493736" y="4602393"/>
        <a:ext cx="5974948" cy="868250"/>
      </dsp:txXfrm>
    </dsp:sp>
    <dsp:sp modelId="{9ADD2264-ED5B-4FF3-83C8-36C37A1A77F5}">
      <dsp:nvSpPr>
        <dsp:cNvPr id="0" name=""/>
        <dsp:cNvSpPr/>
      </dsp:nvSpPr>
      <dsp:spPr>
        <a:xfrm>
          <a:off x="0" y="4602393"/>
          <a:ext cx="1493737" cy="868250"/>
        </a:xfrm>
        <a:prstGeom prst="rect">
          <a:avLst/>
        </a:prstGeom>
        <a:solidFill>
          <a:schemeClr val="lt1">
            <a:hueOff val="0"/>
            <a:satOff val="0"/>
            <a:lumOff val="0"/>
            <a:alphaOff val="0"/>
          </a:schemeClr>
        </a:solidFill>
        <a:ln w="12700" cap="flat" cmpd="sng" algn="ctr">
          <a:solidFill>
            <a:schemeClr val="accent5">
              <a:hueOff val="-18720379"/>
              <a:satOff val="25516"/>
              <a:lumOff val="-588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9044" tIns="85764" rIns="79044" bIns="85764" numCol="1" spcCol="1270" anchor="ctr" anchorCtr="0">
          <a:noAutofit/>
        </a:bodyPr>
        <a:lstStyle/>
        <a:p>
          <a:pPr marL="0" lvl="0" indent="0" algn="ctr" defTabSz="711200">
            <a:lnSpc>
              <a:spcPct val="90000"/>
            </a:lnSpc>
            <a:spcBef>
              <a:spcPct val="0"/>
            </a:spcBef>
            <a:spcAft>
              <a:spcPct val="35000"/>
            </a:spcAft>
            <a:buNone/>
          </a:pPr>
          <a:r>
            <a:rPr lang="en-US" sz="1600" kern="1200" dirty="0"/>
            <a:t>Promote</a:t>
          </a:r>
        </a:p>
      </dsp:txBody>
      <dsp:txXfrm>
        <a:off x="0" y="4602393"/>
        <a:ext cx="1493737" cy="8682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4645FD-440D-42D5-BB29-1336A0C84AC4}" type="datetimeFigureOut">
              <a:rPr lang="en-GB" smtClean="0"/>
              <a:t>07/11/2025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DA457D-2161-49C6-927F-FA4D5B507B93}" type="slidenum">
              <a:rPr lang="en-GB" smtClean="0"/>
              <a:t>‹#›</a:t>
            </a:fld>
            <a:endParaRPr lang="en-GB"/>
          </a:p>
        </p:txBody>
      </p:sp>
    </p:spTree>
    <p:extLst>
      <p:ext uri="{BB962C8B-B14F-4D97-AF65-F5344CB8AC3E}">
        <p14:creationId xmlns:p14="http://schemas.microsoft.com/office/powerpoint/2010/main" val="4021889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A457D-2161-49C6-927F-FA4D5B507B93}" type="slidenum">
              <a:rPr lang="en-GB" smtClean="0"/>
              <a:t>9</a:t>
            </a:fld>
            <a:endParaRPr lang="en-GB"/>
          </a:p>
        </p:txBody>
      </p:sp>
    </p:spTree>
    <p:extLst>
      <p:ext uri="{BB962C8B-B14F-4D97-AF65-F5344CB8AC3E}">
        <p14:creationId xmlns:p14="http://schemas.microsoft.com/office/powerpoint/2010/main" val="4067476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A457D-2161-49C6-927F-FA4D5B507B93}" type="slidenum">
              <a:rPr lang="en-GB" smtClean="0"/>
              <a:t>25</a:t>
            </a:fld>
            <a:endParaRPr lang="en-GB"/>
          </a:p>
        </p:txBody>
      </p:sp>
    </p:spTree>
    <p:extLst>
      <p:ext uri="{BB962C8B-B14F-4D97-AF65-F5344CB8AC3E}">
        <p14:creationId xmlns:p14="http://schemas.microsoft.com/office/powerpoint/2010/main" val="30046986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GB"/>
          </a:p>
        </p:txBody>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11/7/2025</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747117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5846172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11/7/2025</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87816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1699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11/7/2025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3736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11/7/2025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293844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11/7/2025</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219200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11/7/2025</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515068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11/7/2025</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3020848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371947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11/7/2025</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7843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11/7/2025</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2139373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01" r:id="rId4"/>
    <p:sldLayoutId id="2147483702" r:id="rId5"/>
    <p:sldLayoutId id="2147483707" r:id="rId6"/>
    <p:sldLayoutId id="2147483703" r:id="rId7"/>
    <p:sldLayoutId id="2147483704" r:id="rId8"/>
    <p:sldLayoutId id="2147483705" r:id="rId9"/>
    <p:sldLayoutId id="2147483706" r:id="rId10"/>
    <p:sldLayoutId id="2147483708"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18.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30.png"/><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diagramLayout" Target="../diagrams/layout9.xml"/><Relationship Id="rId7" Type="http://schemas.openxmlformats.org/officeDocument/2006/relationships/image" Target="../media/image31.png"/><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1.xml"/><Relationship Id="rId7" Type="http://schemas.openxmlformats.org/officeDocument/2006/relationships/image" Target="../media/image45.pn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image" Target="../media/image49.png"/><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5.xml"/><Relationship Id="rId7" Type="http://schemas.openxmlformats.org/officeDocument/2006/relationships/image" Target="../media/image58.png"/><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image" Target="../media/image59.png"/><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www.artofit.org/image-gallery/950259590100534548/obsessive-compulsive-disorder-ocd-symptoms-causes-types/" TargetMode="External"/><Relationship Id="rId7" Type="http://schemas.openxmlformats.org/officeDocument/2006/relationships/hyperlink" Target="https://www.elft.nhs.uk/services/ocd-treatment-guide" TargetMode="External"/><Relationship Id="rId2" Type="http://schemas.openxmlformats.org/officeDocument/2006/relationships/hyperlink" Target="https://www.aomrc.org.uk/reports-guidance/personalised-care-and-support-planning-checklist" TargetMode="External"/><Relationship Id="rId1" Type="http://schemas.openxmlformats.org/officeDocument/2006/relationships/slideLayout" Target="../slideLayouts/slideLayout7.xml"/><Relationship Id="rId6" Type="http://schemas.openxmlformats.org/officeDocument/2006/relationships/hyperlink" Target="https://my.clevelandclinic.org/" TargetMode="External"/><Relationship Id="rId5" Type="http://schemas.openxmlformats.org/officeDocument/2006/relationships/hyperlink" Target="https://www.ncbi.nlm.nih.gov/books/NBK556138/" TargetMode="External"/><Relationship Id="rId4" Type="http://schemas.openxmlformats.org/officeDocument/2006/relationships/hyperlink" Target="https://psychiatryonline.org/doi/book/10.1176/appi.books.9780890425787"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cks.nice.org.uk/topics/obsessive-compulsive-disorder" TargetMode="External"/><Relationship Id="rId3" Type="http://schemas.openxmlformats.org/officeDocument/2006/relationships/hyperlink" Target="https://www.ncbi.nlm.nih.gov/pmc/articles/PMC3181959/" TargetMode="External"/><Relationship Id="rId7" Type="http://schemas.openxmlformats.org/officeDocument/2006/relationships/hyperlink" Target="https://www.nice.org.uk/guidance/cg31" TargetMode="External"/><Relationship Id="rId2" Type="http://schemas.openxmlformats.org/officeDocument/2006/relationships/hyperlink" Target="https://psychopharmacologyinstitute.com/section/adequate-treatment-trials-in-ocd-fda-approvals-and-maximal-dosing-2523-4887/" TargetMode="External"/><Relationship Id="rId1" Type="http://schemas.openxmlformats.org/officeDocument/2006/relationships/slideLayout" Target="../slideLayouts/slideLayout7.xml"/><Relationship Id="rId6" Type="http://schemas.openxmlformats.org/officeDocument/2006/relationships/hyperlink" Target="https://www.treatmyocd.com/blog/ocd-statistics" TargetMode="External"/><Relationship Id="rId11" Type="http://schemas.openxmlformats.org/officeDocument/2006/relationships/hyperlink" Target="https://www.england.nhs.uk/long-term-plan" TargetMode="External"/><Relationship Id="rId5" Type="http://schemas.openxmlformats.org/officeDocument/2006/relationships/hyperlink" Target="https://www.mind.org.uk/information-support/types-of-mental-health-problems/obsessive-compulsive-disorder-ocd" TargetMode="External"/><Relationship Id="rId10" Type="http://schemas.openxmlformats.org/officeDocument/2006/relationships/hyperlink" Target="https://www.nhs.uk/mental-health/conditions/obsessive-compulsive-disorder-ocd/treatment" TargetMode="External"/><Relationship Id="rId4" Type="http://schemas.openxmlformats.org/officeDocument/2006/relationships/hyperlink" Target="https://www.dreamstime.com/symptoms-obsessive-compulsive-disorder-ocd-syndrome-flat-vector-illustration-isolated-white-background-infographic-image256701256" TargetMode="External"/><Relationship Id="rId9" Type="http://schemas.openxmlformats.org/officeDocument/2006/relationships/hyperlink" Target="https://www.nhs.uk/mental-health/conditions/obsessive-compulsive-disorder-ocd/overview/"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www.ocduk.org/ocd/treatment/accessing-ocd-treatment" TargetMode="External"/><Relationship Id="rId13" Type="http://schemas.openxmlformats.org/officeDocument/2006/relationships/hyperlink" Target="https://www.rcpsych.ac.uk/mental-health/mental-illnesses-and-mental-health-problems/obsessive-compulsive-disorder" TargetMode="External"/><Relationship Id="rId3" Type="http://schemas.openxmlformats.org/officeDocument/2006/relationships/hyperlink" Target="https://www.england.nhs.uk/mental-health/adults/community-mental-health-framework/" TargetMode="External"/><Relationship Id="rId7" Type="http://schemas.openxmlformats.org/officeDocument/2006/relationships/hyperlink" Target="https://www.england.nhs.uk/mental-health/adults/community-mental-health-transformation/" TargetMode="External"/><Relationship Id="rId12" Type="http://schemas.openxmlformats.org/officeDocument/2006/relationships/hyperlink" Target="https://www.psychicsolutionsindia.com/facalty-details/ocd-management" TargetMode="External"/><Relationship Id="rId2" Type="http://schemas.openxmlformats.org/officeDocument/2006/relationships/hyperlink" Target="https://www.england.nhs.uk/ournhspeople/" TargetMode="External"/><Relationship Id="rId1" Type="http://schemas.openxmlformats.org/officeDocument/2006/relationships/slideLayout" Target="../slideLayouts/slideLayout7.xml"/><Relationship Id="rId6" Type="http://schemas.openxmlformats.org/officeDocument/2006/relationships/hyperlink" Target="https://www.england.nhs.uk/long-read/integrated-care-quality-and-outcomes-framework/" TargetMode="External"/><Relationship Id="rId11" Type="http://schemas.openxmlformats.org/officeDocument/2006/relationships/hyperlink" Target="https://pubmed.ncbi.nlm.nih.gov/37713953" TargetMode="External"/><Relationship Id="rId5" Type="http://schemas.openxmlformats.org/officeDocument/2006/relationships/hyperlink" Target="https://www.england.nhs.uk/personalisedcare/comprehensive-model-of-personalised-care/" TargetMode="External"/><Relationship Id="rId10" Type="http://schemas.openxmlformats.org/officeDocument/2006/relationships/hyperlink" Target="https://ocdaction.org.uk/learn-about-ocd/ocd-in-brief/" TargetMode="External"/><Relationship Id="rId4" Type="http://schemas.openxmlformats.org/officeDocument/2006/relationships/hyperlink" Target="https://www.england.nhs.uk/mental-health/adults/nhs-talking-therapies/" TargetMode="External"/><Relationship Id="rId9" Type="http://schemas.openxmlformats.org/officeDocument/2006/relationships/hyperlink" Target="https://www.ocduk.org/ocd/facts-and-figures"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rcpsych.ac.uk/mental-health/mental-illnesses-and-mental-health-problems/obsessive-compulsive-disorder#medication-section" TargetMode="External"/><Relationship Id="rId2" Type="http://schemas.openxmlformats.org/officeDocument/2006/relationships/hyperlink" Target="https://www.rcpsych.ac.uk/mental-health/parents-and-young-people/ocd-young-people" TargetMode="External"/><Relationship Id="rId1" Type="http://schemas.openxmlformats.org/officeDocument/2006/relationships/slideLayout" Target="../slideLayouts/slideLayout7.xml"/><Relationship Id="rId6" Type="http://schemas.openxmlformats.org/officeDocument/2006/relationships/hyperlink" Target="https://www.who.int/data/gho/data/themes/mental-health" TargetMode="External"/><Relationship Id="rId5" Type="http://schemas.openxmlformats.org/officeDocument/2006/relationships/hyperlink" Target="https://icd.who.int/browse11/l-m/en#/http://id.who.int/icd/entity/758858082" TargetMode="External"/><Relationship Id="rId4" Type="http://schemas.openxmlformats.org/officeDocument/2006/relationships/hyperlink" Target="https://thewrightinitiative.com/misc/treatment-for-compulsive-disorder.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25BC23-E0DD-4037-B2B8-7B6FA6454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199EE120-2D35-4A48-BAAE-238F986A1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white background with dots and lines&#10;&#10;AI-generated content may be incorrect.">
            <a:extLst>
              <a:ext uri="{FF2B5EF4-FFF2-40B4-BE49-F238E27FC236}">
                <a16:creationId xmlns:a16="http://schemas.microsoft.com/office/drawing/2014/main" id="{BE3287EA-5956-8794-E92F-C4BDB55A7773}"/>
              </a:ext>
            </a:extLst>
          </p:cNvPr>
          <p:cNvPicPr>
            <a:picLocks noChangeAspect="1"/>
          </p:cNvPicPr>
          <p:nvPr/>
        </p:nvPicPr>
        <p:blipFill>
          <a:blip r:embed="rId2"/>
          <a:srcRect l="20925" r="17838"/>
          <a:stretch>
            <a:fillRect/>
          </a:stretch>
        </p:blipFill>
        <p:spPr>
          <a:xfrm>
            <a:off x="20" y="1804072"/>
            <a:ext cx="4458058" cy="4349801"/>
          </a:xfrm>
          <a:prstGeom prst="rect">
            <a:avLst/>
          </a:prstGeom>
        </p:spPr>
      </p:pic>
      <p:sp>
        <p:nvSpPr>
          <p:cNvPr id="13" name="Rectangle 12">
            <a:extLst>
              <a:ext uri="{FF2B5EF4-FFF2-40B4-BE49-F238E27FC236}">
                <a16:creationId xmlns:a16="http://schemas.microsoft.com/office/drawing/2014/main" id="{552F9EAC-0C70-441C-AC78-65174C28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740090"/>
            <a:ext cx="7765922"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DC332E-AE13-44D2-AB4D-B85BE4B32AEA}"/>
              </a:ext>
            </a:extLst>
          </p:cNvPr>
          <p:cNvSpPr>
            <a:spLocks noGrp="1"/>
          </p:cNvSpPr>
          <p:nvPr>
            <p:ph type="ctrTitle"/>
          </p:nvPr>
        </p:nvSpPr>
        <p:spPr>
          <a:xfrm>
            <a:off x="4458078" y="1174115"/>
            <a:ext cx="7417953" cy="2658269"/>
          </a:xfrm>
        </p:spPr>
        <p:txBody>
          <a:bodyPr anchor="b">
            <a:normAutofit/>
          </a:bodyPr>
          <a:lstStyle/>
          <a:p>
            <a:pPr>
              <a:lnSpc>
                <a:spcPct val="115000"/>
              </a:lnSpc>
            </a:pPr>
            <a:r>
              <a:rPr lang="en-GB" sz="4200" dirty="0"/>
              <a:t>Obsessive-compulsive disorder (OCD)</a:t>
            </a:r>
          </a:p>
        </p:txBody>
      </p:sp>
      <p:sp>
        <p:nvSpPr>
          <p:cNvPr id="3" name="Subtitle 2">
            <a:extLst>
              <a:ext uri="{FF2B5EF4-FFF2-40B4-BE49-F238E27FC236}">
                <a16:creationId xmlns:a16="http://schemas.microsoft.com/office/drawing/2014/main" id="{BC981B3D-5F72-3AF4-59DA-9F1949872DDA}"/>
              </a:ext>
            </a:extLst>
          </p:cNvPr>
          <p:cNvSpPr>
            <a:spLocks noGrp="1"/>
          </p:cNvSpPr>
          <p:nvPr>
            <p:ph type="subTitle" idx="1"/>
          </p:nvPr>
        </p:nvSpPr>
        <p:spPr>
          <a:xfrm>
            <a:off x="4882102" y="3846100"/>
            <a:ext cx="7306850" cy="2257507"/>
          </a:xfrm>
        </p:spPr>
        <p:txBody>
          <a:bodyPr anchor="t">
            <a:normAutofit fontScale="47500" lnSpcReduction="20000"/>
          </a:bodyPr>
          <a:lstStyle/>
          <a:p>
            <a:r>
              <a:rPr lang="en-GB" dirty="0"/>
              <a:t>Name: Nabeela Begum</a:t>
            </a:r>
          </a:p>
          <a:p>
            <a:r>
              <a:rPr lang="en-GB" dirty="0"/>
              <a:t>Student Number: 2216501</a:t>
            </a:r>
          </a:p>
          <a:p>
            <a:r>
              <a:rPr lang="en-GB" dirty="0"/>
              <a:t>Module Name: Community Care and Management of Longer-term Conditions</a:t>
            </a:r>
          </a:p>
          <a:p>
            <a:r>
              <a:rPr lang="en-GB" dirty="0"/>
              <a:t>Module Code: LCHS7003</a:t>
            </a:r>
          </a:p>
          <a:p>
            <a:r>
              <a:rPr lang="en-GB" dirty="0"/>
              <a:t>Assignment Title: Component 2, Individual Presentation</a:t>
            </a:r>
          </a:p>
          <a:p>
            <a:r>
              <a:rPr lang="en-GB" dirty="0"/>
              <a:t>Lecturer: Dr Aishat </a:t>
            </a:r>
            <a:r>
              <a:rPr lang="en-GB" dirty="0" err="1"/>
              <a:t>Bakre</a:t>
            </a:r>
            <a:endParaRPr lang="en-GB" dirty="0"/>
          </a:p>
          <a:p>
            <a:endParaRPr lang="en-GB" dirty="0"/>
          </a:p>
        </p:txBody>
      </p:sp>
      <p:sp>
        <p:nvSpPr>
          <p:cNvPr id="15" name="Rectangle 14">
            <a:extLst>
              <a:ext uri="{FF2B5EF4-FFF2-40B4-BE49-F238E27FC236}">
                <a16:creationId xmlns:a16="http://schemas.microsoft.com/office/drawing/2014/main" id="{0D48F6B8-EF56-4340-982E-F4D6F5DC2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C596C40-FEA6-4867-853D-CF37DE3B6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DC7C5E2-274E-49A3-A8E0-46A5B8CAC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6CF8D2C-9E01-48EC-8DDF-8A1FF60AE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C647F47-64EC-4EF7-CD79-B27F183714F6}"/>
              </a:ext>
            </a:extLst>
          </p:cNvPr>
          <p:cNvPicPr>
            <a:picLocks noChangeAspect="1"/>
          </p:cNvPicPr>
          <p:nvPr/>
        </p:nvPicPr>
        <p:blipFill>
          <a:blip r:embed="rId3"/>
          <a:stretch>
            <a:fillRect/>
          </a:stretch>
        </p:blipFill>
        <p:spPr>
          <a:xfrm>
            <a:off x="412670" y="2353612"/>
            <a:ext cx="3370490" cy="2984976"/>
          </a:xfrm>
          <a:prstGeom prst="rect">
            <a:avLst/>
          </a:prstGeom>
        </p:spPr>
      </p:pic>
      <p:sp>
        <p:nvSpPr>
          <p:cNvPr id="6" name="TextBox 5">
            <a:extLst>
              <a:ext uri="{FF2B5EF4-FFF2-40B4-BE49-F238E27FC236}">
                <a16:creationId xmlns:a16="http://schemas.microsoft.com/office/drawing/2014/main" id="{029F8F4B-73E9-077A-1993-A5421A4B73FA}"/>
              </a:ext>
            </a:extLst>
          </p:cNvPr>
          <p:cNvSpPr txBox="1"/>
          <p:nvPr/>
        </p:nvSpPr>
        <p:spPr>
          <a:xfrm>
            <a:off x="642918" y="5447006"/>
            <a:ext cx="1694689" cy="276999"/>
          </a:xfrm>
          <a:prstGeom prst="rect">
            <a:avLst/>
          </a:prstGeom>
          <a:noFill/>
        </p:spPr>
        <p:txBody>
          <a:bodyPr wrap="square">
            <a:spAutoFit/>
          </a:bodyPr>
          <a:lstStyle/>
          <a:p>
            <a:r>
              <a:rPr lang="en-GB" sz="1200" dirty="0"/>
              <a:t>(</a:t>
            </a:r>
            <a:r>
              <a:rPr lang="en-GB" sz="1200" dirty="0" err="1"/>
              <a:t>Kudriavtsev</a:t>
            </a:r>
            <a:r>
              <a:rPr lang="en-GB" sz="1200" dirty="0"/>
              <a:t>, 2022)</a:t>
            </a:r>
          </a:p>
        </p:txBody>
      </p:sp>
    </p:spTree>
    <p:extLst>
      <p:ext uri="{BB962C8B-B14F-4D97-AF65-F5344CB8AC3E}">
        <p14:creationId xmlns:p14="http://schemas.microsoft.com/office/powerpoint/2010/main" val="18937376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3835F464-7A59-4221-AA5E-B60EF8D3C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98FEF4-934F-740F-C15B-4C35309EE046}"/>
              </a:ext>
            </a:extLst>
          </p:cNvPr>
          <p:cNvSpPr>
            <a:spLocks noGrp="1"/>
          </p:cNvSpPr>
          <p:nvPr>
            <p:ph type="title"/>
          </p:nvPr>
        </p:nvSpPr>
        <p:spPr>
          <a:xfrm>
            <a:off x="433410" y="166270"/>
            <a:ext cx="3891605" cy="1246151"/>
          </a:xfrm>
        </p:spPr>
        <p:txBody>
          <a:bodyPr>
            <a:normAutofit fontScale="90000"/>
          </a:bodyPr>
          <a:lstStyle/>
          <a:p>
            <a:r>
              <a:rPr lang="en-GB" dirty="0"/>
              <a:t> </a:t>
            </a:r>
            <a:r>
              <a:rPr lang="en-GB" sz="3100" dirty="0"/>
              <a:t>Overview of OCD</a:t>
            </a:r>
            <a:br>
              <a:rPr lang="en-GB" dirty="0"/>
            </a:br>
            <a:endParaRPr lang="en-GB" dirty="0"/>
          </a:p>
        </p:txBody>
      </p:sp>
      <p:sp>
        <p:nvSpPr>
          <p:cNvPr id="32" name="Rectangle 31">
            <a:extLst>
              <a:ext uri="{FF2B5EF4-FFF2-40B4-BE49-F238E27FC236}">
                <a16:creationId xmlns:a16="http://schemas.microsoft.com/office/drawing/2014/main" id="{2C57B5ED-61CB-4AF5-A47A-A41A996F8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61644" y="0"/>
            <a:ext cx="7530351"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714C9CDB-7738-4B6C-BCE1-D9516C1E0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4" name="Content Placeholder 2">
            <a:extLst>
              <a:ext uri="{FF2B5EF4-FFF2-40B4-BE49-F238E27FC236}">
                <a16:creationId xmlns:a16="http://schemas.microsoft.com/office/drawing/2014/main" id="{F3000C03-33F9-A55A-607B-01EC6530A27F}"/>
              </a:ext>
            </a:extLst>
          </p:cNvPr>
          <p:cNvGraphicFramePr>
            <a:graphicFrameLocks noGrp="1"/>
          </p:cNvGraphicFramePr>
          <p:nvPr>
            <p:ph idx="1"/>
            <p:extLst>
              <p:ext uri="{D42A27DB-BD31-4B8C-83A1-F6EECF244321}">
                <p14:modId xmlns:p14="http://schemas.microsoft.com/office/powerpoint/2010/main" val="1169484951"/>
              </p:ext>
            </p:extLst>
          </p:nvPr>
        </p:nvGraphicFramePr>
        <p:xfrm>
          <a:off x="5376863" y="704850"/>
          <a:ext cx="6172200" cy="51974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479674DF-B72A-01B2-A30F-3F60742F52FF}"/>
              </a:ext>
            </a:extLst>
          </p:cNvPr>
          <p:cNvSpPr txBox="1"/>
          <p:nvPr/>
        </p:nvSpPr>
        <p:spPr>
          <a:xfrm>
            <a:off x="8325530" y="6241663"/>
            <a:ext cx="3440512" cy="461665"/>
          </a:xfrm>
          <a:prstGeom prst="rect">
            <a:avLst/>
          </a:prstGeom>
          <a:noFill/>
        </p:spPr>
        <p:txBody>
          <a:bodyPr wrap="square">
            <a:spAutoFit/>
          </a:bodyPr>
          <a:lstStyle/>
          <a:p>
            <a:r>
              <a:rPr lang="en-GB" sz="1200" dirty="0"/>
              <a:t>(American Psychiatric Association (APA) 2022; WHO, 2024; NICE, 2024)</a:t>
            </a:r>
          </a:p>
        </p:txBody>
      </p:sp>
      <p:pic>
        <p:nvPicPr>
          <p:cNvPr id="3" name="Picture 2">
            <a:extLst>
              <a:ext uri="{FF2B5EF4-FFF2-40B4-BE49-F238E27FC236}">
                <a16:creationId xmlns:a16="http://schemas.microsoft.com/office/drawing/2014/main" id="{E41FA052-CA03-4463-8B55-8AB31E723C3C}"/>
              </a:ext>
            </a:extLst>
          </p:cNvPr>
          <p:cNvPicPr>
            <a:picLocks noChangeAspect="1"/>
          </p:cNvPicPr>
          <p:nvPr/>
        </p:nvPicPr>
        <p:blipFill>
          <a:blip r:embed="rId7"/>
          <a:stretch>
            <a:fillRect/>
          </a:stretch>
        </p:blipFill>
        <p:spPr>
          <a:xfrm>
            <a:off x="1" y="1098164"/>
            <a:ext cx="4661638" cy="4890407"/>
          </a:xfrm>
          <a:prstGeom prst="rect">
            <a:avLst/>
          </a:prstGeom>
        </p:spPr>
      </p:pic>
      <p:sp>
        <p:nvSpPr>
          <p:cNvPr id="5" name="TextBox 4">
            <a:extLst>
              <a:ext uri="{FF2B5EF4-FFF2-40B4-BE49-F238E27FC236}">
                <a16:creationId xmlns:a16="http://schemas.microsoft.com/office/drawing/2014/main" id="{63D5D6BC-66F7-602A-5AF1-75D43235DF44}"/>
              </a:ext>
            </a:extLst>
          </p:cNvPr>
          <p:cNvSpPr txBox="1"/>
          <p:nvPr/>
        </p:nvSpPr>
        <p:spPr>
          <a:xfrm>
            <a:off x="581706" y="6172201"/>
            <a:ext cx="2832272" cy="276999"/>
          </a:xfrm>
          <a:prstGeom prst="rect">
            <a:avLst/>
          </a:prstGeom>
          <a:noFill/>
        </p:spPr>
        <p:txBody>
          <a:bodyPr wrap="square">
            <a:spAutoFit/>
          </a:bodyPr>
          <a:lstStyle/>
          <a:p>
            <a:r>
              <a:rPr lang="en-GB" sz="1200" dirty="0"/>
              <a:t>Psychic Solutions India (2024) </a:t>
            </a:r>
          </a:p>
        </p:txBody>
      </p:sp>
    </p:spTree>
    <p:extLst>
      <p:ext uri="{BB962C8B-B14F-4D97-AF65-F5344CB8AC3E}">
        <p14:creationId xmlns:p14="http://schemas.microsoft.com/office/powerpoint/2010/main" val="1508633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D8F733-A690-6EFF-45BE-585E97456A4F}"/>
              </a:ext>
            </a:extLst>
          </p:cNvPr>
          <p:cNvSpPr>
            <a:spLocks noGrp="1"/>
          </p:cNvSpPr>
          <p:nvPr>
            <p:ph type="title"/>
          </p:nvPr>
        </p:nvSpPr>
        <p:spPr>
          <a:xfrm>
            <a:off x="1535371" y="1044054"/>
            <a:ext cx="10013709" cy="1030360"/>
          </a:xfrm>
        </p:spPr>
        <p:txBody>
          <a:bodyPr>
            <a:normAutofit fontScale="90000"/>
          </a:bodyPr>
          <a:lstStyle/>
          <a:p>
            <a:pPr>
              <a:lnSpc>
                <a:spcPct val="140000"/>
              </a:lnSpc>
            </a:pPr>
            <a:r>
              <a:rPr lang="en-GB" sz="2800" dirty="0">
                <a:solidFill>
                  <a:schemeClr val="bg1"/>
                </a:solidFill>
              </a:rPr>
              <a:t>Definition</a:t>
            </a:r>
            <a:br>
              <a:rPr lang="en-GB" sz="2000" dirty="0">
                <a:solidFill>
                  <a:schemeClr val="bg1"/>
                </a:solidFill>
              </a:rPr>
            </a:br>
            <a:endParaRPr lang="en-GB" sz="2000" dirty="0">
              <a:solidFill>
                <a:schemeClr val="bg1"/>
              </a:solidFill>
            </a:endParaRPr>
          </a:p>
        </p:txBody>
      </p:sp>
      <p:sp>
        <p:nvSpPr>
          <p:cNvPr id="54" name="Rectangle 5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Content Placeholder 2">
            <a:extLst>
              <a:ext uri="{FF2B5EF4-FFF2-40B4-BE49-F238E27FC236}">
                <a16:creationId xmlns:a16="http://schemas.microsoft.com/office/drawing/2014/main" id="{09BEBDB5-17FA-44DC-E5E9-B3AE8C4ED092}"/>
              </a:ext>
            </a:extLst>
          </p:cNvPr>
          <p:cNvGraphicFramePr>
            <a:graphicFrameLocks noGrp="1"/>
          </p:cNvGraphicFramePr>
          <p:nvPr>
            <p:ph idx="1"/>
            <p:extLst>
              <p:ext uri="{D42A27DB-BD31-4B8C-83A1-F6EECF244321}">
                <p14:modId xmlns:p14="http://schemas.microsoft.com/office/powerpoint/2010/main" val="3925527483"/>
              </p:ext>
            </p:extLst>
          </p:nvPr>
        </p:nvGraphicFramePr>
        <p:xfrm>
          <a:off x="1722141" y="2451873"/>
          <a:ext cx="10287524" cy="41986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9AB0E65E-C373-33C5-6616-C8ECAE8A4EEB}"/>
              </a:ext>
            </a:extLst>
          </p:cNvPr>
          <p:cNvSpPr txBox="1"/>
          <p:nvPr/>
        </p:nvSpPr>
        <p:spPr>
          <a:xfrm>
            <a:off x="2617364" y="6048462"/>
            <a:ext cx="4018327" cy="461665"/>
          </a:xfrm>
          <a:prstGeom prst="rect">
            <a:avLst/>
          </a:prstGeom>
          <a:noFill/>
        </p:spPr>
        <p:txBody>
          <a:bodyPr wrap="square" rtlCol="0">
            <a:spAutoFit/>
          </a:bodyPr>
          <a:lstStyle/>
          <a:p>
            <a:r>
              <a:rPr lang="en-GB" sz="1200" dirty="0"/>
              <a:t>(WHO, 2024; Obsessive–Compulsive Disorder UK (OCD-UK), 2023)</a:t>
            </a:r>
            <a:endParaRPr lang="en-GB" dirty="0"/>
          </a:p>
        </p:txBody>
      </p:sp>
    </p:spTree>
    <p:extLst>
      <p:ext uri="{BB962C8B-B14F-4D97-AF65-F5344CB8AC3E}">
        <p14:creationId xmlns:p14="http://schemas.microsoft.com/office/powerpoint/2010/main" val="3758793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8" name="Rectangle 16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0" name="Rectangle 169">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AFD0E-DC25-62BA-7A7D-0ABA197FF740}"/>
              </a:ext>
            </a:extLst>
          </p:cNvPr>
          <p:cNvSpPr>
            <a:spLocks noGrp="1"/>
          </p:cNvSpPr>
          <p:nvPr>
            <p:ph type="title"/>
          </p:nvPr>
        </p:nvSpPr>
        <p:spPr>
          <a:xfrm>
            <a:off x="2259956" y="52354"/>
            <a:ext cx="3611029" cy="1338942"/>
          </a:xfrm>
        </p:spPr>
        <p:txBody>
          <a:bodyPr>
            <a:normAutofit fontScale="90000"/>
          </a:bodyPr>
          <a:lstStyle/>
          <a:p>
            <a:r>
              <a:rPr lang="en-GB" sz="3100" dirty="0"/>
              <a:t>Symptoms</a:t>
            </a:r>
            <a:r>
              <a:rPr lang="en-GB" sz="2800" dirty="0"/>
              <a:t> </a:t>
            </a:r>
            <a:br>
              <a:rPr lang="en-GB" dirty="0"/>
            </a:br>
            <a:endParaRPr lang="en-GB" dirty="0"/>
          </a:p>
        </p:txBody>
      </p:sp>
      <p:sp>
        <p:nvSpPr>
          <p:cNvPr id="172" name="Rectangle 171">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 name="Rectangle 173">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Rectangle 175">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8" name="Rectangle 177">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 name="Rectangle 17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2" name="Rectangle 181">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A poster of a few people&#10;&#10;AI-generated content may be incorrect.">
            <a:extLst>
              <a:ext uri="{FF2B5EF4-FFF2-40B4-BE49-F238E27FC236}">
                <a16:creationId xmlns:a16="http://schemas.microsoft.com/office/drawing/2014/main" id="{CA2A009E-234D-D5FC-D76C-1D0A5D09518D}"/>
              </a:ext>
            </a:extLst>
          </p:cNvPr>
          <p:cNvPicPr>
            <a:picLocks noChangeAspect="1"/>
          </p:cNvPicPr>
          <p:nvPr/>
        </p:nvPicPr>
        <p:blipFill>
          <a:blip r:embed="rId2"/>
          <a:stretch>
            <a:fillRect/>
          </a:stretch>
        </p:blipFill>
        <p:spPr>
          <a:xfrm>
            <a:off x="4936996" y="789934"/>
            <a:ext cx="3330274" cy="5243473"/>
          </a:xfrm>
          <a:prstGeom prst="rect">
            <a:avLst/>
          </a:prstGeom>
        </p:spPr>
      </p:pic>
      <p:sp>
        <p:nvSpPr>
          <p:cNvPr id="184" name="Rectangle 183">
            <a:extLst>
              <a:ext uri="{FF2B5EF4-FFF2-40B4-BE49-F238E27FC236}">
                <a16:creationId xmlns:a16="http://schemas.microsoft.com/office/drawing/2014/main" id="{4CE50A25-23E4-44AC-A4E5-38C15E086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00792" y="773513"/>
            <a:ext cx="64008" cy="53858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poster of different types of obsessive compulsive disorders&#10;&#10;AI-generated content may be incorrect.">
            <a:extLst>
              <a:ext uri="{FF2B5EF4-FFF2-40B4-BE49-F238E27FC236}">
                <a16:creationId xmlns:a16="http://schemas.microsoft.com/office/drawing/2014/main" id="{9C4E2946-C170-ABBA-1DC3-2F83854AF49D}"/>
              </a:ext>
            </a:extLst>
          </p:cNvPr>
          <p:cNvPicPr>
            <a:picLocks noChangeAspect="1"/>
          </p:cNvPicPr>
          <p:nvPr/>
        </p:nvPicPr>
        <p:blipFill>
          <a:blip r:embed="rId3"/>
          <a:stretch>
            <a:fillRect/>
          </a:stretch>
        </p:blipFill>
        <p:spPr>
          <a:xfrm>
            <a:off x="8841738" y="2036139"/>
            <a:ext cx="2843784" cy="2843784"/>
          </a:xfrm>
          <a:prstGeom prst="rect">
            <a:avLst/>
          </a:prstGeom>
        </p:spPr>
      </p:pic>
      <p:sp>
        <p:nvSpPr>
          <p:cNvPr id="56" name="Content Placeholder 55">
            <a:extLst>
              <a:ext uri="{FF2B5EF4-FFF2-40B4-BE49-F238E27FC236}">
                <a16:creationId xmlns:a16="http://schemas.microsoft.com/office/drawing/2014/main" id="{369757B9-504E-AB64-3873-5D089900D597}"/>
              </a:ext>
            </a:extLst>
          </p:cNvPr>
          <p:cNvSpPr>
            <a:spLocks noGrp="1"/>
          </p:cNvSpPr>
          <p:nvPr>
            <p:ph idx="1"/>
          </p:nvPr>
        </p:nvSpPr>
        <p:spPr>
          <a:xfrm>
            <a:off x="8484017" y="5473087"/>
            <a:ext cx="3661326" cy="690385"/>
          </a:xfrm>
        </p:spPr>
        <p:txBody>
          <a:bodyPr>
            <a:noAutofit/>
          </a:bodyPr>
          <a:lstStyle/>
          <a:p>
            <a:r>
              <a:rPr lang="en-GB" sz="1200" b="0" dirty="0" err="1">
                <a:solidFill>
                  <a:schemeClr val="tx1"/>
                </a:solidFill>
              </a:rPr>
              <a:t>Artofit</a:t>
            </a:r>
            <a:r>
              <a:rPr lang="en-GB" sz="1200" b="0" dirty="0">
                <a:solidFill>
                  <a:schemeClr val="tx1"/>
                </a:solidFill>
              </a:rPr>
              <a:t>, 2025; Clevland Clinic, 2025; Brock. et al, 2024; Mind, 2025)</a:t>
            </a:r>
          </a:p>
        </p:txBody>
      </p:sp>
      <p:sp>
        <p:nvSpPr>
          <p:cNvPr id="4" name="TextBox 3">
            <a:extLst>
              <a:ext uri="{FF2B5EF4-FFF2-40B4-BE49-F238E27FC236}">
                <a16:creationId xmlns:a16="http://schemas.microsoft.com/office/drawing/2014/main" id="{47DE4CF2-4833-AE45-2DE2-3CD96E2852A6}"/>
              </a:ext>
            </a:extLst>
          </p:cNvPr>
          <p:cNvSpPr txBox="1"/>
          <p:nvPr/>
        </p:nvSpPr>
        <p:spPr>
          <a:xfrm>
            <a:off x="185783" y="3951566"/>
            <a:ext cx="3963979" cy="1077218"/>
          </a:xfrm>
          <a:prstGeom prst="rect">
            <a:avLst/>
          </a:prstGeom>
          <a:noFill/>
        </p:spPr>
        <p:txBody>
          <a:bodyPr wrap="square">
            <a:spAutoFit/>
          </a:bodyPr>
          <a:lstStyle/>
          <a:p>
            <a:pPr marL="285750" lvl="0" indent="-285750">
              <a:buFont typeface="Arial" panose="020B0604020202020204" pitchFamily="34" charset="0"/>
              <a:buChar char="•"/>
            </a:pPr>
            <a:r>
              <a:rPr lang="en-GB" sz="1600" dirty="0"/>
              <a:t>OCD manifests through distinct but overlapping symptom dimensions, often stable across cultures and age groups.</a:t>
            </a:r>
            <a:endParaRPr lang="en-US" sz="1600" dirty="0"/>
          </a:p>
        </p:txBody>
      </p:sp>
      <p:sp>
        <p:nvSpPr>
          <p:cNvPr id="8" name="TextBox 7">
            <a:extLst>
              <a:ext uri="{FF2B5EF4-FFF2-40B4-BE49-F238E27FC236}">
                <a16:creationId xmlns:a16="http://schemas.microsoft.com/office/drawing/2014/main" id="{0E19DE1A-12F8-DE58-ED83-11F7E61C3296}"/>
              </a:ext>
            </a:extLst>
          </p:cNvPr>
          <p:cNvSpPr txBox="1"/>
          <p:nvPr/>
        </p:nvSpPr>
        <p:spPr>
          <a:xfrm>
            <a:off x="148974" y="2471935"/>
            <a:ext cx="4440506" cy="1077218"/>
          </a:xfrm>
          <a:prstGeom prst="rect">
            <a:avLst/>
          </a:prstGeom>
          <a:noFill/>
        </p:spPr>
        <p:txBody>
          <a:bodyPr wrap="square">
            <a:spAutoFit/>
          </a:bodyPr>
          <a:lstStyle/>
          <a:p>
            <a:pPr marL="285750" lvl="0" indent="-285750">
              <a:buFont typeface="Arial" panose="020B0604020202020204" pitchFamily="34" charset="0"/>
              <a:buChar char="•"/>
            </a:pPr>
            <a:r>
              <a:rPr lang="en-GB" sz="1600" dirty="0"/>
              <a:t>Clinical presentation often includes avoidance behaviours, excessive reassurance seeking, and mental rituals.</a:t>
            </a:r>
            <a:endParaRPr lang="en-US" sz="1600" dirty="0"/>
          </a:p>
        </p:txBody>
      </p:sp>
      <p:sp>
        <p:nvSpPr>
          <p:cNvPr id="10" name="TextBox 9">
            <a:extLst>
              <a:ext uri="{FF2B5EF4-FFF2-40B4-BE49-F238E27FC236}">
                <a16:creationId xmlns:a16="http://schemas.microsoft.com/office/drawing/2014/main" id="{FEBDABF6-BAAD-51D7-A84D-563D9A68592B}"/>
              </a:ext>
            </a:extLst>
          </p:cNvPr>
          <p:cNvSpPr txBox="1"/>
          <p:nvPr/>
        </p:nvSpPr>
        <p:spPr>
          <a:xfrm>
            <a:off x="148974" y="1282724"/>
            <a:ext cx="4340385" cy="830997"/>
          </a:xfrm>
          <a:prstGeom prst="rect">
            <a:avLst/>
          </a:prstGeom>
          <a:noFill/>
        </p:spPr>
        <p:txBody>
          <a:bodyPr wrap="square">
            <a:spAutoFit/>
          </a:bodyPr>
          <a:lstStyle/>
          <a:p>
            <a:pPr marL="285750" lvl="0" indent="-285750">
              <a:buFont typeface="Arial" panose="020B0604020202020204" pitchFamily="34" charset="0"/>
              <a:buChar char="•"/>
            </a:pPr>
            <a:r>
              <a:rPr lang="en-GB" sz="1600" dirty="0"/>
              <a:t>OCD symptoms vary in insight and may co-occur with anxiety or depressive features.</a:t>
            </a:r>
            <a:endParaRPr lang="en-US" sz="1600" dirty="0"/>
          </a:p>
        </p:txBody>
      </p:sp>
    </p:spTree>
    <p:extLst>
      <p:ext uri="{BB962C8B-B14F-4D97-AF65-F5344CB8AC3E}">
        <p14:creationId xmlns:p14="http://schemas.microsoft.com/office/powerpoint/2010/main" val="3516864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omputer Generated Lights">
            <a:extLst>
              <a:ext uri="{FF2B5EF4-FFF2-40B4-BE49-F238E27FC236}">
                <a16:creationId xmlns:a16="http://schemas.microsoft.com/office/drawing/2014/main" id="{1C9D87B2-6FB8-F313-833F-2DF23FA7F07D}"/>
              </a:ext>
            </a:extLst>
          </p:cNvPr>
          <p:cNvPicPr>
            <a:picLocks noChangeAspect="1"/>
          </p:cNvPicPr>
          <p:nvPr/>
        </p:nvPicPr>
        <p:blipFill>
          <a:blip r:embed="rId2"/>
          <a:srcRect l="6805" r="17352" b="-2"/>
          <a:stretch>
            <a:fillRect/>
          </a:stretch>
        </p:blipFill>
        <p:spPr>
          <a:xfrm>
            <a:off x="20" y="1804072"/>
            <a:ext cx="4458058" cy="4349801"/>
          </a:xfrm>
          <a:prstGeom prst="rect">
            <a:avLst/>
          </a:prstGeom>
        </p:spPr>
      </p:pic>
      <p:sp>
        <p:nvSpPr>
          <p:cNvPr id="13" name="Rectangle 12">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0"/>
            <a:ext cx="7765922" cy="616761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02FA6-926B-D39A-F9ED-F649477DB497}"/>
              </a:ext>
            </a:extLst>
          </p:cNvPr>
          <p:cNvSpPr>
            <a:spLocks noGrp="1"/>
          </p:cNvSpPr>
          <p:nvPr>
            <p:ph type="title"/>
          </p:nvPr>
        </p:nvSpPr>
        <p:spPr>
          <a:xfrm>
            <a:off x="1048471" y="141092"/>
            <a:ext cx="6754447" cy="1471622"/>
          </a:xfrm>
        </p:spPr>
        <p:txBody>
          <a:bodyPr anchor="b">
            <a:normAutofit/>
          </a:bodyPr>
          <a:lstStyle/>
          <a:p>
            <a:pPr>
              <a:lnSpc>
                <a:spcPct val="140000"/>
              </a:lnSpc>
            </a:pPr>
            <a:r>
              <a:rPr lang="en-GB" sz="3200" dirty="0"/>
              <a:t>Aetiology</a:t>
            </a:r>
            <a:br>
              <a:rPr lang="en-GB" sz="2000" dirty="0"/>
            </a:br>
            <a:endParaRPr lang="en-GB" sz="2000" dirty="0"/>
          </a:p>
        </p:txBody>
      </p:sp>
      <p:sp>
        <p:nvSpPr>
          <p:cNvPr id="15" name="Rectangle 14">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753806"/>
            <a:ext cx="4425696"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E3251B-5177-2E71-BE50-26D4F28622D6}"/>
              </a:ext>
            </a:extLst>
          </p:cNvPr>
          <p:cNvSpPr>
            <a:spLocks noGrp="1"/>
          </p:cNvSpPr>
          <p:nvPr>
            <p:ph idx="1"/>
          </p:nvPr>
        </p:nvSpPr>
        <p:spPr>
          <a:xfrm>
            <a:off x="4778015" y="876903"/>
            <a:ext cx="7091000" cy="4725103"/>
          </a:xfrm>
        </p:spPr>
        <p:txBody>
          <a:bodyPr anchor="t">
            <a:normAutofit/>
          </a:bodyPr>
          <a:lstStyle/>
          <a:p>
            <a:pPr>
              <a:lnSpc>
                <a:spcPct val="130000"/>
              </a:lnSpc>
            </a:pPr>
            <a:r>
              <a:rPr lang="en-GB" sz="1600" b="0" dirty="0">
                <a:solidFill>
                  <a:schemeClr val="tx1"/>
                </a:solidFill>
              </a:rPr>
              <a:t>OCD arises from a combination of biological, psychological, and environmental factors. </a:t>
            </a:r>
          </a:p>
          <a:p>
            <a:pPr>
              <a:lnSpc>
                <a:spcPct val="130000"/>
              </a:lnSpc>
            </a:pPr>
            <a:r>
              <a:rPr lang="en-GB" sz="1600" b="0" dirty="0">
                <a:solidFill>
                  <a:schemeClr val="tx1"/>
                </a:solidFill>
              </a:rPr>
              <a:t>No single cause develops through the interaction of genetics, brain chemistry, personality traits, and life experiences.</a:t>
            </a:r>
          </a:p>
          <a:p>
            <a:pPr>
              <a:lnSpc>
                <a:spcPct val="130000"/>
              </a:lnSpc>
            </a:pPr>
            <a:r>
              <a:rPr lang="en-GB" sz="1600" b="0" dirty="0">
                <a:solidFill>
                  <a:schemeClr val="tx1"/>
                </a:solidFill>
              </a:rPr>
              <a:t>The biopsychosocial model explains how these elements combine to trigger and maintain OCD.</a:t>
            </a:r>
          </a:p>
          <a:p>
            <a:pPr>
              <a:lnSpc>
                <a:spcPct val="130000"/>
              </a:lnSpc>
            </a:pPr>
            <a:r>
              <a:rPr lang="en-GB" sz="1600" b="0" dirty="0">
                <a:solidFill>
                  <a:schemeClr val="tx1"/>
                </a:solidFill>
              </a:rPr>
              <a:t>Risk factors are grouped into:</a:t>
            </a:r>
          </a:p>
          <a:p>
            <a:pPr marL="285750" indent="-285750">
              <a:lnSpc>
                <a:spcPct val="130000"/>
              </a:lnSpc>
              <a:buFont typeface="Arial" panose="020B0604020202020204" pitchFamily="34" charset="0"/>
              <a:buChar char="•"/>
            </a:pPr>
            <a:r>
              <a:rPr lang="en-GB" sz="1600" b="0" dirty="0">
                <a:solidFill>
                  <a:schemeClr val="tx1"/>
                </a:solidFill>
              </a:rPr>
              <a:t>Non-modifiable factors (e.g. genetics, neurobiology, early onset).</a:t>
            </a:r>
          </a:p>
          <a:p>
            <a:pPr marL="285750" indent="-285750">
              <a:lnSpc>
                <a:spcPct val="130000"/>
              </a:lnSpc>
              <a:buFont typeface="Arial" panose="020B0604020202020204" pitchFamily="34" charset="0"/>
              <a:buChar char="•"/>
            </a:pPr>
            <a:r>
              <a:rPr lang="en-GB" sz="1600" b="0" dirty="0">
                <a:solidFill>
                  <a:schemeClr val="tx1"/>
                </a:solidFill>
              </a:rPr>
              <a:t>Modifiable factors (e.g. stress, family behaviours, lifestyle).</a:t>
            </a:r>
          </a:p>
          <a:p>
            <a:pPr>
              <a:lnSpc>
                <a:spcPct val="130000"/>
              </a:lnSpc>
            </a:pPr>
            <a:endParaRPr lang="en-GB" sz="1400" b="0" dirty="0"/>
          </a:p>
          <a:p>
            <a:pPr>
              <a:lnSpc>
                <a:spcPct val="130000"/>
              </a:lnSpc>
            </a:pPr>
            <a:endParaRPr lang="en-GB" sz="1400" b="0" dirty="0"/>
          </a:p>
          <a:p>
            <a:pPr>
              <a:lnSpc>
                <a:spcPct val="130000"/>
              </a:lnSpc>
            </a:pPr>
            <a:endParaRPr lang="en-GB" sz="1400" b="0" dirty="0"/>
          </a:p>
          <a:p>
            <a:pPr>
              <a:lnSpc>
                <a:spcPct val="130000"/>
              </a:lnSpc>
            </a:pPr>
            <a:endParaRPr lang="en-GB" sz="1300" dirty="0"/>
          </a:p>
        </p:txBody>
      </p:sp>
      <p:sp>
        <p:nvSpPr>
          <p:cNvPr id="17"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3498DA8-23F4-0CD1-362C-B8F1CB03B8BC}"/>
              </a:ext>
            </a:extLst>
          </p:cNvPr>
          <p:cNvSpPr txBox="1"/>
          <p:nvPr/>
        </p:nvSpPr>
        <p:spPr>
          <a:xfrm>
            <a:off x="6318651" y="5650651"/>
            <a:ext cx="5063944" cy="276999"/>
          </a:xfrm>
          <a:prstGeom prst="rect">
            <a:avLst/>
          </a:prstGeom>
          <a:noFill/>
        </p:spPr>
        <p:txBody>
          <a:bodyPr wrap="square">
            <a:spAutoFit/>
          </a:bodyPr>
          <a:lstStyle/>
          <a:p>
            <a:r>
              <a:rPr lang="en-GB" sz="1200" dirty="0"/>
              <a:t>National Health Service (NHS), 2025; </a:t>
            </a:r>
            <a:r>
              <a:rPr lang="en-GB" sz="1200" dirty="0" err="1"/>
              <a:t>RCPsych</a:t>
            </a:r>
            <a:r>
              <a:rPr lang="en-GB" sz="1200" dirty="0"/>
              <a:t>, 2024)</a:t>
            </a:r>
          </a:p>
        </p:txBody>
      </p:sp>
    </p:spTree>
    <p:extLst>
      <p:ext uri="{BB962C8B-B14F-4D97-AF65-F5344CB8AC3E}">
        <p14:creationId xmlns:p14="http://schemas.microsoft.com/office/powerpoint/2010/main" val="1185956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0B03D1-6059-14C2-7060-02B9801B5C21}"/>
              </a:ext>
            </a:extLst>
          </p:cNvPr>
          <p:cNvSpPr>
            <a:spLocks noGrp="1"/>
          </p:cNvSpPr>
          <p:nvPr>
            <p:ph type="title"/>
          </p:nvPr>
        </p:nvSpPr>
        <p:spPr>
          <a:xfrm>
            <a:off x="1535371" y="1044054"/>
            <a:ext cx="10013709" cy="1030360"/>
          </a:xfrm>
        </p:spPr>
        <p:txBody>
          <a:bodyPr>
            <a:normAutofit/>
          </a:bodyPr>
          <a:lstStyle/>
          <a:p>
            <a:r>
              <a:rPr lang="en-GB">
                <a:solidFill>
                  <a:schemeClr val="bg1"/>
                </a:solidFill>
              </a:rPr>
              <a:t>Non-Modifiable Risk Factors</a:t>
            </a:r>
          </a:p>
        </p:txBody>
      </p:sp>
      <p:sp>
        <p:nvSpPr>
          <p:cNvPr id="32" name="Rectangle 31">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B98884B5-BE98-D6C8-66EA-9A6412A10838}"/>
              </a:ext>
            </a:extLst>
          </p:cNvPr>
          <p:cNvGraphicFramePr>
            <a:graphicFrameLocks noGrp="1"/>
          </p:cNvGraphicFramePr>
          <p:nvPr>
            <p:ph idx="1"/>
            <p:extLst>
              <p:ext uri="{D42A27DB-BD31-4B8C-83A1-F6EECF244321}">
                <p14:modId xmlns:p14="http://schemas.microsoft.com/office/powerpoint/2010/main" val="1007085314"/>
              </p:ext>
            </p:extLst>
          </p:nvPr>
        </p:nvGraphicFramePr>
        <p:xfrm>
          <a:off x="1257300" y="2300161"/>
          <a:ext cx="10687050" cy="43210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64283C95-3A5D-3006-5C54-3915C9FA8E1E}"/>
              </a:ext>
            </a:extLst>
          </p:cNvPr>
          <p:cNvSpPr txBox="1"/>
          <p:nvPr/>
        </p:nvSpPr>
        <p:spPr>
          <a:xfrm>
            <a:off x="1102777" y="6277953"/>
            <a:ext cx="2605157" cy="461665"/>
          </a:xfrm>
          <a:prstGeom prst="rect">
            <a:avLst/>
          </a:prstGeom>
          <a:noFill/>
        </p:spPr>
        <p:txBody>
          <a:bodyPr wrap="square">
            <a:spAutoFit/>
          </a:bodyPr>
          <a:lstStyle/>
          <a:p>
            <a:r>
              <a:rPr lang="en-GB" sz="1200" dirty="0"/>
              <a:t>(Brock et al., 2024; OCD Action, 2021) </a:t>
            </a:r>
          </a:p>
        </p:txBody>
      </p:sp>
    </p:spTree>
    <p:extLst>
      <p:ext uri="{BB962C8B-B14F-4D97-AF65-F5344CB8AC3E}">
        <p14:creationId xmlns:p14="http://schemas.microsoft.com/office/powerpoint/2010/main" val="3001435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780EDA-8622-20F2-BA46-CE399D230CBC}"/>
              </a:ext>
            </a:extLst>
          </p:cNvPr>
          <p:cNvSpPr>
            <a:spLocks noGrp="1"/>
          </p:cNvSpPr>
          <p:nvPr>
            <p:ph type="title"/>
          </p:nvPr>
        </p:nvSpPr>
        <p:spPr>
          <a:xfrm>
            <a:off x="1535371" y="1044054"/>
            <a:ext cx="10013709" cy="1030360"/>
          </a:xfrm>
        </p:spPr>
        <p:txBody>
          <a:bodyPr>
            <a:normAutofit/>
          </a:bodyPr>
          <a:lstStyle/>
          <a:p>
            <a:r>
              <a:rPr lang="en-GB" dirty="0">
                <a:solidFill>
                  <a:schemeClr val="bg1"/>
                </a:solidFill>
              </a:rPr>
              <a:t>Modifiable Risk Factors</a:t>
            </a:r>
          </a:p>
        </p:txBody>
      </p:sp>
      <p:sp>
        <p:nvSpPr>
          <p:cNvPr id="22" name="Rectangle 21">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Content Placeholder 2">
            <a:extLst>
              <a:ext uri="{FF2B5EF4-FFF2-40B4-BE49-F238E27FC236}">
                <a16:creationId xmlns:a16="http://schemas.microsoft.com/office/drawing/2014/main" id="{5057499D-1BB8-A351-C078-1F90E8137F9B}"/>
              </a:ext>
            </a:extLst>
          </p:cNvPr>
          <p:cNvGraphicFramePr>
            <a:graphicFrameLocks noGrp="1"/>
          </p:cNvGraphicFramePr>
          <p:nvPr>
            <p:ph idx="1"/>
            <p:extLst>
              <p:ext uri="{D42A27DB-BD31-4B8C-83A1-F6EECF244321}">
                <p14:modId xmlns:p14="http://schemas.microsoft.com/office/powerpoint/2010/main" val="4243881431"/>
              </p:ext>
            </p:extLst>
          </p:nvPr>
        </p:nvGraphicFramePr>
        <p:xfrm>
          <a:off x="1713976" y="2887824"/>
          <a:ext cx="9835087" cy="3357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7CC0A521-CF2E-4DE2-8609-A5AEB46D5ACC}"/>
              </a:ext>
            </a:extLst>
          </p:cNvPr>
          <p:cNvSpPr txBox="1"/>
          <p:nvPr/>
        </p:nvSpPr>
        <p:spPr>
          <a:xfrm>
            <a:off x="1335947" y="6367040"/>
            <a:ext cx="6094602" cy="276999"/>
          </a:xfrm>
          <a:prstGeom prst="rect">
            <a:avLst/>
          </a:prstGeom>
          <a:noFill/>
        </p:spPr>
        <p:txBody>
          <a:bodyPr wrap="square">
            <a:spAutoFit/>
          </a:bodyPr>
          <a:lstStyle/>
          <a:p>
            <a:r>
              <a:rPr lang="en-GB" sz="1200" dirty="0"/>
              <a:t>(NHS, 2025; OCD-UK, 2023; Kellner, 2010) </a:t>
            </a:r>
          </a:p>
        </p:txBody>
      </p:sp>
    </p:spTree>
    <p:extLst>
      <p:ext uri="{BB962C8B-B14F-4D97-AF65-F5344CB8AC3E}">
        <p14:creationId xmlns:p14="http://schemas.microsoft.com/office/powerpoint/2010/main" val="1158884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Rectangle 84">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12187426"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D26D71-41A8-0470-4229-3B8E769E0983}"/>
              </a:ext>
            </a:extLst>
          </p:cNvPr>
          <p:cNvSpPr>
            <a:spLocks noGrp="1"/>
          </p:cNvSpPr>
          <p:nvPr>
            <p:ph type="title"/>
          </p:nvPr>
        </p:nvSpPr>
        <p:spPr>
          <a:xfrm>
            <a:off x="202801" y="0"/>
            <a:ext cx="7265772" cy="1140580"/>
          </a:xfrm>
        </p:spPr>
        <p:txBody>
          <a:bodyPr>
            <a:noAutofit/>
          </a:bodyPr>
          <a:lstStyle/>
          <a:p>
            <a:pPr>
              <a:lnSpc>
                <a:spcPct val="140000"/>
              </a:lnSpc>
            </a:pPr>
            <a:r>
              <a:rPr lang="en-GB" sz="2800"/>
              <a:t> </a:t>
            </a:r>
            <a:r>
              <a:rPr lang="en-GB" sz="2800" dirty="0"/>
              <a:t>UK Prevalence </a:t>
            </a:r>
          </a:p>
        </p:txBody>
      </p:sp>
      <p:sp>
        <p:nvSpPr>
          <p:cNvPr id="4" name="Content Placeholder 3">
            <a:extLst>
              <a:ext uri="{FF2B5EF4-FFF2-40B4-BE49-F238E27FC236}">
                <a16:creationId xmlns:a16="http://schemas.microsoft.com/office/drawing/2014/main" id="{DB4089DB-6DBA-2F3F-8BD8-6494BBF98A47}"/>
              </a:ext>
            </a:extLst>
          </p:cNvPr>
          <p:cNvSpPr>
            <a:spLocks noGrp="1"/>
          </p:cNvSpPr>
          <p:nvPr>
            <p:ph idx="1"/>
          </p:nvPr>
        </p:nvSpPr>
        <p:spPr>
          <a:xfrm>
            <a:off x="138793" y="1281793"/>
            <a:ext cx="7690757" cy="4710793"/>
          </a:xfrm>
        </p:spPr>
        <p:txBody>
          <a:bodyPr anchor="t">
            <a:normAutofit/>
          </a:bodyPr>
          <a:lstStyle/>
          <a:p>
            <a:pPr marL="285750" lvl="0" indent="-285750">
              <a:lnSpc>
                <a:spcPct val="130000"/>
              </a:lnSpc>
              <a:buFont typeface="Arial" panose="020B0604020202020204" pitchFamily="34" charset="0"/>
              <a:buChar char="•"/>
            </a:pPr>
            <a:r>
              <a:rPr lang="en-GB" sz="1400" b="0" dirty="0">
                <a:solidFill>
                  <a:schemeClr val="tx1"/>
                </a:solidFill>
              </a:rPr>
              <a:t>The lifetime prevalence of OCD in the UK is approximately 1-1.2 % equivalent to three-quarters of a million adults.</a:t>
            </a:r>
            <a:endParaRPr lang="en-US" sz="1400" b="0" dirty="0">
              <a:solidFill>
                <a:schemeClr val="tx1"/>
              </a:solidFill>
            </a:endParaRPr>
          </a:p>
          <a:p>
            <a:pPr marL="285750" lvl="0" indent="-285750">
              <a:lnSpc>
                <a:spcPct val="130000"/>
              </a:lnSpc>
              <a:buFont typeface="Arial" panose="020B0604020202020204" pitchFamily="34" charset="0"/>
              <a:buChar char="•"/>
            </a:pPr>
            <a:r>
              <a:rPr lang="en-GB" sz="1400" b="0" dirty="0">
                <a:solidFill>
                  <a:schemeClr val="tx1"/>
                </a:solidFill>
              </a:rPr>
              <a:t>Onset typically occurs in adolescence or early adulthood, affecting men and women at comparable rates. Rising diagnosis rates during the COVID-19 pandemic heightened concerns about the risk of contamination.</a:t>
            </a:r>
            <a:endParaRPr lang="en-US" sz="1400" b="0" dirty="0">
              <a:solidFill>
                <a:schemeClr val="tx1"/>
              </a:solidFill>
            </a:endParaRPr>
          </a:p>
          <a:p>
            <a:pPr marL="285750" lvl="0" indent="-285750">
              <a:lnSpc>
                <a:spcPct val="130000"/>
              </a:lnSpc>
              <a:buFont typeface="Arial" panose="020B0604020202020204" pitchFamily="34" charset="0"/>
              <a:buChar char="•"/>
            </a:pPr>
            <a:r>
              <a:rPr lang="en-GB" sz="1400" b="0" dirty="0">
                <a:solidFill>
                  <a:schemeClr val="tx1"/>
                </a:solidFill>
              </a:rPr>
              <a:t>A mean delay of 8–10 years to accurate diagnosis persists, attributed to stigma, mislabelling, and limited primary-care recognition.</a:t>
            </a:r>
            <a:endParaRPr lang="en-US" sz="1400" b="0" dirty="0">
              <a:solidFill>
                <a:schemeClr val="tx1"/>
              </a:solidFill>
            </a:endParaRPr>
          </a:p>
          <a:p>
            <a:pPr marL="285750" lvl="0" indent="-285750">
              <a:lnSpc>
                <a:spcPct val="130000"/>
              </a:lnSpc>
              <a:buFont typeface="Arial" panose="020B0604020202020204" pitchFamily="34" charset="0"/>
              <a:buChar char="•"/>
            </a:pPr>
            <a:r>
              <a:rPr lang="en-GB" sz="1400" b="0" dirty="0">
                <a:solidFill>
                  <a:schemeClr val="tx1"/>
                </a:solidFill>
              </a:rPr>
              <a:t>According to the adult psychiatric morbidity survey conducted in England in 2014 and published in 2016, the prevalence of OCD among adults was found to be 1.3% (NHS Digital, 2016). </a:t>
            </a:r>
          </a:p>
          <a:p>
            <a:pPr marL="285750" indent="-285750">
              <a:lnSpc>
                <a:spcPct val="130000"/>
              </a:lnSpc>
              <a:buFont typeface="Arial" panose="020B0604020202020204" pitchFamily="34" charset="0"/>
              <a:buChar char="•"/>
            </a:pPr>
            <a:r>
              <a:rPr lang="en-GB" sz="1400" b="0" dirty="0">
                <a:solidFill>
                  <a:schemeClr val="tx1"/>
                </a:solidFill>
              </a:rPr>
              <a:t>OCD contributes to significant sickness absence and reduced productivity in UK workplaces (Kochar et al., 2023).</a:t>
            </a:r>
          </a:p>
          <a:p>
            <a:pPr lvl="0">
              <a:lnSpc>
                <a:spcPct val="130000"/>
              </a:lnSpc>
            </a:pPr>
            <a:endParaRPr lang="en-US" sz="900" dirty="0"/>
          </a:p>
        </p:txBody>
      </p:sp>
      <p:pic>
        <p:nvPicPr>
          <p:cNvPr id="36" name="Picture 35" descr="A close-up of several pencils&#10;&#10;AI-generated content may be incorrect.">
            <a:extLst>
              <a:ext uri="{FF2B5EF4-FFF2-40B4-BE49-F238E27FC236}">
                <a16:creationId xmlns:a16="http://schemas.microsoft.com/office/drawing/2014/main" id="{C8658FFE-B249-D588-A3A9-BB7FF0F2427F}"/>
              </a:ext>
            </a:extLst>
          </p:cNvPr>
          <p:cNvPicPr>
            <a:picLocks noChangeAspect="1"/>
          </p:cNvPicPr>
          <p:nvPr/>
        </p:nvPicPr>
        <p:blipFill>
          <a:blip r:embed="rId2"/>
          <a:stretch>
            <a:fillRect/>
          </a:stretch>
        </p:blipFill>
        <p:spPr>
          <a:xfrm>
            <a:off x="8286750" y="2127009"/>
            <a:ext cx="3908263" cy="2202450"/>
          </a:xfrm>
          <a:prstGeom prst="rect">
            <a:avLst/>
          </a:prstGeom>
        </p:spPr>
      </p:pic>
      <p:sp>
        <p:nvSpPr>
          <p:cNvPr id="91" name="Rectangle 90">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F3A33E3-983D-F532-5ED3-DCF8A71BEA69}"/>
              </a:ext>
            </a:extLst>
          </p:cNvPr>
          <p:cNvSpPr txBox="1"/>
          <p:nvPr/>
        </p:nvSpPr>
        <p:spPr>
          <a:xfrm>
            <a:off x="2395281" y="5754553"/>
            <a:ext cx="6098796" cy="276999"/>
          </a:xfrm>
          <a:prstGeom prst="rect">
            <a:avLst/>
          </a:prstGeom>
          <a:noFill/>
        </p:spPr>
        <p:txBody>
          <a:bodyPr wrap="square">
            <a:spAutoFit/>
          </a:bodyPr>
          <a:lstStyle/>
          <a:p>
            <a:r>
              <a:rPr lang="en-GB" sz="1200" b="0" dirty="0"/>
              <a:t>(NICE, 2024; Stein et al., 2025</a:t>
            </a:r>
            <a:r>
              <a:rPr lang="en-GB" sz="1200" dirty="0"/>
              <a:t>; OCD-UK, 2025; Kochar et al., 2023) </a:t>
            </a:r>
            <a:r>
              <a:rPr lang="en-GB" sz="1200" b="0" dirty="0"/>
              <a:t> </a:t>
            </a:r>
            <a:endParaRPr lang="en-GB" sz="1200" dirty="0"/>
          </a:p>
        </p:txBody>
      </p:sp>
    </p:spTree>
    <p:extLst>
      <p:ext uri="{BB962C8B-B14F-4D97-AF65-F5344CB8AC3E}">
        <p14:creationId xmlns:p14="http://schemas.microsoft.com/office/powerpoint/2010/main" val="2857045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0"/>
            <a:ext cx="7765922" cy="616761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70E425-0CF3-8875-C57C-DAB5BCFA2B12}"/>
              </a:ext>
            </a:extLst>
          </p:cNvPr>
          <p:cNvSpPr>
            <a:spLocks noGrp="1"/>
          </p:cNvSpPr>
          <p:nvPr>
            <p:ph type="title"/>
          </p:nvPr>
        </p:nvSpPr>
        <p:spPr>
          <a:xfrm>
            <a:off x="6092951" y="-66314"/>
            <a:ext cx="4724923" cy="873343"/>
          </a:xfrm>
        </p:spPr>
        <p:txBody>
          <a:bodyPr anchor="b">
            <a:normAutofit/>
          </a:bodyPr>
          <a:lstStyle/>
          <a:p>
            <a:r>
              <a:rPr lang="en-GB" sz="2800" dirty="0">
                <a:solidFill>
                  <a:schemeClr val="tx1"/>
                </a:solidFill>
              </a:rPr>
              <a:t>Global Prevalence</a:t>
            </a:r>
          </a:p>
        </p:txBody>
      </p:sp>
      <p:sp>
        <p:nvSpPr>
          <p:cNvPr id="33" name="Rectangle 32">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753806"/>
            <a:ext cx="4425696"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94098C-C3AF-F7BF-2D00-6F42D7B47728}"/>
              </a:ext>
            </a:extLst>
          </p:cNvPr>
          <p:cNvSpPr>
            <a:spLocks noGrp="1"/>
          </p:cNvSpPr>
          <p:nvPr>
            <p:ph idx="1"/>
          </p:nvPr>
        </p:nvSpPr>
        <p:spPr>
          <a:xfrm>
            <a:off x="4675306" y="997963"/>
            <a:ext cx="7220058" cy="5421086"/>
          </a:xfrm>
        </p:spPr>
        <p:txBody>
          <a:bodyPr anchor="t">
            <a:normAutofit/>
          </a:bodyPr>
          <a:lstStyle/>
          <a:p>
            <a:pPr>
              <a:lnSpc>
                <a:spcPct val="130000"/>
              </a:lnSpc>
            </a:pPr>
            <a:r>
              <a:rPr lang="en-GB" sz="1400" b="0" dirty="0">
                <a:solidFill>
                  <a:schemeClr val="tx1"/>
                </a:solidFill>
              </a:rPr>
              <a:t>According to WHO (2024), OCD affects 1–2% of the global population.</a:t>
            </a:r>
          </a:p>
          <a:p>
            <a:pPr marL="285750" indent="-285750">
              <a:lnSpc>
                <a:spcPct val="130000"/>
              </a:lnSpc>
              <a:buFont typeface="Arial" panose="020B0604020202020204" pitchFamily="34" charset="0"/>
              <a:buChar char="•"/>
            </a:pPr>
            <a:r>
              <a:rPr lang="en-GB" sz="1400" b="0" dirty="0">
                <a:solidFill>
                  <a:schemeClr val="tx1"/>
                </a:solidFill>
              </a:rPr>
              <a:t>Among the top 10 causes of disability worldwide for adults aged 15–44.</a:t>
            </a:r>
          </a:p>
          <a:p>
            <a:pPr marL="285750" indent="-285750">
              <a:lnSpc>
                <a:spcPct val="130000"/>
              </a:lnSpc>
              <a:buFont typeface="Arial" panose="020B0604020202020204" pitchFamily="34" charset="0"/>
              <a:buChar char="•"/>
            </a:pPr>
            <a:r>
              <a:rPr lang="en-GB" sz="1400" b="0" dirty="0">
                <a:solidFill>
                  <a:schemeClr val="tx1"/>
                </a:solidFill>
              </a:rPr>
              <a:t>Lifetime prevalence:</a:t>
            </a:r>
          </a:p>
          <a:p>
            <a:pPr marL="285750" indent="-285750">
              <a:lnSpc>
                <a:spcPct val="130000"/>
              </a:lnSpc>
              <a:buFont typeface="Wingdings" panose="05000000000000000000" pitchFamily="2" charset="2"/>
              <a:buChar char="q"/>
            </a:pPr>
            <a:r>
              <a:rPr lang="en-GB" sz="1400" b="0" dirty="0">
                <a:solidFill>
                  <a:schemeClr val="tx1"/>
                </a:solidFill>
              </a:rPr>
              <a:t>Men: 1.6%</a:t>
            </a:r>
          </a:p>
          <a:p>
            <a:pPr marL="285750" indent="-285750">
              <a:lnSpc>
                <a:spcPct val="130000"/>
              </a:lnSpc>
              <a:buFont typeface="Wingdings" panose="05000000000000000000" pitchFamily="2" charset="2"/>
              <a:buChar char="q"/>
            </a:pPr>
            <a:r>
              <a:rPr lang="en-GB" sz="1400" b="0" dirty="0">
                <a:solidFill>
                  <a:schemeClr val="tx1"/>
                </a:solidFill>
              </a:rPr>
              <a:t>Women: 2.7% </a:t>
            </a:r>
          </a:p>
          <a:p>
            <a:pPr>
              <a:lnSpc>
                <a:spcPct val="130000"/>
              </a:lnSpc>
            </a:pPr>
            <a:r>
              <a:rPr lang="en-GB" sz="1400" b="0" dirty="0">
                <a:solidFill>
                  <a:schemeClr val="tx1"/>
                </a:solidFill>
              </a:rPr>
              <a:t>Mean age of onset: late teens to early 20s.</a:t>
            </a:r>
          </a:p>
          <a:p>
            <a:pPr marL="285750" indent="-285750">
              <a:lnSpc>
                <a:spcPct val="130000"/>
              </a:lnSpc>
              <a:buFont typeface="Arial" panose="020B0604020202020204" pitchFamily="34" charset="0"/>
              <a:buChar char="•"/>
            </a:pPr>
            <a:r>
              <a:rPr lang="en-GB" sz="1400" b="0" dirty="0">
                <a:solidFill>
                  <a:schemeClr val="tx1"/>
                </a:solidFill>
              </a:rPr>
              <a:t>High rates of underdiagnosis and delayed treatment across all regions.</a:t>
            </a:r>
          </a:p>
          <a:p>
            <a:pPr marL="285750" indent="-285750">
              <a:lnSpc>
                <a:spcPct val="130000"/>
              </a:lnSpc>
              <a:buFont typeface="Arial" panose="020B0604020202020204" pitchFamily="34" charset="0"/>
              <a:buChar char="•"/>
            </a:pPr>
            <a:r>
              <a:rPr lang="en-GB" sz="1400" b="0" dirty="0">
                <a:solidFill>
                  <a:schemeClr val="tx1"/>
                </a:solidFill>
              </a:rPr>
              <a:t>Barriers: stigma, limited mental-health services, cultural variation in symptom expression.</a:t>
            </a:r>
          </a:p>
          <a:p>
            <a:pPr>
              <a:lnSpc>
                <a:spcPct val="130000"/>
              </a:lnSpc>
            </a:pPr>
            <a:endParaRPr lang="en-GB" sz="1300" b="0" dirty="0">
              <a:solidFill>
                <a:schemeClr val="tx1"/>
              </a:solidFill>
            </a:endParaRPr>
          </a:p>
          <a:p>
            <a:pPr>
              <a:lnSpc>
                <a:spcPct val="130000"/>
              </a:lnSpc>
            </a:pPr>
            <a:r>
              <a:rPr lang="en-GB" sz="1300" b="0" dirty="0">
                <a:solidFill>
                  <a:schemeClr val="tx1"/>
                </a:solidFill>
              </a:rPr>
              <a:t>                                (WHO, 2024; Foa et al., 2022; OCD-UK, 2025</a:t>
            </a:r>
            <a:r>
              <a:rPr lang="en-GB" sz="1300" b="0" dirty="0"/>
              <a:t>)</a:t>
            </a:r>
          </a:p>
        </p:txBody>
      </p:sp>
      <p:sp>
        <p:nvSpPr>
          <p:cNvPr id="34" name="Rectangle 33">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511B988-91C7-DAF5-F903-3EEF2D7C6E96}"/>
              </a:ext>
            </a:extLst>
          </p:cNvPr>
          <p:cNvPicPr>
            <a:picLocks noChangeAspect="1"/>
          </p:cNvPicPr>
          <p:nvPr/>
        </p:nvPicPr>
        <p:blipFill>
          <a:blip r:embed="rId3"/>
          <a:stretch>
            <a:fillRect/>
          </a:stretch>
        </p:blipFill>
        <p:spPr>
          <a:xfrm>
            <a:off x="1" y="1817814"/>
            <a:ext cx="4394070" cy="4158867"/>
          </a:xfrm>
          <a:prstGeom prst="rect">
            <a:avLst/>
          </a:prstGeom>
        </p:spPr>
      </p:pic>
      <p:sp>
        <p:nvSpPr>
          <p:cNvPr id="7" name="TextBox 6">
            <a:extLst>
              <a:ext uri="{FF2B5EF4-FFF2-40B4-BE49-F238E27FC236}">
                <a16:creationId xmlns:a16="http://schemas.microsoft.com/office/drawing/2014/main" id="{6FB19A06-FAF6-E0DD-2B1E-A46579237A22}"/>
              </a:ext>
            </a:extLst>
          </p:cNvPr>
          <p:cNvSpPr txBox="1"/>
          <p:nvPr/>
        </p:nvSpPr>
        <p:spPr>
          <a:xfrm>
            <a:off x="2778415" y="5699682"/>
            <a:ext cx="1679663" cy="276999"/>
          </a:xfrm>
          <a:prstGeom prst="rect">
            <a:avLst/>
          </a:prstGeom>
          <a:noFill/>
        </p:spPr>
        <p:txBody>
          <a:bodyPr wrap="square">
            <a:spAutoFit/>
          </a:bodyPr>
          <a:lstStyle/>
          <a:p>
            <a:r>
              <a:rPr lang="en-GB" sz="1200" dirty="0"/>
              <a:t>(Migala, 2024)</a:t>
            </a:r>
          </a:p>
        </p:txBody>
      </p:sp>
      <p:pic>
        <p:nvPicPr>
          <p:cNvPr id="8" name="Picture 7">
            <a:extLst>
              <a:ext uri="{FF2B5EF4-FFF2-40B4-BE49-F238E27FC236}">
                <a16:creationId xmlns:a16="http://schemas.microsoft.com/office/drawing/2014/main" id="{68EC90A2-E4A8-00B2-A44D-1B3655B4FDAE}"/>
              </a:ext>
            </a:extLst>
          </p:cNvPr>
          <p:cNvPicPr>
            <a:picLocks noChangeAspect="1"/>
          </p:cNvPicPr>
          <p:nvPr/>
        </p:nvPicPr>
        <p:blipFill>
          <a:blip r:embed="rId4"/>
          <a:stretch>
            <a:fillRect/>
          </a:stretch>
        </p:blipFill>
        <p:spPr>
          <a:xfrm>
            <a:off x="47117" y="47775"/>
            <a:ext cx="4304952" cy="1658256"/>
          </a:xfrm>
          <a:prstGeom prst="rect">
            <a:avLst/>
          </a:prstGeom>
        </p:spPr>
      </p:pic>
    </p:spTree>
    <p:extLst>
      <p:ext uri="{BB962C8B-B14F-4D97-AF65-F5344CB8AC3E}">
        <p14:creationId xmlns:p14="http://schemas.microsoft.com/office/powerpoint/2010/main" val="2058184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61363234-E0BA-4476-B051-D8D9FA506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0646"/>
            <a:ext cx="4062884" cy="572135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428189-27F7-BD51-A422-83392E98E80B}"/>
              </a:ext>
            </a:extLst>
          </p:cNvPr>
          <p:cNvSpPr>
            <a:spLocks noGrp="1"/>
          </p:cNvSpPr>
          <p:nvPr>
            <p:ph type="title"/>
          </p:nvPr>
        </p:nvSpPr>
        <p:spPr>
          <a:xfrm>
            <a:off x="645459" y="1200863"/>
            <a:ext cx="3119717" cy="4306007"/>
          </a:xfrm>
        </p:spPr>
        <p:txBody>
          <a:bodyPr>
            <a:normAutofit/>
          </a:bodyPr>
          <a:lstStyle/>
          <a:p>
            <a:r>
              <a:rPr lang="en-GB" dirty="0">
                <a:solidFill>
                  <a:schemeClr val="bg1"/>
                </a:solidFill>
              </a:rPr>
              <a:t>Economic and Social Impact of OCD</a:t>
            </a:r>
            <a:br>
              <a:rPr lang="en-GB" dirty="0">
                <a:solidFill>
                  <a:schemeClr val="bg1"/>
                </a:solidFill>
              </a:rPr>
            </a:br>
            <a:endParaRPr lang="en-GB" dirty="0">
              <a:solidFill>
                <a:schemeClr val="bg1"/>
              </a:solidFill>
            </a:endParaRPr>
          </a:p>
        </p:txBody>
      </p:sp>
      <p:sp>
        <p:nvSpPr>
          <p:cNvPr id="13" name="Rectangle 12">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6572"/>
            <a:ext cx="4056987" cy="51328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20996" y="534650"/>
            <a:ext cx="8071002" cy="568327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FA286C7-EFC7-4DFE-967A-7E37BA0F3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92001"/>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19" name="Rectangle 18">
            <a:extLst>
              <a:ext uri="{FF2B5EF4-FFF2-40B4-BE49-F238E27FC236}">
                <a16:creationId xmlns:a16="http://schemas.microsoft.com/office/drawing/2014/main" id="{10C9F0E8-EF8B-43C1-9C77-E9DDAF1A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59990"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21" name="Rectangle 20">
            <a:extLst>
              <a:ext uri="{FF2B5EF4-FFF2-40B4-BE49-F238E27FC236}">
                <a16:creationId xmlns:a16="http://schemas.microsoft.com/office/drawing/2014/main" id="{379DC473-98F8-45DF-B136-EC0F0F4C6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graphicFrame>
        <p:nvGraphicFramePr>
          <p:cNvPr id="5" name="Content Placeholder 2">
            <a:extLst>
              <a:ext uri="{FF2B5EF4-FFF2-40B4-BE49-F238E27FC236}">
                <a16:creationId xmlns:a16="http://schemas.microsoft.com/office/drawing/2014/main" id="{06D12AA5-9416-88EB-BB33-E0E7655AE5B0}"/>
              </a:ext>
            </a:extLst>
          </p:cNvPr>
          <p:cNvGraphicFramePr>
            <a:graphicFrameLocks noGrp="1"/>
          </p:cNvGraphicFramePr>
          <p:nvPr>
            <p:ph idx="1"/>
            <p:extLst>
              <p:ext uri="{D42A27DB-BD31-4B8C-83A1-F6EECF244321}">
                <p14:modId xmlns:p14="http://schemas.microsoft.com/office/powerpoint/2010/main" val="213505696"/>
              </p:ext>
            </p:extLst>
          </p:nvPr>
        </p:nvGraphicFramePr>
        <p:xfrm>
          <a:off x="4354695" y="749084"/>
          <a:ext cx="7524115" cy="5209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DE85D566-FEE6-0533-C215-4876E2A34C4E}"/>
              </a:ext>
            </a:extLst>
          </p:cNvPr>
          <p:cNvSpPr txBox="1"/>
          <p:nvPr/>
        </p:nvSpPr>
        <p:spPr>
          <a:xfrm>
            <a:off x="4204982" y="6372338"/>
            <a:ext cx="6094602" cy="553998"/>
          </a:xfrm>
          <a:prstGeom prst="rect">
            <a:avLst/>
          </a:prstGeom>
          <a:noFill/>
        </p:spPr>
        <p:txBody>
          <a:bodyPr wrap="square">
            <a:spAutoFit/>
          </a:bodyPr>
          <a:lstStyle/>
          <a:p>
            <a:r>
              <a:rPr lang="en-GB" sz="1200" dirty="0"/>
              <a:t>(Kochar et al., 2023; </a:t>
            </a:r>
            <a:r>
              <a:rPr lang="en-GB" sz="1200" dirty="0" err="1"/>
              <a:t>RCPsych</a:t>
            </a:r>
            <a:r>
              <a:rPr lang="en-GB" sz="1200" dirty="0"/>
              <a:t>, 2024; PubMed, 2023; Fineberg et al., 2021)</a:t>
            </a:r>
          </a:p>
          <a:p>
            <a:endParaRPr lang="en-GB" dirty="0"/>
          </a:p>
        </p:txBody>
      </p:sp>
    </p:spTree>
    <p:extLst>
      <p:ext uri="{BB962C8B-B14F-4D97-AF65-F5344CB8AC3E}">
        <p14:creationId xmlns:p14="http://schemas.microsoft.com/office/powerpoint/2010/main" val="635021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9" name="Rectangle 10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0" name="Rectangle 109">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8781BF-5D0D-FC7E-9856-CE25F4C631BE}"/>
              </a:ext>
            </a:extLst>
          </p:cNvPr>
          <p:cNvSpPr>
            <a:spLocks noGrp="1"/>
          </p:cNvSpPr>
          <p:nvPr>
            <p:ph type="title"/>
          </p:nvPr>
        </p:nvSpPr>
        <p:spPr>
          <a:xfrm>
            <a:off x="1143852" y="519035"/>
            <a:ext cx="6627226" cy="1154102"/>
          </a:xfrm>
        </p:spPr>
        <p:txBody>
          <a:bodyPr>
            <a:normAutofit/>
          </a:bodyPr>
          <a:lstStyle/>
          <a:p>
            <a:r>
              <a:rPr lang="en-GB" dirty="0"/>
              <a:t>Stigma</a:t>
            </a:r>
          </a:p>
        </p:txBody>
      </p:sp>
      <p:sp>
        <p:nvSpPr>
          <p:cNvPr id="113" name="Rectangle 112">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114">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9" name="Content Placeholder 2">
            <a:extLst>
              <a:ext uri="{FF2B5EF4-FFF2-40B4-BE49-F238E27FC236}">
                <a16:creationId xmlns:a16="http://schemas.microsoft.com/office/drawing/2014/main" id="{1E70ADA5-F5B9-46F8-92BE-2B745411D5EC}"/>
              </a:ext>
            </a:extLst>
          </p:cNvPr>
          <p:cNvGraphicFramePr>
            <a:graphicFrameLocks noGrp="1"/>
          </p:cNvGraphicFramePr>
          <p:nvPr>
            <p:ph idx="1"/>
            <p:extLst>
              <p:ext uri="{D42A27DB-BD31-4B8C-83A1-F6EECF244321}">
                <p14:modId xmlns:p14="http://schemas.microsoft.com/office/powerpoint/2010/main" val="3360371464"/>
              </p:ext>
            </p:extLst>
          </p:nvPr>
        </p:nvGraphicFramePr>
        <p:xfrm>
          <a:off x="4653706" y="773007"/>
          <a:ext cx="7355604" cy="5373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diagram of a stigma&#10;&#10;AI-generated content may be incorrect.">
            <a:extLst>
              <a:ext uri="{FF2B5EF4-FFF2-40B4-BE49-F238E27FC236}">
                <a16:creationId xmlns:a16="http://schemas.microsoft.com/office/drawing/2014/main" id="{2871DBB4-6764-90EA-4561-2693DC840910}"/>
              </a:ext>
            </a:extLst>
          </p:cNvPr>
          <p:cNvPicPr>
            <a:picLocks noChangeAspect="1"/>
          </p:cNvPicPr>
          <p:nvPr/>
        </p:nvPicPr>
        <p:blipFill>
          <a:blip r:embed="rId7"/>
          <a:stretch>
            <a:fillRect/>
          </a:stretch>
        </p:blipFill>
        <p:spPr>
          <a:xfrm>
            <a:off x="182690" y="2043049"/>
            <a:ext cx="4055542" cy="3731545"/>
          </a:xfrm>
          <a:prstGeom prst="rect">
            <a:avLst/>
          </a:prstGeom>
        </p:spPr>
      </p:pic>
      <p:sp>
        <p:nvSpPr>
          <p:cNvPr id="6" name="TextBox 5">
            <a:extLst>
              <a:ext uri="{FF2B5EF4-FFF2-40B4-BE49-F238E27FC236}">
                <a16:creationId xmlns:a16="http://schemas.microsoft.com/office/drawing/2014/main" id="{706D8E5F-26E9-E387-7E36-CA5BD8EDB90F}"/>
              </a:ext>
            </a:extLst>
          </p:cNvPr>
          <p:cNvSpPr txBox="1"/>
          <p:nvPr/>
        </p:nvSpPr>
        <p:spPr>
          <a:xfrm>
            <a:off x="4581910" y="6328141"/>
            <a:ext cx="6094602" cy="276999"/>
          </a:xfrm>
          <a:prstGeom prst="rect">
            <a:avLst/>
          </a:prstGeom>
          <a:noFill/>
        </p:spPr>
        <p:txBody>
          <a:bodyPr wrap="square">
            <a:spAutoFit/>
          </a:bodyPr>
          <a:lstStyle/>
          <a:p>
            <a:r>
              <a:rPr lang="en-GB" sz="1200" dirty="0"/>
              <a:t>(OCD-UK, 2025; OCD Action, 2021; Mind, 2025)</a:t>
            </a:r>
          </a:p>
        </p:txBody>
      </p:sp>
    </p:spTree>
    <p:extLst>
      <p:ext uri="{BB962C8B-B14F-4D97-AF65-F5344CB8AC3E}">
        <p14:creationId xmlns:p14="http://schemas.microsoft.com/office/powerpoint/2010/main" val="2813278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12187426"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BC9502D-CECE-B84B-616F-3B7CE5A03089}"/>
              </a:ext>
            </a:extLst>
          </p:cNvPr>
          <p:cNvSpPr txBox="1"/>
          <p:nvPr/>
        </p:nvSpPr>
        <p:spPr>
          <a:xfrm>
            <a:off x="2068123" y="0"/>
            <a:ext cx="6623040" cy="1140580"/>
          </a:xfrm>
          <a:prstGeom prst="rect">
            <a:avLst/>
          </a:prstGeom>
        </p:spPr>
        <p:txBody>
          <a:bodyPr vert="horz" lIns="109728" tIns="109728" rIns="109728" bIns="91440" rtlCol="0" anchor="ctr">
            <a:normAutofit/>
          </a:bodyPr>
          <a:lstStyle/>
          <a:p>
            <a:pPr>
              <a:lnSpc>
                <a:spcPct val="150000"/>
              </a:lnSpc>
              <a:spcBef>
                <a:spcPct val="0"/>
              </a:spcBef>
              <a:spcAft>
                <a:spcPts val="600"/>
              </a:spcAft>
            </a:pPr>
            <a:r>
              <a:rPr lang="en-US" sz="3600" b="1" spc="150" dirty="0">
                <a:solidFill>
                  <a:schemeClr val="tx1">
                    <a:lumMod val="75000"/>
                    <a:lumOff val="25000"/>
                  </a:schemeClr>
                </a:solidFill>
                <a:latin typeface="+mj-lt"/>
                <a:ea typeface="+mj-ea"/>
                <a:cs typeface="+mj-cs"/>
              </a:rPr>
              <a:t>Diagnostic</a:t>
            </a:r>
          </a:p>
        </p:txBody>
      </p:sp>
      <p:sp>
        <p:nvSpPr>
          <p:cNvPr id="4" name="TextBox 3">
            <a:extLst>
              <a:ext uri="{FF2B5EF4-FFF2-40B4-BE49-F238E27FC236}">
                <a16:creationId xmlns:a16="http://schemas.microsoft.com/office/drawing/2014/main" id="{DC6E0751-0994-57F7-BF0C-A30CF25B0C49}"/>
              </a:ext>
            </a:extLst>
          </p:cNvPr>
          <p:cNvSpPr txBox="1"/>
          <p:nvPr/>
        </p:nvSpPr>
        <p:spPr>
          <a:xfrm>
            <a:off x="293914" y="1420587"/>
            <a:ext cx="7507847" cy="4354008"/>
          </a:xfrm>
          <a:prstGeom prst="rect">
            <a:avLst/>
          </a:prstGeom>
        </p:spPr>
        <p:txBody>
          <a:bodyPr vert="horz" lIns="109728" tIns="109728" rIns="109728" bIns="91440" rtlCol="0" anchor="t">
            <a:normAutofit/>
          </a:bodyPr>
          <a:lstStyle/>
          <a:p>
            <a:pPr lvl="0">
              <a:lnSpc>
                <a:spcPct val="110000"/>
              </a:lnSpc>
              <a:spcBef>
                <a:spcPts val="930"/>
              </a:spcBef>
              <a:buFont typeface="Corbel" panose="020B0503020204020204" pitchFamily="34" charset="0"/>
            </a:pPr>
            <a:r>
              <a:rPr lang="en-US" sz="1400" spc="150" dirty="0"/>
              <a:t>Diagnosis is based on clinical assessment using recognised standards:</a:t>
            </a:r>
          </a:p>
          <a:p>
            <a:pPr lvl="0">
              <a:lnSpc>
                <a:spcPct val="110000"/>
              </a:lnSpc>
              <a:spcBef>
                <a:spcPts val="930"/>
              </a:spcBef>
              <a:buFont typeface="Corbel" panose="020B0503020204020204" pitchFamily="34" charset="0"/>
            </a:pPr>
            <a:endParaRPr lang="en-US" sz="1400" spc="150" dirty="0"/>
          </a:p>
          <a:p>
            <a:pPr marL="285750" lvl="0" indent="-285750">
              <a:lnSpc>
                <a:spcPct val="110000"/>
              </a:lnSpc>
              <a:spcBef>
                <a:spcPts val="930"/>
              </a:spcBef>
              <a:buFont typeface="Wingdings" panose="05000000000000000000" pitchFamily="2" charset="2"/>
              <a:buChar char="Ø"/>
            </a:pPr>
            <a:r>
              <a:rPr lang="en-US" sz="1400" spc="150" dirty="0"/>
              <a:t>DSM-5-TR OCD within Obsessive–Compulsive and Related Disorders.</a:t>
            </a:r>
          </a:p>
          <a:p>
            <a:pPr lvl="0">
              <a:lnSpc>
                <a:spcPct val="110000"/>
              </a:lnSpc>
              <a:spcBef>
                <a:spcPts val="930"/>
              </a:spcBef>
              <a:buFont typeface="Corbel" panose="020B0503020204020204" pitchFamily="34" charset="0"/>
            </a:pPr>
            <a:endParaRPr lang="en-US" sz="1400" spc="150" dirty="0"/>
          </a:p>
          <a:p>
            <a:pPr marL="285750" lvl="0" indent="-285750">
              <a:lnSpc>
                <a:spcPct val="110000"/>
              </a:lnSpc>
              <a:spcBef>
                <a:spcPts val="930"/>
              </a:spcBef>
              <a:buFont typeface="Wingdings" panose="05000000000000000000" pitchFamily="2" charset="2"/>
              <a:buChar char="Ø"/>
            </a:pPr>
            <a:r>
              <a:rPr lang="en-US" sz="1400" spc="150" dirty="0"/>
              <a:t> ICD-11 Code 6B20 – Obsessive–Compulsive Disorder.</a:t>
            </a:r>
          </a:p>
          <a:p>
            <a:pPr lvl="0">
              <a:lnSpc>
                <a:spcPct val="110000"/>
              </a:lnSpc>
              <a:spcBef>
                <a:spcPts val="930"/>
              </a:spcBef>
            </a:pPr>
            <a:endParaRPr lang="en-US" sz="1400" spc="150" dirty="0"/>
          </a:p>
          <a:p>
            <a:pPr lvl="0">
              <a:lnSpc>
                <a:spcPct val="110000"/>
              </a:lnSpc>
              <a:spcBef>
                <a:spcPts val="930"/>
              </a:spcBef>
              <a:buFont typeface="Corbel" panose="020B0503020204020204" pitchFamily="34" charset="0"/>
            </a:pPr>
            <a:r>
              <a:rPr lang="en-US" sz="1400" spc="150" dirty="0"/>
              <a:t>Symptoms must appear regularly for at least two weeks and cause significant distress or disruption to everyday life and functioning. </a:t>
            </a:r>
          </a:p>
          <a:p>
            <a:pPr lvl="0">
              <a:lnSpc>
                <a:spcPct val="130000"/>
              </a:lnSpc>
              <a:spcBef>
                <a:spcPts val="930"/>
              </a:spcBef>
              <a:buFont typeface="Corbel" panose="020B0503020204020204" pitchFamily="34" charset="0"/>
            </a:pPr>
            <a:endParaRPr lang="en-US" sz="1400" spc="150" dirty="0">
              <a:solidFill>
                <a:schemeClr val="tx1">
                  <a:lumMod val="75000"/>
                  <a:lumOff val="25000"/>
                </a:schemeClr>
              </a:solidFill>
            </a:endParaRPr>
          </a:p>
          <a:p>
            <a:pPr lvl="0">
              <a:lnSpc>
                <a:spcPct val="130000"/>
              </a:lnSpc>
              <a:spcBef>
                <a:spcPts val="930"/>
              </a:spcBef>
              <a:buFont typeface="Corbel" panose="020B0503020204020204" pitchFamily="34" charset="0"/>
            </a:pPr>
            <a:endParaRPr lang="en-US" sz="1400" spc="150" dirty="0">
              <a:solidFill>
                <a:schemeClr val="tx1">
                  <a:lumMod val="75000"/>
                  <a:lumOff val="25000"/>
                </a:schemeClr>
              </a:solidFill>
            </a:endParaRPr>
          </a:p>
          <a:p>
            <a:pPr lvl="0">
              <a:lnSpc>
                <a:spcPct val="130000"/>
              </a:lnSpc>
              <a:spcBef>
                <a:spcPts val="930"/>
              </a:spcBef>
              <a:buFont typeface="Corbel" panose="020B0503020204020204" pitchFamily="34" charset="0"/>
            </a:pPr>
            <a:endParaRPr lang="en-US" sz="1100" spc="150" dirty="0">
              <a:solidFill>
                <a:schemeClr val="tx1">
                  <a:lumMod val="75000"/>
                  <a:lumOff val="25000"/>
                </a:schemeClr>
              </a:solidFill>
            </a:endParaRPr>
          </a:p>
        </p:txBody>
      </p:sp>
      <p:pic>
        <p:nvPicPr>
          <p:cNvPr id="2" name="Picture 1" descr="A blue screen with white text&#10;&#10;AI-generated content may be incorrect.">
            <a:extLst>
              <a:ext uri="{FF2B5EF4-FFF2-40B4-BE49-F238E27FC236}">
                <a16:creationId xmlns:a16="http://schemas.microsoft.com/office/drawing/2014/main" id="{4A2C0FA2-364F-A467-E55D-3F9C1510BFE6}"/>
              </a:ext>
            </a:extLst>
          </p:cNvPr>
          <p:cNvPicPr>
            <a:picLocks noChangeAspect="1"/>
          </p:cNvPicPr>
          <p:nvPr/>
        </p:nvPicPr>
        <p:blipFill>
          <a:blip r:embed="rId2"/>
          <a:stretch>
            <a:fillRect/>
          </a:stretch>
        </p:blipFill>
        <p:spPr>
          <a:xfrm>
            <a:off x="8691163" y="2752347"/>
            <a:ext cx="3004022" cy="1682252"/>
          </a:xfrm>
          <a:prstGeom prst="rect">
            <a:avLst/>
          </a:prstGeom>
        </p:spPr>
      </p:pic>
      <p:sp>
        <p:nvSpPr>
          <p:cNvPr id="23" name="Rectangle 22">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E2CF927-2F1F-D76F-493E-A783DE4E2543}"/>
              </a:ext>
            </a:extLst>
          </p:cNvPr>
          <p:cNvSpPr txBox="1"/>
          <p:nvPr/>
        </p:nvSpPr>
        <p:spPr>
          <a:xfrm>
            <a:off x="10153750" y="4571999"/>
            <a:ext cx="1477001" cy="276999"/>
          </a:xfrm>
          <a:prstGeom prst="rect">
            <a:avLst/>
          </a:prstGeom>
          <a:noFill/>
        </p:spPr>
        <p:txBody>
          <a:bodyPr wrap="square">
            <a:spAutoFit/>
          </a:bodyPr>
          <a:lstStyle/>
          <a:p>
            <a:r>
              <a:rPr lang="en-GB" sz="1200" dirty="0"/>
              <a:t>(Hudak, 2020)</a:t>
            </a:r>
          </a:p>
        </p:txBody>
      </p:sp>
      <p:sp>
        <p:nvSpPr>
          <p:cNvPr id="20" name="TextBox 19">
            <a:extLst>
              <a:ext uri="{FF2B5EF4-FFF2-40B4-BE49-F238E27FC236}">
                <a16:creationId xmlns:a16="http://schemas.microsoft.com/office/drawing/2014/main" id="{58B62421-FBE3-4083-71C0-40B47EE71DC3}"/>
              </a:ext>
            </a:extLst>
          </p:cNvPr>
          <p:cNvSpPr txBox="1"/>
          <p:nvPr/>
        </p:nvSpPr>
        <p:spPr>
          <a:xfrm>
            <a:off x="1543574" y="5437413"/>
            <a:ext cx="5444455" cy="276999"/>
          </a:xfrm>
          <a:prstGeom prst="rect">
            <a:avLst/>
          </a:prstGeom>
          <a:noFill/>
        </p:spPr>
        <p:txBody>
          <a:bodyPr wrap="square">
            <a:spAutoFit/>
          </a:bodyPr>
          <a:lstStyle/>
          <a:p>
            <a:r>
              <a:rPr lang="en-GB" sz="1200" dirty="0"/>
              <a:t>(OCD-UK, 2022; </a:t>
            </a:r>
            <a:r>
              <a:rPr lang="en-US" sz="1200" spc="150" dirty="0"/>
              <a:t>WHO, 2024; APA, 2022) </a:t>
            </a:r>
            <a:r>
              <a:rPr lang="en-GB" sz="1200" dirty="0"/>
              <a:t> </a:t>
            </a:r>
          </a:p>
        </p:txBody>
      </p:sp>
    </p:spTree>
    <p:extLst>
      <p:ext uri="{BB962C8B-B14F-4D97-AF65-F5344CB8AC3E}">
        <p14:creationId xmlns:p14="http://schemas.microsoft.com/office/powerpoint/2010/main" val="28951190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2A0016-9C23-7CE5-6057-58B1F8AC2CB4}"/>
              </a:ext>
            </a:extLst>
          </p:cNvPr>
          <p:cNvSpPr>
            <a:spLocks noGrp="1"/>
          </p:cNvSpPr>
          <p:nvPr>
            <p:ph type="title"/>
          </p:nvPr>
        </p:nvSpPr>
        <p:spPr>
          <a:xfrm>
            <a:off x="1535371" y="1044054"/>
            <a:ext cx="10013709" cy="1030360"/>
          </a:xfrm>
        </p:spPr>
        <p:txBody>
          <a:bodyPr>
            <a:normAutofit/>
          </a:bodyPr>
          <a:lstStyle/>
          <a:p>
            <a:pPr>
              <a:lnSpc>
                <a:spcPct val="140000"/>
              </a:lnSpc>
            </a:pPr>
            <a:r>
              <a:rPr lang="en-GB" sz="2000" dirty="0">
                <a:solidFill>
                  <a:schemeClr val="bg1"/>
                </a:solidFill>
              </a:rPr>
              <a:t>Initial Assessment</a:t>
            </a:r>
            <a:br>
              <a:rPr lang="en-GB" sz="2000" dirty="0">
                <a:solidFill>
                  <a:schemeClr val="bg1"/>
                </a:solidFill>
              </a:rPr>
            </a:br>
            <a:endParaRPr lang="en-GB" sz="2000" dirty="0">
              <a:solidFill>
                <a:schemeClr val="bg1"/>
              </a:solidFill>
            </a:endParaRPr>
          </a:p>
        </p:txBody>
      </p:sp>
      <p:sp>
        <p:nvSpPr>
          <p:cNvPr id="38" name="Rectangle 37">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0" name="Content Placeholder 2">
            <a:extLst>
              <a:ext uri="{FF2B5EF4-FFF2-40B4-BE49-F238E27FC236}">
                <a16:creationId xmlns:a16="http://schemas.microsoft.com/office/drawing/2014/main" id="{EA12B963-F439-B585-0ED6-4EA5EA0BDC68}"/>
              </a:ext>
            </a:extLst>
          </p:cNvPr>
          <p:cNvGraphicFramePr>
            <a:graphicFrameLocks noGrp="1"/>
          </p:cNvGraphicFramePr>
          <p:nvPr>
            <p:ph idx="1"/>
            <p:extLst>
              <p:ext uri="{D42A27DB-BD31-4B8C-83A1-F6EECF244321}">
                <p14:modId xmlns:p14="http://schemas.microsoft.com/office/powerpoint/2010/main" val="2225891200"/>
              </p:ext>
            </p:extLst>
          </p:nvPr>
        </p:nvGraphicFramePr>
        <p:xfrm>
          <a:off x="1350814" y="2391770"/>
          <a:ext cx="10090571" cy="39270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DA5ED2CE-09F9-97A8-A87B-770712D74C39}"/>
              </a:ext>
            </a:extLst>
          </p:cNvPr>
          <p:cNvSpPr txBox="1"/>
          <p:nvPr/>
        </p:nvSpPr>
        <p:spPr>
          <a:xfrm>
            <a:off x="3582099" y="6433456"/>
            <a:ext cx="6549705" cy="553998"/>
          </a:xfrm>
          <a:prstGeom prst="rect">
            <a:avLst/>
          </a:prstGeom>
          <a:noFill/>
        </p:spPr>
        <p:txBody>
          <a:bodyPr wrap="square">
            <a:spAutoFit/>
          </a:bodyPr>
          <a:lstStyle/>
          <a:p>
            <a:r>
              <a:rPr lang="en-GB" sz="1200" dirty="0"/>
              <a:t> (Castro-Rodrigues et al., 2018; Rowa et al., 2025; NICE, 2024)</a:t>
            </a:r>
          </a:p>
          <a:p>
            <a:pPr lvl="0"/>
            <a:endParaRPr lang="en-US" dirty="0"/>
          </a:p>
        </p:txBody>
      </p:sp>
    </p:spTree>
    <p:extLst>
      <p:ext uri="{BB962C8B-B14F-4D97-AF65-F5344CB8AC3E}">
        <p14:creationId xmlns:p14="http://schemas.microsoft.com/office/powerpoint/2010/main" val="14680235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835F464-7A59-4221-AA5E-B60EF8D3C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1D1C3F-4D71-CA92-CC8E-9E2C34E73CB9}"/>
              </a:ext>
            </a:extLst>
          </p:cNvPr>
          <p:cNvSpPr>
            <a:spLocks noGrp="1"/>
          </p:cNvSpPr>
          <p:nvPr>
            <p:ph type="title"/>
          </p:nvPr>
        </p:nvSpPr>
        <p:spPr>
          <a:xfrm>
            <a:off x="125836" y="101106"/>
            <a:ext cx="4420998" cy="2449148"/>
          </a:xfrm>
        </p:spPr>
        <p:txBody>
          <a:bodyPr>
            <a:normAutofit fontScale="90000"/>
          </a:bodyPr>
          <a:lstStyle/>
          <a:p>
            <a:r>
              <a:rPr lang="en-GB" sz="3100" dirty="0"/>
              <a:t>Psychological Therapies: CBT and ERP</a:t>
            </a:r>
            <a:br>
              <a:rPr lang="en-GB" sz="3100" dirty="0"/>
            </a:br>
            <a:endParaRPr lang="en-GB" sz="3100" dirty="0"/>
          </a:p>
        </p:txBody>
      </p:sp>
      <p:sp>
        <p:nvSpPr>
          <p:cNvPr id="14" name="Rectangle 13">
            <a:extLst>
              <a:ext uri="{FF2B5EF4-FFF2-40B4-BE49-F238E27FC236}">
                <a16:creationId xmlns:a16="http://schemas.microsoft.com/office/drawing/2014/main" id="{2C57B5ED-61CB-4AF5-A47A-A41A996F8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61644" y="0"/>
            <a:ext cx="7530351"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14C9CDB-7738-4B6C-BCE1-D9516C1E0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5">
            <a:extLst>
              <a:ext uri="{FF2B5EF4-FFF2-40B4-BE49-F238E27FC236}">
                <a16:creationId xmlns:a16="http://schemas.microsoft.com/office/drawing/2014/main" id="{8885C285-23E7-BCCF-0AC8-F54DBA091456}"/>
              </a:ext>
            </a:extLst>
          </p:cNvPr>
          <p:cNvGraphicFramePr>
            <a:graphicFrameLocks noGrp="1"/>
          </p:cNvGraphicFramePr>
          <p:nvPr>
            <p:ph idx="1"/>
            <p:extLst>
              <p:ext uri="{D42A27DB-BD31-4B8C-83A1-F6EECF244321}">
                <p14:modId xmlns:p14="http://schemas.microsoft.com/office/powerpoint/2010/main" val="3893250145"/>
              </p:ext>
            </p:extLst>
          </p:nvPr>
        </p:nvGraphicFramePr>
        <p:xfrm>
          <a:off x="4948938" y="318407"/>
          <a:ext cx="6600144" cy="62211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35532DC8-19A2-B78E-8FC0-128BE13B5ABA}"/>
              </a:ext>
            </a:extLst>
          </p:cNvPr>
          <p:cNvPicPr>
            <a:picLocks noChangeAspect="1"/>
          </p:cNvPicPr>
          <p:nvPr/>
        </p:nvPicPr>
        <p:blipFill>
          <a:blip r:embed="rId7"/>
          <a:stretch>
            <a:fillRect/>
          </a:stretch>
        </p:blipFill>
        <p:spPr>
          <a:xfrm>
            <a:off x="0" y="2189527"/>
            <a:ext cx="4654289" cy="4085438"/>
          </a:xfrm>
          <a:prstGeom prst="rect">
            <a:avLst/>
          </a:prstGeom>
        </p:spPr>
      </p:pic>
      <p:sp>
        <p:nvSpPr>
          <p:cNvPr id="5" name="TextBox 4">
            <a:extLst>
              <a:ext uri="{FF2B5EF4-FFF2-40B4-BE49-F238E27FC236}">
                <a16:creationId xmlns:a16="http://schemas.microsoft.com/office/drawing/2014/main" id="{F03426E3-4BB7-3B1A-0147-12CACFE3D303}"/>
              </a:ext>
            </a:extLst>
          </p:cNvPr>
          <p:cNvSpPr txBox="1"/>
          <p:nvPr/>
        </p:nvSpPr>
        <p:spPr>
          <a:xfrm>
            <a:off x="6375633" y="6518995"/>
            <a:ext cx="4400192" cy="276999"/>
          </a:xfrm>
          <a:prstGeom prst="rect">
            <a:avLst/>
          </a:prstGeom>
          <a:noFill/>
        </p:spPr>
        <p:txBody>
          <a:bodyPr wrap="square">
            <a:spAutoFit/>
          </a:bodyPr>
          <a:lstStyle/>
          <a:p>
            <a:r>
              <a:rPr lang="en-GB" sz="1200" dirty="0"/>
              <a:t>(NICE, 2024; NHS, 2024; NHS, 2019; ELFT, 2022)</a:t>
            </a:r>
          </a:p>
        </p:txBody>
      </p:sp>
    </p:spTree>
    <p:extLst>
      <p:ext uri="{BB962C8B-B14F-4D97-AF65-F5344CB8AC3E}">
        <p14:creationId xmlns:p14="http://schemas.microsoft.com/office/powerpoint/2010/main" val="11704112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835F464-7A59-4221-AA5E-B60EF8D3C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DAA532-7158-CFFF-5189-CCFC39047186}"/>
              </a:ext>
            </a:extLst>
          </p:cNvPr>
          <p:cNvSpPr>
            <a:spLocks noGrp="1"/>
          </p:cNvSpPr>
          <p:nvPr>
            <p:ph type="title"/>
          </p:nvPr>
        </p:nvSpPr>
        <p:spPr>
          <a:xfrm>
            <a:off x="489532" y="239749"/>
            <a:ext cx="3675231" cy="976730"/>
          </a:xfrm>
        </p:spPr>
        <p:txBody>
          <a:bodyPr>
            <a:normAutofit fontScale="90000"/>
          </a:bodyPr>
          <a:lstStyle/>
          <a:p>
            <a:pPr algn="ctr"/>
            <a:r>
              <a:rPr lang="en-GB" sz="2500" dirty="0"/>
              <a:t>Pharmacological Treatments</a:t>
            </a:r>
            <a:br>
              <a:rPr lang="en-GB" sz="2500" dirty="0"/>
            </a:br>
            <a:endParaRPr lang="en-GB" sz="2500" dirty="0"/>
          </a:p>
        </p:txBody>
      </p:sp>
      <p:sp>
        <p:nvSpPr>
          <p:cNvPr id="26" name="Rectangle 25">
            <a:extLst>
              <a:ext uri="{FF2B5EF4-FFF2-40B4-BE49-F238E27FC236}">
                <a16:creationId xmlns:a16="http://schemas.microsoft.com/office/drawing/2014/main" id="{2C57B5ED-61CB-4AF5-A47A-A41A996F8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61644" y="0"/>
            <a:ext cx="7530351"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714C9CDB-7738-4B6C-BCE1-D9516C1E0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5" name="Content Placeholder 5">
            <a:extLst>
              <a:ext uri="{FF2B5EF4-FFF2-40B4-BE49-F238E27FC236}">
                <a16:creationId xmlns:a16="http://schemas.microsoft.com/office/drawing/2014/main" id="{121DEA5A-10AF-C60F-7C55-661B6F34E501}"/>
              </a:ext>
            </a:extLst>
          </p:cNvPr>
          <p:cNvGraphicFramePr>
            <a:graphicFrameLocks noGrp="1"/>
          </p:cNvGraphicFramePr>
          <p:nvPr>
            <p:ph idx="1"/>
            <p:extLst>
              <p:ext uri="{D42A27DB-BD31-4B8C-83A1-F6EECF244321}">
                <p14:modId xmlns:p14="http://schemas.microsoft.com/office/powerpoint/2010/main" val="2827012422"/>
              </p:ext>
            </p:extLst>
          </p:nvPr>
        </p:nvGraphicFramePr>
        <p:xfrm>
          <a:off x="5225143" y="97971"/>
          <a:ext cx="6694714" cy="64051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TextBox 17">
            <a:extLst>
              <a:ext uri="{FF2B5EF4-FFF2-40B4-BE49-F238E27FC236}">
                <a16:creationId xmlns:a16="http://schemas.microsoft.com/office/drawing/2014/main" id="{9F5009B7-0527-9036-2995-D943CF3071A7}"/>
              </a:ext>
            </a:extLst>
          </p:cNvPr>
          <p:cNvSpPr txBox="1"/>
          <p:nvPr/>
        </p:nvSpPr>
        <p:spPr>
          <a:xfrm>
            <a:off x="6233426" y="6349243"/>
            <a:ext cx="6094638" cy="276999"/>
          </a:xfrm>
          <a:prstGeom prst="rect">
            <a:avLst/>
          </a:prstGeom>
          <a:noFill/>
        </p:spPr>
        <p:txBody>
          <a:bodyPr wrap="square">
            <a:spAutoFit/>
          </a:bodyPr>
          <a:lstStyle/>
          <a:p>
            <a:r>
              <a:rPr lang="it-IT" sz="1200" dirty="0"/>
              <a:t>(</a:t>
            </a:r>
            <a:r>
              <a:rPr lang="it-IT" sz="1200" dirty="0" err="1"/>
              <a:t>Nezgovorova</a:t>
            </a:r>
            <a:r>
              <a:rPr lang="it-IT" sz="1200" dirty="0"/>
              <a:t> et al., 2022; NICE, 2024; </a:t>
            </a:r>
            <a:r>
              <a:rPr lang="it-IT" sz="1200" dirty="0" err="1"/>
              <a:t>RCPsych</a:t>
            </a:r>
            <a:r>
              <a:rPr lang="it-IT" sz="1200" dirty="0"/>
              <a:t>, 2024)</a:t>
            </a:r>
          </a:p>
        </p:txBody>
      </p:sp>
      <p:pic>
        <p:nvPicPr>
          <p:cNvPr id="4" name="Picture 3">
            <a:extLst>
              <a:ext uri="{FF2B5EF4-FFF2-40B4-BE49-F238E27FC236}">
                <a16:creationId xmlns:a16="http://schemas.microsoft.com/office/drawing/2014/main" id="{45DCAC4F-CE11-9F0C-6627-B1CD1ECEBD42}"/>
              </a:ext>
            </a:extLst>
          </p:cNvPr>
          <p:cNvPicPr>
            <a:picLocks noChangeAspect="1"/>
          </p:cNvPicPr>
          <p:nvPr/>
        </p:nvPicPr>
        <p:blipFill>
          <a:blip r:embed="rId7"/>
          <a:stretch>
            <a:fillRect/>
          </a:stretch>
        </p:blipFill>
        <p:spPr>
          <a:xfrm>
            <a:off x="-3669" y="1006803"/>
            <a:ext cx="4654289" cy="3022419"/>
          </a:xfrm>
          <a:prstGeom prst="rect">
            <a:avLst/>
          </a:prstGeom>
        </p:spPr>
      </p:pic>
      <p:pic>
        <p:nvPicPr>
          <p:cNvPr id="5" name="Picture 4">
            <a:extLst>
              <a:ext uri="{FF2B5EF4-FFF2-40B4-BE49-F238E27FC236}">
                <a16:creationId xmlns:a16="http://schemas.microsoft.com/office/drawing/2014/main" id="{EF9DE8CC-2A40-1346-1385-01856F5DD7DF}"/>
              </a:ext>
            </a:extLst>
          </p:cNvPr>
          <p:cNvPicPr>
            <a:picLocks noChangeAspect="1"/>
          </p:cNvPicPr>
          <p:nvPr/>
        </p:nvPicPr>
        <p:blipFill>
          <a:blip r:embed="rId8"/>
          <a:stretch>
            <a:fillRect/>
          </a:stretch>
        </p:blipFill>
        <p:spPr>
          <a:xfrm>
            <a:off x="0" y="4025287"/>
            <a:ext cx="4650620" cy="2646861"/>
          </a:xfrm>
          <a:prstGeom prst="rect">
            <a:avLst/>
          </a:prstGeom>
        </p:spPr>
      </p:pic>
      <p:sp>
        <p:nvSpPr>
          <p:cNvPr id="7" name="TextBox 6">
            <a:extLst>
              <a:ext uri="{FF2B5EF4-FFF2-40B4-BE49-F238E27FC236}">
                <a16:creationId xmlns:a16="http://schemas.microsoft.com/office/drawing/2014/main" id="{4DDC3FED-1F67-03B7-E3B9-DC7DBC3108D6}"/>
              </a:ext>
            </a:extLst>
          </p:cNvPr>
          <p:cNvSpPr txBox="1"/>
          <p:nvPr/>
        </p:nvSpPr>
        <p:spPr>
          <a:xfrm>
            <a:off x="2274760" y="6341252"/>
            <a:ext cx="1621974" cy="276999"/>
          </a:xfrm>
          <a:prstGeom prst="rect">
            <a:avLst/>
          </a:prstGeom>
          <a:noFill/>
        </p:spPr>
        <p:txBody>
          <a:bodyPr wrap="square">
            <a:spAutoFit/>
          </a:bodyPr>
          <a:lstStyle/>
          <a:p>
            <a:r>
              <a:rPr lang="en-GB" sz="1200" dirty="0"/>
              <a:t>(Hudak, 2020)</a:t>
            </a:r>
          </a:p>
        </p:txBody>
      </p:sp>
    </p:spTree>
    <p:extLst>
      <p:ext uri="{BB962C8B-B14F-4D97-AF65-F5344CB8AC3E}">
        <p14:creationId xmlns:p14="http://schemas.microsoft.com/office/powerpoint/2010/main" val="12004229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3DB426D6-FD66-4A48-A6EB-235CF408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3" y="-10597"/>
            <a:ext cx="4067173"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47" y="717163"/>
            <a:ext cx="8068913" cy="545045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C509E6C1-B33E-49E8-8D77-7D2A9B49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2" y="717163"/>
            <a:ext cx="4059075" cy="53922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A41889-3CBE-2F80-BF3E-66E79DFA415C}"/>
              </a:ext>
            </a:extLst>
          </p:cNvPr>
          <p:cNvSpPr>
            <a:spLocks noGrp="1"/>
          </p:cNvSpPr>
          <p:nvPr>
            <p:ph type="title"/>
          </p:nvPr>
        </p:nvSpPr>
        <p:spPr>
          <a:xfrm>
            <a:off x="8576235" y="1201271"/>
            <a:ext cx="3161553" cy="4394440"/>
          </a:xfrm>
        </p:spPr>
        <p:txBody>
          <a:bodyPr>
            <a:normAutofit/>
          </a:bodyPr>
          <a:lstStyle/>
          <a:p>
            <a:r>
              <a:rPr lang="en-GB" sz="2200">
                <a:solidFill>
                  <a:srgbClr val="FFFFFF"/>
                </a:solidFill>
              </a:rPr>
              <a:t>UK Frameworks and Policy Implementation for OCD Management</a:t>
            </a:r>
          </a:p>
        </p:txBody>
      </p:sp>
      <p:sp>
        <p:nvSpPr>
          <p:cNvPr id="42" name="Rectangle 41">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67615"/>
            <a:ext cx="8063866"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891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AD0687CC-D1D8-44B2-9573-CC65510EC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32924" y="6134669"/>
            <a:ext cx="4059075" cy="723331"/>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3" name="Content Placeholder 2">
            <a:extLst>
              <a:ext uri="{FF2B5EF4-FFF2-40B4-BE49-F238E27FC236}">
                <a16:creationId xmlns:a16="http://schemas.microsoft.com/office/drawing/2014/main" id="{2518A843-7396-4AAE-D74E-344DF0029417}"/>
              </a:ext>
            </a:extLst>
          </p:cNvPr>
          <p:cNvGraphicFramePr>
            <a:graphicFrameLocks noGrp="1"/>
          </p:cNvGraphicFramePr>
          <p:nvPr>
            <p:ph idx="1"/>
            <p:extLst>
              <p:ext uri="{D42A27DB-BD31-4B8C-83A1-F6EECF244321}">
                <p14:modId xmlns:p14="http://schemas.microsoft.com/office/powerpoint/2010/main" val="3804842403"/>
              </p:ext>
            </p:extLst>
          </p:nvPr>
        </p:nvGraphicFramePr>
        <p:xfrm>
          <a:off x="643467" y="1375554"/>
          <a:ext cx="6771884" cy="41016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19045076-0B6A-E378-ADD9-C702A7F631D0}"/>
              </a:ext>
            </a:extLst>
          </p:cNvPr>
          <p:cNvSpPr txBox="1"/>
          <p:nvPr/>
        </p:nvSpPr>
        <p:spPr>
          <a:xfrm>
            <a:off x="1522611" y="6311996"/>
            <a:ext cx="6102990" cy="738664"/>
          </a:xfrm>
          <a:prstGeom prst="rect">
            <a:avLst/>
          </a:prstGeom>
          <a:noFill/>
        </p:spPr>
        <p:txBody>
          <a:bodyPr wrap="square">
            <a:spAutoFit/>
          </a:bodyPr>
          <a:lstStyle/>
          <a:p>
            <a:r>
              <a:rPr lang="en-GB" sz="1200" b="0" baseline="0" dirty="0"/>
              <a:t>(</a:t>
            </a:r>
            <a:r>
              <a:rPr lang="en-GB" sz="1200" dirty="0"/>
              <a:t>Academy of Medical Royal Colleges (AOMRC), 2020; </a:t>
            </a:r>
            <a:r>
              <a:rPr lang="en-GB" sz="1200" b="0" baseline="0" dirty="0"/>
              <a:t>NHS, 2024; </a:t>
            </a:r>
            <a:r>
              <a:rPr lang="en-GB" sz="1200" dirty="0"/>
              <a:t>NICE, 2024; NHS Talking Therapies Framework, 2024) </a:t>
            </a:r>
          </a:p>
          <a:p>
            <a:pPr lvl="0"/>
            <a:endParaRPr lang="en-GB" dirty="0"/>
          </a:p>
        </p:txBody>
      </p:sp>
    </p:spTree>
    <p:extLst>
      <p:ext uri="{BB962C8B-B14F-4D97-AF65-F5344CB8AC3E}">
        <p14:creationId xmlns:p14="http://schemas.microsoft.com/office/powerpoint/2010/main" val="19174502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3835F464-7A59-4221-AA5E-B60EF8D3C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854117-32F9-A824-1053-A0E839C750B2}"/>
              </a:ext>
            </a:extLst>
          </p:cNvPr>
          <p:cNvSpPr>
            <a:spLocks noGrp="1"/>
          </p:cNvSpPr>
          <p:nvPr>
            <p:ph type="title"/>
          </p:nvPr>
        </p:nvSpPr>
        <p:spPr>
          <a:xfrm>
            <a:off x="466749" y="228600"/>
            <a:ext cx="3766436" cy="1492803"/>
          </a:xfrm>
        </p:spPr>
        <p:txBody>
          <a:bodyPr>
            <a:normAutofit fontScale="90000"/>
          </a:bodyPr>
          <a:lstStyle/>
          <a:p>
            <a:r>
              <a:rPr lang="en-GB" sz="2800" dirty="0"/>
              <a:t>Community Mental Health Transformation </a:t>
            </a:r>
          </a:p>
        </p:txBody>
      </p:sp>
      <p:sp>
        <p:nvSpPr>
          <p:cNvPr id="63" name="Rectangle 62">
            <a:extLst>
              <a:ext uri="{FF2B5EF4-FFF2-40B4-BE49-F238E27FC236}">
                <a16:creationId xmlns:a16="http://schemas.microsoft.com/office/drawing/2014/main" id="{2C57B5ED-61CB-4AF5-A47A-A41A996F8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61644" y="0"/>
            <a:ext cx="7530351"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714C9CDB-7738-4B6C-BCE1-D9516C1E0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5" name="Content Placeholder 2">
            <a:extLst>
              <a:ext uri="{FF2B5EF4-FFF2-40B4-BE49-F238E27FC236}">
                <a16:creationId xmlns:a16="http://schemas.microsoft.com/office/drawing/2014/main" id="{43B11733-96BD-B659-B693-195B190C7D95}"/>
              </a:ext>
            </a:extLst>
          </p:cNvPr>
          <p:cNvGraphicFramePr>
            <a:graphicFrameLocks noGrp="1"/>
          </p:cNvGraphicFramePr>
          <p:nvPr>
            <p:ph idx="1"/>
            <p:extLst>
              <p:ext uri="{D42A27DB-BD31-4B8C-83A1-F6EECF244321}">
                <p14:modId xmlns:p14="http://schemas.microsoft.com/office/powerpoint/2010/main" val="569761513"/>
              </p:ext>
            </p:extLst>
          </p:nvPr>
        </p:nvGraphicFramePr>
        <p:xfrm>
          <a:off x="4963244" y="228600"/>
          <a:ext cx="6991068" cy="6400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14C352B6-1DE4-9A51-2A46-06C7915279A5}"/>
              </a:ext>
            </a:extLst>
          </p:cNvPr>
          <p:cNvPicPr>
            <a:picLocks noChangeAspect="1"/>
          </p:cNvPicPr>
          <p:nvPr/>
        </p:nvPicPr>
        <p:blipFill>
          <a:blip r:embed="rId7"/>
          <a:stretch>
            <a:fillRect/>
          </a:stretch>
        </p:blipFill>
        <p:spPr>
          <a:xfrm>
            <a:off x="52103" y="2172749"/>
            <a:ext cx="4479721" cy="3738387"/>
          </a:xfrm>
          <a:prstGeom prst="rect">
            <a:avLst/>
          </a:prstGeom>
        </p:spPr>
      </p:pic>
      <p:sp>
        <p:nvSpPr>
          <p:cNvPr id="6" name="TextBox 5">
            <a:extLst>
              <a:ext uri="{FF2B5EF4-FFF2-40B4-BE49-F238E27FC236}">
                <a16:creationId xmlns:a16="http://schemas.microsoft.com/office/drawing/2014/main" id="{5B6352C9-9350-B487-2B97-AD27EA0F9270}"/>
              </a:ext>
            </a:extLst>
          </p:cNvPr>
          <p:cNvSpPr txBox="1"/>
          <p:nvPr/>
        </p:nvSpPr>
        <p:spPr>
          <a:xfrm>
            <a:off x="4840774" y="6051203"/>
            <a:ext cx="3322040" cy="461665"/>
          </a:xfrm>
          <a:prstGeom prst="rect">
            <a:avLst/>
          </a:prstGeom>
          <a:noFill/>
        </p:spPr>
        <p:txBody>
          <a:bodyPr wrap="square">
            <a:spAutoFit/>
          </a:bodyPr>
          <a:lstStyle/>
          <a:p>
            <a:r>
              <a:rPr lang="en-GB" sz="1200" dirty="0"/>
              <a:t> (</a:t>
            </a:r>
            <a:r>
              <a:rPr lang="en-GB" sz="1200" dirty="0" err="1"/>
              <a:t>RCPsych</a:t>
            </a:r>
            <a:r>
              <a:rPr lang="en-GB" sz="1200" dirty="0"/>
              <a:t>, 2024; NHS, 2021; NHS, 2024; NICE, 2024) </a:t>
            </a:r>
          </a:p>
        </p:txBody>
      </p:sp>
    </p:spTree>
    <p:extLst>
      <p:ext uri="{BB962C8B-B14F-4D97-AF65-F5344CB8AC3E}">
        <p14:creationId xmlns:p14="http://schemas.microsoft.com/office/powerpoint/2010/main" val="16792326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stairs design">
            <a:extLst>
              <a:ext uri="{FF2B5EF4-FFF2-40B4-BE49-F238E27FC236}">
                <a16:creationId xmlns:a16="http://schemas.microsoft.com/office/drawing/2014/main" id="{7FF7191E-63C4-6766-70F2-24FADC50047D}"/>
              </a:ext>
            </a:extLst>
          </p:cNvPr>
          <p:cNvPicPr>
            <a:picLocks noChangeAspect="1"/>
          </p:cNvPicPr>
          <p:nvPr/>
        </p:nvPicPr>
        <p:blipFill>
          <a:blip r:embed="rId2"/>
          <a:srcRect l="15009" r="8122" b="-2"/>
          <a:stretch>
            <a:fillRect/>
          </a:stretch>
        </p:blipFill>
        <p:spPr>
          <a:xfrm>
            <a:off x="0" y="0"/>
            <a:ext cx="4391023" cy="1877786"/>
          </a:xfrm>
          <a:prstGeom prst="rect">
            <a:avLst/>
          </a:prstGeom>
        </p:spPr>
      </p:pic>
      <p:sp>
        <p:nvSpPr>
          <p:cNvPr id="39" name="Rectangle 38">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0"/>
            <a:ext cx="7765922" cy="616761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BA91BB-9BDA-E53C-C0B8-1AFD52367DBA}"/>
              </a:ext>
            </a:extLst>
          </p:cNvPr>
          <p:cNvSpPr>
            <a:spLocks noGrp="1"/>
          </p:cNvSpPr>
          <p:nvPr>
            <p:ph type="title"/>
          </p:nvPr>
        </p:nvSpPr>
        <p:spPr>
          <a:xfrm>
            <a:off x="4914285" y="-311640"/>
            <a:ext cx="6754447" cy="1471622"/>
          </a:xfrm>
        </p:spPr>
        <p:txBody>
          <a:bodyPr anchor="b">
            <a:normAutofit/>
          </a:bodyPr>
          <a:lstStyle/>
          <a:p>
            <a:pPr>
              <a:lnSpc>
                <a:spcPct val="140000"/>
              </a:lnSpc>
            </a:pPr>
            <a:r>
              <a:rPr lang="en-GB" sz="2800" dirty="0"/>
              <a:t>NICE Stepped-Care Framework</a:t>
            </a:r>
            <a:br>
              <a:rPr lang="en-GB" sz="2000" dirty="0"/>
            </a:br>
            <a:endParaRPr lang="en-GB" sz="2000" dirty="0"/>
          </a:p>
        </p:txBody>
      </p:sp>
      <p:sp>
        <p:nvSpPr>
          <p:cNvPr id="40" name="Rectangle 39">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753806"/>
            <a:ext cx="4425696"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444157-1D17-FA1E-C8BB-5E2E2E013F22}"/>
              </a:ext>
            </a:extLst>
          </p:cNvPr>
          <p:cNvSpPr>
            <a:spLocks noGrp="1"/>
          </p:cNvSpPr>
          <p:nvPr>
            <p:ph idx="1"/>
          </p:nvPr>
        </p:nvSpPr>
        <p:spPr>
          <a:xfrm>
            <a:off x="4490084" y="1037518"/>
            <a:ext cx="7698867" cy="5058164"/>
          </a:xfrm>
        </p:spPr>
        <p:txBody>
          <a:bodyPr anchor="t">
            <a:normAutofit fontScale="92500" lnSpcReduction="20000"/>
          </a:bodyPr>
          <a:lstStyle/>
          <a:p>
            <a:pPr>
              <a:lnSpc>
                <a:spcPct val="130000"/>
              </a:lnSpc>
            </a:pPr>
            <a:r>
              <a:rPr lang="en-GB" sz="1400" b="0" dirty="0">
                <a:solidFill>
                  <a:schemeClr val="tx1"/>
                </a:solidFill>
              </a:rPr>
              <a:t>In the UK, NICE provides national guidance for recognising, assessing, and managing OCD. </a:t>
            </a:r>
          </a:p>
          <a:p>
            <a:pPr>
              <a:lnSpc>
                <a:spcPct val="130000"/>
              </a:lnSpc>
            </a:pPr>
            <a:r>
              <a:rPr lang="en-GB" sz="1400" b="0" dirty="0">
                <a:solidFill>
                  <a:schemeClr val="tx1"/>
                </a:solidFill>
              </a:rPr>
              <a:t>This stepped-care model ensures people receive the right level of support depending on how severe their symptoms are: </a:t>
            </a:r>
          </a:p>
          <a:p>
            <a:pPr>
              <a:lnSpc>
                <a:spcPct val="130000"/>
              </a:lnSpc>
            </a:pPr>
            <a:r>
              <a:rPr lang="en-GB" sz="1400" b="0" dirty="0">
                <a:solidFill>
                  <a:schemeClr val="tx1"/>
                </a:solidFill>
              </a:rPr>
              <a:t>Step 1–2:</a:t>
            </a:r>
          </a:p>
          <a:p>
            <a:pPr>
              <a:lnSpc>
                <a:spcPct val="130000"/>
              </a:lnSpc>
            </a:pPr>
            <a:r>
              <a:rPr lang="en-GB" sz="1400" b="0" dirty="0">
                <a:solidFill>
                  <a:schemeClr val="tx1"/>
                </a:solidFill>
              </a:rPr>
              <a:t>Recognition and Psychoeducation – explaining what OCD is, normalising symptoms, and offering guided self-help materials or online CBT.</a:t>
            </a:r>
          </a:p>
          <a:p>
            <a:pPr>
              <a:lnSpc>
                <a:spcPct val="130000"/>
              </a:lnSpc>
            </a:pPr>
            <a:r>
              <a:rPr lang="en-GB" sz="1400" b="0" dirty="0">
                <a:solidFill>
                  <a:schemeClr val="tx1"/>
                </a:solidFill>
              </a:rPr>
              <a:t>Step 3–5:</a:t>
            </a:r>
          </a:p>
          <a:p>
            <a:pPr>
              <a:lnSpc>
                <a:spcPct val="130000"/>
              </a:lnSpc>
            </a:pPr>
            <a:r>
              <a:rPr lang="en-GB" sz="1400" b="0" dirty="0">
                <a:solidFill>
                  <a:schemeClr val="tx1"/>
                </a:solidFill>
              </a:rPr>
              <a:t>High-intensity CBT with Exposure and Response Prevention (ERP) and/or SSRI medication for moderate to severe symptoms.</a:t>
            </a:r>
          </a:p>
          <a:p>
            <a:pPr>
              <a:lnSpc>
                <a:spcPct val="130000"/>
              </a:lnSpc>
            </a:pPr>
            <a:r>
              <a:rPr lang="en-GB" sz="1400" b="0" dirty="0">
                <a:solidFill>
                  <a:schemeClr val="tx1"/>
                </a:solidFill>
              </a:rPr>
              <a:t>Step 6:</a:t>
            </a:r>
          </a:p>
          <a:p>
            <a:pPr>
              <a:lnSpc>
                <a:spcPct val="130000"/>
              </a:lnSpc>
            </a:pPr>
            <a:r>
              <a:rPr lang="en-GB" sz="1400" b="0" dirty="0">
                <a:solidFill>
                  <a:schemeClr val="tx1"/>
                </a:solidFill>
              </a:rPr>
              <a:t>Referral to specialist or inpatient services for complex or treatment-resistant OCD.</a:t>
            </a:r>
          </a:p>
          <a:p>
            <a:pPr>
              <a:lnSpc>
                <a:spcPct val="130000"/>
              </a:lnSpc>
            </a:pPr>
            <a:r>
              <a:rPr lang="en-GB" sz="1400" b="0" dirty="0">
                <a:solidFill>
                  <a:schemeClr val="tx1"/>
                </a:solidFill>
              </a:rPr>
              <a:t>For children and adolescents: Family-based CBT and regular monitoring are recommended.</a:t>
            </a:r>
          </a:p>
          <a:p>
            <a:pPr>
              <a:lnSpc>
                <a:spcPct val="130000"/>
              </a:lnSpc>
            </a:pPr>
            <a:r>
              <a:rPr lang="en-GB" altLang="en-US" sz="1400" b="0" dirty="0">
                <a:solidFill>
                  <a:schemeClr val="tx1"/>
                </a:solidFill>
              </a:rPr>
              <a:t>Routine Outcome Measures (ROMs) are used to monitor symptom change and guide step-up/step-down care.</a:t>
            </a:r>
            <a:endParaRPr lang="en-GB" sz="1400" b="0" dirty="0">
              <a:solidFill>
                <a:schemeClr val="tx1"/>
              </a:solidFill>
            </a:endParaRPr>
          </a:p>
          <a:p>
            <a:pPr>
              <a:lnSpc>
                <a:spcPct val="130000"/>
              </a:lnSpc>
            </a:pPr>
            <a:endParaRPr lang="en-GB" sz="700" dirty="0"/>
          </a:p>
        </p:txBody>
      </p:sp>
      <p:sp>
        <p:nvSpPr>
          <p:cNvPr id="41" name="Rectangle 40">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D7548AA-072B-208B-96CC-74A3FA912962}"/>
              </a:ext>
            </a:extLst>
          </p:cNvPr>
          <p:cNvPicPr>
            <a:picLocks noChangeAspect="1"/>
          </p:cNvPicPr>
          <p:nvPr/>
        </p:nvPicPr>
        <p:blipFill>
          <a:blip r:embed="rId3"/>
          <a:stretch>
            <a:fillRect/>
          </a:stretch>
        </p:blipFill>
        <p:spPr>
          <a:xfrm>
            <a:off x="1" y="1804072"/>
            <a:ext cx="4391022" cy="4299534"/>
          </a:xfrm>
          <a:prstGeom prst="rect">
            <a:avLst/>
          </a:prstGeom>
        </p:spPr>
      </p:pic>
      <p:sp>
        <p:nvSpPr>
          <p:cNvPr id="7" name="TextBox 6">
            <a:extLst>
              <a:ext uri="{FF2B5EF4-FFF2-40B4-BE49-F238E27FC236}">
                <a16:creationId xmlns:a16="http://schemas.microsoft.com/office/drawing/2014/main" id="{8F92AC79-7D05-E553-5F78-A16E7191EE8F}"/>
              </a:ext>
            </a:extLst>
          </p:cNvPr>
          <p:cNvSpPr txBox="1"/>
          <p:nvPr/>
        </p:nvSpPr>
        <p:spPr>
          <a:xfrm>
            <a:off x="832757" y="6237440"/>
            <a:ext cx="2947307" cy="276999"/>
          </a:xfrm>
          <a:prstGeom prst="rect">
            <a:avLst/>
          </a:prstGeom>
          <a:noFill/>
        </p:spPr>
        <p:txBody>
          <a:bodyPr wrap="square">
            <a:spAutoFit/>
          </a:bodyPr>
          <a:lstStyle/>
          <a:p>
            <a:r>
              <a:rPr lang="en-GB" sz="1200" dirty="0"/>
              <a:t>The Wright Initiative (2025) </a:t>
            </a:r>
          </a:p>
        </p:txBody>
      </p:sp>
      <p:sp>
        <p:nvSpPr>
          <p:cNvPr id="9" name="TextBox 8">
            <a:extLst>
              <a:ext uri="{FF2B5EF4-FFF2-40B4-BE49-F238E27FC236}">
                <a16:creationId xmlns:a16="http://schemas.microsoft.com/office/drawing/2014/main" id="{D526D0C9-A27D-B0E5-6C91-2A0C373D4E99}"/>
              </a:ext>
            </a:extLst>
          </p:cNvPr>
          <p:cNvSpPr txBox="1"/>
          <p:nvPr/>
        </p:nvSpPr>
        <p:spPr>
          <a:xfrm>
            <a:off x="4490084" y="6345120"/>
            <a:ext cx="6365269" cy="461665"/>
          </a:xfrm>
          <a:prstGeom prst="rect">
            <a:avLst/>
          </a:prstGeom>
          <a:noFill/>
        </p:spPr>
        <p:txBody>
          <a:bodyPr wrap="square">
            <a:spAutoFit/>
          </a:bodyPr>
          <a:lstStyle/>
          <a:p>
            <a:r>
              <a:rPr lang="en-GB" sz="1200" dirty="0"/>
              <a:t>(NICE, 2024; OCD-UK, 2022; NHS, 2024; Storch et al., 2019)</a:t>
            </a:r>
          </a:p>
          <a:p>
            <a:endParaRPr lang="en-GB" sz="1200" dirty="0"/>
          </a:p>
        </p:txBody>
      </p:sp>
    </p:spTree>
    <p:extLst>
      <p:ext uri="{BB962C8B-B14F-4D97-AF65-F5344CB8AC3E}">
        <p14:creationId xmlns:p14="http://schemas.microsoft.com/office/powerpoint/2010/main" val="12306409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A96E6F5-5FDD-154C-C7A3-04BFC30173F2}"/>
              </a:ext>
            </a:extLst>
          </p:cNvPr>
          <p:cNvPicPr>
            <a:picLocks noChangeAspect="1"/>
          </p:cNvPicPr>
          <p:nvPr/>
        </p:nvPicPr>
        <p:blipFill>
          <a:blip r:embed="rId2"/>
          <a:stretch>
            <a:fillRect/>
          </a:stretch>
        </p:blipFill>
        <p:spPr>
          <a:xfrm>
            <a:off x="5169342" y="0"/>
            <a:ext cx="7022658" cy="6858000"/>
          </a:xfrm>
          <a:prstGeom prst="rect">
            <a:avLst/>
          </a:prstGeom>
        </p:spPr>
      </p:pic>
      <p:sp>
        <p:nvSpPr>
          <p:cNvPr id="5" name="TextBox 4">
            <a:extLst>
              <a:ext uri="{FF2B5EF4-FFF2-40B4-BE49-F238E27FC236}">
                <a16:creationId xmlns:a16="http://schemas.microsoft.com/office/drawing/2014/main" id="{F2D28919-6BB5-3D97-0BEE-7BF1CDACCC17}"/>
              </a:ext>
            </a:extLst>
          </p:cNvPr>
          <p:cNvSpPr txBox="1"/>
          <p:nvPr/>
        </p:nvSpPr>
        <p:spPr>
          <a:xfrm>
            <a:off x="280976" y="1500991"/>
            <a:ext cx="4888366" cy="4832092"/>
          </a:xfrm>
          <a:prstGeom prst="rect">
            <a:avLst/>
          </a:prstGeom>
          <a:noFill/>
        </p:spPr>
        <p:txBody>
          <a:bodyPr wrap="square">
            <a:spAutoFit/>
          </a:bodyPr>
          <a:lstStyle/>
          <a:p>
            <a:pPr>
              <a:buNone/>
            </a:pPr>
            <a:r>
              <a:rPr lang="en-GB" sz="1400" dirty="0"/>
              <a:t>The House of Care model shows how this system works:</a:t>
            </a:r>
          </a:p>
          <a:p>
            <a:pPr>
              <a:buNone/>
            </a:pPr>
            <a:endParaRPr lang="en-GB" sz="1400" dirty="0"/>
          </a:p>
          <a:p>
            <a:pPr marL="285750" indent="-285750">
              <a:buFont typeface="Arial" panose="020B0604020202020204" pitchFamily="34" charset="0"/>
              <a:buChar char="•"/>
            </a:pPr>
            <a:r>
              <a:rPr lang="en-GB" sz="1400" dirty="0"/>
              <a:t>Care planning sits at the centre</a:t>
            </a:r>
          </a:p>
          <a:p>
            <a:pPr>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Patients are engaged and informed (left wall)</a:t>
            </a:r>
          </a:p>
          <a:p>
            <a:endParaRPr lang="en-GB" sz="1400" dirty="0"/>
          </a:p>
          <a:p>
            <a:pPr marL="285750" indent="-285750">
              <a:buFont typeface="Arial" panose="020B0604020202020204" pitchFamily="34" charset="0"/>
              <a:buChar char="•"/>
            </a:pPr>
            <a:r>
              <a:rPr lang="en-GB" sz="1400" dirty="0"/>
              <a:t>Professionals work in partnership (right wall)</a:t>
            </a:r>
          </a:p>
          <a:p>
            <a:pPr>
              <a:buFont typeface="Arial" panose="020B0604020202020204" pitchFamily="34" charset="0"/>
              <a:buChar char="•"/>
            </a:pPr>
            <a:endParaRPr lang="en-GB" sz="1400" dirty="0"/>
          </a:p>
          <a:p>
            <a:r>
              <a:rPr lang="en-GB" sz="1400" dirty="0"/>
              <a:t>Systems and processes form the foundation, supported by local commissioning.</a:t>
            </a:r>
          </a:p>
          <a:p>
            <a:pPr>
              <a:buFont typeface="Arial" panose="020B0604020202020204" pitchFamily="34" charset="0"/>
              <a:buChar char="•"/>
            </a:pPr>
            <a:endParaRPr lang="en-GB" sz="1400" dirty="0"/>
          </a:p>
          <a:p>
            <a:pPr>
              <a:buNone/>
            </a:pPr>
            <a:r>
              <a:rPr lang="en-GB" sz="1400" dirty="0"/>
              <a:t>It promotes shared decision-making, equality, and self-management, supported by both NHS and community resources.</a:t>
            </a:r>
          </a:p>
          <a:p>
            <a:pPr>
              <a:buNone/>
            </a:pPr>
            <a:endParaRPr lang="en-GB" sz="1400" dirty="0"/>
          </a:p>
          <a:p>
            <a:pPr>
              <a:buNone/>
            </a:pPr>
            <a:r>
              <a:rPr lang="en-GB" sz="1400" dirty="0"/>
              <a:t>NHS England aims to strengthen this by coordinating national policy, funding models, and digital tools that make personalised care easier to deliver.</a:t>
            </a:r>
          </a:p>
          <a:p>
            <a:pPr>
              <a:buNone/>
            </a:pPr>
            <a:endParaRPr lang="en-GB" sz="1400" dirty="0"/>
          </a:p>
          <a:p>
            <a:pPr>
              <a:buNone/>
            </a:pPr>
            <a:endParaRPr lang="en-GB" sz="1400" dirty="0"/>
          </a:p>
          <a:p>
            <a:pPr>
              <a:buNone/>
            </a:pPr>
            <a:r>
              <a:rPr lang="en-GB" sz="1200" dirty="0"/>
              <a:t>(The King’s Fund, 2013; NHS England, 2025)</a:t>
            </a:r>
          </a:p>
        </p:txBody>
      </p:sp>
      <p:sp>
        <p:nvSpPr>
          <p:cNvPr id="6" name="Rectangle 5">
            <a:extLst>
              <a:ext uri="{FF2B5EF4-FFF2-40B4-BE49-F238E27FC236}">
                <a16:creationId xmlns:a16="http://schemas.microsoft.com/office/drawing/2014/main" id="{9E54ED34-9A18-3F34-C5E0-9E184A5E6710}"/>
              </a:ext>
            </a:extLst>
          </p:cNvPr>
          <p:cNvSpPr/>
          <p:nvPr/>
        </p:nvSpPr>
        <p:spPr>
          <a:xfrm>
            <a:off x="108205" y="452854"/>
            <a:ext cx="4915127" cy="523220"/>
          </a:xfrm>
          <a:prstGeom prst="rect">
            <a:avLst/>
          </a:prstGeom>
          <a:noFill/>
        </p:spPr>
        <p:txBody>
          <a:bodyPr wrap="none" lIns="91440" tIns="45720" rIns="91440" bIns="45720">
            <a:spAutoFit/>
          </a:bodyPr>
          <a:lstStyle/>
          <a:p>
            <a:pPr algn="ctr"/>
            <a:r>
              <a:rPr lang="en-US" sz="2800" b="1" dirty="0">
                <a:ln w="0"/>
                <a:effectLst>
                  <a:outerShdw blurRad="38100" dist="19050" dir="2700000" algn="tl" rotWithShape="0">
                    <a:schemeClr val="dk1">
                      <a:alpha val="40000"/>
                    </a:schemeClr>
                  </a:outerShdw>
                </a:effectLst>
                <a:latin typeface="+mj-lt"/>
              </a:rPr>
              <a:t>The House of Care Model</a:t>
            </a:r>
            <a:endParaRPr lang="en-US" sz="2800" b="1" cap="none" spc="0" dirty="0">
              <a:ln w="0"/>
              <a:solidFill>
                <a:schemeClr val="tx1"/>
              </a:solidFill>
              <a:effectLst>
                <a:outerShdw blurRad="38100" dist="19050" dir="2700000" algn="tl" rotWithShape="0">
                  <a:schemeClr val="dk1">
                    <a:alpha val="40000"/>
                  </a:schemeClr>
                </a:outerShdw>
              </a:effectLst>
              <a:latin typeface="+mj-lt"/>
            </a:endParaRPr>
          </a:p>
        </p:txBody>
      </p:sp>
    </p:spTree>
    <p:extLst>
      <p:ext uri="{BB962C8B-B14F-4D97-AF65-F5344CB8AC3E}">
        <p14:creationId xmlns:p14="http://schemas.microsoft.com/office/powerpoint/2010/main" val="8551865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61363234-E0BA-4476-B051-D8D9FA506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0646"/>
            <a:ext cx="4062884" cy="572135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7B1220-5B5D-8515-DC24-C4A80F112742}"/>
              </a:ext>
            </a:extLst>
          </p:cNvPr>
          <p:cNvSpPr>
            <a:spLocks noGrp="1"/>
          </p:cNvSpPr>
          <p:nvPr>
            <p:ph type="title"/>
          </p:nvPr>
        </p:nvSpPr>
        <p:spPr>
          <a:xfrm>
            <a:off x="4179107" y="201762"/>
            <a:ext cx="3175427" cy="627937"/>
          </a:xfrm>
        </p:spPr>
        <p:txBody>
          <a:bodyPr>
            <a:normAutofit fontScale="90000"/>
          </a:bodyPr>
          <a:lstStyle/>
          <a:p>
            <a:r>
              <a:rPr lang="en-GB" sz="3100" dirty="0">
                <a:solidFill>
                  <a:schemeClr val="tx1"/>
                </a:solidFill>
              </a:rPr>
              <a:t>Comorbidity</a:t>
            </a:r>
            <a:r>
              <a:rPr lang="en-GB" sz="3100" dirty="0">
                <a:solidFill>
                  <a:schemeClr val="bg1"/>
                </a:solidFill>
              </a:rPr>
              <a:t> </a:t>
            </a:r>
            <a:br>
              <a:rPr lang="en-GB" sz="3100" dirty="0">
                <a:solidFill>
                  <a:schemeClr val="bg1"/>
                </a:solidFill>
              </a:rPr>
            </a:br>
            <a:endParaRPr lang="en-GB" sz="3100" dirty="0">
              <a:solidFill>
                <a:schemeClr val="bg1"/>
              </a:solidFill>
            </a:endParaRPr>
          </a:p>
        </p:txBody>
      </p:sp>
      <p:sp>
        <p:nvSpPr>
          <p:cNvPr id="31" name="Rectangle 30">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6572"/>
            <a:ext cx="4056987" cy="51328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20996" y="534650"/>
            <a:ext cx="8071002" cy="568327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0FA286C7-EFC7-4DFE-967A-7E37BA0F3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92001"/>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37" name="Rectangle 36">
            <a:extLst>
              <a:ext uri="{FF2B5EF4-FFF2-40B4-BE49-F238E27FC236}">
                <a16:creationId xmlns:a16="http://schemas.microsoft.com/office/drawing/2014/main" id="{10C9F0E8-EF8B-43C1-9C77-E9DDAF1A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59990"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39" name="Rectangle 38">
            <a:extLst>
              <a:ext uri="{FF2B5EF4-FFF2-40B4-BE49-F238E27FC236}">
                <a16:creationId xmlns:a16="http://schemas.microsoft.com/office/drawing/2014/main" id="{379DC473-98F8-45DF-B136-EC0F0F4C6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graphicFrame>
        <p:nvGraphicFramePr>
          <p:cNvPr id="23" name="Content Placeholder 2">
            <a:extLst>
              <a:ext uri="{FF2B5EF4-FFF2-40B4-BE49-F238E27FC236}">
                <a16:creationId xmlns:a16="http://schemas.microsoft.com/office/drawing/2014/main" id="{FC4E8FD9-E363-8F3C-4243-74BBED3DB5BF}"/>
              </a:ext>
            </a:extLst>
          </p:cNvPr>
          <p:cNvGraphicFramePr>
            <a:graphicFrameLocks noGrp="1"/>
          </p:cNvGraphicFramePr>
          <p:nvPr>
            <p:ph idx="1"/>
            <p:extLst>
              <p:ext uri="{D42A27DB-BD31-4B8C-83A1-F6EECF244321}">
                <p14:modId xmlns:p14="http://schemas.microsoft.com/office/powerpoint/2010/main" val="1804097194"/>
              </p:ext>
            </p:extLst>
          </p:nvPr>
        </p:nvGraphicFramePr>
        <p:xfrm>
          <a:off x="4757929" y="1164597"/>
          <a:ext cx="6790606" cy="43785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4A0113C9-BF0B-FCFC-41E6-1CDA3F8AFA68}"/>
              </a:ext>
            </a:extLst>
          </p:cNvPr>
          <p:cNvSpPr txBox="1"/>
          <p:nvPr/>
        </p:nvSpPr>
        <p:spPr>
          <a:xfrm>
            <a:off x="6868206" y="6387355"/>
            <a:ext cx="4618944" cy="276999"/>
          </a:xfrm>
          <a:prstGeom prst="rect">
            <a:avLst/>
          </a:prstGeom>
          <a:noFill/>
        </p:spPr>
        <p:txBody>
          <a:bodyPr wrap="square">
            <a:spAutoFit/>
          </a:bodyPr>
          <a:lstStyle/>
          <a:p>
            <a:r>
              <a:rPr lang="it-IT" sz="1200" dirty="0"/>
              <a:t>(Sharma et al., 2021; Dell’Osso et al., 2024; </a:t>
            </a:r>
            <a:r>
              <a:rPr lang="en-GB" sz="1200" b="0" dirty="0"/>
              <a:t>WHO, 2020)</a:t>
            </a:r>
            <a:endParaRPr lang="en-GB" sz="1200" dirty="0"/>
          </a:p>
        </p:txBody>
      </p:sp>
      <p:pic>
        <p:nvPicPr>
          <p:cNvPr id="1026" name="Picture 2">
            <a:extLst>
              <a:ext uri="{FF2B5EF4-FFF2-40B4-BE49-F238E27FC236}">
                <a16:creationId xmlns:a16="http://schemas.microsoft.com/office/drawing/2014/main" id="{DE202E4A-D7D9-F38A-F1A2-4D5E99F0AD0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 y="601991"/>
            <a:ext cx="4056984" cy="556207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3CDBF6F-49F3-F641-4F39-F235BFB223A7}"/>
              </a:ext>
            </a:extLst>
          </p:cNvPr>
          <p:cNvSpPr txBox="1"/>
          <p:nvPr/>
        </p:nvSpPr>
        <p:spPr>
          <a:xfrm>
            <a:off x="2678078" y="5802422"/>
            <a:ext cx="2079851" cy="276999"/>
          </a:xfrm>
          <a:prstGeom prst="rect">
            <a:avLst/>
          </a:prstGeom>
          <a:noFill/>
        </p:spPr>
        <p:txBody>
          <a:bodyPr wrap="square">
            <a:spAutoFit/>
          </a:bodyPr>
          <a:lstStyle/>
          <a:p>
            <a:r>
              <a:rPr lang="en-GB" sz="1200" dirty="0"/>
              <a:t>(Migala, 2024)</a:t>
            </a:r>
          </a:p>
        </p:txBody>
      </p:sp>
    </p:spTree>
    <p:extLst>
      <p:ext uri="{BB962C8B-B14F-4D97-AF65-F5344CB8AC3E}">
        <p14:creationId xmlns:p14="http://schemas.microsoft.com/office/powerpoint/2010/main" val="42043632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61363234-E0BA-4476-B051-D8D9FA506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0646"/>
            <a:ext cx="4062884" cy="572135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D2F690-ECBB-D34C-20C2-4CCA25FB208C}"/>
              </a:ext>
            </a:extLst>
          </p:cNvPr>
          <p:cNvSpPr>
            <a:spLocks noGrp="1"/>
          </p:cNvSpPr>
          <p:nvPr>
            <p:ph type="title"/>
          </p:nvPr>
        </p:nvSpPr>
        <p:spPr>
          <a:xfrm>
            <a:off x="645459" y="1200863"/>
            <a:ext cx="3119717" cy="4306007"/>
          </a:xfrm>
        </p:spPr>
        <p:txBody>
          <a:bodyPr>
            <a:normAutofit/>
          </a:bodyPr>
          <a:lstStyle/>
          <a:p>
            <a:r>
              <a:rPr lang="en-GB" sz="3300">
                <a:solidFill>
                  <a:schemeClr val="bg1"/>
                </a:solidFill>
              </a:rPr>
              <a:t>Differential Diagnosis</a:t>
            </a:r>
          </a:p>
        </p:txBody>
      </p:sp>
      <p:sp>
        <p:nvSpPr>
          <p:cNvPr id="13" name="Rectangle 12">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6572"/>
            <a:ext cx="4056987" cy="51328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20996" y="534650"/>
            <a:ext cx="8071002" cy="568327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FA286C7-EFC7-4DFE-967A-7E37BA0F3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92001"/>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19" name="Rectangle 18">
            <a:extLst>
              <a:ext uri="{FF2B5EF4-FFF2-40B4-BE49-F238E27FC236}">
                <a16:creationId xmlns:a16="http://schemas.microsoft.com/office/drawing/2014/main" id="{10C9F0E8-EF8B-43C1-9C77-E9DDAF1A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59990"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21" name="Rectangle 20">
            <a:extLst>
              <a:ext uri="{FF2B5EF4-FFF2-40B4-BE49-F238E27FC236}">
                <a16:creationId xmlns:a16="http://schemas.microsoft.com/office/drawing/2014/main" id="{379DC473-98F8-45DF-B136-EC0F0F4C6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graphicFrame>
        <p:nvGraphicFramePr>
          <p:cNvPr id="5" name="Content Placeholder 2">
            <a:extLst>
              <a:ext uri="{FF2B5EF4-FFF2-40B4-BE49-F238E27FC236}">
                <a16:creationId xmlns:a16="http://schemas.microsoft.com/office/drawing/2014/main" id="{28DA0457-29C7-2A04-E0D3-188D8FAEDAF1}"/>
              </a:ext>
            </a:extLst>
          </p:cNvPr>
          <p:cNvGraphicFramePr>
            <a:graphicFrameLocks noGrp="1"/>
          </p:cNvGraphicFramePr>
          <p:nvPr>
            <p:ph idx="1"/>
            <p:extLst>
              <p:ext uri="{D42A27DB-BD31-4B8C-83A1-F6EECF244321}">
                <p14:modId xmlns:p14="http://schemas.microsoft.com/office/powerpoint/2010/main" val="1905482144"/>
              </p:ext>
            </p:extLst>
          </p:nvPr>
        </p:nvGraphicFramePr>
        <p:xfrm>
          <a:off x="4253331" y="737654"/>
          <a:ext cx="7692591" cy="53826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4C5F3C7E-28F7-2BF2-A367-F0DECF7AC135}"/>
              </a:ext>
            </a:extLst>
          </p:cNvPr>
          <p:cNvSpPr txBox="1"/>
          <p:nvPr/>
        </p:nvSpPr>
        <p:spPr>
          <a:xfrm>
            <a:off x="4540541" y="5704849"/>
            <a:ext cx="6094602" cy="276999"/>
          </a:xfrm>
          <a:prstGeom prst="rect">
            <a:avLst/>
          </a:prstGeom>
          <a:noFill/>
        </p:spPr>
        <p:txBody>
          <a:bodyPr wrap="square">
            <a:spAutoFit/>
          </a:bodyPr>
          <a:lstStyle/>
          <a:p>
            <a:r>
              <a:rPr lang="en-GB" sz="1200" dirty="0"/>
              <a:t>(NICE, 2024; NHS, 2025)</a:t>
            </a:r>
          </a:p>
        </p:txBody>
      </p:sp>
    </p:spTree>
    <p:extLst>
      <p:ext uri="{BB962C8B-B14F-4D97-AF65-F5344CB8AC3E}">
        <p14:creationId xmlns:p14="http://schemas.microsoft.com/office/powerpoint/2010/main" val="19047330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F3D3CB-33C4-388C-AFF9-8B55B9A0A150}"/>
              </a:ext>
            </a:extLst>
          </p:cNvPr>
          <p:cNvSpPr>
            <a:spLocks noGrp="1"/>
          </p:cNvSpPr>
          <p:nvPr>
            <p:ph type="title"/>
          </p:nvPr>
        </p:nvSpPr>
        <p:spPr>
          <a:xfrm>
            <a:off x="1535371" y="1044054"/>
            <a:ext cx="10013709" cy="1030360"/>
          </a:xfrm>
        </p:spPr>
        <p:txBody>
          <a:bodyPr>
            <a:normAutofit/>
          </a:bodyPr>
          <a:lstStyle/>
          <a:p>
            <a:pPr>
              <a:lnSpc>
                <a:spcPct val="140000"/>
              </a:lnSpc>
            </a:pPr>
            <a:r>
              <a:rPr lang="en-GB" sz="2000">
                <a:solidFill>
                  <a:schemeClr val="bg1"/>
                </a:solidFill>
              </a:rPr>
              <a:t>Prevention and Relapse Management</a:t>
            </a:r>
            <a:br>
              <a:rPr lang="en-GB" sz="2000">
                <a:solidFill>
                  <a:schemeClr val="bg1"/>
                </a:solidFill>
              </a:rPr>
            </a:br>
            <a:endParaRPr lang="en-GB" sz="2000">
              <a:solidFill>
                <a:schemeClr val="bg1"/>
              </a:solidFill>
            </a:endParaRPr>
          </a:p>
        </p:txBody>
      </p:sp>
      <p:sp>
        <p:nvSpPr>
          <p:cNvPr id="66" name="Rectangle 65">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275322F2-1DC3-52D7-4245-B68A5DD23DDB}"/>
              </a:ext>
            </a:extLst>
          </p:cNvPr>
          <p:cNvSpPr txBox="1"/>
          <p:nvPr/>
        </p:nvSpPr>
        <p:spPr>
          <a:xfrm>
            <a:off x="7189322" y="6331075"/>
            <a:ext cx="4091294" cy="461665"/>
          </a:xfrm>
          <a:prstGeom prst="rect">
            <a:avLst/>
          </a:prstGeom>
          <a:noFill/>
        </p:spPr>
        <p:txBody>
          <a:bodyPr wrap="square">
            <a:spAutoFit/>
          </a:bodyPr>
          <a:lstStyle/>
          <a:p>
            <a:r>
              <a:rPr lang="en-GB" sz="1200" dirty="0"/>
              <a:t>(NICE, 2024; </a:t>
            </a:r>
            <a:r>
              <a:rPr lang="en-GB" sz="1200" dirty="0" err="1"/>
              <a:t>RCPsych</a:t>
            </a:r>
            <a:r>
              <a:rPr lang="en-GB" sz="1200" dirty="0"/>
              <a:t>, 2024; Mind, 2025; OCD Action, 2021)</a:t>
            </a:r>
          </a:p>
        </p:txBody>
      </p:sp>
      <p:sp>
        <p:nvSpPr>
          <p:cNvPr id="3" name="Content Placeholder 2">
            <a:extLst>
              <a:ext uri="{FF2B5EF4-FFF2-40B4-BE49-F238E27FC236}">
                <a16:creationId xmlns:a16="http://schemas.microsoft.com/office/drawing/2014/main" id="{E07204C7-D08F-27F1-4434-9EB4BD8A2C76}"/>
              </a:ext>
            </a:extLst>
          </p:cNvPr>
          <p:cNvSpPr>
            <a:spLocks noGrp="1"/>
          </p:cNvSpPr>
          <p:nvPr>
            <p:ph idx="1"/>
          </p:nvPr>
        </p:nvSpPr>
        <p:spPr>
          <a:xfrm>
            <a:off x="1711770" y="1688968"/>
            <a:ext cx="9441462" cy="5197497"/>
          </a:xfrm>
        </p:spPr>
        <p:txBody>
          <a:bodyPr>
            <a:normAutofit/>
          </a:bodyPr>
          <a:lstStyle/>
          <a:p>
            <a:pPr marL="171450" lvl="0" indent="-171450">
              <a:buFont typeface="Wingdings" panose="05000000000000000000" pitchFamily="2" charset="2"/>
              <a:buChar char="q"/>
            </a:pPr>
            <a:r>
              <a:rPr lang="en-GB" sz="1400" b="0" baseline="0" dirty="0"/>
              <a:t>Primary prevention focuses on: Raising awareness, reducing stigma, and improving early detection in primary care. </a:t>
            </a:r>
            <a:endParaRPr lang="en-US" sz="1400" dirty="0"/>
          </a:p>
          <a:p>
            <a:pPr marL="171450" lvl="0" indent="-171450">
              <a:buFont typeface="Wingdings" panose="05000000000000000000" pitchFamily="2" charset="2"/>
              <a:buChar char="q"/>
            </a:pPr>
            <a:r>
              <a:rPr lang="en-GB" sz="1400" b="0" baseline="0" dirty="0"/>
              <a:t>Relapse prevention includes continuing SSRI treatment for 12–24 months after recovery. Regular CBT booster sessions and recognising early triggers.</a:t>
            </a:r>
            <a:endParaRPr lang="en-US" sz="1400" dirty="0"/>
          </a:p>
          <a:p>
            <a:pPr marL="171450" lvl="0" indent="-171450">
              <a:buFont typeface="Wingdings" panose="05000000000000000000" pitchFamily="2" charset="2"/>
              <a:buChar char="q"/>
            </a:pPr>
            <a:r>
              <a:rPr lang="en-GB" sz="1400" b="0" baseline="0" dirty="0"/>
              <a:t>Family support and education help reduce accommodation behaviours (where family members unknowingly support rituals).</a:t>
            </a:r>
            <a:endParaRPr lang="en-US" sz="1400" dirty="0"/>
          </a:p>
          <a:p>
            <a:pPr marL="171450" lvl="0" indent="-171450">
              <a:buFont typeface="Wingdings" panose="05000000000000000000" pitchFamily="2" charset="2"/>
              <a:buChar char="q"/>
            </a:pPr>
            <a:r>
              <a:rPr lang="en-GB" sz="1400" b="0" baseline="0" dirty="0"/>
              <a:t>Encouraging healthy lifestyle habits</a:t>
            </a:r>
            <a:r>
              <a:rPr lang="en-GB" sz="1400" b="0" dirty="0"/>
              <a:t>, such as sleep, exercise, and stress management, can improve overall </a:t>
            </a:r>
            <a:r>
              <a:rPr lang="en-GB" sz="1400" b="0" baseline="0" dirty="0"/>
              <a:t>well-being. </a:t>
            </a:r>
            <a:endParaRPr lang="en-US" sz="1400" dirty="0"/>
          </a:p>
        </p:txBody>
      </p:sp>
    </p:spTree>
    <p:extLst>
      <p:ext uri="{BB962C8B-B14F-4D97-AF65-F5344CB8AC3E}">
        <p14:creationId xmlns:p14="http://schemas.microsoft.com/office/powerpoint/2010/main" val="40785155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BC1322-697F-EC21-821A-2ECB19A4900A}"/>
              </a:ext>
            </a:extLst>
          </p:cNvPr>
          <p:cNvSpPr>
            <a:spLocks noGrp="1"/>
          </p:cNvSpPr>
          <p:nvPr>
            <p:ph type="title"/>
          </p:nvPr>
        </p:nvSpPr>
        <p:spPr>
          <a:xfrm>
            <a:off x="1535371" y="1044054"/>
            <a:ext cx="10013709" cy="1030360"/>
          </a:xfrm>
        </p:spPr>
        <p:txBody>
          <a:bodyPr>
            <a:normAutofit/>
          </a:bodyPr>
          <a:lstStyle/>
          <a:p>
            <a:r>
              <a:rPr lang="en-GB" dirty="0">
                <a:solidFill>
                  <a:schemeClr val="bg1"/>
                </a:solidFill>
              </a:rPr>
              <a:t>Skills for Co-Productive Care</a:t>
            </a:r>
          </a:p>
        </p:txBody>
      </p:sp>
      <p:sp>
        <p:nvSpPr>
          <p:cNvPr id="54" name="Rectangle 5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58E8CA7-0DF7-B18F-671A-CA96C0E01033}"/>
              </a:ext>
            </a:extLst>
          </p:cNvPr>
          <p:cNvSpPr txBox="1"/>
          <p:nvPr/>
        </p:nvSpPr>
        <p:spPr>
          <a:xfrm>
            <a:off x="1291903" y="6341916"/>
            <a:ext cx="4521668" cy="276999"/>
          </a:xfrm>
          <a:prstGeom prst="rect">
            <a:avLst/>
          </a:prstGeom>
          <a:noFill/>
        </p:spPr>
        <p:txBody>
          <a:bodyPr wrap="square">
            <a:spAutoFit/>
          </a:bodyPr>
          <a:lstStyle/>
          <a:p>
            <a:r>
              <a:rPr lang="en-GB" sz="1200" dirty="0"/>
              <a:t>(</a:t>
            </a:r>
            <a:r>
              <a:rPr lang="en-GB" sz="1200" dirty="0" err="1"/>
              <a:t>Batalden</a:t>
            </a:r>
            <a:r>
              <a:rPr lang="en-GB" sz="1200" dirty="0"/>
              <a:t> et al., 2016; </a:t>
            </a:r>
            <a:r>
              <a:rPr lang="en-GB" sz="1200" dirty="0" err="1"/>
              <a:t>RCPsych</a:t>
            </a:r>
            <a:r>
              <a:rPr lang="en-GB" sz="1200" dirty="0"/>
              <a:t>, 2024; NHS, 2024)</a:t>
            </a:r>
          </a:p>
        </p:txBody>
      </p:sp>
      <p:sp>
        <p:nvSpPr>
          <p:cNvPr id="3" name="Content Placeholder 2">
            <a:extLst>
              <a:ext uri="{FF2B5EF4-FFF2-40B4-BE49-F238E27FC236}">
                <a16:creationId xmlns:a16="http://schemas.microsoft.com/office/drawing/2014/main" id="{F7AAE155-A743-F1BD-0EA2-E82478EACCE0}"/>
              </a:ext>
            </a:extLst>
          </p:cNvPr>
          <p:cNvSpPr>
            <a:spLocks noGrp="1"/>
          </p:cNvSpPr>
          <p:nvPr>
            <p:ph idx="1"/>
          </p:nvPr>
        </p:nvSpPr>
        <p:spPr>
          <a:xfrm>
            <a:off x="1337819" y="1660503"/>
            <a:ext cx="10211261" cy="5197497"/>
          </a:xfrm>
        </p:spPr>
        <p:txBody>
          <a:bodyPr>
            <a:normAutofit/>
          </a:bodyPr>
          <a:lstStyle/>
          <a:p>
            <a:pPr marL="285750" lvl="0" indent="-285750">
              <a:buFont typeface="Wingdings" panose="05000000000000000000" pitchFamily="2" charset="2"/>
              <a:buChar char="Ø"/>
            </a:pPr>
            <a:r>
              <a:rPr lang="en-GB" sz="1400" b="0" dirty="0"/>
              <a:t>Co-production is when professionals and patients work in equal partnership to design, deliver, and evaluate care.</a:t>
            </a:r>
            <a:endParaRPr lang="en-US" sz="1400" dirty="0"/>
          </a:p>
          <a:p>
            <a:pPr marL="285750" lvl="0" indent="-285750">
              <a:buFont typeface="Wingdings" panose="05000000000000000000" pitchFamily="2" charset="2"/>
              <a:buChar char="Ø"/>
            </a:pPr>
            <a:r>
              <a:rPr lang="en-GB" sz="1400" b="0" dirty="0"/>
              <a:t>To deliver co-productive, person-centred OCD care, professionals require:</a:t>
            </a:r>
            <a:endParaRPr lang="en-US" sz="1400" dirty="0"/>
          </a:p>
          <a:p>
            <a:pPr lvl="0"/>
            <a:r>
              <a:rPr lang="en-GB" sz="1400" dirty="0"/>
              <a:t>Core Skills</a:t>
            </a:r>
            <a:endParaRPr lang="en-US" sz="1400" dirty="0"/>
          </a:p>
          <a:p>
            <a:pPr marL="285750" lvl="0" indent="-285750">
              <a:buFont typeface="Wingdings" panose="05000000000000000000" pitchFamily="2" charset="2"/>
              <a:buChar char="Ø"/>
            </a:pPr>
            <a:r>
              <a:rPr lang="en-GB" sz="1400" b="0" dirty="0"/>
              <a:t>Active listening and empathetic communication to understand lived experience.</a:t>
            </a:r>
            <a:endParaRPr lang="en-US" sz="1400" dirty="0"/>
          </a:p>
          <a:p>
            <a:pPr marL="285750" lvl="0" indent="-285750">
              <a:buFont typeface="Wingdings" panose="05000000000000000000" pitchFamily="2" charset="2"/>
              <a:buChar char="Ø"/>
            </a:pPr>
            <a:r>
              <a:rPr lang="en-GB" sz="1400" b="0" dirty="0"/>
              <a:t>Collaborative goal-setting and shared decision-making.</a:t>
            </a:r>
            <a:endParaRPr lang="en-US" sz="1400" dirty="0"/>
          </a:p>
          <a:p>
            <a:pPr marL="285750" lvl="0" indent="-285750">
              <a:buFont typeface="Wingdings" panose="05000000000000000000" pitchFamily="2" charset="2"/>
              <a:buChar char="Ø"/>
            </a:pPr>
            <a:r>
              <a:rPr lang="en-GB" sz="1400" b="0" dirty="0"/>
              <a:t>Reflective practice and self-awareness to manage bias and power dynamics.</a:t>
            </a:r>
            <a:endParaRPr lang="en-US" sz="1400" dirty="0"/>
          </a:p>
          <a:p>
            <a:pPr marL="285750" lvl="0" indent="-285750">
              <a:buFont typeface="Wingdings" panose="05000000000000000000" pitchFamily="2" charset="2"/>
              <a:buChar char="Ø"/>
            </a:pPr>
            <a:r>
              <a:rPr lang="en-GB" sz="1400" b="0" dirty="0"/>
              <a:t>Interprofessional teamwork across the GP, therapist, pharmacist, and voluntary sectors.</a:t>
            </a:r>
            <a:endParaRPr lang="en-US" sz="1400" dirty="0"/>
          </a:p>
        </p:txBody>
      </p:sp>
    </p:spTree>
    <p:extLst>
      <p:ext uri="{BB962C8B-B14F-4D97-AF65-F5344CB8AC3E}">
        <p14:creationId xmlns:p14="http://schemas.microsoft.com/office/powerpoint/2010/main" val="20383680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DB7A6-E43B-DBF5-CA42-36F12A17041C}"/>
              </a:ext>
            </a:extLst>
          </p:cNvPr>
          <p:cNvSpPr>
            <a:spLocks noGrp="1"/>
          </p:cNvSpPr>
          <p:nvPr>
            <p:ph type="title"/>
          </p:nvPr>
        </p:nvSpPr>
        <p:spPr>
          <a:xfrm>
            <a:off x="251671" y="360727"/>
            <a:ext cx="3996168" cy="2832240"/>
          </a:xfrm>
        </p:spPr>
        <p:txBody>
          <a:bodyPr>
            <a:normAutofit fontScale="90000"/>
          </a:bodyPr>
          <a:lstStyle/>
          <a:p>
            <a:r>
              <a:rPr lang="en-GB" sz="3200" dirty="0"/>
              <a:t>Values and behaviours for co-productive  care</a:t>
            </a:r>
          </a:p>
        </p:txBody>
      </p:sp>
      <p:pic>
        <p:nvPicPr>
          <p:cNvPr id="4098" name="Picture 2">
            <a:extLst>
              <a:ext uri="{FF2B5EF4-FFF2-40B4-BE49-F238E27FC236}">
                <a16:creationId xmlns:a16="http://schemas.microsoft.com/office/drawing/2014/main" id="{3077DFFA-CA7F-F390-2913-F93C5999DD5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195584" y="4254853"/>
            <a:ext cx="6507298" cy="21531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DF77655-BBC7-087A-5445-1433728B5ADF}"/>
              </a:ext>
            </a:extLst>
          </p:cNvPr>
          <p:cNvSpPr txBox="1"/>
          <p:nvPr/>
        </p:nvSpPr>
        <p:spPr>
          <a:xfrm>
            <a:off x="5041783" y="191541"/>
            <a:ext cx="6507299" cy="4266553"/>
          </a:xfrm>
          <a:prstGeom prst="rect">
            <a:avLst/>
          </a:prstGeom>
          <a:noFill/>
        </p:spPr>
        <p:txBody>
          <a:bodyPr wrap="square">
            <a:spAutoFit/>
          </a:bodyPr>
          <a:lstStyle/>
          <a:p>
            <a:pPr>
              <a:lnSpc>
                <a:spcPct val="150000"/>
              </a:lnSpc>
            </a:pPr>
            <a:r>
              <a:rPr lang="en-GB" sz="1400" b="1" dirty="0"/>
              <a:t>Values</a:t>
            </a:r>
          </a:p>
          <a:p>
            <a:pPr>
              <a:lnSpc>
                <a:spcPct val="150000"/>
              </a:lnSpc>
            </a:pPr>
            <a:r>
              <a:rPr lang="en-GB" sz="1400" b="0" dirty="0"/>
              <a:t>Respect for autonomy and lived experience.</a:t>
            </a:r>
          </a:p>
          <a:p>
            <a:pPr>
              <a:lnSpc>
                <a:spcPct val="150000"/>
              </a:lnSpc>
            </a:pPr>
            <a:r>
              <a:rPr lang="en-GB" sz="1400" b="0" dirty="0"/>
              <a:t>Equality and inclusivity, recognising stigma and cultural diversity.</a:t>
            </a:r>
          </a:p>
          <a:p>
            <a:pPr>
              <a:lnSpc>
                <a:spcPct val="150000"/>
              </a:lnSpc>
            </a:pPr>
            <a:r>
              <a:rPr lang="en-GB" sz="1400" b="0" dirty="0"/>
              <a:t>Transparency and honesty in treatment choices and limitations.</a:t>
            </a:r>
          </a:p>
          <a:p>
            <a:pPr>
              <a:lnSpc>
                <a:spcPct val="150000"/>
              </a:lnSpc>
            </a:pPr>
            <a:r>
              <a:rPr lang="en-GB" sz="1400" b="0" dirty="0"/>
              <a:t>Empowerment, enabling self-management and confidence in recovery.</a:t>
            </a:r>
          </a:p>
          <a:p>
            <a:pPr>
              <a:lnSpc>
                <a:spcPct val="150000"/>
              </a:lnSpc>
            </a:pPr>
            <a:endParaRPr lang="en-GB" sz="1400" b="1" dirty="0"/>
          </a:p>
          <a:p>
            <a:pPr>
              <a:lnSpc>
                <a:spcPct val="150000"/>
              </a:lnSpc>
            </a:pPr>
            <a:r>
              <a:rPr lang="en-GB" sz="1400" b="1" dirty="0"/>
              <a:t>Behaviours</a:t>
            </a:r>
          </a:p>
          <a:p>
            <a:pPr>
              <a:lnSpc>
                <a:spcPct val="150000"/>
              </a:lnSpc>
            </a:pPr>
            <a:r>
              <a:rPr lang="en-GB" sz="1400" b="0" dirty="0"/>
              <a:t>Trauma-informed communication: avoid judgment, validate distress.</a:t>
            </a:r>
          </a:p>
          <a:p>
            <a:pPr>
              <a:lnSpc>
                <a:spcPct val="150000"/>
              </a:lnSpc>
            </a:pPr>
            <a:r>
              <a:rPr lang="en-GB" sz="1400" b="0" dirty="0"/>
              <a:t>Cultural humility: adapt care to beliefs, background, and language.</a:t>
            </a:r>
          </a:p>
          <a:p>
            <a:pPr>
              <a:lnSpc>
                <a:spcPct val="150000"/>
              </a:lnSpc>
            </a:pPr>
            <a:r>
              <a:rPr lang="en-GB" sz="1400" b="0" dirty="0"/>
              <a:t>Accountability: follow up, maintain trust, document co-produced goals.</a:t>
            </a:r>
          </a:p>
          <a:p>
            <a:pPr>
              <a:lnSpc>
                <a:spcPct val="150000"/>
              </a:lnSpc>
            </a:pPr>
            <a:r>
              <a:rPr lang="en-GB" sz="1400" b="0" dirty="0"/>
              <a:t>Continuous learning: engage in CPD, supervision, and reflective discussion.</a:t>
            </a:r>
          </a:p>
          <a:p>
            <a:pPr>
              <a:lnSpc>
                <a:spcPct val="150000"/>
              </a:lnSpc>
            </a:pPr>
            <a:endParaRPr lang="en-GB" sz="1400" b="0" dirty="0"/>
          </a:p>
        </p:txBody>
      </p:sp>
      <p:sp>
        <p:nvSpPr>
          <p:cNvPr id="7" name="TextBox 6">
            <a:extLst>
              <a:ext uri="{FF2B5EF4-FFF2-40B4-BE49-F238E27FC236}">
                <a16:creationId xmlns:a16="http://schemas.microsoft.com/office/drawing/2014/main" id="{C906270F-2F96-3443-6702-83A4A96DDF37}"/>
              </a:ext>
            </a:extLst>
          </p:cNvPr>
          <p:cNvSpPr txBox="1"/>
          <p:nvPr/>
        </p:nvSpPr>
        <p:spPr>
          <a:xfrm>
            <a:off x="4859322" y="6527959"/>
            <a:ext cx="4502791" cy="276999"/>
          </a:xfrm>
          <a:prstGeom prst="rect">
            <a:avLst/>
          </a:prstGeom>
          <a:noFill/>
        </p:spPr>
        <p:txBody>
          <a:bodyPr wrap="square">
            <a:spAutoFit/>
          </a:bodyPr>
          <a:lstStyle/>
          <a:p>
            <a:r>
              <a:rPr lang="en-GB" sz="1200" dirty="0"/>
              <a:t>(NHS England, 2024; NHS, 2020; </a:t>
            </a:r>
            <a:r>
              <a:rPr lang="en-GB" sz="1200" dirty="0" err="1"/>
              <a:t>Batalden</a:t>
            </a:r>
            <a:r>
              <a:rPr lang="en-GB" sz="1200" dirty="0"/>
              <a:t> et al., 2016)</a:t>
            </a:r>
          </a:p>
        </p:txBody>
      </p:sp>
    </p:spTree>
    <p:extLst>
      <p:ext uri="{BB962C8B-B14F-4D97-AF65-F5344CB8AC3E}">
        <p14:creationId xmlns:p14="http://schemas.microsoft.com/office/powerpoint/2010/main" val="38016100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78F1AF-D4E1-5645-5E2B-B76508F41518}"/>
              </a:ext>
            </a:extLst>
          </p:cNvPr>
          <p:cNvSpPr>
            <a:spLocks noGrp="1"/>
          </p:cNvSpPr>
          <p:nvPr>
            <p:ph type="title"/>
          </p:nvPr>
        </p:nvSpPr>
        <p:spPr>
          <a:xfrm>
            <a:off x="5559176" y="382614"/>
            <a:ext cx="6272232" cy="1862345"/>
          </a:xfrm>
        </p:spPr>
        <p:txBody>
          <a:bodyPr>
            <a:normAutofit/>
          </a:bodyPr>
          <a:lstStyle/>
          <a:p>
            <a:pPr>
              <a:lnSpc>
                <a:spcPct val="140000"/>
              </a:lnSpc>
            </a:pPr>
            <a:r>
              <a:rPr lang="en-GB" sz="2300" dirty="0"/>
              <a:t>The Comprehensive model of personalised care </a:t>
            </a:r>
          </a:p>
        </p:txBody>
      </p:sp>
      <p:sp>
        <p:nvSpPr>
          <p:cNvPr id="45" name="Rectangle 44">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1808C5-473D-6755-4B89-E4C44675DFBF}"/>
              </a:ext>
            </a:extLst>
          </p:cNvPr>
          <p:cNvSpPr>
            <a:spLocks noGrp="1"/>
          </p:cNvSpPr>
          <p:nvPr>
            <p:ph idx="1"/>
          </p:nvPr>
        </p:nvSpPr>
        <p:spPr>
          <a:xfrm>
            <a:off x="1524" y="1003636"/>
            <a:ext cx="4626898" cy="5105787"/>
          </a:xfrm>
        </p:spPr>
        <p:txBody>
          <a:bodyPr anchor="t">
            <a:noAutofit/>
          </a:bodyPr>
          <a:lstStyle/>
          <a:p>
            <a:pPr>
              <a:lnSpc>
                <a:spcPct val="130000"/>
              </a:lnSpc>
            </a:pPr>
            <a:r>
              <a:rPr lang="en-GB" sz="1400" b="0" dirty="0">
                <a:solidFill>
                  <a:schemeClr val="tx1"/>
                </a:solidFill>
              </a:rPr>
              <a:t>The Comprehensive Model of Personalised Care provides the NHS framework for co-productive, person-centred practice. </a:t>
            </a:r>
          </a:p>
          <a:p>
            <a:pPr>
              <a:lnSpc>
                <a:spcPct val="130000"/>
              </a:lnSpc>
            </a:pPr>
            <a:r>
              <a:rPr lang="en-GB" sz="1400" b="0" dirty="0">
                <a:solidFill>
                  <a:schemeClr val="tx1"/>
                </a:solidFill>
              </a:rPr>
              <a:t>The goal is to improve outcomes in OCD by embedding all six components of personalised care in routine practice. </a:t>
            </a:r>
          </a:p>
          <a:p>
            <a:pPr marL="285750" indent="-285750">
              <a:lnSpc>
                <a:spcPct val="130000"/>
              </a:lnSpc>
              <a:buFont typeface="Wingdings" panose="05000000000000000000" pitchFamily="2" charset="2"/>
              <a:buChar char="Ø"/>
            </a:pPr>
            <a:r>
              <a:rPr lang="en-GB" sz="1400" b="0" dirty="0">
                <a:solidFill>
                  <a:schemeClr val="tx1"/>
                </a:solidFill>
              </a:rPr>
              <a:t>Shared decision-making</a:t>
            </a:r>
          </a:p>
          <a:p>
            <a:pPr marL="285750" indent="-285750">
              <a:lnSpc>
                <a:spcPct val="130000"/>
              </a:lnSpc>
              <a:buFont typeface="Wingdings" panose="05000000000000000000" pitchFamily="2" charset="2"/>
              <a:buChar char="Ø"/>
            </a:pPr>
            <a:r>
              <a:rPr lang="en-GB" sz="1400" b="0" dirty="0">
                <a:solidFill>
                  <a:schemeClr val="tx1"/>
                </a:solidFill>
              </a:rPr>
              <a:t>Personalised care and support planning</a:t>
            </a:r>
          </a:p>
          <a:p>
            <a:pPr marL="285750" indent="-285750">
              <a:lnSpc>
                <a:spcPct val="130000"/>
              </a:lnSpc>
              <a:buFont typeface="Wingdings" panose="05000000000000000000" pitchFamily="2" charset="2"/>
              <a:buChar char="Ø"/>
            </a:pPr>
            <a:r>
              <a:rPr lang="en-GB" sz="1400" b="0" dirty="0">
                <a:solidFill>
                  <a:schemeClr val="tx1"/>
                </a:solidFill>
              </a:rPr>
              <a:t>Enabling choice</a:t>
            </a:r>
          </a:p>
          <a:p>
            <a:pPr marL="285750" indent="-285750">
              <a:lnSpc>
                <a:spcPct val="130000"/>
              </a:lnSpc>
              <a:buFont typeface="Wingdings" panose="05000000000000000000" pitchFamily="2" charset="2"/>
              <a:buChar char="Ø"/>
            </a:pPr>
            <a:r>
              <a:rPr lang="en-GB" sz="1400" b="0" dirty="0">
                <a:solidFill>
                  <a:schemeClr val="tx1"/>
                </a:solidFill>
              </a:rPr>
              <a:t>Social prescribing and community support</a:t>
            </a:r>
          </a:p>
          <a:p>
            <a:pPr marL="285750" indent="-285750">
              <a:lnSpc>
                <a:spcPct val="130000"/>
              </a:lnSpc>
              <a:buFont typeface="Wingdings" panose="05000000000000000000" pitchFamily="2" charset="2"/>
              <a:buChar char="Ø"/>
            </a:pPr>
            <a:r>
              <a:rPr lang="en-GB" sz="1400" b="0" dirty="0">
                <a:solidFill>
                  <a:schemeClr val="tx1"/>
                </a:solidFill>
              </a:rPr>
              <a:t>Supported self-management</a:t>
            </a:r>
          </a:p>
          <a:p>
            <a:pPr marL="285750" indent="-285750">
              <a:lnSpc>
                <a:spcPct val="130000"/>
              </a:lnSpc>
              <a:buFont typeface="Wingdings" panose="05000000000000000000" pitchFamily="2" charset="2"/>
              <a:buChar char="Ø"/>
            </a:pPr>
            <a:r>
              <a:rPr lang="en-GB" sz="1400" b="0" dirty="0">
                <a:solidFill>
                  <a:schemeClr val="tx1"/>
                </a:solidFill>
              </a:rPr>
              <a:t>Personal health budgets</a:t>
            </a:r>
          </a:p>
        </p:txBody>
      </p:sp>
      <p:pic>
        <p:nvPicPr>
          <p:cNvPr id="5" name="Picture 4" descr="A diagram of a care model&#10;&#10;AI-generated content may be incorrect.">
            <a:extLst>
              <a:ext uri="{FF2B5EF4-FFF2-40B4-BE49-F238E27FC236}">
                <a16:creationId xmlns:a16="http://schemas.microsoft.com/office/drawing/2014/main" id="{DF7616B0-8A68-F98C-EC3C-0C5810E22335}"/>
              </a:ext>
            </a:extLst>
          </p:cNvPr>
          <p:cNvPicPr>
            <a:picLocks noChangeAspect="1"/>
          </p:cNvPicPr>
          <p:nvPr/>
        </p:nvPicPr>
        <p:blipFill>
          <a:blip r:embed="rId3"/>
          <a:stretch>
            <a:fillRect/>
          </a:stretch>
        </p:blipFill>
        <p:spPr>
          <a:xfrm>
            <a:off x="5289119" y="1908497"/>
            <a:ext cx="6514470" cy="4087830"/>
          </a:xfrm>
          <a:prstGeom prst="rect">
            <a:avLst/>
          </a:prstGeom>
        </p:spPr>
      </p:pic>
      <p:sp>
        <p:nvSpPr>
          <p:cNvPr id="46" name="Rectangle 45">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E33DD83-0FE3-D6F0-91FC-ACA1F4E60D1F}"/>
              </a:ext>
            </a:extLst>
          </p:cNvPr>
          <p:cNvSpPr txBox="1"/>
          <p:nvPr/>
        </p:nvSpPr>
        <p:spPr>
          <a:xfrm>
            <a:off x="4920143" y="6331049"/>
            <a:ext cx="6098796" cy="276999"/>
          </a:xfrm>
          <a:prstGeom prst="rect">
            <a:avLst/>
          </a:prstGeom>
          <a:noFill/>
        </p:spPr>
        <p:txBody>
          <a:bodyPr wrap="square">
            <a:spAutoFit/>
          </a:bodyPr>
          <a:lstStyle/>
          <a:p>
            <a:r>
              <a:rPr lang="en-GB" sz="1200" dirty="0"/>
              <a:t>(NHS England, 2024; AOMRC, 2020; NICE, 2024)</a:t>
            </a:r>
          </a:p>
        </p:txBody>
      </p:sp>
    </p:spTree>
    <p:extLst>
      <p:ext uri="{BB962C8B-B14F-4D97-AF65-F5344CB8AC3E}">
        <p14:creationId xmlns:p14="http://schemas.microsoft.com/office/powerpoint/2010/main" val="21100428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3DB426D6-FD66-4A48-A6EB-235CF408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3" y="-10597"/>
            <a:ext cx="4067173"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47" y="717163"/>
            <a:ext cx="8068913" cy="545045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C509E6C1-B33E-49E8-8D77-7D2A9B49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2" y="717163"/>
            <a:ext cx="4059075" cy="53922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915B40-879B-BF75-BE58-1EDF9D161BD6}"/>
              </a:ext>
            </a:extLst>
          </p:cNvPr>
          <p:cNvSpPr>
            <a:spLocks noGrp="1"/>
          </p:cNvSpPr>
          <p:nvPr>
            <p:ph type="title"/>
          </p:nvPr>
        </p:nvSpPr>
        <p:spPr>
          <a:xfrm>
            <a:off x="8241967" y="1201271"/>
            <a:ext cx="3495821" cy="4394440"/>
          </a:xfrm>
        </p:spPr>
        <p:txBody>
          <a:bodyPr>
            <a:normAutofit/>
          </a:bodyPr>
          <a:lstStyle/>
          <a:p>
            <a:r>
              <a:rPr lang="en-GB" sz="3200" dirty="0">
                <a:solidFill>
                  <a:srgbClr val="FFFFFF"/>
                </a:solidFill>
              </a:rPr>
              <a:t>Components of Personalised Care</a:t>
            </a:r>
          </a:p>
        </p:txBody>
      </p:sp>
      <p:sp>
        <p:nvSpPr>
          <p:cNvPr id="49" name="Rectangle 48">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67615"/>
            <a:ext cx="8063866"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891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AD0687CC-D1D8-44B2-9573-CC65510EC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32924" y="6134669"/>
            <a:ext cx="4059075" cy="723331"/>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Diagram 3">
            <a:extLst>
              <a:ext uri="{FF2B5EF4-FFF2-40B4-BE49-F238E27FC236}">
                <a16:creationId xmlns:a16="http://schemas.microsoft.com/office/drawing/2014/main" id="{FEA54BE0-2AF4-AF6A-954F-A43471BC3081}"/>
              </a:ext>
            </a:extLst>
          </p:cNvPr>
          <p:cNvGraphicFramePr/>
          <p:nvPr>
            <p:extLst>
              <p:ext uri="{D42A27DB-BD31-4B8C-83A1-F6EECF244321}">
                <p14:modId xmlns:p14="http://schemas.microsoft.com/office/powerpoint/2010/main" val="405125366"/>
              </p:ext>
            </p:extLst>
          </p:nvPr>
        </p:nvGraphicFramePr>
        <p:xfrm>
          <a:off x="178100" y="673215"/>
          <a:ext cx="7946723" cy="54214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B92AAC7F-AB02-952A-C2D0-5666713CDF8D}"/>
              </a:ext>
            </a:extLst>
          </p:cNvPr>
          <p:cNvSpPr txBox="1"/>
          <p:nvPr/>
        </p:nvSpPr>
        <p:spPr>
          <a:xfrm>
            <a:off x="1029891" y="6423759"/>
            <a:ext cx="6102990" cy="276999"/>
          </a:xfrm>
          <a:prstGeom prst="rect">
            <a:avLst/>
          </a:prstGeom>
          <a:noFill/>
        </p:spPr>
        <p:txBody>
          <a:bodyPr wrap="square">
            <a:spAutoFit/>
          </a:bodyPr>
          <a:lstStyle/>
          <a:p>
            <a:r>
              <a:rPr lang="en-GB" sz="1200" dirty="0"/>
              <a:t>(NHS England, 2024; AOMRC, 2020; NICE, 2024; OCD-UK, 2023)</a:t>
            </a:r>
          </a:p>
        </p:txBody>
      </p:sp>
    </p:spTree>
    <p:extLst>
      <p:ext uri="{BB962C8B-B14F-4D97-AF65-F5344CB8AC3E}">
        <p14:creationId xmlns:p14="http://schemas.microsoft.com/office/powerpoint/2010/main" val="4321394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DB426D6-FD66-4A48-A6EB-235CF408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3" y="-10597"/>
            <a:ext cx="4067173"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47" y="717163"/>
            <a:ext cx="8068913" cy="545045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509E6C1-B33E-49E8-8D77-7D2A9B49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2" y="717163"/>
            <a:ext cx="4059075" cy="53922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9B2A91-9D14-6347-2526-B617BA8EF014}"/>
              </a:ext>
            </a:extLst>
          </p:cNvPr>
          <p:cNvSpPr>
            <a:spLocks noGrp="1"/>
          </p:cNvSpPr>
          <p:nvPr>
            <p:ph type="title"/>
          </p:nvPr>
        </p:nvSpPr>
        <p:spPr>
          <a:xfrm>
            <a:off x="1882877" y="-497459"/>
            <a:ext cx="6116899" cy="1657535"/>
          </a:xfrm>
        </p:spPr>
        <p:txBody>
          <a:bodyPr>
            <a:normAutofit/>
          </a:bodyPr>
          <a:lstStyle/>
          <a:p>
            <a:r>
              <a:rPr lang="en-GB" sz="3000" dirty="0">
                <a:solidFill>
                  <a:schemeClr val="tx1"/>
                </a:solidFill>
              </a:rPr>
              <a:t>Self-management support </a:t>
            </a:r>
          </a:p>
        </p:txBody>
      </p:sp>
      <p:sp>
        <p:nvSpPr>
          <p:cNvPr id="17" name="Rectangle 16">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67615"/>
            <a:ext cx="8063866"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891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D0687CC-D1D8-44B2-9573-CC65510EC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32924" y="6134669"/>
            <a:ext cx="4059075" cy="723331"/>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Diagram 3">
            <a:extLst>
              <a:ext uri="{FF2B5EF4-FFF2-40B4-BE49-F238E27FC236}">
                <a16:creationId xmlns:a16="http://schemas.microsoft.com/office/drawing/2014/main" id="{89093FDF-5EB0-AD14-5E95-505CB8ECAC53}"/>
              </a:ext>
            </a:extLst>
          </p:cNvPr>
          <p:cNvGraphicFramePr/>
          <p:nvPr>
            <p:extLst>
              <p:ext uri="{D42A27DB-BD31-4B8C-83A1-F6EECF244321}">
                <p14:modId xmlns:p14="http://schemas.microsoft.com/office/powerpoint/2010/main" val="262958578"/>
              </p:ext>
            </p:extLst>
          </p:nvPr>
        </p:nvGraphicFramePr>
        <p:xfrm>
          <a:off x="179614" y="1061358"/>
          <a:ext cx="7756072" cy="47597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 name="Picture 11">
            <a:extLst>
              <a:ext uri="{FF2B5EF4-FFF2-40B4-BE49-F238E27FC236}">
                <a16:creationId xmlns:a16="http://schemas.microsoft.com/office/drawing/2014/main" id="{42FFA00D-D367-FEE1-066D-A24827B54851}"/>
              </a:ext>
            </a:extLst>
          </p:cNvPr>
          <p:cNvPicPr>
            <a:picLocks noChangeAspect="1"/>
          </p:cNvPicPr>
          <p:nvPr/>
        </p:nvPicPr>
        <p:blipFill>
          <a:blip r:embed="rId7"/>
          <a:stretch>
            <a:fillRect/>
          </a:stretch>
        </p:blipFill>
        <p:spPr>
          <a:xfrm>
            <a:off x="8132926" y="1669621"/>
            <a:ext cx="4056022" cy="3562122"/>
          </a:xfrm>
          <a:prstGeom prst="rect">
            <a:avLst/>
          </a:prstGeom>
        </p:spPr>
      </p:pic>
      <p:sp>
        <p:nvSpPr>
          <p:cNvPr id="5" name="TextBox 4">
            <a:extLst>
              <a:ext uri="{FF2B5EF4-FFF2-40B4-BE49-F238E27FC236}">
                <a16:creationId xmlns:a16="http://schemas.microsoft.com/office/drawing/2014/main" id="{4BA9AA2F-1E13-F8D1-8732-9288C513ECC7}"/>
              </a:ext>
            </a:extLst>
          </p:cNvPr>
          <p:cNvSpPr txBox="1"/>
          <p:nvPr/>
        </p:nvSpPr>
        <p:spPr>
          <a:xfrm>
            <a:off x="1882877" y="6338723"/>
            <a:ext cx="7907496" cy="276999"/>
          </a:xfrm>
          <a:prstGeom prst="rect">
            <a:avLst/>
          </a:prstGeom>
          <a:noFill/>
        </p:spPr>
        <p:txBody>
          <a:bodyPr wrap="square">
            <a:spAutoFit/>
          </a:bodyPr>
          <a:lstStyle/>
          <a:p>
            <a:r>
              <a:rPr lang="en-GB" sz="1200" dirty="0"/>
              <a:t>(NHS England, 2024; AOMRC, 2020; NICE, 2024; OCD-UK, 2023; Mind, 2025)</a:t>
            </a:r>
          </a:p>
        </p:txBody>
      </p:sp>
      <p:sp>
        <p:nvSpPr>
          <p:cNvPr id="7" name="TextBox 6">
            <a:extLst>
              <a:ext uri="{FF2B5EF4-FFF2-40B4-BE49-F238E27FC236}">
                <a16:creationId xmlns:a16="http://schemas.microsoft.com/office/drawing/2014/main" id="{94367F14-5B8F-0EE3-10D7-DF22155A1E4E}"/>
              </a:ext>
            </a:extLst>
          </p:cNvPr>
          <p:cNvSpPr txBox="1"/>
          <p:nvPr/>
        </p:nvSpPr>
        <p:spPr>
          <a:xfrm>
            <a:off x="9149643" y="5381530"/>
            <a:ext cx="2277085" cy="276999"/>
          </a:xfrm>
          <a:prstGeom prst="rect">
            <a:avLst/>
          </a:prstGeom>
          <a:noFill/>
        </p:spPr>
        <p:txBody>
          <a:bodyPr wrap="square">
            <a:spAutoFit/>
          </a:bodyPr>
          <a:lstStyle/>
          <a:p>
            <a:r>
              <a:rPr lang="en-GB" sz="1200" dirty="0"/>
              <a:t>(The King’s Fund, 2013)</a:t>
            </a:r>
          </a:p>
        </p:txBody>
      </p:sp>
    </p:spTree>
    <p:extLst>
      <p:ext uri="{BB962C8B-B14F-4D97-AF65-F5344CB8AC3E}">
        <p14:creationId xmlns:p14="http://schemas.microsoft.com/office/powerpoint/2010/main" val="41032122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ECA4CB2-9071-41EB-AABB-2D8EB939D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A white and blue background with black text&#10;&#10;AI-generated content may be incorrect.">
            <a:extLst>
              <a:ext uri="{FF2B5EF4-FFF2-40B4-BE49-F238E27FC236}">
                <a16:creationId xmlns:a16="http://schemas.microsoft.com/office/drawing/2014/main" id="{C9E6372E-8281-9782-AD3A-1DC8737529FE}"/>
              </a:ext>
            </a:extLst>
          </p:cNvPr>
          <p:cNvPicPr>
            <a:picLocks noChangeAspect="1"/>
          </p:cNvPicPr>
          <p:nvPr/>
        </p:nvPicPr>
        <p:blipFill>
          <a:blip r:embed="rId2"/>
          <a:stretch>
            <a:fillRect/>
          </a:stretch>
        </p:blipFill>
        <p:spPr>
          <a:xfrm>
            <a:off x="481584" y="799696"/>
            <a:ext cx="3691130" cy="3691130"/>
          </a:xfrm>
          <a:prstGeom prst="rect">
            <a:avLst/>
          </a:prstGeom>
        </p:spPr>
      </p:pic>
      <p:sp>
        <p:nvSpPr>
          <p:cNvPr id="29" name="Rectangle 28">
            <a:extLst>
              <a:ext uri="{FF2B5EF4-FFF2-40B4-BE49-F238E27FC236}">
                <a16:creationId xmlns:a16="http://schemas.microsoft.com/office/drawing/2014/main" id="{EB86F6BD-9C49-4F4F-99EA-9C5AA3183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97806" y="-2"/>
            <a:ext cx="7494194" cy="1641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C8EF74-B870-BE9E-1802-D1B51AC0628C}"/>
              </a:ext>
            </a:extLst>
          </p:cNvPr>
          <p:cNvSpPr>
            <a:spLocks noGrp="1"/>
          </p:cNvSpPr>
          <p:nvPr>
            <p:ph type="title"/>
          </p:nvPr>
        </p:nvSpPr>
        <p:spPr>
          <a:xfrm>
            <a:off x="5376671" y="265706"/>
            <a:ext cx="6399212" cy="1162801"/>
          </a:xfrm>
        </p:spPr>
        <p:txBody>
          <a:bodyPr>
            <a:normAutofit fontScale="90000"/>
          </a:bodyPr>
          <a:lstStyle/>
          <a:p>
            <a:pPr>
              <a:lnSpc>
                <a:spcPct val="140000"/>
              </a:lnSpc>
            </a:pPr>
            <a:r>
              <a:rPr lang="en-GB" sz="2800" dirty="0">
                <a:solidFill>
                  <a:schemeClr val="bg1"/>
                </a:solidFill>
              </a:rPr>
              <a:t>Key Recommendations</a:t>
            </a:r>
            <a:br>
              <a:rPr lang="en-GB" sz="2300" dirty="0">
                <a:solidFill>
                  <a:schemeClr val="bg1"/>
                </a:solidFill>
              </a:rPr>
            </a:br>
            <a:endParaRPr lang="en-GB" sz="2300" dirty="0">
              <a:solidFill>
                <a:schemeClr val="bg1"/>
              </a:solidFill>
            </a:endParaRPr>
          </a:p>
        </p:txBody>
      </p:sp>
      <p:sp>
        <p:nvSpPr>
          <p:cNvPr id="30" name="Rectangle 29">
            <a:extLst>
              <a:ext uri="{FF2B5EF4-FFF2-40B4-BE49-F238E27FC236}">
                <a16:creationId xmlns:a16="http://schemas.microsoft.com/office/drawing/2014/main" id="{C7DA365B-E064-481A-A62D-18CD31DB3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4795" y="1658471"/>
            <a:ext cx="7517205" cy="3541058"/>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96DBE49D-AABD-458B-B2DF-4D5FA7D5C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205919"/>
            <a:ext cx="4651248" cy="16520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6833CC6-729B-40E8-B891-D93467E34B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36801" y="3396995"/>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5757897-7307-46AF-923D-FF5BF45DD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5205919"/>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7" name="Content Placeholder 2">
            <a:extLst>
              <a:ext uri="{FF2B5EF4-FFF2-40B4-BE49-F238E27FC236}">
                <a16:creationId xmlns:a16="http://schemas.microsoft.com/office/drawing/2014/main" id="{F3CCFC8C-44D6-03B8-D425-950AFBD0B147}"/>
              </a:ext>
            </a:extLst>
          </p:cNvPr>
          <p:cNvGraphicFramePr>
            <a:graphicFrameLocks noGrp="1"/>
          </p:cNvGraphicFramePr>
          <p:nvPr>
            <p:ph idx="1"/>
            <p:extLst>
              <p:ext uri="{D42A27DB-BD31-4B8C-83A1-F6EECF244321}">
                <p14:modId xmlns:p14="http://schemas.microsoft.com/office/powerpoint/2010/main" val="1249532288"/>
              </p:ext>
            </p:extLst>
          </p:nvPr>
        </p:nvGraphicFramePr>
        <p:xfrm>
          <a:off x="4720266" y="1120983"/>
          <a:ext cx="7468685" cy="5471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E4ECF333-6B4A-170D-264A-255DDFC90B73}"/>
              </a:ext>
            </a:extLst>
          </p:cNvPr>
          <p:cNvSpPr txBox="1"/>
          <p:nvPr/>
        </p:nvSpPr>
        <p:spPr>
          <a:xfrm>
            <a:off x="1344336" y="4787226"/>
            <a:ext cx="1826703" cy="276999"/>
          </a:xfrm>
          <a:prstGeom prst="rect">
            <a:avLst/>
          </a:prstGeom>
          <a:noFill/>
        </p:spPr>
        <p:txBody>
          <a:bodyPr wrap="square">
            <a:spAutoFit/>
          </a:bodyPr>
          <a:lstStyle/>
          <a:p>
            <a:r>
              <a:rPr lang="en-GB" sz="1200" dirty="0"/>
              <a:t>(Hailey Shafir, 2025)</a:t>
            </a:r>
          </a:p>
        </p:txBody>
      </p:sp>
      <p:sp>
        <p:nvSpPr>
          <p:cNvPr id="10" name="TextBox 9">
            <a:extLst>
              <a:ext uri="{FF2B5EF4-FFF2-40B4-BE49-F238E27FC236}">
                <a16:creationId xmlns:a16="http://schemas.microsoft.com/office/drawing/2014/main" id="{02053AF0-F621-9FE1-EB26-4F5634FE6C8D}"/>
              </a:ext>
            </a:extLst>
          </p:cNvPr>
          <p:cNvSpPr txBox="1"/>
          <p:nvPr/>
        </p:nvSpPr>
        <p:spPr>
          <a:xfrm>
            <a:off x="1344336" y="6331241"/>
            <a:ext cx="6094602" cy="276999"/>
          </a:xfrm>
          <a:prstGeom prst="rect">
            <a:avLst/>
          </a:prstGeom>
          <a:noFill/>
        </p:spPr>
        <p:txBody>
          <a:bodyPr wrap="square">
            <a:spAutoFit/>
          </a:bodyPr>
          <a:lstStyle/>
          <a:p>
            <a:r>
              <a:rPr lang="en-GB" sz="1200" dirty="0"/>
              <a:t>(NICE, 2024; NICE, 2005; Mind, 2025)</a:t>
            </a:r>
          </a:p>
        </p:txBody>
      </p:sp>
    </p:spTree>
    <p:extLst>
      <p:ext uri="{BB962C8B-B14F-4D97-AF65-F5344CB8AC3E}">
        <p14:creationId xmlns:p14="http://schemas.microsoft.com/office/powerpoint/2010/main" val="20025705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showing decling performance">
            <a:extLst>
              <a:ext uri="{FF2B5EF4-FFF2-40B4-BE49-F238E27FC236}">
                <a16:creationId xmlns:a16="http://schemas.microsoft.com/office/drawing/2014/main" id="{4BD62243-B17C-213A-E598-54D8C8011971}"/>
              </a:ext>
            </a:extLst>
          </p:cNvPr>
          <p:cNvPicPr>
            <a:picLocks noChangeAspect="1"/>
          </p:cNvPicPr>
          <p:nvPr/>
        </p:nvPicPr>
        <p:blipFill>
          <a:blip r:embed="rId2"/>
          <a:srcRect l="512" r="31075" b="-2"/>
          <a:stretch>
            <a:fillRect/>
          </a:stretch>
        </p:blipFill>
        <p:spPr>
          <a:xfrm>
            <a:off x="20" y="1804072"/>
            <a:ext cx="4458058" cy="4349801"/>
          </a:xfrm>
          <a:prstGeom prst="rect">
            <a:avLst/>
          </a:prstGeom>
        </p:spPr>
      </p:pic>
      <p:sp>
        <p:nvSpPr>
          <p:cNvPr id="13" name="Rectangle 12">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0"/>
            <a:ext cx="7765922" cy="616761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929922-EAC7-CD58-1DBC-16201B9B283E}"/>
              </a:ext>
            </a:extLst>
          </p:cNvPr>
          <p:cNvSpPr>
            <a:spLocks noGrp="1"/>
          </p:cNvSpPr>
          <p:nvPr>
            <p:ph type="title"/>
          </p:nvPr>
        </p:nvSpPr>
        <p:spPr>
          <a:xfrm>
            <a:off x="92005" y="98261"/>
            <a:ext cx="6754447" cy="1471622"/>
          </a:xfrm>
        </p:spPr>
        <p:txBody>
          <a:bodyPr anchor="b">
            <a:normAutofit/>
          </a:bodyPr>
          <a:lstStyle/>
          <a:p>
            <a:pPr>
              <a:lnSpc>
                <a:spcPct val="140000"/>
              </a:lnSpc>
            </a:pPr>
            <a:r>
              <a:rPr lang="en-GB" sz="3200" dirty="0"/>
              <a:t> Conclusion</a:t>
            </a:r>
            <a:br>
              <a:rPr lang="en-GB" sz="2000" dirty="0"/>
            </a:br>
            <a:endParaRPr lang="en-GB" sz="2000" dirty="0"/>
          </a:p>
        </p:txBody>
      </p:sp>
      <p:sp>
        <p:nvSpPr>
          <p:cNvPr id="15" name="Rectangle 14">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753806"/>
            <a:ext cx="4425696"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84EFB2-4DAB-36AC-F6E8-A1E1CFACEB07}"/>
              </a:ext>
            </a:extLst>
          </p:cNvPr>
          <p:cNvSpPr>
            <a:spLocks noGrp="1"/>
          </p:cNvSpPr>
          <p:nvPr>
            <p:ph idx="1"/>
          </p:nvPr>
        </p:nvSpPr>
        <p:spPr>
          <a:xfrm>
            <a:off x="5015073" y="293616"/>
            <a:ext cx="6754446" cy="5567876"/>
          </a:xfrm>
        </p:spPr>
        <p:txBody>
          <a:bodyPr anchor="t">
            <a:normAutofit fontScale="92500" lnSpcReduction="10000"/>
          </a:bodyPr>
          <a:lstStyle/>
          <a:p>
            <a:pPr>
              <a:lnSpc>
                <a:spcPct val="170000"/>
              </a:lnSpc>
            </a:pPr>
            <a:r>
              <a:rPr lang="en-GB" sz="1600" b="0" dirty="0">
                <a:solidFill>
                  <a:schemeClr val="tx1"/>
                </a:solidFill>
              </a:rPr>
              <a:t>OCD, a common but treatable long-term condition, instils hope when recognised early and managed with evidence-based care.</a:t>
            </a:r>
          </a:p>
          <a:p>
            <a:pPr>
              <a:lnSpc>
                <a:spcPct val="170000"/>
              </a:lnSpc>
            </a:pPr>
            <a:r>
              <a:rPr lang="en-GB" sz="1600" b="0" dirty="0">
                <a:solidFill>
                  <a:schemeClr val="tx1"/>
                </a:solidFill>
              </a:rPr>
              <a:t>CBT with Exposure and Response Prevention (ERP) and/or SSRI therapy, identified as the first-line treatments for OCD by NICE, play a crucial role in effective management.</a:t>
            </a:r>
          </a:p>
          <a:p>
            <a:pPr>
              <a:lnSpc>
                <a:spcPct val="170000"/>
              </a:lnSpc>
            </a:pPr>
            <a:r>
              <a:rPr lang="en-GB" sz="1600" b="0" dirty="0">
                <a:solidFill>
                  <a:schemeClr val="tx1"/>
                </a:solidFill>
              </a:rPr>
              <a:t>Comprehensive care, which includes addressing comorbid mental-health conditions, relapse prevention, and personalised treatment planning, is essential for a holistic approach to OCD management.</a:t>
            </a:r>
          </a:p>
          <a:p>
            <a:pPr>
              <a:lnSpc>
                <a:spcPct val="170000"/>
              </a:lnSpc>
            </a:pPr>
            <a:r>
              <a:rPr lang="en-GB" sz="1600" b="0" dirty="0">
                <a:solidFill>
                  <a:schemeClr val="tx1"/>
                </a:solidFill>
              </a:rPr>
              <a:t>Integrating psychological, pharmacological, and social support helps achieve long-term recovery and improve quality of life.</a:t>
            </a:r>
          </a:p>
          <a:p>
            <a:pPr>
              <a:lnSpc>
                <a:spcPct val="130000"/>
              </a:lnSpc>
            </a:pPr>
            <a:endParaRPr lang="en-GB" sz="1500" b="0" dirty="0"/>
          </a:p>
        </p:txBody>
      </p:sp>
      <p:sp>
        <p:nvSpPr>
          <p:cNvPr id="17"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95511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29723A0-D41B-4C41-8D49-B56A874655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467"/>
            <a:ext cx="642915" cy="557106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lose-up of question mark on a hardwood floor against a wall">
            <a:extLst>
              <a:ext uri="{FF2B5EF4-FFF2-40B4-BE49-F238E27FC236}">
                <a16:creationId xmlns:a16="http://schemas.microsoft.com/office/drawing/2014/main" id="{05D2F35B-1627-AF34-B248-B4EDCC7F326F}"/>
              </a:ext>
            </a:extLst>
          </p:cNvPr>
          <p:cNvPicPr>
            <a:picLocks noChangeAspect="1"/>
          </p:cNvPicPr>
          <p:nvPr/>
        </p:nvPicPr>
        <p:blipFill>
          <a:blip r:embed="rId2">
            <a:extLst>
              <a:ext uri="{28A0092B-C50C-407E-A947-70E740481C1C}">
                <a14:useLocalDpi xmlns:a14="http://schemas.microsoft.com/office/drawing/2010/main" val="0"/>
              </a:ext>
            </a:extLst>
          </a:blip>
          <a:srcRect r="1" b="2055"/>
          <a:stretch>
            <a:fillRect/>
          </a:stretch>
        </p:blipFill>
        <p:spPr>
          <a:xfrm>
            <a:off x="642916" y="643467"/>
            <a:ext cx="11549083" cy="5571066"/>
          </a:xfrm>
          <a:prstGeom prst="rect">
            <a:avLst/>
          </a:prstGeom>
        </p:spPr>
      </p:pic>
      <p:sp>
        <p:nvSpPr>
          <p:cNvPr id="24" name="Rectangle 23">
            <a:extLst>
              <a:ext uri="{FF2B5EF4-FFF2-40B4-BE49-F238E27FC236}">
                <a16:creationId xmlns:a16="http://schemas.microsoft.com/office/drawing/2014/main" id="{CB8E2193-D83A-4F93-AA5A-6B128ADC2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15" y="6214533"/>
            <a:ext cx="11599127" cy="643467"/>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465BEC9-9A64-4330-A094-2323D0EE1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91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B1DA58A-A755-4FCE-9BED-1E4AD6C9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146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9438D78-E781-0BF0-1B9F-E4087A125CDA}"/>
              </a:ext>
            </a:extLst>
          </p:cNvPr>
          <p:cNvSpPr txBox="1"/>
          <p:nvPr/>
        </p:nvSpPr>
        <p:spPr>
          <a:xfrm>
            <a:off x="5234730" y="957629"/>
            <a:ext cx="4462943" cy="3270126"/>
          </a:xfrm>
          <a:prstGeom prst="rect">
            <a:avLst/>
          </a:prstGeom>
          <a:noFill/>
        </p:spPr>
        <p:txBody>
          <a:bodyPr wrap="square" rtlCol="0">
            <a:spAutoFit/>
          </a:bodyPr>
          <a:lstStyle/>
          <a:p>
            <a:pPr>
              <a:lnSpc>
                <a:spcPct val="150000"/>
              </a:lnSpc>
            </a:pPr>
            <a:r>
              <a:rPr lang="en-GB" sz="2800" dirty="0"/>
              <a:t>Thank you for listening to this presentation. If you have any questions, I will be happy to answer!</a:t>
            </a:r>
          </a:p>
        </p:txBody>
      </p:sp>
    </p:spTree>
    <p:extLst>
      <p:ext uri="{BB962C8B-B14F-4D97-AF65-F5344CB8AC3E}">
        <p14:creationId xmlns:p14="http://schemas.microsoft.com/office/powerpoint/2010/main" val="26852111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5DBD4A-F348-D7F6-A193-B963BA0E3CD5}"/>
              </a:ext>
            </a:extLst>
          </p:cNvPr>
          <p:cNvSpPr txBox="1"/>
          <p:nvPr/>
        </p:nvSpPr>
        <p:spPr>
          <a:xfrm>
            <a:off x="0" y="276837"/>
            <a:ext cx="12192000" cy="8525411"/>
          </a:xfrm>
          <a:prstGeom prst="rect">
            <a:avLst/>
          </a:prstGeom>
          <a:noFill/>
        </p:spPr>
        <p:txBody>
          <a:bodyPr wrap="square">
            <a:spAutoFit/>
          </a:bodyPr>
          <a:lstStyle/>
          <a:p>
            <a:r>
              <a:rPr lang="en-GB" b="1" u="sng" dirty="0">
                <a:latin typeface="+mj-lt"/>
              </a:rPr>
              <a:t>Reference List</a:t>
            </a:r>
          </a:p>
          <a:p>
            <a:endParaRPr lang="en-GB" b="1" u="sng" dirty="0">
              <a:latin typeface="+mj-lt"/>
            </a:endParaRPr>
          </a:p>
          <a:p>
            <a:r>
              <a:rPr lang="en-GB" sz="1200" dirty="0"/>
              <a:t>Academy of Medical Royal Colleges (AOMRC) (2020) </a:t>
            </a:r>
            <a:r>
              <a:rPr lang="en-GB" sz="1200" i="1" dirty="0"/>
              <a:t>Personalised Care and Support Planning Checklist</a:t>
            </a:r>
            <a:r>
              <a:rPr lang="en-GB" sz="1200" dirty="0"/>
              <a:t>. Available at: </a:t>
            </a:r>
            <a:r>
              <a:rPr lang="en-GB" sz="1200" dirty="0">
                <a:hlinkClick r:id="rId2"/>
              </a:rPr>
              <a:t>https://www.aomrc.org.uk/reports-guidance/personalised-care-and-support-planning-checklist</a:t>
            </a:r>
            <a:r>
              <a:rPr lang="en-GB" sz="1200" dirty="0"/>
              <a:t> (Accessed: 23 October 2025). </a:t>
            </a:r>
          </a:p>
          <a:p>
            <a:endParaRPr lang="en-GB" sz="1200" dirty="0"/>
          </a:p>
          <a:p>
            <a:r>
              <a:rPr lang="en-GB" sz="1200" dirty="0" err="1"/>
              <a:t>Artofit</a:t>
            </a:r>
            <a:r>
              <a:rPr lang="en-GB" sz="1200" dirty="0"/>
              <a:t> (2024) </a:t>
            </a:r>
            <a:r>
              <a:rPr lang="en-GB" sz="1200" i="1" dirty="0"/>
              <a:t>Admin.</a:t>
            </a:r>
            <a:r>
              <a:rPr lang="en-GB" sz="1200" dirty="0"/>
              <a:t> Available at: </a:t>
            </a:r>
            <a:r>
              <a:rPr lang="en-GB" sz="1200" dirty="0">
                <a:hlinkClick r:id="rId3"/>
              </a:rPr>
              <a:t>https://www.artofit.org/image-gallery/950259590100534548/obsessive-compulsive-disorder-ocd-symptoms-causes-types/</a:t>
            </a:r>
            <a:r>
              <a:rPr lang="en-GB" sz="1200" dirty="0"/>
              <a:t> (Accessed: 24 October 2025).</a:t>
            </a:r>
          </a:p>
          <a:p>
            <a:endParaRPr lang="en-GB" sz="1200" dirty="0"/>
          </a:p>
          <a:p>
            <a:r>
              <a:rPr lang="en-GB" sz="1200" dirty="0"/>
              <a:t>American Psychiatric Association (APA) (2022) </a:t>
            </a:r>
            <a:r>
              <a:rPr lang="en-GB" sz="1200" i="1" dirty="0"/>
              <a:t>Diagnostic and Statistical Manual of Mental Disorders (DSM-5-TR).</a:t>
            </a:r>
            <a:r>
              <a:rPr lang="en-GB" sz="1200" dirty="0"/>
              <a:t> Available at: </a:t>
            </a:r>
            <a:r>
              <a:rPr lang="en-GB" sz="1200" dirty="0">
                <a:hlinkClick r:id="rId4"/>
              </a:rPr>
              <a:t>https://psychiatryonline.org/doi/book/10.1176/appi.books.9780890425787</a:t>
            </a:r>
            <a:r>
              <a:rPr lang="en-GB" sz="1200" dirty="0"/>
              <a:t> (Accessed: 21 October 2025). </a:t>
            </a:r>
          </a:p>
          <a:p>
            <a:endParaRPr lang="en-GB" sz="1200" dirty="0"/>
          </a:p>
          <a:p>
            <a:r>
              <a:rPr lang="en-GB" sz="1200" dirty="0" err="1"/>
              <a:t>Batalden</a:t>
            </a:r>
            <a:r>
              <a:rPr lang="en-GB" sz="1200" dirty="0"/>
              <a:t>, M., </a:t>
            </a:r>
            <a:r>
              <a:rPr lang="en-GB" sz="1200" dirty="0" err="1"/>
              <a:t>Batalden</a:t>
            </a:r>
            <a:r>
              <a:rPr lang="en-GB" sz="1200" dirty="0"/>
              <a:t>, P., Margolis, P., Seid, M., Armstrong, G., </a:t>
            </a:r>
            <a:r>
              <a:rPr lang="en-GB" sz="1200" dirty="0" err="1"/>
              <a:t>Opipari-Arrigan</a:t>
            </a:r>
            <a:r>
              <a:rPr lang="en-GB" sz="1200" dirty="0"/>
              <a:t>, L. and Hartung, H. (2016) ‘Coproduction of healthcare service’, </a:t>
            </a:r>
            <a:r>
              <a:rPr lang="en-GB" sz="1200" i="1" dirty="0"/>
              <a:t>BMJ Quality &amp; Safety</a:t>
            </a:r>
            <a:r>
              <a:rPr lang="en-GB" sz="1200" dirty="0"/>
              <a:t>, 25(7), pp. 509–517. </a:t>
            </a:r>
          </a:p>
          <a:p>
            <a:endParaRPr lang="en-GB" sz="1200" dirty="0"/>
          </a:p>
          <a:p>
            <a:r>
              <a:rPr lang="en-GB" sz="1200" dirty="0"/>
              <a:t>Brock, R., Chamberlain, S. and Fineberg, N. (2024) </a:t>
            </a:r>
            <a:r>
              <a:rPr lang="en-GB" sz="1200" i="1" dirty="0"/>
              <a:t>Obsessive Compulsive Disorder</a:t>
            </a:r>
            <a:r>
              <a:rPr lang="en-GB" sz="1200" dirty="0"/>
              <a:t>. Available at: </a:t>
            </a:r>
            <a:r>
              <a:rPr lang="en-GB" sz="1200" dirty="0">
                <a:hlinkClick r:id="rId5"/>
              </a:rPr>
              <a:t>https://www.ncbi.nlm.nih.gov/books/NBK556138/</a:t>
            </a:r>
            <a:r>
              <a:rPr lang="en-GB" sz="1200" dirty="0"/>
              <a:t> (Accessed: 28 October 2025). </a:t>
            </a:r>
          </a:p>
          <a:p>
            <a:endParaRPr lang="en-GB" sz="1200" dirty="0"/>
          </a:p>
          <a:p>
            <a:r>
              <a:rPr lang="en-GB" sz="1200" dirty="0"/>
              <a:t>Castro-Rodrigues, P., Camacho, M., Conceição, V., Morgado, P. and Macedo, A. (2018) ‘Criterion validity and psychometric properties of the Yale–Brown Obsessive-Compulsive Scale’, </a:t>
            </a:r>
            <a:r>
              <a:rPr lang="en-GB" sz="1200" i="1" dirty="0"/>
              <a:t>Frontiers in Psychiatry</a:t>
            </a:r>
            <a:r>
              <a:rPr lang="en-GB" sz="1200" dirty="0"/>
              <a:t>, 9, pp. 1–9. </a:t>
            </a:r>
          </a:p>
          <a:p>
            <a:endParaRPr lang="en-GB" sz="1200" dirty="0"/>
          </a:p>
          <a:p>
            <a:r>
              <a:rPr lang="en-GB" sz="1200" dirty="0"/>
              <a:t>Cleveland Clinic (2025) </a:t>
            </a:r>
            <a:r>
              <a:rPr lang="en-GB" sz="1200" i="1" dirty="0"/>
              <a:t>Cleveland Clinic homepage</a:t>
            </a:r>
            <a:r>
              <a:rPr lang="en-GB" sz="1200" dirty="0"/>
              <a:t>. Available at: </a:t>
            </a:r>
            <a:r>
              <a:rPr lang="en-GB" sz="1200" dirty="0">
                <a:hlinkClick r:id="rId6"/>
              </a:rPr>
              <a:t>https://my.clevelandclinic.org/</a:t>
            </a:r>
            <a:r>
              <a:rPr lang="en-GB" sz="1200" dirty="0"/>
              <a:t> (Accessed: 23 October 2025). </a:t>
            </a:r>
          </a:p>
          <a:p>
            <a:endParaRPr lang="en-GB" sz="1200" dirty="0"/>
          </a:p>
          <a:p>
            <a:r>
              <a:rPr lang="en-GB" sz="1200" dirty="0" err="1"/>
              <a:t>Dell’Osso</a:t>
            </a:r>
            <a:r>
              <a:rPr lang="en-GB" sz="1200" dirty="0"/>
              <a:t>, B., Benatti, B., Hollander, E. and </a:t>
            </a:r>
            <a:r>
              <a:rPr lang="en-GB" sz="1200" dirty="0" err="1"/>
              <a:t>Pallanti</a:t>
            </a:r>
            <a:r>
              <a:rPr lang="en-GB" sz="1200" dirty="0"/>
              <a:t>, S. (2024) ‘Comorbidity in obsessive–compulsive and related disorders: clinical implications’, </a:t>
            </a:r>
            <a:r>
              <a:rPr lang="en-GB" sz="1200" i="1" dirty="0"/>
              <a:t>CNS Spectrums</a:t>
            </a:r>
            <a:r>
              <a:rPr lang="en-GB" sz="1200" dirty="0"/>
              <a:t>, 29(1), pp. 33–45. </a:t>
            </a:r>
          </a:p>
          <a:p>
            <a:endParaRPr lang="en-GB" sz="1200" dirty="0"/>
          </a:p>
          <a:p>
            <a:r>
              <a:rPr lang="en-GB" sz="1200" dirty="0"/>
              <a:t>East London NHS Foundation Trust (ELFT) (2022) </a:t>
            </a:r>
            <a:r>
              <a:rPr lang="en-GB" sz="1200" i="1" dirty="0"/>
              <a:t>Exposure and Response Prevention (ERP) Clinical Guide</a:t>
            </a:r>
            <a:r>
              <a:rPr lang="en-GB" sz="1200" dirty="0"/>
              <a:t>. Available at: </a:t>
            </a:r>
            <a:r>
              <a:rPr lang="en-GB" sz="1200" dirty="0">
                <a:hlinkClick r:id="rId7"/>
              </a:rPr>
              <a:t>https://www.elft.nhs.uk/services/ocd-treatment-guide</a:t>
            </a:r>
            <a:r>
              <a:rPr lang="en-GB" sz="1200" dirty="0"/>
              <a:t> (Accessed: 24 October 2025). </a:t>
            </a:r>
          </a:p>
          <a:p>
            <a:endParaRPr lang="en-GB" sz="1200" dirty="0"/>
          </a:p>
          <a:p>
            <a:r>
              <a:rPr lang="en-GB" sz="1200" dirty="0"/>
              <a:t>Fineberg, N.A. et al. (2021) ‘Advances in the treatment of obsessive–compulsive disorder: evidence-based practice and future directions’, </a:t>
            </a:r>
            <a:r>
              <a:rPr lang="en-GB" sz="1200" i="1" dirty="0"/>
              <a:t>World Psychiatry</a:t>
            </a:r>
            <a:r>
              <a:rPr lang="en-GB" sz="1200" dirty="0"/>
              <a:t>, 20(3), pp. 351–367. </a:t>
            </a:r>
          </a:p>
          <a:p>
            <a:endParaRPr lang="en-GB" sz="1200" dirty="0"/>
          </a:p>
          <a:p>
            <a:r>
              <a:rPr lang="en-GB" sz="1200" dirty="0"/>
              <a:t>Foa, E., Franklin, M. and Simpson, H. (2022) ‘Epidemiology and cross-cultural patterns of obsessive–compulsive disorder’, </a:t>
            </a:r>
            <a:r>
              <a:rPr lang="en-GB" sz="1200" i="1" dirty="0"/>
              <a:t>World Psychiatry</a:t>
            </a:r>
            <a:r>
              <a:rPr lang="en-GB" sz="1200" dirty="0"/>
              <a:t>, 21(3), pp. 352–361. </a:t>
            </a:r>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400" dirty="0"/>
          </a:p>
          <a:p>
            <a:endParaRPr lang="en-GB" sz="1400" dirty="0"/>
          </a:p>
          <a:p>
            <a:endParaRPr lang="en-GB" sz="1400" b="1" dirty="0"/>
          </a:p>
          <a:p>
            <a:pPr>
              <a:buNone/>
            </a:pPr>
            <a:endParaRPr lang="en-GB" sz="1400" dirty="0"/>
          </a:p>
        </p:txBody>
      </p:sp>
    </p:spTree>
    <p:extLst>
      <p:ext uri="{BB962C8B-B14F-4D97-AF65-F5344CB8AC3E}">
        <p14:creationId xmlns:p14="http://schemas.microsoft.com/office/powerpoint/2010/main" val="25431375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04439E0-7838-BE6F-5485-A80B555CD49D}"/>
              </a:ext>
            </a:extLst>
          </p:cNvPr>
          <p:cNvSpPr txBox="1"/>
          <p:nvPr/>
        </p:nvSpPr>
        <p:spPr>
          <a:xfrm>
            <a:off x="221609" y="134223"/>
            <a:ext cx="11748781" cy="7694414"/>
          </a:xfrm>
          <a:prstGeom prst="rect">
            <a:avLst/>
          </a:prstGeom>
          <a:noFill/>
        </p:spPr>
        <p:txBody>
          <a:bodyPr wrap="square">
            <a:spAutoFit/>
          </a:bodyPr>
          <a:lstStyle/>
          <a:p>
            <a:r>
              <a:rPr lang="en-GB" sz="1200" dirty="0"/>
              <a:t>Hudak, R. (2020) </a:t>
            </a:r>
            <a:r>
              <a:rPr lang="en-GB" sz="1200" i="1" dirty="0"/>
              <a:t>'Adequate treatment trials in OCD: FDA approvals and maximal dosing,' Psychopharmacology Institute [Preprint</a:t>
            </a:r>
            <a:r>
              <a:rPr lang="en-GB" sz="1200" dirty="0"/>
              <a:t>]. Available at: </a:t>
            </a:r>
            <a:r>
              <a:rPr lang="en-GB" sz="1200" dirty="0">
                <a:hlinkClick r:id="rId2"/>
              </a:rPr>
              <a:t>https://psychopharmacologyinstitute.com/section/adequate-treatment-trials-in-ocd-fda-approvals-and-maximal-dosing-2523-4887/</a:t>
            </a:r>
            <a:r>
              <a:rPr lang="en-GB" sz="1200" dirty="0"/>
              <a:t> (Accessed: 25 October 2025). </a:t>
            </a:r>
          </a:p>
          <a:p>
            <a:endParaRPr lang="en-GB" sz="1200" dirty="0"/>
          </a:p>
          <a:p>
            <a:r>
              <a:rPr lang="en-GB" sz="1200" dirty="0"/>
              <a:t>Kochar, N., Patel, V., Chan, D. and Lloyd, A. (2023) ‘A cost-of-illness analysis of the economic burden of obsessive–compulsive disorder in the United Kingdom’, </a:t>
            </a:r>
            <a:r>
              <a:rPr lang="en-GB" sz="1200" i="1" dirty="0"/>
              <a:t>Comprehensive Psychiatry</a:t>
            </a:r>
            <a:r>
              <a:rPr lang="en-GB" sz="1200" dirty="0"/>
              <a:t>, 124, 152384. </a:t>
            </a:r>
          </a:p>
          <a:p>
            <a:endParaRPr lang="en-GB" sz="1200" dirty="0"/>
          </a:p>
          <a:p>
            <a:r>
              <a:rPr lang="en-GB" sz="1200" dirty="0"/>
              <a:t>Kellner, M. (2010) ‘Drug treatment of obsessive–compulsive disorder’, </a:t>
            </a:r>
            <a:r>
              <a:rPr lang="en-GB" sz="1200" i="1" dirty="0"/>
              <a:t>Dialogues in Clinical Neuroscience</a:t>
            </a:r>
            <a:r>
              <a:rPr lang="en-GB" sz="1200" dirty="0"/>
              <a:t>, 12(2), pp. 187–197. Available at: </a:t>
            </a:r>
            <a:r>
              <a:rPr lang="en-GB" sz="1200" dirty="0">
                <a:hlinkClick r:id="rId3"/>
              </a:rPr>
              <a:t>https://www.ncbi.nlm.nih.gov/pmc/articles/PMC3181959/</a:t>
            </a:r>
            <a:r>
              <a:rPr lang="en-GB" sz="1200" dirty="0"/>
              <a:t> (Accessed: 29 October 2025). </a:t>
            </a:r>
          </a:p>
          <a:p>
            <a:endParaRPr lang="en-GB" sz="1200" dirty="0"/>
          </a:p>
          <a:p>
            <a:r>
              <a:rPr lang="en-GB" sz="1200" dirty="0" err="1"/>
              <a:t>Kudriavtsev</a:t>
            </a:r>
            <a:r>
              <a:rPr lang="en-GB" sz="1200" dirty="0"/>
              <a:t>, P. (2022) </a:t>
            </a:r>
            <a:r>
              <a:rPr lang="en-GB" sz="1200" i="1" dirty="0"/>
              <a:t>Symptoms of obsessive-compulsive disorder OCD syndrome, flat vector illustration</a:t>
            </a:r>
            <a:r>
              <a:rPr lang="en-GB" sz="1200" dirty="0"/>
              <a:t>. Available at: </a:t>
            </a:r>
            <a:r>
              <a:rPr lang="en-GB" sz="1200" dirty="0">
                <a:hlinkClick r:id="rId4"/>
              </a:rPr>
              <a:t>https://www.dreamstime.com/symptoms-obsessive-compulsive-disorder-ocd-syndrome-flat-vector-illustration-isolated-white-background-infographic-image256701256</a:t>
            </a:r>
            <a:r>
              <a:rPr lang="en-GB" sz="1200" dirty="0"/>
              <a:t> (Accessed: 25 October 2025).</a:t>
            </a:r>
          </a:p>
          <a:p>
            <a:endParaRPr lang="en-GB" sz="1200" dirty="0"/>
          </a:p>
          <a:p>
            <a:r>
              <a:rPr lang="en-GB" sz="1200" dirty="0"/>
              <a:t>Mind (2025) </a:t>
            </a:r>
            <a:r>
              <a:rPr lang="en-GB" sz="1200" i="1" dirty="0"/>
              <a:t>OCD and Mental Health Facts</a:t>
            </a:r>
            <a:r>
              <a:rPr lang="en-GB" sz="1200" dirty="0"/>
              <a:t>. Available at: </a:t>
            </a:r>
            <a:r>
              <a:rPr lang="en-GB" sz="1200" dirty="0">
                <a:solidFill>
                  <a:srgbClr val="CC9900"/>
                </a:solidFill>
                <a:hlinkClick r:id="rId5"/>
              </a:rPr>
              <a:t>https://www.mind.org.uk/information-support/types-of-mental-health-problems/obsessive-compulsive-disorder-ocd</a:t>
            </a:r>
            <a:r>
              <a:rPr lang="en-GB" sz="1200" dirty="0">
                <a:solidFill>
                  <a:srgbClr val="CC9900"/>
                </a:solidFill>
              </a:rPr>
              <a:t> </a:t>
            </a:r>
            <a:r>
              <a:rPr lang="en-GB" sz="1200" dirty="0"/>
              <a:t>(Accessed: 27 October 2025). </a:t>
            </a:r>
          </a:p>
          <a:p>
            <a:endParaRPr lang="en-GB" sz="1200" dirty="0"/>
          </a:p>
          <a:p>
            <a:r>
              <a:rPr lang="en-GB" sz="1200" dirty="0"/>
              <a:t>Migala, J. (2024) </a:t>
            </a:r>
            <a:r>
              <a:rPr lang="en-GB" sz="1200" i="1" dirty="0"/>
              <a:t>85 Must-read OCD statistics in 2024</a:t>
            </a:r>
            <a:r>
              <a:rPr lang="en-GB" sz="1200" dirty="0"/>
              <a:t>. Available at: </a:t>
            </a:r>
            <a:r>
              <a:rPr lang="en-GB" sz="1200" dirty="0">
                <a:hlinkClick r:id="rId6"/>
              </a:rPr>
              <a:t>https://www.treatmyocd.com/blog/ocd-statistics</a:t>
            </a:r>
            <a:r>
              <a:rPr lang="en-GB" sz="1200" dirty="0"/>
              <a:t> (Accessed: 24 October 2025).</a:t>
            </a:r>
          </a:p>
          <a:p>
            <a:endParaRPr lang="en-GB" sz="1200" dirty="0"/>
          </a:p>
          <a:p>
            <a:r>
              <a:rPr lang="en-GB" sz="1200" dirty="0"/>
              <a:t>National Institute for Health and Care Excellence (NICE) (2024) </a:t>
            </a:r>
            <a:r>
              <a:rPr lang="en-GB" sz="1200" i="1" dirty="0"/>
              <a:t>CG31: Obsessive–Compulsive Disorder and Body Dysmorphic Disorder – Treatment</a:t>
            </a:r>
            <a:r>
              <a:rPr lang="en-GB" sz="1200" dirty="0"/>
              <a:t>. Available at: </a:t>
            </a:r>
            <a:r>
              <a:rPr lang="en-GB" sz="1200" dirty="0">
                <a:solidFill>
                  <a:srgbClr val="CC9900"/>
                </a:solidFill>
                <a:hlinkClick r:id="rId7">
                  <a:extLst>
                    <a:ext uri="{A12FA001-AC4F-418D-AE19-62706E023703}">
                      <ahyp:hlinkClr xmlns:ahyp="http://schemas.microsoft.com/office/drawing/2018/hyperlinkcolor" val="tx"/>
                    </a:ext>
                  </a:extLst>
                </a:hlinkClick>
              </a:rPr>
              <a:t>https://www.nice.org.uk/guidance/</a:t>
            </a:r>
            <a:r>
              <a:rPr lang="en-GB" sz="1200" dirty="0">
                <a:hlinkClick r:id="rId7">
                  <a:extLst>
                    <a:ext uri="{A12FA001-AC4F-418D-AE19-62706E023703}">
                      <ahyp:hlinkClr xmlns:ahyp="http://schemas.microsoft.com/office/drawing/2018/hyperlinkcolor" val="tx"/>
                    </a:ext>
                  </a:extLst>
                </a:hlinkClick>
              </a:rPr>
              <a:t>cg31</a:t>
            </a:r>
            <a:r>
              <a:rPr lang="en-GB" sz="1200" dirty="0"/>
              <a:t> (Accessed: 22 October 2025). </a:t>
            </a:r>
          </a:p>
          <a:p>
            <a:endParaRPr lang="en-GB" sz="1200" i="1" dirty="0"/>
          </a:p>
          <a:p>
            <a:r>
              <a:rPr lang="en-GB" sz="1200" dirty="0"/>
              <a:t>National Institute for Health and Care Excellence </a:t>
            </a:r>
            <a:r>
              <a:rPr lang="en-GB" sz="1200" i="1" dirty="0"/>
              <a:t>(NICE) (2024) Clinical Knowledge Summary: Obsessive–Compulsive Disorder</a:t>
            </a:r>
            <a:r>
              <a:rPr lang="en-GB" sz="1200" dirty="0"/>
              <a:t>. Available at: </a:t>
            </a:r>
            <a:r>
              <a:rPr lang="en-GB" sz="1200" dirty="0">
                <a:solidFill>
                  <a:srgbClr val="CC9900"/>
                </a:solidFill>
                <a:hlinkClick r:id="rId8"/>
              </a:rPr>
              <a:t>https://cks.nice.org.uk/topics/obsessive-compulsive-disorder</a:t>
            </a:r>
            <a:r>
              <a:rPr lang="en-GB" sz="1200" dirty="0">
                <a:solidFill>
                  <a:srgbClr val="CC9900"/>
                </a:solidFill>
              </a:rPr>
              <a:t> </a:t>
            </a:r>
            <a:r>
              <a:rPr lang="en-GB" sz="1200" dirty="0"/>
              <a:t>(Accessed: 25 October 2025). </a:t>
            </a:r>
          </a:p>
          <a:p>
            <a:endParaRPr lang="en-GB" sz="1200" dirty="0"/>
          </a:p>
          <a:p>
            <a:r>
              <a:rPr lang="en-GB" sz="1200" dirty="0" err="1"/>
              <a:t>Nezgovorova</a:t>
            </a:r>
            <a:r>
              <a:rPr lang="en-GB" sz="1200" dirty="0"/>
              <a:t>, V., Koran, L. and Tolin, D. (2022) ‘Optimising first-line treatments for adults with OCD: a clinical review’, </a:t>
            </a:r>
            <a:r>
              <a:rPr lang="en-GB" sz="1200" i="1" dirty="0"/>
              <a:t>Comprehensive Psychiatr</a:t>
            </a:r>
            <a:r>
              <a:rPr lang="en-GB" sz="1200" dirty="0"/>
              <a:t>y, 118, 152349. </a:t>
            </a:r>
          </a:p>
          <a:p>
            <a:endParaRPr lang="en-GB" sz="1200" dirty="0"/>
          </a:p>
          <a:p>
            <a:r>
              <a:rPr lang="en-GB" sz="1200" dirty="0"/>
              <a:t>National Health Service (NHS) (2025) </a:t>
            </a:r>
            <a:r>
              <a:rPr lang="en-GB" sz="1200" i="1" dirty="0"/>
              <a:t>Overview - Obsessive compulsive disorder (OCD). </a:t>
            </a:r>
            <a:r>
              <a:rPr lang="en-GB" sz="1200" dirty="0"/>
              <a:t>Available at: </a:t>
            </a:r>
            <a:r>
              <a:rPr lang="en-GB" sz="1200" dirty="0">
                <a:hlinkClick r:id="rId9"/>
              </a:rPr>
              <a:t>https://www.nhs.uk/mental-health/conditions/obsessive-compulsive-disorder-ocd/overview/</a:t>
            </a:r>
            <a:r>
              <a:rPr lang="en-GB" sz="1200" dirty="0"/>
              <a:t> (Accessed: 21 October 2025). </a:t>
            </a:r>
          </a:p>
          <a:p>
            <a:endParaRPr lang="en-GB" sz="1200" dirty="0"/>
          </a:p>
          <a:p>
            <a:r>
              <a:rPr lang="en-GB" sz="1200" dirty="0"/>
              <a:t>NHS (2024) </a:t>
            </a:r>
            <a:r>
              <a:rPr lang="en-GB" sz="1200" i="1" dirty="0"/>
              <a:t>Treatment – Obsessive–Compulsive Disorder</a:t>
            </a:r>
            <a:r>
              <a:rPr lang="en-GB" sz="1200" dirty="0"/>
              <a:t>. Available at: </a:t>
            </a:r>
            <a:r>
              <a:rPr lang="en-GB" sz="1200" dirty="0">
                <a:solidFill>
                  <a:srgbClr val="CC9900"/>
                </a:solidFill>
                <a:hlinkClick r:id="rId10"/>
              </a:rPr>
              <a:t>https://www.nhs.uk/mental-health/conditions/obsessive-compulsive-disorder-ocd/treatment</a:t>
            </a:r>
            <a:r>
              <a:rPr lang="en-GB" sz="1200" dirty="0">
                <a:solidFill>
                  <a:srgbClr val="CC9900"/>
                </a:solidFill>
              </a:rPr>
              <a:t> </a:t>
            </a:r>
            <a:r>
              <a:rPr lang="en-GB" sz="1200" dirty="0"/>
              <a:t>(Accessed: 21 October 2025). </a:t>
            </a:r>
          </a:p>
          <a:p>
            <a:endParaRPr lang="en-GB" sz="1200" dirty="0"/>
          </a:p>
          <a:p>
            <a:r>
              <a:rPr lang="en-GB" sz="1200" dirty="0"/>
              <a:t>NHS England (2019) </a:t>
            </a:r>
            <a:r>
              <a:rPr lang="en-GB" sz="1200" i="1" dirty="0"/>
              <a:t>The NHS Long-Term Plan</a:t>
            </a:r>
            <a:r>
              <a:rPr lang="en-GB" sz="1200" dirty="0"/>
              <a:t>. Available at: </a:t>
            </a:r>
            <a:r>
              <a:rPr lang="en-GB" sz="1200" dirty="0">
                <a:solidFill>
                  <a:srgbClr val="CC9900"/>
                </a:solidFill>
                <a:hlinkClick r:id="rId11"/>
              </a:rPr>
              <a:t>https://www.england.nhs.uk/long-term-plan</a:t>
            </a:r>
            <a:r>
              <a:rPr lang="en-GB" sz="1200" dirty="0">
                <a:solidFill>
                  <a:srgbClr val="CC9900"/>
                </a:solidFill>
              </a:rPr>
              <a:t> </a:t>
            </a:r>
            <a:r>
              <a:rPr lang="en-GB" sz="1200" dirty="0"/>
              <a:t>(Accessed: 23 October 2025). </a:t>
            </a:r>
          </a:p>
          <a:p>
            <a:endParaRPr lang="en-GB" sz="1200" dirty="0"/>
          </a:p>
          <a:p>
            <a:endParaRPr lang="en-GB" sz="1200" dirty="0"/>
          </a:p>
          <a:p>
            <a:endParaRPr lang="en-GB" sz="1200" dirty="0"/>
          </a:p>
          <a:p>
            <a:endParaRPr lang="en-GB" sz="1200" dirty="0"/>
          </a:p>
          <a:p>
            <a:endParaRPr lang="en-GB" sz="1200" dirty="0"/>
          </a:p>
          <a:p>
            <a:endParaRPr lang="en-GB" sz="1400" dirty="0"/>
          </a:p>
        </p:txBody>
      </p:sp>
    </p:spTree>
    <p:extLst>
      <p:ext uri="{BB962C8B-B14F-4D97-AF65-F5344CB8AC3E}">
        <p14:creationId xmlns:p14="http://schemas.microsoft.com/office/powerpoint/2010/main" val="31866547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885A154-3360-AE42-21A9-843EEB4ACCC6}"/>
              </a:ext>
            </a:extLst>
          </p:cNvPr>
          <p:cNvSpPr txBox="1"/>
          <p:nvPr/>
        </p:nvSpPr>
        <p:spPr>
          <a:xfrm>
            <a:off x="100668" y="145969"/>
            <a:ext cx="11803310" cy="7848302"/>
          </a:xfrm>
          <a:prstGeom prst="rect">
            <a:avLst/>
          </a:prstGeom>
          <a:noFill/>
        </p:spPr>
        <p:txBody>
          <a:bodyPr wrap="square">
            <a:spAutoFit/>
          </a:bodyPr>
          <a:lstStyle/>
          <a:p>
            <a:r>
              <a:rPr lang="en-GB" sz="1200" dirty="0"/>
              <a:t>NHS England (2020) </a:t>
            </a:r>
            <a:r>
              <a:rPr lang="en-GB" sz="1200" i="1" dirty="0"/>
              <a:t>The NHS People Plan.</a:t>
            </a:r>
            <a:r>
              <a:rPr lang="en-GB" sz="1200" dirty="0"/>
              <a:t> London. Available at: </a:t>
            </a:r>
            <a:r>
              <a:rPr lang="en-GB" sz="1200" dirty="0">
                <a:solidFill>
                  <a:srgbClr val="CC9900"/>
                </a:solidFill>
                <a:hlinkClick r:id="rId2"/>
              </a:rPr>
              <a:t>https://www.england.nhs.uk/ournhspeople</a:t>
            </a:r>
            <a:r>
              <a:rPr lang="en-GB" sz="1200" dirty="0">
                <a:hlinkClick r:id="rId2"/>
              </a:rPr>
              <a:t>/</a:t>
            </a:r>
            <a:r>
              <a:rPr lang="en-GB" sz="1200" dirty="0"/>
              <a:t> (Accessed: 21 October 2025). </a:t>
            </a:r>
          </a:p>
          <a:p>
            <a:endParaRPr lang="en-GB" sz="1200" dirty="0"/>
          </a:p>
          <a:p>
            <a:r>
              <a:rPr lang="en-GB" sz="1200" dirty="0"/>
              <a:t>NHS England (2021) </a:t>
            </a:r>
            <a:r>
              <a:rPr lang="en-GB" sz="1200" i="1" dirty="0"/>
              <a:t>The Community Mental Health Framework for Adults and Older Adults</a:t>
            </a:r>
            <a:r>
              <a:rPr lang="en-GB" sz="1200" dirty="0"/>
              <a:t>. Available at: </a:t>
            </a:r>
            <a:r>
              <a:rPr lang="en-GB" sz="1200" dirty="0">
                <a:hlinkClick r:id="rId3"/>
              </a:rPr>
              <a:t>https://www.england.nhs.uk/mental-health/adults/community-mental-health-framework/</a:t>
            </a:r>
            <a:r>
              <a:rPr lang="en-GB" sz="1200" dirty="0"/>
              <a:t> (Accessed: 25 October 2025). </a:t>
            </a:r>
          </a:p>
          <a:p>
            <a:endParaRPr lang="en-GB" sz="1200" dirty="0"/>
          </a:p>
          <a:p>
            <a:r>
              <a:rPr lang="en-GB" sz="1200" dirty="0"/>
              <a:t>NHS England (2024) </a:t>
            </a:r>
            <a:r>
              <a:rPr lang="en-GB" sz="1200" i="1" dirty="0"/>
              <a:t>Talking Therapies Outcomes and Implementation Framework</a:t>
            </a:r>
            <a:r>
              <a:rPr lang="en-GB" sz="1200" dirty="0"/>
              <a:t>. Available at: </a:t>
            </a:r>
            <a:r>
              <a:rPr lang="en-GB" sz="1200" dirty="0">
                <a:hlinkClick r:id="rId4"/>
              </a:rPr>
              <a:t>https://www.england.nhs.uk/mental-health/adults/nhs-talking-therapies/</a:t>
            </a:r>
            <a:r>
              <a:rPr lang="en-GB" sz="1200" dirty="0"/>
              <a:t> (Accessed: 27 October 2025). </a:t>
            </a:r>
          </a:p>
          <a:p>
            <a:endParaRPr lang="en-GB" sz="1200" dirty="0"/>
          </a:p>
          <a:p>
            <a:r>
              <a:rPr lang="en-GB" sz="1200" dirty="0"/>
              <a:t>NHS England (2024) </a:t>
            </a:r>
            <a:r>
              <a:rPr lang="en-GB" sz="1200" i="1" dirty="0"/>
              <a:t>Comprehensive Model of Personalised Care</a:t>
            </a:r>
            <a:r>
              <a:rPr lang="en-GB" sz="1200" dirty="0"/>
              <a:t>. Available at: </a:t>
            </a:r>
            <a:r>
              <a:rPr lang="en-GB" sz="1200" dirty="0">
                <a:hlinkClick r:id="rId5"/>
              </a:rPr>
              <a:t>https://www.england.nhs.uk/personalisedcare/comprehensive-model-of-personalised-care/</a:t>
            </a:r>
            <a:r>
              <a:rPr lang="en-GB" sz="1200" dirty="0"/>
              <a:t> (Accessed: 21 October 2025). </a:t>
            </a:r>
          </a:p>
          <a:p>
            <a:endParaRPr lang="en-GB" sz="1200" dirty="0"/>
          </a:p>
          <a:p>
            <a:r>
              <a:rPr lang="en-GB" sz="1200" dirty="0"/>
              <a:t>NHS England (2024) </a:t>
            </a:r>
            <a:r>
              <a:rPr lang="en-GB" sz="1200" i="1" dirty="0"/>
              <a:t>Integrated Care Quality and Outcomes Framework</a:t>
            </a:r>
            <a:r>
              <a:rPr lang="en-GB" sz="1200" dirty="0"/>
              <a:t>. Available at: </a:t>
            </a:r>
            <a:r>
              <a:rPr lang="en-GB" sz="1200" dirty="0">
                <a:hlinkClick r:id="rId6"/>
              </a:rPr>
              <a:t>https://www.england.nhs.uk/long-read/integrated-care-quality-and-outcomes-framework/</a:t>
            </a:r>
            <a:r>
              <a:rPr lang="en-GB" sz="1200" dirty="0"/>
              <a:t> (Accessed: 21 October 2025). </a:t>
            </a:r>
          </a:p>
          <a:p>
            <a:endParaRPr lang="en-GB" sz="1200" dirty="0"/>
          </a:p>
          <a:p>
            <a:r>
              <a:rPr lang="en-GB" sz="1200" dirty="0"/>
              <a:t>NHS England (2024) </a:t>
            </a:r>
            <a:r>
              <a:rPr lang="en-GB" sz="1200" i="1" dirty="0"/>
              <a:t>Community Mental Health Transformation Programme: Implementation Guidance</a:t>
            </a:r>
            <a:r>
              <a:rPr lang="en-GB" sz="1200" dirty="0"/>
              <a:t>. Available at: </a:t>
            </a:r>
            <a:r>
              <a:rPr lang="en-GB" sz="1200" dirty="0">
                <a:hlinkClick r:id="rId7"/>
              </a:rPr>
              <a:t>https://www.england.nhs.uk/mental-health/adults/community-mental-health-transformation/</a:t>
            </a:r>
            <a:r>
              <a:rPr lang="en-GB" sz="1200" dirty="0"/>
              <a:t> (Accessed: 25 October 2025). </a:t>
            </a:r>
          </a:p>
          <a:p>
            <a:endParaRPr lang="en-GB" sz="1200" dirty="0"/>
          </a:p>
          <a:p>
            <a:r>
              <a:rPr lang="en-GB" sz="1200" dirty="0"/>
              <a:t>NICE (2005) </a:t>
            </a:r>
            <a:r>
              <a:rPr lang="en-GB" sz="1200" i="1" dirty="0"/>
              <a:t>Recommendations | Obsessive-compulsive disorder and body dysmorphic disorder: treatment</a:t>
            </a:r>
            <a:r>
              <a:rPr lang="en-GB" sz="1200" dirty="0"/>
              <a:t>. Available at: https://www.nice.org.uk/guidance/cg31/chapter/Recommendations. (Accessed: 13 October 2025).</a:t>
            </a:r>
          </a:p>
          <a:p>
            <a:endParaRPr lang="en-GB" sz="1200" dirty="0"/>
          </a:p>
          <a:p>
            <a:r>
              <a:rPr lang="en-GB" sz="1200" dirty="0"/>
              <a:t>Obsessive–Compulsive Disorder UK (OCD-UK) (2022) </a:t>
            </a:r>
            <a:r>
              <a:rPr lang="en-GB" sz="1200" i="1" dirty="0"/>
              <a:t>Accessing OCD Treatment through the NHS. </a:t>
            </a:r>
            <a:r>
              <a:rPr lang="en-GB" sz="1200" dirty="0"/>
              <a:t>Available at: </a:t>
            </a:r>
            <a:r>
              <a:rPr lang="en-GB" sz="1200" dirty="0">
                <a:hlinkClick r:id="rId8"/>
              </a:rPr>
              <a:t>https://www.ocduk.org/ocd/treatment/accessing-ocd-treatment</a:t>
            </a:r>
            <a:r>
              <a:rPr lang="en-GB" sz="1200" dirty="0"/>
              <a:t> (Accessed: 27 October 2025). </a:t>
            </a:r>
          </a:p>
          <a:p>
            <a:endParaRPr lang="en-GB" sz="1200" dirty="0"/>
          </a:p>
          <a:p>
            <a:r>
              <a:rPr lang="en-GB" sz="1200" dirty="0"/>
              <a:t>Obsessive–Compulsive Disorder UK (OCD-UK) (2023) </a:t>
            </a:r>
            <a:r>
              <a:rPr lang="en-GB" sz="1200" i="1" dirty="0"/>
              <a:t>OCD Facts and Figures</a:t>
            </a:r>
            <a:r>
              <a:rPr lang="en-GB" sz="1200" dirty="0"/>
              <a:t>. Available at: </a:t>
            </a:r>
            <a:r>
              <a:rPr lang="en-GB" sz="1200" dirty="0">
                <a:hlinkClick r:id="rId9"/>
              </a:rPr>
              <a:t>https://www.ocduk.org/ocd/facts-and-figures</a:t>
            </a:r>
            <a:r>
              <a:rPr lang="en-GB" sz="1200" dirty="0"/>
              <a:t> (Accessed: 29 October 2025). </a:t>
            </a:r>
          </a:p>
          <a:p>
            <a:endParaRPr lang="en-GB" sz="1200" dirty="0"/>
          </a:p>
          <a:p>
            <a:r>
              <a:rPr lang="en-GB" sz="1200" dirty="0"/>
              <a:t>OCD Action (2021) </a:t>
            </a:r>
            <a:r>
              <a:rPr lang="en-GB" sz="1200" i="1" dirty="0"/>
              <a:t>OCD in brief - OCD action</a:t>
            </a:r>
            <a:r>
              <a:rPr lang="en-GB" sz="1200" dirty="0"/>
              <a:t>. Available at: </a:t>
            </a:r>
            <a:r>
              <a:rPr lang="en-GB" sz="1200" dirty="0">
                <a:hlinkClick r:id="rId10"/>
              </a:rPr>
              <a:t>https://ocdaction.org.uk/learn-about-ocd/ocd-in-brief/</a:t>
            </a:r>
            <a:r>
              <a:rPr lang="en-GB" sz="1200" dirty="0"/>
              <a:t> (Accessed: 22 October 2025). </a:t>
            </a:r>
          </a:p>
          <a:p>
            <a:endParaRPr lang="en-GB" sz="1200" dirty="0"/>
          </a:p>
          <a:p>
            <a:r>
              <a:rPr lang="en-GB" sz="1200" dirty="0"/>
              <a:t>PubMed (2023) </a:t>
            </a:r>
            <a:r>
              <a:rPr lang="en-GB" sz="1200" i="1" dirty="0"/>
              <a:t>Cost-of-Illness Study: OCD in the UK.</a:t>
            </a:r>
            <a:r>
              <a:rPr lang="en-GB" sz="1200" dirty="0"/>
              <a:t> PMID: 37713953. Available at: </a:t>
            </a:r>
            <a:r>
              <a:rPr lang="en-GB" sz="1200" dirty="0">
                <a:hlinkClick r:id="rId11"/>
              </a:rPr>
              <a:t>https://pubmed.ncbi.nlm.nih.gov/37713953</a:t>
            </a:r>
            <a:r>
              <a:rPr lang="en-GB" sz="1200" dirty="0"/>
              <a:t> (Accessed: 21 October 2025). </a:t>
            </a:r>
          </a:p>
          <a:p>
            <a:endParaRPr lang="en-GB" sz="1200" dirty="0"/>
          </a:p>
          <a:p>
            <a:r>
              <a:rPr lang="en-GB" sz="1200" dirty="0"/>
              <a:t>Psychic Solutions India (2024) </a:t>
            </a:r>
            <a:r>
              <a:rPr lang="en-GB" sz="1200" i="1" dirty="0"/>
              <a:t>OCD Management</a:t>
            </a:r>
            <a:r>
              <a:rPr lang="en-GB" sz="1200" dirty="0"/>
              <a:t>. Available at: </a:t>
            </a:r>
            <a:r>
              <a:rPr lang="en-GB" sz="1200" dirty="0">
                <a:hlinkClick r:id="rId12"/>
              </a:rPr>
              <a:t>https://www.psychicsolutionsindia.com/facalty-details/ocd-management</a:t>
            </a:r>
            <a:r>
              <a:rPr lang="en-GB" sz="1200" dirty="0"/>
              <a:t> (Accessed: 23 October 2025). </a:t>
            </a:r>
          </a:p>
          <a:p>
            <a:endParaRPr lang="en-GB" sz="1200" dirty="0"/>
          </a:p>
          <a:p>
            <a:r>
              <a:rPr lang="en-GB" sz="1200" dirty="0"/>
              <a:t>Royal College of Psychiatrists (</a:t>
            </a:r>
            <a:r>
              <a:rPr lang="en-GB" sz="1200" dirty="0" err="1"/>
              <a:t>RCPsych</a:t>
            </a:r>
            <a:r>
              <a:rPr lang="en-GB" sz="1200" dirty="0"/>
              <a:t>) (2024) </a:t>
            </a:r>
            <a:r>
              <a:rPr lang="en-GB" sz="1200" i="1" dirty="0"/>
              <a:t>Obsessive–Compulsive Disorder (OCD)</a:t>
            </a:r>
            <a:r>
              <a:rPr lang="en-GB" sz="1200" dirty="0"/>
              <a:t>. Available at: </a:t>
            </a:r>
            <a:r>
              <a:rPr lang="en-GB" sz="1200" dirty="0">
                <a:hlinkClick r:id="rId13"/>
              </a:rPr>
              <a:t>https://www.rcpsych.ac.uk/mental-health/mental-illnesses-and-mental-health-problems/obsessive-compulsive-disorder</a:t>
            </a:r>
            <a:r>
              <a:rPr lang="en-GB" sz="1200" dirty="0"/>
              <a:t> (Accessed: 25 October 2025). </a:t>
            </a:r>
          </a:p>
          <a:p>
            <a:endParaRPr lang="en-GB" sz="1200" dirty="0"/>
          </a:p>
          <a:p>
            <a:endParaRPr lang="en-GB" sz="1200" dirty="0"/>
          </a:p>
          <a:p>
            <a:endParaRPr lang="en-GB" sz="1200" dirty="0"/>
          </a:p>
          <a:p>
            <a:r>
              <a:rPr lang="en-GB" sz="1200" dirty="0"/>
              <a:t>. </a:t>
            </a:r>
          </a:p>
          <a:p>
            <a:endParaRPr lang="en-GB" sz="1200" dirty="0"/>
          </a:p>
          <a:p>
            <a:endParaRPr lang="en-GB" sz="1200" dirty="0"/>
          </a:p>
        </p:txBody>
      </p:sp>
    </p:spTree>
    <p:extLst>
      <p:ext uri="{BB962C8B-B14F-4D97-AF65-F5344CB8AC3E}">
        <p14:creationId xmlns:p14="http://schemas.microsoft.com/office/powerpoint/2010/main" val="35671298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3CCBA50-5B33-272D-5A70-97085022896C}"/>
              </a:ext>
            </a:extLst>
          </p:cNvPr>
          <p:cNvSpPr txBox="1"/>
          <p:nvPr/>
        </p:nvSpPr>
        <p:spPr>
          <a:xfrm>
            <a:off x="109057" y="368359"/>
            <a:ext cx="11618752" cy="4893647"/>
          </a:xfrm>
          <a:prstGeom prst="rect">
            <a:avLst/>
          </a:prstGeom>
          <a:noFill/>
        </p:spPr>
        <p:txBody>
          <a:bodyPr wrap="square">
            <a:spAutoFit/>
          </a:bodyPr>
          <a:lstStyle/>
          <a:p>
            <a:endParaRPr lang="en-GB" sz="1200" dirty="0"/>
          </a:p>
          <a:p>
            <a:endParaRPr lang="en-GB" sz="1200" dirty="0"/>
          </a:p>
          <a:p>
            <a:r>
              <a:rPr lang="en-GB" sz="1200" dirty="0"/>
              <a:t>Royal College of Psychiatrists (</a:t>
            </a:r>
            <a:r>
              <a:rPr lang="en-GB" sz="1200" dirty="0" err="1"/>
              <a:t>RCPsych</a:t>
            </a:r>
            <a:r>
              <a:rPr lang="en-GB" sz="1200" dirty="0"/>
              <a:t>) (2024) </a:t>
            </a:r>
            <a:r>
              <a:rPr lang="en-GB" sz="1200" i="1" dirty="0"/>
              <a:t>Obsessive–Compulsive Disorder in Children and Young People</a:t>
            </a:r>
            <a:r>
              <a:rPr lang="en-GB" sz="1200" dirty="0"/>
              <a:t>. Available at: </a:t>
            </a:r>
            <a:r>
              <a:rPr lang="en-GB" sz="1200" dirty="0">
                <a:hlinkClick r:id="rId2"/>
              </a:rPr>
              <a:t>https://www.rcpsych.ac.uk/mental-health/parents-and-young-people/ocd-young-people</a:t>
            </a:r>
            <a:r>
              <a:rPr lang="en-GB" sz="1200" dirty="0"/>
              <a:t> (Accessed: 22 October 2025). </a:t>
            </a:r>
          </a:p>
          <a:p>
            <a:endParaRPr lang="en-GB" sz="1200" dirty="0"/>
          </a:p>
          <a:p>
            <a:r>
              <a:rPr lang="en-GB" sz="1200" dirty="0"/>
              <a:t>Royal College of Psychiatrists (</a:t>
            </a:r>
            <a:r>
              <a:rPr lang="en-GB" sz="1200" dirty="0" err="1"/>
              <a:t>RCPsych</a:t>
            </a:r>
            <a:r>
              <a:rPr lang="en-GB" sz="1200" dirty="0"/>
              <a:t>) (2024) </a:t>
            </a:r>
            <a:r>
              <a:rPr lang="en-GB" sz="1200" i="1" dirty="0"/>
              <a:t>Antidepressants and OCD: Clinical Guidance for Practitioners</a:t>
            </a:r>
            <a:r>
              <a:rPr lang="en-GB" sz="1200" dirty="0"/>
              <a:t>. Available at: </a:t>
            </a:r>
            <a:r>
              <a:rPr lang="en-GB" sz="1200" dirty="0">
                <a:hlinkClick r:id="rId3"/>
              </a:rPr>
              <a:t>https://www.rcpsych.ac.uk/mental-health/mental-illnesses-and-mental-health-problems/obsessive-compulsive-disorder#medication-section</a:t>
            </a:r>
            <a:r>
              <a:rPr lang="en-GB" sz="1200" dirty="0"/>
              <a:t> (Accessed: 21 October 2025). </a:t>
            </a:r>
          </a:p>
          <a:p>
            <a:endParaRPr lang="en-GB" sz="1200" dirty="0"/>
          </a:p>
          <a:p>
            <a:r>
              <a:rPr lang="en-GB" sz="1200" dirty="0"/>
              <a:t>Rowa, K., Antony, M.M. and Richter, M.A. (2025) ‘Clinical validation of the Obsessive–Compulsive Inventory–Revised (OCI-R)’, </a:t>
            </a:r>
            <a:r>
              <a:rPr lang="en-GB" sz="1200" i="1" dirty="0"/>
              <a:t>Behaviour Research and Therapy</a:t>
            </a:r>
            <a:r>
              <a:rPr lang="en-GB" sz="1200" dirty="0"/>
              <a:t>, 170, 104314. </a:t>
            </a:r>
          </a:p>
          <a:p>
            <a:endParaRPr lang="en-GB" sz="1200" dirty="0"/>
          </a:p>
          <a:p>
            <a:r>
              <a:rPr lang="en-GB" sz="1200" dirty="0"/>
              <a:t>Storch, E.A., Rasmussen, S.A. and Goodman, W.K. (2019) ‘The Yale–Brown Obsessive Compulsive Scale: Updated psychometrics’, </a:t>
            </a:r>
            <a:r>
              <a:rPr lang="en-GB" sz="1200" i="1" dirty="0"/>
              <a:t>Journal of Anxiety Disorders</a:t>
            </a:r>
            <a:r>
              <a:rPr lang="en-GB" sz="1200" dirty="0"/>
              <a:t>, 63, pp. 15–23. </a:t>
            </a:r>
          </a:p>
          <a:p>
            <a:endParaRPr lang="en-GB" sz="1200" dirty="0"/>
          </a:p>
          <a:p>
            <a:r>
              <a:rPr lang="en-GB" sz="1200" dirty="0"/>
              <a:t>Sharma, E., Storch, E.A. and Lewin, A.B. (2021) ‘Comorbidity of obsessive-compulsive disorder and anxiety disorders: implications for treatment’, </a:t>
            </a:r>
            <a:r>
              <a:rPr lang="en-GB" sz="1200" i="1" dirty="0"/>
              <a:t>Journal of Anxiety Disorders</a:t>
            </a:r>
            <a:r>
              <a:rPr lang="en-GB" sz="1200" dirty="0"/>
              <a:t>, 83, 102460. </a:t>
            </a:r>
          </a:p>
          <a:p>
            <a:endParaRPr lang="en-GB" sz="1200" dirty="0"/>
          </a:p>
          <a:p>
            <a:r>
              <a:rPr lang="en-GB" sz="1200" dirty="0"/>
              <a:t>The Wright Initiative (2025) </a:t>
            </a:r>
            <a:r>
              <a:rPr lang="en-GB" sz="1200" i="1" dirty="0"/>
              <a:t>Treatment for Compulsive Disorder.</a:t>
            </a:r>
            <a:r>
              <a:rPr lang="en-GB" sz="1200" dirty="0"/>
              <a:t> Available at: </a:t>
            </a:r>
            <a:r>
              <a:rPr lang="en-GB" sz="1200" dirty="0">
                <a:hlinkClick r:id="rId4"/>
              </a:rPr>
              <a:t>https://thewrightinitiative.com/misc/treatment-for-compulsive-disorder.html</a:t>
            </a:r>
            <a:r>
              <a:rPr lang="en-GB" sz="1200" dirty="0"/>
              <a:t> (Accessed: 23 October 2025).  </a:t>
            </a:r>
          </a:p>
          <a:p>
            <a:endParaRPr lang="en-GB" sz="1200" dirty="0"/>
          </a:p>
          <a:p>
            <a:r>
              <a:rPr lang="en-GB" sz="1200" dirty="0"/>
              <a:t>World Health Organisation (WHO) (2024) </a:t>
            </a:r>
            <a:r>
              <a:rPr lang="en-GB" sz="1200" i="1" dirty="0"/>
              <a:t>ICD-11: 6B20 Obsessive–Compulsive Disorder.</a:t>
            </a:r>
            <a:r>
              <a:rPr lang="en-GB" sz="1200" dirty="0"/>
              <a:t> Available at: </a:t>
            </a:r>
            <a:r>
              <a:rPr lang="en-GB" sz="1200" dirty="0">
                <a:hlinkClick r:id="rId5"/>
              </a:rPr>
              <a:t>https://icd.who.int/browse11/l-m/en#/http://id.who.int/icd/entity/758858082</a:t>
            </a:r>
            <a:r>
              <a:rPr lang="en-GB" sz="1200" dirty="0"/>
              <a:t> (Accessed: 22 October 2025). </a:t>
            </a:r>
          </a:p>
          <a:p>
            <a:endParaRPr lang="en-GB" sz="1200" dirty="0"/>
          </a:p>
          <a:p>
            <a:r>
              <a:rPr lang="en-GB" sz="1200" dirty="0"/>
              <a:t>World Health Organisation (WHO) (2024) </a:t>
            </a:r>
            <a:r>
              <a:rPr lang="en-GB" sz="1200" i="1" dirty="0"/>
              <a:t>Global Health Estimates: Mental and Behavioural Disorders</a:t>
            </a:r>
            <a:r>
              <a:rPr lang="en-GB" sz="1200" dirty="0"/>
              <a:t>. Available at: </a:t>
            </a:r>
            <a:r>
              <a:rPr lang="en-GB" sz="1200" dirty="0">
                <a:hlinkClick r:id="rId6"/>
              </a:rPr>
              <a:t>https://www.who.int/data/gho/data/themes/mental-health</a:t>
            </a:r>
            <a:r>
              <a:rPr lang="en-GB" sz="1200" dirty="0"/>
              <a:t> (Accessed: 22 October 2025). </a:t>
            </a:r>
          </a:p>
        </p:txBody>
      </p:sp>
    </p:spTree>
    <p:extLst>
      <p:ext uri="{BB962C8B-B14F-4D97-AF65-F5344CB8AC3E}">
        <p14:creationId xmlns:p14="http://schemas.microsoft.com/office/powerpoint/2010/main" val="474662350"/>
      </p:ext>
    </p:extLst>
  </p:cSld>
  <p:clrMapOvr>
    <a:masterClrMapping/>
  </p:clrMapOvr>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4941</Words>
  <Application>Microsoft Office PowerPoint</Application>
  <PresentationFormat>Widescreen</PresentationFormat>
  <Paragraphs>376</Paragraphs>
  <Slides>34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Meiryo</vt:lpstr>
      <vt:lpstr>Aptos</vt:lpstr>
      <vt:lpstr>Arial</vt:lpstr>
      <vt:lpstr>Corbel</vt:lpstr>
      <vt:lpstr>Wingdings</vt:lpstr>
      <vt:lpstr>ShojiVTI</vt:lpstr>
      <vt:lpstr>Obsessive-compulsive disorder (OCD)</vt:lpstr>
      <vt:lpstr> Overview of OCD </vt:lpstr>
      <vt:lpstr>Definition </vt:lpstr>
      <vt:lpstr>Symptoms  </vt:lpstr>
      <vt:lpstr>Aetiology </vt:lpstr>
      <vt:lpstr>Non-Modifiable Risk Factors</vt:lpstr>
      <vt:lpstr>Modifiable Risk Factors</vt:lpstr>
      <vt:lpstr> UK Prevalence </vt:lpstr>
      <vt:lpstr>Global Prevalence</vt:lpstr>
      <vt:lpstr>Economic and Social Impact of OCD </vt:lpstr>
      <vt:lpstr>Stigma</vt:lpstr>
      <vt:lpstr>PowerPoint Presentation</vt:lpstr>
      <vt:lpstr>Initial Assessment </vt:lpstr>
      <vt:lpstr>Psychological Therapies: CBT and ERP </vt:lpstr>
      <vt:lpstr>Pharmacological Treatments </vt:lpstr>
      <vt:lpstr>UK Frameworks and Policy Implementation for OCD Management</vt:lpstr>
      <vt:lpstr>Community Mental Health Transformation </vt:lpstr>
      <vt:lpstr>NICE Stepped-Care Framework </vt:lpstr>
      <vt:lpstr>PowerPoint Presentation</vt:lpstr>
      <vt:lpstr>Comorbidity  </vt:lpstr>
      <vt:lpstr>Differential Diagnosis</vt:lpstr>
      <vt:lpstr>Prevention and Relapse Management </vt:lpstr>
      <vt:lpstr>Skills for Co-Productive Care</vt:lpstr>
      <vt:lpstr>Values and behaviours for co-productive  care</vt:lpstr>
      <vt:lpstr>The Comprehensive model of personalised care </vt:lpstr>
      <vt:lpstr>Components of Personalised Care</vt:lpstr>
      <vt:lpstr>Self-management support </vt:lpstr>
      <vt:lpstr>Key Recommendations </vt:lpstr>
      <vt:lpstr> Conclusion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Nabeela Begum (2216501)</dc:creator>
  <cp:lastModifiedBy>Nabeela Begum (2216501)</cp:lastModifiedBy>
  <cp:revision>1</cp:revision>
  <dcterms:created xsi:type="dcterms:W3CDTF">2025-10-21T09:47:18Z</dcterms:created>
  <dcterms:modified xsi:type="dcterms:W3CDTF">2025-11-09T13:03:23Z</dcterms:modified>
</cp:coreProperties>
</file>