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2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6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38529-F999-4091-B9ED-5094739C9941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AC4B46-9F84-4792-800E-87AC7A42A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209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FA95A0D-D587-4D24-FC98-341D1AC75A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28688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28688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28688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28688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7B15EFB-B206-4DB4-A74D-7C03F88CDC11}" type="slidenum">
              <a:rPr lang="en-US" altLang="en-US" sz="1200" b="0"/>
              <a:pPr eaLnBrk="1" hangingPunct="1"/>
              <a:t>1</a:t>
            </a:fld>
            <a:endParaRPr lang="en-US" altLang="en-US" sz="1200" b="0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694A97D6-6456-78B3-DFA1-047F6C2818A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3438525" y="2390775"/>
            <a:ext cx="0" cy="0"/>
          </a:xfrm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98303832-57A0-F721-4456-C0BDA465B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280" tIns="45639" rIns="91280" bIns="45639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2091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9134A-CFDF-F7D1-49B2-25299A7B0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A8784-3151-AD5D-7EF7-81460B94F9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EE5B3-0883-4D27-EAD8-7CB6BA730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E81F0-5B4B-AF8E-31BF-678A67142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9C6F7-1065-CDD7-1034-6E6C041DC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456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D9BA6-7732-DEC2-DDA4-91E75B505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740E8-849F-5055-90A7-AE2EE88F3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9CB23-90E2-D6AB-ADD6-CE9A03F62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941F8-12AC-E6AC-6C94-159A09FD7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E74B3-48CD-2A1E-5872-8B55E48D1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570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EE29E-0745-1B14-60E6-F890EB237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ED3B3-9FCD-6B0E-3E1E-FA301600F4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33CAA-72C8-D7F1-9A7D-4CBA670E2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C33DC-F620-652C-336C-6A0710860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2B0AC-FA63-D6AC-A4F6-7727B59A2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35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865D4-EEAD-C1DF-A8C8-369E9C5F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10389-F658-E338-E45E-3B689A2857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9DF46-C39E-FCDC-ACD9-023809A46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2B0CA-B789-6CE5-EBD5-C05E1AEAE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BC9C4-0992-8B48-4E20-E23D3FF81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3116D6-3F9E-D251-91FC-FE3308DB2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846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BED77-934C-A43A-35D9-E19F3046D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0E37C-7B0F-DCA9-24D1-8204B66F7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D2C24-F978-FAA6-A1E8-2C4F4314A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B4F249-6A17-027F-2A33-EB2044F095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CF0B49-ECBD-BCC7-9C68-F81EA98F3D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AC9340-AD43-1601-D13F-E483D718C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1E191E-A7D9-40A8-8E09-4D1604A9C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28533-6249-01E4-44FC-AD1698E9E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34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61EE4-C640-BE1E-4838-9537374CF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233FEB-5473-1E3E-6ABC-5672C83D5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C4ABA4-E4AE-53FD-4236-CAEAFDE7E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23D9A4-D498-C72C-EE79-87368FCAB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829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7E745-EA1E-943F-C783-1186A11A9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E621B8-5011-D9D0-AA91-92802B7B7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9AEEB0-1714-68A0-78B2-341F5275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128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F551C-9671-6059-4EA4-CA3953E2F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B203E-327C-5623-9E82-68F487B8A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50CBB6-8E41-C593-4F79-E4A79459F1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0D1887-69A5-E68E-B293-BAA157F4A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9D5124-110B-16EB-C181-A263B9EF9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522F2-193A-55C7-3D17-BDF7F007E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23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4227B-187D-E550-07EB-7B8BF3D67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193F47-185F-320E-763C-B76CBD206F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24104-F15B-AA32-CBE7-B4E6A9956E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806A4-7FE3-76A2-F601-FF6DA913E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B1292-8AFF-EAFF-9EE4-9AF503B7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BC60F-AB42-C54F-B186-EEDA26250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26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D519-D7E2-2542-70FE-8EC9FDBE7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EE957-FEED-6510-BCC9-713D01500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2AF399-4C81-49EA-612B-45B784E1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167E8-CB37-D4F3-35DE-D36C9D179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57F8B-69F8-2554-7656-1CA5CA89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510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958CDD-6388-B29C-BD2D-05983C2CD0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2E1E8D-E6AC-C24A-2770-4182982A7C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C6FD2-1763-EFEF-3565-2AB32348B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B0275-4835-AD85-8C00-0C09D128D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F6E90-21F9-4A6B-F7AD-BA41646BB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98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85DC5-0BCD-4089-625C-B31562CD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148C-B5E0-1FFC-484D-D898739F0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30EEC-FBC6-A587-5160-0199FBB7AC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A35C12-1D5C-46C2-A5E2-EA12672CD1A7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E0CA4-6E2C-BD2A-6D87-71E769B4FD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3BC08-CBA4-BCDA-853D-534DB2D84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0C9339-0DC4-42A7-BE46-8D10D1DA6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8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3">
            <a:extLst>
              <a:ext uri="{FF2B5EF4-FFF2-40B4-BE49-F238E27FC236}">
                <a16:creationId xmlns:a16="http://schemas.microsoft.com/office/drawing/2014/main" id="{10ECF448-5FEB-519E-E452-105CB16E7C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3D8BF083-50A9-4941-9EB1-947BBAC99C2A}" type="slidenum">
              <a:rPr lang="en-US" altLang="en-US" sz="1400" b="0"/>
              <a:pPr eaLnBrk="1" hangingPunct="1"/>
              <a:t>1</a:t>
            </a:fld>
            <a:endParaRPr lang="en-US" altLang="en-US" sz="1400" b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C31AEB1-ED79-5F8E-81A4-1AE12CA5E934}"/>
              </a:ext>
            </a:extLst>
          </p:cNvPr>
          <p:cNvGraphicFramePr>
            <a:graphicFrameLocks noGrp="1"/>
          </p:cNvGraphicFramePr>
          <p:nvPr/>
        </p:nvGraphicFramePr>
        <p:xfrm>
          <a:off x="1658007" y="76200"/>
          <a:ext cx="6705601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654">
                  <a:extLst>
                    <a:ext uri="{9D8B030D-6E8A-4147-A177-3AD203B41FA5}">
                      <a16:colId xmlns:a16="http://schemas.microsoft.com/office/drawing/2014/main" val="4243344431"/>
                    </a:ext>
                  </a:extLst>
                </a:gridCol>
                <a:gridCol w="1308410">
                  <a:extLst>
                    <a:ext uri="{9D8B030D-6E8A-4147-A177-3AD203B41FA5}">
                      <a16:colId xmlns:a16="http://schemas.microsoft.com/office/drawing/2014/main" val="1850446885"/>
                    </a:ext>
                  </a:extLst>
                </a:gridCol>
                <a:gridCol w="1226634">
                  <a:extLst>
                    <a:ext uri="{9D8B030D-6E8A-4147-A177-3AD203B41FA5}">
                      <a16:colId xmlns:a16="http://schemas.microsoft.com/office/drawing/2014/main" val="1296207051"/>
                    </a:ext>
                  </a:extLst>
                </a:gridCol>
                <a:gridCol w="572430">
                  <a:extLst>
                    <a:ext uri="{9D8B030D-6E8A-4147-A177-3AD203B41FA5}">
                      <a16:colId xmlns:a16="http://schemas.microsoft.com/office/drawing/2014/main" val="1414305047"/>
                    </a:ext>
                  </a:extLst>
                </a:gridCol>
                <a:gridCol w="1354872">
                  <a:extLst>
                    <a:ext uri="{9D8B030D-6E8A-4147-A177-3AD203B41FA5}">
                      <a16:colId xmlns:a16="http://schemas.microsoft.com/office/drawing/2014/main" val="2353759516"/>
                    </a:ext>
                  </a:extLst>
                </a:gridCol>
                <a:gridCol w="1752601">
                  <a:extLst>
                    <a:ext uri="{9D8B030D-6E8A-4147-A177-3AD203B41FA5}">
                      <a16:colId xmlns:a16="http://schemas.microsoft.com/office/drawing/2014/main" val="1325484439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players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89657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firstname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lastname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tid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expert_position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873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John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Smith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Manchester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GoalKeeper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420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Jack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Manchester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Defender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434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George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Wilson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Liverpool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Defender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642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Charlie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Stewart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Birmingham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Attacker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250636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E52FBBB-99EA-EFD7-654C-D5EF1DFF6C10}"/>
              </a:ext>
            </a:extLst>
          </p:cNvPr>
          <p:cNvGraphicFramePr>
            <a:graphicFrameLocks noGrp="1"/>
          </p:cNvGraphicFramePr>
          <p:nvPr/>
        </p:nvGraphicFramePr>
        <p:xfrm>
          <a:off x="1743244" y="2488236"/>
          <a:ext cx="602915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158">
                  <a:extLst>
                    <a:ext uri="{9D8B030D-6E8A-4147-A177-3AD203B41FA5}">
                      <a16:colId xmlns:a16="http://schemas.microsoft.com/office/drawing/2014/main" val="4243344431"/>
                    </a:ext>
                  </a:extLst>
                </a:gridCol>
                <a:gridCol w="1371269">
                  <a:extLst>
                    <a:ext uri="{9D8B030D-6E8A-4147-A177-3AD203B41FA5}">
                      <a16:colId xmlns:a16="http://schemas.microsoft.com/office/drawing/2014/main" val="1850446885"/>
                    </a:ext>
                  </a:extLst>
                </a:gridCol>
                <a:gridCol w="843346">
                  <a:extLst>
                    <a:ext uri="{9D8B030D-6E8A-4147-A177-3AD203B41FA5}">
                      <a16:colId xmlns:a16="http://schemas.microsoft.com/office/drawing/2014/main" val="1296207051"/>
                    </a:ext>
                  </a:extLst>
                </a:gridCol>
                <a:gridCol w="843346">
                  <a:extLst>
                    <a:ext uri="{9D8B030D-6E8A-4147-A177-3AD203B41FA5}">
                      <a16:colId xmlns:a16="http://schemas.microsoft.com/office/drawing/2014/main" val="1414305047"/>
                    </a:ext>
                  </a:extLst>
                </a:gridCol>
                <a:gridCol w="1380020">
                  <a:extLst>
                    <a:ext uri="{9D8B030D-6E8A-4147-A177-3AD203B41FA5}">
                      <a16:colId xmlns:a16="http://schemas.microsoft.com/office/drawing/2014/main" val="2353759516"/>
                    </a:ext>
                  </a:extLst>
                </a:gridCol>
                <a:gridCol w="1150017">
                  <a:extLst>
                    <a:ext uri="{9D8B030D-6E8A-4147-A177-3AD203B41FA5}">
                      <a16:colId xmlns:a16="http://schemas.microsoft.com/office/drawing/2014/main" val="1325484439"/>
                    </a:ext>
                  </a:extLst>
                </a:gridCol>
              </a:tblGrid>
              <a:tr h="329636">
                <a:tc gridSpan="6"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games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114625"/>
                  </a:ext>
                </a:extLst>
              </a:tr>
              <a:tr h="32963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team1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team2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t1_score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t2_score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873761"/>
                  </a:ext>
                </a:extLst>
              </a:tr>
              <a:tr h="32963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01/06/2023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420292"/>
                  </a:ext>
                </a:extLst>
              </a:tr>
              <a:tr h="32963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02/06/2023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434533"/>
                  </a:ext>
                </a:extLst>
              </a:tr>
              <a:tr h="32963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03/07/2023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642295"/>
                  </a:ext>
                </a:extLst>
              </a:tr>
              <a:tr h="32963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20/08/2023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266603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27BD4ED-F4E6-BD95-FBA8-CF3704C25F0C}"/>
              </a:ext>
            </a:extLst>
          </p:cNvPr>
          <p:cNvGraphicFramePr>
            <a:graphicFrameLocks noGrp="1"/>
          </p:cNvGraphicFramePr>
          <p:nvPr/>
        </p:nvGraphicFramePr>
        <p:xfrm>
          <a:off x="6606330" y="4826000"/>
          <a:ext cx="3084787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858">
                  <a:extLst>
                    <a:ext uri="{9D8B030D-6E8A-4147-A177-3AD203B41FA5}">
                      <a16:colId xmlns:a16="http://schemas.microsoft.com/office/drawing/2014/main" val="4243344431"/>
                    </a:ext>
                  </a:extLst>
                </a:gridCol>
                <a:gridCol w="1417528">
                  <a:extLst>
                    <a:ext uri="{9D8B030D-6E8A-4147-A177-3AD203B41FA5}">
                      <a16:colId xmlns:a16="http://schemas.microsoft.com/office/drawing/2014/main" val="1850446885"/>
                    </a:ext>
                  </a:extLst>
                </a:gridCol>
                <a:gridCol w="1295401">
                  <a:extLst>
                    <a:ext uri="{9D8B030D-6E8A-4147-A177-3AD203B41FA5}">
                      <a16:colId xmlns:a16="http://schemas.microsoft.com/office/drawing/2014/main" val="1296207051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team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2431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Captain_id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873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Liverpool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420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Manchester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434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Birmingham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64229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DCF258D-82E5-30DC-77BB-DF3FAFEA85C3}"/>
              </a:ext>
            </a:extLst>
          </p:cNvPr>
          <p:cNvGraphicFramePr>
            <a:graphicFrameLocks noGrp="1"/>
          </p:cNvGraphicFramePr>
          <p:nvPr/>
        </p:nvGraphicFramePr>
        <p:xfrm>
          <a:off x="1735364" y="4876800"/>
          <a:ext cx="4572001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8508">
                  <a:extLst>
                    <a:ext uri="{9D8B030D-6E8A-4147-A177-3AD203B41FA5}">
                      <a16:colId xmlns:a16="http://schemas.microsoft.com/office/drawing/2014/main" val="4243344431"/>
                    </a:ext>
                  </a:extLst>
                </a:gridCol>
                <a:gridCol w="1423977">
                  <a:extLst>
                    <a:ext uri="{9D8B030D-6E8A-4147-A177-3AD203B41FA5}">
                      <a16:colId xmlns:a16="http://schemas.microsoft.com/office/drawing/2014/main" val="1850446885"/>
                    </a:ext>
                  </a:extLst>
                </a:gridCol>
                <a:gridCol w="1304758">
                  <a:extLst>
                    <a:ext uri="{9D8B030D-6E8A-4147-A177-3AD203B41FA5}">
                      <a16:colId xmlns:a16="http://schemas.microsoft.com/office/drawing/2014/main" val="1296207051"/>
                    </a:ext>
                  </a:extLst>
                </a:gridCol>
                <a:gridCol w="1304758">
                  <a:extLst>
                    <a:ext uri="{9D8B030D-6E8A-4147-A177-3AD203B41FA5}">
                      <a16:colId xmlns:a16="http://schemas.microsoft.com/office/drawing/2014/main" val="1414305047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injury_description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599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player_id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873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01/06/2023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Dislocated kneecap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420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20/08/2023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Neck issue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4345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783097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</Words>
  <Application>Microsoft Office PowerPoint</Application>
  <PresentationFormat>Widescreen</PresentationFormat>
  <Paragraphs>90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Sadhana Jha</dc:creator>
  <cp:lastModifiedBy>Sadhana Jha</cp:lastModifiedBy>
  <cp:revision>1</cp:revision>
  <dcterms:created xsi:type="dcterms:W3CDTF">2024-06-11T14:15:20Z</dcterms:created>
  <dcterms:modified xsi:type="dcterms:W3CDTF">2024-06-11T14:18:30Z</dcterms:modified>
</cp:coreProperties>
</file>