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7562850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3" d="100"/>
          <a:sy n="53" d="100"/>
        </p:scale>
        <p:origin x="1920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tall_infographic_poster_in_a_clean_colorful_m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562088" cy="1068933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Nabila Nazam</cp:lastModifiedBy>
  <cp:revision>1</cp:revision>
  <dcterms:created xsi:type="dcterms:W3CDTF">2013-01-27T09:14:16Z</dcterms:created>
  <dcterms:modified xsi:type="dcterms:W3CDTF">2026-10-03T18:22:18Z</dcterms:modified>
  <cp:category/>
</cp:coreProperties>
</file>