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4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EB295-3351-4194-9787-78383D92ED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A8B706-3CD5-4AEB-8BA5-9EADF27410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590A64-C5FE-4795-BE0F-EE57832E0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296D5-1F0F-4825-867E-4831B3163E98}" type="datetimeFigureOut">
              <a:rPr lang="en-US" smtClean="0"/>
              <a:t>5/11/2018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2BDB27-0A88-4C7E-B73C-CCA7AA761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335931-486A-49A5-9DC7-9D95AC806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CD6C8-C71D-4187-BF70-204D4BBA0F2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06182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0D596-D7EB-405A-BD95-A11CBC2E5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672B3C-335B-492B-9067-F7355E886B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126E09-49E7-494E-B23F-E813DAA6E7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296D5-1F0F-4825-867E-4831B3163E98}" type="datetimeFigureOut">
              <a:rPr lang="en-US" smtClean="0"/>
              <a:t>5/11/2018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F1AAD2-2F5B-44DF-9D0C-92FD6A1B9D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8F0CA6-DDD1-48CE-95DF-06FFA5E45F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CD6C8-C71D-4187-BF70-204D4BBA0F2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4442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84A3E8-DE89-4303-B694-1C11D02F15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368D37-1DC1-4A4F-BFD7-3C70D2F63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E25982-C7D5-4651-A87D-6D83B71DFE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296D5-1F0F-4825-867E-4831B3163E98}" type="datetimeFigureOut">
              <a:rPr lang="en-US" smtClean="0"/>
              <a:t>5/11/2018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024E0D-F495-40FD-9A75-5E9F5FA4B3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8A71DE-788C-47E9-BB18-10AECFDA8D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CD6C8-C71D-4187-BF70-204D4BBA0F2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27691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C3758-6476-42BF-994A-1221444D4A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F72D1F-07FE-49F8-ACDD-46378861B5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C934DD-D6D1-4113-B82A-6A2BB8A21B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9D31E0-C3EA-4F78-AE21-3F8EA6E976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296D5-1F0F-4825-867E-4831B3163E98}" type="datetimeFigureOut">
              <a:rPr lang="en-US" smtClean="0"/>
              <a:t>5/11/2018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730BDD-5C67-4BB4-A7D3-AF882E73C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F0E2D9-CED9-4275-B3DB-9F879117C0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CD6C8-C71D-4187-BF70-204D4BBA0F2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79183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D023C-2192-4B6A-A0E4-F6974EAAB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B381C0-1E90-4545-B507-7A330C8A38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6D529E-5DE0-4D8F-8424-391DC6DD55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1974B2-1D97-4099-B2B9-DB861F0B37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9CF92DD-2592-4368-9CC4-00CC8FEFD04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42A3EA-72BD-4DEA-B484-239DD2B4B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296D5-1F0F-4825-867E-4831B3163E98}" type="datetimeFigureOut">
              <a:rPr lang="en-US" smtClean="0"/>
              <a:t>5/11/2018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BD03EB-6EB3-4E8C-9B44-44CC7E6F7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E30B2-1BDF-477F-9E7F-0E4D83C25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CD6C8-C71D-4187-BF70-204D4BBA0F2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33760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686C7-1393-4967-AEB0-4C677BE4F3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7B2348-BD38-46B1-B76C-2B631DE312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296D5-1F0F-4825-867E-4831B3163E98}" type="datetimeFigureOut">
              <a:rPr lang="en-US" smtClean="0"/>
              <a:t>5/11/2018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E922AB-A138-49B3-976F-C771953FE7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EF543B-49C0-44B0-B28C-8BB7A3F7C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CD6C8-C71D-4187-BF70-204D4BBA0F2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62877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25D82E-866D-4066-A8D3-2381C901A1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296D5-1F0F-4825-867E-4831B3163E98}" type="datetimeFigureOut">
              <a:rPr lang="en-US" smtClean="0"/>
              <a:t>5/11/2018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481A84-345E-4C7D-8C74-A51CD04E6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271460-7B97-4FD9-AEB3-0F7F9264BD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CD6C8-C71D-4187-BF70-204D4BBA0F2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2302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56538-1576-472B-A266-39051CC98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A8F917-0D28-46E5-B901-4FC3CA6886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E7952A-7265-443B-9D76-EC35D2FC68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3AF575-1976-4C82-885C-9D9A2A52A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296D5-1F0F-4825-867E-4831B3163E98}" type="datetimeFigureOut">
              <a:rPr lang="en-US" smtClean="0"/>
              <a:t>5/11/2018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DB37AF-EF23-4B7B-9C52-DFD7E4878F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905735-ACD5-497E-95F4-8A57626BC5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CD6C8-C71D-4187-BF70-204D4BBA0F2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8197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A780B-FF1C-4FEE-BFC2-760E3A4AB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295534-4D61-4BFE-B13D-3421DB456EE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F57EAC-1E72-4492-9989-B281DFE258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88C3F0-FFA1-44D1-8A7D-FAA19F98A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296D5-1F0F-4825-867E-4831B3163E98}" type="datetimeFigureOut">
              <a:rPr lang="en-US" smtClean="0"/>
              <a:t>5/11/2018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8FA0DF-558F-4FCC-973C-7B413BB451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EA8C32-C330-4CC0-8D2F-B5BABF170D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CD6C8-C71D-4187-BF70-204D4BBA0F2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8727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09438-4D03-438C-9A10-A354713C8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FC937A-652C-4962-84B3-D1619765F6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8319C5-3286-4AE3-B380-149621A5B1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296D5-1F0F-4825-867E-4831B3163E98}" type="datetimeFigureOut">
              <a:rPr lang="en-US" smtClean="0"/>
              <a:t>5/11/2018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3FC6F2-5FEE-4EA2-90AA-1F14284A11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26C1CE-0DDC-474A-9684-8A4E0F247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CD6C8-C71D-4187-BF70-204D4BBA0F2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2326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0125E2B-D063-49C7-B545-756F519149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13BE40-D6BD-4B19-9CA5-A0E378D360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9954C6-349E-40A7-8AFD-2584AD4FA3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296D5-1F0F-4825-867E-4831B3163E98}" type="datetimeFigureOut">
              <a:rPr lang="en-US" smtClean="0"/>
              <a:t>5/11/2018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25C2C-99AE-4385-8A96-45614EFEC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37BC5B-1193-414F-A4E1-FA6CE0178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CD6C8-C71D-4187-BF70-204D4BBA0F2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78769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FDB4AD-84F4-42A6-8A7B-96528C750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B1FCF1-5CEA-4DBC-8D8E-C03D693676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763694-2B1D-48D8-B514-7710E51F336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0296D5-1F0F-4825-867E-4831B3163E98}" type="datetimeFigureOut">
              <a:rPr lang="en-US" smtClean="0"/>
              <a:t>5/11/2018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245123-86E8-4BA8-A774-D31BCA83E3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384B33-162C-41B0-97EB-8CFD8389E3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FCD6C8-C71D-4187-BF70-204D4BBA0F2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3798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2E8F486-DAE6-46D2-A18B-52F4D02C6F35}"/>
              </a:ext>
            </a:extLst>
          </p:cNvPr>
          <p:cNvSpPr/>
          <p:nvPr/>
        </p:nvSpPr>
        <p:spPr>
          <a:xfrm>
            <a:off x="7868975" y="3513530"/>
            <a:ext cx="4012494" cy="323684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This project was created as an end of year project and as a gamer it was a passion that I am hoping to continue with further on after university as a career choice.</a:t>
            </a:r>
            <a:endParaRPr lang="en-US"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B8EFB5E6-C285-4191-B53E-2DF6D0874147}"/>
              </a:ext>
            </a:extLst>
          </p:cNvPr>
          <p:cNvGrpSpPr/>
          <p:nvPr/>
        </p:nvGrpSpPr>
        <p:grpSpPr>
          <a:xfrm>
            <a:off x="-171021" y="3753737"/>
            <a:ext cx="5694874" cy="3066207"/>
            <a:chOff x="5435228" y="72691"/>
            <a:chExt cx="6267361" cy="3066207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5FC2EA7D-AAE6-4CDA-8920-5934933CB66C}"/>
                </a:ext>
              </a:extLst>
            </p:cNvPr>
            <p:cNvGrpSpPr/>
            <p:nvPr/>
          </p:nvGrpSpPr>
          <p:grpSpPr>
            <a:xfrm>
              <a:off x="5858381" y="72691"/>
              <a:ext cx="5844208" cy="3066207"/>
              <a:chOff x="6298758" y="215208"/>
              <a:chExt cx="5844208" cy="3066207"/>
            </a:xfrm>
          </p:grpSpPr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109DB70C-0642-4EF2-92DE-7776E56CEB04}"/>
                  </a:ext>
                </a:extLst>
              </p:cNvPr>
              <p:cNvSpPr/>
              <p:nvPr/>
            </p:nvSpPr>
            <p:spPr>
              <a:xfrm>
                <a:off x="6298758" y="341309"/>
                <a:ext cx="5844208" cy="2940106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  <a:p>
                <a:pPr algn="ctr"/>
                <a:endParaRPr lang="en-GB" dirty="0"/>
              </a:p>
              <a:p>
                <a:pPr algn="ctr"/>
                <a:endParaRPr lang="en-GB" dirty="0"/>
              </a:p>
              <a:p>
                <a:pPr algn="ctr"/>
                <a:endParaRPr lang="en-GB" dirty="0"/>
              </a:p>
              <a:p>
                <a:pPr algn="ctr"/>
                <a:endParaRPr lang="en-US" dirty="0"/>
              </a:p>
            </p:txBody>
          </p:sp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1018A766-89E0-498E-B8DB-5F475FC7BDF3}"/>
                  </a:ext>
                </a:extLst>
              </p:cNvPr>
              <p:cNvSpPr/>
              <p:nvPr/>
            </p:nvSpPr>
            <p:spPr>
              <a:xfrm>
                <a:off x="6847131" y="215208"/>
                <a:ext cx="4739245" cy="1754326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>
                <a:spAutoFit/>
              </a:bodyPr>
              <a:lstStyle/>
              <a:p>
                <a:pPr algn="ctr"/>
                <a:r>
                  <a:rPr lang="en-US" sz="5400" b="1" dirty="0">
                    <a:ln w="13462">
                      <a:solidFill>
                        <a:schemeClr val="bg1"/>
                      </a:solidFill>
                      <a:prstDash val="solid"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>
                      <a:outerShdw dist="38100" dir="2700000" algn="bl" rotWithShape="0">
                        <a:schemeClr val="accent5"/>
                      </a:outerShdw>
                    </a:effectLst>
                  </a:rPr>
                  <a:t>Project </a:t>
                </a:r>
              </a:p>
              <a:p>
                <a:pPr algn="ctr"/>
                <a:r>
                  <a:rPr lang="en-US" sz="5400" b="1" dirty="0">
                    <a:ln w="13462">
                      <a:solidFill>
                        <a:schemeClr val="bg1"/>
                      </a:solidFill>
                      <a:prstDash val="solid"/>
                    </a:ln>
                    <a:solidFill>
                      <a:schemeClr val="tx1">
                        <a:lumMod val="85000"/>
                        <a:lumOff val="15000"/>
                      </a:schemeClr>
                    </a:solidFill>
                    <a:effectLst>
                      <a:outerShdw dist="38100" dir="2700000" algn="bl" rotWithShape="0">
                        <a:schemeClr val="accent5"/>
                      </a:outerShdw>
                    </a:effectLst>
                  </a:rPr>
                  <a:t>Introduction</a:t>
                </a:r>
              </a:p>
            </p:txBody>
          </p:sp>
          <p:cxnSp>
            <p:nvCxnSpPr>
              <p:cNvPr id="12" name="Straight Connector 11">
                <a:extLst>
                  <a:ext uri="{FF2B5EF4-FFF2-40B4-BE49-F238E27FC236}">
                    <a16:creationId xmlns:a16="http://schemas.microsoft.com/office/drawing/2014/main" id="{D7D655A3-95AF-41E8-8F8B-4D7842D410A5}"/>
                  </a:ext>
                </a:extLst>
              </p:cNvPr>
              <p:cNvCxnSpPr/>
              <p:nvPr/>
            </p:nvCxnSpPr>
            <p:spPr>
              <a:xfrm>
                <a:off x="6298758" y="1969534"/>
                <a:ext cx="5844208" cy="0"/>
              </a:xfrm>
              <a:prstGeom prst="line">
                <a:avLst/>
              </a:prstGeom>
              <a:ln w="22225" cap="sq" cmpd="tri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9DE476BE-23E8-480E-BA59-0442DCC43FCA}"/>
                </a:ext>
              </a:extLst>
            </p:cNvPr>
            <p:cNvSpPr/>
            <p:nvPr/>
          </p:nvSpPr>
          <p:spPr>
            <a:xfrm>
              <a:off x="5435228" y="1577998"/>
              <a:ext cx="6096000" cy="1477328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algn="ctr"/>
              <a:endParaRPr lang="en-GB" dirty="0"/>
            </a:p>
            <a:p>
              <a:pPr lvl="1" algn="ctr"/>
              <a:r>
                <a:rPr lang="en-GB" dirty="0"/>
                <a:t>This project was created as a simple website for gamers to come and check out the latest games reviews or watch trailers of games that are being released soon.</a:t>
              </a: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FD99C207-7D14-43B4-9DE9-FED597EF83E9}"/>
              </a:ext>
            </a:extLst>
          </p:cNvPr>
          <p:cNvGrpSpPr/>
          <p:nvPr/>
        </p:nvGrpSpPr>
        <p:grpSpPr>
          <a:xfrm>
            <a:off x="7577001" y="3344470"/>
            <a:ext cx="4297680" cy="1798054"/>
            <a:chOff x="-358098" y="3369684"/>
            <a:chExt cx="4295817" cy="1798652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9768EC4D-5CE6-4B25-94EB-6968A710EFCD}"/>
                </a:ext>
              </a:extLst>
            </p:cNvPr>
            <p:cNvSpPr/>
            <p:nvPr/>
          </p:nvSpPr>
          <p:spPr>
            <a:xfrm>
              <a:off x="-358098" y="3369684"/>
              <a:ext cx="4295817" cy="1754326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en-US" sz="54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Project Aspects</a:t>
              </a:r>
              <a:endPara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8DC383E-08A8-4F28-A509-6F3AFCD9DC38}"/>
                </a:ext>
              </a:extLst>
            </p:cNvPr>
            <p:cNvCxnSpPr>
              <a:cxnSpLocks/>
            </p:cNvCxnSpPr>
            <p:nvPr/>
          </p:nvCxnSpPr>
          <p:spPr>
            <a:xfrm>
              <a:off x="-74775" y="5168336"/>
              <a:ext cx="4012494" cy="0"/>
            </a:xfrm>
            <a:prstGeom prst="line">
              <a:avLst/>
            </a:prstGeom>
            <a:ln w="22225" cap="sq" cmpd="tri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A209FE48-3495-4307-96F2-828F203E91BE}"/>
              </a:ext>
            </a:extLst>
          </p:cNvPr>
          <p:cNvSpPr txBox="1"/>
          <p:nvPr/>
        </p:nvSpPr>
        <p:spPr>
          <a:xfrm>
            <a:off x="375978" y="255549"/>
            <a:ext cx="4349107" cy="34163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way the site was created was by using wix to create a simple template of a blog site that was first designed as a rough sketch to have as a template to work off. There was also a use of the waterfall method used during the planning stage of the project.</a:t>
            </a:r>
            <a:endParaRPr lang="en-US" dirty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1E47CDA8-2607-4436-8F02-C195A595EB4F}"/>
              </a:ext>
            </a:extLst>
          </p:cNvPr>
          <p:cNvGrpSpPr/>
          <p:nvPr/>
        </p:nvGrpSpPr>
        <p:grpSpPr>
          <a:xfrm>
            <a:off x="375978" y="74455"/>
            <a:ext cx="4349107" cy="1900213"/>
            <a:chOff x="218557" y="8730"/>
            <a:chExt cx="4349107" cy="1960791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F4FB82FC-7C33-401D-8FEB-C9E918E4DD44}"/>
                </a:ext>
              </a:extLst>
            </p:cNvPr>
            <p:cNvSpPr/>
            <p:nvPr/>
          </p:nvSpPr>
          <p:spPr>
            <a:xfrm>
              <a:off x="713047" y="8730"/>
              <a:ext cx="3221677" cy="1960791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en-US" sz="54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 Web Site </a:t>
              </a:r>
            </a:p>
            <a:p>
              <a:pPr algn="ctr"/>
              <a:r>
                <a:rPr lang="en-US" sz="54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C</a:t>
              </a:r>
              <a:r>
                <a:rPr lang="en-US" sz="54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reation</a:t>
              </a:r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8CBACDE-0960-432C-BB04-75F1D362DEBB}"/>
                </a:ext>
              </a:extLst>
            </p:cNvPr>
            <p:cNvCxnSpPr>
              <a:cxnSpLocks/>
            </p:cNvCxnSpPr>
            <p:nvPr/>
          </p:nvCxnSpPr>
          <p:spPr>
            <a:xfrm>
              <a:off x="218557" y="1656724"/>
              <a:ext cx="4349107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584E917C-31F5-4DFA-8E8F-0B002AD42074}"/>
              </a:ext>
            </a:extLst>
          </p:cNvPr>
          <p:cNvGrpSpPr/>
          <p:nvPr/>
        </p:nvGrpSpPr>
        <p:grpSpPr>
          <a:xfrm>
            <a:off x="4517597" y="496753"/>
            <a:ext cx="4349107" cy="3726663"/>
            <a:chOff x="4562032" y="220501"/>
            <a:chExt cx="4349107" cy="3726663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1D104B94-3B5C-4433-9E82-7DEEA202308A}"/>
                </a:ext>
              </a:extLst>
            </p:cNvPr>
            <p:cNvSpPr/>
            <p:nvPr/>
          </p:nvSpPr>
          <p:spPr>
            <a:xfrm>
              <a:off x="5426770" y="351414"/>
              <a:ext cx="2588606" cy="2529769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03E94412-9509-4B6C-A287-A18DFF480BF3}"/>
                </a:ext>
              </a:extLst>
            </p:cNvPr>
            <p:cNvSpPr/>
            <p:nvPr/>
          </p:nvSpPr>
          <p:spPr>
            <a:xfrm>
              <a:off x="4562032" y="220501"/>
              <a:ext cx="4349107" cy="3726663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en-US" sz="5400" b="1" u="sng" dirty="0">
                  <a:ln w="10160">
                    <a:solidFill>
                      <a:schemeClr val="accent5"/>
                    </a:solidFill>
                    <a:prstDash val="solid"/>
                  </a:ln>
                  <a:effectLst>
                    <a:outerShdw blurRad="38100" dist="22860" dir="5400000" algn="tl" rotWithShape="0">
                      <a:srgbClr val="000000">
                        <a:alpha val="30000"/>
                      </a:srgbClr>
                    </a:outerShdw>
                  </a:effectLst>
                </a:rPr>
                <a:t>R</a:t>
              </a:r>
              <a:r>
                <a:rPr lang="en-US" sz="5400" b="1" u="sng" cap="none" spc="0" dirty="0">
                  <a:ln w="10160">
                    <a:solidFill>
                      <a:schemeClr val="accent5"/>
                    </a:solidFill>
                    <a:prstDash val="solid"/>
                  </a:ln>
                  <a:effectLst>
                    <a:outerShdw blurRad="38100" dist="22860" dir="5400000" algn="tl" rotWithShape="0">
                      <a:srgbClr val="000000">
                        <a:alpha val="30000"/>
                      </a:srgbClr>
                    </a:outerShdw>
                  </a:effectLst>
                </a:rPr>
                <a:t>eview Website</a:t>
              </a:r>
            </a:p>
            <a:p>
              <a:pPr algn="ctr"/>
              <a:r>
                <a:rPr lang="en-US" sz="5400" b="1" u="sng" dirty="0">
                  <a:ln w="10160">
                    <a:solidFill>
                      <a:schemeClr val="accent5"/>
                    </a:solidFill>
                    <a:prstDash val="solid"/>
                  </a:ln>
                  <a:effectLst>
                    <a:outerShdw blurRad="38100" dist="22860" dir="5400000" algn="tl" rotWithShape="0">
                      <a:srgbClr val="000000">
                        <a:alpha val="30000"/>
                      </a:srgbClr>
                    </a:outerShdw>
                  </a:effectLst>
                </a:rPr>
                <a:t>Project</a:t>
              </a:r>
              <a:r>
                <a:rPr lang="en-US" sz="5400" b="1" cap="none" spc="0" dirty="0">
                  <a:ln w="10160">
                    <a:solidFill>
                      <a:schemeClr val="accent5"/>
                    </a:solidFill>
                    <a:prstDash val="solid"/>
                  </a:ln>
                  <a:effectLst>
                    <a:outerShdw blurRad="38100" dist="22860" dir="5400000" algn="tl" rotWithShape="0">
                      <a:srgbClr val="000000">
                        <a:alpha val="30000"/>
                      </a:srgbClr>
                    </a:outerShdw>
                  </a:effectLst>
                </a:rPr>
                <a:t> </a:t>
              </a:r>
            </a:p>
            <a:p>
              <a:pPr algn="ctr"/>
              <a:endParaRPr lang="en-US" sz="54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5CB9250C-8798-42FF-959F-92B7B0560197}"/>
              </a:ext>
            </a:extLst>
          </p:cNvPr>
          <p:cNvGrpSpPr/>
          <p:nvPr/>
        </p:nvGrpSpPr>
        <p:grpSpPr>
          <a:xfrm>
            <a:off x="9049354" y="-14698"/>
            <a:ext cx="2534602" cy="3107574"/>
            <a:chOff x="9657398" y="12261"/>
            <a:chExt cx="2534602" cy="3107574"/>
          </a:xfrm>
        </p:grpSpPr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DA25BBDA-5528-49BC-9171-D55A6FEA4014}"/>
                </a:ext>
              </a:extLst>
            </p:cNvPr>
            <p:cNvGrpSpPr/>
            <p:nvPr/>
          </p:nvGrpSpPr>
          <p:grpSpPr>
            <a:xfrm>
              <a:off x="9657398" y="119005"/>
              <a:ext cx="2534602" cy="3000830"/>
              <a:chOff x="6615476" y="3633178"/>
              <a:chExt cx="2400836" cy="2954656"/>
            </a:xfrm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EC4B12EC-39D0-4F94-AFE0-9116C692295B}"/>
                  </a:ext>
                </a:extLst>
              </p:cNvPr>
              <p:cNvSpPr/>
              <p:nvPr/>
            </p:nvSpPr>
            <p:spPr>
              <a:xfrm>
                <a:off x="6617793" y="3633178"/>
                <a:ext cx="2398519" cy="295465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AE855C3A-E911-4FC1-BAAB-9F8062F8FC7B}"/>
                  </a:ext>
                </a:extLst>
              </p:cNvPr>
              <p:cNvSpPr txBox="1"/>
              <p:nvPr/>
            </p:nvSpPr>
            <p:spPr>
              <a:xfrm>
                <a:off x="6615476" y="5136059"/>
                <a:ext cx="2400836" cy="1451775"/>
              </a:xfrm>
              <a:prstGeom prst="rect">
                <a:avLst/>
              </a:prstGeom>
              <a:noFill/>
              <a:ln w="9525" cap="flat" cmpd="sng" algn="ctr">
                <a:solidFill>
                  <a:schemeClr val="dk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dirty="0"/>
                  <a:t>Website Coding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dirty="0"/>
                  <a:t>Website Building 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dirty="0"/>
                  <a:t>Review Writing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dirty="0"/>
                  <a:t>Time management 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dirty="0"/>
                  <a:t>Site management</a:t>
                </a:r>
                <a:endParaRPr lang="en-US" dirty="0"/>
              </a:p>
            </p:txBody>
          </p:sp>
        </p:grp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E25B508-B7CB-4E25-A0DF-AA16D1A322A0}"/>
                </a:ext>
              </a:extLst>
            </p:cNvPr>
            <p:cNvSpPr/>
            <p:nvPr/>
          </p:nvSpPr>
          <p:spPr>
            <a:xfrm>
              <a:off x="9989071" y="12261"/>
              <a:ext cx="1851789" cy="1754326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54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Skills </a:t>
              </a:r>
            </a:p>
            <a:p>
              <a:pPr algn="ctr"/>
              <a:r>
                <a:rPr lang="en-GB" sz="54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l</a:t>
              </a:r>
              <a:r>
                <a:rPr lang="en-US" sz="54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earnt</a:t>
              </a:r>
              <a:endPara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644990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142</Words>
  <Application>Microsoft Office PowerPoint</Application>
  <PresentationFormat>Widescreen</PresentationFormat>
  <Paragraphs>33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Administrator</cp:lastModifiedBy>
  <cp:revision>12</cp:revision>
  <dcterms:created xsi:type="dcterms:W3CDTF">2018-05-09T16:11:00Z</dcterms:created>
  <dcterms:modified xsi:type="dcterms:W3CDTF">2018-05-11T10:14:22Z</dcterms:modified>
</cp:coreProperties>
</file>