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3" r:id="rId1"/>
    <p:sldMasterId id="2147483764" r:id="rId2"/>
    <p:sldMasterId id="2147483765" r:id="rId3"/>
  </p:sldMasterIdLst>
  <p:notesMasterIdLst>
    <p:notesMasterId r:id="rId35"/>
  </p:notesMasterIdLst>
  <p:handoutMasterIdLst>
    <p:handoutMasterId r:id="rId36"/>
  </p:handoutMasterIdLst>
  <p:sldIdLst>
    <p:sldId id="365" r:id="rId4"/>
    <p:sldId id="331" r:id="rId5"/>
    <p:sldId id="367" r:id="rId6"/>
    <p:sldId id="391" r:id="rId7"/>
    <p:sldId id="387" r:id="rId8"/>
    <p:sldId id="374" r:id="rId9"/>
    <p:sldId id="386" r:id="rId10"/>
    <p:sldId id="372" r:id="rId11"/>
    <p:sldId id="371" r:id="rId12"/>
    <p:sldId id="366" r:id="rId13"/>
    <p:sldId id="373" r:id="rId14"/>
    <p:sldId id="368" r:id="rId15"/>
    <p:sldId id="392" r:id="rId16"/>
    <p:sldId id="388" r:id="rId17"/>
    <p:sldId id="394" r:id="rId18"/>
    <p:sldId id="393" r:id="rId19"/>
    <p:sldId id="369" r:id="rId20"/>
    <p:sldId id="375" r:id="rId21"/>
    <p:sldId id="382" r:id="rId22"/>
    <p:sldId id="376" r:id="rId23"/>
    <p:sldId id="395" r:id="rId24"/>
    <p:sldId id="377" r:id="rId25"/>
    <p:sldId id="378" r:id="rId26"/>
    <p:sldId id="384" r:id="rId27"/>
    <p:sldId id="379" r:id="rId28"/>
    <p:sldId id="380" r:id="rId29"/>
    <p:sldId id="385" r:id="rId30"/>
    <p:sldId id="381" r:id="rId31"/>
    <p:sldId id="390" r:id="rId32"/>
    <p:sldId id="364" r:id="rId33"/>
    <p:sldId id="332" r:id="rId3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orient="horz" pos="243">
          <p15:clr>
            <a:srgbClr val="A4A3A4"/>
          </p15:clr>
        </p15:guide>
        <p15:guide id="3" orient="horz" pos="4080">
          <p15:clr>
            <a:srgbClr val="A4A3A4"/>
          </p15:clr>
        </p15:guide>
        <p15:guide id="4" orient="horz" pos="1680">
          <p15:clr>
            <a:srgbClr val="A4A3A4"/>
          </p15:clr>
        </p15:guide>
        <p15:guide id="5" orient="horz" pos="2640">
          <p15:clr>
            <a:srgbClr val="A4A3A4"/>
          </p15:clr>
        </p15:guide>
        <p15:guide id="6" orient="horz" pos="586">
          <p15:clr>
            <a:srgbClr val="A4A3A4"/>
          </p15:clr>
        </p15:guide>
        <p15:guide id="7" orient="horz" pos="1280">
          <p15:clr>
            <a:srgbClr val="A4A3A4"/>
          </p15:clr>
        </p15:guide>
        <p15:guide id="8" orient="horz" pos="3838">
          <p15:clr>
            <a:srgbClr val="A4A3A4"/>
          </p15:clr>
        </p15:guide>
        <p15:guide id="9" pos="2880">
          <p15:clr>
            <a:srgbClr val="A4A3A4"/>
          </p15:clr>
        </p15:guide>
        <p15:guide id="10" pos="243">
          <p15:clr>
            <a:srgbClr val="A4A3A4"/>
          </p15:clr>
        </p15:guide>
        <p15:guide id="11" pos="5520">
          <p15:clr>
            <a:srgbClr val="A4A3A4"/>
          </p15:clr>
        </p15:guide>
        <p15:guide id="12" pos="548">
          <p15:clr>
            <a:srgbClr val="A4A3A4"/>
          </p15:clr>
        </p15:guide>
        <p15:guide id="13" pos="791">
          <p15:clr>
            <a:srgbClr val="A4A3A4"/>
          </p15:clr>
        </p15:guide>
        <p15:guide id="14" pos="33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86EDEE-BF1B-9567-F070-AE5DE3BB14E5}" v="58" dt="2022-03-23T00:14:31.9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6"/>
      </p:cViewPr>
      <p:guideLst>
        <p:guide orient="horz" pos="2160"/>
        <p:guide orient="horz" pos="243"/>
        <p:guide orient="horz" pos="4080"/>
        <p:guide orient="horz" pos="1680"/>
        <p:guide orient="horz" pos="2640"/>
        <p:guide orient="horz" pos="586"/>
        <p:guide orient="horz" pos="1280"/>
        <p:guide orient="horz" pos="3838"/>
        <p:guide pos="2880"/>
        <p:guide pos="243"/>
        <p:guide pos="5520"/>
        <p:guide pos="548"/>
        <p:guide pos="791"/>
        <p:guide pos="33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80" d="100"/>
          <a:sy n="80" d="100"/>
        </p:scale>
        <p:origin x="-2106"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5786EDEE-BF1B-9567-F070-AE5DE3BB14E5}"/>
    <pc:docChg chg="modSld">
      <pc:chgData name="" userId="" providerId="" clId="Web-{5786EDEE-BF1B-9567-F070-AE5DE3BB14E5}" dt="2022-03-22T23:34:03.288" v="0" actId="20577"/>
      <pc:docMkLst>
        <pc:docMk/>
      </pc:docMkLst>
      <pc:sldChg chg="modSp">
        <pc:chgData name="" userId="" providerId="" clId="Web-{5786EDEE-BF1B-9567-F070-AE5DE3BB14E5}" dt="2022-03-22T23:34:03.288" v="0" actId="20577"/>
        <pc:sldMkLst>
          <pc:docMk/>
          <pc:sldMk cId="0" sldId="365"/>
        </pc:sldMkLst>
        <pc:spChg chg="mod">
          <ac:chgData name="" userId="" providerId="" clId="Web-{5786EDEE-BF1B-9567-F070-AE5DE3BB14E5}" dt="2022-03-22T23:34:03.288" v="0" actId="20577"/>
          <ac:spMkLst>
            <pc:docMk/>
            <pc:sldMk cId="0" sldId="365"/>
            <ac:spMk id="7171" creationId="{AEF93C7B-FEA3-4AD4-AB3B-819D13AF7405}"/>
          </ac:spMkLst>
        </pc:spChg>
      </pc:sldChg>
    </pc:docChg>
  </pc:docChgLst>
  <pc:docChgLst>
    <pc:chgData name="Gregory Cowan" userId="S::gregory.cowan@uwtsd.ac.uk::b73088cd-e1eb-4283-9a56-3bb02daaf058" providerId="AD" clId="Web-{5786EDEE-BF1B-9567-F070-AE5DE3BB14E5}"/>
    <pc:docChg chg="modSld">
      <pc:chgData name="Gregory Cowan" userId="S::gregory.cowan@uwtsd.ac.uk::b73088cd-e1eb-4283-9a56-3bb02daaf058" providerId="AD" clId="Web-{5786EDEE-BF1B-9567-F070-AE5DE3BB14E5}" dt="2022-03-23T00:14:31.948" v="48" actId="20577"/>
      <pc:docMkLst>
        <pc:docMk/>
      </pc:docMkLst>
      <pc:sldChg chg="modSp">
        <pc:chgData name="Gregory Cowan" userId="S::gregory.cowan@uwtsd.ac.uk::b73088cd-e1eb-4283-9a56-3bb02daaf058" providerId="AD" clId="Web-{5786EDEE-BF1B-9567-F070-AE5DE3BB14E5}" dt="2022-03-22T23:34:43.039" v="13" actId="20577"/>
        <pc:sldMkLst>
          <pc:docMk/>
          <pc:sldMk cId="0" sldId="331"/>
        </pc:sldMkLst>
        <pc:spChg chg="mod">
          <ac:chgData name="Gregory Cowan" userId="S::gregory.cowan@uwtsd.ac.uk::b73088cd-e1eb-4283-9a56-3bb02daaf058" providerId="AD" clId="Web-{5786EDEE-BF1B-9567-F070-AE5DE3BB14E5}" dt="2022-03-22T23:34:43.039" v="13" actId="20577"/>
          <ac:spMkLst>
            <pc:docMk/>
            <pc:sldMk cId="0" sldId="331"/>
            <ac:spMk id="8197" creationId="{C5E8D341-C789-4D9E-872A-1C85F7B94513}"/>
          </ac:spMkLst>
        </pc:spChg>
        <pc:spChg chg="mod">
          <ac:chgData name="Gregory Cowan" userId="S::gregory.cowan@uwtsd.ac.uk::b73088cd-e1eb-4283-9a56-3bb02daaf058" providerId="AD" clId="Web-{5786EDEE-BF1B-9567-F070-AE5DE3BB14E5}" dt="2022-03-22T23:34:37.211" v="11" actId="20577"/>
          <ac:spMkLst>
            <pc:docMk/>
            <pc:sldMk cId="0" sldId="331"/>
            <ac:spMk id="16390" creationId="{060DE1ED-C004-4E98-872E-ECB6DB7D19DB}"/>
          </ac:spMkLst>
        </pc:spChg>
      </pc:sldChg>
      <pc:sldChg chg="modSp">
        <pc:chgData name="Gregory Cowan" userId="S::gregory.cowan@uwtsd.ac.uk::b73088cd-e1eb-4283-9a56-3bb02daaf058" providerId="AD" clId="Web-{5786EDEE-BF1B-9567-F070-AE5DE3BB14E5}" dt="2022-03-23T00:14:31.948" v="48" actId="20577"/>
        <pc:sldMkLst>
          <pc:docMk/>
          <pc:sldMk cId="0" sldId="332"/>
        </pc:sldMkLst>
        <pc:spChg chg="mod">
          <ac:chgData name="Gregory Cowan" userId="S::gregory.cowan@uwtsd.ac.uk::b73088cd-e1eb-4283-9a56-3bb02daaf058" providerId="AD" clId="Web-{5786EDEE-BF1B-9567-F070-AE5DE3BB14E5}" dt="2022-03-23T00:14:31.948" v="48" actId="20577"/>
          <ac:spMkLst>
            <pc:docMk/>
            <pc:sldMk cId="0" sldId="332"/>
            <ac:spMk id="33798" creationId="{5115C585-12F7-45D2-AED3-2FA590D54A13}"/>
          </ac:spMkLst>
        </pc:spChg>
      </pc:sldChg>
      <pc:sldChg chg="modSp">
        <pc:chgData name="Gregory Cowan" userId="S::gregory.cowan@uwtsd.ac.uk::b73088cd-e1eb-4283-9a56-3bb02daaf058" providerId="AD" clId="Web-{5786EDEE-BF1B-9567-F070-AE5DE3BB14E5}" dt="2022-03-22T23:34:09.382" v="6" actId="20577"/>
        <pc:sldMkLst>
          <pc:docMk/>
          <pc:sldMk cId="0" sldId="365"/>
        </pc:sldMkLst>
        <pc:spChg chg="mod">
          <ac:chgData name="Gregory Cowan" userId="S::gregory.cowan@uwtsd.ac.uk::b73088cd-e1eb-4283-9a56-3bb02daaf058" providerId="AD" clId="Web-{5786EDEE-BF1B-9567-F070-AE5DE3BB14E5}" dt="2022-03-22T23:34:09.382" v="6" actId="20577"/>
          <ac:spMkLst>
            <pc:docMk/>
            <pc:sldMk cId="0" sldId="365"/>
            <ac:spMk id="7171" creationId="{AEF93C7B-FEA3-4AD4-AB3B-819D13AF7405}"/>
          </ac:spMkLst>
        </pc:spChg>
      </pc:sldChg>
      <pc:sldChg chg="modSp">
        <pc:chgData name="Gregory Cowan" userId="S::gregory.cowan@uwtsd.ac.uk::b73088cd-e1eb-4283-9a56-3bb02daaf058" providerId="AD" clId="Web-{5786EDEE-BF1B-9567-F070-AE5DE3BB14E5}" dt="2022-03-22T23:35:22.821" v="18" actId="20577"/>
        <pc:sldMkLst>
          <pc:docMk/>
          <pc:sldMk cId="0" sldId="367"/>
        </pc:sldMkLst>
        <pc:spChg chg="mod">
          <ac:chgData name="Gregory Cowan" userId="S::gregory.cowan@uwtsd.ac.uk::b73088cd-e1eb-4283-9a56-3bb02daaf058" providerId="AD" clId="Web-{5786EDEE-BF1B-9567-F070-AE5DE3BB14E5}" dt="2022-03-22T23:35:22.821" v="18" actId="20577"/>
          <ac:spMkLst>
            <pc:docMk/>
            <pc:sldMk cId="0" sldId="367"/>
            <ac:spMk id="10243" creationId="{9302B7B3-7AC7-4008-8F35-6CAC4D3779D9}"/>
          </ac:spMkLst>
        </pc:spChg>
      </pc:sldChg>
      <pc:sldChg chg="modSp">
        <pc:chgData name="Gregory Cowan" userId="S::gregory.cowan@uwtsd.ac.uk::b73088cd-e1eb-4283-9a56-3bb02daaf058" providerId="AD" clId="Web-{5786EDEE-BF1B-9567-F070-AE5DE3BB14E5}" dt="2022-03-22T23:37:07.263" v="29" actId="20577"/>
        <pc:sldMkLst>
          <pc:docMk/>
          <pc:sldMk cId="0" sldId="368"/>
        </pc:sldMkLst>
        <pc:spChg chg="mod">
          <ac:chgData name="Gregory Cowan" userId="S::gregory.cowan@uwtsd.ac.uk::b73088cd-e1eb-4283-9a56-3bb02daaf058" providerId="AD" clId="Web-{5786EDEE-BF1B-9567-F070-AE5DE3BB14E5}" dt="2022-03-22T23:37:07.263" v="29" actId="20577"/>
          <ac:spMkLst>
            <pc:docMk/>
            <pc:sldMk cId="0" sldId="368"/>
            <ac:spMk id="20483" creationId="{A5F8283F-68FB-4EB6-A836-6F79ED9C9DE7}"/>
          </ac:spMkLst>
        </pc:spChg>
      </pc:sldChg>
      <pc:sldChg chg="modSp">
        <pc:chgData name="Gregory Cowan" userId="S::gregory.cowan@uwtsd.ac.uk::b73088cd-e1eb-4283-9a56-3bb02daaf058" providerId="AD" clId="Web-{5786EDEE-BF1B-9567-F070-AE5DE3BB14E5}" dt="2022-03-22T23:36:15.200" v="23" actId="20577"/>
        <pc:sldMkLst>
          <pc:docMk/>
          <pc:sldMk cId="0" sldId="372"/>
        </pc:sldMkLst>
        <pc:spChg chg="mod">
          <ac:chgData name="Gregory Cowan" userId="S::gregory.cowan@uwtsd.ac.uk::b73088cd-e1eb-4283-9a56-3bb02daaf058" providerId="AD" clId="Web-{5786EDEE-BF1B-9567-F070-AE5DE3BB14E5}" dt="2022-03-22T23:36:15.200" v="23" actId="20577"/>
          <ac:spMkLst>
            <pc:docMk/>
            <pc:sldMk cId="0" sldId="372"/>
            <ac:spMk id="15362" creationId="{17991975-1CD9-48F3-A630-EE88ABEFA151}"/>
          </ac:spMkLst>
        </pc:spChg>
      </pc:sldChg>
      <pc:sldChg chg="modSp">
        <pc:chgData name="Gregory Cowan" userId="S::gregory.cowan@uwtsd.ac.uk::b73088cd-e1eb-4283-9a56-3bb02daaf058" providerId="AD" clId="Web-{5786EDEE-BF1B-9567-F070-AE5DE3BB14E5}" dt="2022-03-22T23:35:53.793" v="20" actId="20577"/>
        <pc:sldMkLst>
          <pc:docMk/>
          <pc:sldMk cId="0" sldId="374"/>
        </pc:sldMkLst>
        <pc:spChg chg="mod">
          <ac:chgData name="Gregory Cowan" userId="S::gregory.cowan@uwtsd.ac.uk::b73088cd-e1eb-4283-9a56-3bb02daaf058" providerId="AD" clId="Web-{5786EDEE-BF1B-9567-F070-AE5DE3BB14E5}" dt="2022-03-22T23:35:53.793" v="20" actId="20577"/>
          <ac:spMkLst>
            <pc:docMk/>
            <pc:sldMk cId="0" sldId="374"/>
            <ac:spMk id="3" creationId="{FEFC9682-49C0-4153-AE53-D00368FD3CEF}"/>
          </ac:spMkLst>
        </pc:spChg>
      </pc:sldChg>
      <pc:sldChg chg="modSp">
        <pc:chgData name="Gregory Cowan" userId="S::gregory.cowan@uwtsd.ac.uk::b73088cd-e1eb-4283-9a56-3bb02daaf058" providerId="AD" clId="Web-{5786EDEE-BF1B-9567-F070-AE5DE3BB14E5}" dt="2022-03-22T23:38:21.094" v="34" actId="20577"/>
        <pc:sldMkLst>
          <pc:docMk/>
          <pc:sldMk cId="0" sldId="376"/>
        </pc:sldMkLst>
        <pc:spChg chg="mod">
          <ac:chgData name="Gregory Cowan" userId="S::gregory.cowan@uwtsd.ac.uk::b73088cd-e1eb-4283-9a56-3bb02daaf058" providerId="AD" clId="Web-{5786EDEE-BF1B-9567-F070-AE5DE3BB14E5}" dt="2022-03-22T23:38:21.094" v="34" actId="20577"/>
          <ac:spMkLst>
            <pc:docMk/>
            <pc:sldMk cId="0" sldId="376"/>
            <ac:spMk id="22532" creationId="{8F2321A6-5C81-42DF-BD64-B6FE87460D59}"/>
          </ac:spMkLst>
        </pc:spChg>
      </pc:sldChg>
      <pc:sldChg chg="modSp">
        <pc:chgData name="Gregory Cowan" userId="S::gregory.cowan@uwtsd.ac.uk::b73088cd-e1eb-4283-9a56-3bb02daaf058" providerId="AD" clId="Web-{5786EDEE-BF1B-9567-F070-AE5DE3BB14E5}" dt="2022-03-22T23:37:31.342" v="30" actId="20577"/>
        <pc:sldMkLst>
          <pc:docMk/>
          <pc:sldMk cId="0" sldId="393"/>
        </pc:sldMkLst>
        <pc:spChg chg="mod">
          <ac:chgData name="Gregory Cowan" userId="S::gregory.cowan@uwtsd.ac.uk::b73088cd-e1eb-4283-9a56-3bb02daaf058" providerId="AD" clId="Web-{5786EDEE-BF1B-9567-F070-AE5DE3BB14E5}" dt="2022-03-22T23:37:31.342" v="30" actId="20577"/>
          <ac:spMkLst>
            <pc:docMk/>
            <pc:sldMk cId="0" sldId="393"/>
            <ac:spMk id="3" creationId="{9768059F-44C4-4F11-B8A0-F6C67C7010B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FEAE3CC2-73A2-425D-844D-7E572ADA0E82}"/>
              </a:ext>
            </a:extLst>
          </p:cNvPr>
          <p:cNvSpPr>
            <a:spLocks noGrp="1" noChangeArrowheads="1"/>
          </p:cNvSpPr>
          <p:nvPr>
            <p:ph type="hdr" sz="quarter"/>
          </p:nvPr>
        </p:nvSpPr>
        <p:spPr bwMode="auto">
          <a:xfrm>
            <a:off x="19288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600" b="1">
                <a:latin typeface="Arial" charset="0"/>
                <a:ea typeface="+mn-ea"/>
                <a:cs typeface="+mn-cs"/>
              </a:defRPr>
            </a:lvl1pPr>
          </a:lstStyle>
          <a:p>
            <a:pPr>
              <a:defRPr/>
            </a:pPr>
            <a:r>
              <a:rPr lang="en-US"/>
              <a:t>HRM Assignment Workshop</a:t>
            </a:r>
          </a:p>
        </p:txBody>
      </p:sp>
      <p:sp>
        <p:nvSpPr>
          <p:cNvPr id="111620" name="Rectangle 4">
            <a:extLst>
              <a:ext uri="{FF2B5EF4-FFF2-40B4-BE49-F238E27FC236}">
                <a16:creationId xmlns:a16="http://schemas.microsoft.com/office/drawing/2014/main" id="{9FE225CE-E05C-4444-819E-C702C4F50E3F}"/>
              </a:ext>
            </a:extLst>
          </p:cNvPr>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111621" name="Rectangle 5">
            <a:extLst>
              <a:ext uri="{FF2B5EF4-FFF2-40B4-BE49-F238E27FC236}">
                <a16:creationId xmlns:a16="http://schemas.microsoft.com/office/drawing/2014/main" id="{37F81566-FE6D-4F33-86A5-73778E1BDA7D}"/>
              </a:ext>
            </a:extLst>
          </p:cNvPr>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23EF5E9-3946-46F2-A575-3006C5B6938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052B98B3-7E19-4476-82E9-D230C86A6571}"/>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4099" name="Rectangle 3">
            <a:extLst>
              <a:ext uri="{FF2B5EF4-FFF2-40B4-BE49-F238E27FC236}">
                <a16:creationId xmlns:a16="http://schemas.microsoft.com/office/drawing/2014/main" id="{94AE2B0D-7D7E-4E14-A611-753F4D8D1EE7}"/>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5124" name="Rectangle 4">
            <a:extLst>
              <a:ext uri="{FF2B5EF4-FFF2-40B4-BE49-F238E27FC236}">
                <a16:creationId xmlns:a16="http://schemas.microsoft.com/office/drawing/2014/main" id="{8F695E39-B457-4D4C-9E92-67CBAF419B4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BC5F72BB-2E63-4523-B392-36831BBEE4AC}"/>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a:extLst>
              <a:ext uri="{FF2B5EF4-FFF2-40B4-BE49-F238E27FC236}">
                <a16:creationId xmlns:a16="http://schemas.microsoft.com/office/drawing/2014/main" id="{589978C2-1279-4997-A687-5F43017C7FDC}"/>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4103" name="Rectangle 7">
            <a:extLst>
              <a:ext uri="{FF2B5EF4-FFF2-40B4-BE49-F238E27FC236}">
                <a16:creationId xmlns:a16="http://schemas.microsoft.com/office/drawing/2014/main" id="{AD2A3404-BF14-4B48-AEB9-E5F2F0B073FB}"/>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C4F1D2F2-929E-4364-9CCF-206638C0283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translate.google.co.uk/translate?hl=nl&amp;sl=en&amp;u=http://professorahmed.com/Download/MGT5012_Group4.ppt&amp;prev=search"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C77F4E0-2470-4C3D-8D56-117F45433E55}"/>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38B840B9-BC1E-4C78-AB0F-21FBD9E258C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9220" name="Slide Number Placeholder 3">
            <a:extLst>
              <a:ext uri="{FF2B5EF4-FFF2-40B4-BE49-F238E27FC236}">
                <a16:creationId xmlns:a16="http://schemas.microsoft.com/office/drawing/2014/main" id="{420830FE-C2F9-4E0C-93A2-3608745A5FF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BF7918B8-5AD9-4818-A47A-264A49DB7DE9}" type="slidenum">
              <a:rPr lang="en-GB" altLang="en-US" smtClean="0"/>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36526830-7211-448D-832B-CAFFACAC7F45}"/>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D00EBEDE-CA8D-4F48-A5D1-6BF2133939D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decision we/ I will take will have to satisfy at least 1 of the following criteria</a:t>
            </a:r>
          </a:p>
          <a:p>
            <a:endParaRPr lang="en-GB" altLang="en-US">
              <a:latin typeface="Arial" panose="020B0604020202020204" pitchFamily="34" charset="0"/>
            </a:endParaRPr>
          </a:p>
          <a:p>
            <a:r>
              <a:rPr lang="en-GB" altLang="en-US">
                <a:latin typeface="Arial" panose="020B0604020202020204" pitchFamily="34" charset="0"/>
              </a:rPr>
              <a:t>Key decision criteria in order to support the decision making process when weighing each alternative/option</a:t>
            </a:r>
          </a:p>
          <a:p>
            <a:r>
              <a:rPr lang="en-GB" altLang="en-US">
                <a:latin typeface="Arial" panose="020B0604020202020204" pitchFamily="34" charset="0"/>
              </a:rPr>
              <a:t>Examples of issues of business/ workplace  cases which will when examined will trigger alternatives:</a:t>
            </a:r>
          </a:p>
          <a:p>
            <a:r>
              <a:rPr lang="en-GB" altLang="en-US">
                <a:latin typeface="Arial" panose="020B0604020202020204" pitchFamily="34" charset="0"/>
              </a:rPr>
              <a:t>Work place harassment </a:t>
            </a:r>
          </a:p>
          <a:p>
            <a:r>
              <a:rPr lang="en-GB" altLang="en-US">
                <a:latin typeface="Arial" panose="020B0604020202020204" pitchFamily="34" charset="0"/>
              </a:rPr>
              <a:t>Work place ethics, unfair practices</a:t>
            </a:r>
          </a:p>
          <a:p>
            <a:r>
              <a:rPr lang="en-GB" altLang="en-US">
                <a:latin typeface="Arial" panose="020B0604020202020204" pitchFamily="34" charset="0"/>
              </a:rPr>
              <a:t>Business maintain employee satisfaction</a:t>
            </a:r>
          </a:p>
          <a:p>
            <a:r>
              <a:rPr lang="en-GB" altLang="en-US">
                <a:latin typeface="Arial" panose="020B0604020202020204" pitchFamily="34" charset="0"/>
              </a:rPr>
              <a:t>Business, late paying clients</a:t>
            </a:r>
          </a:p>
        </p:txBody>
      </p:sp>
      <p:sp>
        <p:nvSpPr>
          <p:cNvPr id="17412" name="Slide Number Placeholder 3">
            <a:extLst>
              <a:ext uri="{FF2B5EF4-FFF2-40B4-BE49-F238E27FC236}">
                <a16:creationId xmlns:a16="http://schemas.microsoft.com/office/drawing/2014/main" id="{82474C31-99B2-46B4-B3E2-989793FEF2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D941150-7121-4EBF-8E0E-2090542ACCDF}" type="slidenum">
              <a:rPr lang="en-GB" altLang="en-US" smtClean="0"/>
              <a:pPr/>
              <a:t>9</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EF86619-72C9-4CBD-B839-986473E1179E}"/>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8D75A983-ED3A-4C64-92A5-5B9A02E82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Decision making skills includes  CT i.e. it involves the ability to gather, analyze and evaluate information.  But also,</a:t>
            </a:r>
          </a:p>
          <a:p>
            <a:r>
              <a:rPr lang="en-GB" altLang="en-US">
                <a:latin typeface="Arial" panose="020B0604020202020204" pitchFamily="34" charset="0"/>
              </a:rPr>
              <a:t>Intuition, foresight, Emotional intelligence and Self control</a:t>
            </a:r>
          </a:p>
        </p:txBody>
      </p:sp>
      <p:sp>
        <p:nvSpPr>
          <p:cNvPr id="24580" name="Slide Number Placeholder 3">
            <a:extLst>
              <a:ext uri="{FF2B5EF4-FFF2-40B4-BE49-F238E27FC236}">
                <a16:creationId xmlns:a16="http://schemas.microsoft.com/office/drawing/2014/main" id="{5540727C-D340-46C0-B274-79EDC52004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CA03AD7-2F2D-43FB-A640-06DD0893A66D}" type="slidenum">
              <a:rPr lang="en-GB" altLang="en-US" smtClean="0"/>
              <a:pPr/>
              <a:t>15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9DBD4D1-F5D3-4A0E-BDE1-81E33B8B248E}"/>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3DEF32A9-51B4-4651-A7CD-D5E558EC8E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typically hierarchical arrangement of lines of authority, communications, rights and duties of an organization. Organizational structure determines how the roles, power and responsibilities are assigned, controlled, and coordinated, and how information flows between the different levels of management.</a:t>
            </a:r>
            <a:br>
              <a:rPr lang="en-GB" altLang="en-US">
                <a:latin typeface="Arial" panose="020B0604020202020204" pitchFamily="34" charset="0"/>
              </a:rPr>
            </a:br>
            <a:br>
              <a:rPr lang="en-GB" altLang="en-US">
                <a:latin typeface="Arial" panose="020B0604020202020204" pitchFamily="34" charset="0"/>
              </a:rPr>
            </a:br>
            <a:r>
              <a:rPr lang="en-GB" altLang="en-US">
                <a:latin typeface="Arial" panose="020B0604020202020204" pitchFamily="34" charset="0"/>
              </a:rPr>
              <a:t>Read m</a:t>
            </a:r>
          </a:p>
        </p:txBody>
      </p:sp>
      <p:sp>
        <p:nvSpPr>
          <p:cNvPr id="29700" name="Slide Number Placeholder 3">
            <a:extLst>
              <a:ext uri="{FF2B5EF4-FFF2-40B4-BE49-F238E27FC236}">
                <a16:creationId xmlns:a16="http://schemas.microsoft.com/office/drawing/2014/main" id="{079D9A52-32DF-4762-8784-2924106510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398B28E-44BB-47B0-BBD8-9AD8CBA7D4B6}" type="slidenum">
              <a:rPr lang="en-GB" altLang="en-US" smtClean="0"/>
              <a:pPr/>
              <a:t>19</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D5C1F4FD-E6D8-4F01-B4B7-2A2566A4D340}"/>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E8948F69-0C34-4865-9639-2D1CAE5DE47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E.g. Control systems: Document Control</a:t>
            </a:r>
          </a:p>
          <a:p>
            <a:r>
              <a:rPr lang="en-GB" altLang="en-US">
                <a:latin typeface="Arial" panose="020B0604020202020204" pitchFamily="34" charset="0"/>
              </a:rPr>
              <a:t>Most businesses have controls that assure standardized documents, such as guides, specifications, work instructions or policies and procedures. </a:t>
            </a:r>
          </a:p>
          <a:p>
            <a:r>
              <a:rPr lang="en-GB" altLang="en-US">
                <a:latin typeface="Arial" panose="020B0604020202020204" pitchFamily="34" charset="0"/>
              </a:rPr>
              <a:t>Marketing</a:t>
            </a:r>
          </a:p>
          <a:p>
            <a:r>
              <a:rPr lang="en-GB" altLang="en-US">
                <a:latin typeface="Arial" panose="020B0604020202020204" pitchFamily="34" charset="0"/>
              </a:rPr>
              <a:t>The marketing function develops a plan and establishes marketing objectives. Typically, the schemes include controls to measure, monitor and regulate marketing campaigns and related activities. </a:t>
            </a:r>
          </a:p>
          <a:p>
            <a:r>
              <a:rPr lang="en-GB" altLang="en-US">
                <a:latin typeface="Arial" panose="020B0604020202020204" pitchFamily="34" charset="0"/>
              </a:rPr>
              <a:t>Financial Controls</a:t>
            </a:r>
          </a:p>
          <a:p>
            <a:r>
              <a:rPr lang="en-GB" altLang="en-US">
                <a:latin typeface="Arial" panose="020B0604020202020204" pitchFamily="34" charset="0"/>
              </a:rPr>
              <a:t>Companies use financial reports, such as income statements, balance sheets and cash flow statements, to form the core of financial control systems. Balance sheets help business owners and managers determine the financial strength </a:t>
            </a:r>
          </a:p>
          <a:p>
            <a:r>
              <a:rPr lang="en-GB" altLang="en-US">
                <a:latin typeface="Arial" panose="020B0604020202020204" pitchFamily="34" charset="0"/>
              </a:rPr>
              <a:t>Human Resources</a:t>
            </a:r>
          </a:p>
          <a:p>
            <a:r>
              <a:rPr lang="en-GB" altLang="en-US">
                <a:latin typeface="Arial" panose="020B0604020202020204" pitchFamily="34" charset="0"/>
              </a:rPr>
              <a:t>The human resource aspect of businesses must focus on systems for hiring, training and recruiting staff. Controls also extend to the development and management of existing employees.</a:t>
            </a:r>
          </a:p>
          <a:p>
            <a:r>
              <a:rPr lang="en-GB" altLang="en-US">
                <a:latin typeface="Arial" panose="020B0604020202020204" pitchFamily="34" charset="0"/>
              </a:rPr>
              <a:t>Quality Control</a:t>
            </a:r>
          </a:p>
          <a:p>
            <a:r>
              <a:rPr lang="en-GB" altLang="en-US">
                <a:latin typeface="Arial" panose="020B0604020202020204" pitchFamily="34" charset="0"/>
              </a:rPr>
              <a:t>Business must have quality control, or QC, procedures in place to review and check the quality of materials, products or service.</a:t>
            </a:r>
          </a:p>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F4D2A692-0AF9-434B-B621-4E91CED6E6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23D916E-DC87-4839-8AB0-E81780020B8F}" type="slidenum">
              <a:rPr lang="en-GB" altLang="en-US" smtClean="0"/>
              <a:pPr/>
              <a:t>20</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D91A002-56B2-453B-AC68-8C8204E4E733}"/>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781B0EB8-5203-4CFD-97FA-D82AF21DDF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Factors that happen outside the business are known as </a:t>
            </a:r>
            <a:r>
              <a:rPr lang="en-GB" altLang="en-US" b="1">
                <a:latin typeface="Arial" panose="020B0604020202020204" pitchFamily="34" charset="0"/>
              </a:rPr>
              <a:t>external factors or influences which affect the functioning of the business and is called the External </a:t>
            </a:r>
            <a:r>
              <a:rPr lang="en-GB" altLang="en-US">
                <a:latin typeface="Arial" panose="020B0604020202020204" pitchFamily="34" charset="0"/>
              </a:rPr>
              <a:t>Business Environment.</a:t>
            </a:r>
          </a:p>
          <a:p>
            <a:endParaRPr lang="en-GB" altLang="en-US">
              <a:latin typeface="Arial" panose="020B0604020202020204" pitchFamily="34" charset="0"/>
            </a:endParaRPr>
          </a:p>
          <a:p>
            <a:r>
              <a:rPr lang="en-GB" altLang="en-US">
                <a:latin typeface="Arial" panose="020B0604020202020204" pitchFamily="34" charset="0"/>
              </a:rPr>
              <a:t>The main factor that affects most business is the </a:t>
            </a:r>
            <a:r>
              <a:rPr lang="en-GB" altLang="en-US" b="1">
                <a:latin typeface="Arial" panose="020B0604020202020204" pitchFamily="34" charset="0"/>
              </a:rPr>
              <a:t>degree of competition</a:t>
            </a:r>
            <a:r>
              <a:rPr lang="en-GB" altLang="en-US">
                <a:latin typeface="Arial" panose="020B0604020202020204" pitchFamily="34" charset="0"/>
              </a:rPr>
              <a:t> – how fiercely other businesses compete with the products that another business makes.</a:t>
            </a:r>
          </a:p>
          <a:p>
            <a:r>
              <a:rPr lang="en-GB" altLang="en-US">
                <a:latin typeface="Arial" panose="020B0604020202020204" pitchFamily="34" charset="0"/>
              </a:rPr>
              <a:t>The other factors that can affect the business are:</a:t>
            </a:r>
          </a:p>
          <a:p>
            <a:r>
              <a:rPr lang="en-GB" altLang="en-US" b="1">
                <a:latin typeface="Arial" panose="020B0604020202020204" pitchFamily="34" charset="0"/>
              </a:rPr>
              <a:t>Social</a:t>
            </a:r>
            <a:r>
              <a:rPr lang="en-GB" altLang="en-US">
                <a:latin typeface="Arial" panose="020B0604020202020204" pitchFamily="34" charset="0"/>
              </a:rPr>
              <a:t> – how consumers, households and communities behave and their beliefs. For instance, changes in attitude towards health, or a greater number of pensioners in a population.</a:t>
            </a:r>
          </a:p>
          <a:p>
            <a:r>
              <a:rPr lang="en-GB" altLang="en-US" b="1">
                <a:latin typeface="Arial" panose="020B0604020202020204" pitchFamily="34" charset="0"/>
              </a:rPr>
              <a:t>Legal </a:t>
            </a:r>
            <a:r>
              <a:rPr lang="en-GB" altLang="en-US">
                <a:latin typeface="Arial" panose="020B0604020202020204" pitchFamily="34" charset="0"/>
              </a:rPr>
              <a:t>– the way in which legislation in society affects the business. E.g. changes in employment laws on working hours.</a:t>
            </a:r>
          </a:p>
          <a:p>
            <a:r>
              <a:rPr lang="en-GB" altLang="en-US" b="1">
                <a:latin typeface="Arial" panose="020B0604020202020204" pitchFamily="34" charset="0"/>
              </a:rPr>
              <a:t>Economic</a:t>
            </a:r>
            <a:r>
              <a:rPr lang="en-GB" altLang="en-US">
                <a:latin typeface="Arial" panose="020B0604020202020204" pitchFamily="34" charset="0"/>
              </a:rPr>
              <a:t> – how the economy affects a business in terms of taxation, government spending, general demand, interest rates, exchange rates and European and global economic factors.</a:t>
            </a:r>
          </a:p>
          <a:p>
            <a:r>
              <a:rPr lang="en-GB" altLang="en-US" b="1">
                <a:latin typeface="Arial" panose="020B0604020202020204" pitchFamily="34" charset="0"/>
              </a:rPr>
              <a:t>Political </a:t>
            </a:r>
            <a:r>
              <a:rPr lang="en-GB" altLang="en-US">
                <a:latin typeface="Arial" panose="020B0604020202020204" pitchFamily="34" charset="0"/>
              </a:rPr>
              <a:t>– how changes in government policy might affect the business e.g. a decision to subsidise building new houses in an area could be good for a local brick works.</a:t>
            </a:r>
          </a:p>
          <a:p>
            <a:r>
              <a:rPr lang="en-GB" altLang="en-US" b="1">
                <a:latin typeface="Arial" panose="020B0604020202020204" pitchFamily="34" charset="0"/>
              </a:rPr>
              <a:t>Technological </a:t>
            </a:r>
            <a:r>
              <a:rPr lang="en-GB" altLang="en-US">
                <a:latin typeface="Arial" panose="020B0604020202020204" pitchFamily="34" charset="0"/>
              </a:rPr>
              <a:t>– how the rapid pace of change in production processes and product innovation affect a business.</a:t>
            </a:r>
          </a:p>
          <a:p>
            <a:r>
              <a:rPr lang="en-GB" altLang="en-US" b="1">
                <a:latin typeface="Arial" panose="020B0604020202020204" pitchFamily="34" charset="0"/>
              </a:rPr>
              <a:t>Ethical </a:t>
            </a:r>
            <a:r>
              <a:rPr lang="en-GB" altLang="en-US">
                <a:latin typeface="Arial" panose="020B0604020202020204" pitchFamily="34" charset="0"/>
              </a:rPr>
              <a:t>– what is regarded as morally right or wrong for a business to do. For instance should it trade with countries which have a poor record on human rights.</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Ecological laws and regulations</a:t>
            </a:r>
          </a:p>
          <a:p>
            <a:r>
              <a:rPr lang="en-GB" altLang="en-US">
                <a:latin typeface="Arial" panose="020B0604020202020204" pitchFamily="34" charset="0"/>
              </a:rPr>
              <a:t>government policy and policymaker engagement in environmental protection,</a:t>
            </a:r>
          </a:p>
          <a:p>
            <a:r>
              <a:rPr lang="en-GB" altLang="en-US">
                <a:latin typeface="Arial" panose="020B0604020202020204" pitchFamily="34" charset="0"/>
              </a:rPr>
              <a:t>fees and fines for using natural environment,</a:t>
            </a:r>
          </a:p>
          <a:p>
            <a:r>
              <a:rPr lang="en-GB" altLang="en-US">
                <a:latin typeface="Arial" panose="020B0604020202020204" pitchFamily="34" charset="0"/>
              </a:rPr>
              <a:t>regulations of waste disposal, recycling and storing,</a:t>
            </a:r>
          </a:p>
          <a:p>
            <a:r>
              <a:rPr lang="en-GB" altLang="en-US">
                <a:latin typeface="Arial" panose="020B0604020202020204" pitchFamily="34" charset="0"/>
              </a:rPr>
              <a:t>regulations of carbon CO2 and toxic fumes emission,</a:t>
            </a:r>
          </a:p>
          <a:p>
            <a:r>
              <a:rPr lang="en-GB" altLang="en-US">
                <a:latin typeface="Arial" panose="020B0604020202020204" pitchFamily="34" charset="0"/>
              </a:rPr>
              <a:t>relative “value of nature” in political campaigns,</a:t>
            </a:r>
          </a:p>
          <a:p>
            <a:r>
              <a:rPr lang="en-GB" altLang="en-US">
                <a:latin typeface="Arial" panose="020B0604020202020204" pitchFamily="34" charset="0"/>
              </a:rPr>
              <a:t>increasingly stringent environmental regulations on regional, state and international levels,</a:t>
            </a:r>
          </a:p>
          <a:p>
            <a:r>
              <a:rPr lang="en-GB" altLang="en-US">
                <a:latin typeface="Arial" panose="020B0604020202020204" pitchFamily="34" charset="0"/>
              </a:rPr>
              <a:t>cost of non-compliance with ecological regulations,</a:t>
            </a:r>
          </a:p>
          <a:p>
            <a:r>
              <a:rPr lang="en-GB" altLang="en-US">
                <a:latin typeface="Arial" panose="020B0604020202020204" pitchFamily="34" charset="0"/>
              </a:rPr>
              <a:t>incentives for businesses and customers for using clean products and services,</a:t>
            </a:r>
          </a:p>
          <a:p>
            <a:r>
              <a:rPr lang="en-GB" altLang="en-US">
                <a:latin typeface="Arial" panose="020B0604020202020204" pitchFamily="34" charset="0"/>
              </a:rPr>
              <a:t>activities of government agencies tracking business activities, giving permits setting minimal standards for any air emissions, procedures for handling waste and hazardous materials, etc.</a:t>
            </a:r>
          </a:p>
          <a:p>
            <a:r>
              <a:rPr lang="en-GB" altLang="en-US">
                <a:latin typeface="Arial" panose="020B0604020202020204" pitchFamily="34" charset="0"/>
              </a:rPr>
              <a:t>requirements for implementing environmental standards e.g. ISO 14000,</a:t>
            </a:r>
          </a:p>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90D1E782-FA91-4687-9AA6-8CA41F047A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8C225EE-C1A0-48C1-B5AB-DF13C6BA3027}" type="slidenum">
              <a:rPr lang="en-GB" altLang="en-US" smtClean="0"/>
              <a:pPr/>
              <a:t>21</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8276F4ED-2C64-46B2-86EA-7D9028DD19EA}"/>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13E3F196-BDEC-4F43-B4DE-E2C5FFA6405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Human capital, financial, and knowledge, natural resources, tangible resources such as property or production machinery,</a:t>
            </a:r>
            <a:br>
              <a:rPr lang="en-GB" altLang="en-US">
                <a:latin typeface="Arial" panose="020B0604020202020204" pitchFamily="34" charset="0"/>
              </a:rPr>
            </a:br>
            <a:br>
              <a:rPr lang="en-GB" altLang="en-US">
                <a:latin typeface="Arial" panose="020B0604020202020204" pitchFamily="34" charset="0"/>
              </a:rPr>
            </a:br>
            <a:endParaRPr lang="en-GB"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E0D52C3F-F4EB-4FA6-A57E-C61CF40F5C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514BD4B-BECE-4DF6-92E5-8B82728769D6}" type="slidenum">
              <a:rPr lang="en-GB" altLang="en-US" smtClean="0"/>
              <a:pPr/>
              <a:t>22</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946052CF-00C1-47CC-B845-ACA9024D3CF1}"/>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490F2D6D-5966-4FC4-B01C-A59484BA708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br>
              <a:rPr lang="en-GB" altLang="en-US">
                <a:latin typeface="Arial" panose="020B0604020202020204" pitchFamily="34" charset="0"/>
                <a:hlinkClick r:id="rId3"/>
              </a:rPr>
            </a:br>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4B309553-517E-4092-9286-3479014B3DD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09E8000-8826-44F4-A503-71FD93D2B18A}" type="slidenum">
              <a:rPr lang="en-US" altLang="en-US" smtClean="0"/>
              <a:pPr/>
              <a:t>28</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1AED53EE-CFF3-4808-8E1F-FD6880CD0502}"/>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798D9B16-B62D-48F5-B65B-C939B9C46E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FA2EF61A-54DF-4F06-93FF-369AEE582D2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32053A9-8597-4862-8FD3-8CDD8D734610}" type="slidenum">
              <a:rPr lang="en-GB" altLang="en-US" smtClean="0"/>
              <a:pPr>
                <a:spcBef>
                  <a:spcPct val="0"/>
                </a:spcBef>
              </a:pPr>
              <a:t>31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8B7BCB7-84AF-4AD7-B838-52F27620E9A0}"/>
              </a:ext>
            </a:extLst>
          </p:cNvPr>
          <p:cNvSpPr>
            <a:spLocks noGrp="1"/>
          </p:cNvSpPr>
          <p:nvPr>
            <p:ph type="dt" sz="half" idx="10"/>
          </p:nvPr>
        </p:nvSpPr>
        <p:spPr/>
        <p:txBody>
          <a:bodyPr/>
          <a:lstStyle>
            <a:lvl1pPr>
              <a:defRPr/>
            </a:lvl1pPr>
          </a:lstStyle>
          <a:p>
            <a:pPr>
              <a:defRPr/>
            </a:pPr>
            <a:fld id="{4F89DED5-63DF-4435-89B2-C3C43876CC1F}"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1B7A3DF7-EF45-4466-ADA8-467245382A4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C14350D-B958-4D31-AD43-871F56E522FD}"/>
              </a:ext>
            </a:extLst>
          </p:cNvPr>
          <p:cNvSpPr>
            <a:spLocks noGrp="1"/>
          </p:cNvSpPr>
          <p:nvPr>
            <p:ph type="sldNum" sz="quarter" idx="12"/>
          </p:nvPr>
        </p:nvSpPr>
        <p:spPr/>
        <p:txBody>
          <a:bodyPr/>
          <a:lstStyle>
            <a:lvl1pPr>
              <a:defRPr/>
            </a:lvl1pPr>
          </a:lstStyle>
          <a:p>
            <a:pPr>
              <a:defRPr/>
            </a:pPr>
            <a:fld id="{560D1E82-51A0-47DB-932F-1CF34884F7DC}" type="slidenum">
              <a:rPr lang="en-GB" altLang="en-US"/>
              <a:pPr>
                <a:defRPr/>
              </a:pPr>
              <a:t>‹#›</a:t>
            </a:fld>
            <a:endParaRPr lang="en-GB" altLang="en-US"/>
          </a:p>
        </p:txBody>
      </p:sp>
    </p:spTree>
    <p:extLst>
      <p:ext uri="{BB962C8B-B14F-4D97-AF65-F5344CB8AC3E}">
        <p14:creationId xmlns:p14="http://schemas.microsoft.com/office/powerpoint/2010/main" val="426980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0EBE34-E5C4-4702-8C3D-CFB6D96AF1AE}"/>
              </a:ext>
            </a:extLst>
          </p:cNvPr>
          <p:cNvSpPr>
            <a:spLocks noGrp="1"/>
          </p:cNvSpPr>
          <p:nvPr>
            <p:ph type="dt" sz="half" idx="10"/>
          </p:nvPr>
        </p:nvSpPr>
        <p:spPr/>
        <p:txBody>
          <a:bodyPr/>
          <a:lstStyle>
            <a:lvl1pPr>
              <a:defRPr/>
            </a:lvl1pPr>
          </a:lstStyle>
          <a:p>
            <a:pPr>
              <a:defRPr/>
            </a:pPr>
            <a:fld id="{DAFBD9D5-9841-4209-82B9-3B0D8BCA55CB}"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69D51760-71A3-4A16-98EC-6E92CF3327A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656E7AD-BA32-4F9F-AA58-CBE1AFDF75CB}"/>
              </a:ext>
            </a:extLst>
          </p:cNvPr>
          <p:cNvSpPr>
            <a:spLocks noGrp="1"/>
          </p:cNvSpPr>
          <p:nvPr>
            <p:ph type="sldNum" sz="quarter" idx="12"/>
          </p:nvPr>
        </p:nvSpPr>
        <p:spPr/>
        <p:txBody>
          <a:bodyPr/>
          <a:lstStyle>
            <a:lvl1pPr>
              <a:defRPr/>
            </a:lvl1pPr>
          </a:lstStyle>
          <a:p>
            <a:pPr>
              <a:defRPr/>
            </a:pPr>
            <a:fld id="{80618ADF-ABB4-4C5E-B6CD-6F5C8E14DE59}" type="slidenum">
              <a:rPr lang="en-GB" altLang="en-US"/>
              <a:pPr>
                <a:defRPr/>
              </a:pPr>
              <a:t>‹#›</a:t>
            </a:fld>
            <a:endParaRPr lang="en-GB" altLang="en-US"/>
          </a:p>
        </p:txBody>
      </p:sp>
    </p:spTree>
    <p:extLst>
      <p:ext uri="{BB962C8B-B14F-4D97-AF65-F5344CB8AC3E}">
        <p14:creationId xmlns:p14="http://schemas.microsoft.com/office/powerpoint/2010/main" val="2157994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45EAC3F0-7805-449C-BCE8-FFEC9237F418}"/>
              </a:ext>
            </a:extLst>
          </p:cNvPr>
          <p:cNvSpPr>
            <a:spLocks noGrp="1"/>
          </p:cNvSpPr>
          <p:nvPr>
            <p:ph type="dt" sz="half" idx="10"/>
          </p:nvPr>
        </p:nvSpPr>
        <p:spPr/>
        <p:txBody>
          <a:bodyPr/>
          <a:lstStyle>
            <a:lvl1pPr>
              <a:defRPr/>
            </a:lvl1pPr>
          </a:lstStyle>
          <a:p>
            <a:pPr>
              <a:defRPr/>
            </a:pPr>
            <a:fld id="{E7599777-8144-45A5-8C4D-8B0BB65DFB4A}"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67538D15-0BE5-483B-BBA8-CE3C0581E4E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47CA332-7583-4A39-8964-B7B588CC5C47}"/>
              </a:ext>
            </a:extLst>
          </p:cNvPr>
          <p:cNvSpPr>
            <a:spLocks noGrp="1"/>
          </p:cNvSpPr>
          <p:nvPr>
            <p:ph type="sldNum" sz="quarter" idx="12"/>
          </p:nvPr>
        </p:nvSpPr>
        <p:spPr/>
        <p:txBody>
          <a:bodyPr/>
          <a:lstStyle>
            <a:lvl1pPr>
              <a:defRPr/>
            </a:lvl1pPr>
          </a:lstStyle>
          <a:p>
            <a:pPr>
              <a:defRPr/>
            </a:pPr>
            <a:fld id="{2DC75AF0-4073-43D8-947F-9AB7B07A4989}" type="slidenum">
              <a:rPr lang="en-GB" altLang="en-US"/>
              <a:pPr>
                <a:defRPr/>
              </a:pPr>
              <a:t>‹#›</a:t>
            </a:fld>
            <a:endParaRPr lang="en-GB" altLang="en-US"/>
          </a:p>
        </p:txBody>
      </p:sp>
    </p:spTree>
    <p:extLst>
      <p:ext uri="{BB962C8B-B14F-4D97-AF65-F5344CB8AC3E}">
        <p14:creationId xmlns:p14="http://schemas.microsoft.com/office/powerpoint/2010/main" val="1533797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6CB04AC2-68F2-4F54-8937-5903FCEE1595}"/>
              </a:ext>
            </a:extLst>
          </p:cNvPr>
          <p:cNvSpPr>
            <a:spLocks noGrp="1"/>
          </p:cNvSpPr>
          <p:nvPr>
            <p:ph type="dt" sz="half" idx="10"/>
          </p:nvPr>
        </p:nvSpPr>
        <p:spPr/>
        <p:txBody>
          <a:bodyPr/>
          <a:lstStyle>
            <a:lvl1pPr>
              <a:defRPr/>
            </a:lvl1pPr>
          </a:lstStyle>
          <a:p>
            <a:pPr>
              <a:defRPr/>
            </a:pPr>
            <a:fld id="{755A8E4A-A1E2-47D6-8014-BBB62F8870A8}" type="datetime1">
              <a:rPr lang="en-GB" altLang="en-US"/>
              <a:pPr>
                <a:defRPr/>
              </a:pPr>
              <a:t>22/03/2022</a:t>
            </a:fld>
            <a:endParaRPr lang="en-GB" altLang="en-US"/>
          </a:p>
        </p:txBody>
      </p:sp>
      <p:sp>
        <p:nvSpPr>
          <p:cNvPr id="6" name="Footer Placeholder 4">
            <a:extLst>
              <a:ext uri="{FF2B5EF4-FFF2-40B4-BE49-F238E27FC236}">
                <a16:creationId xmlns:a16="http://schemas.microsoft.com/office/drawing/2014/main" id="{38FFE15D-ACEF-482F-ACCD-3D2B96BAEC9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16E26F5-6AC9-4141-9F2C-F0ED44D079AA}"/>
              </a:ext>
            </a:extLst>
          </p:cNvPr>
          <p:cNvSpPr>
            <a:spLocks noGrp="1"/>
          </p:cNvSpPr>
          <p:nvPr>
            <p:ph type="sldNum" sz="quarter" idx="12"/>
          </p:nvPr>
        </p:nvSpPr>
        <p:spPr/>
        <p:txBody>
          <a:bodyPr/>
          <a:lstStyle>
            <a:lvl1pPr>
              <a:defRPr/>
            </a:lvl1pPr>
          </a:lstStyle>
          <a:p>
            <a:pPr>
              <a:defRPr/>
            </a:pPr>
            <a:fld id="{8CE74E5D-2C69-4F3B-9A20-5FCC8FC40738}" type="slidenum">
              <a:rPr lang="en-GB" altLang="en-US"/>
              <a:pPr>
                <a:defRPr/>
              </a:pPr>
              <a:t>‹#›</a:t>
            </a:fld>
            <a:endParaRPr lang="en-GB" altLang="en-US"/>
          </a:p>
        </p:txBody>
      </p:sp>
    </p:spTree>
    <p:extLst>
      <p:ext uri="{BB962C8B-B14F-4D97-AF65-F5344CB8AC3E}">
        <p14:creationId xmlns:p14="http://schemas.microsoft.com/office/powerpoint/2010/main" val="1827580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C3A172C1-0B24-4A84-97F2-98CA84E1183E}"/>
              </a:ext>
            </a:extLst>
          </p:cNvPr>
          <p:cNvSpPr>
            <a:spLocks noGrp="1"/>
          </p:cNvSpPr>
          <p:nvPr>
            <p:ph type="dt" sz="half" idx="10"/>
          </p:nvPr>
        </p:nvSpPr>
        <p:spPr/>
        <p:txBody>
          <a:bodyPr/>
          <a:lstStyle>
            <a:lvl1pPr>
              <a:defRPr/>
            </a:lvl1pPr>
          </a:lstStyle>
          <a:p>
            <a:pPr>
              <a:defRPr/>
            </a:pPr>
            <a:fld id="{8E01F275-EBA0-4542-BE6D-D03E510C77F8}" type="datetime1">
              <a:rPr lang="en-GB" altLang="en-US"/>
              <a:pPr>
                <a:defRPr/>
              </a:pPr>
              <a:t>22/03/2022</a:t>
            </a:fld>
            <a:endParaRPr lang="en-GB" altLang="en-US"/>
          </a:p>
        </p:txBody>
      </p:sp>
      <p:sp>
        <p:nvSpPr>
          <p:cNvPr id="8" name="Footer Placeholder 4">
            <a:extLst>
              <a:ext uri="{FF2B5EF4-FFF2-40B4-BE49-F238E27FC236}">
                <a16:creationId xmlns:a16="http://schemas.microsoft.com/office/drawing/2014/main" id="{C679624C-AE2F-4F26-A062-436D3C8D097D}"/>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773353E-26FB-4EBF-8385-34DA76CAE41A}"/>
              </a:ext>
            </a:extLst>
          </p:cNvPr>
          <p:cNvSpPr>
            <a:spLocks noGrp="1"/>
          </p:cNvSpPr>
          <p:nvPr>
            <p:ph type="sldNum" sz="quarter" idx="12"/>
          </p:nvPr>
        </p:nvSpPr>
        <p:spPr/>
        <p:txBody>
          <a:bodyPr/>
          <a:lstStyle>
            <a:lvl1pPr>
              <a:defRPr/>
            </a:lvl1pPr>
          </a:lstStyle>
          <a:p>
            <a:pPr>
              <a:defRPr/>
            </a:pPr>
            <a:fld id="{5C10C487-B0F1-4C42-983C-96D070DF59F0}" type="slidenum">
              <a:rPr lang="en-GB" altLang="en-US"/>
              <a:pPr>
                <a:defRPr/>
              </a:pPr>
              <a:t>‹#›</a:t>
            </a:fld>
            <a:endParaRPr lang="en-GB" altLang="en-US"/>
          </a:p>
        </p:txBody>
      </p:sp>
    </p:spTree>
    <p:extLst>
      <p:ext uri="{BB962C8B-B14F-4D97-AF65-F5344CB8AC3E}">
        <p14:creationId xmlns:p14="http://schemas.microsoft.com/office/powerpoint/2010/main" val="1330466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298EB986-F1A3-429D-87D0-D530F3EE11A2}"/>
              </a:ext>
            </a:extLst>
          </p:cNvPr>
          <p:cNvSpPr>
            <a:spLocks noGrp="1"/>
          </p:cNvSpPr>
          <p:nvPr>
            <p:ph type="dt" sz="half" idx="10"/>
          </p:nvPr>
        </p:nvSpPr>
        <p:spPr/>
        <p:txBody>
          <a:bodyPr/>
          <a:lstStyle>
            <a:lvl1pPr>
              <a:defRPr/>
            </a:lvl1pPr>
          </a:lstStyle>
          <a:p>
            <a:pPr>
              <a:defRPr/>
            </a:pPr>
            <a:fld id="{850FAFC3-EDBF-4D7B-A088-DC9AFB328BFA}" type="datetime1">
              <a:rPr lang="en-GB" altLang="en-US"/>
              <a:pPr>
                <a:defRPr/>
              </a:pPr>
              <a:t>22/03/2022</a:t>
            </a:fld>
            <a:endParaRPr lang="en-GB" altLang="en-US"/>
          </a:p>
        </p:txBody>
      </p:sp>
      <p:sp>
        <p:nvSpPr>
          <p:cNvPr id="4" name="Footer Placeholder 4">
            <a:extLst>
              <a:ext uri="{FF2B5EF4-FFF2-40B4-BE49-F238E27FC236}">
                <a16:creationId xmlns:a16="http://schemas.microsoft.com/office/drawing/2014/main" id="{CB0E029B-E9DF-4086-A158-9219D11B2685}"/>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CE151EFA-AF61-41F3-A5F2-0186EF4BB2C5}"/>
              </a:ext>
            </a:extLst>
          </p:cNvPr>
          <p:cNvSpPr>
            <a:spLocks noGrp="1"/>
          </p:cNvSpPr>
          <p:nvPr>
            <p:ph type="sldNum" sz="quarter" idx="12"/>
          </p:nvPr>
        </p:nvSpPr>
        <p:spPr/>
        <p:txBody>
          <a:bodyPr/>
          <a:lstStyle>
            <a:lvl1pPr>
              <a:defRPr/>
            </a:lvl1pPr>
          </a:lstStyle>
          <a:p>
            <a:pPr>
              <a:defRPr/>
            </a:pPr>
            <a:fld id="{4FBFAC3B-D703-4505-9F45-A5F41EA1C2C8}" type="slidenum">
              <a:rPr lang="en-GB" altLang="en-US"/>
              <a:pPr>
                <a:defRPr/>
              </a:pPr>
              <a:t>‹#›</a:t>
            </a:fld>
            <a:endParaRPr lang="en-GB" altLang="en-US"/>
          </a:p>
        </p:txBody>
      </p:sp>
    </p:spTree>
    <p:extLst>
      <p:ext uri="{BB962C8B-B14F-4D97-AF65-F5344CB8AC3E}">
        <p14:creationId xmlns:p14="http://schemas.microsoft.com/office/powerpoint/2010/main" val="1840299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52809DA-8DE8-4550-916E-4468D52CB3EA}"/>
              </a:ext>
            </a:extLst>
          </p:cNvPr>
          <p:cNvSpPr>
            <a:spLocks noGrp="1"/>
          </p:cNvSpPr>
          <p:nvPr>
            <p:ph type="dt" sz="half" idx="10"/>
          </p:nvPr>
        </p:nvSpPr>
        <p:spPr/>
        <p:txBody>
          <a:bodyPr/>
          <a:lstStyle>
            <a:lvl1pPr>
              <a:defRPr/>
            </a:lvl1pPr>
          </a:lstStyle>
          <a:p>
            <a:pPr>
              <a:defRPr/>
            </a:pPr>
            <a:fld id="{DF515D8C-3804-4A45-A39B-E6FAF06A5AE0}" type="datetime1">
              <a:rPr lang="en-GB" altLang="en-US"/>
              <a:pPr>
                <a:defRPr/>
              </a:pPr>
              <a:t>22/03/2022</a:t>
            </a:fld>
            <a:endParaRPr lang="en-GB" altLang="en-US"/>
          </a:p>
        </p:txBody>
      </p:sp>
      <p:sp>
        <p:nvSpPr>
          <p:cNvPr id="3" name="Footer Placeholder 4">
            <a:extLst>
              <a:ext uri="{FF2B5EF4-FFF2-40B4-BE49-F238E27FC236}">
                <a16:creationId xmlns:a16="http://schemas.microsoft.com/office/drawing/2014/main" id="{D251D190-5766-4BAB-87D5-F760F13B2CE2}"/>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1DE70C49-6E9D-442A-AEE7-4B0D7805E1C4}"/>
              </a:ext>
            </a:extLst>
          </p:cNvPr>
          <p:cNvSpPr>
            <a:spLocks noGrp="1"/>
          </p:cNvSpPr>
          <p:nvPr>
            <p:ph type="sldNum" sz="quarter" idx="12"/>
          </p:nvPr>
        </p:nvSpPr>
        <p:spPr/>
        <p:txBody>
          <a:bodyPr/>
          <a:lstStyle>
            <a:lvl1pPr>
              <a:defRPr/>
            </a:lvl1pPr>
          </a:lstStyle>
          <a:p>
            <a:pPr>
              <a:defRPr/>
            </a:pPr>
            <a:fld id="{5B19E369-AC1E-4847-97CE-6B9C293A751B}" type="slidenum">
              <a:rPr lang="en-GB" altLang="en-US"/>
              <a:pPr>
                <a:defRPr/>
              </a:pPr>
              <a:t>‹#›</a:t>
            </a:fld>
            <a:endParaRPr lang="en-GB" altLang="en-US"/>
          </a:p>
        </p:txBody>
      </p:sp>
    </p:spTree>
    <p:extLst>
      <p:ext uri="{BB962C8B-B14F-4D97-AF65-F5344CB8AC3E}">
        <p14:creationId xmlns:p14="http://schemas.microsoft.com/office/powerpoint/2010/main" val="4017816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3DA57B4D-68A6-412E-BA15-3C63EE0EFF83}"/>
              </a:ext>
            </a:extLst>
          </p:cNvPr>
          <p:cNvSpPr>
            <a:spLocks noGrp="1"/>
          </p:cNvSpPr>
          <p:nvPr>
            <p:ph type="dt" sz="half" idx="10"/>
          </p:nvPr>
        </p:nvSpPr>
        <p:spPr/>
        <p:txBody>
          <a:bodyPr/>
          <a:lstStyle>
            <a:lvl1pPr>
              <a:defRPr/>
            </a:lvl1pPr>
          </a:lstStyle>
          <a:p>
            <a:pPr>
              <a:defRPr/>
            </a:pPr>
            <a:fld id="{DFBFCDD1-F878-44A6-9697-4B1308DBFD5B}" type="datetime1">
              <a:rPr lang="en-GB" altLang="en-US"/>
              <a:pPr>
                <a:defRPr/>
              </a:pPr>
              <a:t>22/03/2022</a:t>
            </a:fld>
            <a:endParaRPr lang="en-GB" altLang="en-US"/>
          </a:p>
        </p:txBody>
      </p:sp>
      <p:sp>
        <p:nvSpPr>
          <p:cNvPr id="6" name="Footer Placeholder 4">
            <a:extLst>
              <a:ext uri="{FF2B5EF4-FFF2-40B4-BE49-F238E27FC236}">
                <a16:creationId xmlns:a16="http://schemas.microsoft.com/office/drawing/2014/main" id="{146E8C4D-C37A-4D93-AC4E-2983446C7C0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8FFD410-9008-4022-9D78-7A47F5757146}"/>
              </a:ext>
            </a:extLst>
          </p:cNvPr>
          <p:cNvSpPr>
            <a:spLocks noGrp="1"/>
          </p:cNvSpPr>
          <p:nvPr>
            <p:ph type="sldNum" sz="quarter" idx="12"/>
          </p:nvPr>
        </p:nvSpPr>
        <p:spPr/>
        <p:txBody>
          <a:bodyPr/>
          <a:lstStyle>
            <a:lvl1pPr>
              <a:defRPr/>
            </a:lvl1pPr>
          </a:lstStyle>
          <a:p>
            <a:pPr>
              <a:defRPr/>
            </a:pPr>
            <a:fld id="{B0273A0A-D692-4224-9404-105866298A8D}" type="slidenum">
              <a:rPr lang="en-GB" altLang="en-US"/>
              <a:pPr>
                <a:defRPr/>
              </a:pPr>
              <a:t>‹#›</a:t>
            </a:fld>
            <a:endParaRPr lang="en-GB" altLang="en-US"/>
          </a:p>
        </p:txBody>
      </p:sp>
    </p:spTree>
    <p:extLst>
      <p:ext uri="{BB962C8B-B14F-4D97-AF65-F5344CB8AC3E}">
        <p14:creationId xmlns:p14="http://schemas.microsoft.com/office/powerpoint/2010/main" val="1141688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64A52D3-8D2B-4435-BBEF-49A227D7A79A}"/>
              </a:ext>
            </a:extLst>
          </p:cNvPr>
          <p:cNvSpPr>
            <a:spLocks noGrp="1"/>
          </p:cNvSpPr>
          <p:nvPr>
            <p:ph type="dt" sz="half" idx="10"/>
          </p:nvPr>
        </p:nvSpPr>
        <p:spPr/>
        <p:txBody>
          <a:bodyPr/>
          <a:lstStyle>
            <a:lvl1pPr>
              <a:defRPr/>
            </a:lvl1pPr>
          </a:lstStyle>
          <a:p>
            <a:pPr>
              <a:defRPr/>
            </a:pPr>
            <a:fld id="{C80E8913-6C76-4065-BACE-6914D2665580}" type="datetime1">
              <a:rPr lang="en-GB" altLang="en-US"/>
              <a:pPr>
                <a:defRPr/>
              </a:pPr>
              <a:t>22/03/2022</a:t>
            </a:fld>
            <a:endParaRPr lang="en-GB" altLang="en-US"/>
          </a:p>
        </p:txBody>
      </p:sp>
      <p:sp>
        <p:nvSpPr>
          <p:cNvPr id="6" name="Footer Placeholder 4">
            <a:extLst>
              <a:ext uri="{FF2B5EF4-FFF2-40B4-BE49-F238E27FC236}">
                <a16:creationId xmlns:a16="http://schemas.microsoft.com/office/drawing/2014/main" id="{7C22B42B-BD24-44C5-AE35-4834351A7E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715E79A-F4C2-4EA2-A10F-DA6322BEBAB5}"/>
              </a:ext>
            </a:extLst>
          </p:cNvPr>
          <p:cNvSpPr>
            <a:spLocks noGrp="1"/>
          </p:cNvSpPr>
          <p:nvPr>
            <p:ph type="sldNum" sz="quarter" idx="12"/>
          </p:nvPr>
        </p:nvSpPr>
        <p:spPr/>
        <p:txBody>
          <a:bodyPr/>
          <a:lstStyle>
            <a:lvl1pPr>
              <a:defRPr/>
            </a:lvl1pPr>
          </a:lstStyle>
          <a:p>
            <a:pPr>
              <a:defRPr/>
            </a:pPr>
            <a:fld id="{4DDD73A9-836C-4A53-8AED-954C1037C02C}" type="slidenum">
              <a:rPr lang="en-GB" altLang="en-US"/>
              <a:pPr>
                <a:defRPr/>
              </a:pPr>
              <a:t>‹#›</a:t>
            </a:fld>
            <a:endParaRPr lang="en-GB" altLang="en-US"/>
          </a:p>
        </p:txBody>
      </p:sp>
    </p:spTree>
    <p:extLst>
      <p:ext uri="{BB962C8B-B14F-4D97-AF65-F5344CB8AC3E}">
        <p14:creationId xmlns:p14="http://schemas.microsoft.com/office/powerpoint/2010/main" val="2198831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3452-56E5-4E53-8EB8-1B2EB65EDF93}"/>
              </a:ext>
            </a:extLst>
          </p:cNvPr>
          <p:cNvSpPr>
            <a:spLocks noGrp="1"/>
          </p:cNvSpPr>
          <p:nvPr>
            <p:ph type="dt" sz="half" idx="10"/>
          </p:nvPr>
        </p:nvSpPr>
        <p:spPr/>
        <p:txBody>
          <a:bodyPr/>
          <a:lstStyle>
            <a:lvl1pPr>
              <a:defRPr/>
            </a:lvl1pPr>
          </a:lstStyle>
          <a:p>
            <a:pPr>
              <a:defRPr/>
            </a:pPr>
            <a:fld id="{4C216617-D6C1-4D66-BC60-9520DE62BE5C}"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DC6C199B-1856-4A86-95D7-A8AC44EC8D6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220492C-2473-4C30-9FCB-F01BAC80D2FE}"/>
              </a:ext>
            </a:extLst>
          </p:cNvPr>
          <p:cNvSpPr>
            <a:spLocks noGrp="1"/>
          </p:cNvSpPr>
          <p:nvPr>
            <p:ph type="sldNum" sz="quarter" idx="12"/>
          </p:nvPr>
        </p:nvSpPr>
        <p:spPr/>
        <p:txBody>
          <a:bodyPr/>
          <a:lstStyle>
            <a:lvl1pPr>
              <a:defRPr/>
            </a:lvl1pPr>
          </a:lstStyle>
          <a:p>
            <a:pPr>
              <a:defRPr/>
            </a:pPr>
            <a:fld id="{56111272-1BEC-4B22-8E8B-0952B7C29308}" type="slidenum">
              <a:rPr lang="en-GB" altLang="en-US"/>
              <a:pPr>
                <a:defRPr/>
              </a:pPr>
              <a:t>‹#›</a:t>
            </a:fld>
            <a:endParaRPr lang="en-GB" altLang="en-US"/>
          </a:p>
        </p:txBody>
      </p:sp>
    </p:spTree>
    <p:extLst>
      <p:ext uri="{BB962C8B-B14F-4D97-AF65-F5344CB8AC3E}">
        <p14:creationId xmlns:p14="http://schemas.microsoft.com/office/powerpoint/2010/main" val="15664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F09EF1-F6DB-4155-95B2-2C75E8E49FEF}"/>
              </a:ext>
            </a:extLst>
          </p:cNvPr>
          <p:cNvSpPr>
            <a:spLocks noGrp="1"/>
          </p:cNvSpPr>
          <p:nvPr>
            <p:ph type="dt" sz="half" idx="10"/>
          </p:nvPr>
        </p:nvSpPr>
        <p:spPr/>
        <p:txBody>
          <a:bodyPr/>
          <a:lstStyle>
            <a:lvl1pPr>
              <a:defRPr/>
            </a:lvl1pPr>
          </a:lstStyle>
          <a:p>
            <a:pPr>
              <a:defRPr/>
            </a:pPr>
            <a:fld id="{6E6B5B5F-F405-41EA-858A-A5DA203BDC5A}"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DEE7F3B1-DB4A-4D28-A821-6E1C2FE2297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752B8BD-FA2F-48CD-A2CA-DF31C5B870B2}"/>
              </a:ext>
            </a:extLst>
          </p:cNvPr>
          <p:cNvSpPr>
            <a:spLocks noGrp="1"/>
          </p:cNvSpPr>
          <p:nvPr>
            <p:ph type="sldNum" sz="quarter" idx="12"/>
          </p:nvPr>
        </p:nvSpPr>
        <p:spPr/>
        <p:txBody>
          <a:bodyPr/>
          <a:lstStyle>
            <a:lvl1pPr>
              <a:defRPr/>
            </a:lvl1pPr>
          </a:lstStyle>
          <a:p>
            <a:pPr>
              <a:defRPr/>
            </a:pPr>
            <a:fld id="{67F81665-9968-417D-8ED0-BF5C15805224}" type="slidenum">
              <a:rPr lang="en-GB" altLang="en-US"/>
              <a:pPr>
                <a:defRPr/>
              </a:pPr>
              <a:t>‹#›</a:t>
            </a:fld>
            <a:endParaRPr lang="en-GB" altLang="en-US"/>
          </a:p>
        </p:txBody>
      </p:sp>
    </p:spTree>
    <p:extLst>
      <p:ext uri="{BB962C8B-B14F-4D97-AF65-F5344CB8AC3E}">
        <p14:creationId xmlns:p14="http://schemas.microsoft.com/office/powerpoint/2010/main" val="256327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D3C7795-4BAA-4B39-9879-4E3D28DCF822}"/>
              </a:ext>
            </a:extLst>
          </p:cNvPr>
          <p:cNvSpPr>
            <a:spLocks noGrp="1"/>
          </p:cNvSpPr>
          <p:nvPr>
            <p:ph type="dt" sz="half" idx="10"/>
          </p:nvPr>
        </p:nvSpPr>
        <p:spPr/>
        <p:txBody>
          <a:bodyPr/>
          <a:lstStyle>
            <a:lvl1pPr>
              <a:defRPr/>
            </a:lvl1pPr>
          </a:lstStyle>
          <a:p>
            <a:pPr>
              <a:defRPr/>
            </a:pPr>
            <a:fld id="{7D17EB91-6265-4F63-815D-314F697B2EE0}" type="datetime1">
              <a:rPr lang="en-GB" altLang="en-US"/>
              <a:pPr>
                <a:defRPr/>
              </a:pPr>
              <a:t>22/03/2022</a:t>
            </a:fld>
            <a:endParaRPr lang="en-GB" altLang="en-US"/>
          </a:p>
        </p:txBody>
      </p:sp>
      <p:sp>
        <p:nvSpPr>
          <p:cNvPr id="5" name="Slide Number Placeholder 5">
            <a:extLst>
              <a:ext uri="{FF2B5EF4-FFF2-40B4-BE49-F238E27FC236}">
                <a16:creationId xmlns:a16="http://schemas.microsoft.com/office/drawing/2014/main" id="{EA169697-17D4-4F57-B56C-B61D259081C9}"/>
              </a:ext>
            </a:extLst>
          </p:cNvPr>
          <p:cNvSpPr>
            <a:spLocks noGrp="1"/>
          </p:cNvSpPr>
          <p:nvPr>
            <p:ph type="sldNum" sz="quarter" idx="11"/>
          </p:nvPr>
        </p:nvSpPr>
        <p:spPr/>
        <p:txBody>
          <a:bodyPr/>
          <a:lstStyle>
            <a:lvl1pPr>
              <a:defRPr/>
            </a:lvl1pPr>
          </a:lstStyle>
          <a:p>
            <a:pPr>
              <a:defRPr/>
            </a:pPr>
            <a:fld id="{CE42B714-14A4-4487-970F-D520248D7D9A}" type="slidenum">
              <a:rPr lang="en-GB" altLang="en-US"/>
              <a:pPr>
                <a:defRPr/>
              </a:pPr>
              <a:t>‹#›</a:t>
            </a:fld>
            <a:endParaRPr lang="en-GB" altLang="en-US"/>
          </a:p>
        </p:txBody>
      </p:sp>
    </p:spTree>
    <p:extLst>
      <p:ext uri="{BB962C8B-B14F-4D97-AF65-F5344CB8AC3E}">
        <p14:creationId xmlns:p14="http://schemas.microsoft.com/office/powerpoint/2010/main" val="18022668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AE9D57-FFA5-4A48-A517-39E901D3D828}"/>
              </a:ext>
            </a:extLst>
          </p:cNvPr>
          <p:cNvSpPr>
            <a:spLocks noGrp="1"/>
          </p:cNvSpPr>
          <p:nvPr>
            <p:ph type="dt" sz="half" idx="10"/>
          </p:nvPr>
        </p:nvSpPr>
        <p:spPr/>
        <p:txBody>
          <a:bodyPr/>
          <a:lstStyle>
            <a:lvl1pPr>
              <a:defRPr/>
            </a:lvl1pPr>
          </a:lstStyle>
          <a:p>
            <a:pPr>
              <a:defRPr/>
            </a:pPr>
            <a:fld id="{98076E8F-18FD-4D89-A26A-3C83A07FC9C4}" type="datetime1">
              <a:rPr lang="en-GB" altLang="en-US"/>
              <a:pPr>
                <a:defRPr/>
              </a:pPr>
              <a:t>22/03/2022</a:t>
            </a:fld>
            <a:endParaRPr lang="en-GB" altLang="en-US"/>
          </a:p>
        </p:txBody>
      </p:sp>
      <p:sp>
        <p:nvSpPr>
          <p:cNvPr id="5" name="Slide Number Placeholder 5">
            <a:extLst>
              <a:ext uri="{FF2B5EF4-FFF2-40B4-BE49-F238E27FC236}">
                <a16:creationId xmlns:a16="http://schemas.microsoft.com/office/drawing/2014/main" id="{7AA3AA96-856D-44A9-B49C-216B3FC01F01}"/>
              </a:ext>
            </a:extLst>
          </p:cNvPr>
          <p:cNvSpPr>
            <a:spLocks noGrp="1"/>
          </p:cNvSpPr>
          <p:nvPr>
            <p:ph type="sldNum" sz="quarter" idx="11"/>
          </p:nvPr>
        </p:nvSpPr>
        <p:spPr/>
        <p:txBody>
          <a:bodyPr/>
          <a:lstStyle>
            <a:lvl1pPr>
              <a:defRPr/>
            </a:lvl1pPr>
          </a:lstStyle>
          <a:p>
            <a:pPr>
              <a:defRPr/>
            </a:pPr>
            <a:fld id="{B384CA04-6935-4BE1-84A2-ACEEE7020FF9}" type="slidenum">
              <a:rPr lang="en-GB" altLang="en-US"/>
              <a:pPr>
                <a:defRPr/>
              </a:pPr>
              <a:t>‹#›</a:t>
            </a:fld>
            <a:endParaRPr lang="en-GB" altLang="en-US"/>
          </a:p>
        </p:txBody>
      </p:sp>
    </p:spTree>
    <p:extLst>
      <p:ext uri="{BB962C8B-B14F-4D97-AF65-F5344CB8AC3E}">
        <p14:creationId xmlns:p14="http://schemas.microsoft.com/office/powerpoint/2010/main" val="2463032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95AE9DFB-4354-4304-8388-54128DD61ED0}"/>
              </a:ext>
            </a:extLst>
          </p:cNvPr>
          <p:cNvSpPr>
            <a:spLocks noGrp="1"/>
          </p:cNvSpPr>
          <p:nvPr>
            <p:ph type="dt" sz="half" idx="10"/>
          </p:nvPr>
        </p:nvSpPr>
        <p:spPr/>
        <p:txBody>
          <a:bodyPr/>
          <a:lstStyle>
            <a:lvl1pPr>
              <a:defRPr/>
            </a:lvl1pPr>
          </a:lstStyle>
          <a:p>
            <a:pPr>
              <a:defRPr/>
            </a:pPr>
            <a:fld id="{DB20D885-2D29-4A91-9B96-74EAF106F53C}" type="datetime1">
              <a:rPr lang="en-GB" altLang="en-US"/>
              <a:pPr>
                <a:defRPr/>
              </a:pPr>
              <a:t>22/03/2022</a:t>
            </a:fld>
            <a:endParaRPr lang="en-GB" altLang="en-US"/>
          </a:p>
        </p:txBody>
      </p:sp>
      <p:sp>
        <p:nvSpPr>
          <p:cNvPr id="5" name="Slide Number Placeholder 5">
            <a:extLst>
              <a:ext uri="{FF2B5EF4-FFF2-40B4-BE49-F238E27FC236}">
                <a16:creationId xmlns:a16="http://schemas.microsoft.com/office/drawing/2014/main" id="{7FDDFE5A-1820-45BE-85E1-7BFD07C23A73}"/>
              </a:ext>
            </a:extLst>
          </p:cNvPr>
          <p:cNvSpPr>
            <a:spLocks noGrp="1"/>
          </p:cNvSpPr>
          <p:nvPr>
            <p:ph type="sldNum" sz="quarter" idx="11"/>
          </p:nvPr>
        </p:nvSpPr>
        <p:spPr/>
        <p:txBody>
          <a:bodyPr/>
          <a:lstStyle>
            <a:lvl1pPr>
              <a:defRPr/>
            </a:lvl1pPr>
          </a:lstStyle>
          <a:p>
            <a:pPr>
              <a:defRPr/>
            </a:pPr>
            <a:fld id="{E610D2CF-0F99-40E1-B989-02F9738B6E7F}" type="slidenum">
              <a:rPr lang="en-GB" altLang="en-US"/>
              <a:pPr>
                <a:defRPr/>
              </a:pPr>
              <a:t>‹#›</a:t>
            </a:fld>
            <a:endParaRPr lang="en-GB" altLang="en-US"/>
          </a:p>
        </p:txBody>
      </p:sp>
    </p:spTree>
    <p:extLst>
      <p:ext uri="{BB962C8B-B14F-4D97-AF65-F5344CB8AC3E}">
        <p14:creationId xmlns:p14="http://schemas.microsoft.com/office/powerpoint/2010/main" val="2787735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B399EBE2-AA70-4D28-A178-3BDD03B79663}"/>
              </a:ext>
            </a:extLst>
          </p:cNvPr>
          <p:cNvSpPr>
            <a:spLocks noGrp="1"/>
          </p:cNvSpPr>
          <p:nvPr>
            <p:ph type="dt" sz="half" idx="10"/>
          </p:nvPr>
        </p:nvSpPr>
        <p:spPr/>
        <p:txBody>
          <a:bodyPr/>
          <a:lstStyle>
            <a:lvl1pPr>
              <a:defRPr/>
            </a:lvl1pPr>
          </a:lstStyle>
          <a:p>
            <a:pPr>
              <a:defRPr/>
            </a:pPr>
            <a:fld id="{B7923365-FF02-4CA1-B6D9-C700A71C4144}" type="datetime1">
              <a:rPr lang="en-GB" altLang="en-US"/>
              <a:pPr>
                <a:defRPr/>
              </a:pPr>
              <a:t>22/03/2022</a:t>
            </a:fld>
            <a:endParaRPr lang="en-GB" altLang="en-US"/>
          </a:p>
        </p:txBody>
      </p:sp>
      <p:sp>
        <p:nvSpPr>
          <p:cNvPr id="6" name="Slide Number Placeholder 5">
            <a:extLst>
              <a:ext uri="{FF2B5EF4-FFF2-40B4-BE49-F238E27FC236}">
                <a16:creationId xmlns:a16="http://schemas.microsoft.com/office/drawing/2014/main" id="{A4B0A5EC-FCA6-4FC9-BC40-BDD2FE89ACD4}"/>
              </a:ext>
            </a:extLst>
          </p:cNvPr>
          <p:cNvSpPr>
            <a:spLocks noGrp="1"/>
          </p:cNvSpPr>
          <p:nvPr>
            <p:ph type="sldNum" sz="quarter" idx="11"/>
          </p:nvPr>
        </p:nvSpPr>
        <p:spPr/>
        <p:txBody>
          <a:bodyPr/>
          <a:lstStyle>
            <a:lvl1pPr>
              <a:defRPr/>
            </a:lvl1pPr>
          </a:lstStyle>
          <a:p>
            <a:pPr>
              <a:defRPr/>
            </a:pPr>
            <a:fld id="{9BA652CF-5FAE-4142-A102-9FFAA3CDEAA7}" type="slidenum">
              <a:rPr lang="en-GB" altLang="en-US"/>
              <a:pPr>
                <a:defRPr/>
              </a:pPr>
              <a:t>‹#›</a:t>
            </a:fld>
            <a:endParaRPr lang="en-GB" altLang="en-US"/>
          </a:p>
        </p:txBody>
      </p:sp>
    </p:spTree>
    <p:extLst>
      <p:ext uri="{BB962C8B-B14F-4D97-AF65-F5344CB8AC3E}">
        <p14:creationId xmlns:p14="http://schemas.microsoft.com/office/powerpoint/2010/main" val="9571126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2BF44C22-A332-4A04-87B6-7D2A63B4DB09}"/>
              </a:ext>
            </a:extLst>
          </p:cNvPr>
          <p:cNvSpPr>
            <a:spLocks noGrp="1"/>
          </p:cNvSpPr>
          <p:nvPr>
            <p:ph type="dt" sz="half" idx="10"/>
          </p:nvPr>
        </p:nvSpPr>
        <p:spPr/>
        <p:txBody>
          <a:bodyPr/>
          <a:lstStyle>
            <a:lvl1pPr>
              <a:defRPr/>
            </a:lvl1pPr>
          </a:lstStyle>
          <a:p>
            <a:pPr>
              <a:defRPr/>
            </a:pPr>
            <a:fld id="{23553C81-55F3-4697-B144-5CA57EF3B353}" type="datetime1">
              <a:rPr lang="en-GB" altLang="en-US"/>
              <a:pPr>
                <a:defRPr/>
              </a:pPr>
              <a:t>22/03/2022</a:t>
            </a:fld>
            <a:endParaRPr lang="en-GB" altLang="en-US"/>
          </a:p>
        </p:txBody>
      </p:sp>
      <p:sp>
        <p:nvSpPr>
          <p:cNvPr id="8" name="Slide Number Placeholder 5">
            <a:extLst>
              <a:ext uri="{FF2B5EF4-FFF2-40B4-BE49-F238E27FC236}">
                <a16:creationId xmlns:a16="http://schemas.microsoft.com/office/drawing/2014/main" id="{B1701063-8A17-4626-AD26-443CA1E3F4BA}"/>
              </a:ext>
            </a:extLst>
          </p:cNvPr>
          <p:cNvSpPr>
            <a:spLocks noGrp="1"/>
          </p:cNvSpPr>
          <p:nvPr>
            <p:ph type="sldNum" sz="quarter" idx="11"/>
          </p:nvPr>
        </p:nvSpPr>
        <p:spPr/>
        <p:txBody>
          <a:bodyPr/>
          <a:lstStyle>
            <a:lvl1pPr>
              <a:defRPr/>
            </a:lvl1pPr>
          </a:lstStyle>
          <a:p>
            <a:pPr>
              <a:defRPr/>
            </a:pPr>
            <a:fld id="{4C4CB09D-6E4C-445A-B67A-862A06F0C815}" type="slidenum">
              <a:rPr lang="en-GB" altLang="en-US"/>
              <a:pPr>
                <a:defRPr/>
              </a:pPr>
              <a:t>‹#›</a:t>
            </a:fld>
            <a:endParaRPr lang="en-GB" altLang="en-US"/>
          </a:p>
        </p:txBody>
      </p:sp>
    </p:spTree>
    <p:extLst>
      <p:ext uri="{BB962C8B-B14F-4D97-AF65-F5344CB8AC3E}">
        <p14:creationId xmlns:p14="http://schemas.microsoft.com/office/powerpoint/2010/main" val="28843853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D824F31D-CA92-47BC-B9E3-84C2594670FC}"/>
              </a:ext>
            </a:extLst>
          </p:cNvPr>
          <p:cNvSpPr>
            <a:spLocks noGrp="1"/>
          </p:cNvSpPr>
          <p:nvPr>
            <p:ph type="dt" sz="half" idx="10"/>
          </p:nvPr>
        </p:nvSpPr>
        <p:spPr/>
        <p:txBody>
          <a:bodyPr/>
          <a:lstStyle>
            <a:lvl1pPr>
              <a:defRPr/>
            </a:lvl1pPr>
          </a:lstStyle>
          <a:p>
            <a:pPr>
              <a:defRPr/>
            </a:pPr>
            <a:fld id="{1AC9ED0B-9DDB-478C-A463-A2734EF0817C}" type="datetime1">
              <a:rPr lang="en-GB" altLang="en-US"/>
              <a:pPr>
                <a:defRPr/>
              </a:pPr>
              <a:t>22/03/2022</a:t>
            </a:fld>
            <a:endParaRPr lang="en-GB" altLang="en-US"/>
          </a:p>
        </p:txBody>
      </p:sp>
      <p:sp>
        <p:nvSpPr>
          <p:cNvPr id="4" name="Slide Number Placeholder 5">
            <a:extLst>
              <a:ext uri="{FF2B5EF4-FFF2-40B4-BE49-F238E27FC236}">
                <a16:creationId xmlns:a16="http://schemas.microsoft.com/office/drawing/2014/main" id="{6F16E544-343E-40F4-A788-B69CA839ADC8}"/>
              </a:ext>
            </a:extLst>
          </p:cNvPr>
          <p:cNvSpPr>
            <a:spLocks noGrp="1"/>
          </p:cNvSpPr>
          <p:nvPr>
            <p:ph type="sldNum" sz="quarter" idx="11"/>
          </p:nvPr>
        </p:nvSpPr>
        <p:spPr/>
        <p:txBody>
          <a:bodyPr/>
          <a:lstStyle>
            <a:lvl1pPr>
              <a:defRPr/>
            </a:lvl1pPr>
          </a:lstStyle>
          <a:p>
            <a:pPr>
              <a:defRPr/>
            </a:pPr>
            <a:fld id="{E3A6E19F-6A8C-4545-A808-66E09334AD73}" type="slidenum">
              <a:rPr lang="en-GB" altLang="en-US"/>
              <a:pPr>
                <a:defRPr/>
              </a:pPr>
              <a:t>‹#›</a:t>
            </a:fld>
            <a:endParaRPr lang="en-GB" altLang="en-US"/>
          </a:p>
        </p:txBody>
      </p:sp>
    </p:spTree>
    <p:extLst>
      <p:ext uri="{BB962C8B-B14F-4D97-AF65-F5344CB8AC3E}">
        <p14:creationId xmlns:p14="http://schemas.microsoft.com/office/powerpoint/2010/main" val="40187320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A1EC574-96BA-4B7F-8922-7CA90DEAD989}"/>
              </a:ext>
            </a:extLst>
          </p:cNvPr>
          <p:cNvSpPr>
            <a:spLocks noGrp="1"/>
          </p:cNvSpPr>
          <p:nvPr>
            <p:ph type="dt" sz="half" idx="10"/>
          </p:nvPr>
        </p:nvSpPr>
        <p:spPr/>
        <p:txBody>
          <a:bodyPr/>
          <a:lstStyle>
            <a:lvl1pPr>
              <a:defRPr/>
            </a:lvl1pPr>
          </a:lstStyle>
          <a:p>
            <a:pPr>
              <a:defRPr/>
            </a:pPr>
            <a:fld id="{BB0BA669-5C25-4515-97D0-0B79DF6E00E0}" type="datetime1">
              <a:rPr lang="en-GB" altLang="en-US"/>
              <a:pPr>
                <a:defRPr/>
              </a:pPr>
              <a:t>22/03/2022</a:t>
            </a:fld>
            <a:endParaRPr lang="en-GB" altLang="en-US"/>
          </a:p>
        </p:txBody>
      </p:sp>
      <p:sp>
        <p:nvSpPr>
          <p:cNvPr id="3" name="Slide Number Placeholder 5">
            <a:extLst>
              <a:ext uri="{FF2B5EF4-FFF2-40B4-BE49-F238E27FC236}">
                <a16:creationId xmlns:a16="http://schemas.microsoft.com/office/drawing/2014/main" id="{7D422604-FC83-4626-9AF6-777A02C3ED23}"/>
              </a:ext>
            </a:extLst>
          </p:cNvPr>
          <p:cNvSpPr>
            <a:spLocks noGrp="1"/>
          </p:cNvSpPr>
          <p:nvPr>
            <p:ph type="sldNum" sz="quarter" idx="11"/>
          </p:nvPr>
        </p:nvSpPr>
        <p:spPr/>
        <p:txBody>
          <a:bodyPr/>
          <a:lstStyle>
            <a:lvl1pPr>
              <a:defRPr/>
            </a:lvl1pPr>
          </a:lstStyle>
          <a:p>
            <a:pPr>
              <a:defRPr/>
            </a:pPr>
            <a:fld id="{D2A04F79-1E19-47DF-B5EC-EDD834FDCA52}" type="slidenum">
              <a:rPr lang="en-GB" altLang="en-US"/>
              <a:pPr>
                <a:defRPr/>
              </a:pPr>
              <a:t>‹#›</a:t>
            </a:fld>
            <a:endParaRPr lang="en-GB" altLang="en-US"/>
          </a:p>
        </p:txBody>
      </p:sp>
    </p:spTree>
    <p:extLst>
      <p:ext uri="{BB962C8B-B14F-4D97-AF65-F5344CB8AC3E}">
        <p14:creationId xmlns:p14="http://schemas.microsoft.com/office/powerpoint/2010/main" val="833769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31B16F8D-86A5-4702-BB80-8D1C3A3C8CDA}"/>
              </a:ext>
            </a:extLst>
          </p:cNvPr>
          <p:cNvSpPr>
            <a:spLocks noGrp="1"/>
          </p:cNvSpPr>
          <p:nvPr>
            <p:ph type="dt" sz="half" idx="10"/>
          </p:nvPr>
        </p:nvSpPr>
        <p:spPr/>
        <p:txBody>
          <a:bodyPr/>
          <a:lstStyle>
            <a:lvl1pPr>
              <a:defRPr/>
            </a:lvl1pPr>
          </a:lstStyle>
          <a:p>
            <a:pPr>
              <a:defRPr/>
            </a:pPr>
            <a:fld id="{5DFDF200-D9C1-4819-8F10-49101DCCCAB7}" type="datetime1">
              <a:rPr lang="en-GB" altLang="en-US"/>
              <a:pPr>
                <a:defRPr/>
              </a:pPr>
              <a:t>22/03/2022</a:t>
            </a:fld>
            <a:endParaRPr lang="en-GB" altLang="en-US"/>
          </a:p>
        </p:txBody>
      </p:sp>
      <p:sp>
        <p:nvSpPr>
          <p:cNvPr id="6" name="Slide Number Placeholder 5">
            <a:extLst>
              <a:ext uri="{FF2B5EF4-FFF2-40B4-BE49-F238E27FC236}">
                <a16:creationId xmlns:a16="http://schemas.microsoft.com/office/drawing/2014/main" id="{EB991E81-3E71-4071-8B31-58657F4C5EC0}"/>
              </a:ext>
            </a:extLst>
          </p:cNvPr>
          <p:cNvSpPr>
            <a:spLocks noGrp="1"/>
          </p:cNvSpPr>
          <p:nvPr>
            <p:ph type="sldNum" sz="quarter" idx="11"/>
          </p:nvPr>
        </p:nvSpPr>
        <p:spPr/>
        <p:txBody>
          <a:bodyPr/>
          <a:lstStyle>
            <a:lvl1pPr>
              <a:defRPr/>
            </a:lvl1pPr>
          </a:lstStyle>
          <a:p>
            <a:pPr>
              <a:defRPr/>
            </a:pPr>
            <a:fld id="{AD34E6C9-F0AB-49A0-8EEE-7EC12689B792}" type="slidenum">
              <a:rPr lang="en-GB" altLang="en-US"/>
              <a:pPr>
                <a:defRPr/>
              </a:pPr>
              <a:t>‹#›</a:t>
            </a:fld>
            <a:endParaRPr lang="en-GB" altLang="en-US"/>
          </a:p>
        </p:txBody>
      </p:sp>
    </p:spTree>
    <p:extLst>
      <p:ext uri="{BB962C8B-B14F-4D97-AF65-F5344CB8AC3E}">
        <p14:creationId xmlns:p14="http://schemas.microsoft.com/office/powerpoint/2010/main" val="18866586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FB9F74B6-846D-4830-A84B-FAAA407FF1FC}"/>
              </a:ext>
            </a:extLst>
          </p:cNvPr>
          <p:cNvSpPr>
            <a:spLocks noGrp="1"/>
          </p:cNvSpPr>
          <p:nvPr>
            <p:ph type="dt" sz="half" idx="10"/>
          </p:nvPr>
        </p:nvSpPr>
        <p:spPr/>
        <p:txBody>
          <a:bodyPr/>
          <a:lstStyle>
            <a:lvl1pPr>
              <a:defRPr/>
            </a:lvl1pPr>
          </a:lstStyle>
          <a:p>
            <a:pPr>
              <a:defRPr/>
            </a:pPr>
            <a:fld id="{3F61B469-393D-4C23-9A6B-645D8D268C30}" type="datetime1">
              <a:rPr lang="en-GB" altLang="en-US"/>
              <a:pPr>
                <a:defRPr/>
              </a:pPr>
              <a:t>22/03/2022</a:t>
            </a:fld>
            <a:endParaRPr lang="en-GB" altLang="en-US"/>
          </a:p>
        </p:txBody>
      </p:sp>
      <p:sp>
        <p:nvSpPr>
          <p:cNvPr id="6" name="Slide Number Placeholder 5">
            <a:extLst>
              <a:ext uri="{FF2B5EF4-FFF2-40B4-BE49-F238E27FC236}">
                <a16:creationId xmlns:a16="http://schemas.microsoft.com/office/drawing/2014/main" id="{5FE599AE-6C81-4E22-819F-3DFB967C3D3F}"/>
              </a:ext>
            </a:extLst>
          </p:cNvPr>
          <p:cNvSpPr>
            <a:spLocks noGrp="1"/>
          </p:cNvSpPr>
          <p:nvPr>
            <p:ph type="sldNum" sz="quarter" idx="11"/>
          </p:nvPr>
        </p:nvSpPr>
        <p:spPr/>
        <p:txBody>
          <a:bodyPr/>
          <a:lstStyle>
            <a:lvl1pPr>
              <a:defRPr/>
            </a:lvl1pPr>
          </a:lstStyle>
          <a:p>
            <a:pPr>
              <a:defRPr/>
            </a:pPr>
            <a:fld id="{36F66393-8921-4994-A34D-1FAFC8B40A9E}" type="slidenum">
              <a:rPr lang="en-GB" altLang="en-US"/>
              <a:pPr>
                <a:defRPr/>
              </a:pPr>
              <a:t>‹#›</a:t>
            </a:fld>
            <a:endParaRPr lang="en-GB" altLang="en-US"/>
          </a:p>
        </p:txBody>
      </p:sp>
    </p:spTree>
    <p:extLst>
      <p:ext uri="{BB962C8B-B14F-4D97-AF65-F5344CB8AC3E}">
        <p14:creationId xmlns:p14="http://schemas.microsoft.com/office/powerpoint/2010/main" val="11913418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AB5B5F-617C-4B6C-AB48-C0A60F92A63B}"/>
              </a:ext>
            </a:extLst>
          </p:cNvPr>
          <p:cNvSpPr>
            <a:spLocks noGrp="1"/>
          </p:cNvSpPr>
          <p:nvPr>
            <p:ph type="dt" sz="half" idx="10"/>
          </p:nvPr>
        </p:nvSpPr>
        <p:spPr/>
        <p:txBody>
          <a:bodyPr/>
          <a:lstStyle>
            <a:lvl1pPr>
              <a:defRPr/>
            </a:lvl1pPr>
          </a:lstStyle>
          <a:p>
            <a:pPr>
              <a:defRPr/>
            </a:pPr>
            <a:fld id="{417CDFB5-DD5D-48C6-8902-3ACDBFF9C435}" type="datetime1">
              <a:rPr lang="en-GB" altLang="en-US"/>
              <a:pPr>
                <a:defRPr/>
              </a:pPr>
              <a:t>22/03/2022</a:t>
            </a:fld>
            <a:endParaRPr lang="en-GB" altLang="en-US"/>
          </a:p>
        </p:txBody>
      </p:sp>
      <p:sp>
        <p:nvSpPr>
          <p:cNvPr id="5" name="Slide Number Placeholder 5">
            <a:extLst>
              <a:ext uri="{FF2B5EF4-FFF2-40B4-BE49-F238E27FC236}">
                <a16:creationId xmlns:a16="http://schemas.microsoft.com/office/drawing/2014/main" id="{04E03BC8-D1D7-45C0-98A7-8E33564999E2}"/>
              </a:ext>
            </a:extLst>
          </p:cNvPr>
          <p:cNvSpPr>
            <a:spLocks noGrp="1"/>
          </p:cNvSpPr>
          <p:nvPr>
            <p:ph type="sldNum" sz="quarter" idx="11"/>
          </p:nvPr>
        </p:nvSpPr>
        <p:spPr/>
        <p:txBody>
          <a:bodyPr/>
          <a:lstStyle>
            <a:lvl1pPr>
              <a:defRPr/>
            </a:lvl1pPr>
          </a:lstStyle>
          <a:p>
            <a:pPr>
              <a:defRPr/>
            </a:pPr>
            <a:fld id="{29372D59-448D-4E56-B377-43B2F84D18D1}" type="slidenum">
              <a:rPr lang="en-GB" altLang="en-US"/>
              <a:pPr>
                <a:defRPr/>
              </a:pPr>
              <a:t>‹#›</a:t>
            </a:fld>
            <a:endParaRPr lang="en-GB" altLang="en-US"/>
          </a:p>
        </p:txBody>
      </p:sp>
    </p:spTree>
    <p:extLst>
      <p:ext uri="{BB962C8B-B14F-4D97-AF65-F5344CB8AC3E}">
        <p14:creationId xmlns:p14="http://schemas.microsoft.com/office/powerpoint/2010/main" val="22377744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A27D86-F783-48E2-A101-36393C7D614B}"/>
              </a:ext>
            </a:extLst>
          </p:cNvPr>
          <p:cNvSpPr>
            <a:spLocks noGrp="1"/>
          </p:cNvSpPr>
          <p:nvPr>
            <p:ph type="dt" sz="half" idx="10"/>
          </p:nvPr>
        </p:nvSpPr>
        <p:spPr/>
        <p:txBody>
          <a:bodyPr/>
          <a:lstStyle>
            <a:lvl1pPr>
              <a:defRPr/>
            </a:lvl1pPr>
          </a:lstStyle>
          <a:p>
            <a:pPr>
              <a:defRPr/>
            </a:pPr>
            <a:fld id="{66603AE5-7A02-49C7-A5AD-C023F55E040F}" type="datetime1">
              <a:rPr lang="en-GB" altLang="en-US"/>
              <a:pPr>
                <a:defRPr/>
              </a:pPr>
              <a:t>22/03/2022</a:t>
            </a:fld>
            <a:endParaRPr lang="en-GB" altLang="en-US"/>
          </a:p>
        </p:txBody>
      </p:sp>
      <p:sp>
        <p:nvSpPr>
          <p:cNvPr id="5" name="Slide Number Placeholder 5">
            <a:extLst>
              <a:ext uri="{FF2B5EF4-FFF2-40B4-BE49-F238E27FC236}">
                <a16:creationId xmlns:a16="http://schemas.microsoft.com/office/drawing/2014/main" id="{CC206A29-4D36-48B6-B34D-EB4901903802}"/>
              </a:ext>
            </a:extLst>
          </p:cNvPr>
          <p:cNvSpPr>
            <a:spLocks noGrp="1"/>
          </p:cNvSpPr>
          <p:nvPr>
            <p:ph type="sldNum" sz="quarter" idx="11"/>
          </p:nvPr>
        </p:nvSpPr>
        <p:spPr/>
        <p:txBody>
          <a:bodyPr/>
          <a:lstStyle>
            <a:lvl1pPr>
              <a:defRPr/>
            </a:lvl1pPr>
          </a:lstStyle>
          <a:p>
            <a:pPr>
              <a:defRPr/>
            </a:pPr>
            <a:fld id="{37BADA99-3DC0-4E79-BDA8-92531226B071}" type="slidenum">
              <a:rPr lang="en-GB" altLang="en-US"/>
              <a:pPr>
                <a:defRPr/>
              </a:pPr>
              <a:t>‹#›</a:t>
            </a:fld>
            <a:endParaRPr lang="en-GB" altLang="en-US"/>
          </a:p>
        </p:txBody>
      </p:sp>
    </p:spTree>
    <p:extLst>
      <p:ext uri="{BB962C8B-B14F-4D97-AF65-F5344CB8AC3E}">
        <p14:creationId xmlns:p14="http://schemas.microsoft.com/office/powerpoint/2010/main" val="28924979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4">
            <a:extLst>
              <a:ext uri="{FF2B5EF4-FFF2-40B4-BE49-F238E27FC236}">
                <a16:creationId xmlns:a16="http://schemas.microsoft.com/office/drawing/2014/main" id="{A246FBCF-488E-4854-9D85-30780A2603E6}"/>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25">
            <a:extLst>
              <a:ext uri="{FF2B5EF4-FFF2-40B4-BE49-F238E27FC236}">
                <a16:creationId xmlns:a16="http://schemas.microsoft.com/office/drawing/2014/main" id="{4EF7A4DC-1B15-4F83-BB9B-6473C42FF1A4}"/>
              </a:ext>
            </a:extLst>
          </p:cNvPr>
          <p:cNvSpPr>
            <a:spLocks noGrp="1" noChangeArrowheads="1"/>
          </p:cNvSpPr>
          <p:nvPr>
            <p:ph type="ftr" sz="quarter" idx="11"/>
          </p:nvPr>
        </p:nvSpPr>
        <p:spPr>
          <a:xfrm>
            <a:off x="0" y="0"/>
            <a:ext cx="0" cy="0"/>
          </a:xfrm>
        </p:spPr>
        <p:txBody>
          <a:bodyPr/>
          <a:lstStyle>
            <a:lvl1pPr>
              <a:defRPr/>
            </a:lvl1pPr>
          </a:lstStyle>
          <a:p>
            <a:pPr>
              <a:defRPr/>
            </a:pPr>
            <a:endParaRPr lang="en-US"/>
          </a:p>
        </p:txBody>
      </p:sp>
      <p:sp>
        <p:nvSpPr>
          <p:cNvPr id="7" name="Rectangle 26">
            <a:extLst>
              <a:ext uri="{FF2B5EF4-FFF2-40B4-BE49-F238E27FC236}">
                <a16:creationId xmlns:a16="http://schemas.microsoft.com/office/drawing/2014/main" id="{12E1DAD2-8667-4FCA-914B-7D56504A6D58}"/>
              </a:ext>
            </a:extLst>
          </p:cNvPr>
          <p:cNvSpPr>
            <a:spLocks noGrp="1" noChangeArrowheads="1"/>
          </p:cNvSpPr>
          <p:nvPr>
            <p:ph type="sldNum" sz="quarter" idx="12"/>
          </p:nvPr>
        </p:nvSpPr>
        <p:spPr/>
        <p:txBody>
          <a:bodyPr/>
          <a:lstStyle>
            <a:lvl1pPr>
              <a:defRPr/>
            </a:lvl1pPr>
          </a:lstStyle>
          <a:p>
            <a:pPr>
              <a:defRPr/>
            </a:pPr>
            <a:fld id="{BCCC2EC3-77BD-4541-AE57-7A483D064A7A}" type="slidenum">
              <a:rPr lang="en-US" altLang="en-US"/>
              <a:pPr>
                <a:defRPr/>
              </a:pPr>
              <a:t>‹#›</a:t>
            </a:fld>
            <a:endParaRPr lang="en-US" altLang="en-US"/>
          </a:p>
        </p:txBody>
      </p:sp>
    </p:spTree>
    <p:extLst>
      <p:ext uri="{BB962C8B-B14F-4D97-AF65-F5344CB8AC3E}">
        <p14:creationId xmlns:p14="http://schemas.microsoft.com/office/powerpoint/2010/main" val="34946769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93CB5E1-C816-464F-836C-AB8CA00F2F11}"/>
              </a:ext>
            </a:extLst>
          </p:cNvPr>
          <p:cNvSpPr>
            <a:spLocks noGrp="1"/>
          </p:cNvSpPr>
          <p:nvPr>
            <p:ph type="dt" sz="half" idx="10"/>
          </p:nvPr>
        </p:nvSpPr>
        <p:spPr/>
        <p:txBody>
          <a:bodyPr/>
          <a:lstStyle>
            <a:lvl1pPr>
              <a:defRPr/>
            </a:lvl1pPr>
          </a:lstStyle>
          <a:p>
            <a:pPr>
              <a:defRPr/>
            </a:pPr>
            <a:fld id="{277EAE77-B059-4788-A924-2E94920848A6}"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725302AD-6D3A-4707-87F4-5DE6AF2CFFD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198D41B-3A47-4B8A-878E-1017EC114985}"/>
              </a:ext>
            </a:extLst>
          </p:cNvPr>
          <p:cNvSpPr>
            <a:spLocks noGrp="1"/>
          </p:cNvSpPr>
          <p:nvPr>
            <p:ph type="sldNum" sz="quarter" idx="12"/>
          </p:nvPr>
        </p:nvSpPr>
        <p:spPr/>
        <p:txBody>
          <a:bodyPr/>
          <a:lstStyle>
            <a:lvl1pPr>
              <a:defRPr/>
            </a:lvl1pPr>
          </a:lstStyle>
          <a:p>
            <a:pPr>
              <a:defRPr/>
            </a:pPr>
            <a:fld id="{FF201D08-1513-428F-9F9A-0F6DF77DA803}" type="slidenum">
              <a:rPr lang="en-GB" altLang="en-US"/>
              <a:pPr>
                <a:defRPr/>
              </a:pPr>
              <a:t>‹#›</a:t>
            </a:fld>
            <a:endParaRPr lang="en-GB" altLang="en-US"/>
          </a:p>
        </p:txBody>
      </p:sp>
    </p:spTree>
    <p:extLst>
      <p:ext uri="{BB962C8B-B14F-4D97-AF65-F5344CB8AC3E}">
        <p14:creationId xmlns:p14="http://schemas.microsoft.com/office/powerpoint/2010/main" val="16023521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DC38C5-DE56-43F0-AA26-B55467F5353A}"/>
              </a:ext>
            </a:extLst>
          </p:cNvPr>
          <p:cNvSpPr>
            <a:spLocks noGrp="1"/>
          </p:cNvSpPr>
          <p:nvPr>
            <p:ph type="dt" sz="half" idx="10"/>
          </p:nvPr>
        </p:nvSpPr>
        <p:spPr/>
        <p:txBody>
          <a:bodyPr/>
          <a:lstStyle>
            <a:lvl1pPr>
              <a:defRPr/>
            </a:lvl1pPr>
          </a:lstStyle>
          <a:p>
            <a:pPr>
              <a:defRPr/>
            </a:pPr>
            <a:fld id="{E0A06B2E-EC00-439F-ADBC-B7D2F89BCC86}"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4DD0D6B4-1546-4133-8BEF-C6B2AED3732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1B1866F-6CE4-4240-9AA6-3F978B36116D}"/>
              </a:ext>
            </a:extLst>
          </p:cNvPr>
          <p:cNvSpPr>
            <a:spLocks noGrp="1"/>
          </p:cNvSpPr>
          <p:nvPr>
            <p:ph type="sldNum" sz="quarter" idx="12"/>
          </p:nvPr>
        </p:nvSpPr>
        <p:spPr/>
        <p:txBody>
          <a:bodyPr/>
          <a:lstStyle>
            <a:lvl1pPr>
              <a:defRPr/>
            </a:lvl1pPr>
          </a:lstStyle>
          <a:p>
            <a:pPr>
              <a:defRPr/>
            </a:pPr>
            <a:fld id="{61AB2019-0D94-484A-B87E-16C175D64D80}" type="slidenum">
              <a:rPr lang="en-GB" altLang="en-US"/>
              <a:pPr>
                <a:defRPr/>
              </a:pPr>
              <a:t>‹#›</a:t>
            </a:fld>
            <a:endParaRPr lang="en-GB" altLang="en-US"/>
          </a:p>
        </p:txBody>
      </p:sp>
    </p:spTree>
    <p:extLst>
      <p:ext uri="{BB962C8B-B14F-4D97-AF65-F5344CB8AC3E}">
        <p14:creationId xmlns:p14="http://schemas.microsoft.com/office/powerpoint/2010/main" val="17180297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505A855E-B7D4-4505-B4EE-8F6F4D08BE59}"/>
              </a:ext>
            </a:extLst>
          </p:cNvPr>
          <p:cNvSpPr>
            <a:spLocks noGrp="1"/>
          </p:cNvSpPr>
          <p:nvPr>
            <p:ph type="dt" sz="half" idx="10"/>
          </p:nvPr>
        </p:nvSpPr>
        <p:spPr/>
        <p:txBody>
          <a:bodyPr/>
          <a:lstStyle>
            <a:lvl1pPr>
              <a:defRPr/>
            </a:lvl1pPr>
          </a:lstStyle>
          <a:p>
            <a:pPr>
              <a:defRPr/>
            </a:pPr>
            <a:fld id="{BD27F55C-B300-4ED1-8457-13EECEEC11F8}"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F47E6BED-27C1-4F41-AFE2-32CD990DB8C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6E615D3-ACE9-45E9-A227-DA7FC8C7BE0E}"/>
              </a:ext>
            </a:extLst>
          </p:cNvPr>
          <p:cNvSpPr>
            <a:spLocks noGrp="1"/>
          </p:cNvSpPr>
          <p:nvPr>
            <p:ph type="sldNum" sz="quarter" idx="12"/>
          </p:nvPr>
        </p:nvSpPr>
        <p:spPr/>
        <p:txBody>
          <a:bodyPr/>
          <a:lstStyle>
            <a:lvl1pPr>
              <a:defRPr/>
            </a:lvl1pPr>
          </a:lstStyle>
          <a:p>
            <a:pPr>
              <a:defRPr/>
            </a:pPr>
            <a:fld id="{9C646991-33F3-4A6B-B0FC-A621F6FB2A0D}" type="slidenum">
              <a:rPr lang="en-GB" altLang="en-US"/>
              <a:pPr>
                <a:defRPr/>
              </a:pPr>
              <a:t>‹#›</a:t>
            </a:fld>
            <a:endParaRPr lang="en-GB" altLang="en-US"/>
          </a:p>
        </p:txBody>
      </p:sp>
    </p:spTree>
    <p:extLst>
      <p:ext uri="{BB962C8B-B14F-4D97-AF65-F5344CB8AC3E}">
        <p14:creationId xmlns:p14="http://schemas.microsoft.com/office/powerpoint/2010/main" val="35462187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C148242A-1BF8-4B3E-A8FF-80C8A2CD552B}"/>
              </a:ext>
            </a:extLst>
          </p:cNvPr>
          <p:cNvSpPr>
            <a:spLocks noGrp="1"/>
          </p:cNvSpPr>
          <p:nvPr>
            <p:ph type="dt" sz="half" idx="10"/>
          </p:nvPr>
        </p:nvSpPr>
        <p:spPr/>
        <p:txBody>
          <a:bodyPr/>
          <a:lstStyle>
            <a:lvl1pPr>
              <a:defRPr/>
            </a:lvl1pPr>
          </a:lstStyle>
          <a:p>
            <a:pPr>
              <a:defRPr/>
            </a:pPr>
            <a:fld id="{C00EB2DD-24BD-4E28-888F-F362D1BD4955}" type="datetime1">
              <a:rPr lang="en-GB" altLang="en-US"/>
              <a:pPr>
                <a:defRPr/>
              </a:pPr>
              <a:t>22/03/2022</a:t>
            </a:fld>
            <a:endParaRPr lang="en-GB" altLang="en-US"/>
          </a:p>
        </p:txBody>
      </p:sp>
      <p:sp>
        <p:nvSpPr>
          <p:cNvPr id="6" name="Footer Placeholder 4">
            <a:extLst>
              <a:ext uri="{FF2B5EF4-FFF2-40B4-BE49-F238E27FC236}">
                <a16:creationId xmlns:a16="http://schemas.microsoft.com/office/drawing/2014/main" id="{41069AF0-EFB6-4D92-8824-4A3712A6B4A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A91B3A4-10F8-4162-ADC4-1DE90D654E8B}"/>
              </a:ext>
            </a:extLst>
          </p:cNvPr>
          <p:cNvSpPr>
            <a:spLocks noGrp="1"/>
          </p:cNvSpPr>
          <p:nvPr>
            <p:ph type="sldNum" sz="quarter" idx="12"/>
          </p:nvPr>
        </p:nvSpPr>
        <p:spPr/>
        <p:txBody>
          <a:bodyPr/>
          <a:lstStyle>
            <a:lvl1pPr>
              <a:defRPr/>
            </a:lvl1pPr>
          </a:lstStyle>
          <a:p>
            <a:pPr>
              <a:defRPr/>
            </a:pPr>
            <a:fld id="{AB386C43-59CB-4992-93D1-4259126BA0AA}" type="slidenum">
              <a:rPr lang="en-GB" altLang="en-US"/>
              <a:pPr>
                <a:defRPr/>
              </a:pPr>
              <a:t>‹#›</a:t>
            </a:fld>
            <a:endParaRPr lang="en-GB" altLang="en-US"/>
          </a:p>
        </p:txBody>
      </p:sp>
    </p:spTree>
    <p:extLst>
      <p:ext uri="{BB962C8B-B14F-4D97-AF65-F5344CB8AC3E}">
        <p14:creationId xmlns:p14="http://schemas.microsoft.com/office/powerpoint/2010/main" val="2838823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A71137F0-3E58-4008-9DD5-40720873F0B6}"/>
              </a:ext>
            </a:extLst>
          </p:cNvPr>
          <p:cNvSpPr>
            <a:spLocks noGrp="1"/>
          </p:cNvSpPr>
          <p:nvPr>
            <p:ph type="dt" sz="half" idx="10"/>
          </p:nvPr>
        </p:nvSpPr>
        <p:spPr/>
        <p:txBody>
          <a:bodyPr/>
          <a:lstStyle>
            <a:lvl1pPr>
              <a:defRPr/>
            </a:lvl1pPr>
          </a:lstStyle>
          <a:p>
            <a:pPr>
              <a:defRPr/>
            </a:pPr>
            <a:fld id="{3CE090A0-0CA1-4477-BC59-F187A11FD6C5}" type="datetime1">
              <a:rPr lang="en-GB" altLang="en-US"/>
              <a:pPr>
                <a:defRPr/>
              </a:pPr>
              <a:t>22/03/2022</a:t>
            </a:fld>
            <a:endParaRPr lang="en-GB" altLang="en-US"/>
          </a:p>
        </p:txBody>
      </p:sp>
      <p:sp>
        <p:nvSpPr>
          <p:cNvPr id="8" name="Footer Placeholder 4">
            <a:extLst>
              <a:ext uri="{FF2B5EF4-FFF2-40B4-BE49-F238E27FC236}">
                <a16:creationId xmlns:a16="http://schemas.microsoft.com/office/drawing/2014/main" id="{370926BF-5CEB-4378-BF85-5F8DF689C620}"/>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8147C07C-FD5F-4073-90CA-D5708FCF254E}"/>
              </a:ext>
            </a:extLst>
          </p:cNvPr>
          <p:cNvSpPr>
            <a:spLocks noGrp="1"/>
          </p:cNvSpPr>
          <p:nvPr>
            <p:ph type="sldNum" sz="quarter" idx="12"/>
          </p:nvPr>
        </p:nvSpPr>
        <p:spPr/>
        <p:txBody>
          <a:bodyPr/>
          <a:lstStyle>
            <a:lvl1pPr>
              <a:defRPr/>
            </a:lvl1pPr>
          </a:lstStyle>
          <a:p>
            <a:pPr>
              <a:defRPr/>
            </a:pPr>
            <a:fld id="{3BAADC61-CE1C-4C45-BAA0-12727C9001AD}" type="slidenum">
              <a:rPr lang="en-GB" altLang="en-US"/>
              <a:pPr>
                <a:defRPr/>
              </a:pPr>
              <a:t>‹#›</a:t>
            </a:fld>
            <a:endParaRPr lang="en-GB" altLang="en-US"/>
          </a:p>
        </p:txBody>
      </p:sp>
    </p:spTree>
    <p:extLst>
      <p:ext uri="{BB962C8B-B14F-4D97-AF65-F5344CB8AC3E}">
        <p14:creationId xmlns:p14="http://schemas.microsoft.com/office/powerpoint/2010/main" val="32838338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6EF08E1C-D0C4-4863-9D56-0EE90A57C425}"/>
              </a:ext>
            </a:extLst>
          </p:cNvPr>
          <p:cNvSpPr>
            <a:spLocks noGrp="1"/>
          </p:cNvSpPr>
          <p:nvPr>
            <p:ph type="dt" sz="half" idx="10"/>
          </p:nvPr>
        </p:nvSpPr>
        <p:spPr/>
        <p:txBody>
          <a:bodyPr/>
          <a:lstStyle>
            <a:lvl1pPr>
              <a:defRPr/>
            </a:lvl1pPr>
          </a:lstStyle>
          <a:p>
            <a:pPr>
              <a:defRPr/>
            </a:pPr>
            <a:fld id="{66480B6B-8BB6-43DF-833A-384C6C4C66C1}" type="datetime1">
              <a:rPr lang="en-GB" altLang="en-US"/>
              <a:pPr>
                <a:defRPr/>
              </a:pPr>
              <a:t>22/03/2022</a:t>
            </a:fld>
            <a:endParaRPr lang="en-GB" altLang="en-US"/>
          </a:p>
        </p:txBody>
      </p:sp>
      <p:sp>
        <p:nvSpPr>
          <p:cNvPr id="4" name="Footer Placeholder 4">
            <a:extLst>
              <a:ext uri="{FF2B5EF4-FFF2-40B4-BE49-F238E27FC236}">
                <a16:creationId xmlns:a16="http://schemas.microsoft.com/office/drawing/2014/main" id="{5042C601-5194-4D82-B6BC-F1FE28D94479}"/>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09A5C465-7319-4AA4-8C3E-1A2482B7B846}"/>
              </a:ext>
            </a:extLst>
          </p:cNvPr>
          <p:cNvSpPr>
            <a:spLocks noGrp="1"/>
          </p:cNvSpPr>
          <p:nvPr>
            <p:ph type="sldNum" sz="quarter" idx="12"/>
          </p:nvPr>
        </p:nvSpPr>
        <p:spPr/>
        <p:txBody>
          <a:bodyPr/>
          <a:lstStyle>
            <a:lvl1pPr>
              <a:defRPr/>
            </a:lvl1pPr>
          </a:lstStyle>
          <a:p>
            <a:pPr>
              <a:defRPr/>
            </a:pPr>
            <a:fld id="{21F8082F-B7CB-4771-9470-BFDE02D4D4EF}" type="slidenum">
              <a:rPr lang="en-GB" altLang="en-US"/>
              <a:pPr>
                <a:defRPr/>
              </a:pPr>
              <a:t>‹#›</a:t>
            </a:fld>
            <a:endParaRPr lang="en-GB" altLang="en-US"/>
          </a:p>
        </p:txBody>
      </p:sp>
    </p:spTree>
    <p:extLst>
      <p:ext uri="{BB962C8B-B14F-4D97-AF65-F5344CB8AC3E}">
        <p14:creationId xmlns:p14="http://schemas.microsoft.com/office/powerpoint/2010/main" val="29172553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37D15F-2159-4C58-B739-75EDACB0DB9B}"/>
              </a:ext>
            </a:extLst>
          </p:cNvPr>
          <p:cNvSpPr>
            <a:spLocks noGrp="1"/>
          </p:cNvSpPr>
          <p:nvPr>
            <p:ph type="dt" sz="half" idx="10"/>
          </p:nvPr>
        </p:nvSpPr>
        <p:spPr/>
        <p:txBody>
          <a:bodyPr/>
          <a:lstStyle>
            <a:lvl1pPr>
              <a:defRPr/>
            </a:lvl1pPr>
          </a:lstStyle>
          <a:p>
            <a:pPr>
              <a:defRPr/>
            </a:pPr>
            <a:fld id="{A2F1A871-313B-4F12-8AD7-77155370A67E}" type="datetime1">
              <a:rPr lang="en-GB" altLang="en-US"/>
              <a:pPr>
                <a:defRPr/>
              </a:pPr>
              <a:t>22/03/2022</a:t>
            </a:fld>
            <a:endParaRPr lang="en-GB" altLang="en-US"/>
          </a:p>
        </p:txBody>
      </p:sp>
      <p:sp>
        <p:nvSpPr>
          <p:cNvPr id="3" name="Footer Placeholder 4">
            <a:extLst>
              <a:ext uri="{FF2B5EF4-FFF2-40B4-BE49-F238E27FC236}">
                <a16:creationId xmlns:a16="http://schemas.microsoft.com/office/drawing/2014/main" id="{BAA875F9-CDF0-48FA-BCB9-B1B4D92BD6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EC0222F-08BE-46F0-9E79-6E1A196BA81E}"/>
              </a:ext>
            </a:extLst>
          </p:cNvPr>
          <p:cNvSpPr>
            <a:spLocks noGrp="1"/>
          </p:cNvSpPr>
          <p:nvPr>
            <p:ph type="sldNum" sz="quarter" idx="12"/>
          </p:nvPr>
        </p:nvSpPr>
        <p:spPr/>
        <p:txBody>
          <a:bodyPr/>
          <a:lstStyle>
            <a:lvl1pPr>
              <a:defRPr/>
            </a:lvl1pPr>
          </a:lstStyle>
          <a:p>
            <a:pPr>
              <a:defRPr/>
            </a:pPr>
            <a:fld id="{65609920-FC60-4DBE-8957-0FEEB4A1A253}" type="slidenum">
              <a:rPr lang="en-GB" altLang="en-US"/>
              <a:pPr>
                <a:defRPr/>
              </a:pPr>
              <a:t>‹#›</a:t>
            </a:fld>
            <a:endParaRPr lang="en-GB" altLang="en-US"/>
          </a:p>
        </p:txBody>
      </p:sp>
    </p:spTree>
    <p:extLst>
      <p:ext uri="{BB962C8B-B14F-4D97-AF65-F5344CB8AC3E}">
        <p14:creationId xmlns:p14="http://schemas.microsoft.com/office/powerpoint/2010/main" val="33276071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83B4BB4A-53A4-4AAE-ABD2-8125D30040E4}"/>
              </a:ext>
            </a:extLst>
          </p:cNvPr>
          <p:cNvSpPr>
            <a:spLocks noGrp="1"/>
          </p:cNvSpPr>
          <p:nvPr>
            <p:ph type="dt" sz="half" idx="10"/>
          </p:nvPr>
        </p:nvSpPr>
        <p:spPr/>
        <p:txBody>
          <a:bodyPr/>
          <a:lstStyle>
            <a:lvl1pPr>
              <a:defRPr/>
            </a:lvl1pPr>
          </a:lstStyle>
          <a:p>
            <a:pPr>
              <a:defRPr/>
            </a:pPr>
            <a:fld id="{75A9E06A-5148-4457-AEF0-D5D69C00D09F}" type="datetime1">
              <a:rPr lang="en-GB" altLang="en-US"/>
              <a:pPr>
                <a:defRPr/>
              </a:pPr>
              <a:t>22/03/2022</a:t>
            </a:fld>
            <a:endParaRPr lang="en-GB" altLang="en-US"/>
          </a:p>
        </p:txBody>
      </p:sp>
      <p:sp>
        <p:nvSpPr>
          <p:cNvPr id="6" name="Footer Placeholder 4">
            <a:extLst>
              <a:ext uri="{FF2B5EF4-FFF2-40B4-BE49-F238E27FC236}">
                <a16:creationId xmlns:a16="http://schemas.microsoft.com/office/drawing/2014/main" id="{D59CAC74-405C-40BE-8FE1-287D0BFA0E2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921E755-BDA2-4B1C-80FC-C4F18E7B1786}"/>
              </a:ext>
            </a:extLst>
          </p:cNvPr>
          <p:cNvSpPr>
            <a:spLocks noGrp="1"/>
          </p:cNvSpPr>
          <p:nvPr>
            <p:ph type="sldNum" sz="quarter" idx="12"/>
          </p:nvPr>
        </p:nvSpPr>
        <p:spPr/>
        <p:txBody>
          <a:bodyPr/>
          <a:lstStyle>
            <a:lvl1pPr>
              <a:defRPr/>
            </a:lvl1pPr>
          </a:lstStyle>
          <a:p>
            <a:pPr>
              <a:defRPr/>
            </a:pPr>
            <a:fld id="{ACD8F540-763A-4DD6-AA42-5BA9AA3E1143}" type="slidenum">
              <a:rPr lang="en-GB" altLang="en-US"/>
              <a:pPr>
                <a:defRPr/>
              </a:pPr>
              <a:t>‹#›</a:t>
            </a:fld>
            <a:endParaRPr lang="en-GB" altLang="en-US"/>
          </a:p>
        </p:txBody>
      </p:sp>
    </p:spTree>
    <p:extLst>
      <p:ext uri="{BB962C8B-B14F-4D97-AF65-F5344CB8AC3E}">
        <p14:creationId xmlns:p14="http://schemas.microsoft.com/office/powerpoint/2010/main" val="24515346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B5F1E897-3498-4BB6-8582-5967F6E89AD8}"/>
              </a:ext>
            </a:extLst>
          </p:cNvPr>
          <p:cNvSpPr>
            <a:spLocks noGrp="1"/>
          </p:cNvSpPr>
          <p:nvPr>
            <p:ph type="dt" sz="half" idx="10"/>
          </p:nvPr>
        </p:nvSpPr>
        <p:spPr/>
        <p:txBody>
          <a:bodyPr/>
          <a:lstStyle>
            <a:lvl1pPr>
              <a:defRPr/>
            </a:lvl1pPr>
          </a:lstStyle>
          <a:p>
            <a:pPr>
              <a:defRPr/>
            </a:pPr>
            <a:fld id="{943407A4-0C38-4333-A26D-1EE03610CD5F}" type="datetime1">
              <a:rPr lang="en-GB" altLang="en-US"/>
              <a:pPr>
                <a:defRPr/>
              </a:pPr>
              <a:t>22/03/2022</a:t>
            </a:fld>
            <a:endParaRPr lang="en-GB" altLang="en-US"/>
          </a:p>
        </p:txBody>
      </p:sp>
      <p:sp>
        <p:nvSpPr>
          <p:cNvPr id="6" name="Footer Placeholder 4">
            <a:extLst>
              <a:ext uri="{FF2B5EF4-FFF2-40B4-BE49-F238E27FC236}">
                <a16:creationId xmlns:a16="http://schemas.microsoft.com/office/drawing/2014/main" id="{9D7F8C86-1F8E-46E5-9C8C-DA4B4900DD5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A9BC6E9-E39C-4489-811B-A46B1433E8DF}"/>
              </a:ext>
            </a:extLst>
          </p:cNvPr>
          <p:cNvSpPr>
            <a:spLocks noGrp="1"/>
          </p:cNvSpPr>
          <p:nvPr>
            <p:ph type="sldNum" sz="quarter" idx="12"/>
          </p:nvPr>
        </p:nvSpPr>
        <p:spPr/>
        <p:txBody>
          <a:bodyPr/>
          <a:lstStyle>
            <a:lvl1pPr>
              <a:defRPr/>
            </a:lvl1pPr>
          </a:lstStyle>
          <a:p>
            <a:pPr>
              <a:defRPr/>
            </a:pPr>
            <a:fld id="{2E4087AF-CF59-4650-99E6-D143BFDCA64A}" type="slidenum">
              <a:rPr lang="en-GB" altLang="en-US"/>
              <a:pPr>
                <a:defRPr/>
              </a:pPr>
              <a:t>‹#›</a:t>
            </a:fld>
            <a:endParaRPr lang="en-GB" altLang="en-US"/>
          </a:p>
        </p:txBody>
      </p:sp>
    </p:spTree>
    <p:extLst>
      <p:ext uri="{BB962C8B-B14F-4D97-AF65-F5344CB8AC3E}">
        <p14:creationId xmlns:p14="http://schemas.microsoft.com/office/powerpoint/2010/main" val="31621758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43F57A-A5F0-4241-8DB1-074C2871A76E}"/>
              </a:ext>
            </a:extLst>
          </p:cNvPr>
          <p:cNvSpPr>
            <a:spLocks noGrp="1"/>
          </p:cNvSpPr>
          <p:nvPr>
            <p:ph type="dt" sz="half" idx="10"/>
          </p:nvPr>
        </p:nvSpPr>
        <p:spPr/>
        <p:txBody>
          <a:bodyPr/>
          <a:lstStyle>
            <a:lvl1pPr>
              <a:defRPr/>
            </a:lvl1pPr>
          </a:lstStyle>
          <a:p>
            <a:pPr>
              <a:defRPr/>
            </a:pPr>
            <a:fld id="{78A8BE0A-CCB7-4701-8CB8-170FB34CA60E}"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2BDFE7CB-886A-473A-BAAC-1F6CDE5D1BF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4BEC9B2-B5F7-4860-A1DF-9921EB912D5B}"/>
              </a:ext>
            </a:extLst>
          </p:cNvPr>
          <p:cNvSpPr>
            <a:spLocks noGrp="1"/>
          </p:cNvSpPr>
          <p:nvPr>
            <p:ph type="sldNum" sz="quarter" idx="12"/>
          </p:nvPr>
        </p:nvSpPr>
        <p:spPr/>
        <p:txBody>
          <a:bodyPr/>
          <a:lstStyle>
            <a:lvl1pPr>
              <a:defRPr/>
            </a:lvl1pPr>
          </a:lstStyle>
          <a:p>
            <a:pPr>
              <a:defRPr/>
            </a:pPr>
            <a:fld id="{3074383C-D91D-42C3-9C7D-D2BAD44A72DB}" type="slidenum">
              <a:rPr lang="en-GB" altLang="en-US"/>
              <a:pPr>
                <a:defRPr/>
              </a:pPr>
              <a:t>‹#›</a:t>
            </a:fld>
            <a:endParaRPr lang="en-GB" altLang="en-US"/>
          </a:p>
        </p:txBody>
      </p:sp>
    </p:spTree>
    <p:extLst>
      <p:ext uri="{BB962C8B-B14F-4D97-AF65-F5344CB8AC3E}">
        <p14:creationId xmlns:p14="http://schemas.microsoft.com/office/powerpoint/2010/main" val="11851113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0A96B5-3018-4727-96E4-F9181CA5916C}"/>
              </a:ext>
            </a:extLst>
          </p:cNvPr>
          <p:cNvSpPr>
            <a:spLocks noGrp="1"/>
          </p:cNvSpPr>
          <p:nvPr>
            <p:ph type="dt" sz="half" idx="10"/>
          </p:nvPr>
        </p:nvSpPr>
        <p:spPr/>
        <p:txBody>
          <a:bodyPr/>
          <a:lstStyle>
            <a:lvl1pPr>
              <a:defRPr/>
            </a:lvl1pPr>
          </a:lstStyle>
          <a:p>
            <a:pPr>
              <a:defRPr/>
            </a:pPr>
            <a:fld id="{A8B222BA-618B-45BC-A041-17859BE5A075}" type="datetime1">
              <a:rPr lang="en-GB" altLang="en-US"/>
              <a:pPr>
                <a:defRPr/>
              </a:pPr>
              <a:t>22/03/2022</a:t>
            </a:fld>
            <a:endParaRPr lang="en-GB" altLang="en-US"/>
          </a:p>
        </p:txBody>
      </p:sp>
      <p:sp>
        <p:nvSpPr>
          <p:cNvPr id="5" name="Footer Placeholder 4">
            <a:extLst>
              <a:ext uri="{FF2B5EF4-FFF2-40B4-BE49-F238E27FC236}">
                <a16:creationId xmlns:a16="http://schemas.microsoft.com/office/drawing/2014/main" id="{C333F8DE-A1C7-4F76-8819-31F8EBF7763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2568F33-F4D3-4670-AB27-F04D29871034}"/>
              </a:ext>
            </a:extLst>
          </p:cNvPr>
          <p:cNvSpPr>
            <a:spLocks noGrp="1"/>
          </p:cNvSpPr>
          <p:nvPr>
            <p:ph type="sldNum" sz="quarter" idx="12"/>
          </p:nvPr>
        </p:nvSpPr>
        <p:spPr/>
        <p:txBody>
          <a:bodyPr/>
          <a:lstStyle>
            <a:lvl1pPr>
              <a:defRPr/>
            </a:lvl1pPr>
          </a:lstStyle>
          <a:p>
            <a:pPr>
              <a:defRPr/>
            </a:pPr>
            <a:fld id="{E8530946-FDC3-4DF8-B7E9-218E82E559C1}" type="slidenum">
              <a:rPr lang="en-GB" altLang="en-US"/>
              <a:pPr>
                <a:defRPr/>
              </a:pPr>
              <a:t>‹#›</a:t>
            </a:fld>
            <a:endParaRPr lang="en-GB" altLang="en-US"/>
          </a:p>
        </p:txBody>
      </p:sp>
    </p:spTree>
    <p:extLst>
      <p:ext uri="{BB962C8B-B14F-4D97-AF65-F5344CB8AC3E}">
        <p14:creationId xmlns:p14="http://schemas.microsoft.com/office/powerpoint/2010/main" val="3464499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2.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DD67B2B-CE29-46B2-8B15-FD538E0FC74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7B31C51-775A-412B-9757-C4083301D56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20CF310F-DD52-43D1-8811-4F486E6242E3}"/>
              </a:ext>
            </a:extLst>
          </p:cNvPr>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54A1E2DC-0552-4A9D-9191-DFCF76CA661D}" type="datetime1">
              <a:rPr lang="en-GB" altLang="en-US"/>
              <a:pPr>
                <a:defRPr/>
              </a:pPr>
              <a:t>22/03/2022</a:t>
            </a:fld>
            <a:endParaRPr lang="en-GB" altLang="en-US"/>
          </a:p>
        </p:txBody>
      </p:sp>
      <p:sp>
        <p:nvSpPr>
          <p:cNvPr id="8" name="Footer Placeholder 4">
            <a:extLst>
              <a:ext uri="{FF2B5EF4-FFF2-40B4-BE49-F238E27FC236}">
                <a16:creationId xmlns:a16="http://schemas.microsoft.com/office/drawing/2014/main" id="{27849809-1634-4083-A90C-E6B6AD195AC7}"/>
              </a:ext>
            </a:extLst>
          </p:cNvPr>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ea typeface="ＭＳ Ｐゴシック" charset="0"/>
                <a:cs typeface="Arial" charset="0"/>
              </a:defRPr>
            </a:lvl1pPr>
          </a:lstStyle>
          <a:p>
            <a:pPr>
              <a:defRPr/>
            </a:pPr>
            <a:endParaRPr lang="en-GB"/>
          </a:p>
        </p:txBody>
      </p:sp>
      <p:sp>
        <p:nvSpPr>
          <p:cNvPr id="9" name="Slide Number Placeholder 5">
            <a:extLst>
              <a:ext uri="{FF2B5EF4-FFF2-40B4-BE49-F238E27FC236}">
                <a16:creationId xmlns:a16="http://schemas.microsoft.com/office/drawing/2014/main" id="{7E4EE1BC-9CB4-4868-B613-0B1124346257}"/>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09CE829E-4987-45A6-A52E-2814340E73B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16" r:id="rId1"/>
    <p:sldLayoutId id="2147484117" r:id="rId2"/>
    <p:sldLayoutId id="2147484118" r:id="rId3"/>
    <p:sldLayoutId id="2147484119" r:id="rId4"/>
    <p:sldLayoutId id="2147484120" r:id="rId5"/>
    <p:sldLayoutId id="2147484121" r:id="rId6"/>
    <p:sldLayoutId id="2147484122" r:id="rId7"/>
    <p:sldLayoutId id="2147484123" r:id="rId8"/>
    <p:sldLayoutId id="2147484124" r:id="rId9"/>
    <p:sldLayoutId id="2147484125" r:id="rId10"/>
    <p:sldLayoutId id="2147484126"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03AB4682-E804-40CD-B680-5381ECADAD4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EFDBA3B2-DB7A-460D-BE1C-655B93BBC37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99CF2E4-052D-47B0-B899-440801D5AE42}"/>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A0C82CD9-0F08-4DFC-BA12-F00860554352}" type="datetime1">
              <a:rPr lang="en-GB" altLang="en-US"/>
              <a:pPr>
                <a:defRPr/>
              </a:pPr>
              <a:t>22/03/2022</a:t>
            </a:fld>
            <a:endParaRPr lang="en-GB" altLang="en-US"/>
          </a:p>
        </p:txBody>
      </p:sp>
      <p:sp>
        <p:nvSpPr>
          <p:cNvPr id="6" name="Slide Number Placeholder 5">
            <a:extLst>
              <a:ext uri="{FF2B5EF4-FFF2-40B4-BE49-F238E27FC236}">
                <a16:creationId xmlns:a16="http://schemas.microsoft.com/office/drawing/2014/main" id="{4C706ED7-08F4-492D-9105-C9E4F83F6A6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0D9F458C-7C26-4EAC-B0B9-14D09B15190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7" r:id="rId1"/>
    <p:sldLayoutId id="2147484128" r:id="rId2"/>
    <p:sldLayoutId id="2147484129" r:id="rId3"/>
    <p:sldLayoutId id="2147484130" r:id="rId4"/>
    <p:sldLayoutId id="2147484131" r:id="rId5"/>
    <p:sldLayoutId id="2147484132" r:id="rId6"/>
    <p:sldLayoutId id="2147484133" r:id="rId7"/>
    <p:sldLayoutId id="2147484134" r:id="rId8"/>
    <p:sldLayoutId id="2147484135" r:id="rId9"/>
    <p:sldLayoutId id="2147484136" r:id="rId10"/>
    <p:sldLayoutId id="2147484137" r:id="rId11"/>
    <p:sldLayoutId id="2147484149" r:id="rId12"/>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2D0F7F23-D436-411F-BCBE-51613C5A542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a:extLst>
              <a:ext uri="{FF2B5EF4-FFF2-40B4-BE49-F238E27FC236}">
                <a16:creationId xmlns:a16="http://schemas.microsoft.com/office/drawing/2014/main" id="{F7D593E1-4A55-45FA-BBD9-18F4C4E94D85}"/>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56B09522-E943-4025-A28D-4F8E005AA7D5}"/>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7D6EC483-ECAA-43C9-A7C2-199BAECFD3C0}" type="datetime1">
              <a:rPr lang="en-GB" altLang="en-US"/>
              <a:pPr>
                <a:defRPr/>
              </a:pPr>
              <a:t>22/03/2022</a:t>
            </a:fld>
            <a:endParaRPr lang="en-GB" altLang="en-US"/>
          </a:p>
        </p:txBody>
      </p:sp>
      <p:sp>
        <p:nvSpPr>
          <p:cNvPr id="8" name="Footer Placeholder 4">
            <a:extLst>
              <a:ext uri="{FF2B5EF4-FFF2-40B4-BE49-F238E27FC236}">
                <a16:creationId xmlns:a16="http://schemas.microsoft.com/office/drawing/2014/main" id="{4818B7F5-463D-4A78-8016-C48B90E46962}"/>
              </a:ext>
            </a:extLst>
          </p:cNvPr>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ea typeface="ＭＳ Ｐゴシック" charset="0"/>
                <a:cs typeface="Arial" charset="0"/>
              </a:defRPr>
            </a:lvl1pPr>
          </a:lstStyle>
          <a:p>
            <a:pPr>
              <a:defRPr/>
            </a:pPr>
            <a:endParaRPr lang="en-GB"/>
          </a:p>
        </p:txBody>
      </p:sp>
      <p:sp>
        <p:nvSpPr>
          <p:cNvPr id="9" name="Slide Number Placeholder 5">
            <a:extLst>
              <a:ext uri="{FF2B5EF4-FFF2-40B4-BE49-F238E27FC236}">
                <a16:creationId xmlns:a16="http://schemas.microsoft.com/office/drawing/2014/main" id="{C2C27E5B-8A8C-4F4C-83D3-82EDF3136C60}"/>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3295ED4A-7ED9-4C7C-9317-42241311406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38" r:id="rId1"/>
    <p:sldLayoutId id="2147484139" r:id="rId2"/>
    <p:sldLayoutId id="2147484140" r:id="rId3"/>
    <p:sldLayoutId id="2147484141" r:id="rId4"/>
    <p:sldLayoutId id="2147484142" r:id="rId5"/>
    <p:sldLayoutId id="2147484143" r:id="rId6"/>
    <p:sldLayoutId id="2147484144" r:id="rId7"/>
    <p:sldLayoutId id="2147484145" r:id="rId8"/>
    <p:sldLayoutId id="2147484146" r:id="rId9"/>
    <p:sldLayoutId id="2147484147" r:id="rId10"/>
    <p:sldLayoutId id="2147484148"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pureadmin.qub.ac.uk/ws/portalfiles/portal/79084516/Kristel_Miller.pdf"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hyperlink" Target="https://www.talkingaboutorganizations.com/podcast/2016/8/17/e16-contingency-theory-lawrence-and-lorsch-part-1" TargetMode="External"/><Relationship Id="rId5" Type="http://schemas.openxmlformats.org/officeDocument/2006/relationships/hyperlink" Target="https://www.thebalance.com/decision-making-skills-with-examples-2063748" TargetMode="External"/><Relationship Id="rId4" Type="http://schemas.openxmlformats.org/officeDocument/2006/relationships/hyperlink" Target="http://plato.acadiau.ca/courses/busi/introbus/casemetho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3">
            <a:extLst>
              <a:ext uri="{FF2B5EF4-FFF2-40B4-BE49-F238E27FC236}">
                <a16:creationId xmlns:a16="http://schemas.microsoft.com/office/drawing/2014/main" id="{1B4E4DD7-BB9A-4502-A2C8-0E314C1CFDC5}"/>
              </a:ext>
            </a:extLst>
          </p:cNvPr>
          <p:cNvSpPr>
            <a:spLocks noGrp="1"/>
          </p:cNvSpPr>
          <p:nvPr>
            <p:ph type="ctrTitle"/>
          </p:nvPr>
        </p:nvSpPr>
        <p:spPr/>
        <p:txBody>
          <a:bodyPr/>
          <a:lstStyle/>
          <a:p>
            <a:r>
              <a:rPr lang="en-GB" altLang="en-US"/>
              <a:t>Developing Workplace Critical Thinking (DWC)</a:t>
            </a:r>
          </a:p>
        </p:txBody>
      </p:sp>
      <p:sp>
        <p:nvSpPr>
          <p:cNvPr id="7171" name="Subtitle 4">
            <a:extLst>
              <a:ext uri="{FF2B5EF4-FFF2-40B4-BE49-F238E27FC236}">
                <a16:creationId xmlns:a16="http://schemas.microsoft.com/office/drawing/2014/main" id="{AEF93C7B-FEA3-4AD4-AB3B-819D13AF7405}"/>
              </a:ext>
            </a:extLst>
          </p:cNvPr>
          <p:cNvSpPr>
            <a:spLocks noGrp="1"/>
          </p:cNvSpPr>
          <p:nvPr>
            <p:ph type="subTitle" idx="1"/>
          </p:nvPr>
        </p:nvSpPr>
        <p:spPr/>
        <p:txBody>
          <a:bodyPr/>
          <a:lstStyle/>
          <a:p>
            <a:r>
              <a:rPr lang="en-GB" altLang="en-US" dirty="0">
                <a:ea typeface="MS PGothic"/>
              </a:rPr>
              <a:t>BMSW5101 (Feb 2022)</a:t>
            </a:r>
            <a:endParaRPr lang="en-GB" altLang="en-US" dirty="0"/>
          </a:p>
          <a:p>
            <a:endParaRPr lang="en-GB" altLang="en-US"/>
          </a:p>
          <a:p>
            <a:r>
              <a:rPr lang="en-GB" altLang="en-US" dirty="0"/>
              <a:t>Week 6</a:t>
            </a:r>
          </a:p>
        </p:txBody>
      </p:sp>
      <p:sp>
        <p:nvSpPr>
          <p:cNvPr id="7172" name="Date Placeholder 1">
            <a:extLst>
              <a:ext uri="{FF2B5EF4-FFF2-40B4-BE49-F238E27FC236}">
                <a16:creationId xmlns:a16="http://schemas.microsoft.com/office/drawing/2014/main" id="{CE95963F-5B10-4FEB-83ED-0D881748776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1691932-DA9B-4EFA-911B-9D4B87C4E7DD}"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7173" name="Slide Number Placeholder 2">
            <a:extLst>
              <a:ext uri="{FF2B5EF4-FFF2-40B4-BE49-F238E27FC236}">
                <a16:creationId xmlns:a16="http://schemas.microsoft.com/office/drawing/2014/main" id="{EA790601-5713-43F0-BECD-3794A957C7A6}"/>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6203AA7-204B-48B5-950B-96293F46458C}"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Date Placeholder 1">
            <a:extLst>
              <a:ext uri="{FF2B5EF4-FFF2-40B4-BE49-F238E27FC236}">
                <a16:creationId xmlns:a16="http://schemas.microsoft.com/office/drawing/2014/main" id="{4189D97F-7A6B-429A-AEA6-FC8FF4C93FF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340573D-5FA4-422A-BE3C-FF36266E868D}"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8195" name="Slide Number Placeholder 2">
            <a:extLst>
              <a:ext uri="{FF2B5EF4-FFF2-40B4-BE49-F238E27FC236}">
                <a16:creationId xmlns:a16="http://schemas.microsoft.com/office/drawing/2014/main" id="{6671B782-030C-4F2D-A3D7-A66E4963E97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7151951-DA1A-49C3-AE22-8B6F85F4DB05}"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8196" name="Date Placeholder 3">
            <a:extLst>
              <a:ext uri="{FF2B5EF4-FFF2-40B4-BE49-F238E27FC236}">
                <a16:creationId xmlns:a16="http://schemas.microsoft.com/office/drawing/2014/main" id="{CC427B6F-1BBF-480A-A726-2E9F7761CF46}"/>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09A5E5C1-697B-4E4F-955E-E7EFAD041AC1}" type="datetime1">
              <a:rPr lang="en-GB" altLang="en-US" sz="1800"/>
              <a:pPr eaLnBrk="1" hangingPunct="1">
                <a:spcBef>
                  <a:spcPct val="0"/>
                </a:spcBef>
                <a:buFont typeface="Arial" panose="020B0604020202020204" pitchFamily="34" charset="0"/>
                <a:buNone/>
              </a:pPr>
              <a:t>22/03/2022</a:t>
            </a:fld>
            <a:endParaRPr lang="en-US" altLang="en-US" sz="1800"/>
          </a:p>
        </p:txBody>
      </p:sp>
      <p:sp>
        <p:nvSpPr>
          <p:cNvPr id="8197" name="Title 1">
            <a:extLst>
              <a:ext uri="{FF2B5EF4-FFF2-40B4-BE49-F238E27FC236}">
                <a16:creationId xmlns:a16="http://schemas.microsoft.com/office/drawing/2014/main" id="{C5E8D341-C789-4D9E-872A-1C85F7B94513}"/>
              </a:ext>
            </a:extLst>
          </p:cNvPr>
          <p:cNvSpPr>
            <a:spLocks noGrp="1"/>
          </p:cNvSpPr>
          <p:nvPr>
            <p:ph type="title" idx="4294967295"/>
          </p:nvPr>
        </p:nvSpPr>
        <p:spPr>
          <a:xfrm>
            <a:off x="0" y="274638"/>
            <a:ext cx="8229600" cy="1143000"/>
          </a:xfrm>
        </p:spPr>
        <p:txBody>
          <a:bodyPr/>
          <a:lstStyle/>
          <a:p>
            <a:r>
              <a:rPr lang="en-GB" altLang="en-US" dirty="0">
                <a:ea typeface="MS PGothic"/>
              </a:rPr>
              <a:t>Aims of this session</a:t>
            </a:r>
          </a:p>
        </p:txBody>
      </p:sp>
      <p:sp>
        <p:nvSpPr>
          <p:cNvPr id="16390" name="Content Placeholder 2">
            <a:extLst>
              <a:ext uri="{FF2B5EF4-FFF2-40B4-BE49-F238E27FC236}">
                <a16:creationId xmlns:a16="http://schemas.microsoft.com/office/drawing/2014/main" id="{060DE1ED-C004-4E98-872E-ECB6DB7D19DB}"/>
              </a:ext>
            </a:extLst>
          </p:cNvPr>
          <p:cNvSpPr>
            <a:spLocks noGrp="1"/>
          </p:cNvSpPr>
          <p:nvPr>
            <p:ph idx="4294967295"/>
          </p:nvPr>
        </p:nvSpPr>
        <p:spPr>
          <a:xfrm>
            <a:off x="457200" y="1808163"/>
            <a:ext cx="8507413" cy="3240087"/>
          </a:xfrm>
        </p:spPr>
        <p:txBody>
          <a:bodyPr/>
          <a:lstStyle/>
          <a:p>
            <a:pPr>
              <a:defRPr/>
            </a:pPr>
            <a:r>
              <a:rPr lang="en-GB" altLang="en-US" sz="3000" dirty="0">
                <a:sym typeface="Wingdings" panose="05000000000000000000" pitchFamily="2" charset="2"/>
              </a:rPr>
              <a:t>Utilizing Critical Thinking Poles</a:t>
            </a:r>
          </a:p>
          <a:p>
            <a:pPr>
              <a:defRPr/>
            </a:pPr>
            <a:r>
              <a:rPr lang="en-GB" altLang="en-US" sz="3000" dirty="0">
                <a:ea typeface="MS PGothic"/>
                <a:sym typeface="Wingdings" panose="05000000000000000000" pitchFamily="2" charset="2"/>
              </a:rPr>
              <a:t>Discuss decision making skills &amp; CT</a:t>
            </a:r>
            <a:endParaRPr lang="en-GB" altLang="en-US" sz="3000" dirty="0">
              <a:ea typeface="MS PGothic"/>
            </a:endParaRPr>
          </a:p>
          <a:p>
            <a:pPr>
              <a:defRPr/>
            </a:pPr>
            <a:r>
              <a:rPr lang="en-GB" altLang="en-US" sz="3000" dirty="0">
                <a:ea typeface="MS PGothic"/>
                <a:sym typeface="Wingdings" panose="05000000000000000000" pitchFamily="2" charset="2"/>
              </a:rPr>
              <a:t>Discuss the Contingency Management Theory</a:t>
            </a:r>
            <a:endParaRPr lang="en-GB" altLang="en-US" sz="3000" dirty="0">
              <a:ea typeface="MS PGothic"/>
            </a:endParaRPr>
          </a:p>
          <a:p>
            <a:pPr>
              <a:defRPr/>
            </a:pPr>
            <a:r>
              <a:rPr lang="en-GB" altLang="en-US" sz="3000" dirty="0">
                <a:sym typeface="Wingdings" panose="05000000000000000000" pitchFamily="2" charset="2"/>
              </a:rPr>
              <a:t>Exercise – </a:t>
            </a:r>
            <a:r>
              <a:rPr lang="en-GB" altLang="en-US" sz="3000" i="1" dirty="0">
                <a:sym typeface="Wingdings" panose="05000000000000000000" pitchFamily="2" charset="2"/>
              </a:rPr>
              <a:t>putting theory into practice</a:t>
            </a:r>
          </a:p>
          <a:p>
            <a:pPr lvl="1">
              <a:defRPr/>
            </a:pPr>
            <a:endParaRPr lang="en-GB" altLang="en-US" sz="2600" dirty="0"/>
          </a:p>
          <a:p>
            <a:pPr marL="457200" lvl="1" indent="0">
              <a:buFont typeface="Arial" panose="020B0604020202020204" pitchFamily="34" charset="0"/>
              <a:buNone/>
              <a:defRPr/>
            </a:pPr>
            <a:r>
              <a:rPr lang="en-GB" altLang="en-US" sz="2600" dirty="0"/>
              <a:t> </a:t>
            </a:r>
          </a:p>
          <a:p>
            <a:pPr>
              <a:defRPr/>
            </a:pPr>
            <a:endParaRPr lang="en-GB" altLang="en-US" sz="2600" dirty="0"/>
          </a:p>
        </p:txBody>
      </p:sp>
      <p:sp>
        <p:nvSpPr>
          <p:cNvPr id="8199" name="Slide Number Placeholder 3">
            <a:extLst>
              <a:ext uri="{FF2B5EF4-FFF2-40B4-BE49-F238E27FC236}">
                <a16:creationId xmlns:a16="http://schemas.microsoft.com/office/drawing/2014/main" id="{780AF772-F67F-40D1-8B66-3E70837F06AC}"/>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46ED9BEE-D840-484C-9756-90082F13057F}"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40667EE-291A-493B-8416-FF314DB1EBCA}"/>
              </a:ext>
            </a:extLst>
          </p:cNvPr>
          <p:cNvSpPr>
            <a:spLocks noGrp="1"/>
          </p:cNvSpPr>
          <p:nvPr>
            <p:ph type="title"/>
          </p:nvPr>
        </p:nvSpPr>
        <p:spPr/>
        <p:txBody>
          <a:bodyPr/>
          <a:lstStyle/>
          <a:p>
            <a:r>
              <a:rPr lang="en-GB" altLang="en-US"/>
              <a:t>Decision making</a:t>
            </a:r>
          </a:p>
        </p:txBody>
      </p:sp>
      <p:sp>
        <p:nvSpPr>
          <p:cNvPr id="10243" name="Content Placeholder 2">
            <a:extLst>
              <a:ext uri="{FF2B5EF4-FFF2-40B4-BE49-F238E27FC236}">
                <a16:creationId xmlns:a16="http://schemas.microsoft.com/office/drawing/2014/main" id="{9302B7B3-7AC7-4008-8F35-6CAC4D3779D9}"/>
              </a:ext>
            </a:extLst>
          </p:cNvPr>
          <p:cNvSpPr>
            <a:spLocks noGrp="1"/>
          </p:cNvSpPr>
          <p:nvPr>
            <p:ph idx="1"/>
          </p:nvPr>
        </p:nvSpPr>
        <p:spPr>
          <a:xfrm>
            <a:off x="442913" y="1052513"/>
            <a:ext cx="8229600" cy="3916362"/>
          </a:xfrm>
        </p:spPr>
        <p:txBody>
          <a:bodyPr/>
          <a:lstStyle/>
          <a:p>
            <a:endParaRPr lang="en-GB" altLang="en-US"/>
          </a:p>
          <a:p>
            <a:r>
              <a:rPr lang="en-GB" altLang="en-US" dirty="0">
                <a:ea typeface="MS PGothic"/>
              </a:rPr>
              <a:t>Being faced with problems or any type of (undesirable) situation in the workplace - which calls for change - will involve decision making</a:t>
            </a:r>
          </a:p>
          <a:p>
            <a:pPr marL="400050" lvl="1" indent="0">
              <a:buFont typeface="Arial" panose="020B0604020202020204" pitchFamily="34" charset="0"/>
              <a:buNone/>
            </a:pPr>
            <a:endParaRPr lang="en-GB" altLang="en-US"/>
          </a:p>
          <a:p>
            <a:pPr marL="400050" lvl="1" indent="0">
              <a:buFont typeface="Arial" panose="020B0604020202020204" pitchFamily="34" charset="0"/>
              <a:buNone/>
            </a:pPr>
            <a:r>
              <a:rPr lang="en-GB" altLang="en-US" dirty="0">
                <a:ea typeface="MS PGothic"/>
              </a:rPr>
              <a:t>“The process of making choices, esp. important choices (Cambridge, 2018)</a:t>
            </a:r>
          </a:p>
          <a:p>
            <a:pPr marL="400050" lvl="1" indent="0">
              <a:buFont typeface="Arial" panose="020B0604020202020204" pitchFamily="34" charset="0"/>
              <a:buNone/>
            </a:pPr>
            <a:endParaRPr lang="en-GB" altLang="en-US"/>
          </a:p>
          <a:p>
            <a:pPr marL="400050" lvl="1" indent="0">
              <a:buFont typeface="Arial" panose="020B0604020202020204" pitchFamily="34" charset="0"/>
              <a:buNone/>
            </a:pPr>
            <a:endParaRPr lang="en-GB" altLang="en-US"/>
          </a:p>
        </p:txBody>
      </p:sp>
      <p:sp>
        <p:nvSpPr>
          <p:cNvPr id="10244" name="Date Placeholder 1">
            <a:extLst>
              <a:ext uri="{FF2B5EF4-FFF2-40B4-BE49-F238E27FC236}">
                <a16:creationId xmlns:a16="http://schemas.microsoft.com/office/drawing/2014/main" id="{53604B10-EAC9-4F9E-980C-90EC9A9255E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CE3DFC8-026A-4D4E-A034-2212B7BF4A35}"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10245" name="Slide Number Placeholder 2">
            <a:extLst>
              <a:ext uri="{FF2B5EF4-FFF2-40B4-BE49-F238E27FC236}">
                <a16:creationId xmlns:a16="http://schemas.microsoft.com/office/drawing/2014/main" id="{95EACF8F-5F97-4DCA-95ED-D2474CF356C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38F0872-9966-44E8-8791-3D86494154B3}"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Date Placeholder 3">
            <a:extLst>
              <a:ext uri="{FF2B5EF4-FFF2-40B4-BE49-F238E27FC236}">
                <a16:creationId xmlns:a16="http://schemas.microsoft.com/office/drawing/2014/main" id="{94CB8793-728A-4D0D-B50D-728C467423A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23113F8-CDC5-43FA-95D0-564B77B267CD}"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11267" name="Slide Number Placeholder 4">
            <a:extLst>
              <a:ext uri="{FF2B5EF4-FFF2-40B4-BE49-F238E27FC236}">
                <a16:creationId xmlns:a16="http://schemas.microsoft.com/office/drawing/2014/main" id="{31BB429C-A44E-4AD4-9C90-A27DA45EEE9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FFFD9C7-DE37-4D64-99D2-28D3A28593A5}"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pic>
        <p:nvPicPr>
          <p:cNvPr id="11268" name="Picture 6">
            <a:extLst>
              <a:ext uri="{FF2B5EF4-FFF2-40B4-BE49-F238E27FC236}">
                <a16:creationId xmlns:a16="http://schemas.microsoft.com/office/drawing/2014/main" id="{D1FE27A7-2C32-441B-BC8E-1606FE0EA60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981075"/>
            <a:ext cx="5040313" cy="306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Rectangle 7">
            <a:extLst>
              <a:ext uri="{FF2B5EF4-FFF2-40B4-BE49-F238E27FC236}">
                <a16:creationId xmlns:a16="http://schemas.microsoft.com/office/drawing/2014/main" id="{75EC6BB2-4490-4B15-A211-57DF8C844F53}"/>
              </a:ext>
            </a:extLst>
          </p:cNvPr>
          <p:cNvSpPr>
            <a:spLocks noChangeArrowheads="1"/>
          </p:cNvSpPr>
          <p:nvPr/>
        </p:nvSpPr>
        <p:spPr bwMode="auto">
          <a:xfrm>
            <a:off x="3924300" y="5157788"/>
            <a:ext cx="45720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r>
              <a:rPr lang="en-GB" altLang="en-US" sz="800">
                <a:latin typeface="Arial" panose="020B0604020202020204" pitchFamily="34" charset="0"/>
              </a:rPr>
              <a:t>http://leadershipmadesimple.com/sensible-decision-making-skills/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1539EB-3A53-4981-AFC0-2A9BB844B2CC}"/>
              </a:ext>
            </a:extLst>
          </p:cNvPr>
          <p:cNvSpPr>
            <a:spLocks noGrp="1"/>
          </p:cNvSpPr>
          <p:nvPr>
            <p:ph type="title"/>
          </p:nvPr>
        </p:nvSpPr>
        <p:spPr>
          <a:xfrm>
            <a:off x="457200" y="274638"/>
            <a:ext cx="8229600" cy="460375"/>
          </a:xfrm>
        </p:spPr>
        <p:txBody>
          <a:bodyPr/>
          <a:lstStyle/>
          <a:p>
            <a:r>
              <a:rPr lang="en-GB" altLang="en-US"/>
              <a:t>Decision making</a:t>
            </a:r>
          </a:p>
        </p:txBody>
      </p:sp>
      <p:sp>
        <p:nvSpPr>
          <p:cNvPr id="12291" name="Content Placeholder 2">
            <a:extLst>
              <a:ext uri="{FF2B5EF4-FFF2-40B4-BE49-F238E27FC236}">
                <a16:creationId xmlns:a16="http://schemas.microsoft.com/office/drawing/2014/main" id="{1B3D30D0-AACC-4DCF-9E5A-A102A95B006A}"/>
              </a:ext>
            </a:extLst>
          </p:cNvPr>
          <p:cNvSpPr>
            <a:spLocks noGrp="1"/>
          </p:cNvSpPr>
          <p:nvPr>
            <p:ph idx="1"/>
          </p:nvPr>
        </p:nvSpPr>
        <p:spPr>
          <a:xfrm>
            <a:off x="457200" y="1196975"/>
            <a:ext cx="8229600" cy="4319588"/>
          </a:xfrm>
        </p:spPr>
        <p:txBody>
          <a:bodyPr/>
          <a:lstStyle/>
          <a:p>
            <a:r>
              <a:rPr lang="en-GB" altLang="en-US" sz="2800"/>
              <a:t>Organizational culture and leadership style together determine the process for decision-making in any given company.</a:t>
            </a:r>
          </a:p>
          <a:p>
            <a:r>
              <a:rPr lang="en-GB" altLang="en-US" sz="2800"/>
              <a:t>Many organizations use a mixture of centralized and consensus-based styles</a:t>
            </a:r>
          </a:p>
          <a:p>
            <a:r>
              <a:rPr lang="en-GB" altLang="en-US" sz="2800"/>
              <a:t>How an individual employee participates in the decision-making process depends on his or her position within the overall structure of the company.</a:t>
            </a:r>
          </a:p>
        </p:txBody>
      </p:sp>
      <p:sp>
        <p:nvSpPr>
          <p:cNvPr id="12292" name="Date Placeholder 3">
            <a:extLst>
              <a:ext uri="{FF2B5EF4-FFF2-40B4-BE49-F238E27FC236}">
                <a16:creationId xmlns:a16="http://schemas.microsoft.com/office/drawing/2014/main" id="{D126AEB5-18F0-46E0-85B8-534EEA27DB9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2218512-6D07-4AA5-B8A1-C1F00D527B47}"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12293" name="Slide Number Placeholder 4">
            <a:extLst>
              <a:ext uri="{FF2B5EF4-FFF2-40B4-BE49-F238E27FC236}">
                <a16:creationId xmlns:a16="http://schemas.microsoft.com/office/drawing/2014/main" id="{BE85DCC6-8631-4782-A2A8-D2894C94F78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3E325FA-743E-4D59-B52D-D636FB4B6CA1}"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C9682-49C0-4153-AE53-D00368FD3CEF}"/>
              </a:ext>
            </a:extLst>
          </p:cNvPr>
          <p:cNvSpPr>
            <a:spLocks noGrp="1"/>
          </p:cNvSpPr>
          <p:nvPr>
            <p:ph idx="1"/>
          </p:nvPr>
        </p:nvSpPr>
        <p:spPr>
          <a:xfrm>
            <a:off x="457200" y="1052513"/>
            <a:ext cx="8229600" cy="4319587"/>
          </a:xfrm>
        </p:spPr>
        <p:txBody>
          <a:bodyPr/>
          <a:lstStyle/>
          <a:p>
            <a:pPr marL="0" indent="0">
              <a:buFont typeface="Arial" panose="020B0604020202020204" pitchFamily="34" charset="0"/>
              <a:buNone/>
              <a:defRPr/>
            </a:pPr>
            <a:r>
              <a:rPr lang="en-GB" sz="2800" dirty="0"/>
              <a:t>Decision making</a:t>
            </a:r>
            <a:endParaRPr lang="en-GB" sz="2600" dirty="0"/>
          </a:p>
          <a:p>
            <a:pPr>
              <a:defRPr/>
            </a:pPr>
            <a:r>
              <a:rPr lang="en-GB" sz="2600" dirty="0"/>
              <a:t>The thought process of selecting a logical choice from the available options/alternatives.</a:t>
            </a:r>
          </a:p>
          <a:p>
            <a:pPr>
              <a:defRPr/>
            </a:pPr>
            <a:r>
              <a:rPr lang="en-GB" sz="2600" dirty="0">
                <a:ea typeface="MS PGothic"/>
              </a:rPr>
              <a:t>When trying to make a good decision, a person must weight the positives and negatives of each option/alternative, and consider all the alternatives. </a:t>
            </a:r>
            <a:endParaRPr lang="en-GB" sz="2600" dirty="0"/>
          </a:p>
          <a:p>
            <a:pPr>
              <a:defRPr/>
            </a:pPr>
            <a:r>
              <a:rPr lang="en-GB" sz="2600" dirty="0">
                <a:ea typeface="MS PGothic"/>
              </a:rPr>
              <a:t>For effective decision making, a person must be able to forecast the outcome of each option as well, and based on all these items, determine which option is the best for that particular situation.</a:t>
            </a:r>
            <a:br>
              <a:rPr lang="en-GB" sz="2600" dirty="0"/>
            </a:br>
            <a:br>
              <a:rPr lang="en-GB" sz="2600" dirty="0">
                <a:ea typeface="MS PGothic"/>
              </a:rPr>
            </a:br>
            <a:r>
              <a:rPr lang="en-GB" sz="1500" dirty="0">
                <a:ea typeface="MS PGothic"/>
              </a:rPr>
              <a:t>http://www.businessdictionary.com/definition/decision-making.html</a:t>
            </a:r>
            <a:br>
              <a:rPr lang="en-GB" sz="2600" dirty="0"/>
            </a:br>
            <a:endParaRPr lang="en-GB" sz="2600" dirty="0"/>
          </a:p>
        </p:txBody>
      </p:sp>
      <p:sp>
        <p:nvSpPr>
          <p:cNvPr id="13315" name="Date Placeholder 3">
            <a:extLst>
              <a:ext uri="{FF2B5EF4-FFF2-40B4-BE49-F238E27FC236}">
                <a16:creationId xmlns:a16="http://schemas.microsoft.com/office/drawing/2014/main" id="{FFFA93AC-9C9D-4FEA-AAF0-C38DCD1D934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5B6A69-3CD9-4055-9B42-EF31DB887EAC}"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13316" name="Slide Number Placeholder 4">
            <a:extLst>
              <a:ext uri="{FF2B5EF4-FFF2-40B4-BE49-F238E27FC236}">
                <a16:creationId xmlns:a16="http://schemas.microsoft.com/office/drawing/2014/main" id="{F8235106-20DC-4A86-B248-CE8B479A3C9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6EAA1E2-E1B8-4D34-B9A7-9C447D4E640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3317" name="Title 1">
            <a:extLst>
              <a:ext uri="{FF2B5EF4-FFF2-40B4-BE49-F238E27FC236}">
                <a16:creationId xmlns:a16="http://schemas.microsoft.com/office/drawing/2014/main" id="{CA67C196-6DEC-4EA7-93F3-7461CC7A6BF0}"/>
              </a:ext>
            </a:extLst>
          </p:cNvPr>
          <p:cNvSpPr>
            <a:spLocks noGrp="1"/>
          </p:cNvSpPr>
          <p:nvPr>
            <p:ph type="title"/>
          </p:nvPr>
        </p:nvSpPr>
        <p:spPr>
          <a:xfrm>
            <a:off x="457200" y="114300"/>
            <a:ext cx="8229600" cy="793750"/>
          </a:xfrm>
        </p:spPr>
        <p:txBody>
          <a:bodyPr/>
          <a:lstStyle/>
          <a:p>
            <a:r>
              <a:rPr lang="en-GB" altLang="en-US"/>
              <a:t>Decision making &amp; CT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6CD8F36-4AD1-4FD2-89B3-030729F07EAF}"/>
              </a:ext>
            </a:extLst>
          </p:cNvPr>
          <p:cNvSpPr>
            <a:spLocks noGrp="1"/>
          </p:cNvSpPr>
          <p:nvPr>
            <p:ph type="title"/>
          </p:nvPr>
        </p:nvSpPr>
        <p:spPr>
          <a:xfrm>
            <a:off x="457200" y="274638"/>
            <a:ext cx="8229600" cy="777875"/>
          </a:xfrm>
        </p:spPr>
        <p:txBody>
          <a:bodyPr/>
          <a:lstStyle/>
          <a:p>
            <a:r>
              <a:rPr lang="en-GB" altLang="en-US" sz="4000"/>
              <a:t>The Decision-Making Process</a:t>
            </a:r>
            <a:br>
              <a:rPr lang="en-GB" altLang="en-US" sz="4000"/>
            </a:br>
            <a:r>
              <a:rPr lang="en-GB" altLang="en-US" sz="4000"/>
              <a:t>outlined</a:t>
            </a:r>
          </a:p>
        </p:txBody>
      </p:sp>
      <p:sp>
        <p:nvSpPr>
          <p:cNvPr id="3" name="Content Placeholder 2">
            <a:extLst>
              <a:ext uri="{FF2B5EF4-FFF2-40B4-BE49-F238E27FC236}">
                <a16:creationId xmlns:a16="http://schemas.microsoft.com/office/drawing/2014/main" id="{6B56FC34-65E2-46EA-9BDF-9E7E4BB8374B}"/>
              </a:ext>
            </a:extLst>
          </p:cNvPr>
          <p:cNvSpPr>
            <a:spLocks noGrp="1"/>
          </p:cNvSpPr>
          <p:nvPr>
            <p:ph idx="1"/>
          </p:nvPr>
        </p:nvSpPr>
        <p:spPr>
          <a:xfrm>
            <a:off x="457200" y="1196975"/>
            <a:ext cx="8229600" cy="4464050"/>
          </a:xfrm>
        </p:spPr>
        <p:txBody>
          <a:bodyPr/>
          <a:lstStyle/>
          <a:p>
            <a:pPr marL="0" indent="0">
              <a:buFont typeface="Arial" panose="020B0604020202020204" pitchFamily="34" charset="0"/>
              <a:buNone/>
              <a:defRPr/>
            </a:pPr>
            <a:r>
              <a:rPr lang="en-GB" sz="2500" dirty="0"/>
              <a:t>The stages of the decision-making process are:</a:t>
            </a:r>
          </a:p>
          <a:p>
            <a:pPr marL="457200" indent="-457200">
              <a:buFont typeface="+mj-lt"/>
              <a:buAutoNum type="arabicPeriod"/>
              <a:defRPr/>
            </a:pPr>
            <a:r>
              <a:rPr lang="en-GB" sz="2500" dirty="0"/>
              <a:t>Defining the problem, challenge, or opportunity</a:t>
            </a:r>
          </a:p>
          <a:p>
            <a:pPr marL="457200" indent="-457200">
              <a:buFont typeface="+mj-lt"/>
              <a:buAutoNum type="arabicPeriod"/>
              <a:defRPr/>
            </a:pPr>
            <a:r>
              <a:rPr lang="en-GB" sz="2500" dirty="0"/>
              <a:t>Generating an array of possible solutions or responses</a:t>
            </a:r>
          </a:p>
          <a:p>
            <a:pPr marL="457200" indent="-457200">
              <a:buFont typeface="+mj-lt"/>
              <a:buAutoNum type="arabicPeriod"/>
              <a:defRPr/>
            </a:pPr>
            <a:r>
              <a:rPr lang="en-GB" sz="2500" dirty="0"/>
              <a:t>Evaluating the costs and benefits, or pros and cons, associated with each option</a:t>
            </a:r>
          </a:p>
          <a:p>
            <a:pPr marL="457200" indent="-457200">
              <a:buFont typeface="+mj-lt"/>
              <a:buAutoNum type="arabicPeriod"/>
              <a:defRPr/>
            </a:pPr>
            <a:r>
              <a:rPr lang="en-GB" sz="2500" dirty="0"/>
              <a:t>Selecting a solution or response</a:t>
            </a:r>
          </a:p>
          <a:p>
            <a:pPr marL="457200" indent="-457200">
              <a:buFont typeface="+mj-lt"/>
              <a:buAutoNum type="arabicPeriod"/>
              <a:defRPr/>
            </a:pPr>
            <a:r>
              <a:rPr lang="en-GB" sz="2500" dirty="0"/>
              <a:t>Implementing the option chosen</a:t>
            </a:r>
          </a:p>
          <a:p>
            <a:pPr marL="457200" indent="-457200">
              <a:buFont typeface="+mj-lt"/>
              <a:buAutoNum type="arabicPeriod"/>
              <a:defRPr/>
            </a:pPr>
            <a:r>
              <a:rPr lang="en-GB" sz="2500" dirty="0"/>
              <a:t>Assessing the impact of the decision and modifying the course of action as needed</a:t>
            </a:r>
          </a:p>
          <a:p>
            <a:pPr>
              <a:defRPr/>
            </a:pPr>
            <a:endParaRPr lang="en-GB" sz="2500" dirty="0"/>
          </a:p>
        </p:txBody>
      </p:sp>
      <p:sp>
        <p:nvSpPr>
          <p:cNvPr id="14340" name="Date Placeholder 3">
            <a:extLst>
              <a:ext uri="{FF2B5EF4-FFF2-40B4-BE49-F238E27FC236}">
                <a16:creationId xmlns:a16="http://schemas.microsoft.com/office/drawing/2014/main" id="{20CE5FB5-49CD-4C09-A2B1-536527D663B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275AFEC-3322-407C-B859-985AAD767CB7}"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14341" name="Slide Number Placeholder 4">
            <a:extLst>
              <a:ext uri="{FF2B5EF4-FFF2-40B4-BE49-F238E27FC236}">
                <a16:creationId xmlns:a16="http://schemas.microsoft.com/office/drawing/2014/main" id="{9DB5B562-9BF1-48D2-AE84-E620F828DED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577D8D1-2C62-40A7-A053-A86E48042342}"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a:extLst>
              <a:ext uri="{FF2B5EF4-FFF2-40B4-BE49-F238E27FC236}">
                <a16:creationId xmlns:a16="http://schemas.microsoft.com/office/drawing/2014/main" id="{17991975-1CD9-48F3-A630-EE88ABEFA151}"/>
              </a:ext>
            </a:extLst>
          </p:cNvPr>
          <p:cNvSpPr>
            <a:spLocks noGrp="1"/>
          </p:cNvSpPr>
          <p:nvPr>
            <p:ph idx="1"/>
          </p:nvPr>
        </p:nvSpPr>
        <p:spPr>
          <a:xfrm>
            <a:off x="457200" y="1628775"/>
            <a:ext cx="8229600" cy="3916363"/>
          </a:xfrm>
        </p:spPr>
        <p:txBody>
          <a:bodyPr/>
          <a:lstStyle/>
          <a:p>
            <a:r>
              <a:rPr lang="en-GB" altLang="en-US" dirty="0">
                <a:ea typeface="MS PGothic"/>
              </a:rPr>
              <a:t>For a business situation, the key decision making criteria are those things that are important for the organization making the decision, and they will be used to evaluate the suitability of each alternative recommended. </a:t>
            </a:r>
          </a:p>
          <a:p>
            <a:endParaRPr lang="en-GB" altLang="en-US"/>
          </a:p>
        </p:txBody>
      </p:sp>
      <p:sp>
        <p:nvSpPr>
          <p:cNvPr id="15363" name="Date Placeholder 3">
            <a:extLst>
              <a:ext uri="{FF2B5EF4-FFF2-40B4-BE49-F238E27FC236}">
                <a16:creationId xmlns:a16="http://schemas.microsoft.com/office/drawing/2014/main" id="{4B852057-DDB7-4CA0-A335-F1092E4E9EC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155FAE4-FF20-4B0B-B42A-A74E0DD28437}"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15364" name="Slide Number Placeholder 4">
            <a:extLst>
              <a:ext uri="{FF2B5EF4-FFF2-40B4-BE49-F238E27FC236}">
                <a16:creationId xmlns:a16="http://schemas.microsoft.com/office/drawing/2014/main" id="{AEC1B85E-547C-423E-81CC-EB85A777570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F6B38D5-5DE4-4025-A5AE-6EE8CAB7C564}"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5365" name="Title 1">
            <a:extLst>
              <a:ext uri="{FF2B5EF4-FFF2-40B4-BE49-F238E27FC236}">
                <a16:creationId xmlns:a16="http://schemas.microsoft.com/office/drawing/2014/main" id="{635235D3-E253-4DBF-846B-8709FF73A37B}"/>
              </a:ext>
            </a:extLst>
          </p:cNvPr>
          <p:cNvSpPr>
            <a:spLocks noGrp="1"/>
          </p:cNvSpPr>
          <p:nvPr>
            <p:ph type="title"/>
          </p:nvPr>
        </p:nvSpPr>
        <p:spPr/>
        <p:txBody>
          <a:bodyPr/>
          <a:lstStyle/>
          <a:p>
            <a:r>
              <a:rPr lang="en-GB" altLang="en-US"/>
              <a:t>Decision criteria &amp; CT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616D845-B41B-4CD2-8D57-D91AA5A7575F}"/>
              </a:ext>
            </a:extLst>
          </p:cNvPr>
          <p:cNvSpPr>
            <a:spLocks noGrp="1"/>
          </p:cNvSpPr>
          <p:nvPr>
            <p:ph type="title"/>
          </p:nvPr>
        </p:nvSpPr>
        <p:spPr>
          <a:xfrm>
            <a:off x="457200" y="20638"/>
            <a:ext cx="8229600" cy="815975"/>
          </a:xfrm>
        </p:spPr>
        <p:txBody>
          <a:bodyPr/>
          <a:lstStyle/>
          <a:p>
            <a:r>
              <a:rPr lang="en-GB" altLang="en-US" b="1"/>
              <a:t>Key decision criteria </a:t>
            </a:r>
            <a:endParaRPr lang="en-GB" altLang="en-US"/>
          </a:p>
        </p:txBody>
      </p:sp>
      <p:sp>
        <p:nvSpPr>
          <p:cNvPr id="3" name="Content Placeholder 2">
            <a:extLst>
              <a:ext uri="{FF2B5EF4-FFF2-40B4-BE49-F238E27FC236}">
                <a16:creationId xmlns:a16="http://schemas.microsoft.com/office/drawing/2014/main" id="{564A58DF-96CB-41A2-BD9E-AE2CEE018DB4}"/>
              </a:ext>
            </a:extLst>
          </p:cNvPr>
          <p:cNvSpPr>
            <a:spLocks noGrp="1"/>
          </p:cNvSpPr>
          <p:nvPr>
            <p:ph idx="1"/>
          </p:nvPr>
        </p:nvSpPr>
        <p:spPr>
          <a:xfrm>
            <a:off x="457200" y="836613"/>
            <a:ext cx="8229600" cy="4968875"/>
          </a:xfrm>
        </p:spPr>
        <p:txBody>
          <a:bodyPr/>
          <a:lstStyle/>
          <a:p>
            <a:pPr marL="0" indent="0">
              <a:buFont typeface="Arial" panose="020B0604020202020204" pitchFamily="34" charset="0"/>
              <a:buNone/>
              <a:defRPr/>
            </a:pPr>
            <a:r>
              <a:rPr lang="en-GB" sz="2200" dirty="0"/>
              <a:t>Should be predetermined, brief, preferably in point form, such as</a:t>
            </a:r>
          </a:p>
          <a:p>
            <a:pPr marL="0" indent="0">
              <a:buFont typeface="Arial" panose="020B0604020202020204" pitchFamily="34" charset="0"/>
              <a:buNone/>
              <a:defRPr/>
            </a:pPr>
            <a:endParaRPr lang="en-GB" sz="2200" dirty="0"/>
          </a:p>
          <a:p>
            <a:pPr lvl="1">
              <a:buFont typeface="Wingdings" panose="05000000000000000000" pitchFamily="2" charset="2"/>
              <a:buChar char="q"/>
              <a:defRPr/>
            </a:pPr>
            <a:r>
              <a:rPr lang="en-GB" sz="2200" i="1" dirty="0"/>
              <a:t>improve (or at least maintain) profitability</a:t>
            </a:r>
            <a:r>
              <a:rPr lang="en-GB" sz="2200" dirty="0"/>
              <a:t>,</a:t>
            </a:r>
          </a:p>
          <a:p>
            <a:pPr lvl="1">
              <a:buFont typeface="Wingdings" panose="05000000000000000000" pitchFamily="2" charset="2"/>
              <a:buChar char="q"/>
              <a:defRPr/>
            </a:pPr>
            <a:r>
              <a:rPr lang="en-GB" sz="2200" i="1" dirty="0"/>
              <a:t>increase sales, market share, or return on investment</a:t>
            </a:r>
            <a:r>
              <a:rPr lang="en-GB" sz="2200" dirty="0"/>
              <a:t>,</a:t>
            </a:r>
          </a:p>
          <a:p>
            <a:pPr lvl="1">
              <a:buFont typeface="Wingdings" panose="05000000000000000000" pitchFamily="2" charset="2"/>
              <a:buChar char="q"/>
              <a:defRPr/>
            </a:pPr>
            <a:r>
              <a:rPr lang="en-GB" sz="2200" i="1" dirty="0"/>
              <a:t>maintain customer satisfaction, corporate image</a:t>
            </a:r>
            <a:r>
              <a:rPr lang="en-GB" sz="2200" dirty="0"/>
              <a:t>,</a:t>
            </a:r>
          </a:p>
          <a:p>
            <a:pPr lvl="1">
              <a:buFont typeface="Wingdings" panose="05000000000000000000" pitchFamily="2" charset="2"/>
              <a:buChar char="q"/>
              <a:defRPr/>
            </a:pPr>
            <a:r>
              <a:rPr lang="en-GB" sz="2200" i="1" dirty="0"/>
              <a:t>be consistent with the corporate mission or strategy,</a:t>
            </a:r>
            <a:endParaRPr lang="en-GB" sz="2200" dirty="0"/>
          </a:p>
          <a:p>
            <a:pPr lvl="1">
              <a:buFont typeface="Wingdings" panose="05000000000000000000" pitchFamily="2" charset="2"/>
              <a:buChar char="q"/>
              <a:defRPr/>
            </a:pPr>
            <a:r>
              <a:rPr lang="en-GB" sz="2200" i="1" dirty="0"/>
              <a:t>within our present (or future) resources and capabilities,</a:t>
            </a:r>
            <a:endParaRPr lang="en-GB" sz="2200" dirty="0"/>
          </a:p>
          <a:p>
            <a:pPr lvl="1">
              <a:buFont typeface="Wingdings" panose="05000000000000000000" pitchFamily="2" charset="2"/>
              <a:buChar char="q"/>
              <a:defRPr/>
            </a:pPr>
            <a:r>
              <a:rPr lang="en-GB" sz="2200" i="1" dirty="0"/>
              <a:t>within acceptable risk parameters,</a:t>
            </a:r>
            <a:endParaRPr lang="en-GB" sz="2200" dirty="0"/>
          </a:p>
          <a:p>
            <a:pPr lvl="1">
              <a:buFont typeface="Wingdings" panose="05000000000000000000" pitchFamily="2" charset="2"/>
              <a:buChar char="q"/>
              <a:defRPr/>
            </a:pPr>
            <a:r>
              <a:rPr lang="en-GB" sz="2200" i="1" dirty="0"/>
              <a:t>ease or speed of implementation,</a:t>
            </a:r>
            <a:endParaRPr lang="en-GB" sz="2200" dirty="0"/>
          </a:p>
          <a:p>
            <a:pPr lvl="1">
              <a:buFont typeface="Wingdings" panose="05000000000000000000" pitchFamily="2" charset="2"/>
              <a:buChar char="q"/>
              <a:defRPr/>
            </a:pPr>
            <a:r>
              <a:rPr lang="en-GB" sz="2200" i="1" dirty="0"/>
              <a:t>employee morale, safety, or turnover,</a:t>
            </a:r>
            <a:endParaRPr lang="en-GB" sz="2200" dirty="0"/>
          </a:p>
          <a:p>
            <a:pPr lvl="1">
              <a:buFont typeface="Wingdings" panose="05000000000000000000" pitchFamily="2" charset="2"/>
              <a:buChar char="q"/>
              <a:defRPr/>
            </a:pPr>
            <a:r>
              <a:rPr lang="en-GB" sz="2200" i="1" dirty="0"/>
              <a:t>retain flexibility, and/or</a:t>
            </a:r>
            <a:endParaRPr lang="en-GB" sz="2200" dirty="0"/>
          </a:p>
          <a:p>
            <a:pPr lvl="1">
              <a:buFont typeface="Wingdings" panose="05000000000000000000" pitchFamily="2" charset="2"/>
              <a:buChar char="q"/>
              <a:defRPr/>
            </a:pPr>
            <a:r>
              <a:rPr lang="en-GB" sz="2200" i="1" dirty="0"/>
              <a:t>minimize environmental impact.</a:t>
            </a:r>
          </a:p>
          <a:p>
            <a:pPr lvl="1">
              <a:buFont typeface="Wingdings" panose="05000000000000000000" pitchFamily="2" charset="2"/>
              <a:buChar char="q"/>
              <a:defRPr/>
            </a:pPr>
            <a:endParaRPr lang="en-GB" sz="2200" dirty="0"/>
          </a:p>
          <a:p>
            <a:pPr>
              <a:defRPr/>
            </a:pPr>
            <a:endParaRPr lang="en-GB" sz="2200" dirty="0"/>
          </a:p>
        </p:txBody>
      </p:sp>
      <p:sp>
        <p:nvSpPr>
          <p:cNvPr id="16388" name="Date Placeholder 3">
            <a:extLst>
              <a:ext uri="{FF2B5EF4-FFF2-40B4-BE49-F238E27FC236}">
                <a16:creationId xmlns:a16="http://schemas.microsoft.com/office/drawing/2014/main" id="{ECECEFC9-639A-4E81-8FE9-EEC24969CB5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BB0556D-35BF-4A3C-9C79-752641E3B0BA}"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16389" name="Slide Number Placeholder 4">
            <a:extLst>
              <a:ext uri="{FF2B5EF4-FFF2-40B4-BE49-F238E27FC236}">
                <a16:creationId xmlns:a16="http://schemas.microsoft.com/office/drawing/2014/main" id="{2DF3711C-C5B9-48C2-A04C-A367324F38CF}"/>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E748AE1-5DDE-41AC-ACB9-FC8D1D293E6C}"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2AE5A6B-CE65-422A-9A50-1BD84C6BBE2D}"/>
              </a:ext>
            </a:extLst>
          </p:cNvPr>
          <p:cNvSpPr>
            <a:spLocks noGrp="1"/>
          </p:cNvSpPr>
          <p:nvPr>
            <p:ph type="title"/>
          </p:nvPr>
        </p:nvSpPr>
        <p:spPr>
          <a:xfrm>
            <a:off x="457200" y="114300"/>
            <a:ext cx="8229600" cy="620713"/>
          </a:xfrm>
        </p:spPr>
        <p:txBody>
          <a:bodyPr/>
          <a:lstStyle/>
          <a:p>
            <a:r>
              <a:rPr lang="en-GB" altLang="en-US" b="1"/>
              <a:t>Evaluation of Alternatives (1)</a:t>
            </a:r>
            <a:r>
              <a:rPr lang="en-GB" altLang="en-US"/>
              <a:t> </a:t>
            </a:r>
          </a:p>
        </p:txBody>
      </p:sp>
      <p:sp>
        <p:nvSpPr>
          <p:cNvPr id="18435" name="Content Placeholder 2">
            <a:extLst>
              <a:ext uri="{FF2B5EF4-FFF2-40B4-BE49-F238E27FC236}">
                <a16:creationId xmlns:a16="http://schemas.microsoft.com/office/drawing/2014/main" id="{3F00D279-9B91-44AB-A44B-C7B485CE126C}"/>
              </a:ext>
            </a:extLst>
          </p:cNvPr>
          <p:cNvSpPr>
            <a:spLocks noGrp="1"/>
          </p:cNvSpPr>
          <p:nvPr>
            <p:ph idx="1"/>
          </p:nvPr>
        </p:nvSpPr>
        <p:spPr>
          <a:xfrm>
            <a:off x="250825" y="1125538"/>
            <a:ext cx="8893175" cy="4535487"/>
          </a:xfrm>
        </p:spPr>
        <p:txBody>
          <a:bodyPr/>
          <a:lstStyle/>
          <a:p>
            <a:r>
              <a:rPr lang="en-GB" altLang="en-US"/>
              <a:t>Once the decision criteria have been identified</a:t>
            </a:r>
          </a:p>
          <a:p>
            <a:pPr lvl="1"/>
            <a:r>
              <a:rPr lang="en-GB" altLang="en-US" sz="2500"/>
              <a:t>One can measure the alternatives against each key decision criteria. </a:t>
            </a:r>
          </a:p>
          <a:p>
            <a:pPr lvl="1"/>
            <a:r>
              <a:rPr lang="en-GB" altLang="en-US" sz="2500"/>
              <a:t>Set up a simple table with key decision criteria as columns and alternatives as rows, and write this section based on the table. </a:t>
            </a:r>
          </a:p>
          <a:p>
            <a:pPr lvl="1"/>
            <a:r>
              <a:rPr lang="en-GB" altLang="en-US" sz="2500"/>
              <a:t>Each alternative must be compared to each criteria and its suitability ranked in some way, such as met/not met, or in relation to the other alternatives, such as better than, or highest. This will be important to selecting an alternative. </a:t>
            </a:r>
          </a:p>
        </p:txBody>
      </p:sp>
      <p:sp>
        <p:nvSpPr>
          <p:cNvPr id="18436" name="Date Placeholder 1">
            <a:extLst>
              <a:ext uri="{FF2B5EF4-FFF2-40B4-BE49-F238E27FC236}">
                <a16:creationId xmlns:a16="http://schemas.microsoft.com/office/drawing/2014/main" id="{42CFC2AF-8541-4241-B7E6-25970ADF080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09BE67E-6C41-4EB5-99D0-3B09A047E6DA}"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18437" name="Slide Number Placeholder 2">
            <a:extLst>
              <a:ext uri="{FF2B5EF4-FFF2-40B4-BE49-F238E27FC236}">
                <a16:creationId xmlns:a16="http://schemas.microsoft.com/office/drawing/2014/main" id="{F3AD0A12-4AE0-40F1-BA9C-6AD1CDF61972}"/>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F587232-AB66-4039-B08F-7232B08932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2">
            <a:extLst>
              <a:ext uri="{FF2B5EF4-FFF2-40B4-BE49-F238E27FC236}">
                <a16:creationId xmlns:a16="http://schemas.microsoft.com/office/drawing/2014/main" id="{2E895B7F-8379-4386-A857-7F993AC12A9A}"/>
              </a:ext>
            </a:extLst>
          </p:cNvPr>
          <p:cNvSpPr>
            <a:spLocks noGrp="1"/>
          </p:cNvSpPr>
          <p:nvPr>
            <p:ph idx="1"/>
          </p:nvPr>
        </p:nvSpPr>
        <p:spPr>
          <a:xfrm>
            <a:off x="457200" y="1125538"/>
            <a:ext cx="8578850" cy="4535487"/>
          </a:xfrm>
        </p:spPr>
        <p:txBody>
          <a:bodyPr/>
          <a:lstStyle/>
          <a:p>
            <a:r>
              <a:rPr lang="en-GB" altLang="en-US" sz="2800"/>
              <a:t>Another method is to list the advantages and disadvantages (pros/cons) of each alternative, </a:t>
            </a:r>
          </a:p>
          <a:p>
            <a:r>
              <a:rPr lang="en-GB" altLang="en-US" sz="2800"/>
              <a:t>Then discuss the short and long term implications of choosing each. </a:t>
            </a:r>
          </a:p>
          <a:p>
            <a:r>
              <a:rPr lang="en-GB" altLang="en-US" sz="2800"/>
              <a:t>Note that this implies that you have already predicted the most likely outcome of each of the alternatives. </a:t>
            </a:r>
          </a:p>
          <a:p>
            <a:r>
              <a:rPr lang="en-GB" altLang="en-US" sz="2800"/>
              <a:t>Consider three different levels of outcome, such as best, worst, and most likely, as another way of evaluating alternatives. </a:t>
            </a:r>
          </a:p>
        </p:txBody>
      </p:sp>
      <p:sp>
        <p:nvSpPr>
          <p:cNvPr id="19459" name="Date Placeholder 3">
            <a:extLst>
              <a:ext uri="{FF2B5EF4-FFF2-40B4-BE49-F238E27FC236}">
                <a16:creationId xmlns:a16="http://schemas.microsoft.com/office/drawing/2014/main" id="{B16A1BDD-7537-4A58-93DD-5415CDA3E83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FFA2E3E-6F36-4A4C-A738-8A5A65481951}"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19460" name="Slide Number Placeholder 4">
            <a:extLst>
              <a:ext uri="{FF2B5EF4-FFF2-40B4-BE49-F238E27FC236}">
                <a16:creationId xmlns:a16="http://schemas.microsoft.com/office/drawing/2014/main" id="{F24FB053-211E-4A75-A84C-BA1F3E7976F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990706A-25B9-405C-8F90-DCDB96531A3C}"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9461" name="Title 1">
            <a:extLst>
              <a:ext uri="{FF2B5EF4-FFF2-40B4-BE49-F238E27FC236}">
                <a16:creationId xmlns:a16="http://schemas.microsoft.com/office/drawing/2014/main" id="{6DB464E5-E871-401B-9D41-C8EAA51B042E}"/>
              </a:ext>
            </a:extLst>
          </p:cNvPr>
          <p:cNvSpPr>
            <a:spLocks noGrp="1"/>
          </p:cNvSpPr>
          <p:nvPr>
            <p:ph type="title"/>
          </p:nvPr>
        </p:nvSpPr>
        <p:spPr>
          <a:xfrm>
            <a:off x="457200" y="100013"/>
            <a:ext cx="8229600" cy="736600"/>
          </a:xfrm>
        </p:spPr>
        <p:txBody>
          <a:bodyPr/>
          <a:lstStyle/>
          <a:p>
            <a:r>
              <a:rPr lang="en-GB" altLang="en-US" b="1"/>
              <a:t>Evaluation of Alternatives (2)</a:t>
            </a:r>
            <a:r>
              <a:rPr lang="en-GB" altLang="en-US"/>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A4E44A2-AD13-48F0-BE6E-9E70DC70ACE5}"/>
              </a:ext>
            </a:extLst>
          </p:cNvPr>
          <p:cNvSpPr>
            <a:spLocks noGrp="1"/>
          </p:cNvSpPr>
          <p:nvPr>
            <p:ph type="title"/>
          </p:nvPr>
        </p:nvSpPr>
        <p:spPr/>
        <p:txBody>
          <a:bodyPr/>
          <a:lstStyle/>
          <a:p>
            <a:endParaRPr lang="en-US" altLang="en-US"/>
          </a:p>
        </p:txBody>
      </p:sp>
      <p:sp>
        <p:nvSpPr>
          <p:cNvPr id="20483" name="Content Placeholder 2">
            <a:extLst>
              <a:ext uri="{FF2B5EF4-FFF2-40B4-BE49-F238E27FC236}">
                <a16:creationId xmlns:a16="http://schemas.microsoft.com/office/drawing/2014/main" id="{A5F8283F-68FB-4EB6-A836-6F79ED9C9DE7}"/>
              </a:ext>
            </a:extLst>
          </p:cNvPr>
          <p:cNvSpPr>
            <a:spLocks noGrp="1"/>
          </p:cNvSpPr>
          <p:nvPr>
            <p:ph idx="1"/>
          </p:nvPr>
        </p:nvSpPr>
        <p:spPr/>
        <p:txBody>
          <a:bodyPr/>
          <a:lstStyle/>
          <a:p>
            <a:r>
              <a:rPr lang="en-GB" altLang="en-US" dirty="0">
                <a:ea typeface="MS PGothic"/>
              </a:rPr>
              <a:t>In the final decision, an alternative is selected as the most suitable for that specific business/ workplace situation.</a:t>
            </a:r>
          </a:p>
          <a:p>
            <a:r>
              <a:rPr lang="en-GB" altLang="en-US" dirty="0">
                <a:ea typeface="MS PGothic"/>
              </a:rPr>
              <a:t>How the implementation of this alternative will be managed - for a substantial part - depends on the management/leadership style (theory) of the business.</a:t>
            </a:r>
          </a:p>
        </p:txBody>
      </p:sp>
      <p:sp>
        <p:nvSpPr>
          <p:cNvPr id="20484" name="Date Placeholder 1">
            <a:extLst>
              <a:ext uri="{FF2B5EF4-FFF2-40B4-BE49-F238E27FC236}">
                <a16:creationId xmlns:a16="http://schemas.microsoft.com/office/drawing/2014/main" id="{C7365D7F-43DA-40E8-BE02-587B518EE63E}"/>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EC62AC-8D86-4DA5-A4C3-B75A38EF2A8A}"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20485" name="Slide Number Placeholder 2">
            <a:extLst>
              <a:ext uri="{FF2B5EF4-FFF2-40B4-BE49-F238E27FC236}">
                <a16:creationId xmlns:a16="http://schemas.microsoft.com/office/drawing/2014/main" id="{4DE8BD9B-F362-47E2-892C-33D52DD3694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2168BA3-3F52-4A6E-8965-26741BFFA699}"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Date Placeholder 3">
            <a:extLst>
              <a:ext uri="{FF2B5EF4-FFF2-40B4-BE49-F238E27FC236}">
                <a16:creationId xmlns:a16="http://schemas.microsoft.com/office/drawing/2014/main" id="{1B95CA0C-1D04-43F8-87AA-E7C43C0DC43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FF71633-843C-43C5-A139-D0C933ED3795}"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21507" name="Slide Number Placeholder 4">
            <a:extLst>
              <a:ext uri="{FF2B5EF4-FFF2-40B4-BE49-F238E27FC236}">
                <a16:creationId xmlns:a16="http://schemas.microsoft.com/office/drawing/2014/main" id="{3AE70360-40C1-45E1-9409-D6F9D333178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B369725-87A2-4231-A502-3D3865161F16}"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pic>
        <p:nvPicPr>
          <p:cNvPr id="21508" name="Picture 5">
            <a:extLst>
              <a:ext uri="{FF2B5EF4-FFF2-40B4-BE49-F238E27FC236}">
                <a16:creationId xmlns:a16="http://schemas.microsoft.com/office/drawing/2014/main" id="{E672567B-71C0-426F-BF77-BC370CD25A0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22375" y="836613"/>
            <a:ext cx="6589713"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Rectangle 6">
            <a:extLst>
              <a:ext uri="{FF2B5EF4-FFF2-40B4-BE49-F238E27FC236}">
                <a16:creationId xmlns:a16="http://schemas.microsoft.com/office/drawing/2014/main" id="{02253CE6-B7DE-46D6-A5B6-C1FECCEB8150}"/>
              </a:ext>
            </a:extLst>
          </p:cNvPr>
          <p:cNvSpPr>
            <a:spLocks noChangeArrowheads="1"/>
          </p:cNvSpPr>
          <p:nvPr/>
        </p:nvSpPr>
        <p:spPr bwMode="auto">
          <a:xfrm>
            <a:off x="4572000" y="5219700"/>
            <a:ext cx="45720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r>
              <a:rPr lang="en-GB" altLang="en-US" sz="800">
                <a:latin typeface="Arial" panose="020B0604020202020204" pitchFamily="34" charset="0"/>
              </a:rPr>
              <a:t>https://medium.com/@LittleBigCity/how-good-are-your-thinking-and-decision-making-skills-c2837ac16a54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30CA2A5-A3EB-4653-8AF0-A1121F8A6FB6}"/>
              </a:ext>
            </a:extLst>
          </p:cNvPr>
          <p:cNvSpPr>
            <a:spLocks noGrp="1"/>
          </p:cNvSpPr>
          <p:nvPr>
            <p:ph type="title"/>
          </p:nvPr>
        </p:nvSpPr>
        <p:spPr/>
        <p:txBody>
          <a:bodyPr/>
          <a:lstStyle/>
          <a:p>
            <a:r>
              <a:rPr lang="en-GB" altLang="en-US"/>
              <a:t>Decision making &amp; CT</a:t>
            </a:r>
          </a:p>
        </p:txBody>
      </p:sp>
      <p:sp>
        <p:nvSpPr>
          <p:cNvPr id="22531" name="Content Placeholder 2">
            <a:extLst>
              <a:ext uri="{FF2B5EF4-FFF2-40B4-BE49-F238E27FC236}">
                <a16:creationId xmlns:a16="http://schemas.microsoft.com/office/drawing/2014/main" id="{AA1350E4-6283-45F0-919D-0A25F632CA82}"/>
              </a:ext>
            </a:extLst>
          </p:cNvPr>
          <p:cNvSpPr>
            <a:spLocks noGrp="1"/>
          </p:cNvSpPr>
          <p:nvPr>
            <p:ph idx="1"/>
          </p:nvPr>
        </p:nvSpPr>
        <p:spPr/>
        <p:txBody>
          <a:bodyPr/>
          <a:lstStyle/>
          <a:p>
            <a:r>
              <a:rPr lang="en-GB" altLang="en-US" sz="3000"/>
              <a:t>The critical skill in decision-making is not learning many techniques, but in knowing how and when to apply the basic principles and in constantly revaluating and improving your methods.</a:t>
            </a:r>
          </a:p>
          <a:p>
            <a:r>
              <a:rPr lang="en-GB" altLang="en-US" sz="3000"/>
              <a:t>If you, or the teams you are a part of, consistently achieve good results, then you are making decisions well.</a:t>
            </a:r>
          </a:p>
          <a:p>
            <a:endParaRPr lang="en-GB" altLang="en-US" sz="3000"/>
          </a:p>
        </p:txBody>
      </p:sp>
      <p:sp>
        <p:nvSpPr>
          <p:cNvPr id="22532" name="Date Placeholder 3">
            <a:extLst>
              <a:ext uri="{FF2B5EF4-FFF2-40B4-BE49-F238E27FC236}">
                <a16:creationId xmlns:a16="http://schemas.microsoft.com/office/drawing/2014/main" id="{FCDAC61D-448F-4C1C-A02C-FA895A739D9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5075A55-B886-476A-89C4-1F1360F1A6E7}"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22533" name="Slide Number Placeholder 4">
            <a:extLst>
              <a:ext uri="{FF2B5EF4-FFF2-40B4-BE49-F238E27FC236}">
                <a16:creationId xmlns:a16="http://schemas.microsoft.com/office/drawing/2014/main" id="{D5B6B4F0-F8EA-4383-9DB6-5B18400EE56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13E08BB-0032-4F33-B354-A93A6E727FE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DEB3BDC-E3DF-4730-8088-D4676A63C367}"/>
              </a:ext>
            </a:extLst>
          </p:cNvPr>
          <p:cNvSpPr>
            <a:spLocks noGrp="1"/>
          </p:cNvSpPr>
          <p:nvPr>
            <p:ph type="title"/>
          </p:nvPr>
        </p:nvSpPr>
        <p:spPr>
          <a:xfrm>
            <a:off x="457200" y="274638"/>
            <a:ext cx="8229600" cy="706437"/>
          </a:xfrm>
        </p:spPr>
        <p:txBody>
          <a:bodyPr/>
          <a:lstStyle/>
          <a:p>
            <a:r>
              <a:rPr lang="en-GB" altLang="en-US"/>
              <a:t>Examples (1)</a:t>
            </a:r>
          </a:p>
        </p:txBody>
      </p:sp>
      <p:sp>
        <p:nvSpPr>
          <p:cNvPr id="23555" name="Content Placeholder 2">
            <a:extLst>
              <a:ext uri="{FF2B5EF4-FFF2-40B4-BE49-F238E27FC236}">
                <a16:creationId xmlns:a16="http://schemas.microsoft.com/office/drawing/2014/main" id="{C33D2BA0-75D7-4936-9EC8-B65D93A13D64}"/>
              </a:ext>
            </a:extLst>
          </p:cNvPr>
          <p:cNvSpPr>
            <a:spLocks noGrp="1"/>
          </p:cNvSpPr>
          <p:nvPr>
            <p:ph idx="1"/>
          </p:nvPr>
        </p:nvSpPr>
        <p:spPr>
          <a:xfrm>
            <a:off x="457200" y="1341438"/>
            <a:ext cx="8229600" cy="4175125"/>
          </a:xfrm>
        </p:spPr>
        <p:txBody>
          <a:bodyPr/>
          <a:lstStyle/>
          <a:p>
            <a:pPr>
              <a:buFont typeface="Myriad Pro" pitchFamily="34" charset="0"/>
              <a:buAutoNum type="arabicPeriod"/>
            </a:pPr>
            <a:r>
              <a:rPr lang="en-GB" altLang="en-US" sz="2000">
                <a:solidFill>
                  <a:srgbClr val="222222"/>
                </a:solidFill>
                <a:latin typeface="Rubik"/>
              </a:rPr>
              <a:t>Researching possible legal or logistical problems associated with a new company policy</a:t>
            </a:r>
          </a:p>
          <a:p>
            <a:pPr>
              <a:buFont typeface="Myriad Pro" pitchFamily="34" charset="0"/>
              <a:buAutoNum type="arabicPeriod"/>
            </a:pPr>
            <a:r>
              <a:rPr lang="en-GB" altLang="en-US" sz="2000">
                <a:solidFill>
                  <a:srgbClr val="222222"/>
                </a:solidFill>
                <a:latin typeface="Rubik"/>
              </a:rPr>
              <a:t>Soliciting input from staff members on an issue important to the company</a:t>
            </a:r>
            <a:r>
              <a:rPr lang="en-GB" altLang="en-US" sz="2000">
                <a:solidFill>
                  <a:srgbClr val="222222"/>
                </a:solidFill>
              </a:rPr>
              <a:t>’</a:t>
            </a:r>
            <a:r>
              <a:rPr lang="en-GB" altLang="en-US" sz="2000">
                <a:solidFill>
                  <a:srgbClr val="222222"/>
                </a:solidFill>
                <a:latin typeface="Rubik"/>
              </a:rPr>
              <a:t>s future.</a:t>
            </a:r>
          </a:p>
          <a:p>
            <a:pPr>
              <a:buFont typeface="Myriad Pro" pitchFamily="34" charset="0"/>
              <a:buAutoNum type="arabicPeriod"/>
            </a:pPr>
            <a:r>
              <a:rPr lang="en-GB" altLang="en-US" sz="2000">
                <a:solidFill>
                  <a:srgbClr val="222222"/>
                </a:solidFill>
                <a:latin typeface="Rubik"/>
              </a:rPr>
              <a:t>Surveying customers to evaluate the impact of a change in pricing policy.</a:t>
            </a:r>
          </a:p>
          <a:p>
            <a:pPr>
              <a:buFont typeface="Myriad Pro" pitchFamily="34" charset="0"/>
              <a:buAutoNum type="arabicPeriod"/>
            </a:pPr>
            <a:r>
              <a:rPr lang="en-GB" altLang="en-US" sz="2000">
                <a:solidFill>
                  <a:srgbClr val="222222"/>
                </a:solidFill>
                <a:latin typeface="Rubik"/>
              </a:rPr>
              <a:t>Implementing the shutdown of a designated plant with excess manufacturing capacity.</a:t>
            </a:r>
          </a:p>
          <a:p>
            <a:pPr>
              <a:buFont typeface="Myriad Pro" pitchFamily="34" charset="0"/>
              <a:buAutoNum type="arabicPeriod"/>
            </a:pPr>
            <a:r>
              <a:rPr lang="en-GB" altLang="en-US" sz="2000">
                <a:solidFill>
                  <a:srgbClr val="222222"/>
                </a:solidFill>
                <a:latin typeface="Rubik"/>
              </a:rPr>
              <a:t>Generating a list of options for a new regional sales territory.</a:t>
            </a:r>
          </a:p>
          <a:p>
            <a:pPr>
              <a:buFont typeface="Myriad Pro" pitchFamily="34" charset="0"/>
              <a:buAutoNum type="arabicPeriod"/>
            </a:pPr>
            <a:r>
              <a:rPr lang="en-GB" altLang="en-US" sz="2000">
                <a:solidFill>
                  <a:srgbClr val="222222"/>
                </a:solidFill>
                <a:latin typeface="Rubik"/>
              </a:rPr>
              <a:t>Evaluating the impact of several possible cost-cutting measures.</a:t>
            </a:r>
          </a:p>
          <a:p>
            <a:pPr>
              <a:buFont typeface="Myriad Pro" pitchFamily="34" charset="0"/>
              <a:buAutoNum type="arabicPeriod"/>
            </a:pPr>
            <a:r>
              <a:rPr lang="en-GB" altLang="en-US" sz="2000">
                <a:solidFill>
                  <a:srgbClr val="222222"/>
                </a:solidFill>
                <a:latin typeface="Rubik"/>
              </a:rPr>
              <a:t>Comparing the leadership potential of different team members and choosing a project manager.</a:t>
            </a:r>
          </a:p>
        </p:txBody>
      </p:sp>
      <p:sp>
        <p:nvSpPr>
          <p:cNvPr id="23556" name="Date Placeholder 3">
            <a:extLst>
              <a:ext uri="{FF2B5EF4-FFF2-40B4-BE49-F238E27FC236}">
                <a16:creationId xmlns:a16="http://schemas.microsoft.com/office/drawing/2014/main" id="{B27E0951-285F-4D44-ADA6-DBA99A8E32E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E5013BA-DBB0-48C3-8541-F4CAF5F21D99}"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23557" name="Slide Number Placeholder 4">
            <a:extLst>
              <a:ext uri="{FF2B5EF4-FFF2-40B4-BE49-F238E27FC236}">
                <a16:creationId xmlns:a16="http://schemas.microsoft.com/office/drawing/2014/main" id="{0871F185-E456-494C-8674-CC33F11648C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F2C74E2-90AB-48D1-B4FA-ADD448DF1FD0}"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E766368-6F2F-42E6-AA7E-23EB6D0F4799}"/>
              </a:ext>
            </a:extLst>
          </p:cNvPr>
          <p:cNvSpPr>
            <a:spLocks noGrp="1"/>
          </p:cNvSpPr>
          <p:nvPr>
            <p:ph type="title"/>
          </p:nvPr>
        </p:nvSpPr>
        <p:spPr>
          <a:xfrm>
            <a:off x="457200" y="274638"/>
            <a:ext cx="8229600" cy="633412"/>
          </a:xfrm>
        </p:spPr>
        <p:txBody>
          <a:bodyPr/>
          <a:lstStyle/>
          <a:p>
            <a:r>
              <a:rPr lang="en-GB" altLang="en-US"/>
              <a:t>Examples (2)</a:t>
            </a:r>
          </a:p>
        </p:txBody>
      </p:sp>
      <p:sp>
        <p:nvSpPr>
          <p:cNvPr id="3" name="Content Placeholder 2">
            <a:extLst>
              <a:ext uri="{FF2B5EF4-FFF2-40B4-BE49-F238E27FC236}">
                <a16:creationId xmlns:a16="http://schemas.microsoft.com/office/drawing/2014/main" id="{9768059F-44C4-4F11-B8A0-F6C67C7010B2}"/>
              </a:ext>
            </a:extLst>
          </p:cNvPr>
          <p:cNvSpPr>
            <a:spLocks noGrp="1"/>
          </p:cNvSpPr>
          <p:nvPr>
            <p:ph idx="1"/>
          </p:nvPr>
        </p:nvSpPr>
        <p:spPr>
          <a:xfrm>
            <a:off x="457200" y="1268413"/>
            <a:ext cx="8229600" cy="4464050"/>
          </a:xfrm>
        </p:spPr>
        <p:txBody>
          <a:bodyPr/>
          <a:lstStyle/>
          <a:p>
            <a:pPr marL="457200" indent="-457200">
              <a:buFont typeface="+mj-lt"/>
              <a:buAutoNum type="arabicPeriod" startAt="8"/>
              <a:defRPr/>
            </a:pPr>
            <a:r>
              <a:rPr lang="en-GB" altLang="en-US" sz="2000" dirty="0">
                <a:solidFill>
                  <a:srgbClr val="222222"/>
                </a:solidFill>
                <a:latin typeface="Rubik"/>
              </a:rPr>
              <a:t>Brainstorming possible themes for a fundraising campaign.</a:t>
            </a:r>
          </a:p>
          <a:p>
            <a:pPr marL="457200" indent="-457200">
              <a:buFont typeface="+mj-lt"/>
              <a:buAutoNum type="arabicPeriod" startAt="8"/>
              <a:defRPr/>
            </a:pPr>
            <a:r>
              <a:rPr lang="en-GB" altLang="en-US" sz="2000" dirty="0">
                <a:solidFill>
                  <a:srgbClr val="222222"/>
                </a:solidFill>
                <a:latin typeface="Rubik"/>
                <a:ea typeface="MS PGothic"/>
              </a:rPr>
              <a:t>Analysing data from focus groups to help select packaging for a new product.</a:t>
            </a:r>
          </a:p>
          <a:p>
            <a:pPr marL="457200" indent="-457200">
              <a:buFont typeface="+mj-lt"/>
              <a:buAutoNum type="arabicPeriod" startAt="8"/>
              <a:defRPr/>
            </a:pPr>
            <a:r>
              <a:rPr lang="en-GB" altLang="en-US" sz="2000" dirty="0">
                <a:solidFill>
                  <a:srgbClr val="222222"/>
                </a:solidFill>
                <a:latin typeface="Rubik"/>
              </a:rPr>
              <a:t>Comparing the strengths and weaknesses of three potential vendors for processing payroll.</a:t>
            </a:r>
          </a:p>
          <a:p>
            <a:pPr marL="457200" indent="-457200">
              <a:buFont typeface="+mj-lt"/>
              <a:buAutoNum type="arabicPeriod" startAt="8"/>
              <a:defRPr/>
            </a:pPr>
            <a:r>
              <a:rPr lang="en-GB" altLang="en-US" sz="2000" dirty="0">
                <a:solidFill>
                  <a:srgbClr val="222222"/>
                </a:solidFill>
                <a:latin typeface="Rubik"/>
              </a:rPr>
              <a:t>Facilitating a brainstorming session to generate possible names for a new product.</a:t>
            </a:r>
          </a:p>
          <a:p>
            <a:pPr marL="457200" indent="-457200">
              <a:buFont typeface="+mj-lt"/>
              <a:buAutoNum type="arabicPeriod" startAt="8"/>
              <a:defRPr/>
            </a:pPr>
            <a:r>
              <a:rPr lang="en-GB" altLang="en-US" sz="2000" dirty="0">
                <a:solidFill>
                  <a:srgbClr val="222222"/>
                </a:solidFill>
                <a:latin typeface="Rubik"/>
              </a:rPr>
              <a:t>Polling staff to gauge the impact of extending retail hours.</a:t>
            </a:r>
          </a:p>
          <a:p>
            <a:pPr marL="457200" indent="-457200">
              <a:buFont typeface="+mj-lt"/>
              <a:buAutoNum type="arabicPeriod" startAt="8"/>
              <a:defRPr/>
            </a:pPr>
            <a:r>
              <a:rPr lang="en-GB" altLang="en-US" sz="2000" dirty="0">
                <a:solidFill>
                  <a:srgbClr val="222222"/>
                </a:solidFill>
                <a:latin typeface="Rubik"/>
              </a:rPr>
              <a:t>Conducting a comparative analysis of proposals from three advertising agencies and selecting the best firm to lead a campaign.</a:t>
            </a:r>
          </a:p>
          <a:p>
            <a:pPr marL="457200" indent="-457200">
              <a:buFont typeface="+mj-lt"/>
              <a:buAutoNum type="arabicPeriod" startAt="8"/>
              <a:defRPr/>
            </a:pPr>
            <a:r>
              <a:rPr lang="en-GB" altLang="en-US" sz="2000" dirty="0">
                <a:solidFill>
                  <a:srgbClr val="222222"/>
                </a:solidFill>
                <a:latin typeface="Rubik"/>
              </a:rPr>
              <a:t>Identifying a faulty machine as the source of disruptions in the production process.</a:t>
            </a:r>
          </a:p>
          <a:p>
            <a:pPr>
              <a:defRPr/>
            </a:pPr>
            <a:endParaRPr lang="en-GB" dirty="0"/>
          </a:p>
        </p:txBody>
      </p:sp>
      <p:sp>
        <p:nvSpPr>
          <p:cNvPr id="25604" name="Date Placeholder 3">
            <a:extLst>
              <a:ext uri="{FF2B5EF4-FFF2-40B4-BE49-F238E27FC236}">
                <a16:creationId xmlns:a16="http://schemas.microsoft.com/office/drawing/2014/main" id="{5C15CBBF-20AC-43F0-8F28-6F432529E7F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F841F79-E2C4-4461-B492-9690992AB40A}"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25605" name="Slide Number Placeholder 4">
            <a:extLst>
              <a:ext uri="{FF2B5EF4-FFF2-40B4-BE49-F238E27FC236}">
                <a16:creationId xmlns:a16="http://schemas.microsoft.com/office/drawing/2014/main" id="{173AC4CC-9E48-4FE4-B7A0-3EC9D238E15D}"/>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A2C6BC2-82C9-4508-8C23-AD1891E5B86A}"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E015F4-4D89-485A-B10C-53C15DE5CF52}"/>
              </a:ext>
            </a:extLst>
          </p:cNvPr>
          <p:cNvSpPr>
            <a:spLocks noGrp="1"/>
          </p:cNvSpPr>
          <p:nvPr>
            <p:ph idx="1"/>
          </p:nvPr>
        </p:nvSpPr>
        <p:spPr>
          <a:xfrm>
            <a:off x="457200" y="620713"/>
            <a:ext cx="8229600" cy="3916362"/>
          </a:xfrm>
        </p:spPr>
        <p:txBody>
          <a:bodyPr/>
          <a:lstStyle/>
          <a:p>
            <a:pPr>
              <a:defRPr/>
            </a:pPr>
            <a:endParaRPr lang="en-GB" sz="4000" dirty="0"/>
          </a:p>
          <a:p>
            <a:pPr>
              <a:defRPr/>
            </a:pPr>
            <a:endParaRPr lang="en-GB" sz="4000" dirty="0"/>
          </a:p>
          <a:p>
            <a:pPr marL="0" indent="0" algn="ctr">
              <a:buFont typeface="Arial" panose="020B0604020202020204" pitchFamily="34" charset="0"/>
              <a:buNone/>
              <a:defRPr/>
            </a:pPr>
            <a:r>
              <a:rPr lang="en-GB" sz="4000" dirty="0"/>
              <a:t>Contingency Theory</a:t>
            </a:r>
          </a:p>
        </p:txBody>
      </p:sp>
      <p:sp>
        <p:nvSpPr>
          <p:cNvPr id="26627" name="Date Placeholder 1">
            <a:extLst>
              <a:ext uri="{FF2B5EF4-FFF2-40B4-BE49-F238E27FC236}">
                <a16:creationId xmlns:a16="http://schemas.microsoft.com/office/drawing/2014/main" id="{99FEF5B0-85BD-4801-8E3A-F65986E3FF5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4F4E60F-71CD-4B2E-A228-3CE08A1AF01C}"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26628" name="Slide Number Placeholder 2">
            <a:extLst>
              <a:ext uri="{FF2B5EF4-FFF2-40B4-BE49-F238E27FC236}">
                <a16:creationId xmlns:a16="http://schemas.microsoft.com/office/drawing/2014/main" id="{9D651142-14D4-40A3-9417-0737B66492E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632F734-76D5-493E-BD71-2931B0689010}"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5">
            <a:extLst>
              <a:ext uri="{FF2B5EF4-FFF2-40B4-BE49-F238E27FC236}">
                <a16:creationId xmlns:a16="http://schemas.microsoft.com/office/drawing/2014/main" id="{DA808183-31B9-4CD4-A374-00F6DDE3E2C0}"/>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l" eaLnBrk="0" hangingPunct="0">
              <a:spcBef>
                <a:spcPct val="0"/>
              </a:spcBef>
              <a:buFontTx/>
              <a:buNone/>
            </a:pPr>
            <a:fld id="{77B5888D-6EA6-4C3F-BD58-941D94452A07}" type="slidenum">
              <a:rPr lang="en-US" altLang="en-US" sz="1200" smtClean="0">
                <a:latin typeface="Arial" panose="020B0604020202020204" pitchFamily="34" charset="0"/>
              </a:rPr>
              <a:pPr algn="l" eaLnBrk="0" hangingPunct="0">
                <a:spcBef>
                  <a:spcPct val="0"/>
                </a:spcBef>
                <a:buFontTx/>
                <a:buNone/>
              </a:pPr>
              <a:t>18</a:t>
            </a:fld>
            <a:endParaRPr lang="en-US" altLang="en-US" sz="1200">
              <a:latin typeface="Arial" panose="020B0604020202020204" pitchFamily="34" charset="0"/>
            </a:endParaRPr>
          </a:p>
        </p:txBody>
      </p:sp>
      <p:sp>
        <p:nvSpPr>
          <p:cNvPr id="75778" name="Rectangle 2">
            <a:extLst>
              <a:ext uri="{FF2B5EF4-FFF2-40B4-BE49-F238E27FC236}">
                <a16:creationId xmlns:a16="http://schemas.microsoft.com/office/drawing/2014/main" id="{EA5929F4-63EB-4005-BF6C-0FFD9F81C841}"/>
              </a:ext>
            </a:extLst>
          </p:cNvPr>
          <p:cNvSpPr>
            <a:spLocks noGrp="1" noChangeArrowheads="1"/>
          </p:cNvSpPr>
          <p:nvPr>
            <p:ph type="title"/>
          </p:nvPr>
        </p:nvSpPr>
        <p:spPr/>
        <p:txBody>
          <a:bodyPr/>
          <a:lstStyle/>
          <a:p>
            <a:pPr eaLnBrk="1" hangingPunct="1">
              <a:defRPr/>
            </a:pPr>
            <a:r>
              <a:rPr lang="en-US" dirty="0">
                <a:ea typeface="+mj-ea"/>
              </a:rPr>
              <a:t>Background Information</a:t>
            </a:r>
          </a:p>
        </p:txBody>
      </p:sp>
      <p:sp>
        <p:nvSpPr>
          <p:cNvPr id="27652" name="Rectangle 3">
            <a:extLst>
              <a:ext uri="{FF2B5EF4-FFF2-40B4-BE49-F238E27FC236}">
                <a16:creationId xmlns:a16="http://schemas.microsoft.com/office/drawing/2014/main" id="{31687C11-D0D7-4B91-A6A4-72FDB03B6261}"/>
              </a:ext>
            </a:extLst>
          </p:cNvPr>
          <p:cNvSpPr>
            <a:spLocks noGrp="1"/>
          </p:cNvSpPr>
          <p:nvPr>
            <p:ph type="body" idx="1"/>
          </p:nvPr>
        </p:nvSpPr>
        <p:spPr>
          <a:xfrm>
            <a:off x="539750" y="1268413"/>
            <a:ext cx="8229600" cy="3916362"/>
          </a:xfrm>
        </p:spPr>
        <p:txBody>
          <a:bodyPr/>
          <a:lstStyle/>
          <a:p>
            <a:pPr eaLnBrk="1" hangingPunct="1"/>
            <a:endParaRPr lang="en-US" altLang="en-US"/>
          </a:p>
          <a:p>
            <a:pPr eaLnBrk="1" hangingPunct="1"/>
            <a:r>
              <a:rPr lang="en-US" altLang="en-US"/>
              <a:t>During the 1960s, the importance of studying the impact of the external environment on the management and leadership of an organization was established.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Date Placeholder 3">
            <a:extLst>
              <a:ext uri="{FF2B5EF4-FFF2-40B4-BE49-F238E27FC236}">
                <a16:creationId xmlns:a16="http://schemas.microsoft.com/office/drawing/2014/main" id="{378584F9-66CC-4CE2-8A46-759D6741F15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CFFFE4E-F2AE-4266-BFF5-47E3A87239F5}"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28675" name="Slide Number Placeholder 4">
            <a:extLst>
              <a:ext uri="{FF2B5EF4-FFF2-40B4-BE49-F238E27FC236}">
                <a16:creationId xmlns:a16="http://schemas.microsoft.com/office/drawing/2014/main" id="{8BDD0BC6-1382-4A69-8EC1-2DF2377C223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7B47840-5C6D-4E4A-ACCC-3B7FE33FE955}"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28676" name="Content Placeholder 2">
            <a:extLst>
              <a:ext uri="{FF2B5EF4-FFF2-40B4-BE49-F238E27FC236}">
                <a16:creationId xmlns:a16="http://schemas.microsoft.com/office/drawing/2014/main" id="{83A0376A-7ADB-4B01-81A6-0E329B0A0CA6}"/>
              </a:ext>
            </a:extLst>
          </p:cNvPr>
          <p:cNvSpPr>
            <a:spLocks noGrp="1"/>
          </p:cNvSpPr>
          <p:nvPr>
            <p:ph idx="1"/>
          </p:nvPr>
        </p:nvSpPr>
        <p:spPr/>
        <p:txBody>
          <a:bodyPr/>
          <a:lstStyle/>
          <a:p>
            <a:r>
              <a:rPr lang="en-US" altLang="en-US" sz="3000"/>
              <a:t>1960s-70s – Tom Burns and George Stalker conduct an experiment to see how the environment affects a firm’s organizational and management systems. </a:t>
            </a:r>
          </a:p>
          <a:p>
            <a:pPr lvl="1"/>
            <a:r>
              <a:rPr lang="en-US" altLang="en-US" sz="2600"/>
              <a:t>Developers of the contingency theory</a:t>
            </a:r>
          </a:p>
          <a:p>
            <a:r>
              <a:rPr lang="en-US" altLang="en-US" sz="3000"/>
              <a:t>-Joan Woodard conducted a study to determine how technology affects organizational structure.</a:t>
            </a:r>
          </a:p>
        </p:txBody>
      </p:sp>
      <p:sp>
        <p:nvSpPr>
          <p:cNvPr id="28677" name="Title 1">
            <a:extLst>
              <a:ext uri="{FF2B5EF4-FFF2-40B4-BE49-F238E27FC236}">
                <a16:creationId xmlns:a16="http://schemas.microsoft.com/office/drawing/2014/main" id="{A0C89838-2DD9-4D24-8562-DFF47DAE8FA4}"/>
              </a:ext>
            </a:extLst>
          </p:cNvPr>
          <p:cNvSpPr>
            <a:spLocks noGrp="1"/>
          </p:cNvSpPr>
          <p:nvPr>
            <p:ph type="title"/>
          </p:nvPr>
        </p:nvSpPr>
        <p:spPr/>
        <p:txBody>
          <a:bodyPr/>
          <a:lstStyle/>
          <a:p>
            <a:r>
              <a:rPr lang="en-US" altLang="en-US"/>
              <a:t>Background Information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5">
            <a:extLst>
              <a:ext uri="{FF2B5EF4-FFF2-40B4-BE49-F238E27FC236}">
                <a16:creationId xmlns:a16="http://schemas.microsoft.com/office/drawing/2014/main" id="{37E45BF8-B825-4D6C-B164-D67661A0A5CD}"/>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l" eaLnBrk="0" hangingPunct="0">
              <a:spcBef>
                <a:spcPct val="0"/>
              </a:spcBef>
              <a:buFontTx/>
              <a:buNone/>
            </a:pPr>
            <a:fld id="{F3A7401B-4629-4469-B337-69B591170DB5}" type="slidenum">
              <a:rPr lang="en-US" altLang="en-US" sz="1200" smtClean="0">
                <a:latin typeface="Arial" panose="020B0604020202020204" pitchFamily="34" charset="0"/>
              </a:rPr>
              <a:pPr algn="l" eaLnBrk="0" hangingPunct="0">
                <a:spcBef>
                  <a:spcPct val="0"/>
                </a:spcBef>
                <a:buFontTx/>
                <a:buNone/>
              </a:pPr>
              <a:t>20</a:t>
            </a:fld>
            <a:endParaRPr lang="en-US" altLang="en-US" sz="1200">
              <a:latin typeface="Arial" panose="020B0604020202020204" pitchFamily="34" charset="0"/>
            </a:endParaRPr>
          </a:p>
        </p:txBody>
      </p:sp>
      <p:sp>
        <p:nvSpPr>
          <p:cNvPr id="59400" name="Rectangle 8">
            <a:extLst>
              <a:ext uri="{FF2B5EF4-FFF2-40B4-BE49-F238E27FC236}">
                <a16:creationId xmlns:a16="http://schemas.microsoft.com/office/drawing/2014/main" id="{C04AA11E-DEE2-43B8-B82B-5C34777524C3}"/>
              </a:ext>
            </a:extLst>
          </p:cNvPr>
          <p:cNvSpPr>
            <a:spLocks noGrp="1" noChangeArrowheads="1"/>
          </p:cNvSpPr>
          <p:nvPr>
            <p:ph type="title"/>
          </p:nvPr>
        </p:nvSpPr>
        <p:spPr>
          <a:xfrm>
            <a:off x="457200" y="274638"/>
            <a:ext cx="8229600" cy="561975"/>
          </a:xfrm>
        </p:spPr>
        <p:txBody>
          <a:bodyPr/>
          <a:lstStyle/>
          <a:p>
            <a:pPr eaLnBrk="1" hangingPunct="1">
              <a:defRPr/>
            </a:pPr>
            <a:r>
              <a:rPr lang="en-US" dirty="0">
                <a:ea typeface="+mj-ea"/>
              </a:rPr>
              <a:t>What is Contingency Theory</a:t>
            </a:r>
          </a:p>
        </p:txBody>
      </p:sp>
      <p:sp>
        <p:nvSpPr>
          <p:cNvPr id="22532" name="Rectangle 3">
            <a:extLst>
              <a:ext uri="{FF2B5EF4-FFF2-40B4-BE49-F238E27FC236}">
                <a16:creationId xmlns:a16="http://schemas.microsoft.com/office/drawing/2014/main" id="{8F2321A6-5C81-42DF-BD64-B6FE87460D59}"/>
              </a:ext>
            </a:extLst>
          </p:cNvPr>
          <p:cNvSpPr>
            <a:spLocks noGrp="1"/>
          </p:cNvSpPr>
          <p:nvPr>
            <p:ph type="body" idx="1"/>
          </p:nvPr>
        </p:nvSpPr>
        <p:spPr>
          <a:xfrm>
            <a:off x="457200" y="1268413"/>
            <a:ext cx="8229600" cy="4464050"/>
          </a:xfrm>
        </p:spPr>
        <p:txBody>
          <a:bodyPr/>
          <a:lstStyle/>
          <a:p>
            <a:pPr algn="just" eaLnBrk="1" hangingPunct="1">
              <a:defRPr/>
            </a:pPr>
            <a:r>
              <a:rPr lang="en-US" altLang="en-US" sz="2800" dirty="0">
                <a:ea typeface="MS PGothic"/>
              </a:rPr>
              <a:t>It is the idea that the organizational structures and control systems that managers choose depend on (i.e. are </a:t>
            </a:r>
            <a:r>
              <a:rPr lang="en-US" altLang="en-US" sz="2800" i="1" dirty="0">
                <a:ea typeface="MS PGothic"/>
              </a:rPr>
              <a:t>contingent</a:t>
            </a:r>
            <a:r>
              <a:rPr lang="en-US" altLang="en-US" sz="2800" dirty="0">
                <a:ea typeface="MS PGothic"/>
              </a:rPr>
              <a:t> on) characteristics of the external environment in which the organization operates and MUST ADAPT to meet the demands.</a:t>
            </a:r>
          </a:p>
          <a:p>
            <a:pPr marL="0" indent="0" algn="just" eaLnBrk="1" hangingPunct="1">
              <a:buFont typeface="Arial" panose="020B0604020202020204" pitchFamily="34" charset="0"/>
              <a:buNone/>
              <a:defRPr/>
            </a:pPr>
            <a:endParaRPr lang="en-US" altLang="en-US" sz="2800" dirty="0"/>
          </a:p>
          <a:p>
            <a:pPr algn="just" eaLnBrk="1" hangingPunct="1">
              <a:defRPr/>
            </a:pPr>
            <a:endParaRPr lang="en-US" altLang="en-US"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4A8594B-0411-478A-82FB-E46E9D1389A8}"/>
              </a:ext>
            </a:extLst>
          </p:cNvPr>
          <p:cNvSpPr>
            <a:spLocks noGrp="1"/>
          </p:cNvSpPr>
          <p:nvPr>
            <p:ph type="title"/>
          </p:nvPr>
        </p:nvSpPr>
        <p:spPr>
          <a:xfrm>
            <a:off x="457200" y="136525"/>
            <a:ext cx="8229600" cy="628650"/>
          </a:xfrm>
        </p:spPr>
        <p:txBody>
          <a:bodyPr/>
          <a:lstStyle/>
          <a:p>
            <a:r>
              <a:rPr lang="en-GB" altLang="en-US"/>
              <a:t>External environment?</a:t>
            </a:r>
          </a:p>
        </p:txBody>
      </p:sp>
      <p:sp>
        <p:nvSpPr>
          <p:cNvPr id="32771" name="Date Placeholder 3">
            <a:extLst>
              <a:ext uri="{FF2B5EF4-FFF2-40B4-BE49-F238E27FC236}">
                <a16:creationId xmlns:a16="http://schemas.microsoft.com/office/drawing/2014/main" id="{FFAFE43C-BD5A-48A9-91AC-E5D0AC2BFB8A}"/>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43DF2CD-FAAB-42F5-9405-982D484FC761}"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32772" name="Slide Number Placeholder 4">
            <a:extLst>
              <a:ext uri="{FF2B5EF4-FFF2-40B4-BE49-F238E27FC236}">
                <a16:creationId xmlns:a16="http://schemas.microsoft.com/office/drawing/2014/main" id="{9D0B4B68-BEEB-483F-8513-2E10B4D0BFF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441A18F-A527-4363-8149-CD929AC89C8C}"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pic>
        <p:nvPicPr>
          <p:cNvPr id="32773" name="Picture 2" descr="http://legacy.businesscasestudies.co.uk/company_images/115/282/12150089281.jpg">
            <a:extLst>
              <a:ext uri="{FF2B5EF4-FFF2-40B4-BE49-F238E27FC236}">
                <a16:creationId xmlns:a16="http://schemas.microsoft.com/office/drawing/2014/main" id="{4817EFE6-419E-42F9-A197-21451C1F12E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476375" y="981075"/>
            <a:ext cx="5472113" cy="4248150"/>
          </a:xfrm>
          <a:noFill/>
        </p:spPr>
      </p:pic>
      <p:sp>
        <p:nvSpPr>
          <p:cNvPr id="32774" name="Rectangle 5">
            <a:extLst>
              <a:ext uri="{FF2B5EF4-FFF2-40B4-BE49-F238E27FC236}">
                <a16:creationId xmlns:a16="http://schemas.microsoft.com/office/drawing/2014/main" id="{C7D00430-5FC0-4B82-8C4B-3F681F280596}"/>
              </a:ext>
            </a:extLst>
          </p:cNvPr>
          <p:cNvSpPr>
            <a:spLocks noChangeArrowheads="1"/>
          </p:cNvSpPr>
          <p:nvPr/>
        </p:nvSpPr>
        <p:spPr bwMode="auto">
          <a:xfrm>
            <a:off x="3132138" y="5283200"/>
            <a:ext cx="45720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r>
              <a:rPr lang="en-GB" altLang="en-US" sz="800">
                <a:latin typeface="Arial" panose="020B0604020202020204" pitchFamily="34" charset="0"/>
              </a:rPr>
              <a:t>https://businesscasestudies.co.uk/first-group/managing-external-influences/external-influences.html</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5">
            <a:extLst>
              <a:ext uri="{FF2B5EF4-FFF2-40B4-BE49-F238E27FC236}">
                <a16:creationId xmlns:a16="http://schemas.microsoft.com/office/drawing/2014/main" id="{787F80C4-713C-41A5-BAA4-E6319DCAEF2E}"/>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l" eaLnBrk="0" hangingPunct="0">
              <a:spcBef>
                <a:spcPct val="0"/>
              </a:spcBef>
              <a:buFontTx/>
              <a:buNone/>
            </a:pPr>
            <a:fld id="{94A0C5A2-E055-402F-88E3-0D337DA0D6EF}" type="slidenum">
              <a:rPr lang="en-US" altLang="en-US" sz="1200" smtClean="0">
                <a:latin typeface="Arial" panose="020B0604020202020204" pitchFamily="34" charset="0"/>
              </a:rPr>
              <a:pPr algn="l" eaLnBrk="0" hangingPunct="0">
                <a:spcBef>
                  <a:spcPct val="0"/>
                </a:spcBef>
                <a:buFontTx/>
                <a:buNone/>
              </a:pPr>
              <a:t>22</a:t>
            </a:fld>
            <a:endParaRPr lang="en-US" altLang="en-US" sz="1200">
              <a:latin typeface="Arial" panose="020B0604020202020204" pitchFamily="34" charset="0"/>
            </a:endParaRPr>
          </a:p>
        </p:txBody>
      </p:sp>
      <p:sp>
        <p:nvSpPr>
          <p:cNvPr id="72706" name="Rectangle 2">
            <a:extLst>
              <a:ext uri="{FF2B5EF4-FFF2-40B4-BE49-F238E27FC236}">
                <a16:creationId xmlns:a16="http://schemas.microsoft.com/office/drawing/2014/main" id="{AF150EC8-0626-4727-9F01-1F40576CFB0B}"/>
              </a:ext>
            </a:extLst>
          </p:cNvPr>
          <p:cNvSpPr>
            <a:spLocks noGrp="1" noChangeArrowheads="1"/>
          </p:cNvSpPr>
          <p:nvPr>
            <p:ph type="title"/>
          </p:nvPr>
        </p:nvSpPr>
        <p:spPr>
          <a:xfrm>
            <a:off x="457200" y="274638"/>
            <a:ext cx="8229600" cy="561975"/>
          </a:xfrm>
        </p:spPr>
        <p:txBody>
          <a:bodyPr/>
          <a:lstStyle/>
          <a:p>
            <a:pPr algn="l" eaLnBrk="1" hangingPunct="1">
              <a:defRPr/>
            </a:pPr>
            <a:r>
              <a:rPr lang="en-US" sz="3800" dirty="0">
                <a:ea typeface="+mj-ea"/>
              </a:rPr>
              <a:t>Characteristics of Contingency Theory</a:t>
            </a:r>
          </a:p>
        </p:txBody>
      </p:sp>
      <p:sp>
        <p:nvSpPr>
          <p:cNvPr id="34820" name="Rectangle 3">
            <a:extLst>
              <a:ext uri="{FF2B5EF4-FFF2-40B4-BE49-F238E27FC236}">
                <a16:creationId xmlns:a16="http://schemas.microsoft.com/office/drawing/2014/main" id="{2F632A9A-E1D3-40F6-B1EE-A688EAE8DAD3}"/>
              </a:ext>
            </a:extLst>
          </p:cNvPr>
          <p:cNvSpPr>
            <a:spLocks noGrp="1"/>
          </p:cNvSpPr>
          <p:nvPr>
            <p:ph type="body" idx="1"/>
          </p:nvPr>
        </p:nvSpPr>
        <p:spPr>
          <a:xfrm>
            <a:off x="457200" y="1268413"/>
            <a:ext cx="8229600" cy="4248150"/>
          </a:xfrm>
        </p:spPr>
        <p:txBody>
          <a:bodyPr/>
          <a:lstStyle/>
          <a:p>
            <a:pPr algn="just" eaLnBrk="1" hangingPunct="1">
              <a:lnSpc>
                <a:spcPct val="80000"/>
              </a:lnSpc>
            </a:pPr>
            <a:r>
              <a:rPr lang="en-US" altLang="en-US" sz="2400"/>
              <a:t>The characteristics of the external environment affect an organization’s ability to obtain resources </a:t>
            </a:r>
          </a:p>
          <a:p>
            <a:pPr algn="just" eaLnBrk="1" hangingPunct="1">
              <a:lnSpc>
                <a:spcPct val="80000"/>
              </a:lnSpc>
              <a:buFontTx/>
              <a:buNone/>
            </a:pPr>
            <a:endParaRPr lang="en-US" altLang="en-US" sz="2400"/>
          </a:p>
          <a:p>
            <a:pPr algn="just" eaLnBrk="1" hangingPunct="1">
              <a:lnSpc>
                <a:spcPct val="80000"/>
              </a:lnSpc>
            </a:pPr>
            <a:r>
              <a:rPr lang="en-US" altLang="en-US" sz="2400"/>
              <a:t>To maximize the likelihood of gaining access to scarce resources, managers must allow an organization’s departments to organize and control their activities in ways most likely to allow them to obtain those resources</a:t>
            </a:r>
          </a:p>
          <a:p>
            <a:pPr algn="just" eaLnBrk="1" hangingPunct="1">
              <a:lnSpc>
                <a:spcPct val="80000"/>
              </a:lnSpc>
              <a:buFontTx/>
              <a:buNone/>
            </a:pPr>
            <a:endParaRPr lang="en-US" altLang="en-US" sz="2400"/>
          </a:p>
          <a:p>
            <a:pPr algn="just" eaLnBrk="1" hangingPunct="1">
              <a:lnSpc>
                <a:spcPct val="80000"/>
              </a:lnSpc>
            </a:pPr>
            <a:r>
              <a:rPr lang="en-US" altLang="en-US" sz="2400"/>
              <a:t>Examples of characteristics of the external environment include (but are not limited to):</a:t>
            </a:r>
          </a:p>
          <a:p>
            <a:pPr lvl="1" algn="just" eaLnBrk="1" hangingPunct="1">
              <a:lnSpc>
                <a:spcPct val="80000"/>
              </a:lnSpc>
            </a:pPr>
            <a:r>
              <a:rPr lang="en-US" altLang="en-US" sz="2000"/>
              <a:t>changes in the environment;</a:t>
            </a:r>
          </a:p>
          <a:p>
            <a:pPr lvl="1" algn="just" eaLnBrk="1" hangingPunct="1">
              <a:lnSpc>
                <a:spcPct val="80000"/>
              </a:lnSpc>
            </a:pPr>
            <a:r>
              <a:rPr lang="en-US" altLang="en-US" sz="2000"/>
              <a:t>the entry of new competitors;</a:t>
            </a:r>
          </a:p>
          <a:p>
            <a:pPr lvl="1" algn="just" eaLnBrk="1" hangingPunct="1">
              <a:lnSpc>
                <a:spcPct val="80000"/>
              </a:lnSpc>
            </a:pPr>
            <a:r>
              <a:rPr lang="en-US" altLang="en-US" sz="2000"/>
              <a:t>unstable economic conditions.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5">
            <a:extLst>
              <a:ext uri="{FF2B5EF4-FFF2-40B4-BE49-F238E27FC236}">
                <a16:creationId xmlns:a16="http://schemas.microsoft.com/office/drawing/2014/main" id="{040F08BA-745D-4258-A7A9-7BD81C7DDF43}"/>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l" eaLnBrk="0" hangingPunct="0">
              <a:spcBef>
                <a:spcPct val="0"/>
              </a:spcBef>
              <a:buFontTx/>
              <a:buNone/>
            </a:pPr>
            <a:fld id="{16E031F7-1DCC-4934-AE36-DF6D37BA0994}" type="slidenum">
              <a:rPr lang="en-US" altLang="en-US" sz="1200" smtClean="0">
                <a:latin typeface="Arial" panose="020B0604020202020204" pitchFamily="34" charset="0"/>
              </a:rPr>
              <a:pPr algn="l" eaLnBrk="0" hangingPunct="0">
                <a:spcBef>
                  <a:spcPct val="0"/>
                </a:spcBef>
                <a:buFontTx/>
                <a:buNone/>
              </a:pPr>
              <a:t>23</a:t>
            </a:fld>
            <a:endParaRPr lang="en-US" altLang="en-US" sz="1200">
              <a:latin typeface="Arial" panose="020B0604020202020204" pitchFamily="34" charset="0"/>
            </a:endParaRPr>
          </a:p>
        </p:txBody>
      </p:sp>
      <p:sp>
        <p:nvSpPr>
          <p:cNvPr id="36867" name="Rectangle 2">
            <a:extLst>
              <a:ext uri="{FF2B5EF4-FFF2-40B4-BE49-F238E27FC236}">
                <a16:creationId xmlns:a16="http://schemas.microsoft.com/office/drawing/2014/main" id="{D949E5B1-29DF-4E20-86D8-8E792AC89A91}"/>
              </a:ext>
            </a:extLst>
          </p:cNvPr>
          <p:cNvSpPr>
            <a:spLocks noGrp="1"/>
          </p:cNvSpPr>
          <p:nvPr>
            <p:ph type="title"/>
          </p:nvPr>
        </p:nvSpPr>
        <p:spPr>
          <a:xfrm>
            <a:off x="457200" y="274638"/>
            <a:ext cx="8229600" cy="922337"/>
          </a:xfrm>
        </p:spPr>
        <p:txBody>
          <a:bodyPr/>
          <a:lstStyle/>
          <a:p>
            <a:pPr eaLnBrk="1" hangingPunct="1"/>
            <a:r>
              <a:rPr lang="en-US" altLang="en-US" sz="3800"/>
              <a:t>Characteristics of Contingency Theory (cont’d)</a:t>
            </a:r>
          </a:p>
        </p:txBody>
      </p:sp>
      <p:sp>
        <p:nvSpPr>
          <p:cNvPr id="36868" name="Rectangle 3">
            <a:extLst>
              <a:ext uri="{FF2B5EF4-FFF2-40B4-BE49-F238E27FC236}">
                <a16:creationId xmlns:a16="http://schemas.microsoft.com/office/drawing/2014/main" id="{3064F20F-FA0C-4735-8E44-E3A8F7D65FDE}"/>
              </a:ext>
            </a:extLst>
          </p:cNvPr>
          <p:cNvSpPr>
            <a:spLocks noGrp="1"/>
          </p:cNvSpPr>
          <p:nvPr>
            <p:ph type="body" idx="1"/>
          </p:nvPr>
        </p:nvSpPr>
        <p:spPr/>
        <p:txBody>
          <a:bodyPr/>
          <a:lstStyle/>
          <a:p>
            <a:pPr eaLnBrk="1" hangingPunct="1">
              <a:lnSpc>
                <a:spcPct val="80000"/>
              </a:lnSpc>
            </a:pPr>
            <a:r>
              <a:rPr lang="en-US" altLang="en-US" sz="2800"/>
              <a:t>Burns &amp; Stalker (drawing on Weber’s and Fayol’s principles of organization and management) proposed 2 basic ways in which managers can organize and control an organization’s activities in </a:t>
            </a:r>
            <a:r>
              <a:rPr lang="en-US" altLang="en-US" sz="2800" u="sng"/>
              <a:t>response </a:t>
            </a:r>
            <a:r>
              <a:rPr lang="en-US" altLang="en-US" sz="2800"/>
              <a:t>to its external environment:</a:t>
            </a:r>
          </a:p>
          <a:p>
            <a:pPr lvl="1" eaLnBrk="1" hangingPunct="1">
              <a:lnSpc>
                <a:spcPct val="80000"/>
              </a:lnSpc>
            </a:pPr>
            <a:r>
              <a:rPr lang="en-US" altLang="en-US" sz="2400"/>
              <a:t>A mechanistic structure for organizations in stable environments </a:t>
            </a:r>
          </a:p>
          <a:p>
            <a:pPr lvl="1" eaLnBrk="1" hangingPunct="1">
              <a:lnSpc>
                <a:spcPct val="80000"/>
              </a:lnSpc>
              <a:buFontTx/>
              <a:buNone/>
            </a:pPr>
            <a:endParaRPr lang="en-US" altLang="en-US" sz="2400"/>
          </a:p>
          <a:p>
            <a:pPr lvl="1" eaLnBrk="1" hangingPunct="1">
              <a:lnSpc>
                <a:spcPct val="80000"/>
              </a:lnSpc>
            </a:pPr>
            <a:r>
              <a:rPr lang="en-US" altLang="en-US" sz="2400"/>
              <a:t>An organic structure for organizations in changing environments </a:t>
            </a:r>
          </a:p>
          <a:p>
            <a:pPr lvl="1" eaLnBrk="1" hangingPunct="1">
              <a:lnSpc>
                <a:spcPct val="80000"/>
              </a:lnSpc>
            </a:pPr>
            <a:endParaRPr lang="en-US" altLang="en-US" sz="24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Date Placeholder 4">
            <a:extLst>
              <a:ext uri="{FF2B5EF4-FFF2-40B4-BE49-F238E27FC236}">
                <a16:creationId xmlns:a16="http://schemas.microsoft.com/office/drawing/2014/main" id="{FE909618-B0B7-424C-9DE6-6A16E3812E2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352D8CD-5349-4198-A5A5-EC0F922A76DD}"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37891" name="Slide Number Placeholder 5">
            <a:extLst>
              <a:ext uri="{FF2B5EF4-FFF2-40B4-BE49-F238E27FC236}">
                <a16:creationId xmlns:a16="http://schemas.microsoft.com/office/drawing/2014/main" id="{FC31DA62-1AF4-4CB7-91C9-020EE443A2D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50F5CDA-CDED-4BE6-99A1-CA336B77374E}"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9" name="Content Placeholder 2">
            <a:extLst>
              <a:ext uri="{FF2B5EF4-FFF2-40B4-BE49-F238E27FC236}">
                <a16:creationId xmlns:a16="http://schemas.microsoft.com/office/drawing/2014/main" id="{1FC8ABFD-29AF-44C6-8B3A-6604A0FE259C}"/>
              </a:ext>
            </a:extLst>
          </p:cNvPr>
          <p:cNvSpPr>
            <a:spLocks noGrp="1"/>
          </p:cNvSpPr>
          <p:nvPr>
            <p:ph idx="1"/>
          </p:nvPr>
        </p:nvSpPr>
        <p:spPr>
          <a:xfrm>
            <a:off x="457200" y="1557338"/>
            <a:ext cx="8229600" cy="3959225"/>
          </a:xfrm>
        </p:spPr>
        <p:txBody>
          <a:bodyPr rtlCol="0">
            <a:normAutofit fontScale="77500" lnSpcReduction="20000"/>
          </a:bodyPr>
          <a:lstStyle/>
          <a:p>
            <a:pPr indent="-274320" fontAlgn="auto">
              <a:spcAft>
                <a:spcPts val="0"/>
              </a:spcAft>
              <a:defRPr/>
            </a:pPr>
            <a:r>
              <a:rPr lang="en-US" dirty="0"/>
              <a:t>Focus on determining the best management approach for any given situation (the best fit).</a:t>
            </a:r>
          </a:p>
          <a:p>
            <a:pPr indent="-274320" fontAlgn="auto">
              <a:spcAft>
                <a:spcPts val="0"/>
              </a:spcAft>
              <a:defRPr/>
            </a:pPr>
            <a:r>
              <a:rPr lang="en-US" dirty="0"/>
              <a:t>Two types of environments: Stable (little to no change) and Innovative (great changes)</a:t>
            </a:r>
          </a:p>
          <a:p>
            <a:pPr indent="-274320" fontAlgn="auto">
              <a:spcAft>
                <a:spcPts val="0"/>
              </a:spcAft>
              <a:defRPr/>
            </a:pPr>
            <a:r>
              <a:rPr lang="en-US" dirty="0"/>
              <a:t>Two types of management systems: Mechanistic (similar to bureaucratic classical theory) and organic (nonbureaucratic, similar to human relations management)</a:t>
            </a:r>
          </a:p>
          <a:p>
            <a:pPr indent="-274320" fontAlgn="auto">
              <a:spcAft>
                <a:spcPts val="0"/>
              </a:spcAft>
              <a:defRPr/>
            </a:pPr>
            <a:r>
              <a:rPr lang="en-US" dirty="0"/>
              <a:t>In a stable environment, mechanistic works best, In an innovative environment organic works best</a:t>
            </a:r>
          </a:p>
          <a:p>
            <a:pPr indent="-274320" fontAlgn="auto">
              <a:spcAft>
                <a:spcPts val="0"/>
              </a:spcAft>
              <a:defRPr/>
            </a:pPr>
            <a:r>
              <a:rPr lang="en-US" dirty="0"/>
              <a:t>Organizational structure is affected by technology.</a:t>
            </a:r>
          </a:p>
        </p:txBody>
      </p:sp>
      <p:sp>
        <p:nvSpPr>
          <p:cNvPr id="37893" name="Title 1">
            <a:extLst>
              <a:ext uri="{FF2B5EF4-FFF2-40B4-BE49-F238E27FC236}">
                <a16:creationId xmlns:a16="http://schemas.microsoft.com/office/drawing/2014/main" id="{F7EF1C71-D436-4477-8D19-C5003C3742FA}"/>
              </a:ext>
            </a:extLst>
          </p:cNvPr>
          <p:cNvSpPr>
            <a:spLocks noGrp="1"/>
          </p:cNvSpPr>
          <p:nvPr>
            <p:ph type="title"/>
          </p:nvPr>
        </p:nvSpPr>
        <p:spPr>
          <a:xfrm>
            <a:off x="457200" y="274638"/>
            <a:ext cx="8229600" cy="850900"/>
          </a:xfrm>
        </p:spPr>
        <p:txBody>
          <a:bodyPr/>
          <a:lstStyle/>
          <a:p>
            <a:r>
              <a:rPr lang="en-US" altLang="en-US"/>
              <a:t>Key Concepts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Number Placeholder 6">
            <a:extLst>
              <a:ext uri="{FF2B5EF4-FFF2-40B4-BE49-F238E27FC236}">
                <a16:creationId xmlns:a16="http://schemas.microsoft.com/office/drawing/2014/main" id="{9AA7DCF1-E4D6-46C8-B2C4-2F66BD047A9E}"/>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l" eaLnBrk="0" hangingPunct="0">
              <a:spcBef>
                <a:spcPct val="0"/>
              </a:spcBef>
              <a:buFontTx/>
              <a:buNone/>
            </a:pPr>
            <a:fld id="{1F2EB765-C01D-42C7-ABAB-B7CBD6D8E149}" type="slidenum">
              <a:rPr lang="en-US" altLang="en-US" sz="1200" smtClean="0">
                <a:latin typeface="Arial" panose="020B0604020202020204" pitchFamily="34" charset="0"/>
              </a:rPr>
              <a:pPr algn="l" eaLnBrk="0" hangingPunct="0">
                <a:spcBef>
                  <a:spcPct val="0"/>
                </a:spcBef>
                <a:buFontTx/>
                <a:buNone/>
              </a:pPr>
              <a:t>25</a:t>
            </a:fld>
            <a:endParaRPr lang="en-US" altLang="en-US" sz="1200">
              <a:latin typeface="Arial" panose="020B0604020202020204" pitchFamily="34" charset="0"/>
            </a:endParaRPr>
          </a:p>
        </p:txBody>
      </p:sp>
      <p:sp>
        <p:nvSpPr>
          <p:cNvPr id="79876" name="Rectangle 4">
            <a:extLst>
              <a:ext uri="{FF2B5EF4-FFF2-40B4-BE49-F238E27FC236}">
                <a16:creationId xmlns:a16="http://schemas.microsoft.com/office/drawing/2014/main" id="{C451C174-7A0C-4C91-9D58-2F5109270896}"/>
              </a:ext>
            </a:extLst>
          </p:cNvPr>
          <p:cNvSpPr>
            <a:spLocks noGrp="1" noChangeArrowheads="1"/>
          </p:cNvSpPr>
          <p:nvPr>
            <p:ph type="title"/>
          </p:nvPr>
        </p:nvSpPr>
        <p:spPr>
          <a:xfrm>
            <a:off x="457200" y="274638"/>
            <a:ext cx="8229600" cy="706437"/>
          </a:xfrm>
        </p:spPr>
        <p:txBody>
          <a:bodyPr/>
          <a:lstStyle/>
          <a:p>
            <a:pPr eaLnBrk="1" hangingPunct="1">
              <a:defRPr/>
            </a:pPr>
            <a:r>
              <a:rPr lang="en-US" sz="3600" dirty="0">
                <a:ea typeface="+mj-ea"/>
              </a:rPr>
              <a:t>Mechanistic vs. Organic Structures</a:t>
            </a:r>
          </a:p>
        </p:txBody>
      </p:sp>
      <p:sp>
        <p:nvSpPr>
          <p:cNvPr id="38916" name="Rectangle 5">
            <a:extLst>
              <a:ext uri="{FF2B5EF4-FFF2-40B4-BE49-F238E27FC236}">
                <a16:creationId xmlns:a16="http://schemas.microsoft.com/office/drawing/2014/main" id="{5DBAEC46-07C0-417C-87EA-B656F2ED3E77}"/>
              </a:ext>
            </a:extLst>
          </p:cNvPr>
          <p:cNvSpPr>
            <a:spLocks noGrp="1"/>
          </p:cNvSpPr>
          <p:nvPr>
            <p:ph type="body" sz="half" idx="1"/>
          </p:nvPr>
        </p:nvSpPr>
        <p:spPr>
          <a:xfrm>
            <a:off x="457200" y="1196975"/>
            <a:ext cx="4038600" cy="3916363"/>
          </a:xfrm>
        </p:spPr>
        <p:txBody>
          <a:bodyPr/>
          <a:lstStyle/>
          <a:p>
            <a:pPr eaLnBrk="1" hangingPunct="1">
              <a:lnSpc>
                <a:spcPct val="80000"/>
              </a:lnSpc>
              <a:buFontTx/>
              <a:buNone/>
            </a:pPr>
            <a:r>
              <a:rPr lang="en-US" altLang="en-US" sz="1700"/>
              <a:t>Mechanistic Structures exhibit:</a:t>
            </a:r>
          </a:p>
          <a:p>
            <a:pPr algn="just" eaLnBrk="1" hangingPunct="1">
              <a:lnSpc>
                <a:spcPct val="80000"/>
              </a:lnSpc>
              <a:buFont typeface="Wingdings" panose="05000000000000000000" pitchFamily="2" charset="2"/>
              <a:buChar char="Ø"/>
            </a:pPr>
            <a:r>
              <a:rPr lang="en-US" altLang="en-US" sz="1700"/>
              <a:t>Managerial authority resting at the top &amp; controlling the behavior of subordinates</a:t>
            </a:r>
          </a:p>
          <a:p>
            <a:pPr algn="just" eaLnBrk="1" hangingPunct="1">
              <a:lnSpc>
                <a:spcPct val="80000"/>
              </a:lnSpc>
              <a:buFont typeface="Wingdings" panose="05000000000000000000" pitchFamily="2" charset="2"/>
              <a:buChar char="Ø"/>
            </a:pPr>
            <a:r>
              <a:rPr lang="en-US" altLang="en-US" sz="1700"/>
              <a:t>Close supervision of subordinates with tasks &amp; roles clearly defined</a:t>
            </a:r>
          </a:p>
          <a:p>
            <a:pPr algn="just" eaLnBrk="1" hangingPunct="1">
              <a:lnSpc>
                <a:spcPct val="80000"/>
              </a:lnSpc>
              <a:buFont typeface="Wingdings" panose="05000000000000000000" pitchFamily="2" charset="2"/>
              <a:buChar char="Ø"/>
            </a:pPr>
            <a:r>
              <a:rPr lang="en-US" altLang="en-US" sz="1700"/>
              <a:t>An emphasis on strict discipline &amp; order</a:t>
            </a:r>
          </a:p>
          <a:p>
            <a:pPr algn="just" eaLnBrk="1" hangingPunct="1">
              <a:lnSpc>
                <a:spcPct val="80000"/>
              </a:lnSpc>
              <a:buFont typeface="Wingdings" panose="05000000000000000000" pitchFamily="2" charset="2"/>
              <a:buChar char="Ø"/>
            </a:pPr>
            <a:r>
              <a:rPr lang="en-US" altLang="en-US" sz="1700"/>
              <a:t>An example is McDonald’s – supervisors make all important decisions; employees are closely supervised &amp; follow well-defined rules &amp; standard operating procedures</a:t>
            </a:r>
          </a:p>
          <a:p>
            <a:pPr algn="just" eaLnBrk="1" hangingPunct="1">
              <a:lnSpc>
                <a:spcPct val="80000"/>
              </a:lnSpc>
              <a:buFont typeface="Wingdings" panose="05000000000000000000" pitchFamily="2" charset="2"/>
              <a:buNone/>
            </a:pPr>
            <a:endParaRPr lang="en-US" altLang="en-US" sz="1600"/>
          </a:p>
          <a:p>
            <a:pPr algn="just" eaLnBrk="1" hangingPunct="1">
              <a:lnSpc>
                <a:spcPct val="80000"/>
              </a:lnSpc>
              <a:buFont typeface="Wingdings" panose="05000000000000000000" pitchFamily="2" charset="2"/>
              <a:buChar char="Ø"/>
            </a:pPr>
            <a:endParaRPr lang="en-US" altLang="en-US" sz="1600"/>
          </a:p>
        </p:txBody>
      </p:sp>
      <p:sp>
        <p:nvSpPr>
          <p:cNvPr id="38917" name="Rectangle 6">
            <a:extLst>
              <a:ext uri="{FF2B5EF4-FFF2-40B4-BE49-F238E27FC236}">
                <a16:creationId xmlns:a16="http://schemas.microsoft.com/office/drawing/2014/main" id="{9773378F-547E-4239-8411-31120442F6C3}"/>
              </a:ext>
            </a:extLst>
          </p:cNvPr>
          <p:cNvSpPr>
            <a:spLocks noGrp="1"/>
          </p:cNvSpPr>
          <p:nvPr>
            <p:ph type="body" sz="half" idx="2"/>
          </p:nvPr>
        </p:nvSpPr>
        <p:spPr>
          <a:xfrm>
            <a:off x="4572000" y="1196975"/>
            <a:ext cx="4038600" cy="3916363"/>
          </a:xfrm>
        </p:spPr>
        <p:txBody>
          <a:bodyPr/>
          <a:lstStyle/>
          <a:p>
            <a:pPr eaLnBrk="1" hangingPunct="1">
              <a:lnSpc>
                <a:spcPct val="80000"/>
              </a:lnSpc>
              <a:buFontTx/>
              <a:buNone/>
            </a:pPr>
            <a:r>
              <a:rPr lang="en-US" altLang="en-US" sz="1600"/>
              <a:t>Organic Structures exhibit:</a:t>
            </a:r>
          </a:p>
          <a:p>
            <a:pPr algn="just" eaLnBrk="1" hangingPunct="1">
              <a:lnSpc>
                <a:spcPct val="80000"/>
              </a:lnSpc>
              <a:buFont typeface="Wingdings" panose="05000000000000000000" pitchFamily="2" charset="2"/>
              <a:buChar char="Ø"/>
            </a:pPr>
            <a:r>
              <a:rPr lang="en-US" altLang="en-US" sz="1600"/>
              <a:t>Middle &amp; 1</a:t>
            </a:r>
            <a:r>
              <a:rPr lang="en-US" altLang="en-US" sz="1600" baseline="30000"/>
              <a:t>st</a:t>
            </a:r>
            <a:r>
              <a:rPr lang="en-US" altLang="en-US" sz="1600"/>
              <a:t> line managers are encouraged to take responsibility &amp; act quickly to acquire scarce resources</a:t>
            </a:r>
          </a:p>
          <a:p>
            <a:pPr algn="just" eaLnBrk="1" hangingPunct="1">
              <a:lnSpc>
                <a:spcPct val="80000"/>
              </a:lnSpc>
              <a:buFont typeface="Wingdings" panose="05000000000000000000" pitchFamily="2" charset="2"/>
              <a:buChar char="Ø"/>
            </a:pPr>
            <a:r>
              <a:rPr lang="en-US" altLang="en-US" sz="1600"/>
              <a:t>Tasks &amp; roles are left ambiguous to encourage employees to cooperate &amp; respond quickly to the unexpected</a:t>
            </a:r>
          </a:p>
          <a:p>
            <a:pPr algn="just" eaLnBrk="1" hangingPunct="1">
              <a:lnSpc>
                <a:spcPct val="80000"/>
              </a:lnSpc>
              <a:buFont typeface="Wingdings" panose="05000000000000000000" pitchFamily="2" charset="2"/>
              <a:buChar char="Ø"/>
            </a:pPr>
            <a:r>
              <a:rPr lang="en-US" altLang="en-US" sz="1600"/>
              <a:t>Cross-departmental teams (authority rests with the individuals, departments and teams best poised to control the specific problem facing the organization)</a:t>
            </a:r>
          </a:p>
          <a:p>
            <a:pPr algn="just" eaLnBrk="1" hangingPunct="1">
              <a:lnSpc>
                <a:spcPct val="80000"/>
              </a:lnSpc>
              <a:buFont typeface="Wingdings" panose="05000000000000000000" pitchFamily="2" charset="2"/>
              <a:buChar char="Ø"/>
            </a:pPr>
            <a:r>
              <a:rPr lang="en-US" altLang="en-US" sz="1600"/>
              <a:t>More expensive to operate as it requires more managerial time, money &amp; effort to be spent on coordination</a:t>
            </a:r>
          </a:p>
          <a:p>
            <a:pPr algn="just" eaLnBrk="1" hangingPunct="1">
              <a:lnSpc>
                <a:spcPct val="80000"/>
              </a:lnSpc>
              <a:buFont typeface="Wingdings" panose="05000000000000000000" pitchFamily="2" charset="2"/>
              <a:buChar char="Ø"/>
            </a:pPr>
            <a:r>
              <a:rPr lang="en-US" altLang="en-US" sz="1600"/>
              <a:t>Only used when needed; i.e. when the external environment is unstable &amp; rapidly changing</a:t>
            </a:r>
          </a:p>
          <a:p>
            <a:pPr algn="just" eaLnBrk="1" hangingPunct="1">
              <a:lnSpc>
                <a:spcPct val="80000"/>
              </a:lnSpc>
              <a:buFont typeface="Wingdings" panose="05000000000000000000" pitchFamily="2" charset="2"/>
              <a:buChar char="Ø"/>
            </a:pPr>
            <a:r>
              <a:rPr lang="en-US" altLang="en-US" sz="1600"/>
              <a:t>An example is Nokia – teams make important decisions; teams are given autonomy &amp; are allowed to be creative</a:t>
            </a:r>
          </a:p>
          <a:p>
            <a:pPr algn="just" eaLnBrk="1" hangingPunct="1">
              <a:lnSpc>
                <a:spcPct val="80000"/>
              </a:lnSpc>
              <a:buFont typeface="Wingdings" panose="05000000000000000000" pitchFamily="2" charset="2"/>
              <a:buChar char="Ø"/>
            </a:pPr>
            <a:endParaRPr lang="en-US" altLang="en-US" sz="1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6">
            <a:extLst>
              <a:ext uri="{FF2B5EF4-FFF2-40B4-BE49-F238E27FC236}">
                <a16:creationId xmlns:a16="http://schemas.microsoft.com/office/drawing/2014/main" id="{F6AAAEA6-1387-4C8E-8EC2-8328B57D826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2225693-A659-473F-B82C-94C440356BA4}" type="slidenum">
              <a:rPr lang="en-US" altLang="en-US" sz="1200" smtClean="0">
                <a:latin typeface="Arial" panose="020B0604020202020204" pitchFamily="34" charset="0"/>
              </a:rPr>
              <a:pPr>
                <a:spcBef>
                  <a:spcPct val="0"/>
                </a:spcBef>
                <a:buFontTx/>
                <a:buNone/>
              </a:pPr>
              <a:t>26</a:t>
            </a:fld>
            <a:endParaRPr lang="en-US" altLang="en-US" sz="1200">
              <a:latin typeface="Arial" panose="020B0604020202020204" pitchFamily="34" charset="0"/>
            </a:endParaRPr>
          </a:p>
        </p:txBody>
      </p:sp>
      <p:sp>
        <p:nvSpPr>
          <p:cNvPr id="66566" name="Rectangle 6">
            <a:extLst>
              <a:ext uri="{FF2B5EF4-FFF2-40B4-BE49-F238E27FC236}">
                <a16:creationId xmlns:a16="http://schemas.microsoft.com/office/drawing/2014/main" id="{E603BB2D-75C8-44C1-912B-321ABE70B4F3}"/>
              </a:ext>
            </a:extLst>
          </p:cNvPr>
          <p:cNvSpPr>
            <a:spLocks noGrp="1" noChangeArrowheads="1"/>
          </p:cNvSpPr>
          <p:nvPr>
            <p:ph type="title"/>
          </p:nvPr>
        </p:nvSpPr>
        <p:spPr/>
        <p:txBody>
          <a:bodyPr/>
          <a:lstStyle/>
          <a:p>
            <a:pPr eaLnBrk="1" hangingPunct="1">
              <a:defRPr/>
            </a:pPr>
            <a:r>
              <a:rPr lang="en-US" sz="2400">
                <a:ea typeface="+mj-ea"/>
              </a:rPr>
              <a:t>A graphic explanation of  </a:t>
            </a:r>
            <a:br>
              <a:rPr lang="en-US" sz="2400">
                <a:ea typeface="+mj-ea"/>
              </a:rPr>
            </a:br>
            <a:r>
              <a:rPr lang="en-US" sz="2400">
                <a:ea typeface="+mj-ea"/>
              </a:rPr>
              <a:t>Contingency Theory of Organizational Design</a:t>
            </a:r>
          </a:p>
        </p:txBody>
      </p:sp>
      <p:sp>
        <p:nvSpPr>
          <p:cNvPr id="39940" name="Rectangle 23">
            <a:extLst>
              <a:ext uri="{FF2B5EF4-FFF2-40B4-BE49-F238E27FC236}">
                <a16:creationId xmlns:a16="http://schemas.microsoft.com/office/drawing/2014/main" id="{D3449666-D53A-4946-8941-B9AECA93990A}"/>
              </a:ext>
            </a:extLst>
          </p:cNvPr>
          <p:cNvSpPr>
            <a:spLocks noGrp="1"/>
          </p:cNvSpPr>
          <p:nvPr>
            <p:ph type="body" sz="half" idx="1"/>
          </p:nvPr>
        </p:nvSpPr>
        <p:spPr/>
        <p:txBody>
          <a:bodyPr/>
          <a:lstStyle/>
          <a:p>
            <a:pPr algn="just" eaLnBrk="1" hangingPunct="1"/>
            <a:r>
              <a:rPr lang="en-US" altLang="en-US" sz="2800"/>
              <a:t>There’s no one best way to organize</a:t>
            </a:r>
          </a:p>
          <a:p>
            <a:pPr algn="just" eaLnBrk="1" hangingPunct="1">
              <a:buFontTx/>
              <a:buNone/>
            </a:pPr>
            <a:endParaRPr lang="en-US" altLang="en-US" sz="2800"/>
          </a:p>
          <a:p>
            <a:pPr algn="just" eaLnBrk="1" hangingPunct="1"/>
            <a:r>
              <a:rPr lang="en-US" altLang="en-US" sz="2800"/>
              <a:t>Organizational structure depends on the environment in which an organization operates</a:t>
            </a:r>
          </a:p>
          <a:p>
            <a:pPr eaLnBrk="1" hangingPunct="1">
              <a:buFontTx/>
              <a:buNone/>
            </a:pPr>
            <a:endParaRPr lang="en-US" altLang="en-US" sz="2800"/>
          </a:p>
        </p:txBody>
      </p:sp>
      <p:grpSp>
        <p:nvGrpSpPr>
          <p:cNvPr id="39941" name="Organization Chart 9">
            <a:extLst>
              <a:ext uri="{FF2B5EF4-FFF2-40B4-BE49-F238E27FC236}">
                <a16:creationId xmlns:a16="http://schemas.microsoft.com/office/drawing/2014/main" id="{02130F61-CFB3-450B-8A3D-78CEFC582860}"/>
              </a:ext>
            </a:extLst>
          </p:cNvPr>
          <p:cNvGrpSpPr>
            <a:grpSpLocks noChangeAspect="1"/>
          </p:cNvGrpSpPr>
          <p:nvPr/>
        </p:nvGrpSpPr>
        <p:grpSpPr bwMode="auto">
          <a:xfrm>
            <a:off x="4572000" y="1181100"/>
            <a:ext cx="4038600" cy="4838700"/>
            <a:chOff x="288" y="1008"/>
            <a:chExt cx="1872" cy="1152"/>
          </a:xfrm>
        </p:grpSpPr>
        <p:sp>
          <p:nvSpPr>
            <p:cNvPr id="39942" name="AutoShape 8">
              <a:extLst>
                <a:ext uri="{FF2B5EF4-FFF2-40B4-BE49-F238E27FC236}">
                  <a16:creationId xmlns:a16="http://schemas.microsoft.com/office/drawing/2014/main" id="{EBF1ED6B-65EC-48DD-BF9E-B78B57AC32C4}"/>
                </a:ext>
              </a:extLst>
            </p:cNvPr>
            <p:cNvSpPr>
              <a:spLocks noChangeAspect="1" noChangeArrowheads="1" noTextEdit="1"/>
            </p:cNvSpPr>
            <p:nvPr/>
          </p:nvSpPr>
          <p:spPr bwMode="auto">
            <a:xfrm>
              <a:off x="288" y="1008"/>
              <a:ext cx="1872" cy="1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cxnSp>
          <p:nvCxnSpPr>
            <p:cNvPr id="39943" name="_s1028">
              <a:extLst>
                <a:ext uri="{FF2B5EF4-FFF2-40B4-BE49-F238E27FC236}">
                  <a16:creationId xmlns:a16="http://schemas.microsoft.com/office/drawing/2014/main" id="{33307464-2347-4AF8-9358-556F6A4AF9E8}"/>
                </a:ext>
              </a:extLst>
            </p:cNvPr>
            <p:cNvCxnSpPr>
              <a:cxnSpLocks noChangeShapeType="1"/>
              <a:stCxn id="39949" idx="0"/>
              <a:endCxn id="39947" idx="2"/>
            </p:cNvCxnSpPr>
            <p:nvPr/>
          </p:nvCxnSpPr>
          <p:spPr bwMode="auto">
            <a:xfrm rot="5400000" flipH="1">
              <a:off x="1404" y="1548"/>
              <a:ext cx="144" cy="504"/>
            </a:xfrm>
            <a:prstGeom prst="bentConnector3">
              <a:avLst>
                <a:gd name="adj1" fmla="val 20338"/>
              </a:avLst>
            </a:prstGeom>
            <a:noFill/>
            <a:ln w="28575">
              <a:solidFill>
                <a:schemeClr val="tx1"/>
              </a:solidFill>
              <a:miter lim="800000"/>
              <a:headEnd/>
              <a:tailEnd/>
            </a:ln>
            <a:extLst>
              <a:ext uri="{909E8E84-426E-40DD-AFC4-6F175D3DCCD1}">
                <a14:hiddenFill xmlns:a14="http://schemas.microsoft.com/office/drawing/2010/main">
                  <a:noFill/>
                </a14:hiddenFill>
              </a:ext>
            </a:extLst>
          </p:spPr>
        </p:cxnSp>
        <p:cxnSp>
          <p:nvCxnSpPr>
            <p:cNvPr id="39944" name="_s1029">
              <a:extLst>
                <a:ext uri="{FF2B5EF4-FFF2-40B4-BE49-F238E27FC236}">
                  <a16:creationId xmlns:a16="http://schemas.microsoft.com/office/drawing/2014/main" id="{7DF43EFC-4538-4AB6-8578-6C7581CFB81D}"/>
                </a:ext>
              </a:extLst>
            </p:cNvPr>
            <p:cNvCxnSpPr>
              <a:cxnSpLocks noChangeShapeType="1"/>
              <a:stCxn id="39948" idx="0"/>
              <a:endCxn id="39947" idx="2"/>
            </p:cNvCxnSpPr>
            <p:nvPr/>
          </p:nvCxnSpPr>
          <p:spPr bwMode="auto">
            <a:xfrm rot="-5400000">
              <a:off x="900" y="1548"/>
              <a:ext cx="144" cy="504"/>
            </a:xfrm>
            <a:prstGeom prst="bentConnector3">
              <a:avLst>
                <a:gd name="adj1" fmla="val 20338"/>
              </a:avLst>
            </a:prstGeom>
            <a:noFill/>
            <a:ln w="28575">
              <a:solidFill>
                <a:schemeClr val="tx1"/>
              </a:solidFill>
              <a:miter lim="800000"/>
              <a:headEnd/>
              <a:tailEnd/>
            </a:ln>
            <a:extLst>
              <a:ext uri="{909E8E84-426E-40DD-AFC4-6F175D3DCCD1}">
                <a14:hiddenFill xmlns:a14="http://schemas.microsoft.com/office/drawing/2010/main">
                  <a:noFill/>
                </a14:hiddenFill>
              </a:ext>
            </a:extLst>
          </p:spPr>
        </p:cxnSp>
        <p:cxnSp>
          <p:nvCxnSpPr>
            <p:cNvPr id="39945" name="_s1030">
              <a:extLst>
                <a:ext uri="{FF2B5EF4-FFF2-40B4-BE49-F238E27FC236}">
                  <a16:creationId xmlns:a16="http://schemas.microsoft.com/office/drawing/2014/main" id="{2FE0C040-F172-409B-AFF3-0FA60F8E7108}"/>
                </a:ext>
              </a:extLst>
            </p:cNvPr>
            <p:cNvCxnSpPr>
              <a:cxnSpLocks noChangeShapeType="1"/>
              <a:stCxn id="39947" idx="0"/>
              <a:endCxn id="39946" idx="2"/>
            </p:cNvCxnSpPr>
            <p:nvPr/>
          </p:nvCxnSpPr>
          <p:spPr bwMode="auto">
            <a:xfrm rot="-5400000">
              <a:off x="1153" y="1367"/>
              <a:ext cx="144" cy="1"/>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39946" name="_s1031">
              <a:extLst>
                <a:ext uri="{FF2B5EF4-FFF2-40B4-BE49-F238E27FC236}">
                  <a16:creationId xmlns:a16="http://schemas.microsoft.com/office/drawing/2014/main" id="{207AFD75-841E-4142-8D89-A515F6288FF5}"/>
                </a:ext>
              </a:extLst>
            </p:cNvPr>
            <p:cNvSpPr>
              <a:spLocks noChangeArrowheads="1"/>
            </p:cNvSpPr>
            <p:nvPr/>
          </p:nvSpPr>
          <p:spPr bwMode="auto">
            <a:xfrm>
              <a:off x="792" y="1008"/>
              <a:ext cx="864" cy="288"/>
            </a:xfrm>
            <a:prstGeom prst="roundRect">
              <a:avLst>
                <a:gd name="adj" fmla="val 16667"/>
              </a:avLst>
            </a:prstGeom>
            <a:solidFill>
              <a:schemeClr val="accent1"/>
            </a:solidFill>
            <a:ln w="9525">
              <a:solidFill>
                <a:schemeClr val="tx1"/>
              </a:solidFill>
              <a:round/>
              <a:headEnd/>
              <a:tailEnd/>
            </a:ln>
          </p:spPr>
          <p:txBody>
            <a:bodyPr lIns="0" tIns="0" rIns="0" bIns="0" anchor="ct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ctr">
                <a:spcBef>
                  <a:spcPct val="0"/>
                </a:spcBef>
                <a:buFontTx/>
                <a:buNone/>
              </a:pPr>
              <a:r>
                <a:rPr lang="en-US" altLang="en-US" sz="1400">
                  <a:latin typeface="Arial" panose="020B0604020202020204" pitchFamily="34" charset="0"/>
                </a:rPr>
                <a:t>Characteristics of the external environment</a:t>
              </a:r>
            </a:p>
          </p:txBody>
        </p:sp>
        <p:sp>
          <p:nvSpPr>
            <p:cNvPr id="39947" name="_s1032">
              <a:extLst>
                <a:ext uri="{FF2B5EF4-FFF2-40B4-BE49-F238E27FC236}">
                  <a16:creationId xmlns:a16="http://schemas.microsoft.com/office/drawing/2014/main" id="{44A053BB-31C5-4C90-BD24-20A51A39E1FC}"/>
                </a:ext>
              </a:extLst>
            </p:cNvPr>
            <p:cNvSpPr>
              <a:spLocks noChangeArrowheads="1"/>
            </p:cNvSpPr>
            <p:nvPr/>
          </p:nvSpPr>
          <p:spPr bwMode="auto">
            <a:xfrm>
              <a:off x="792" y="1440"/>
              <a:ext cx="864" cy="288"/>
            </a:xfrm>
            <a:prstGeom prst="roundRect">
              <a:avLst>
                <a:gd name="adj" fmla="val 16667"/>
              </a:avLst>
            </a:prstGeom>
            <a:solidFill>
              <a:schemeClr val="accent1"/>
            </a:solidFill>
            <a:ln w="9525">
              <a:solidFill>
                <a:schemeClr val="tx1"/>
              </a:solidFill>
              <a:round/>
              <a:headEnd/>
              <a:tailEnd/>
            </a:ln>
          </p:spPr>
          <p:txBody>
            <a:bodyPr lIns="0" tIns="0" rIns="0" bIns="0" anchor="ct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ctr">
                <a:spcBef>
                  <a:spcPct val="0"/>
                </a:spcBef>
                <a:buFontTx/>
                <a:buNone/>
              </a:pPr>
              <a:r>
                <a:rPr lang="en-US" altLang="en-US" sz="1400">
                  <a:latin typeface="Arial" panose="020B0604020202020204" pitchFamily="34" charset="0"/>
                </a:rPr>
                <a:t>Determine the design of an organization’s structure and control systems</a:t>
              </a:r>
            </a:p>
          </p:txBody>
        </p:sp>
        <p:sp>
          <p:nvSpPr>
            <p:cNvPr id="39948" name="_s1033">
              <a:extLst>
                <a:ext uri="{FF2B5EF4-FFF2-40B4-BE49-F238E27FC236}">
                  <a16:creationId xmlns:a16="http://schemas.microsoft.com/office/drawing/2014/main" id="{A4362953-AD62-4305-AC0D-AB0C4675526A}"/>
                </a:ext>
              </a:extLst>
            </p:cNvPr>
            <p:cNvSpPr>
              <a:spLocks noChangeArrowheads="1"/>
            </p:cNvSpPr>
            <p:nvPr/>
          </p:nvSpPr>
          <p:spPr bwMode="auto">
            <a:xfrm>
              <a:off x="288" y="1872"/>
              <a:ext cx="864" cy="288"/>
            </a:xfrm>
            <a:prstGeom prst="roundRect">
              <a:avLst>
                <a:gd name="adj" fmla="val 16667"/>
              </a:avLst>
            </a:prstGeom>
            <a:solidFill>
              <a:schemeClr val="accent1"/>
            </a:solidFill>
            <a:ln w="9525">
              <a:solidFill>
                <a:schemeClr val="tx1"/>
              </a:solidFill>
              <a:round/>
              <a:headEnd/>
              <a:tailEnd/>
            </a:ln>
          </p:spPr>
          <p:txBody>
            <a:bodyPr lIns="0" tIns="0" rIns="0" bIns="0" anchor="ct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ctr">
                <a:spcBef>
                  <a:spcPct val="0"/>
                </a:spcBef>
                <a:buFontTx/>
                <a:buNone/>
              </a:pPr>
              <a:r>
                <a:rPr lang="en-US" altLang="en-US" sz="1000">
                  <a:latin typeface="Arial" panose="020B0604020202020204" pitchFamily="34" charset="0"/>
                </a:rPr>
                <a:t>Organizations in stable environments choose a </a:t>
              </a:r>
              <a:r>
                <a:rPr lang="en-US" altLang="en-US" sz="1000" b="1" u="sng">
                  <a:latin typeface="Arial" panose="020B0604020202020204" pitchFamily="34" charset="0"/>
                </a:rPr>
                <a:t>MECHANISTIC</a:t>
              </a:r>
              <a:r>
                <a:rPr lang="en-US" altLang="en-US" sz="1000">
                  <a:latin typeface="Arial" panose="020B0604020202020204" pitchFamily="34" charset="0"/>
                </a:rPr>
                <a:t> structure (i.e., centralized authority, vertical communication flows, control through strict rules and procedures)</a:t>
              </a:r>
            </a:p>
          </p:txBody>
        </p:sp>
        <p:sp>
          <p:nvSpPr>
            <p:cNvPr id="39949" name="_s1034">
              <a:extLst>
                <a:ext uri="{FF2B5EF4-FFF2-40B4-BE49-F238E27FC236}">
                  <a16:creationId xmlns:a16="http://schemas.microsoft.com/office/drawing/2014/main" id="{FBE07AF5-0C92-40B6-98D8-2162D669CB88}"/>
                </a:ext>
              </a:extLst>
            </p:cNvPr>
            <p:cNvSpPr>
              <a:spLocks noChangeArrowheads="1"/>
            </p:cNvSpPr>
            <p:nvPr/>
          </p:nvSpPr>
          <p:spPr bwMode="auto">
            <a:xfrm>
              <a:off x="1296" y="1872"/>
              <a:ext cx="864" cy="288"/>
            </a:xfrm>
            <a:prstGeom prst="roundRect">
              <a:avLst>
                <a:gd name="adj" fmla="val 16667"/>
              </a:avLst>
            </a:prstGeom>
            <a:solidFill>
              <a:schemeClr val="accent1"/>
            </a:solidFill>
            <a:ln w="9525">
              <a:solidFill>
                <a:schemeClr val="tx1"/>
              </a:solidFill>
              <a:round/>
              <a:headEnd/>
              <a:tailEnd/>
            </a:ln>
          </p:spPr>
          <p:txBody>
            <a:bodyPr lIns="0" tIns="0" rIns="0" bIns="0" anchor="ct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ctr">
                <a:spcBef>
                  <a:spcPct val="0"/>
                </a:spcBef>
                <a:buFontTx/>
                <a:buNone/>
              </a:pPr>
              <a:r>
                <a:rPr lang="en-US" altLang="en-US" sz="1000">
                  <a:latin typeface="Arial" panose="020B0604020202020204" pitchFamily="34" charset="0"/>
                </a:rPr>
                <a:t>Organizations in changing environments choose and </a:t>
              </a:r>
              <a:r>
                <a:rPr lang="en-US" altLang="en-US" sz="1000" b="1" u="sng">
                  <a:latin typeface="Arial" panose="020B0604020202020204" pitchFamily="34" charset="0"/>
                </a:rPr>
                <a:t>ORGANIC</a:t>
              </a:r>
              <a:r>
                <a:rPr lang="en-US" altLang="en-US" sz="1000">
                  <a:latin typeface="Arial" panose="020B0604020202020204" pitchFamily="34" charset="0"/>
                </a:rPr>
                <a:t> structure (i.e., decentralized authority, horizontal communication flows, intra-departmental cooperation)</a:t>
              </a: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CD815404-6411-4760-8151-E28F6F735DB4}"/>
              </a:ext>
            </a:extLst>
          </p:cNvPr>
          <p:cNvSpPr>
            <a:spLocks noGrp="1"/>
          </p:cNvSpPr>
          <p:nvPr>
            <p:ph type="title"/>
          </p:nvPr>
        </p:nvSpPr>
        <p:spPr/>
        <p:txBody>
          <a:bodyPr/>
          <a:lstStyle/>
          <a:p>
            <a:r>
              <a:rPr lang="en-GB" altLang="en-US"/>
              <a:t>Lawrence and Lorsch </a:t>
            </a:r>
            <a:r>
              <a:rPr lang="en-GB" altLang="en-US" sz="2000"/>
              <a:t>(1960’s)</a:t>
            </a:r>
            <a:endParaRPr lang="en-US" altLang="en-US" sz="2000"/>
          </a:p>
        </p:txBody>
      </p:sp>
      <p:sp>
        <p:nvSpPr>
          <p:cNvPr id="40963" name="Content Placeholder 2">
            <a:extLst>
              <a:ext uri="{FF2B5EF4-FFF2-40B4-BE49-F238E27FC236}">
                <a16:creationId xmlns:a16="http://schemas.microsoft.com/office/drawing/2014/main" id="{1CF4544F-59DF-43B9-8ABE-3954740CF7B2}"/>
              </a:ext>
            </a:extLst>
          </p:cNvPr>
          <p:cNvSpPr>
            <a:spLocks noGrp="1"/>
          </p:cNvSpPr>
          <p:nvPr>
            <p:ph idx="1"/>
          </p:nvPr>
        </p:nvSpPr>
        <p:spPr/>
        <p:txBody>
          <a:bodyPr/>
          <a:lstStyle/>
          <a:p>
            <a:r>
              <a:rPr lang="en-GB" altLang="en-US" sz="2000"/>
              <a:t>Investigate the relation between organizational characteristics and their environment, </a:t>
            </a:r>
          </a:p>
          <a:p>
            <a:r>
              <a:rPr lang="en-GB" altLang="en-US" sz="2000"/>
              <a:t>Stipulate that an organization’s economic performance is determined by its ability to meet integration and differentiation requirements according to their environment</a:t>
            </a:r>
          </a:p>
          <a:p>
            <a:r>
              <a:rPr lang="en-GB" altLang="en-US" sz="2000"/>
              <a:t>The degree of </a:t>
            </a:r>
            <a:r>
              <a:rPr lang="en-GB" altLang="en-US" sz="2000" u="sng"/>
              <a:t>integration</a:t>
            </a:r>
            <a:r>
              <a:rPr lang="en-GB" altLang="en-US" sz="2000"/>
              <a:t> and </a:t>
            </a:r>
            <a:r>
              <a:rPr lang="en-GB" altLang="en-US" sz="2000" u="sng"/>
              <a:t>differentiation</a:t>
            </a:r>
            <a:r>
              <a:rPr lang="en-GB" altLang="en-US" sz="2000"/>
              <a:t> between subgroups in each company (i.e., sales, production and research and development subsystems) attempt to meet requirements from their sub-environments (i.e., science, market and technical-economic). </a:t>
            </a:r>
          </a:p>
          <a:p>
            <a:r>
              <a:rPr lang="en-GB" altLang="en-US" sz="2000"/>
              <a:t>The most economic successful organizations are the ones that managed to fulfil the dual goal of differentiation and integration.</a:t>
            </a:r>
          </a:p>
        </p:txBody>
      </p:sp>
      <p:sp>
        <p:nvSpPr>
          <p:cNvPr id="40964" name="Date Placeholder 3">
            <a:extLst>
              <a:ext uri="{FF2B5EF4-FFF2-40B4-BE49-F238E27FC236}">
                <a16:creationId xmlns:a16="http://schemas.microsoft.com/office/drawing/2014/main" id="{91DB4B1B-C26D-4770-ACA4-5D1EC9E4D1D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A76372F-9B2E-4A6F-8B99-D052CF16CE96}"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40965" name="Slide Number Placeholder 4">
            <a:extLst>
              <a:ext uri="{FF2B5EF4-FFF2-40B4-BE49-F238E27FC236}">
                <a16:creationId xmlns:a16="http://schemas.microsoft.com/office/drawing/2014/main" id="{8A8999CE-0300-4A7D-8F67-DD368C649F0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992F781-A326-411B-897B-0510E961B9C2}"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Number Placeholder 5">
            <a:extLst>
              <a:ext uri="{FF2B5EF4-FFF2-40B4-BE49-F238E27FC236}">
                <a16:creationId xmlns:a16="http://schemas.microsoft.com/office/drawing/2014/main" id="{5B75EBE2-1131-4480-AAC5-598EF27E9246}"/>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l" eaLnBrk="0" hangingPunct="0">
              <a:spcBef>
                <a:spcPct val="0"/>
              </a:spcBef>
              <a:buFontTx/>
              <a:buNone/>
            </a:pPr>
            <a:fld id="{EB05350E-C331-4D78-BBAF-62D632C41180}" type="slidenum">
              <a:rPr lang="en-US" altLang="en-US" sz="1200" smtClean="0">
                <a:latin typeface="Arial" panose="020B0604020202020204" pitchFamily="34" charset="0"/>
              </a:rPr>
              <a:pPr algn="l" eaLnBrk="0" hangingPunct="0">
                <a:spcBef>
                  <a:spcPct val="0"/>
                </a:spcBef>
                <a:buFontTx/>
                <a:buNone/>
              </a:pPr>
              <a:t>28</a:t>
            </a:fld>
            <a:endParaRPr lang="en-US" altLang="en-US" sz="1200">
              <a:latin typeface="Arial" panose="020B0604020202020204" pitchFamily="34" charset="0"/>
            </a:endParaRPr>
          </a:p>
        </p:txBody>
      </p:sp>
      <p:sp>
        <p:nvSpPr>
          <p:cNvPr id="81922" name="Rectangle 2">
            <a:extLst>
              <a:ext uri="{FF2B5EF4-FFF2-40B4-BE49-F238E27FC236}">
                <a16:creationId xmlns:a16="http://schemas.microsoft.com/office/drawing/2014/main" id="{D0B363CA-934F-4B10-A6FA-ABF298BA38F9}"/>
              </a:ext>
            </a:extLst>
          </p:cNvPr>
          <p:cNvSpPr>
            <a:spLocks noGrp="1" noChangeArrowheads="1"/>
          </p:cNvSpPr>
          <p:nvPr>
            <p:ph type="title"/>
          </p:nvPr>
        </p:nvSpPr>
        <p:spPr>
          <a:xfrm>
            <a:off x="457200" y="274638"/>
            <a:ext cx="8229600" cy="487362"/>
          </a:xfrm>
        </p:spPr>
        <p:txBody>
          <a:bodyPr/>
          <a:lstStyle/>
          <a:p>
            <a:pPr eaLnBrk="1" hangingPunct="1">
              <a:defRPr/>
            </a:pPr>
            <a:r>
              <a:rPr lang="en-US" dirty="0">
                <a:ea typeface="+mj-ea"/>
              </a:rPr>
              <a:t>Conclusion</a:t>
            </a:r>
          </a:p>
        </p:txBody>
      </p:sp>
      <p:sp>
        <p:nvSpPr>
          <p:cNvPr id="41988" name="Rectangle 3">
            <a:extLst>
              <a:ext uri="{FF2B5EF4-FFF2-40B4-BE49-F238E27FC236}">
                <a16:creationId xmlns:a16="http://schemas.microsoft.com/office/drawing/2014/main" id="{D1D49A5D-D729-49CA-94B3-1E26E344F183}"/>
              </a:ext>
            </a:extLst>
          </p:cNvPr>
          <p:cNvSpPr>
            <a:spLocks noGrp="1"/>
          </p:cNvSpPr>
          <p:nvPr>
            <p:ph type="body" idx="1"/>
          </p:nvPr>
        </p:nvSpPr>
        <p:spPr>
          <a:xfrm>
            <a:off x="457200" y="1196975"/>
            <a:ext cx="8229600" cy="4535488"/>
          </a:xfrm>
        </p:spPr>
        <p:txBody>
          <a:bodyPr/>
          <a:lstStyle/>
          <a:p>
            <a:pPr eaLnBrk="1" hangingPunct="1"/>
            <a:r>
              <a:rPr lang="en-US" altLang="en-US" sz="3000"/>
              <a:t>The importance of studying the organization’s external environment became clear in the 1960s.</a:t>
            </a:r>
          </a:p>
          <a:p>
            <a:pPr algn="just" eaLnBrk="1" hangingPunct="1">
              <a:buFontTx/>
              <a:buNone/>
            </a:pPr>
            <a:endParaRPr lang="en-US" altLang="en-US" sz="3000"/>
          </a:p>
          <a:p>
            <a:pPr eaLnBrk="1" hangingPunct="1"/>
            <a:r>
              <a:rPr lang="en-US" altLang="en-US" sz="3000"/>
              <a:t>A main focus of such research was to find methods to help managers improve the ways they use organizational resources and compete successfully in the global environment.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1FA3C2F8-A1B9-49D2-8910-FC045CE8FBEB}"/>
              </a:ext>
            </a:extLst>
          </p:cNvPr>
          <p:cNvSpPr>
            <a:spLocks noGrp="1"/>
          </p:cNvSpPr>
          <p:nvPr>
            <p:ph type="title"/>
          </p:nvPr>
        </p:nvSpPr>
        <p:spPr/>
        <p:txBody>
          <a:bodyPr/>
          <a:lstStyle/>
          <a:p>
            <a:r>
              <a:rPr lang="en-GB" altLang="en-US"/>
              <a:t>Exercise</a:t>
            </a:r>
          </a:p>
        </p:txBody>
      </p:sp>
      <p:sp>
        <p:nvSpPr>
          <p:cNvPr id="44035" name="Content Placeholder 2">
            <a:extLst>
              <a:ext uri="{FF2B5EF4-FFF2-40B4-BE49-F238E27FC236}">
                <a16:creationId xmlns:a16="http://schemas.microsoft.com/office/drawing/2014/main" id="{76FB14FE-AA8A-4172-8B4C-4E42403A88BA}"/>
              </a:ext>
            </a:extLst>
          </p:cNvPr>
          <p:cNvSpPr>
            <a:spLocks noGrp="1"/>
          </p:cNvSpPr>
          <p:nvPr>
            <p:ph idx="1"/>
          </p:nvPr>
        </p:nvSpPr>
        <p:spPr/>
        <p:txBody>
          <a:bodyPr/>
          <a:lstStyle/>
          <a:p>
            <a:r>
              <a:rPr lang="en-GB" altLang="en-US"/>
              <a:t>Formative feedback on assignment and progression on assignment</a:t>
            </a:r>
          </a:p>
        </p:txBody>
      </p:sp>
      <p:sp>
        <p:nvSpPr>
          <p:cNvPr id="44036" name="Date Placeholder 3">
            <a:extLst>
              <a:ext uri="{FF2B5EF4-FFF2-40B4-BE49-F238E27FC236}">
                <a16:creationId xmlns:a16="http://schemas.microsoft.com/office/drawing/2014/main" id="{493361D0-0C02-4A7C-A0CA-043FE50F7A4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CD14034-2EF8-48AA-AE52-0F26E45780A2}"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44037" name="Slide Number Placeholder 4">
            <a:extLst>
              <a:ext uri="{FF2B5EF4-FFF2-40B4-BE49-F238E27FC236}">
                <a16:creationId xmlns:a16="http://schemas.microsoft.com/office/drawing/2014/main" id="{65A7C303-E606-49F1-9E2C-65382A204AE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EB842BD-D9F3-4F56-9794-B5EDC1F201B4}" type="slidenum">
              <a:rPr lang="en-GB" altLang="en-US" sz="1200" smtClean="0">
                <a:solidFill>
                  <a:srgbClr val="898989"/>
                </a:solidFill>
              </a:rPr>
              <a:pPr>
                <a:spcBef>
                  <a:spcPct val="0"/>
                </a:spcBef>
                <a:buFontTx/>
                <a:buNone/>
              </a:pPr>
              <a:t>29</a:t>
            </a:fld>
            <a:endParaRPr lang="en-GB" altLang="en-US" sz="1200">
              <a:solidFill>
                <a:srgbClr val="898989"/>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CD7F985A-1887-4EBE-9D71-E6DFFE3B1AF4}"/>
              </a:ext>
            </a:extLst>
          </p:cNvPr>
          <p:cNvSpPr>
            <a:spLocks noGrp="1"/>
          </p:cNvSpPr>
          <p:nvPr>
            <p:ph type="title"/>
          </p:nvPr>
        </p:nvSpPr>
        <p:spPr/>
        <p:txBody>
          <a:bodyPr/>
          <a:lstStyle/>
          <a:p>
            <a:r>
              <a:rPr lang="en-GB" altLang="en-US"/>
              <a:t>Q/A?</a:t>
            </a:r>
          </a:p>
        </p:txBody>
      </p:sp>
      <p:sp>
        <p:nvSpPr>
          <p:cNvPr id="45059" name="Date Placeholder 3">
            <a:extLst>
              <a:ext uri="{FF2B5EF4-FFF2-40B4-BE49-F238E27FC236}">
                <a16:creationId xmlns:a16="http://schemas.microsoft.com/office/drawing/2014/main" id="{689795FE-A384-4612-B010-86A916C1B0AA}"/>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232EE7-71EA-4893-8915-BED7610774FC}"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45060" name="Slide Number Placeholder 4">
            <a:extLst>
              <a:ext uri="{FF2B5EF4-FFF2-40B4-BE49-F238E27FC236}">
                <a16:creationId xmlns:a16="http://schemas.microsoft.com/office/drawing/2014/main" id="{1221491E-0B3E-44BB-A205-F7EDDE2C540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3B04734-CEFE-46EA-B85B-FBF638A8E40E}" type="slidenum">
              <a:rPr lang="en-GB" altLang="en-US" sz="1200" smtClean="0">
                <a:solidFill>
                  <a:srgbClr val="898989"/>
                </a:solidFill>
              </a:rPr>
              <a:pPr>
                <a:spcBef>
                  <a:spcPct val="0"/>
                </a:spcBef>
                <a:buFontTx/>
                <a:buNone/>
              </a:pPr>
              <a:t>30</a:t>
            </a:fld>
            <a:endParaRPr lang="en-GB" altLang="en-US" sz="1200">
              <a:solidFill>
                <a:srgbClr val="898989"/>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Date Placeholder 1">
            <a:extLst>
              <a:ext uri="{FF2B5EF4-FFF2-40B4-BE49-F238E27FC236}">
                <a16:creationId xmlns:a16="http://schemas.microsoft.com/office/drawing/2014/main" id="{AC261101-2905-45FE-9D06-5DF86E23C9E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1AB0348-166F-49AB-B827-3E5A4F4973E1}" type="datetime1">
              <a:rPr lang="en-GB" altLang="en-US" sz="1000" smtClean="0">
                <a:solidFill>
                  <a:srgbClr val="898989"/>
                </a:solidFill>
              </a:rPr>
              <a:pPr>
                <a:spcBef>
                  <a:spcPct val="0"/>
                </a:spcBef>
                <a:buFontTx/>
                <a:buNone/>
              </a:pPr>
              <a:t>22/03/2022</a:t>
            </a:fld>
            <a:endParaRPr lang="en-GB" altLang="en-US" sz="1000">
              <a:solidFill>
                <a:srgbClr val="898989"/>
              </a:solidFill>
            </a:endParaRPr>
          </a:p>
        </p:txBody>
      </p:sp>
      <p:sp>
        <p:nvSpPr>
          <p:cNvPr id="46083" name="Slide Number Placeholder 2">
            <a:extLst>
              <a:ext uri="{FF2B5EF4-FFF2-40B4-BE49-F238E27FC236}">
                <a16:creationId xmlns:a16="http://schemas.microsoft.com/office/drawing/2014/main" id="{584A0AD7-9EE4-4C3E-AA1A-ED56324D20F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F5846D5-38C1-4A36-9E71-53670568D8EC}"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sp>
        <p:nvSpPr>
          <p:cNvPr id="46084" name="Date Placeholder 3">
            <a:extLst>
              <a:ext uri="{FF2B5EF4-FFF2-40B4-BE49-F238E27FC236}">
                <a16:creationId xmlns:a16="http://schemas.microsoft.com/office/drawing/2014/main" id="{CC0774E5-3FFF-4DB6-A357-B276BE1908FC}"/>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2BD784C1-CD4A-488F-BD0A-63C6E77543A5}" type="datetime1">
              <a:rPr lang="en-GB" altLang="en-US" sz="1800"/>
              <a:pPr eaLnBrk="1" hangingPunct="1">
                <a:spcBef>
                  <a:spcPct val="0"/>
                </a:spcBef>
                <a:buFont typeface="Arial" panose="020B0604020202020204" pitchFamily="34" charset="0"/>
                <a:buNone/>
              </a:pPr>
              <a:t>22/03/2022</a:t>
            </a:fld>
            <a:endParaRPr lang="en-US" altLang="en-US" sz="1800"/>
          </a:p>
        </p:txBody>
      </p:sp>
      <p:sp>
        <p:nvSpPr>
          <p:cNvPr id="46085" name="Title 1">
            <a:extLst>
              <a:ext uri="{FF2B5EF4-FFF2-40B4-BE49-F238E27FC236}">
                <a16:creationId xmlns:a16="http://schemas.microsoft.com/office/drawing/2014/main" id="{A10C4BA4-6BF4-453C-9910-DE7173262815}"/>
              </a:ext>
            </a:extLst>
          </p:cNvPr>
          <p:cNvSpPr>
            <a:spLocks noGrp="1"/>
          </p:cNvSpPr>
          <p:nvPr>
            <p:ph type="title" idx="4294967295"/>
          </p:nvPr>
        </p:nvSpPr>
        <p:spPr/>
        <p:txBody>
          <a:bodyPr/>
          <a:lstStyle/>
          <a:p>
            <a:r>
              <a:rPr lang="en-GB" altLang="en-US"/>
              <a:t>Sources</a:t>
            </a:r>
          </a:p>
        </p:txBody>
      </p:sp>
      <p:sp>
        <p:nvSpPr>
          <p:cNvPr id="33798" name="Content Placeholder 2">
            <a:extLst>
              <a:ext uri="{FF2B5EF4-FFF2-40B4-BE49-F238E27FC236}">
                <a16:creationId xmlns:a16="http://schemas.microsoft.com/office/drawing/2014/main" id="{5115C585-12F7-45D2-AED3-2FA590D54A13}"/>
              </a:ext>
            </a:extLst>
          </p:cNvPr>
          <p:cNvSpPr>
            <a:spLocks noGrp="1"/>
          </p:cNvSpPr>
          <p:nvPr>
            <p:ph idx="4294967295"/>
          </p:nvPr>
        </p:nvSpPr>
        <p:spPr/>
        <p:txBody>
          <a:bodyPr/>
          <a:lstStyle/>
          <a:p>
            <a:pPr>
              <a:defRPr/>
            </a:pPr>
            <a:r>
              <a:rPr lang="en-GB" altLang="en-US" sz="1800" dirty="0">
                <a:ea typeface="MS PGothic"/>
              </a:rPr>
              <a:t>McAdam, R., et al., Towards a contingency theory perspective of quality management in enabling strategic alignment. International Journal of Production Economics (2016), </a:t>
            </a:r>
            <a:r>
              <a:rPr lang="en-GB" sz="1800" dirty="0">
                <a:ea typeface="+mn-lt"/>
                <a:cs typeface="+mn-lt"/>
                <a:hlinkClick r:id="rId3"/>
              </a:rPr>
              <a:t>https://pureadmin.qub.ac.uk/ws/portalfiles/portal/79084516/Kristel_Miller.pdf</a:t>
            </a:r>
            <a:r>
              <a:rPr lang="en-GB" sz="1800" dirty="0">
                <a:ea typeface="MS PGothic"/>
              </a:rPr>
              <a:t> </a:t>
            </a:r>
            <a:r>
              <a:rPr lang="en-GB" altLang="en-US" sz="1800" dirty="0">
                <a:ea typeface="MS PGothic"/>
              </a:rPr>
              <a:t> </a:t>
            </a:r>
            <a:endParaRPr lang="en-GB" altLang="en-US" sz="1800" dirty="0"/>
          </a:p>
          <a:p>
            <a:pPr>
              <a:defRPr/>
            </a:pPr>
            <a:r>
              <a:rPr lang="en-GB" altLang="en-US" sz="1800" dirty="0"/>
              <a:t>An approach to case study analysis, (2006) accessed on 23.03.2018 at </a:t>
            </a:r>
            <a:r>
              <a:rPr lang="en-GB" altLang="en-US" sz="1800" dirty="0">
                <a:hlinkClick r:id="rId4"/>
              </a:rPr>
              <a:t>http://plato.acadiau.ca/courses/busi/introbus/casemethod.html</a:t>
            </a:r>
            <a:endParaRPr lang="en-GB" altLang="en-US" sz="1800" dirty="0"/>
          </a:p>
          <a:p>
            <a:pPr>
              <a:defRPr/>
            </a:pPr>
            <a:r>
              <a:rPr lang="en-GB" altLang="en-US" sz="1800" dirty="0"/>
              <a:t>Doyle, A., (2018). Decision making skills with examples, accessed on 25.03.2018 at </a:t>
            </a:r>
            <a:r>
              <a:rPr lang="en-GB" altLang="en-US" sz="1800" dirty="0">
                <a:hlinkClick r:id="rId5"/>
              </a:rPr>
              <a:t>https://www.thebalance.com/decision-making-skills-with-examples-2063748</a:t>
            </a:r>
            <a:endParaRPr lang="en-GB" altLang="en-US" sz="1800" dirty="0"/>
          </a:p>
          <a:p>
            <a:pPr>
              <a:defRPr/>
            </a:pPr>
            <a:r>
              <a:rPr lang="en-GB" altLang="en-US" sz="1800" dirty="0">
                <a:ea typeface="MS PGothic"/>
              </a:rPr>
              <a:t>Contingency theory (2018), talking about organizations Podcast accessed on 25.03.2018 at </a:t>
            </a:r>
            <a:r>
              <a:rPr lang="en-GB" altLang="en-US" sz="1800" dirty="0">
                <a:ea typeface="MS PGothic"/>
                <a:hlinkClick r:id="rId6"/>
              </a:rPr>
              <a:t>https://www.talkingaboutorganizations.com/podcast/2016/8/17/e16-contingency-theory-lawrence-and-lorsch-part-1</a:t>
            </a:r>
            <a:endParaRPr lang="en-GB" altLang="en-US" sz="1800" dirty="0">
              <a:ea typeface="MS PGothic"/>
            </a:endParaRPr>
          </a:p>
          <a:p>
            <a:pPr>
              <a:defRPr/>
            </a:pPr>
            <a:endParaRPr lang="en-GB" altLang="en-US" sz="1800" dirty="0"/>
          </a:p>
          <a:p>
            <a:pPr>
              <a:defRPr/>
            </a:pPr>
            <a:endParaRPr lang="en-GB" altLang="en-US" sz="1800" dirty="0"/>
          </a:p>
          <a:p>
            <a:pPr marL="0" indent="0">
              <a:buFont typeface="Arial" panose="020B0604020202020204" pitchFamily="34" charset="0"/>
              <a:buNone/>
              <a:defRPr/>
            </a:pPr>
            <a:endParaRPr lang="en-GB" altLang="en-US" sz="1800" dirty="0"/>
          </a:p>
          <a:p>
            <a:pPr>
              <a:defRPr/>
            </a:pPr>
            <a:endParaRPr lang="en-GB" altLang="en-US" sz="1800" dirty="0"/>
          </a:p>
        </p:txBody>
      </p:sp>
      <p:sp>
        <p:nvSpPr>
          <p:cNvPr id="46087" name="Slide Number Placeholder 3">
            <a:extLst>
              <a:ext uri="{FF2B5EF4-FFF2-40B4-BE49-F238E27FC236}">
                <a16:creationId xmlns:a16="http://schemas.microsoft.com/office/drawing/2014/main" id="{6FD891B5-863A-4F01-8FBA-4C7EABB8D22F}"/>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5C8E932D-8FB5-4F55-8D9D-475F9FFC596A}" type="slidenum">
              <a:rPr lang="en-US" altLang="en-US" sz="1400">
                <a:latin typeface="Arial" panose="020B0604020202020204" pitchFamily="34" charset="0"/>
              </a:rPr>
              <a:pPr algn="r" eaLnBrk="1" hangingPunct="1">
                <a:spcBef>
                  <a:spcPct val="0"/>
                </a:spcBef>
                <a:buFontTx/>
                <a:buNone/>
              </a:pPr>
              <a:t>31</a:t>
            </a:fld>
            <a:endParaRPr lang="en-US" altLang="en-US" sz="14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3743</TotalTime>
  <Words>2596</Words>
  <Application>Microsoft Office PowerPoint</Application>
  <PresentationFormat>On-screen Show (4:3)</PresentationFormat>
  <Paragraphs>271</Paragraphs>
  <Slides>31</Slides>
  <Notes>9</Notes>
  <HiddenSlides>0</HiddenSlides>
  <MMClips>0</MMClips>
  <ScaleCrop>false</ScaleCrop>
  <HeadingPairs>
    <vt:vector size="4" baseType="variant">
      <vt:variant>
        <vt:lpstr>Theme</vt:lpstr>
      </vt:variant>
      <vt:variant>
        <vt:i4>3</vt:i4>
      </vt:variant>
      <vt:variant>
        <vt:lpstr>Slide Titles</vt:lpstr>
      </vt:variant>
      <vt:variant>
        <vt:i4>31</vt:i4>
      </vt:variant>
    </vt:vector>
  </HeadingPairs>
  <TitlesOfParts>
    <vt:vector size="34" baseType="lpstr">
      <vt:lpstr>1_20140311PresentationUWTSDTemplate</vt:lpstr>
      <vt:lpstr>20140311PresentationUWTSDTemplate</vt:lpstr>
      <vt:lpstr>2_20140311PresentationUWTSDTemplate</vt:lpstr>
      <vt:lpstr>Developing Workplace Critical Thinking (DWC)</vt:lpstr>
      <vt:lpstr>Aims of this session</vt:lpstr>
      <vt:lpstr>Decision making</vt:lpstr>
      <vt:lpstr>PowerPoint Presentation</vt:lpstr>
      <vt:lpstr>Decision making</vt:lpstr>
      <vt:lpstr>Decision making &amp; CT</vt:lpstr>
      <vt:lpstr>The Decision-Making Process outlined</vt:lpstr>
      <vt:lpstr>Decision criteria &amp; CT</vt:lpstr>
      <vt:lpstr>Key decision criteria </vt:lpstr>
      <vt:lpstr>Evaluation of Alternatives (1) </vt:lpstr>
      <vt:lpstr>Evaluation of Alternatives (2) </vt:lpstr>
      <vt:lpstr>PowerPoint Presentation</vt:lpstr>
      <vt:lpstr>PowerPoint Presentation</vt:lpstr>
      <vt:lpstr>Decision making &amp; CT</vt:lpstr>
      <vt:lpstr>Examples (1)</vt:lpstr>
      <vt:lpstr>Examples (2)</vt:lpstr>
      <vt:lpstr>PowerPoint Presentation</vt:lpstr>
      <vt:lpstr>Background Information</vt:lpstr>
      <vt:lpstr>Background Information</vt:lpstr>
      <vt:lpstr>What is Contingency Theory</vt:lpstr>
      <vt:lpstr>External environment?</vt:lpstr>
      <vt:lpstr>Characteristics of Contingency Theory</vt:lpstr>
      <vt:lpstr>Characteristics of Contingency Theory (cont’d)</vt:lpstr>
      <vt:lpstr>Key Concepts</vt:lpstr>
      <vt:lpstr>Mechanistic vs. Organic Structures</vt:lpstr>
      <vt:lpstr>A graphic explanation of   Contingency Theory of Organizational Design</vt:lpstr>
      <vt:lpstr>Lawrence and Lorsch (1960’s)</vt:lpstr>
      <vt:lpstr>Conclusion</vt:lpstr>
      <vt:lpstr>Exercise</vt:lpstr>
      <vt:lpstr>Q/A?</vt:lpstr>
      <vt:lpstr>Sources</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Yajesh Kumar</cp:lastModifiedBy>
  <cp:revision>554</cp:revision>
  <dcterms:created xsi:type="dcterms:W3CDTF">2007-02-22T15:17:11Z</dcterms:created>
  <dcterms:modified xsi:type="dcterms:W3CDTF">2022-03-23T00:14:32Z</dcterms:modified>
</cp:coreProperties>
</file>