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notesSlides/notesSlide3.xml" ContentType="application/vnd.openxmlformats-officedocument.presentationml.notesSlide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notesSlides/notesSlide4.xml" ContentType="application/vnd.openxmlformats-officedocument.presentationml.notesSlide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5.xml" ContentType="application/vnd.openxmlformats-officedocument.presentationml.notesSlide+xml"/>
  <Override PartName="/ppt/theme/themeOverride2.xml" ContentType="application/vnd.openxmlformats-officedocument.themeOverride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notesSlides/notesSlide6.xml" ContentType="application/vnd.openxmlformats-officedocument.presentationml.notesSlide+xml"/>
  <Override PartName="/ppt/theme/themeOverride3.xml" ContentType="application/vnd.openxmlformats-officedocument.themeOverride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7.xml" ContentType="application/vnd.openxmlformats-officedocument.presentationml.notesSlide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notesSlides/notesSlide8.xml" ContentType="application/vnd.openxmlformats-officedocument.presentationml.notesSlide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notesSlides/notesSlide9.xml" ContentType="application/vnd.openxmlformats-officedocument.presentationml.notesSlide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notesSlides/notesSlide10.xml" ContentType="application/vnd.openxmlformats-officedocument.presentationml.notesSlide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notesSlides/notesSlide11.xml" ContentType="application/vnd.openxmlformats-officedocument.presentationml.notesSlide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notesSlides/notesSlide12.xml" ContentType="application/vnd.openxmlformats-officedocument.presentationml.notesSlide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notesSlides/notesSlide13.xml" ContentType="application/vnd.openxmlformats-officedocument.presentationml.notesSlide+xml"/>
  <Override PartName="/ppt/theme/themeOverride4.xml" ContentType="application/vnd.openxmlformats-officedocument.themeOverride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notesSlides/notesSlide14.xml" ContentType="application/vnd.openxmlformats-officedocument.presentationml.notesSlide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notesSlides/notesSlide15.xml" ContentType="application/vnd.openxmlformats-officedocument.presentationml.notesSlide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notesSlides/notesSlide16.xml" ContentType="application/vnd.openxmlformats-officedocument.presentationml.notesSlide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notesSlides/notesSlide17.xml" ContentType="application/vnd.openxmlformats-officedocument.presentationml.notesSlide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notesSlides/notesSlide18.xml" ContentType="application/vnd.openxmlformats-officedocument.presentationml.notesSlide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notesSlides/notesSlide19.xml" ContentType="application/vnd.openxmlformats-officedocument.presentationml.notesSlide+xml"/>
  <Override PartName="/ppt/theme/themeOverride5.xml" ContentType="application/vnd.openxmlformats-officedocument.themeOverride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notesSlides/notesSlide20.xml" ContentType="application/vnd.openxmlformats-officedocument.presentationml.notesSlide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notesSlides/notesSlide21.xml" ContentType="application/vnd.openxmlformats-officedocument.presentationml.notesSlide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notesSlides/notesSlide22.xml" ContentType="application/vnd.openxmlformats-officedocument.presentationml.notesSlide+xml"/>
  <Override PartName="/ppt/theme/themeOverride6.xml" ContentType="application/vnd.openxmlformats-officedocument.themeOverride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notesSlides/notesSlide23.xml" ContentType="application/vnd.openxmlformats-officedocument.presentationml.notesSlide+xml"/>
  <Override PartName="/ppt/theme/themeOverride7.xml" ContentType="application/vnd.openxmlformats-officedocument.themeOverride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notesSlides/notesSlide24.xml" ContentType="application/vnd.openxmlformats-officedocument.presentationml.notesSlide+xml"/>
  <Override PartName="/ppt/theme/themeOverride8.xml" ContentType="application/vnd.openxmlformats-officedocument.themeOverride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notesSlides/notesSlide25.xml" ContentType="application/vnd.openxmlformats-officedocument.presentationml.notesSlide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56" r:id="rId2"/>
    <p:sldId id="266" r:id="rId3"/>
    <p:sldId id="284" r:id="rId4"/>
    <p:sldId id="291" r:id="rId5"/>
    <p:sldId id="293" r:id="rId6"/>
    <p:sldId id="412" r:id="rId7"/>
    <p:sldId id="375" r:id="rId8"/>
    <p:sldId id="259" r:id="rId9"/>
    <p:sldId id="345" r:id="rId10"/>
    <p:sldId id="372" r:id="rId11"/>
    <p:sldId id="320" r:id="rId12"/>
    <p:sldId id="319" r:id="rId13"/>
    <p:sldId id="430" r:id="rId14"/>
    <p:sldId id="374" r:id="rId15"/>
    <p:sldId id="321" r:id="rId16"/>
    <p:sldId id="408" r:id="rId17"/>
    <p:sldId id="409" r:id="rId18"/>
    <p:sldId id="410" r:id="rId19"/>
    <p:sldId id="411" r:id="rId20"/>
    <p:sldId id="413" r:id="rId21"/>
    <p:sldId id="414" r:id="rId22"/>
    <p:sldId id="415" r:id="rId23"/>
    <p:sldId id="429" r:id="rId24"/>
    <p:sldId id="442" r:id="rId25"/>
    <p:sldId id="443" r:id="rId26"/>
    <p:sldId id="287" r:id="rId2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32">
          <p15:clr>
            <a:srgbClr val="A4A3A4"/>
          </p15:clr>
        </p15:guide>
        <p15:guide id="2" pos="387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CC0000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032"/>
        <p:guide pos="3871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2019/4/29</a:t>
            </a:fld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‹#›</a:t>
            </a:fld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F6C55-6C14-4F0D-928C-D7F1BE70B2F9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8F04A-84B0-4E5D-A1A7-EE43D6EF2A6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8F04A-84B0-4E5D-A1A7-EE43D6EF2A6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19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9F60F-D32F-4E12-90D5-44B2C0F74053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9F60F-D32F-4E12-90D5-44B2C0F74053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FFE4EE-7367-4254-B718-A57B5CB74A28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26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菱形 12"/>
          <p:cNvSpPr/>
          <p:nvPr/>
        </p:nvSpPr>
        <p:spPr bwMode="auto">
          <a:xfrm>
            <a:off x="4713817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4" name="菱形 13"/>
          <p:cNvSpPr/>
          <p:nvPr/>
        </p:nvSpPr>
        <p:spPr bwMode="auto">
          <a:xfrm>
            <a:off x="5352855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5" name="菱形 14"/>
          <p:cNvSpPr/>
          <p:nvPr/>
        </p:nvSpPr>
        <p:spPr bwMode="auto">
          <a:xfrm>
            <a:off x="5994432" y="3488655"/>
            <a:ext cx="203138" cy="2794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6" name="菱形 15"/>
          <p:cNvSpPr/>
          <p:nvPr/>
        </p:nvSpPr>
        <p:spPr bwMode="auto">
          <a:xfrm>
            <a:off x="6633469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7" name="菱形 16"/>
          <p:cNvSpPr/>
          <p:nvPr/>
        </p:nvSpPr>
        <p:spPr bwMode="auto">
          <a:xfrm>
            <a:off x="7272507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7" name="标题 1"/>
          <p:cNvSpPr>
            <a:spLocks noGrp="1"/>
          </p:cNvSpPr>
          <p:nvPr>
            <p:ph type="ctrTitle"/>
          </p:nvPr>
        </p:nvSpPr>
        <p:spPr>
          <a:xfrm>
            <a:off x="1524000" y="1413163"/>
            <a:ext cx="9144000" cy="1265533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8" name="副标题 2"/>
          <p:cNvSpPr>
            <a:spLocks noGrp="1"/>
          </p:cNvSpPr>
          <p:nvPr>
            <p:ph type="subTitle" idx="1"/>
          </p:nvPr>
        </p:nvSpPr>
        <p:spPr>
          <a:xfrm>
            <a:off x="1524000" y="4578013"/>
            <a:ext cx="9144000" cy="605897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2019/4/29</a:t>
            </a:fld>
            <a:endParaRPr lang="zh-CN" altLang="en-US" dirty="0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菱形 6"/>
          <p:cNvSpPr/>
          <p:nvPr/>
        </p:nvSpPr>
        <p:spPr bwMode="auto">
          <a:xfrm>
            <a:off x="4713817" y="1310217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8" name="菱形 7"/>
          <p:cNvSpPr/>
          <p:nvPr/>
        </p:nvSpPr>
        <p:spPr bwMode="auto">
          <a:xfrm>
            <a:off x="5352855" y="1310217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9" name="菱形 8"/>
          <p:cNvSpPr/>
          <p:nvPr/>
        </p:nvSpPr>
        <p:spPr bwMode="auto">
          <a:xfrm>
            <a:off x="5994432" y="1310217"/>
            <a:ext cx="203138" cy="2794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0" name="菱形 9"/>
          <p:cNvSpPr/>
          <p:nvPr/>
        </p:nvSpPr>
        <p:spPr bwMode="auto">
          <a:xfrm>
            <a:off x="6633469" y="1310217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1" name="菱形 10"/>
          <p:cNvSpPr/>
          <p:nvPr/>
        </p:nvSpPr>
        <p:spPr bwMode="auto">
          <a:xfrm>
            <a:off x="7272507" y="1310217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505364" y="3959009"/>
            <a:ext cx="7181272" cy="1610517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4603750" y="2840567"/>
            <a:ext cx="2984500" cy="853978"/>
          </a:xfrm>
        </p:spPr>
        <p:txBody>
          <a:bodyPr anchor="ctr" anchorCtr="0">
            <a:normAutofit/>
          </a:bodyPr>
          <a:lstStyle>
            <a:lvl1pPr algn="dist">
              <a:defRPr sz="4400">
                <a:solidFill>
                  <a:schemeClr val="bg1"/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603749" y="1838841"/>
            <a:ext cx="2984501" cy="75261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dist" defTabSz="914400" eaLnBrk="1" latinLnBrk="0" hangingPunct="1">
              <a:lnSpc>
                <a:spcPct val="90000"/>
              </a:lnSpc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altLang="zh-CN" sz="2800" dirty="0"/>
              <a:t>PTAT</a:t>
            </a:r>
            <a:endParaRPr lang="zh-CN" altLang="en-US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菱形 5"/>
          <p:cNvSpPr/>
          <p:nvPr/>
        </p:nvSpPr>
        <p:spPr bwMode="auto">
          <a:xfrm>
            <a:off x="4713817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7" name="菱形 6"/>
          <p:cNvSpPr/>
          <p:nvPr/>
        </p:nvSpPr>
        <p:spPr bwMode="auto">
          <a:xfrm>
            <a:off x="5352855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8" name="菱形 7"/>
          <p:cNvSpPr/>
          <p:nvPr/>
        </p:nvSpPr>
        <p:spPr bwMode="auto">
          <a:xfrm>
            <a:off x="5994432" y="3488655"/>
            <a:ext cx="203138" cy="279400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9" name="菱形 8"/>
          <p:cNvSpPr/>
          <p:nvPr/>
        </p:nvSpPr>
        <p:spPr bwMode="auto">
          <a:xfrm>
            <a:off x="6633469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0" name="菱形 9"/>
          <p:cNvSpPr/>
          <p:nvPr/>
        </p:nvSpPr>
        <p:spPr bwMode="auto">
          <a:xfrm>
            <a:off x="7272507" y="3488655"/>
            <a:ext cx="205677" cy="279400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zh-CN" altLang="en-US" noProof="1"/>
          </a:p>
        </p:txBody>
      </p:sp>
      <p:sp>
        <p:nvSpPr>
          <p:cNvPr id="11" name="标题 1"/>
          <p:cNvSpPr>
            <a:spLocks noGrp="1"/>
          </p:cNvSpPr>
          <p:nvPr>
            <p:ph type="ctrTitle"/>
          </p:nvPr>
        </p:nvSpPr>
        <p:spPr>
          <a:xfrm>
            <a:off x="1524000" y="1413163"/>
            <a:ext cx="9144000" cy="1265533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12" name="副标题 2"/>
          <p:cNvSpPr>
            <a:spLocks noGrp="1"/>
          </p:cNvSpPr>
          <p:nvPr>
            <p:ph type="subTitle" idx="1"/>
          </p:nvPr>
        </p:nvSpPr>
        <p:spPr>
          <a:xfrm>
            <a:off x="1524000" y="4578013"/>
            <a:ext cx="9144000" cy="605897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2019/4/29</a:t>
            </a:fld>
            <a:endParaRPr lang="zh-CN" altLang="en-US" dirty="0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13673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2019/4/29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2019/4/29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ags" Target="../tags/tag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D997B5FA-0921-464F-AAE1-844C04324D75}" type="datetimeFigureOut">
              <a:rPr lang="zh-CN" altLang="en-US" smtClean="0"/>
              <a:t>2019/4/29</a:t>
            </a:fld>
            <a:endParaRPr lang="zh-CN" altLang="en-US" dirty="0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mc:AlternateContent xmlns:mc="http://schemas.openxmlformats.org/markup-compatibility/2006" xmlns:p14="http://schemas.microsoft.com/office/powerpoint/2010/main">
    <mc:Choice Requires="p14">
      <p:transition spd="slow">
        <p:pull/>
      </p:transition>
    </mc:Choice>
    <mc:Fallback xmlns="">
      <p:transition spd="slow">
        <p:pull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6.xml"/><Relationship Id="rId7" Type="http://schemas.openxmlformats.org/officeDocument/2006/relationships/notesSlide" Target="../notesSlides/notesSlide1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slideLayout" Target="../slideLayouts/slideLayout1.xml"/><Relationship Id="rId5" Type="http://schemas.openxmlformats.org/officeDocument/2006/relationships/audio" Target="../media/media1.m4a"/><Relationship Id="rId4" Type="http://schemas.microsoft.com/office/2007/relationships/media" Target="../media/media1.m4a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audio" Target="../media/media2.m4a"/><Relationship Id="rId3" Type="http://schemas.openxmlformats.org/officeDocument/2006/relationships/tags" Target="../tags/tag9.xml"/><Relationship Id="rId7" Type="http://schemas.openxmlformats.org/officeDocument/2006/relationships/tags" Target="../tags/tag13.xml"/><Relationship Id="rId12" Type="http://schemas.microsoft.com/office/2007/relationships/media" Target="../media/media2.m4a"/><Relationship Id="rId17" Type="http://schemas.openxmlformats.org/officeDocument/2006/relationships/image" Target="../media/image2.png"/><Relationship Id="rId2" Type="http://schemas.openxmlformats.org/officeDocument/2006/relationships/tags" Target="../tags/tag8.xml"/><Relationship Id="rId16" Type="http://schemas.openxmlformats.org/officeDocument/2006/relationships/image" Target="../media/image1.jpeg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5" Type="http://schemas.openxmlformats.org/officeDocument/2006/relationships/tags" Target="../tags/tag11.xml"/><Relationship Id="rId15" Type="http://schemas.openxmlformats.org/officeDocument/2006/relationships/notesSlide" Target="../notesSlides/notesSlide2.xml"/><Relationship Id="rId10" Type="http://schemas.openxmlformats.org/officeDocument/2006/relationships/tags" Target="../tags/tag16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openxmlformats.org/officeDocument/2006/relationships/tags" Target="../tags/tag19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18.xml"/><Relationship Id="rId1" Type="http://schemas.openxmlformats.org/officeDocument/2006/relationships/themeOverride" Target="../theme/themeOverride1.xml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10" Type="http://schemas.openxmlformats.org/officeDocument/2006/relationships/image" Target="../media/image2.png"/><Relationship Id="rId4" Type="http://schemas.openxmlformats.org/officeDocument/2006/relationships/tags" Target="../tags/tag20.xml"/><Relationship Id="rId9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28.xml"/><Relationship Id="rId13" Type="http://schemas.openxmlformats.org/officeDocument/2006/relationships/tags" Target="../tags/tag33.xml"/><Relationship Id="rId18" Type="http://schemas.openxmlformats.org/officeDocument/2006/relationships/notesSlide" Target="../notesSlides/notesSlide4.xml"/><Relationship Id="rId26" Type="http://schemas.openxmlformats.org/officeDocument/2006/relationships/image" Target="../media/image2.png"/><Relationship Id="rId3" Type="http://schemas.openxmlformats.org/officeDocument/2006/relationships/tags" Target="../tags/tag23.xml"/><Relationship Id="rId21" Type="http://schemas.openxmlformats.org/officeDocument/2006/relationships/image" Target="../media/image6.png"/><Relationship Id="rId7" Type="http://schemas.openxmlformats.org/officeDocument/2006/relationships/tags" Target="../tags/tag27.xml"/><Relationship Id="rId12" Type="http://schemas.openxmlformats.org/officeDocument/2006/relationships/tags" Target="../tags/tag32.xml"/><Relationship Id="rId17" Type="http://schemas.openxmlformats.org/officeDocument/2006/relationships/slideLayout" Target="../slideLayouts/slideLayout7.xml"/><Relationship Id="rId25" Type="http://schemas.openxmlformats.org/officeDocument/2006/relationships/image" Target="../media/image1.jpeg"/><Relationship Id="rId2" Type="http://schemas.openxmlformats.org/officeDocument/2006/relationships/tags" Target="../tags/tag22.xml"/><Relationship Id="rId16" Type="http://schemas.openxmlformats.org/officeDocument/2006/relationships/audio" Target="../media/media4.m4a"/><Relationship Id="rId20" Type="http://schemas.openxmlformats.org/officeDocument/2006/relationships/image" Target="../media/image5.svg"/><Relationship Id="rId1" Type="http://schemas.openxmlformats.org/officeDocument/2006/relationships/tags" Target="../tags/tag21.xml"/><Relationship Id="rId6" Type="http://schemas.openxmlformats.org/officeDocument/2006/relationships/tags" Target="../tags/tag26.xml"/><Relationship Id="rId11" Type="http://schemas.openxmlformats.org/officeDocument/2006/relationships/tags" Target="../tags/tag31.xml"/><Relationship Id="rId24" Type="http://schemas.openxmlformats.org/officeDocument/2006/relationships/image" Target="../media/image9.svg"/><Relationship Id="rId5" Type="http://schemas.openxmlformats.org/officeDocument/2006/relationships/tags" Target="../tags/tag25.xml"/><Relationship Id="rId15" Type="http://schemas.microsoft.com/office/2007/relationships/media" Target="../media/media4.m4a"/><Relationship Id="rId23" Type="http://schemas.openxmlformats.org/officeDocument/2006/relationships/image" Target="../media/image8.png"/><Relationship Id="rId10" Type="http://schemas.openxmlformats.org/officeDocument/2006/relationships/tags" Target="../tags/tag30.xml"/><Relationship Id="rId19" Type="http://schemas.openxmlformats.org/officeDocument/2006/relationships/image" Target="../media/image4.png"/><Relationship Id="rId4" Type="http://schemas.openxmlformats.org/officeDocument/2006/relationships/tags" Target="../tags/tag24.xml"/><Relationship Id="rId9" Type="http://schemas.openxmlformats.org/officeDocument/2006/relationships/tags" Target="../tags/tag29.xml"/><Relationship Id="rId14" Type="http://schemas.openxmlformats.org/officeDocument/2006/relationships/tags" Target="../tags/tag34.xml"/><Relationship Id="rId22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42.xml"/><Relationship Id="rId13" Type="http://schemas.openxmlformats.org/officeDocument/2006/relationships/tags" Target="../tags/tag47.xml"/><Relationship Id="rId18" Type="http://schemas.openxmlformats.org/officeDocument/2006/relationships/tags" Target="../tags/tag52.xml"/><Relationship Id="rId26" Type="http://schemas.openxmlformats.org/officeDocument/2006/relationships/image" Target="../media/image7.svg"/><Relationship Id="rId3" Type="http://schemas.openxmlformats.org/officeDocument/2006/relationships/tags" Target="../tags/tag37.xml"/><Relationship Id="rId21" Type="http://schemas.openxmlformats.org/officeDocument/2006/relationships/slideLayout" Target="../slideLayouts/slideLayout7.xml"/><Relationship Id="rId7" Type="http://schemas.openxmlformats.org/officeDocument/2006/relationships/tags" Target="../tags/tag41.xml"/><Relationship Id="rId12" Type="http://schemas.openxmlformats.org/officeDocument/2006/relationships/tags" Target="../tags/tag46.xml"/><Relationship Id="rId17" Type="http://schemas.openxmlformats.org/officeDocument/2006/relationships/tags" Target="../tags/tag51.xml"/><Relationship Id="rId25" Type="http://schemas.openxmlformats.org/officeDocument/2006/relationships/image" Target="../media/image6.png"/><Relationship Id="rId2" Type="http://schemas.openxmlformats.org/officeDocument/2006/relationships/tags" Target="../tags/tag36.xml"/><Relationship Id="rId16" Type="http://schemas.openxmlformats.org/officeDocument/2006/relationships/tags" Target="../tags/tag50.xml"/><Relationship Id="rId20" Type="http://schemas.openxmlformats.org/officeDocument/2006/relationships/audio" Target="../media/media5.m4a"/><Relationship Id="rId29" Type="http://schemas.openxmlformats.org/officeDocument/2006/relationships/image" Target="../media/image10.png"/><Relationship Id="rId1" Type="http://schemas.openxmlformats.org/officeDocument/2006/relationships/tags" Target="../tags/tag35.xml"/><Relationship Id="rId6" Type="http://schemas.openxmlformats.org/officeDocument/2006/relationships/tags" Target="../tags/tag40.xml"/><Relationship Id="rId11" Type="http://schemas.openxmlformats.org/officeDocument/2006/relationships/tags" Target="../tags/tag45.xml"/><Relationship Id="rId24" Type="http://schemas.openxmlformats.org/officeDocument/2006/relationships/image" Target="../media/image5.svg"/><Relationship Id="rId32" Type="http://schemas.openxmlformats.org/officeDocument/2006/relationships/image" Target="../media/image2.png"/><Relationship Id="rId5" Type="http://schemas.openxmlformats.org/officeDocument/2006/relationships/tags" Target="../tags/tag39.xml"/><Relationship Id="rId15" Type="http://schemas.openxmlformats.org/officeDocument/2006/relationships/tags" Target="../tags/tag49.xml"/><Relationship Id="rId23" Type="http://schemas.openxmlformats.org/officeDocument/2006/relationships/image" Target="../media/image4.png"/><Relationship Id="rId28" Type="http://schemas.openxmlformats.org/officeDocument/2006/relationships/image" Target="../media/image9.svg"/><Relationship Id="rId10" Type="http://schemas.openxmlformats.org/officeDocument/2006/relationships/tags" Target="../tags/tag44.xml"/><Relationship Id="rId19" Type="http://schemas.microsoft.com/office/2007/relationships/media" Target="../media/media5.m4a"/><Relationship Id="rId31" Type="http://schemas.openxmlformats.org/officeDocument/2006/relationships/image" Target="../media/image1.jpeg"/><Relationship Id="rId4" Type="http://schemas.openxmlformats.org/officeDocument/2006/relationships/tags" Target="../tags/tag38.xml"/><Relationship Id="rId9" Type="http://schemas.openxmlformats.org/officeDocument/2006/relationships/tags" Target="../tags/tag43.xml"/><Relationship Id="rId14" Type="http://schemas.openxmlformats.org/officeDocument/2006/relationships/tags" Target="../tags/tag48.xml"/><Relationship Id="rId22" Type="http://schemas.openxmlformats.org/officeDocument/2006/relationships/notesSlide" Target="../notesSlides/notesSlide5.xml"/><Relationship Id="rId27" Type="http://schemas.openxmlformats.org/officeDocument/2006/relationships/image" Target="../media/image8.png"/><Relationship Id="rId30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57.xml"/><Relationship Id="rId13" Type="http://schemas.openxmlformats.org/officeDocument/2006/relationships/tags" Target="../tags/tag62.xml"/><Relationship Id="rId18" Type="http://schemas.openxmlformats.org/officeDocument/2006/relationships/tags" Target="../tags/tag67.xml"/><Relationship Id="rId26" Type="http://schemas.openxmlformats.org/officeDocument/2006/relationships/tags" Target="../tags/tag75.xml"/><Relationship Id="rId39" Type="http://schemas.openxmlformats.org/officeDocument/2006/relationships/tags" Target="../tags/tag88.xml"/><Relationship Id="rId3" Type="http://schemas.openxmlformats.org/officeDocument/2006/relationships/tags" Target="../tags/tag54.xml"/><Relationship Id="rId21" Type="http://schemas.openxmlformats.org/officeDocument/2006/relationships/tags" Target="../tags/tag70.xml"/><Relationship Id="rId34" Type="http://schemas.openxmlformats.org/officeDocument/2006/relationships/tags" Target="../tags/tag83.xml"/><Relationship Id="rId42" Type="http://schemas.openxmlformats.org/officeDocument/2006/relationships/tags" Target="../tags/tag91.xml"/><Relationship Id="rId47" Type="http://schemas.openxmlformats.org/officeDocument/2006/relationships/image" Target="../media/image2.png"/><Relationship Id="rId7" Type="http://schemas.openxmlformats.org/officeDocument/2006/relationships/tags" Target="../tags/tag56.xml"/><Relationship Id="rId12" Type="http://schemas.openxmlformats.org/officeDocument/2006/relationships/tags" Target="../tags/tag61.xml"/><Relationship Id="rId17" Type="http://schemas.openxmlformats.org/officeDocument/2006/relationships/tags" Target="../tags/tag66.xml"/><Relationship Id="rId25" Type="http://schemas.openxmlformats.org/officeDocument/2006/relationships/tags" Target="../tags/tag74.xml"/><Relationship Id="rId33" Type="http://schemas.openxmlformats.org/officeDocument/2006/relationships/tags" Target="../tags/tag82.xml"/><Relationship Id="rId38" Type="http://schemas.openxmlformats.org/officeDocument/2006/relationships/tags" Target="../tags/tag87.xml"/><Relationship Id="rId46" Type="http://schemas.openxmlformats.org/officeDocument/2006/relationships/image" Target="../media/image12.png"/><Relationship Id="rId2" Type="http://schemas.openxmlformats.org/officeDocument/2006/relationships/tags" Target="../tags/tag53.xml"/><Relationship Id="rId16" Type="http://schemas.openxmlformats.org/officeDocument/2006/relationships/tags" Target="../tags/tag65.xml"/><Relationship Id="rId20" Type="http://schemas.openxmlformats.org/officeDocument/2006/relationships/tags" Target="../tags/tag69.xml"/><Relationship Id="rId29" Type="http://schemas.openxmlformats.org/officeDocument/2006/relationships/tags" Target="../tags/tag78.xml"/><Relationship Id="rId41" Type="http://schemas.openxmlformats.org/officeDocument/2006/relationships/tags" Target="../tags/tag90.xml"/><Relationship Id="rId1" Type="http://schemas.openxmlformats.org/officeDocument/2006/relationships/themeOverride" Target="../theme/themeOverride2.xml"/><Relationship Id="rId6" Type="http://schemas.openxmlformats.org/officeDocument/2006/relationships/tags" Target="../tags/tag55.xml"/><Relationship Id="rId11" Type="http://schemas.openxmlformats.org/officeDocument/2006/relationships/tags" Target="../tags/tag60.xml"/><Relationship Id="rId24" Type="http://schemas.openxmlformats.org/officeDocument/2006/relationships/tags" Target="../tags/tag73.xml"/><Relationship Id="rId32" Type="http://schemas.openxmlformats.org/officeDocument/2006/relationships/tags" Target="../tags/tag81.xml"/><Relationship Id="rId37" Type="http://schemas.openxmlformats.org/officeDocument/2006/relationships/tags" Target="../tags/tag86.xml"/><Relationship Id="rId40" Type="http://schemas.openxmlformats.org/officeDocument/2006/relationships/tags" Target="../tags/tag89.xml"/><Relationship Id="rId45" Type="http://schemas.openxmlformats.org/officeDocument/2006/relationships/notesSlide" Target="../notesSlides/notesSlide6.xml"/><Relationship Id="rId5" Type="http://schemas.openxmlformats.org/officeDocument/2006/relationships/audio" Target="../media/media6.m4a"/><Relationship Id="rId15" Type="http://schemas.openxmlformats.org/officeDocument/2006/relationships/tags" Target="../tags/tag64.xml"/><Relationship Id="rId23" Type="http://schemas.openxmlformats.org/officeDocument/2006/relationships/tags" Target="../tags/tag72.xml"/><Relationship Id="rId28" Type="http://schemas.openxmlformats.org/officeDocument/2006/relationships/tags" Target="../tags/tag77.xml"/><Relationship Id="rId36" Type="http://schemas.openxmlformats.org/officeDocument/2006/relationships/tags" Target="../tags/tag85.xml"/><Relationship Id="rId10" Type="http://schemas.openxmlformats.org/officeDocument/2006/relationships/tags" Target="../tags/tag59.xml"/><Relationship Id="rId19" Type="http://schemas.openxmlformats.org/officeDocument/2006/relationships/tags" Target="../tags/tag68.xml"/><Relationship Id="rId31" Type="http://schemas.openxmlformats.org/officeDocument/2006/relationships/tags" Target="../tags/tag80.xml"/><Relationship Id="rId44" Type="http://schemas.openxmlformats.org/officeDocument/2006/relationships/slideLayout" Target="../slideLayouts/slideLayout7.xml"/><Relationship Id="rId4" Type="http://schemas.microsoft.com/office/2007/relationships/media" Target="../media/media6.m4a"/><Relationship Id="rId9" Type="http://schemas.openxmlformats.org/officeDocument/2006/relationships/tags" Target="../tags/tag58.xml"/><Relationship Id="rId14" Type="http://schemas.openxmlformats.org/officeDocument/2006/relationships/tags" Target="../tags/tag63.xml"/><Relationship Id="rId22" Type="http://schemas.openxmlformats.org/officeDocument/2006/relationships/tags" Target="../tags/tag71.xml"/><Relationship Id="rId27" Type="http://schemas.openxmlformats.org/officeDocument/2006/relationships/tags" Target="../tags/tag76.xml"/><Relationship Id="rId30" Type="http://schemas.openxmlformats.org/officeDocument/2006/relationships/tags" Target="../tags/tag79.xml"/><Relationship Id="rId35" Type="http://schemas.openxmlformats.org/officeDocument/2006/relationships/tags" Target="../tags/tag84.xml"/><Relationship Id="rId43" Type="http://schemas.openxmlformats.org/officeDocument/2006/relationships/tags" Target="../tags/tag9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94.xml"/><Relationship Id="rId7" Type="http://schemas.openxmlformats.org/officeDocument/2006/relationships/image" Target="../media/image3.jpeg"/><Relationship Id="rId2" Type="http://schemas.openxmlformats.org/officeDocument/2006/relationships/tags" Target="../tags/tag93.xml"/><Relationship Id="rId1" Type="http://schemas.openxmlformats.org/officeDocument/2006/relationships/themeOverride" Target="../theme/themeOverride3.xml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9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01.xml"/><Relationship Id="rId13" Type="http://schemas.openxmlformats.org/officeDocument/2006/relationships/notesSlide" Target="../notesSlides/notesSlide8.xml"/><Relationship Id="rId3" Type="http://schemas.openxmlformats.org/officeDocument/2006/relationships/tags" Target="../tags/tag98.xml"/><Relationship Id="rId7" Type="http://schemas.openxmlformats.org/officeDocument/2006/relationships/tags" Target="../tags/tag100.xml"/><Relationship Id="rId12" Type="http://schemas.openxmlformats.org/officeDocument/2006/relationships/slideLayout" Target="../slideLayouts/slideLayout2.xml"/><Relationship Id="rId2" Type="http://schemas.openxmlformats.org/officeDocument/2006/relationships/tags" Target="../tags/tag97.xml"/><Relationship Id="rId16" Type="http://schemas.openxmlformats.org/officeDocument/2006/relationships/image" Target="../media/image2.png"/><Relationship Id="rId1" Type="http://schemas.openxmlformats.org/officeDocument/2006/relationships/tags" Target="../tags/tag96.xml"/><Relationship Id="rId6" Type="http://schemas.openxmlformats.org/officeDocument/2006/relationships/tags" Target="../tags/tag99.xml"/><Relationship Id="rId11" Type="http://schemas.openxmlformats.org/officeDocument/2006/relationships/tags" Target="../tags/tag104.xml"/><Relationship Id="rId5" Type="http://schemas.openxmlformats.org/officeDocument/2006/relationships/audio" Target="../media/media7.m4a"/><Relationship Id="rId15" Type="http://schemas.openxmlformats.org/officeDocument/2006/relationships/image" Target="../media/image13.jpeg"/><Relationship Id="rId10" Type="http://schemas.openxmlformats.org/officeDocument/2006/relationships/tags" Target="../tags/tag103.xml"/><Relationship Id="rId4" Type="http://schemas.microsoft.com/office/2007/relationships/media" Target="../media/media7.m4a"/><Relationship Id="rId9" Type="http://schemas.openxmlformats.org/officeDocument/2006/relationships/tags" Target="../tags/tag102.xml"/><Relationship Id="rId1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8.m4a"/><Relationship Id="rId7" Type="http://schemas.openxmlformats.org/officeDocument/2006/relationships/image" Target="../media/image1.jpeg"/><Relationship Id="rId2" Type="http://schemas.openxmlformats.org/officeDocument/2006/relationships/tags" Target="../tags/tag106.xml"/><Relationship Id="rId1" Type="http://schemas.openxmlformats.org/officeDocument/2006/relationships/tags" Target="../tags/tag105.xml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media" Target="../media/media9.m4a"/><Relationship Id="rId7" Type="http://schemas.openxmlformats.org/officeDocument/2006/relationships/image" Target="../media/image1.jpeg"/><Relationship Id="rId2" Type="http://schemas.openxmlformats.org/officeDocument/2006/relationships/tags" Target="../tags/tag108.xml"/><Relationship Id="rId1" Type="http://schemas.openxmlformats.org/officeDocument/2006/relationships/tags" Target="../tags/tag107.xml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4a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114.xml"/><Relationship Id="rId13" Type="http://schemas.openxmlformats.org/officeDocument/2006/relationships/notesSlide" Target="../notesSlides/notesSlide11.xml"/><Relationship Id="rId3" Type="http://schemas.openxmlformats.org/officeDocument/2006/relationships/tags" Target="../tags/tag111.xml"/><Relationship Id="rId7" Type="http://schemas.openxmlformats.org/officeDocument/2006/relationships/tags" Target="../tags/tag113.xml"/><Relationship Id="rId12" Type="http://schemas.openxmlformats.org/officeDocument/2006/relationships/slideLayout" Target="../slideLayouts/slideLayout2.xml"/><Relationship Id="rId2" Type="http://schemas.openxmlformats.org/officeDocument/2006/relationships/tags" Target="../tags/tag110.xml"/><Relationship Id="rId16" Type="http://schemas.openxmlformats.org/officeDocument/2006/relationships/image" Target="../media/image2.png"/><Relationship Id="rId1" Type="http://schemas.openxmlformats.org/officeDocument/2006/relationships/tags" Target="../tags/tag109.xml"/><Relationship Id="rId6" Type="http://schemas.openxmlformats.org/officeDocument/2006/relationships/tags" Target="../tags/tag112.xml"/><Relationship Id="rId11" Type="http://schemas.openxmlformats.org/officeDocument/2006/relationships/tags" Target="../tags/tag117.xml"/><Relationship Id="rId5" Type="http://schemas.openxmlformats.org/officeDocument/2006/relationships/audio" Target="../media/media10.m4a"/><Relationship Id="rId15" Type="http://schemas.openxmlformats.org/officeDocument/2006/relationships/image" Target="../media/image16.jpeg"/><Relationship Id="rId10" Type="http://schemas.openxmlformats.org/officeDocument/2006/relationships/tags" Target="../tags/tag116.xml"/><Relationship Id="rId4" Type="http://schemas.microsoft.com/office/2007/relationships/media" Target="../media/media10.m4a"/><Relationship Id="rId9" Type="http://schemas.openxmlformats.org/officeDocument/2006/relationships/tags" Target="../tags/tag115.xml"/><Relationship Id="rId1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11.m4a"/><Relationship Id="rId7" Type="http://schemas.openxmlformats.org/officeDocument/2006/relationships/image" Target="../media/image1.jpeg"/><Relationship Id="rId2" Type="http://schemas.openxmlformats.org/officeDocument/2006/relationships/tags" Target="../tags/tag119.xml"/><Relationship Id="rId1" Type="http://schemas.openxmlformats.org/officeDocument/2006/relationships/tags" Target="../tags/tag118.xml"/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22.xml"/><Relationship Id="rId7" Type="http://schemas.openxmlformats.org/officeDocument/2006/relationships/notesSlide" Target="../notesSlides/notesSlide13.xml"/><Relationship Id="rId2" Type="http://schemas.openxmlformats.org/officeDocument/2006/relationships/tags" Target="../tags/tag121.xml"/><Relationship Id="rId1" Type="http://schemas.openxmlformats.org/officeDocument/2006/relationships/tags" Target="../tags/tag120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12.m4a"/><Relationship Id="rId4" Type="http://schemas.microsoft.com/office/2007/relationships/media" Target="../media/media12.m4a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tags" Target="../tags/tag124.xml"/><Relationship Id="rId7" Type="http://schemas.openxmlformats.org/officeDocument/2006/relationships/image" Target="../media/image3.jpeg"/><Relationship Id="rId2" Type="http://schemas.openxmlformats.org/officeDocument/2006/relationships/tags" Target="../tags/tag123.xml"/><Relationship Id="rId1" Type="http://schemas.openxmlformats.org/officeDocument/2006/relationships/themeOverride" Target="../theme/themeOverride4.xml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2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28.xml"/><Relationship Id="rId7" Type="http://schemas.openxmlformats.org/officeDocument/2006/relationships/notesSlide" Target="../notesSlides/notesSlide15.xml"/><Relationship Id="rId2" Type="http://schemas.openxmlformats.org/officeDocument/2006/relationships/tags" Target="../tags/tag127.xml"/><Relationship Id="rId1" Type="http://schemas.openxmlformats.org/officeDocument/2006/relationships/tags" Target="../tags/tag126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13.m4a"/><Relationship Id="rId10" Type="http://schemas.openxmlformats.org/officeDocument/2006/relationships/image" Target="../media/image2.png"/><Relationship Id="rId4" Type="http://schemas.microsoft.com/office/2007/relationships/media" Target="../media/media13.m4a"/><Relationship Id="rId9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31.xml"/><Relationship Id="rId7" Type="http://schemas.openxmlformats.org/officeDocument/2006/relationships/notesSlide" Target="../notesSlides/notesSlide16.xml"/><Relationship Id="rId2" Type="http://schemas.openxmlformats.org/officeDocument/2006/relationships/tags" Target="../tags/tag130.xml"/><Relationship Id="rId1" Type="http://schemas.openxmlformats.org/officeDocument/2006/relationships/tags" Target="../tags/tag129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14.m4a"/><Relationship Id="rId10" Type="http://schemas.openxmlformats.org/officeDocument/2006/relationships/image" Target="../media/image2.png"/><Relationship Id="rId4" Type="http://schemas.microsoft.com/office/2007/relationships/media" Target="../media/media14.m4a"/><Relationship Id="rId9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34.xml"/><Relationship Id="rId7" Type="http://schemas.openxmlformats.org/officeDocument/2006/relationships/notesSlide" Target="../notesSlides/notesSlide17.xml"/><Relationship Id="rId2" Type="http://schemas.openxmlformats.org/officeDocument/2006/relationships/tags" Target="../tags/tag133.xml"/><Relationship Id="rId1" Type="http://schemas.openxmlformats.org/officeDocument/2006/relationships/tags" Target="../tags/tag132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15.m4a"/><Relationship Id="rId10" Type="http://schemas.openxmlformats.org/officeDocument/2006/relationships/image" Target="../media/image2.png"/><Relationship Id="rId4" Type="http://schemas.microsoft.com/office/2007/relationships/media" Target="../media/media15.m4a"/><Relationship Id="rId9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37.xml"/><Relationship Id="rId7" Type="http://schemas.openxmlformats.org/officeDocument/2006/relationships/notesSlide" Target="../notesSlides/notesSlide18.xml"/><Relationship Id="rId2" Type="http://schemas.openxmlformats.org/officeDocument/2006/relationships/tags" Target="../tags/tag136.xml"/><Relationship Id="rId1" Type="http://schemas.openxmlformats.org/officeDocument/2006/relationships/tags" Target="../tags/tag135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16.m4a"/><Relationship Id="rId10" Type="http://schemas.openxmlformats.org/officeDocument/2006/relationships/image" Target="../media/image2.png"/><Relationship Id="rId4" Type="http://schemas.microsoft.com/office/2007/relationships/media" Target="../media/media16.m4a"/><Relationship Id="rId9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7.m4a"/><Relationship Id="rId7" Type="http://schemas.openxmlformats.org/officeDocument/2006/relationships/image" Target="../media/image1.jpeg"/><Relationship Id="rId2" Type="http://schemas.openxmlformats.org/officeDocument/2006/relationships/tags" Target="../tags/tag139.xml"/><Relationship Id="rId1" Type="http://schemas.openxmlformats.org/officeDocument/2006/relationships/tags" Target="../tags/tag138.xml"/><Relationship Id="rId6" Type="http://schemas.openxmlformats.org/officeDocument/2006/relationships/notesSlide" Target="../notesSlides/notesSlide19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7.m4a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tags" Target="../tags/tag141.xml"/><Relationship Id="rId7" Type="http://schemas.openxmlformats.org/officeDocument/2006/relationships/image" Target="../media/image3.jpeg"/><Relationship Id="rId2" Type="http://schemas.openxmlformats.org/officeDocument/2006/relationships/tags" Target="../tags/tag140.xml"/><Relationship Id="rId1" Type="http://schemas.openxmlformats.org/officeDocument/2006/relationships/themeOverride" Target="../theme/themeOverride5.xml"/><Relationship Id="rId6" Type="http://schemas.openxmlformats.org/officeDocument/2006/relationships/notesSlide" Target="../notesSlides/notesSlide20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4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13" Type="http://schemas.openxmlformats.org/officeDocument/2006/relationships/image" Target="../media/image22.png"/><Relationship Id="rId3" Type="http://schemas.openxmlformats.org/officeDocument/2006/relationships/tags" Target="../tags/tag145.xml"/><Relationship Id="rId7" Type="http://schemas.openxmlformats.org/officeDocument/2006/relationships/notesSlide" Target="../notesSlides/notesSlide21.xml"/><Relationship Id="rId12" Type="http://schemas.openxmlformats.org/officeDocument/2006/relationships/image" Target="../media/image21.svg"/><Relationship Id="rId2" Type="http://schemas.openxmlformats.org/officeDocument/2006/relationships/tags" Target="../tags/tag144.xml"/><Relationship Id="rId1" Type="http://schemas.openxmlformats.org/officeDocument/2006/relationships/tags" Target="../tags/tag143.xml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20.png"/><Relationship Id="rId5" Type="http://schemas.openxmlformats.org/officeDocument/2006/relationships/audio" Target="../media/media18.m4a"/><Relationship Id="rId15" Type="http://schemas.openxmlformats.org/officeDocument/2006/relationships/image" Target="../media/image2.png"/><Relationship Id="rId10" Type="http://schemas.openxmlformats.org/officeDocument/2006/relationships/image" Target="../media/image19.svg"/><Relationship Id="rId4" Type="http://schemas.microsoft.com/office/2007/relationships/media" Target="../media/media18.m4a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tags" Target="../tags/tag148.xml"/><Relationship Id="rId7" Type="http://schemas.openxmlformats.org/officeDocument/2006/relationships/notesSlide" Target="../notesSlides/notesSlide22.xml"/><Relationship Id="rId2" Type="http://schemas.openxmlformats.org/officeDocument/2006/relationships/tags" Target="../tags/tag147.xml"/><Relationship Id="rId1" Type="http://schemas.openxmlformats.org/officeDocument/2006/relationships/tags" Target="../tags/tag146.xml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2.png"/><Relationship Id="rId5" Type="http://schemas.openxmlformats.org/officeDocument/2006/relationships/audio" Target="../media/media19.m4a"/><Relationship Id="rId10" Type="http://schemas.openxmlformats.org/officeDocument/2006/relationships/image" Target="../media/image23.svg"/><Relationship Id="rId4" Type="http://schemas.microsoft.com/office/2007/relationships/media" Target="../media/media19.m4a"/><Relationship Id="rId9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tags" Target="../tags/tag150.xml"/><Relationship Id="rId7" Type="http://schemas.openxmlformats.org/officeDocument/2006/relationships/notesSlide" Target="../notesSlides/notesSlide23.xml"/><Relationship Id="rId2" Type="http://schemas.openxmlformats.org/officeDocument/2006/relationships/tags" Target="../tags/tag149.xml"/><Relationship Id="rId1" Type="http://schemas.openxmlformats.org/officeDocument/2006/relationships/themeOverride" Target="../theme/themeOverride6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20.m4a"/><Relationship Id="rId10" Type="http://schemas.openxmlformats.org/officeDocument/2006/relationships/image" Target="../media/image2.png"/><Relationship Id="rId4" Type="http://schemas.microsoft.com/office/2007/relationships/media" Target="../media/media20.m4a"/><Relationship Id="rId9" Type="http://schemas.openxmlformats.org/officeDocument/2006/relationships/image" Target="../media/image2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tags" Target="../tags/tag152.xml"/><Relationship Id="rId7" Type="http://schemas.openxmlformats.org/officeDocument/2006/relationships/image" Target="../media/image23.svg"/><Relationship Id="rId2" Type="http://schemas.openxmlformats.org/officeDocument/2006/relationships/tags" Target="../tags/tag151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22.png"/><Relationship Id="rId5" Type="http://schemas.openxmlformats.org/officeDocument/2006/relationships/notesSlide" Target="../notesSlides/notesSlide24.xml"/><Relationship Id="rId4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tags" Target="../tags/tag154.xml"/><Relationship Id="rId7" Type="http://schemas.openxmlformats.org/officeDocument/2006/relationships/image" Target="../media/image23.svg"/><Relationship Id="rId2" Type="http://schemas.openxmlformats.org/officeDocument/2006/relationships/tags" Target="../tags/tag153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22.pn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tags" Target="../tags/tag157.xml"/><Relationship Id="rId7" Type="http://schemas.openxmlformats.org/officeDocument/2006/relationships/image" Target="../media/image1.jpeg"/><Relationship Id="rId2" Type="http://schemas.openxmlformats.org/officeDocument/2006/relationships/tags" Target="../tags/tag156.xml"/><Relationship Id="rId1" Type="http://schemas.openxmlformats.org/officeDocument/2006/relationships/tags" Target="../tags/tag155.xml"/><Relationship Id="rId6" Type="http://schemas.openxmlformats.org/officeDocument/2006/relationships/notesSlide" Target="../notesSlides/notesSlide26.xml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1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副标题 13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7834630" y="5580380"/>
            <a:ext cx="4648835" cy="1062990"/>
          </a:xfrm>
        </p:spPr>
        <p:txBody>
          <a:bodyPr/>
          <a:lstStyle/>
          <a:p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Name: Huijuan Li</a:t>
            </a:r>
          </a:p>
          <a:p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Student Number: 1805161</a:t>
            </a:r>
          </a:p>
          <a:p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PPT designed by Huijuan Li</a:t>
            </a:r>
            <a:endParaRPr lang="en-US" altLang="zh-CN" sz="1600"/>
          </a:p>
          <a:p>
            <a:endParaRPr lang="en-US" altLang="zh-CN" sz="1600"/>
          </a:p>
        </p:txBody>
      </p:sp>
      <p:pic>
        <p:nvPicPr>
          <p:cNvPr id="4" name="图片 3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91790" y="1779905"/>
            <a:ext cx="6408420" cy="2446020"/>
          </a:xfrm>
          <a:prstGeom prst="rect">
            <a:avLst/>
          </a:prstGeom>
        </p:spPr>
      </p:pic>
      <p:sp>
        <p:nvSpPr>
          <p:cNvPr id="270340" name="Freeform 3"/>
          <p:cNvSpPr/>
          <p:nvPr>
            <p:custDataLst>
              <p:tags r:id="rId3"/>
            </p:custDataLst>
          </p:nvPr>
        </p:nvSpPr>
        <p:spPr>
          <a:xfrm>
            <a:off x="2458510" y="4514217"/>
            <a:ext cx="7274983" cy="158749"/>
          </a:xfrm>
          <a:custGeom>
            <a:avLst/>
            <a:gdLst/>
            <a:ahLst/>
            <a:cxnLst>
              <a:cxn ang="0">
                <a:pos x="12700" y="72694"/>
              </a:cxn>
              <a:cxn ang="0">
                <a:pos x="132105" y="84658"/>
              </a:cxn>
              <a:cxn ang="0">
                <a:pos x="264706" y="58089"/>
              </a:cxn>
              <a:cxn ang="0">
                <a:pos x="517169" y="60515"/>
              </a:cxn>
              <a:cxn ang="0">
                <a:pos x="627316" y="72694"/>
              </a:cxn>
              <a:cxn ang="0">
                <a:pos x="762546" y="44704"/>
              </a:cxn>
              <a:cxn ang="0">
                <a:pos x="1014869" y="60705"/>
              </a:cxn>
              <a:cxn ang="0">
                <a:pos x="1392072" y="42672"/>
              </a:cxn>
              <a:cxn ang="0">
                <a:pos x="1512392" y="40233"/>
              </a:cxn>
              <a:cxn ang="0">
                <a:pos x="1626539" y="72694"/>
              </a:cxn>
              <a:cxn ang="0">
                <a:pos x="1869770" y="51701"/>
              </a:cxn>
              <a:cxn ang="0">
                <a:pos x="2001024" y="84658"/>
              </a:cxn>
              <a:cxn ang="0">
                <a:pos x="2130488" y="84353"/>
              </a:cxn>
              <a:cxn ang="0">
                <a:pos x="2376360" y="42735"/>
              </a:cxn>
              <a:cxn ang="0">
                <a:pos x="2490584" y="72656"/>
              </a:cxn>
              <a:cxn ang="0">
                <a:pos x="2628391" y="53708"/>
              </a:cxn>
              <a:cxn ang="0">
                <a:pos x="2751315" y="42697"/>
              </a:cxn>
              <a:cxn ang="0">
                <a:pos x="2886544" y="60668"/>
              </a:cxn>
              <a:cxn ang="0">
                <a:pos x="3156991" y="12700"/>
              </a:cxn>
              <a:cxn ang="0">
                <a:pos x="3398697" y="42697"/>
              </a:cxn>
              <a:cxn ang="0">
                <a:pos x="3678542" y="25107"/>
              </a:cxn>
              <a:cxn ang="0">
                <a:pos x="3804640" y="58280"/>
              </a:cxn>
              <a:cxn ang="0">
                <a:pos x="3972699" y="72656"/>
              </a:cxn>
              <a:cxn ang="0">
                <a:pos x="4218609" y="42697"/>
              </a:cxn>
              <a:cxn ang="0">
                <a:pos x="4335322" y="85318"/>
              </a:cxn>
              <a:cxn ang="0">
                <a:pos x="4477702" y="75641"/>
              </a:cxn>
              <a:cxn ang="0">
                <a:pos x="4603762" y="40728"/>
              </a:cxn>
              <a:cxn ang="0">
                <a:pos x="4713770" y="33705"/>
              </a:cxn>
              <a:cxn ang="0">
                <a:pos x="4971008" y="72656"/>
              </a:cxn>
              <a:cxn ang="0">
                <a:pos x="5116614" y="70243"/>
              </a:cxn>
              <a:cxn ang="0">
                <a:pos x="5172100" y="44729"/>
              </a:cxn>
              <a:cxn ang="0">
                <a:pos x="5232704" y="35699"/>
              </a:cxn>
              <a:cxn ang="0">
                <a:pos x="5350281" y="35737"/>
              </a:cxn>
              <a:cxn ang="0">
                <a:pos x="5442521" y="94132"/>
              </a:cxn>
              <a:cxn ang="0">
                <a:pos x="5674334" y="69761"/>
              </a:cxn>
              <a:cxn ang="0">
                <a:pos x="5784075" y="51739"/>
              </a:cxn>
              <a:cxn ang="0">
                <a:pos x="5874549" y="84696"/>
              </a:cxn>
            </a:cxnLst>
            <a:rect l="0" t="0" r="0" b="0"/>
            <a:pathLst>
              <a:path w="5887250" h="123344">
                <a:moveTo>
                  <a:pt x="12700" y="72694"/>
                </a:moveTo>
                <a:cubicBezTo>
                  <a:pt x="56070" y="72694"/>
                  <a:pt x="90957" y="81318"/>
                  <a:pt x="132105" y="84658"/>
                </a:cubicBezTo>
                <a:cubicBezTo>
                  <a:pt x="186816" y="89103"/>
                  <a:pt x="216636" y="79108"/>
                  <a:pt x="264706" y="58089"/>
                </a:cubicBezTo>
                <a:cubicBezTo>
                  <a:pt x="349592" y="20980"/>
                  <a:pt x="433704" y="32042"/>
                  <a:pt x="517169" y="60515"/>
                </a:cubicBezTo>
                <a:cubicBezTo>
                  <a:pt x="552576" y="72593"/>
                  <a:pt x="586016" y="73761"/>
                  <a:pt x="627316" y="72694"/>
                </a:cubicBezTo>
                <a:cubicBezTo>
                  <a:pt x="675068" y="71463"/>
                  <a:pt x="715937" y="50685"/>
                  <a:pt x="762546" y="44704"/>
                </a:cubicBezTo>
                <a:cubicBezTo>
                  <a:pt x="850099" y="33464"/>
                  <a:pt x="929601" y="60668"/>
                  <a:pt x="1014869" y="60705"/>
                </a:cubicBezTo>
                <a:cubicBezTo>
                  <a:pt x="1142288" y="60756"/>
                  <a:pt x="1267180" y="53111"/>
                  <a:pt x="1392072" y="42672"/>
                </a:cubicBezTo>
                <a:cubicBezTo>
                  <a:pt x="1434490" y="39116"/>
                  <a:pt x="1469453" y="29489"/>
                  <a:pt x="1512392" y="40233"/>
                </a:cubicBezTo>
                <a:cubicBezTo>
                  <a:pt x="1557502" y="51523"/>
                  <a:pt x="1578470" y="73037"/>
                  <a:pt x="1626539" y="72694"/>
                </a:cubicBezTo>
                <a:cubicBezTo>
                  <a:pt x="1711274" y="72085"/>
                  <a:pt x="1783613" y="51790"/>
                  <a:pt x="1869770" y="51701"/>
                </a:cubicBezTo>
                <a:cubicBezTo>
                  <a:pt x="1922691" y="51651"/>
                  <a:pt x="1952332" y="67640"/>
                  <a:pt x="2001024" y="84658"/>
                </a:cubicBezTo>
                <a:cubicBezTo>
                  <a:pt x="2047735" y="100990"/>
                  <a:pt x="2084438" y="98679"/>
                  <a:pt x="2130488" y="84353"/>
                </a:cubicBezTo>
                <a:cubicBezTo>
                  <a:pt x="2208466" y="60096"/>
                  <a:pt x="2288908" y="34797"/>
                  <a:pt x="2376360" y="42735"/>
                </a:cubicBezTo>
                <a:cubicBezTo>
                  <a:pt x="2416263" y="46354"/>
                  <a:pt x="2448864" y="67881"/>
                  <a:pt x="2490584" y="72656"/>
                </a:cubicBezTo>
                <a:cubicBezTo>
                  <a:pt x="2544495" y="78828"/>
                  <a:pt x="2579649" y="60743"/>
                  <a:pt x="2628391" y="53708"/>
                </a:cubicBezTo>
                <a:cubicBezTo>
                  <a:pt x="2668727" y="47879"/>
                  <a:pt x="2710510" y="42519"/>
                  <a:pt x="2751315" y="42697"/>
                </a:cubicBezTo>
                <a:cubicBezTo>
                  <a:pt x="2799663" y="42913"/>
                  <a:pt x="2839465" y="56997"/>
                  <a:pt x="2886544" y="60668"/>
                </a:cubicBezTo>
                <a:cubicBezTo>
                  <a:pt x="2983865" y="68249"/>
                  <a:pt x="3063341" y="12065"/>
                  <a:pt x="3156991" y="12700"/>
                </a:cubicBezTo>
                <a:cubicBezTo>
                  <a:pt x="3241586" y="13271"/>
                  <a:pt x="3312921" y="42938"/>
                  <a:pt x="3398697" y="42697"/>
                </a:cubicBezTo>
                <a:cubicBezTo>
                  <a:pt x="3497732" y="42417"/>
                  <a:pt x="3582098" y="444"/>
                  <a:pt x="3678542" y="25107"/>
                </a:cubicBezTo>
                <a:cubicBezTo>
                  <a:pt x="3721353" y="36067"/>
                  <a:pt x="3761917" y="42646"/>
                  <a:pt x="3804640" y="58280"/>
                </a:cubicBezTo>
                <a:cubicBezTo>
                  <a:pt x="3858450" y="77978"/>
                  <a:pt x="3915498" y="74714"/>
                  <a:pt x="3972699" y="72656"/>
                </a:cubicBezTo>
                <a:cubicBezTo>
                  <a:pt x="4058767" y="69557"/>
                  <a:pt x="4129519" y="18554"/>
                  <a:pt x="4218609" y="42697"/>
                </a:cubicBezTo>
                <a:cubicBezTo>
                  <a:pt x="4257344" y="53200"/>
                  <a:pt x="4297045" y="78092"/>
                  <a:pt x="4335322" y="85318"/>
                </a:cubicBezTo>
                <a:cubicBezTo>
                  <a:pt x="4376966" y="93179"/>
                  <a:pt x="4439043" y="86385"/>
                  <a:pt x="4477702" y="75641"/>
                </a:cubicBezTo>
                <a:cubicBezTo>
                  <a:pt x="4520476" y="63766"/>
                  <a:pt x="4560989" y="48704"/>
                  <a:pt x="4603762" y="40728"/>
                </a:cubicBezTo>
                <a:cubicBezTo>
                  <a:pt x="4637417" y="34442"/>
                  <a:pt x="4675860" y="33807"/>
                  <a:pt x="4713770" y="33705"/>
                </a:cubicBezTo>
                <a:cubicBezTo>
                  <a:pt x="4803902" y="33426"/>
                  <a:pt x="4883505" y="69786"/>
                  <a:pt x="4971008" y="72656"/>
                </a:cubicBezTo>
                <a:cubicBezTo>
                  <a:pt x="5013197" y="74028"/>
                  <a:pt x="5076685" y="82283"/>
                  <a:pt x="5116614" y="70243"/>
                </a:cubicBezTo>
                <a:cubicBezTo>
                  <a:pt x="5132946" y="65316"/>
                  <a:pt x="5150104" y="47955"/>
                  <a:pt x="5172100" y="44729"/>
                </a:cubicBezTo>
                <a:cubicBezTo>
                  <a:pt x="5191785" y="41846"/>
                  <a:pt x="5213401" y="37756"/>
                  <a:pt x="5232704" y="35699"/>
                </a:cubicBezTo>
                <a:cubicBezTo>
                  <a:pt x="5267985" y="31953"/>
                  <a:pt x="5316054" y="26695"/>
                  <a:pt x="5350281" y="35737"/>
                </a:cubicBezTo>
                <a:cubicBezTo>
                  <a:pt x="5389588" y="46101"/>
                  <a:pt x="5410034" y="74015"/>
                  <a:pt x="5442521" y="94132"/>
                </a:cubicBezTo>
                <a:cubicBezTo>
                  <a:pt x="5507583" y="134429"/>
                  <a:pt x="5612460" y="93370"/>
                  <a:pt x="5674334" y="69761"/>
                </a:cubicBezTo>
                <a:cubicBezTo>
                  <a:pt x="5707303" y="57162"/>
                  <a:pt x="5743612" y="44361"/>
                  <a:pt x="5784075" y="51739"/>
                </a:cubicBezTo>
                <a:cubicBezTo>
                  <a:pt x="5816003" y="57556"/>
                  <a:pt x="5844540" y="72885"/>
                  <a:pt x="5874549" y="84696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en-US" sz="1875" noProof="1">
              <a:solidFill>
                <a:schemeClr val="bg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2F4DBA6-A1F4-49BA-B193-270CA62E4D12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39995" y="514460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847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矩形: 圆角 23"/>
          <p:cNvSpPr/>
          <p:nvPr>
            <p:custDataLst>
              <p:tags r:id="rId2"/>
            </p:custDataLst>
          </p:nvPr>
        </p:nvSpPr>
        <p:spPr>
          <a:xfrm>
            <a:off x="1010285" y="3105785"/>
            <a:ext cx="752475" cy="675640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r>
              <a:rPr lang="en-US" altLang="zh-CN" sz="3200" dirty="0">
                <a:solidFill>
                  <a:schemeClr val="bg2"/>
                </a:solidFill>
              </a:rPr>
              <a:t>1</a:t>
            </a:r>
          </a:p>
        </p:txBody>
      </p:sp>
      <p:sp>
        <p:nvSpPr>
          <p:cNvPr id="38" name="文本框 37"/>
          <p:cNvSpPr txBox="1"/>
          <p:nvPr>
            <p:custDataLst>
              <p:tags r:id="rId3"/>
            </p:custDataLst>
          </p:nvPr>
        </p:nvSpPr>
        <p:spPr>
          <a:xfrm>
            <a:off x="2110593" y="3071531"/>
            <a:ext cx="2886287" cy="715273"/>
          </a:xfrm>
          <a:prstGeom prst="rect">
            <a:avLst/>
          </a:prstGeom>
          <a:noFill/>
        </p:spPr>
        <p:txBody>
          <a:bodyPr wrap="square" anchor="b" anchorCtr="0"/>
          <a:lstStyle>
            <a:defPPr>
              <a:defRPr lang="zh-CN"/>
            </a:defPPr>
            <a:lvl1pPr>
              <a:defRPr>
                <a:solidFill>
                  <a:srgbClr val="474546"/>
                </a:solidFill>
                <a:latin typeface="+mj-lt"/>
              </a:defRPr>
            </a:lvl1pPr>
          </a:lstStyle>
          <a:p>
            <a:r>
              <a:rPr lang="en-US" altLang="zh-CN" sz="3600" dirty="0">
                <a:solidFill>
                  <a:schemeClr val="bg2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41" name="矩形: 圆角 23"/>
          <p:cNvSpPr/>
          <p:nvPr>
            <p:custDataLst>
              <p:tags r:id="rId4"/>
            </p:custDataLst>
          </p:nvPr>
        </p:nvSpPr>
        <p:spPr>
          <a:xfrm>
            <a:off x="1071612" y="4773312"/>
            <a:ext cx="690750" cy="675666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/>
          <a:p>
            <a:pPr algn="ctr"/>
            <a:r>
              <a:rPr lang="en-US" altLang="zh-CN" sz="3200" dirty="0">
                <a:solidFill>
                  <a:schemeClr val="bg2"/>
                </a:solidFill>
              </a:rPr>
              <a:t>2</a:t>
            </a:r>
          </a:p>
        </p:txBody>
      </p:sp>
      <p:sp>
        <p:nvSpPr>
          <p:cNvPr id="48" name="矩形: 圆角 23"/>
          <p:cNvSpPr/>
          <p:nvPr>
            <p:custDataLst>
              <p:tags r:id="rId5"/>
            </p:custDataLst>
          </p:nvPr>
        </p:nvSpPr>
        <p:spPr>
          <a:xfrm>
            <a:off x="6549339" y="4862289"/>
            <a:ext cx="690750" cy="675666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/>
          <a:p>
            <a:pPr algn="ctr"/>
            <a:r>
              <a:rPr lang="en-US" altLang="zh-CN" sz="3200" dirty="0">
                <a:solidFill>
                  <a:schemeClr val="bg2"/>
                </a:solidFill>
              </a:rPr>
              <a:t>4</a:t>
            </a:r>
          </a:p>
        </p:txBody>
      </p:sp>
      <p:sp>
        <p:nvSpPr>
          <p:cNvPr id="20" name="矩形: 圆角 23"/>
          <p:cNvSpPr/>
          <p:nvPr>
            <p:custDataLst>
              <p:tags r:id="rId6"/>
            </p:custDataLst>
          </p:nvPr>
        </p:nvSpPr>
        <p:spPr>
          <a:xfrm>
            <a:off x="6549325" y="3086117"/>
            <a:ext cx="690750" cy="675666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/>
          <a:p>
            <a:pPr algn="ctr"/>
            <a:r>
              <a:rPr lang="en-US" altLang="zh-CN" sz="3200" dirty="0">
                <a:solidFill>
                  <a:schemeClr val="bg2"/>
                </a:solidFill>
              </a:rPr>
              <a:t>3</a:t>
            </a: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3370244" y="312562"/>
            <a:ext cx="1863907" cy="1891809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/>
          <a:p>
            <a:pPr algn="r"/>
            <a:r>
              <a:rPr lang="en-US" altLang="zh-CN" sz="10000" b="1" dirty="0">
                <a:solidFill>
                  <a:schemeClr val="bg2"/>
                </a:solidFill>
              </a:rPr>
              <a:t>C</a:t>
            </a:r>
            <a:endParaRPr lang="zh-CN" altLang="en-US" sz="10000" b="1" dirty="0">
              <a:solidFill>
                <a:schemeClr val="bg2"/>
              </a:solidFill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5233670" y="1249680"/>
            <a:ext cx="1852295" cy="460375"/>
          </a:xfrm>
          <a:prstGeom prst="rect">
            <a:avLst/>
          </a:prstGeom>
          <a:noFill/>
          <a:ln w="12700" cmpd="sng">
            <a:solidFill>
              <a:schemeClr val="tx1">
                <a:alpha val="12000"/>
              </a:schemeClr>
            </a:solidFill>
            <a:prstDash val="solid"/>
          </a:ln>
          <a:effectLst>
            <a:reflection blurRad="6350" stA="52000" endA="300" endPos="35000" dir="5400000" sy="-100000" algn="bl" rotWithShape="0"/>
          </a:effectLst>
        </p:spPr>
        <p:txBody>
          <a:bodyPr vert="horz"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bg2"/>
                </a:solidFill>
              </a:rPr>
              <a:t>ONTENTS</a:t>
            </a: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2110740" y="5088255"/>
            <a:ext cx="4344035" cy="715010"/>
          </a:xfrm>
          <a:prstGeom prst="rect">
            <a:avLst/>
          </a:prstGeom>
          <a:noFill/>
        </p:spPr>
        <p:txBody>
          <a:bodyPr wrap="square" anchor="b" anchorCtr="0"/>
          <a:lstStyle>
            <a:defPPr>
              <a:defRPr lang="zh-CN"/>
            </a:defPPr>
            <a:lvl1pPr>
              <a:defRPr>
                <a:solidFill>
                  <a:srgbClr val="474546"/>
                </a:solidFill>
                <a:latin typeface="+mj-lt"/>
              </a:defRPr>
            </a:lvl1pPr>
          </a:lstStyle>
          <a:p>
            <a:r>
              <a:rPr lang="en-US" altLang="zh-CN" sz="3600" dirty="0">
                <a:solidFill>
                  <a:schemeClr val="bg2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</a:rPr>
              <a:t>Macro</a:t>
            </a:r>
            <a:r>
              <a:rPr lang="en-US" altLang="zh-CN" sz="3600" dirty="0">
                <a:solidFill>
                  <a:schemeClr val="bg2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environmental Analysis</a:t>
            </a:r>
            <a:endParaRPr lang="en-US" altLang="zh-CN" sz="3600" dirty="0">
              <a:solidFill>
                <a:schemeClr val="bg2"/>
              </a:solidFill>
              <a:latin typeface="Times New Roman" panose="02020603050405020304" pitchFamily="18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7722870" y="3086100"/>
            <a:ext cx="4403090" cy="949960"/>
          </a:xfrm>
          <a:prstGeom prst="rect">
            <a:avLst/>
          </a:prstGeom>
          <a:noFill/>
        </p:spPr>
        <p:txBody>
          <a:bodyPr wrap="square" anchor="b" anchorCtr="0"/>
          <a:lstStyle>
            <a:defPPr>
              <a:defRPr lang="zh-CN"/>
            </a:defPPr>
            <a:lvl1pPr>
              <a:defRPr>
                <a:solidFill>
                  <a:srgbClr val="474546"/>
                </a:solidFill>
                <a:latin typeface="+mj-lt"/>
              </a:defRPr>
            </a:lvl1pPr>
          </a:lstStyle>
          <a:p>
            <a:endParaRPr lang="en-US" altLang="zh-CN" sz="3600" dirty="0">
              <a:solidFill>
                <a:schemeClr val="bg2"/>
              </a:solidFill>
              <a:latin typeface="等线" panose="02010600030101010101" charset="-122"/>
              <a:ea typeface="等线" panose="02010600030101010101" charset="-122"/>
              <a:cs typeface="+mj-cs"/>
              <a:sym typeface="+mn-ea"/>
            </a:endParaRPr>
          </a:p>
          <a:p>
            <a:r>
              <a:rPr lang="en-US" altLang="zh-CN" sz="3600" dirty="0">
                <a:solidFill>
                  <a:schemeClr val="bg2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Microenvironmental Analysis</a:t>
            </a:r>
            <a:endParaRPr lang="en-US" altLang="zh-CN" sz="3600" dirty="0">
              <a:solidFill>
                <a:schemeClr val="bg2"/>
              </a:solidFill>
              <a:latin typeface="Times New Roman" panose="02020603050405020304" pitchFamily="18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7722870" y="5088255"/>
            <a:ext cx="4168775" cy="715010"/>
          </a:xfrm>
          <a:prstGeom prst="rect">
            <a:avLst/>
          </a:prstGeom>
          <a:noFill/>
        </p:spPr>
        <p:txBody>
          <a:bodyPr wrap="square" anchor="b" anchorCtr="0"/>
          <a:lstStyle>
            <a:defPPr>
              <a:defRPr lang="zh-CN"/>
            </a:defPPr>
            <a:lvl1pPr>
              <a:defRPr>
                <a:solidFill>
                  <a:srgbClr val="474546"/>
                </a:solidFill>
                <a:latin typeface="+mj-lt"/>
              </a:defRPr>
            </a:lvl1pPr>
          </a:lstStyle>
          <a:p>
            <a:r>
              <a:rPr lang="en-US" altLang="zh-CN" sz="3600" dirty="0">
                <a:solidFill>
                  <a:schemeClr val="bg2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Opportunities and Threats</a:t>
            </a:r>
            <a:endParaRPr lang="en-US" altLang="zh-CN" sz="3600" dirty="0">
              <a:solidFill>
                <a:schemeClr val="bg2"/>
              </a:solidFill>
              <a:latin typeface="Times New Roman" panose="02020603050405020304" pitchFamily="18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 descr="35_label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93055" y="664210"/>
            <a:ext cx="1533525" cy="58547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1E61920-2639-477B-B07C-496263672F9B}"/>
              </a:ext>
            </a:extLst>
          </p:cNvPr>
          <p:cNvPicPr>
            <a:picLocks noChangeAspect="1"/>
          </p:cNvPicPr>
          <p:nvPr>
            <a:audioFile r:link="rId13"/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46016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6202680" y="19050"/>
            <a:ext cx="5999480" cy="3355975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0582" name="矩形 3"/>
          <p:cNvSpPr/>
          <p:nvPr>
            <p:custDataLst>
              <p:tags r:id="rId4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106420" y="6482080"/>
            <a:ext cx="90957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Vivendi annual report (2018) &amp; Marketline (2019) &amp; UMG website (2019)</a:t>
            </a:r>
            <a:r>
              <a:rPr lang="en-US" altLang="zh-CN"/>
              <a:t>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Universal Music Group Inc (UMG)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350" y="2012189"/>
            <a:ext cx="7130415" cy="4457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American music company</a:t>
            </a:r>
          </a:p>
          <a:p>
            <a:pPr marL="285750" indent="-28575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Headquarter: Santa Monica, California, the US.</a:t>
            </a:r>
          </a:p>
          <a:p>
            <a:pPr marL="285750" indent="-28575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Three segments: Recorded Music, Music Publishing and Merchandising</a:t>
            </a:r>
          </a:p>
          <a:p>
            <a:pPr marL="285750" indent="-28575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Main products and services: Recorded Music, Publishes Music, Music Video and DVD Products</a:t>
            </a:r>
          </a:p>
          <a:p>
            <a:pPr marL="285750" indent="-28575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ea typeface="等线" panose="02010600030101010101" charset="-122"/>
                <a:cs typeface="Times New Roman" panose="02020603050405020304" pitchFamily="18" charset="0"/>
                <a:sym typeface="+mn-ea"/>
              </a:rPr>
              <a:t>Revenues of over 7,107 million Us dollars at the end of 2018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E878D67-6F41-4060-8527-8C78057F656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19509" y="5937250"/>
            <a:ext cx="609600" cy="6096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 spd="slow" advTm="3949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17"/>
          <p:cNvSpPr>
            <a:spLocks noChangeAspect="1"/>
          </p:cNvSpPr>
          <p:nvPr>
            <p:custDataLst>
              <p:tags r:id="rId2"/>
            </p:custDataLst>
          </p:nvPr>
        </p:nvSpPr>
        <p:spPr bwMode="auto">
          <a:xfrm>
            <a:off x="5959247" y="3226645"/>
            <a:ext cx="1938337" cy="1908175"/>
          </a:xfrm>
          <a:custGeom>
            <a:avLst/>
            <a:gdLst>
              <a:gd name="T0" fmla="*/ 145 w 145"/>
              <a:gd name="T1" fmla="*/ 74 h 143"/>
              <a:gd name="T2" fmla="*/ 133 w 145"/>
              <a:gd name="T3" fmla="*/ 88 h 143"/>
              <a:gd name="T4" fmla="*/ 8 w 145"/>
              <a:gd name="T5" fmla="*/ 143 h 143"/>
              <a:gd name="T6" fmla="*/ 2 w 145"/>
              <a:gd name="T7" fmla="*/ 141 h 143"/>
              <a:gd name="T8" fmla="*/ 0 w 145"/>
              <a:gd name="T9" fmla="*/ 135 h 143"/>
              <a:gd name="T10" fmla="*/ 6 w 145"/>
              <a:gd name="T11" fmla="*/ 108 h 143"/>
              <a:gd name="T12" fmla="*/ 50 w 145"/>
              <a:gd name="T13" fmla="*/ 73 h 143"/>
              <a:gd name="T14" fmla="*/ 21 w 145"/>
              <a:gd name="T15" fmla="*/ 44 h 143"/>
              <a:gd name="T16" fmla="*/ 29 w 145"/>
              <a:gd name="T17" fmla="*/ 8 h 143"/>
              <a:gd name="T18" fmla="*/ 36 w 145"/>
              <a:gd name="T19" fmla="*/ 1 h 143"/>
              <a:gd name="T20" fmla="*/ 44 w 145"/>
              <a:gd name="T21" fmla="*/ 3 h 143"/>
              <a:gd name="T22" fmla="*/ 138 w 145"/>
              <a:gd name="T23" fmla="*/ 61 h 143"/>
              <a:gd name="T24" fmla="*/ 145 w 145"/>
              <a:gd name="T25" fmla="*/ 7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35" name="Freeform 18"/>
          <p:cNvSpPr/>
          <p:nvPr>
            <p:custDataLst>
              <p:tags r:id="rId3"/>
            </p:custDataLst>
          </p:nvPr>
        </p:nvSpPr>
        <p:spPr bwMode="auto">
          <a:xfrm>
            <a:off x="5235713" y="3583833"/>
            <a:ext cx="1295400" cy="1266825"/>
          </a:xfrm>
          <a:custGeom>
            <a:avLst/>
            <a:gdLst>
              <a:gd name="T0" fmla="*/ 127 w 127"/>
              <a:gd name="T1" fmla="*/ 64 h 124"/>
              <a:gd name="T2" fmla="*/ 117 w 127"/>
              <a:gd name="T3" fmla="*/ 76 h 124"/>
              <a:gd name="T4" fmla="*/ 8 w 127"/>
              <a:gd name="T5" fmla="*/ 124 h 124"/>
              <a:gd name="T6" fmla="*/ 2 w 127"/>
              <a:gd name="T7" fmla="*/ 123 h 124"/>
              <a:gd name="T8" fmla="*/ 1 w 127"/>
              <a:gd name="T9" fmla="*/ 118 h 124"/>
              <a:gd name="T10" fmla="*/ 6 w 127"/>
              <a:gd name="T11" fmla="*/ 94 h 124"/>
              <a:gd name="T12" fmla="*/ 39 w 127"/>
              <a:gd name="T13" fmla="*/ 62 h 124"/>
              <a:gd name="T14" fmla="*/ 19 w 127"/>
              <a:gd name="T15" fmla="*/ 38 h 124"/>
              <a:gd name="T16" fmla="*/ 26 w 127"/>
              <a:gd name="T17" fmla="*/ 6 h 124"/>
              <a:gd name="T18" fmla="*/ 32 w 127"/>
              <a:gd name="T19" fmla="*/ 1 h 124"/>
              <a:gd name="T20" fmla="*/ 39 w 127"/>
              <a:gd name="T21" fmla="*/ 2 h 124"/>
              <a:gd name="T22" fmla="*/ 121 w 127"/>
              <a:gd name="T23" fmla="*/ 52 h 124"/>
              <a:gd name="T24" fmla="*/ 127 w 127"/>
              <a:gd name="T25" fmla="*/ 64 h 1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36" name="Freeform 19"/>
          <p:cNvSpPr/>
          <p:nvPr>
            <p:custDataLst>
              <p:tags r:id="rId4"/>
            </p:custDataLst>
          </p:nvPr>
        </p:nvSpPr>
        <p:spPr bwMode="auto">
          <a:xfrm>
            <a:off x="4514988" y="3710833"/>
            <a:ext cx="1027113" cy="1041400"/>
          </a:xfrm>
          <a:custGeom>
            <a:avLst/>
            <a:gdLst>
              <a:gd name="T0" fmla="*/ 15 w 101"/>
              <a:gd name="T1" fmla="*/ 31 h 102"/>
              <a:gd name="T2" fmla="*/ 21 w 101"/>
              <a:gd name="T3" fmla="*/ 5 h 102"/>
              <a:gd name="T4" fmla="*/ 26 w 101"/>
              <a:gd name="T5" fmla="*/ 1 h 102"/>
              <a:gd name="T6" fmla="*/ 32 w 101"/>
              <a:gd name="T7" fmla="*/ 2 h 102"/>
              <a:gd name="T8" fmla="*/ 95 w 101"/>
              <a:gd name="T9" fmla="*/ 41 h 102"/>
              <a:gd name="T10" fmla="*/ 101 w 101"/>
              <a:gd name="T11" fmla="*/ 51 h 102"/>
              <a:gd name="T12" fmla="*/ 94 w 101"/>
              <a:gd name="T13" fmla="*/ 63 h 102"/>
              <a:gd name="T14" fmla="*/ 6 w 101"/>
              <a:gd name="T15" fmla="*/ 102 h 102"/>
              <a:gd name="T16" fmla="*/ 2 w 101"/>
              <a:gd name="T17" fmla="*/ 101 h 102"/>
              <a:gd name="T18" fmla="*/ 0 w 101"/>
              <a:gd name="T19" fmla="*/ 97 h 102"/>
              <a:gd name="T20" fmla="*/ 5 w 101"/>
              <a:gd name="T21" fmla="*/ 77 h 102"/>
              <a:gd name="T22" fmla="*/ 15 w 101"/>
              <a:gd name="T23" fmla="*/ 31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01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 dirty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67" name="任意多边形 100"/>
          <p:cNvSpPr/>
          <p:nvPr>
            <p:custDataLst>
              <p:tags r:id="rId5"/>
            </p:custDataLst>
          </p:nvPr>
        </p:nvSpPr>
        <p:spPr bwMode="auto">
          <a:xfrm>
            <a:off x="7294334" y="3628283"/>
            <a:ext cx="2549525" cy="287337"/>
          </a:xfrm>
          <a:custGeom>
            <a:avLst/>
            <a:gdLst>
              <a:gd name="connsiteX0" fmla="*/ 0 w 1600200"/>
              <a:gd name="connsiteY0" fmla="*/ 552450 h 552450"/>
              <a:gd name="connsiteX1" fmla="*/ 171450 w 1600200"/>
              <a:gd name="connsiteY1" fmla="*/ 0 h 552450"/>
              <a:gd name="connsiteX2" fmla="*/ 1600200 w 1600200"/>
              <a:gd name="connsiteY2" fmla="*/ 0 h 552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68" name="任意多边形 108"/>
          <p:cNvSpPr/>
          <p:nvPr>
            <p:custDataLst>
              <p:tags r:id="rId6"/>
            </p:custDataLst>
          </p:nvPr>
        </p:nvSpPr>
        <p:spPr bwMode="auto">
          <a:xfrm flipH="1">
            <a:off x="2243276" y="3628283"/>
            <a:ext cx="2551112" cy="287337"/>
          </a:xfrm>
          <a:custGeom>
            <a:avLst/>
            <a:gdLst>
              <a:gd name="connsiteX0" fmla="*/ 0 w 1600200"/>
              <a:gd name="connsiteY0" fmla="*/ 552450 h 552450"/>
              <a:gd name="connsiteX1" fmla="*/ 171450 w 1600200"/>
              <a:gd name="connsiteY1" fmla="*/ 0 h 552450"/>
              <a:gd name="connsiteX2" fmla="*/ 1600200 w 1600200"/>
              <a:gd name="connsiteY2" fmla="*/ 0 h 552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70" name="任意多边形 113"/>
          <p:cNvSpPr/>
          <p:nvPr>
            <p:custDataLst>
              <p:tags r:id="rId7"/>
            </p:custDataLst>
          </p:nvPr>
        </p:nvSpPr>
        <p:spPr>
          <a:xfrm flipH="1">
            <a:off x="5184913" y="2921845"/>
            <a:ext cx="673100" cy="1001713"/>
          </a:xfrm>
          <a:custGeom>
            <a:avLst/>
            <a:gdLst>
              <a:gd name="connsiteX0" fmla="*/ 0 w 647700"/>
              <a:gd name="connsiteY0" fmla="*/ 965200 h 965200"/>
              <a:gd name="connsiteX1" fmla="*/ 152400 w 647700"/>
              <a:gd name="connsiteY1" fmla="*/ 508000 h 965200"/>
              <a:gd name="connsiteX2" fmla="*/ 647700 w 647700"/>
              <a:gd name="connsiteY2" fmla="*/ 0 h 965200"/>
              <a:gd name="connsiteX0-1" fmla="*/ 0 w 647700"/>
              <a:gd name="connsiteY0-2" fmla="*/ 965200 h 965200"/>
              <a:gd name="connsiteX1-3" fmla="*/ 101600 w 647700"/>
              <a:gd name="connsiteY1-4" fmla="*/ 520700 h 965200"/>
              <a:gd name="connsiteX2-5" fmla="*/ 647700 w 647700"/>
              <a:gd name="connsiteY2-6" fmla="*/ 0 h 9652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06145" y="3962400"/>
            <a:ext cx="2907665" cy="1116965"/>
          </a:xfrm>
          <a:prstGeom prst="rect">
            <a:avLst/>
          </a:prstGeom>
          <a:noFill/>
        </p:spPr>
        <p:txBody>
          <a:bodyPr wrap="square" lIns="90000" tIns="46800" rIns="90000" bIns="46800"/>
          <a:lstStyle>
            <a:defPPr>
              <a:defRPr lang="zh-CN"/>
            </a:defPPr>
            <a:lvl1pPr defTabSz="1216660">
              <a:spcBef>
                <a:spcPct val="20000"/>
              </a:spcBef>
              <a:spcAft>
                <a:spcPts val="0"/>
              </a:spcAft>
            </a:lvl1pPr>
          </a:lstStyle>
          <a:p>
            <a:pPr algn="l"/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company was established as Universal Film Manufacturing</a:t>
            </a:r>
            <a:r>
              <a:rPr lang="zh-CN" altLang="en-US" sz="2000" dirty="0">
                <a:solidFill>
                  <a:schemeClr val="lt1"/>
                </a:solidFill>
                <a:cs typeface="+mn-lt"/>
                <a:sym typeface="+mn-ea"/>
              </a:rPr>
              <a:t>.</a:t>
            </a: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1368996" y="3426670"/>
            <a:ext cx="2188391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1912</a:t>
            </a: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674618" y="3338080"/>
            <a:ext cx="2188391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algn="r"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US" altLang="zh-CN">
                <a:solidFill>
                  <a:srgbClr val="FF0000"/>
                </a:solidFill>
              </a:rPr>
              <a:t>1996</a:t>
            </a: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3828415" y="1580515"/>
            <a:ext cx="3386455" cy="1341120"/>
          </a:xfrm>
          <a:prstGeom prst="rect">
            <a:avLst/>
          </a:prstGeom>
          <a:noFill/>
        </p:spPr>
        <p:txBody>
          <a:bodyPr wrap="square" lIns="90000" tIns="46800" rIns="90000" bIns="46800">
            <a:normAutofit fontScale="92500" lnSpcReduction="10000"/>
          </a:bodyPr>
          <a:lstStyle>
            <a:defPPr>
              <a:defRPr lang="zh-CN"/>
            </a:defPPr>
            <a:lvl1pPr algn="ctr" defTabSz="1216660">
              <a:spcBef>
                <a:spcPct val="20000"/>
              </a:spcBef>
              <a:spcAft>
                <a:spcPts val="0"/>
              </a:spcAft>
            </a:lvl1pPr>
          </a:lstStyle>
          <a:p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Corporation of America (MCA) </a:t>
            </a:r>
            <a:r>
              <a:rPr lang="en-US" altLang="zh-CN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merger with </a:t>
            </a:r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Universal Film Manufacturing</a:t>
            </a:r>
            <a:r>
              <a:rPr lang="en-US" altLang="zh-CN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4465775" y="1058755"/>
            <a:ext cx="20651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algn="ctr"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1962</a:t>
            </a: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9048750" y="3923665"/>
            <a:ext cx="3154045" cy="887730"/>
          </a:xfrm>
          <a:prstGeom prst="rect">
            <a:avLst/>
          </a:prstGeom>
          <a:noFill/>
        </p:spPr>
        <p:txBody>
          <a:bodyPr wrap="square" lIns="90000" tIns="46800" rIns="90000" bIns="46800"/>
          <a:lstStyle>
            <a:defPPr>
              <a:defRPr lang="zh-CN"/>
            </a:defPPr>
            <a:lvl1pPr algn="r" defTabSz="1216660">
              <a:spcBef>
                <a:spcPct val="20000"/>
              </a:spcBef>
              <a:spcAft>
                <a:spcPts val="0"/>
              </a:spcAft>
            </a:lvl1pPr>
          </a:lstStyle>
          <a:p>
            <a:pPr algn="l"/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MCA changed its name </a:t>
            </a:r>
            <a:r>
              <a:rPr lang="en-US" altLang="zh-CN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Universal Music Group</a:t>
            </a:r>
            <a:r>
              <a:rPr lang="en-US" altLang="zh-CN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80582" name="矩形 3"/>
          <p:cNvSpPr/>
          <p:nvPr>
            <p:custDataLst>
              <p:tags r:id="rId14"/>
            </p:custDataLst>
          </p:nvPr>
        </p:nvSpPr>
        <p:spPr>
          <a:xfrm>
            <a:off x="2540" y="295275"/>
            <a:ext cx="4715510" cy="558800"/>
          </a:xfrm>
          <a:prstGeom prst="rect">
            <a:avLst/>
          </a:prstGeom>
          <a:solidFill>
            <a:srgbClr val="FF0000"/>
          </a:solidFill>
          <a:ln w="12700">
            <a:solidFill>
              <a:srgbClr val="CC0000"/>
            </a:solidFill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-26670" y="313690"/>
            <a:ext cx="3200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History of UMG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631305" y="6466840"/>
            <a:ext cx="55714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 &amp; UMG website (2019)</a:t>
            </a:r>
            <a:r>
              <a:rPr lang="en-US" altLang="zh-CN"/>
              <a:t> </a:t>
            </a:r>
          </a:p>
        </p:txBody>
      </p:sp>
      <p:pic>
        <p:nvPicPr>
          <p:cNvPr id="5" name="图片 4" descr="3639983"/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935855" y="4058285"/>
            <a:ext cx="185420" cy="316230"/>
          </a:xfrm>
          <a:prstGeom prst="rect">
            <a:avLst/>
          </a:prstGeom>
        </p:spPr>
      </p:pic>
      <p:pic>
        <p:nvPicPr>
          <p:cNvPr id="6" name="图片 5" descr="3682233"/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5712460" y="4112260"/>
            <a:ext cx="342265" cy="293370"/>
          </a:xfrm>
          <a:prstGeom prst="rect">
            <a:avLst/>
          </a:prstGeom>
        </p:spPr>
      </p:pic>
      <p:pic>
        <p:nvPicPr>
          <p:cNvPr id="7" name="图片 6" descr="3639973"/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6706235" y="3903980"/>
            <a:ext cx="923925" cy="552450"/>
          </a:xfrm>
          <a:prstGeom prst="rect">
            <a:avLst/>
          </a:prstGeom>
        </p:spPr>
      </p:pic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3AD9461-209F-4549-B5A9-2D1F036B9EC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11433175" y="585724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021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 17"/>
          <p:cNvSpPr>
            <a:spLocks noChangeAspect="1"/>
          </p:cNvSpPr>
          <p:nvPr>
            <p:custDataLst>
              <p:tags r:id="rId2"/>
            </p:custDataLst>
          </p:nvPr>
        </p:nvSpPr>
        <p:spPr bwMode="auto">
          <a:xfrm>
            <a:off x="6805613" y="3192653"/>
            <a:ext cx="1938337" cy="1908175"/>
          </a:xfrm>
          <a:custGeom>
            <a:avLst/>
            <a:gdLst>
              <a:gd name="T0" fmla="*/ 145 w 145"/>
              <a:gd name="T1" fmla="*/ 74 h 143"/>
              <a:gd name="T2" fmla="*/ 133 w 145"/>
              <a:gd name="T3" fmla="*/ 88 h 143"/>
              <a:gd name="T4" fmla="*/ 8 w 145"/>
              <a:gd name="T5" fmla="*/ 143 h 143"/>
              <a:gd name="T6" fmla="*/ 2 w 145"/>
              <a:gd name="T7" fmla="*/ 141 h 143"/>
              <a:gd name="T8" fmla="*/ 0 w 145"/>
              <a:gd name="T9" fmla="*/ 135 h 143"/>
              <a:gd name="T10" fmla="*/ 6 w 145"/>
              <a:gd name="T11" fmla="*/ 108 h 143"/>
              <a:gd name="T12" fmla="*/ 50 w 145"/>
              <a:gd name="T13" fmla="*/ 73 h 143"/>
              <a:gd name="T14" fmla="*/ 21 w 145"/>
              <a:gd name="T15" fmla="*/ 44 h 143"/>
              <a:gd name="T16" fmla="*/ 29 w 145"/>
              <a:gd name="T17" fmla="*/ 8 h 143"/>
              <a:gd name="T18" fmla="*/ 36 w 145"/>
              <a:gd name="T19" fmla="*/ 1 h 143"/>
              <a:gd name="T20" fmla="*/ 44 w 145"/>
              <a:gd name="T21" fmla="*/ 3 h 143"/>
              <a:gd name="T22" fmla="*/ 138 w 145"/>
              <a:gd name="T23" fmla="*/ 61 h 143"/>
              <a:gd name="T24" fmla="*/ 145 w 145"/>
              <a:gd name="T25" fmla="*/ 7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34" name="Freeform 17"/>
          <p:cNvSpPr/>
          <p:nvPr>
            <p:custDataLst>
              <p:tags r:id="rId3"/>
            </p:custDataLst>
          </p:nvPr>
        </p:nvSpPr>
        <p:spPr bwMode="auto">
          <a:xfrm>
            <a:off x="5807075" y="3432366"/>
            <a:ext cx="1481138" cy="1457325"/>
          </a:xfrm>
          <a:custGeom>
            <a:avLst/>
            <a:gdLst>
              <a:gd name="T0" fmla="*/ 145 w 145"/>
              <a:gd name="T1" fmla="*/ 74 h 143"/>
              <a:gd name="T2" fmla="*/ 133 w 145"/>
              <a:gd name="T3" fmla="*/ 88 h 143"/>
              <a:gd name="T4" fmla="*/ 8 w 145"/>
              <a:gd name="T5" fmla="*/ 143 h 143"/>
              <a:gd name="T6" fmla="*/ 2 w 145"/>
              <a:gd name="T7" fmla="*/ 141 h 143"/>
              <a:gd name="T8" fmla="*/ 0 w 145"/>
              <a:gd name="T9" fmla="*/ 135 h 143"/>
              <a:gd name="T10" fmla="*/ 6 w 145"/>
              <a:gd name="T11" fmla="*/ 108 h 143"/>
              <a:gd name="T12" fmla="*/ 50 w 145"/>
              <a:gd name="T13" fmla="*/ 73 h 143"/>
              <a:gd name="T14" fmla="*/ 21 w 145"/>
              <a:gd name="T15" fmla="*/ 44 h 143"/>
              <a:gd name="T16" fmla="*/ 29 w 145"/>
              <a:gd name="T17" fmla="*/ 8 h 143"/>
              <a:gd name="T18" fmla="*/ 36 w 145"/>
              <a:gd name="T19" fmla="*/ 1 h 143"/>
              <a:gd name="T20" fmla="*/ 44 w 145"/>
              <a:gd name="T21" fmla="*/ 3 h 143"/>
              <a:gd name="T22" fmla="*/ 138 w 145"/>
              <a:gd name="T23" fmla="*/ 61 h 143"/>
              <a:gd name="T24" fmla="*/ 145 w 145"/>
              <a:gd name="T25" fmla="*/ 7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 dirty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35" name="Freeform 18"/>
          <p:cNvSpPr/>
          <p:nvPr>
            <p:custDataLst>
              <p:tags r:id="rId4"/>
            </p:custDataLst>
          </p:nvPr>
        </p:nvSpPr>
        <p:spPr bwMode="auto">
          <a:xfrm>
            <a:off x="4886325" y="3549841"/>
            <a:ext cx="1295400" cy="1266825"/>
          </a:xfrm>
          <a:custGeom>
            <a:avLst/>
            <a:gdLst>
              <a:gd name="T0" fmla="*/ 127 w 127"/>
              <a:gd name="T1" fmla="*/ 64 h 124"/>
              <a:gd name="T2" fmla="*/ 117 w 127"/>
              <a:gd name="T3" fmla="*/ 76 h 124"/>
              <a:gd name="T4" fmla="*/ 8 w 127"/>
              <a:gd name="T5" fmla="*/ 124 h 124"/>
              <a:gd name="T6" fmla="*/ 2 w 127"/>
              <a:gd name="T7" fmla="*/ 123 h 124"/>
              <a:gd name="T8" fmla="*/ 1 w 127"/>
              <a:gd name="T9" fmla="*/ 118 h 124"/>
              <a:gd name="T10" fmla="*/ 6 w 127"/>
              <a:gd name="T11" fmla="*/ 94 h 124"/>
              <a:gd name="T12" fmla="*/ 39 w 127"/>
              <a:gd name="T13" fmla="*/ 62 h 124"/>
              <a:gd name="T14" fmla="*/ 19 w 127"/>
              <a:gd name="T15" fmla="*/ 38 h 124"/>
              <a:gd name="T16" fmla="*/ 26 w 127"/>
              <a:gd name="T17" fmla="*/ 6 h 124"/>
              <a:gd name="T18" fmla="*/ 32 w 127"/>
              <a:gd name="T19" fmla="*/ 1 h 124"/>
              <a:gd name="T20" fmla="*/ 39 w 127"/>
              <a:gd name="T21" fmla="*/ 2 h 124"/>
              <a:gd name="T22" fmla="*/ 121 w 127"/>
              <a:gd name="T23" fmla="*/ 52 h 124"/>
              <a:gd name="T24" fmla="*/ 127 w 127"/>
              <a:gd name="T25" fmla="*/ 64 h 1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36" name="Freeform 19"/>
          <p:cNvSpPr/>
          <p:nvPr>
            <p:custDataLst>
              <p:tags r:id="rId5"/>
            </p:custDataLst>
          </p:nvPr>
        </p:nvSpPr>
        <p:spPr bwMode="auto">
          <a:xfrm>
            <a:off x="4165600" y="3676841"/>
            <a:ext cx="1027113" cy="1041400"/>
          </a:xfrm>
          <a:custGeom>
            <a:avLst/>
            <a:gdLst>
              <a:gd name="T0" fmla="*/ 15 w 101"/>
              <a:gd name="T1" fmla="*/ 31 h 102"/>
              <a:gd name="T2" fmla="*/ 21 w 101"/>
              <a:gd name="T3" fmla="*/ 5 h 102"/>
              <a:gd name="T4" fmla="*/ 26 w 101"/>
              <a:gd name="T5" fmla="*/ 1 h 102"/>
              <a:gd name="T6" fmla="*/ 32 w 101"/>
              <a:gd name="T7" fmla="*/ 2 h 102"/>
              <a:gd name="T8" fmla="*/ 95 w 101"/>
              <a:gd name="T9" fmla="*/ 41 h 102"/>
              <a:gd name="T10" fmla="*/ 101 w 101"/>
              <a:gd name="T11" fmla="*/ 51 h 102"/>
              <a:gd name="T12" fmla="*/ 94 w 101"/>
              <a:gd name="T13" fmla="*/ 63 h 102"/>
              <a:gd name="T14" fmla="*/ 6 w 101"/>
              <a:gd name="T15" fmla="*/ 102 h 102"/>
              <a:gd name="T16" fmla="*/ 2 w 101"/>
              <a:gd name="T17" fmla="*/ 101 h 102"/>
              <a:gd name="T18" fmla="*/ 0 w 101"/>
              <a:gd name="T19" fmla="*/ 97 h 102"/>
              <a:gd name="T20" fmla="*/ 5 w 101"/>
              <a:gd name="T21" fmla="*/ 77 h 102"/>
              <a:gd name="T22" fmla="*/ 15 w 101"/>
              <a:gd name="T23" fmla="*/ 31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01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rgbClr val="FF0000"/>
          </a:solidFill>
          <a:ln w="25400" cmpd="sng">
            <a:noFill/>
            <a:miter lim="800000"/>
          </a:ln>
        </p:spPr>
        <p:txBody>
          <a:bodyPr anchor="ctr"/>
          <a:lstStyle/>
          <a:p>
            <a:pPr algn="ctr" defTabSz="0" eaLnBrk="1" fontAlgn="ctr" hangingPunct="1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70000"/>
              <a:buFont typeface="Wingdings" panose="05000000000000000000" pitchFamily="2" charset="2"/>
              <a:buChar char="u"/>
              <a:tabLst>
                <a:tab pos="723900" algn="l"/>
                <a:tab pos="1447800" algn="l"/>
              </a:tabLst>
              <a:defRPr/>
            </a:pPr>
            <a:endParaRPr lang="zh-CN" altLang="en-US" sz="1600" dirty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67" name="任意多边形 100"/>
          <p:cNvSpPr/>
          <p:nvPr>
            <p:custDataLst>
              <p:tags r:id="rId6"/>
            </p:custDataLst>
          </p:nvPr>
        </p:nvSpPr>
        <p:spPr bwMode="auto">
          <a:xfrm>
            <a:off x="8140700" y="3594291"/>
            <a:ext cx="2549525" cy="287337"/>
          </a:xfrm>
          <a:custGeom>
            <a:avLst/>
            <a:gdLst>
              <a:gd name="connsiteX0" fmla="*/ 0 w 1600200"/>
              <a:gd name="connsiteY0" fmla="*/ 552450 h 552450"/>
              <a:gd name="connsiteX1" fmla="*/ 171450 w 1600200"/>
              <a:gd name="connsiteY1" fmla="*/ 0 h 552450"/>
              <a:gd name="connsiteX2" fmla="*/ 1600200 w 1600200"/>
              <a:gd name="connsiteY2" fmla="*/ 0 h 552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68" name="任意多边形 108"/>
          <p:cNvSpPr/>
          <p:nvPr>
            <p:custDataLst>
              <p:tags r:id="rId7"/>
            </p:custDataLst>
          </p:nvPr>
        </p:nvSpPr>
        <p:spPr bwMode="auto">
          <a:xfrm flipH="1">
            <a:off x="1893888" y="3594291"/>
            <a:ext cx="2551112" cy="287337"/>
          </a:xfrm>
          <a:custGeom>
            <a:avLst/>
            <a:gdLst>
              <a:gd name="connsiteX0" fmla="*/ 0 w 1600200"/>
              <a:gd name="connsiteY0" fmla="*/ 552450 h 552450"/>
              <a:gd name="connsiteX1" fmla="*/ 171450 w 1600200"/>
              <a:gd name="connsiteY1" fmla="*/ 0 h 552450"/>
              <a:gd name="connsiteX2" fmla="*/ 1600200 w 1600200"/>
              <a:gd name="connsiteY2" fmla="*/ 0 h 552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69" name="任意多边形 112"/>
          <p:cNvSpPr/>
          <p:nvPr>
            <p:custDataLst>
              <p:tags r:id="rId8"/>
            </p:custDataLst>
          </p:nvPr>
        </p:nvSpPr>
        <p:spPr>
          <a:xfrm>
            <a:off x="6548438" y="2894203"/>
            <a:ext cx="671512" cy="1001713"/>
          </a:xfrm>
          <a:custGeom>
            <a:avLst/>
            <a:gdLst>
              <a:gd name="connsiteX0" fmla="*/ 0 w 647700"/>
              <a:gd name="connsiteY0" fmla="*/ 965200 h 965200"/>
              <a:gd name="connsiteX1" fmla="*/ 152400 w 647700"/>
              <a:gd name="connsiteY1" fmla="*/ 508000 h 965200"/>
              <a:gd name="connsiteX2" fmla="*/ 647700 w 647700"/>
              <a:gd name="connsiteY2" fmla="*/ 0 h 965200"/>
              <a:gd name="connsiteX0-1" fmla="*/ 0 w 647700"/>
              <a:gd name="connsiteY0-2" fmla="*/ 965200 h 965200"/>
              <a:gd name="connsiteX1-3" fmla="*/ 101600 w 647700"/>
              <a:gd name="connsiteY1-4" fmla="*/ 520700 h 965200"/>
              <a:gd name="connsiteX2-5" fmla="*/ 647700 w 647700"/>
              <a:gd name="connsiteY2-6" fmla="*/ 0 h 9652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70" name="任意多边形 113"/>
          <p:cNvSpPr/>
          <p:nvPr>
            <p:custDataLst>
              <p:tags r:id="rId9"/>
            </p:custDataLst>
          </p:nvPr>
        </p:nvSpPr>
        <p:spPr>
          <a:xfrm flipH="1">
            <a:off x="4835525" y="2887853"/>
            <a:ext cx="673100" cy="1001713"/>
          </a:xfrm>
          <a:custGeom>
            <a:avLst/>
            <a:gdLst>
              <a:gd name="connsiteX0" fmla="*/ 0 w 647700"/>
              <a:gd name="connsiteY0" fmla="*/ 965200 h 965200"/>
              <a:gd name="connsiteX1" fmla="*/ 152400 w 647700"/>
              <a:gd name="connsiteY1" fmla="*/ 508000 h 965200"/>
              <a:gd name="connsiteX2" fmla="*/ 647700 w 647700"/>
              <a:gd name="connsiteY2" fmla="*/ 0 h 965200"/>
              <a:gd name="connsiteX0-1" fmla="*/ 0 w 647700"/>
              <a:gd name="connsiteY0-2" fmla="*/ 965200 h 965200"/>
              <a:gd name="connsiteX1-3" fmla="*/ 101600 w 647700"/>
              <a:gd name="connsiteY1-4" fmla="*/ 520700 h 965200"/>
              <a:gd name="connsiteX2-5" fmla="*/ 647700 w 647700"/>
              <a:gd name="connsiteY2-6" fmla="*/ 0 h 9652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12700" cap="flat" cmpd="sng" algn="ctr">
            <a:solidFill>
              <a:schemeClr val="accent2"/>
            </a:solidFill>
            <a:prstDash val="solid"/>
            <a:headEnd type="oval" w="med" len="med"/>
            <a:tailEnd type="stealth" w="med" len="med"/>
          </a:ln>
          <a:effectLst/>
        </p:spPr>
        <p:txBody>
          <a:bodyPr anchor="ctr"/>
          <a:lstStyle/>
          <a:p>
            <a:pPr algn="ctr" eaLnBrk="1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000" kern="0">
              <a:solidFill>
                <a:srgbClr val="000000"/>
              </a:solidFill>
              <a:sym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916939" y="3303143"/>
            <a:ext cx="20651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sym typeface="+mn-ea"/>
              </a:rPr>
              <a:t>2007</a:t>
            </a:r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9700577" y="3303045"/>
            <a:ext cx="20651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algn="r"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2019</a:t>
            </a: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3598545" y="2260600"/>
            <a:ext cx="2922905" cy="722630"/>
          </a:xfrm>
          <a:prstGeom prst="rect">
            <a:avLst/>
          </a:prstGeom>
          <a:noFill/>
        </p:spPr>
        <p:txBody>
          <a:bodyPr wrap="square" lIns="90000" tIns="46800" rIns="90000" bIns="46800">
            <a:normAutofit/>
          </a:bodyPr>
          <a:lstStyle>
            <a:defPPr>
              <a:defRPr lang="zh-CN"/>
            </a:defPPr>
            <a:lvl1pPr algn="ctr" defTabSz="1216660">
              <a:spcBef>
                <a:spcPct val="20000"/>
              </a:spcBef>
              <a:spcAft>
                <a:spcPts val="0"/>
              </a:spcAft>
            </a:lvl1pPr>
          </a:lstStyle>
          <a:p>
            <a:r>
              <a:rPr 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UMG acquired EMI.</a:t>
            </a:r>
            <a:endParaRPr lang="en-US" altLang="en-US" sz="2400" dirty="0">
              <a:solidFill>
                <a:schemeClr val="lt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10260330" y="3955415"/>
            <a:ext cx="2281555" cy="1341120"/>
          </a:xfrm>
          <a:prstGeom prst="rect">
            <a:avLst/>
          </a:prstGeom>
          <a:noFill/>
        </p:spPr>
        <p:txBody>
          <a:bodyPr wrap="square" lIns="90000" tIns="46800" rIns="90000" bIns="46800">
            <a:normAutofit/>
          </a:bodyPr>
          <a:lstStyle>
            <a:defPPr>
              <a:defRPr lang="zh-CN"/>
            </a:defPPr>
            <a:lvl1pPr algn="r" defTabSz="1216660">
              <a:spcBef>
                <a:spcPct val="20000"/>
              </a:spcBef>
              <a:spcAft>
                <a:spcPts val="0"/>
              </a:spcAft>
            </a:lvl1pPr>
          </a:lstStyle>
          <a:p>
            <a:pPr algn="ctr"/>
            <a:r>
              <a:rPr lang="en-US" altLang="zh-CN" sz="2000">
                <a:solidFill>
                  <a:schemeClr val="lt1"/>
                </a:solidFill>
              </a:rPr>
              <a:t>......</a:t>
            </a: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6946055" y="1067473"/>
            <a:ext cx="2263702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algn="ctr"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2018</a:t>
            </a: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6573520" y="1755140"/>
            <a:ext cx="3009265" cy="1132840"/>
          </a:xfrm>
          <a:prstGeom prst="rect">
            <a:avLst/>
          </a:prstGeom>
          <a:noFill/>
        </p:spPr>
        <p:txBody>
          <a:bodyPr wrap="square" lIns="90000" tIns="46800" rIns="90000" bIns="46800">
            <a:noAutofit/>
          </a:bodyPr>
          <a:lstStyle>
            <a:defPPr>
              <a:defRPr lang="zh-CN"/>
            </a:defPPr>
            <a:lvl1pPr algn="ctr" defTabSz="1216660">
              <a:spcBef>
                <a:spcPct val="20000"/>
              </a:spcBef>
              <a:spcAft>
                <a:spcPts val="0"/>
              </a:spcAft>
            </a:lvl1pPr>
          </a:lstStyle>
          <a:p>
            <a:r>
              <a:rPr lang="zh-CN" altLang="en-US" sz="2000" dirty="0">
                <a:solidFill>
                  <a:schemeClr val="lt1"/>
                </a:solidFill>
                <a:cs typeface="+mn-lt"/>
              </a:rPr>
              <a:t> </a:t>
            </a:r>
            <a:r>
              <a:rPr lang="zh-CN" altLang="en-US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Vivendi agreed to sell 50% stake in the company.</a:t>
            </a:r>
            <a:endParaRPr lang="zh-CN" altLang="en-US" sz="2000" dirty="0">
              <a:solidFill>
                <a:schemeClr val="l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3928218" y="1671993"/>
            <a:ext cx="2263702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b" anchorCtr="0">
            <a:normAutofit/>
          </a:bodyPr>
          <a:lstStyle>
            <a:defPPr>
              <a:defRPr lang="zh-CN"/>
            </a:defPPr>
            <a:lvl1pPr algn="ctr" defTabSz="1216025">
              <a:lnSpc>
                <a:spcPct val="120000"/>
              </a:lnSpc>
              <a:spcBef>
                <a:spcPct val="20000"/>
              </a:spcBef>
              <a:defRPr sz="2000">
                <a:latin typeface="+mj-lt"/>
                <a:ea typeface="+mj-ea"/>
                <a:cs typeface="+mj-cs"/>
              </a:defRPr>
            </a:lvl1pPr>
            <a:lvl2pPr marL="742950" indent="-28575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defTabSz="1216025">
              <a:defRPr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defTabSz="1216025" fontAlgn="base">
              <a:spcBef>
                <a:spcPct val="0"/>
              </a:spcBef>
              <a:spcAft>
                <a:spcPct val="0"/>
              </a:spcAft>
              <a:defRPr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sym typeface="+mn-ea"/>
              </a:rPr>
              <a:t>2012</a:t>
            </a:r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139065" y="3896360"/>
            <a:ext cx="3659822" cy="869950"/>
          </a:xfrm>
          <a:prstGeom prst="rect">
            <a:avLst/>
          </a:prstGeom>
          <a:noFill/>
        </p:spPr>
        <p:txBody>
          <a:bodyPr wrap="square" lIns="90000" tIns="46800" rIns="90000" bIns="46800">
            <a:normAutofit/>
          </a:bodyPr>
          <a:lstStyle>
            <a:defPPr>
              <a:defRPr lang="zh-CN"/>
            </a:defPPr>
            <a:lvl1pPr defTabSz="1216660">
              <a:spcBef>
                <a:spcPct val="20000"/>
              </a:spcBef>
              <a:spcAft>
                <a:spcPts val="0"/>
              </a:spcAft>
            </a:lvl1pPr>
          </a:lstStyle>
          <a:p>
            <a:r>
              <a:rPr lang="en-US" altLang="zh-CN" sz="24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Vivendi acquired MCA</a:t>
            </a:r>
            <a:r>
              <a:rPr lang="zh-CN" altLang="en-US" sz="2000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  <a:endParaRPr lang="zh-CN" altLang="en-US" sz="2000" dirty="0">
              <a:solidFill>
                <a:schemeClr val="l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0582" name="矩形 3"/>
          <p:cNvSpPr/>
          <p:nvPr>
            <p:custDataLst>
              <p:tags r:id="rId18"/>
            </p:custDataLst>
          </p:nvPr>
        </p:nvSpPr>
        <p:spPr>
          <a:xfrm>
            <a:off x="2540" y="295275"/>
            <a:ext cx="4715510" cy="558800"/>
          </a:xfrm>
          <a:prstGeom prst="rect">
            <a:avLst/>
          </a:prstGeom>
          <a:solidFill>
            <a:srgbClr val="FF0000"/>
          </a:solidFill>
          <a:ln w="12700">
            <a:solidFill>
              <a:srgbClr val="CC0000"/>
            </a:solidFill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-26670" y="313690"/>
            <a:ext cx="3200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History of UMG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573520" y="6466840"/>
            <a:ext cx="56134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 &amp; UMG website (2019)</a:t>
            </a:r>
            <a:r>
              <a:rPr lang="en-US" altLang="zh-CN"/>
              <a:t> </a:t>
            </a:r>
          </a:p>
        </p:txBody>
      </p:sp>
      <p:pic>
        <p:nvPicPr>
          <p:cNvPr id="5" name="图片 4" descr="3639983"/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4532630" y="4039235"/>
            <a:ext cx="185420" cy="316230"/>
          </a:xfrm>
          <a:prstGeom prst="rect">
            <a:avLst/>
          </a:prstGeom>
        </p:spPr>
      </p:pic>
      <p:pic>
        <p:nvPicPr>
          <p:cNvPr id="6" name="图片 5" descr="3682233"/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464810" y="4048125"/>
            <a:ext cx="342265" cy="277495"/>
          </a:xfrm>
          <a:prstGeom prst="rect">
            <a:avLst/>
          </a:prstGeom>
        </p:spPr>
      </p:pic>
      <p:pic>
        <p:nvPicPr>
          <p:cNvPr id="7" name="图片 6" descr="3639973"/>
          <p:cNvPicPr>
            <a:picLocks noChangeAspect="1"/>
          </p:cNvPicPr>
          <p:nvPr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7635240" y="3918585"/>
            <a:ext cx="704850" cy="421640"/>
          </a:xfrm>
          <a:prstGeom prst="rect">
            <a:avLst/>
          </a:prstGeom>
        </p:spPr>
      </p:pic>
      <p:pic>
        <p:nvPicPr>
          <p:cNvPr id="3" name="图片 2" descr="3645692"/>
          <p:cNvPicPr>
            <a:picLocks noChangeAspect="1"/>
          </p:cNvPicPr>
          <p:nvPr/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6325235" y="3955415"/>
            <a:ext cx="483235" cy="483235"/>
          </a:xfrm>
          <a:prstGeom prst="rect">
            <a:avLst/>
          </a:prstGeom>
        </p:spPr>
      </p:pic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4AA1F6D-DB94-49E5-8628-B9B9EA23CA26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1401107" y="586590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858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 rot="13800000">
            <a:off x="9370060" y="-323215"/>
            <a:ext cx="3347720" cy="2821305"/>
            <a:chOff x="7374467" y="874594"/>
            <a:chExt cx="4068233" cy="4220621"/>
          </a:xfrm>
        </p:grpSpPr>
        <p:grpSp>
          <p:nvGrpSpPr>
            <p:cNvPr id="133125" name="组合 34"/>
            <p:cNvGrpSpPr/>
            <p:nvPr/>
          </p:nvGrpSpPr>
          <p:grpSpPr>
            <a:xfrm>
              <a:off x="7483687" y="874594"/>
              <a:ext cx="3959013" cy="4194397"/>
              <a:chOff x="0" y="0"/>
              <a:chExt cx="1428751" cy="1512887"/>
            </a:xfrm>
            <a:solidFill>
              <a:schemeClr val="accent2">
                <a:lumMod val="85000"/>
              </a:schemeClr>
            </a:solidFill>
          </p:grpSpPr>
          <p:sp>
            <p:nvSpPr>
              <p:cNvPr id="248838" name="Freeform 139"/>
              <p:cNvSpPr/>
              <p:nvPr>
                <p:custDataLst>
                  <p:tags r:id="rId25"/>
                </p:custDataLst>
              </p:nvPr>
            </p:nvSpPr>
            <p:spPr>
              <a:xfrm>
                <a:off x="555625" y="0"/>
                <a:ext cx="153988" cy="506412"/>
              </a:xfrm>
              <a:custGeom>
                <a:avLst/>
                <a:gdLst/>
                <a:ahLst/>
                <a:cxnLst>
                  <a:cxn ang="0">
                    <a:pos x="1" y="77"/>
                  </a:cxn>
                  <a:cxn ang="0">
                    <a:pos x="33" y="134"/>
                  </a:cxn>
                  <a:cxn ang="0">
                    <a:pos x="32" y="74"/>
                  </a:cxn>
                  <a:cxn ang="0">
                    <a:pos x="41" y="0"/>
                  </a:cxn>
                  <a:cxn ang="0">
                    <a:pos x="1" y="77"/>
                  </a:cxn>
                </a:cxnLst>
                <a:rect l="0" t="0" r="0" b="0"/>
                <a:pathLst>
                  <a:path w="41" h="134">
                    <a:moveTo>
                      <a:pt x="1" y="77"/>
                    </a:moveTo>
                    <a:cubicBezTo>
                      <a:pt x="0" y="114"/>
                      <a:pt x="25" y="130"/>
                      <a:pt x="33" y="134"/>
                    </a:cubicBezTo>
                    <a:cubicBezTo>
                      <a:pt x="36" y="126"/>
                      <a:pt x="38" y="107"/>
                      <a:pt x="32" y="74"/>
                    </a:cubicBezTo>
                    <a:cubicBezTo>
                      <a:pt x="24" y="22"/>
                      <a:pt x="41" y="0"/>
                      <a:pt x="41" y="0"/>
                    </a:cubicBezTo>
                    <a:cubicBezTo>
                      <a:pt x="24" y="13"/>
                      <a:pt x="2" y="44"/>
                      <a:pt x="1" y="77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39" name="Freeform 140"/>
              <p:cNvSpPr/>
              <p:nvPr>
                <p:custDataLst>
                  <p:tags r:id="rId26"/>
                </p:custDataLst>
              </p:nvPr>
            </p:nvSpPr>
            <p:spPr>
              <a:xfrm>
                <a:off x="660400" y="0"/>
                <a:ext cx="150813" cy="503237"/>
              </a:xfrm>
              <a:custGeom>
                <a:avLst/>
                <a:gdLst/>
                <a:ahLst/>
                <a:cxnLst>
                  <a:cxn ang="0">
                    <a:pos x="26" y="47"/>
                  </a:cxn>
                  <a:cxn ang="0">
                    <a:pos x="15" y="21"/>
                  </a:cxn>
                  <a:cxn ang="0">
                    <a:pos x="15" y="0"/>
                  </a:cxn>
                  <a:cxn ang="0">
                    <a:pos x="10" y="74"/>
                  </a:cxn>
                  <a:cxn ang="0">
                    <a:pos x="13" y="133"/>
                  </a:cxn>
                  <a:cxn ang="0">
                    <a:pos x="40" y="86"/>
                  </a:cxn>
                  <a:cxn ang="0">
                    <a:pos x="26" y="47"/>
                  </a:cxn>
                </a:cxnLst>
                <a:rect l="0" t="0" r="0" b="0"/>
                <a:pathLst>
                  <a:path w="40" h="133">
                    <a:moveTo>
                      <a:pt x="26" y="47"/>
                    </a:moveTo>
                    <a:cubicBezTo>
                      <a:pt x="21" y="38"/>
                      <a:pt x="16" y="29"/>
                      <a:pt x="15" y="21"/>
                    </a:cubicBezTo>
                    <a:cubicBezTo>
                      <a:pt x="14" y="13"/>
                      <a:pt x="14" y="6"/>
                      <a:pt x="15" y="0"/>
                    </a:cubicBezTo>
                    <a:cubicBezTo>
                      <a:pt x="15" y="0"/>
                      <a:pt x="0" y="23"/>
                      <a:pt x="10" y="74"/>
                    </a:cubicBezTo>
                    <a:cubicBezTo>
                      <a:pt x="17" y="106"/>
                      <a:pt x="15" y="124"/>
                      <a:pt x="13" y="133"/>
                    </a:cubicBezTo>
                    <a:cubicBezTo>
                      <a:pt x="21" y="128"/>
                      <a:pt x="40" y="115"/>
                      <a:pt x="40" y="86"/>
                    </a:cubicBezTo>
                    <a:cubicBezTo>
                      <a:pt x="40" y="72"/>
                      <a:pt x="33" y="59"/>
                      <a:pt x="26" y="47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0" name="Freeform 141"/>
              <p:cNvSpPr/>
              <p:nvPr>
                <p:custDataLst>
                  <p:tags r:id="rId27"/>
                </p:custDataLst>
              </p:nvPr>
            </p:nvSpPr>
            <p:spPr>
              <a:xfrm>
                <a:off x="180975" y="273050"/>
                <a:ext cx="347663" cy="411162"/>
              </a:xfrm>
              <a:custGeom>
                <a:avLst/>
                <a:gdLst/>
                <a:ahLst/>
                <a:cxnLst>
                  <a:cxn ang="0">
                    <a:pos x="29" y="83"/>
                  </a:cxn>
                  <a:cxn ang="0">
                    <a:pos x="92" y="99"/>
                  </a:cxn>
                  <a:cxn ang="0">
                    <a:pos x="48" y="58"/>
                  </a:cxn>
                  <a:cxn ang="0">
                    <a:pos x="3" y="0"/>
                  </a:cxn>
                  <a:cxn ang="0">
                    <a:pos x="29" y="83"/>
                  </a:cxn>
                </a:cxnLst>
                <a:rect l="0" t="0" r="0" b="0"/>
                <a:pathLst>
                  <a:path w="92" h="109">
                    <a:moveTo>
                      <a:pt x="29" y="83"/>
                    </a:moveTo>
                    <a:cubicBezTo>
                      <a:pt x="54" y="109"/>
                      <a:pt x="83" y="103"/>
                      <a:pt x="92" y="99"/>
                    </a:cubicBezTo>
                    <a:cubicBezTo>
                      <a:pt x="88" y="92"/>
                      <a:pt x="76" y="78"/>
                      <a:pt x="48" y="58"/>
                    </a:cubicBezTo>
                    <a:cubicBezTo>
                      <a:pt x="6" y="28"/>
                      <a:pt x="3" y="0"/>
                      <a:pt x="3" y="0"/>
                    </a:cubicBezTo>
                    <a:cubicBezTo>
                      <a:pt x="0" y="21"/>
                      <a:pt x="6" y="58"/>
                      <a:pt x="29" y="83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1" name="Freeform 142"/>
              <p:cNvSpPr/>
              <p:nvPr>
                <p:custDataLst>
                  <p:tags r:id="rId28"/>
                </p:custDataLst>
              </p:nvPr>
            </p:nvSpPr>
            <p:spPr>
              <a:xfrm>
                <a:off x="195263" y="268287"/>
                <a:ext cx="374650" cy="355600"/>
              </a:xfrm>
              <a:custGeom>
                <a:avLst/>
                <a:gdLst/>
                <a:ahLst/>
                <a:cxnLst>
                  <a:cxn ang="0">
                    <a:pos x="41" y="25"/>
                  </a:cxn>
                  <a:cxn ang="0">
                    <a:pos x="15" y="14"/>
                  </a:cxn>
                  <a:cxn ang="0">
                    <a:pos x="0" y="0"/>
                  </a:cxn>
                  <a:cxn ang="0">
                    <a:pos x="49" y="55"/>
                  </a:cxn>
                  <a:cxn ang="0">
                    <a:pos x="93" y="94"/>
                  </a:cxn>
                  <a:cxn ang="0">
                    <a:pos x="79" y="43"/>
                  </a:cxn>
                  <a:cxn ang="0">
                    <a:pos x="41" y="25"/>
                  </a:cxn>
                </a:cxnLst>
                <a:rect l="0" t="0" r="0" b="0"/>
                <a:pathLst>
                  <a:path w="99" h="94">
                    <a:moveTo>
                      <a:pt x="41" y="25"/>
                    </a:moveTo>
                    <a:cubicBezTo>
                      <a:pt x="31" y="22"/>
                      <a:pt x="22" y="19"/>
                      <a:pt x="15" y="14"/>
                    </a:cubicBezTo>
                    <a:cubicBezTo>
                      <a:pt x="8" y="9"/>
                      <a:pt x="3" y="4"/>
                      <a:pt x="0" y="0"/>
                    </a:cubicBezTo>
                    <a:cubicBezTo>
                      <a:pt x="0" y="0"/>
                      <a:pt x="5" y="26"/>
                      <a:pt x="49" y="55"/>
                    </a:cubicBezTo>
                    <a:cubicBezTo>
                      <a:pt x="76" y="72"/>
                      <a:pt x="88" y="87"/>
                      <a:pt x="93" y="94"/>
                    </a:cubicBezTo>
                    <a:cubicBezTo>
                      <a:pt x="95" y="86"/>
                      <a:pt x="99" y="63"/>
                      <a:pt x="79" y="43"/>
                    </a:cubicBezTo>
                    <a:cubicBezTo>
                      <a:pt x="68" y="32"/>
                      <a:pt x="54" y="28"/>
                      <a:pt x="41" y="25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2" name="Freeform 143"/>
              <p:cNvSpPr/>
              <p:nvPr>
                <p:custDataLst>
                  <p:tags r:id="rId29"/>
                </p:custDataLst>
              </p:nvPr>
            </p:nvSpPr>
            <p:spPr>
              <a:xfrm>
                <a:off x="17463" y="809625"/>
                <a:ext cx="508000" cy="155575"/>
              </a:xfrm>
              <a:custGeom>
                <a:avLst/>
                <a:gdLst/>
                <a:ahLst/>
                <a:cxnLst>
                  <a:cxn ang="0">
                    <a:pos x="77" y="40"/>
                  </a:cxn>
                  <a:cxn ang="0">
                    <a:pos x="134" y="8"/>
                  </a:cxn>
                  <a:cxn ang="0">
                    <a:pos x="74" y="9"/>
                  </a:cxn>
                  <a:cxn ang="0">
                    <a:pos x="0" y="0"/>
                  </a:cxn>
                  <a:cxn ang="0">
                    <a:pos x="77" y="40"/>
                  </a:cxn>
                </a:cxnLst>
                <a:rect l="0" t="0" r="0" b="0"/>
                <a:pathLst>
                  <a:path w="134" h="41">
                    <a:moveTo>
                      <a:pt x="77" y="40"/>
                    </a:moveTo>
                    <a:cubicBezTo>
                      <a:pt x="114" y="41"/>
                      <a:pt x="130" y="16"/>
                      <a:pt x="134" y="8"/>
                    </a:cubicBezTo>
                    <a:cubicBezTo>
                      <a:pt x="126" y="5"/>
                      <a:pt x="107" y="3"/>
                      <a:pt x="74" y="9"/>
                    </a:cubicBezTo>
                    <a:cubicBezTo>
                      <a:pt x="22" y="17"/>
                      <a:pt x="0" y="0"/>
                      <a:pt x="0" y="0"/>
                    </a:cubicBezTo>
                    <a:cubicBezTo>
                      <a:pt x="13" y="17"/>
                      <a:pt x="44" y="39"/>
                      <a:pt x="77" y="40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3" name="Freeform 144"/>
              <p:cNvSpPr/>
              <p:nvPr>
                <p:custDataLst>
                  <p:tags r:id="rId30"/>
                </p:custDataLst>
              </p:nvPr>
            </p:nvSpPr>
            <p:spPr>
              <a:xfrm>
                <a:off x="17463" y="708025"/>
                <a:ext cx="503238" cy="150812"/>
              </a:xfrm>
              <a:custGeom>
                <a:avLst/>
                <a:gdLst/>
                <a:ahLst/>
                <a:cxnLst>
                  <a:cxn ang="0">
                    <a:pos x="47" y="14"/>
                  </a:cxn>
                  <a:cxn ang="0">
                    <a:pos x="21" y="25"/>
                  </a:cxn>
                  <a:cxn ang="0">
                    <a:pos x="0" y="26"/>
                  </a:cxn>
                  <a:cxn ang="0">
                    <a:pos x="74" y="30"/>
                  </a:cxn>
                  <a:cxn ang="0">
                    <a:pos x="133" y="27"/>
                  </a:cxn>
                  <a:cxn ang="0">
                    <a:pos x="86" y="0"/>
                  </a:cxn>
                  <a:cxn ang="0">
                    <a:pos x="47" y="14"/>
                  </a:cxn>
                </a:cxnLst>
                <a:rect l="0" t="0" r="0" b="0"/>
                <a:pathLst>
                  <a:path w="133" h="40">
                    <a:moveTo>
                      <a:pt x="47" y="14"/>
                    </a:moveTo>
                    <a:cubicBezTo>
                      <a:pt x="38" y="19"/>
                      <a:pt x="30" y="24"/>
                      <a:pt x="21" y="25"/>
                    </a:cubicBezTo>
                    <a:cubicBezTo>
                      <a:pt x="13" y="26"/>
                      <a:pt x="6" y="26"/>
                      <a:pt x="0" y="26"/>
                    </a:cubicBezTo>
                    <a:cubicBezTo>
                      <a:pt x="0" y="26"/>
                      <a:pt x="23" y="40"/>
                      <a:pt x="74" y="30"/>
                    </a:cubicBezTo>
                    <a:cubicBezTo>
                      <a:pt x="106" y="23"/>
                      <a:pt x="125" y="25"/>
                      <a:pt x="133" y="27"/>
                    </a:cubicBezTo>
                    <a:cubicBezTo>
                      <a:pt x="128" y="19"/>
                      <a:pt x="115" y="1"/>
                      <a:pt x="86" y="0"/>
                    </a:cubicBezTo>
                    <a:cubicBezTo>
                      <a:pt x="72" y="0"/>
                      <a:pt x="59" y="7"/>
                      <a:pt x="47" y="14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4" name="Freeform 145"/>
              <p:cNvSpPr/>
              <p:nvPr>
                <p:custDataLst>
                  <p:tags r:id="rId31"/>
                </p:custDataLst>
              </p:nvPr>
            </p:nvSpPr>
            <p:spPr>
              <a:xfrm>
                <a:off x="838200" y="250825"/>
                <a:ext cx="415925" cy="347662"/>
              </a:xfrm>
              <a:custGeom>
                <a:avLst/>
                <a:gdLst/>
                <a:ahLst/>
                <a:cxnLst>
                  <a:cxn ang="0">
                    <a:pos x="27" y="29"/>
                  </a:cxn>
                  <a:cxn ang="0">
                    <a:pos x="10" y="92"/>
                  </a:cxn>
                  <a:cxn ang="0">
                    <a:pos x="52" y="48"/>
                  </a:cxn>
                  <a:cxn ang="0">
                    <a:pos x="110" y="3"/>
                  </a:cxn>
                  <a:cxn ang="0">
                    <a:pos x="27" y="29"/>
                  </a:cxn>
                </a:cxnLst>
                <a:rect l="0" t="0" r="0" b="0"/>
                <a:pathLst>
                  <a:path w="110" h="92">
                    <a:moveTo>
                      <a:pt x="27" y="29"/>
                    </a:moveTo>
                    <a:cubicBezTo>
                      <a:pt x="0" y="54"/>
                      <a:pt x="7" y="83"/>
                      <a:pt x="10" y="92"/>
                    </a:cubicBezTo>
                    <a:cubicBezTo>
                      <a:pt x="17" y="88"/>
                      <a:pt x="32" y="76"/>
                      <a:pt x="52" y="48"/>
                    </a:cubicBezTo>
                    <a:cubicBezTo>
                      <a:pt x="82" y="6"/>
                      <a:pt x="110" y="3"/>
                      <a:pt x="110" y="3"/>
                    </a:cubicBezTo>
                    <a:cubicBezTo>
                      <a:pt x="88" y="0"/>
                      <a:pt x="51" y="6"/>
                      <a:pt x="27" y="29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5" name="Freeform 146"/>
              <p:cNvSpPr/>
              <p:nvPr>
                <p:custDataLst>
                  <p:tags r:id="rId32"/>
                </p:custDataLst>
              </p:nvPr>
            </p:nvSpPr>
            <p:spPr>
              <a:xfrm>
                <a:off x="898525" y="265112"/>
                <a:ext cx="358775" cy="374650"/>
              </a:xfrm>
              <a:custGeom>
                <a:avLst/>
                <a:gdLst/>
                <a:ahLst/>
                <a:cxnLst>
                  <a:cxn ang="0">
                    <a:pos x="70" y="41"/>
                  </a:cxn>
                  <a:cxn ang="0">
                    <a:pos x="80" y="15"/>
                  </a:cxn>
                  <a:cxn ang="0">
                    <a:pos x="95" y="0"/>
                  </a:cxn>
                  <a:cxn ang="0">
                    <a:pos x="40" y="49"/>
                  </a:cxn>
                  <a:cxn ang="0">
                    <a:pos x="0" y="93"/>
                  </a:cxn>
                  <a:cxn ang="0">
                    <a:pos x="52" y="79"/>
                  </a:cxn>
                  <a:cxn ang="0">
                    <a:pos x="70" y="41"/>
                  </a:cxn>
                </a:cxnLst>
                <a:rect l="0" t="0" r="0" b="0"/>
                <a:pathLst>
                  <a:path w="95" h="99">
                    <a:moveTo>
                      <a:pt x="70" y="41"/>
                    </a:moveTo>
                    <a:cubicBezTo>
                      <a:pt x="73" y="31"/>
                      <a:pt x="75" y="22"/>
                      <a:pt x="80" y="15"/>
                    </a:cubicBezTo>
                    <a:cubicBezTo>
                      <a:pt x="85" y="8"/>
                      <a:pt x="90" y="3"/>
                      <a:pt x="95" y="0"/>
                    </a:cubicBezTo>
                    <a:cubicBezTo>
                      <a:pt x="95" y="0"/>
                      <a:pt x="68" y="5"/>
                      <a:pt x="40" y="49"/>
                    </a:cubicBezTo>
                    <a:cubicBezTo>
                      <a:pt x="22" y="76"/>
                      <a:pt x="7" y="88"/>
                      <a:pt x="0" y="93"/>
                    </a:cubicBezTo>
                    <a:cubicBezTo>
                      <a:pt x="9" y="95"/>
                      <a:pt x="31" y="99"/>
                      <a:pt x="52" y="79"/>
                    </a:cubicBezTo>
                    <a:cubicBezTo>
                      <a:pt x="62" y="68"/>
                      <a:pt x="66" y="55"/>
                      <a:pt x="70" y="41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6" name="Freeform 147"/>
              <p:cNvSpPr/>
              <p:nvPr>
                <p:custDataLst>
                  <p:tags r:id="rId33"/>
                </p:custDataLst>
              </p:nvPr>
            </p:nvSpPr>
            <p:spPr>
              <a:xfrm>
                <a:off x="895350" y="669925"/>
                <a:ext cx="506413" cy="153987"/>
              </a:xfrm>
              <a:custGeom>
                <a:avLst/>
                <a:gdLst/>
                <a:ahLst/>
                <a:cxnLst>
                  <a:cxn ang="0">
                    <a:pos x="56" y="1"/>
                  </a:cxn>
                  <a:cxn ang="0">
                    <a:pos x="0" y="33"/>
                  </a:cxn>
                  <a:cxn ang="0">
                    <a:pos x="60" y="32"/>
                  </a:cxn>
                  <a:cxn ang="0">
                    <a:pos x="134" y="41"/>
                  </a:cxn>
                  <a:cxn ang="0">
                    <a:pos x="56" y="1"/>
                  </a:cxn>
                </a:cxnLst>
                <a:rect l="0" t="0" r="0" b="0"/>
                <a:pathLst>
                  <a:path w="134" h="41">
                    <a:moveTo>
                      <a:pt x="56" y="1"/>
                    </a:moveTo>
                    <a:cubicBezTo>
                      <a:pt x="19" y="0"/>
                      <a:pt x="4" y="25"/>
                      <a:pt x="0" y="33"/>
                    </a:cubicBezTo>
                    <a:cubicBezTo>
                      <a:pt x="8" y="36"/>
                      <a:pt x="26" y="38"/>
                      <a:pt x="60" y="32"/>
                    </a:cubicBezTo>
                    <a:cubicBezTo>
                      <a:pt x="111" y="23"/>
                      <a:pt x="134" y="41"/>
                      <a:pt x="134" y="41"/>
                    </a:cubicBezTo>
                    <a:cubicBezTo>
                      <a:pt x="121" y="23"/>
                      <a:pt x="90" y="2"/>
                      <a:pt x="56" y="1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7" name="Freeform 148"/>
              <p:cNvSpPr/>
              <p:nvPr>
                <p:custDataLst>
                  <p:tags r:id="rId34"/>
                </p:custDataLst>
              </p:nvPr>
            </p:nvSpPr>
            <p:spPr>
              <a:xfrm>
                <a:off x="898525" y="771525"/>
                <a:ext cx="503238" cy="155575"/>
              </a:xfrm>
              <a:custGeom>
                <a:avLst/>
                <a:gdLst/>
                <a:ahLst/>
                <a:cxnLst>
                  <a:cxn ang="0">
                    <a:pos x="86" y="27"/>
                  </a:cxn>
                  <a:cxn ang="0">
                    <a:pos x="112" y="16"/>
                  </a:cxn>
                  <a:cxn ang="0">
                    <a:pos x="133" y="15"/>
                  </a:cxn>
                  <a:cxn ang="0">
                    <a:pos x="59" y="11"/>
                  </a:cxn>
                  <a:cxn ang="0">
                    <a:pos x="0" y="14"/>
                  </a:cxn>
                  <a:cxn ang="0">
                    <a:pos x="46" y="41"/>
                  </a:cxn>
                  <a:cxn ang="0">
                    <a:pos x="86" y="27"/>
                  </a:cxn>
                </a:cxnLst>
                <a:rect l="0" t="0" r="0" b="0"/>
                <a:pathLst>
                  <a:path w="133" h="41">
                    <a:moveTo>
                      <a:pt x="86" y="27"/>
                    </a:moveTo>
                    <a:cubicBezTo>
                      <a:pt x="95" y="22"/>
                      <a:pt x="103" y="17"/>
                      <a:pt x="112" y="16"/>
                    </a:cubicBezTo>
                    <a:cubicBezTo>
                      <a:pt x="120" y="15"/>
                      <a:pt x="127" y="15"/>
                      <a:pt x="133" y="15"/>
                    </a:cubicBezTo>
                    <a:cubicBezTo>
                      <a:pt x="133" y="15"/>
                      <a:pt x="110" y="0"/>
                      <a:pt x="59" y="11"/>
                    </a:cubicBezTo>
                    <a:cubicBezTo>
                      <a:pt x="27" y="18"/>
                      <a:pt x="8" y="16"/>
                      <a:pt x="0" y="14"/>
                    </a:cubicBezTo>
                    <a:cubicBezTo>
                      <a:pt x="4" y="22"/>
                      <a:pt x="18" y="40"/>
                      <a:pt x="46" y="41"/>
                    </a:cubicBezTo>
                    <a:cubicBezTo>
                      <a:pt x="61" y="41"/>
                      <a:pt x="73" y="34"/>
                      <a:pt x="86" y="27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8" name="Freeform 149"/>
              <p:cNvSpPr/>
              <p:nvPr>
                <p:custDataLst>
                  <p:tags r:id="rId35"/>
                </p:custDataLst>
              </p:nvPr>
            </p:nvSpPr>
            <p:spPr>
              <a:xfrm>
                <a:off x="815975" y="68262"/>
                <a:ext cx="161925" cy="249237"/>
              </a:xfrm>
              <a:custGeom>
                <a:avLst/>
                <a:gdLst/>
                <a:ahLst/>
                <a:cxnLst>
                  <a:cxn ang="0">
                    <a:pos x="8" y="31"/>
                  </a:cxn>
                  <a:cxn ang="0">
                    <a:pos x="14" y="66"/>
                  </a:cxn>
                  <a:cxn ang="0">
                    <a:pos x="24" y="36"/>
                  </a:cxn>
                  <a:cxn ang="0">
                    <a:pos x="43" y="0"/>
                  </a:cxn>
                  <a:cxn ang="0">
                    <a:pos x="8" y="31"/>
                  </a:cxn>
                </a:cxnLst>
                <a:rect l="0" t="0" r="0" b="0"/>
                <a:pathLst>
                  <a:path w="43" h="66">
                    <a:moveTo>
                      <a:pt x="8" y="31"/>
                    </a:moveTo>
                    <a:cubicBezTo>
                      <a:pt x="0" y="50"/>
                      <a:pt x="10" y="62"/>
                      <a:pt x="14" y="66"/>
                    </a:cubicBezTo>
                    <a:cubicBezTo>
                      <a:pt x="16" y="63"/>
                      <a:pt x="21" y="54"/>
                      <a:pt x="24" y="36"/>
                    </a:cubicBezTo>
                    <a:cubicBezTo>
                      <a:pt x="30" y="8"/>
                      <a:pt x="43" y="0"/>
                      <a:pt x="43" y="0"/>
                    </a:cubicBezTo>
                    <a:cubicBezTo>
                      <a:pt x="32" y="3"/>
                      <a:pt x="15" y="15"/>
                      <a:pt x="8" y="31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49" name="Freeform 150"/>
              <p:cNvSpPr/>
              <p:nvPr>
                <p:custDataLst>
                  <p:tags r:id="rId36"/>
                </p:custDataLst>
              </p:nvPr>
            </p:nvSpPr>
            <p:spPr>
              <a:xfrm>
                <a:off x="879475" y="73025"/>
                <a:ext cx="103188" cy="249237"/>
              </a:xfrm>
              <a:custGeom>
                <a:avLst/>
                <a:gdLst/>
                <a:ahLst/>
                <a:cxnLst>
                  <a:cxn ang="0">
                    <a:pos x="23" y="25"/>
                  </a:cxn>
                  <a:cxn ang="0">
                    <a:pos x="23" y="10"/>
                  </a:cxn>
                  <a:cxn ang="0">
                    <a:pos x="27" y="0"/>
                  </a:cxn>
                  <a:cxn ang="0">
                    <a:pos x="10" y="36"/>
                  </a:cxn>
                  <a:cxn ang="0">
                    <a:pos x="0" y="66"/>
                  </a:cxn>
                  <a:cxn ang="0">
                    <a:pos x="23" y="48"/>
                  </a:cxn>
                  <a:cxn ang="0">
                    <a:pos x="23" y="25"/>
                  </a:cxn>
                </a:cxnLst>
                <a:rect l="0" t="0" r="0" b="0"/>
                <a:pathLst>
                  <a:path w="27" h="66">
                    <a:moveTo>
                      <a:pt x="23" y="25"/>
                    </a:moveTo>
                    <a:cubicBezTo>
                      <a:pt x="23" y="20"/>
                      <a:pt x="22" y="15"/>
                      <a:pt x="23" y="10"/>
                    </a:cubicBezTo>
                    <a:cubicBezTo>
                      <a:pt x="24" y="6"/>
                      <a:pt x="25" y="2"/>
                      <a:pt x="27" y="0"/>
                    </a:cubicBezTo>
                    <a:cubicBezTo>
                      <a:pt x="27" y="0"/>
                      <a:pt x="15" y="8"/>
                      <a:pt x="10" y="36"/>
                    </a:cubicBezTo>
                    <a:cubicBezTo>
                      <a:pt x="8" y="53"/>
                      <a:pt x="3" y="62"/>
                      <a:pt x="0" y="66"/>
                    </a:cubicBezTo>
                    <a:cubicBezTo>
                      <a:pt x="5" y="65"/>
                      <a:pt x="17" y="62"/>
                      <a:pt x="23" y="48"/>
                    </a:cubicBezTo>
                    <a:cubicBezTo>
                      <a:pt x="26" y="40"/>
                      <a:pt x="25" y="33"/>
                      <a:pt x="23" y="25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0" name="Freeform 151"/>
              <p:cNvSpPr/>
              <p:nvPr>
                <p:custDataLst>
                  <p:tags r:id="rId37"/>
                </p:custDataLst>
              </p:nvPr>
            </p:nvSpPr>
            <p:spPr>
              <a:xfrm>
                <a:off x="350838" y="60325"/>
                <a:ext cx="136525" cy="254000"/>
              </a:xfrm>
              <a:custGeom>
                <a:avLst/>
                <a:gdLst/>
                <a:ahLst/>
                <a:cxnLst>
                  <a:cxn ang="0">
                    <a:pos x="7" y="46"/>
                  </a:cxn>
                  <a:cxn ang="0">
                    <a:pos x="36" y="67"/>
                  </a:cxn>
                  <a:cxn ang="0">
                    <a:pos x="22" y="38"/>
                  </a:cxn>
                  <a:cxn ang="0">
                    <a:pos x="10" y="0"/>
                  </a:cxn>
                  <a:cxn ang="0">
                    <a:pos x="7" y="46"/>
                  </a:cxn>
                </a:cxnLst>
                <a:rect l="0" t="0" r="0" b="0"/>
                <a:pathLst>
                  <a:path w="36" h="67">
                    <a:moveTo>
                      <a:pt x="7" y="46"/>
                    </a:moveTo>
                    <a:cubicBezTo>
                      <a:pt x="15" y="65"/>
                      <a:pt x="31" y="67"/>
                      <a:pt x="36" y="67"/>
                    </a:cubicBezTo>
                    <a:cubicBezTo>
                      <a:pt x="35" y="63"/>
                      <a:pt x="32" y="53"/>
                      <a:pt x="22" y="38"/>
                    </a:cubicBezTo>
                    <a:cubicBezTo>
                      <a:pt x="6" y="14"/>
                      <a:pt x="10" y="0"/>
                      <a:pt x="10" y="0"/>
                    </a:cubicBezTo>
                    <a:cubicBezTo>
                      <a:pt x="4" y="10"/>
                      <a:pt x="0" y="30"/>
                      <a:pt x="7" y="46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1" name="Freeform 152"/>
              <p:cNvSpPr/>
              <p:nvPr>
                <p:custDataLst>
                  <p:tags r:id="rId38"/>
                </p:custDataLst>
              </p:nvPr>
            </p:nvSpPr>
            <p:spPr>
              <a:xfrm>
                <a:off x="381000" y="57150"/>
                <a:ext cx="150813" cy="249237"/>
              </a:xfrm>
              <a:custGeom>
                <a:avLst/>
                <a:gdLst/>
                <a:ahLst/>
                <a:cxnLst>
                  <a:cxn ang="0">
                    <a:pos x="19" y="21"/>
                  </a:cxn>
                  <a:cxn ang="0">
                    <a:pos x="7" y="10"/>
                  </a:cxn>
                  <a:cxn ang="0">
                    <a:pos x="3" y="0"/>
                  </a:cxn>
                  <a:cxn ang="0">
                    <a:pos x="17" y="38"/>
                  </a:cxn>
                  <a:cxn ang="0">
                    <a:pos x="31" y="66"/>
                  </a:cxn>
                  <a:cxn ang="0">
                    <a:pos x="34" y="37"/>
                  </a:cxn>
                  <a:cxn ang="0">
                    <a:pos x="19" y="21"/>
                  </a:cxn>
                </a:cxnLst>
                <a:rect l="0" t="0" r="0" b="0"/>
                <a:pathLst>
                  <a:path w="40" h="66">
                    <a:moveTo>
                      <a:pt x="19" y="21"/>
                    </a:moveTo>
                    <a:cubicBezTo>
                      <a:pt x="14" y="18"/>
                      <a:pt x="10" y="14"/>
                      <a:pt x="7" y="10"/>
                    </a:cubicBezTo>
                    <a:cubicBezTo>
                      <a:pt x="5" y="7"/>
                      <a:pt x="4" y="3"/>
                      <a:pt x="3" y="0"/>
                    </a:cubicBezTo>
                    <a:cubicBezTo>
                      <a:pt x="3" y="0"/>
                      <a:pt x="0" y="15"/>
                      <a:pt x="17" y="38"/>
                    </a:cubicBezTo>
                    <a:cubicBezTo>
                      <a:pt x="27" y="52"/>
                      <a:pt x="30" y="61"/>
                      <a:pt x="31" y="66"/>
                    </a:cubicBezTo>
                    <a:cubicBezTo>
                      <a:pt x="34" y="62"/>
                      <a:pt x="40" y="51"/>
                      <a:pt x="34" y="37"/>
                    </a:cubicBezTo>
                    <a:cubicBezTo>
                      <a:pt x="31" y="30"/>
                      <a:pt x="25" y="25"/>
                      <a:pt x="19" y="21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2" name="Freeform 153"/>
              <p:cNvSpPr/>
              <p:nvPr>
                <p:custDataLst>
                  <p:tags r:id="rId39"/>
                </p:custDataLst>
              </p:nvPr>
            </p:nvSpPr>
            <p:spPr>
              <a:xfrm>
                <a:off x="0" y="533400"/>
                <a:ext cx="244475" cy="161925"/>
              </a:xfrm>
              <a:custGeom>
                <a:avLst/>
                <a:gdLst/>
                <a:ahLst/>
                <a:cxnLst>
                  <a:cxn ang="0">
                    <a:pos x="31" y="35"/>
                  </a:cxn>
                  <a:cxn ang="0">
                    <a:pos x="65" y="30"/>
                  </a:cxn>
                  <a:cxn ang="0">
                    <a:pos x="35" y="19"/>
                  </a:cxn>
                  <a:cxn ang="0">
                    <a:pos x="0" y="0"/>
                  </a:cxn>
                  <a:cxn ang="0">
                    <a:pos x="31" y="35"/>
                  </a:cxn>
                </a:cxnLst>
                <a:rect l="0" t="0" r="0" b="0"/>
                <a:pathLst>
                  <a:path w="65" h="43">
                    <a:moveTo>
                      <a:pt x="31" y="35"/>
                    </a:moveTo>
                    <a:cubicBezTo>
                      <a:pt x="49" y="43"/>
                      <a:pt x="62" y="33"/>
                      <a:pt x="65" y="30"/>
                    </a:cubicBezTo>
                    <a:cubicBezTo>
                      <a:pt x="62" y="27"/>
                      <a:pt x="53" y="23"/>
                      <a:pt x="35" y="19"/>
                    </a:cubicBezTo>
                    <a:cubicBezTo>
                      <a:pt x="7" y="13"/>
                      <a:pt x="0" y="0"/>
                      <a:pt x="0" y="0"/>
                    </a:cubicBezTo>
                    <a:cubicBezTo>
                      <a:pt x="3" y="12"/>
                      <a:pt x="14" y="28"/>
                      <a:pt x="31" y="35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3" name="Freeform 154"/>
              <p:cNvSpPr/>
              <p:nvPr>
                <p:custDataLst>
                  <p:tags r:id="rId40"/>
                </p:custDataLst>
              </p:nvPr>
            </p:nvSpPr>
            <p:spPr>
              <a:xfrm>
                <a:off x="0" y="533400"/>
                <a:ext cx="249238" cy="98425"/>
              </a:xfrm>
              <a:custGeom>
                <a:avLst/>
                <a:gdLst/>
                <a:ahLst/>
                <a:cxnLst>
                  <a:cxn ang="0">
                    <a:pos x="26" y="3"/>
                  </a:cxn>
                  <a:cxn ang="0">
                    <a:pos x="10" y="3"/>
                  </a:cxn>
                  <a:cxn ang="0">
                    <a:pos x="0" y="0"/>
                  </a:cxn>
                  <a:cxn ang="0">
                    <a:pos x="36" y="16"/>
                  </a:cxn>
                  <a:cxn ang="0">
                    <a:pos x="66" y="26"/>
                  </a:cxn>
                  <a:cxn ang="0">
                    <a:pos x="48" y="3"/>
                  </a:cxn>
                  <a:cxn ang="0">
                    <a:pos x="26" y="3"/>
                  </a:cxn>
                </a:cxnLst>
                <a:rect l="0" t="0" r="0" b="0"/>
                <a:pathLst>
                  <a:path w="66" h="26">
                    <a:moveTo>
                      <a:pt x="26" y="3"/>
                    </a:moveTo>
                    <a:cubicBezTo>
                      <a:pt x="20" y="4"/>
                      <a:pt x="15" y="5"/>
                      <a:pt x="10" y="3"/>
                    </a:cubicBezTo>
                    <a:cubicBezTo>
                      <a:pt x="6" y="2"/>
                      <a:pt x="3" y="1"/>
                      <a:pt x="0" y="0"/>
                    </a:cubicBezTo>
                    <a:cubicBezTo>
                      <a:pt x="0" y="0"/>
                      <a:pt x="8" y="12"/>
                      <a:pt x="36" y="16"/>
                    </a:cubicBezTo>
                    <a:cubicBezTo>
                      <a:pt x="54" y="19"/>
                      <a:pt x="63" y="23"/>
                      <a:pt x="66" y="26"/>
                    </a:cubicBezTo>
                    <a:cubicBezTo>
                      <a:pt x="66" y="21"/>
                      <a:pt x="62" y="9"/>
                      <a:pt x="48" y="3"/>
                    </a:cubicBezTo>
                    <a:cubicBezTo>
                      <a:pt x="41" y="1"/>
                      <a:pt x="33" y="2"/>
                      <a:pt x="26" y="3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4" name="Freeform 155"/>
              <p:cNvSpPr/>
              <p:nvPr>
                <p:custDataLst>
                  <p:tags r:id="rId41"/>
                </p:custDataLst>
              </p:nvPr>
            </p:nvSpPr>
            <p:spPr>
              <a:xfrm>
                <a:off x="1174750" y="473075"/>
                <a:ext cx="254000" cy="136525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0" y="36"/>
                  </a:cxn>
                  <a:cxn ang="0">
                    <a:pos x="29" y="22"/>
                  </a:cxn>
                  <a:cxn ang="0">
                    <a:pos x="67" y="10"/>
                  </a:cxn>
                  <a:cxn ang="0">
                    <a:pos x="20" y="7"/>
                  </a:cxn>
                </a:cxnLst>
                <a:rect l="0" t="0" r="0" b="0"/>
                <a:pathLst>
                  <a:path w="67" h="36">
                    <a:moveTo>
                      <a:pt x="20" y="7"/>
                    </a:moveTo>
                    <a:cubicBezTo>
                      <a:pt x="2" y="15"/>
                      <a:pt x="0" y="31"/>
                      <a:pt x="0" y="36"/>
                    </a:cubicBezTo>
                    <a:cubicBezTo>
                      <a:pt x="4" y="35"/>
                      <a:pt x="14" y="32"/>
                      <a:pt x="29" y="22"/>
                    </a:cubicBezTo>
                    <a:cubicBezTo>
                      <a:pt x="52" y="6"/>
                      <a:pt x="67" y="10"/>
                      <a:pt x="67" y="10"/>
                    </a:cubicBezTo>
                    <a:cubicBezTo>
                      <a:pt x="57" y="4"/>
                      <a:pt x="37" y="0"/>
                      <a:pt x="20" y="7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5" name="Freeform 156"/>
              <p:cNvSpPr/>
              <p:nvPr>
                <p:custDataLst>
                  <p:tags r:id="rId42"/>
                </p:custDataLst>
              </p:nvPr>
            </p:nvSpPr>
            <p:spPr>
              <a:xfrm>
                <a:off x="1182688" y="503237"/>
                <a:ext cx="246063" cy="150812"/>
              </a:xfrm>
              <a:custGeom>
                <a:avLst/>
                <a:gdLst/>
                <a:ahLst/>
                <a:cxnLst>
                  <a:cxn ang="0">
                    <a:pos x="45" y="19"/>
                  </a:cxn>
                  <a:cxn ang="0">
                    <a:pos x="55" y="7"/>
                  </a:cxn>
                  <a:cxn ang="0">
                    <a:pos x="65" y="3"/>
                  </a:cxn>
                  <a:cxn ang="0">
                    <a:pos x="28" y="17"/>
                  </a:cxn>
                  <a:cxn ang="0">
                    <a:pos x="0" y="31"/>
                  </a:cxn>
                  <a:cxn ang="0">
                    <a:pos x="29" y="34"/>
                  </a:cxn>
                  <a:cxn ang="0">
                    <a:pos x="45" y="19"/>
                  </a:cxn>
                </a:cxnLst>
                <a:rect l="0" t="0" r="0" b="0"/>
                <a:pathLst>
                  <a:path w="65" h="40">
                    <a:moveTo>
                      <a:pt x="45" y="19"/>
                    </a:moveTo>
                    <a:cubicBezTo>
                      <a:pt x="48" y="14"/>
                      <a:pt x="51" y="10"/>
                      <a:pt x="55" y="7"/>
                    </a:cubicBezTo>
                    <a:cubicBezTo>
                      <a:pt x="59" y="5"/>
                      <a:pt x="62" y="4"/>
                      <a:pt x="65" y="3"/>
                    </a:cubicBezTo>
                    <a:cubicBezTo>
                      <a:pt x="65" y="3"/>
                      <a:pt x="51" y="0"/>
                      <a:pt x="28" y="17"/>
                    </a:cubicBezTo>
                    <a:cubicBezTo>
                      <a:pt x="14" y="27"/>
                      <a:pt x="4" y="30"/>
                      <a:pt x="0" y="31"/>
                    </a:cubicBezTo>
                    <a:cubicBezTo>
                      <a:pt x="4" y="34"/>
                      <a:pt x="15" y="40"/>
                      <a:pt x="29" y="34"/>
                    </a:cubicBezTo>
                    <a:cubicBezTo>
                      <a:pt x="36" y="31"/>
                      <a:pt x="41" y="25"/>
                      <a:pt x="45" y="19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48856" name="Freeform 157"/>
              <p:cNvSpPr/>
              <p:nvPr>
                <p:custDataLst>
                  <p:tags r:id="rId43"/>
                </p:custDataLst>
              </p:nvPr>
            </p:nvSpPr>
            <p:spPr>
              <a:xfrm>
                <a:off x="600075" y="568325"/>
                <a:ext cx="227013" cy="944562"/>
              </a:xfrm>
              <a:custGeom>
                <a:avLst/>
                <a:gdLst/>
                <a:ahLst/>
                <a:cxnLst>
                  <a:cxn ang="0">
                    <a:pos x="20" y="123"/>
                  </a:cxn>
                  <a:cxn ang="0">
                    <a:pos x="38" y="107"/>
                  </a:cxn>
                  <a:cxn ang="0">
                    <a:pos x="60" y="64"/>
                  </a:cxn>
                  <a:cxn ang="0">
                    <a:pos x="57" y="61"/>
                  </a:cxn>
                  <a:cxn ang="0">
                    <a:pos x="28" y="100"/>
                  </a:cxn>
                  <a:cxn ang="0">
                    <a:pos x="19" y="107"/>
                  </a:cxn>
                  <a:cxn ang="0">
                    <a:pos x="29" y="3"/>
                  </a:cxn>
                  <a:cxn ang="0">
                    <a:pos x="21" y="0"/>
                  </a:cxn>
                  <a:cxn ang="0">
                    <a:pos x="0" y="130"/>
                  </a:cxn>
                  <a:cxn ang="0">
                    <a:pos x="24" y="250"/>
                  </a:cxn>
                  <a:cxn ang="0">
                    <a:pos x="57" y="248"/>
                  </a:cxn>
                  <a:cxn ang="0">
                    <a:pos x="21" y="131"/>
                  </a:cxn>
                  <a:cxn ang="0">
                    <a:pos x="20" y="123"/>
                  </a:cxn>
                </a:cxnLst>
                <a:rect l="0" t="0" r="0" b="0"/>
                <a:pathLst>
                  <a:path w="60" h="250">
                    <a:moveTo>
                      <a:pt x="20" y="123"/>
                    </a:moveTo>
                    <a:cubicBezTo>
                      <a:pt x="26" y="119"/>
                      <a:pt x="32" y="113"/>
                      <a:pt x="38" y="107"/>
                    </a:cubicBezTo>
                    <a:cubicBezTo>
                      <a:pt x="53" y="90"/>
                      <a:pt x="60" y="64"/>
                      <a:pt x="60" y="64"/>
                    </a:cubicBezTo>
                    <a:cubicBezTo>
                      <a:pt x="57" y="61"/>
                      <a:pt x="57" y="61"/>
                      <a:pt x="57" y="61"/>
                    </a:cubicBezTo>
                    <a:cubicBezTo>
                      <a:pt x="57" y="61"/>
                      <a:pt x="46" y="86"/>
                      <a:pt x="28" y="100"/>
                    </a:cubicBezTo>
                    <a:cubicBezTo>
                      <a:pt x="25" y="102"/>
                      <a:pt x="22" y="105"/>
                      <a:pt x="19" y="107"/>
                    </a:cubicBezTo>
                    <a:cubicBezTo>
                      <a:pt x="17" y="53"/>
                      <a:pt x="26" y="13"/>
                      <a:pt x="29" y="3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21" y="0"/>
                      <a:pt x="0" y="55"/>
                      <a:pt x="0" y="130"/>
                    </a:cubicBezTo>
                    <a:cubicBezTo>
                      <a:pt x="0" y="189"/>
                      <a:pt x="24" y="250"/>
                      <a:pt x="24" y="250"/>
                    </a:cubicBezTo>
                    <a:cubicBezTo>
                      <a:pt x="57" y="248"/>
                      <a:pt x="57" y="248"/>
                      <a:pt x="57" y="248"/>
                    </a:cubicBezTo>
                    <a:cubicBezTo>
                      <a:pt x="57" y="248"/>
                      <a:pt x="27" y="190"/>
                      <a:pt x="21" y="131"/>
                    </a:cubicBezTo>
                    <a:cubicBezTo>
                      <a:pt x="20" y="128"/>
                      <a:pt x="20" y="126"/>
                      <a:pt x="20" y="123"/>
                    </a:cubicBezTo>
                    <a:close/>
                  </a:path>
                </a:pathLst>
              </a:custGeom>
              <a:grpFill/>
              <a:ln w="9525">
                <a:noFill/>
              </a:ln>
            </p:spPr>
            <p:txBody>
              <a:bodyPr/>
              <a:lstStyle/>
              <a:p>
                <a:endParaRPr lang="zh-CN" altLang="en-US" sz="1875" noProof="1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48858" name="Freeform 139"/>
            <p:cNvSpPr/>
            <p:nvPr>
              <p:custDataLst>
                <p:tags r:id="rId6"/>
              </p:custDataLst>
            </p:nvPr>
          </p:nvSpPr>
          <p:spPr>
            <a:xfrm>
              <a:off x="8914082" y="900854"/>
              <a:ext cx="426695" cy="1403988"/>
            </a:xfrm>
            <a:custGeom>
              <a:avLst/>
              <a:gdLst/>
              <a:ahLst/>
              <a:cxnLst>
                <a:cxn ang="0">
                  <a:pos x="1" y="77"/>
                </a:cxn>
                <a:cxn ang="0">
                  <a:pos x="33" y="134"/>
                </a:cxn>
                <a:cxn ang="0">
                  <a:pos x="32" y="74"/>
                </a:cxn>
                <a:cxn ang="0">
                  <a:pos x="41" y="0"/>
                </a:cxn>
                <a:cxn ang="0">
                  <a:pos x="1" y="77"/>
                </a:cxn>
              </a:cxnLst>
              <a:rect l="0" t="0" r="0" b="0"/>
              <a:pathLst>
                <a:path w="41" h="134">
                  <a:moveTo>
                    <a:pt x="1" y="77"/>
                  </a:moveTo>
                  <a:cubicBezTo>
                    <a:pt x="0" y="114"/>
                    <a:pt x="25" y="130"/>
                    <a:pt x="33" y="134"/>
                  </a:cubicBezTo>
                  <a:cubicBezTo>
                    <a:pt x="36" y="126"/>
                    <a:pt x="38" y="107"/>
                    <a:pt x="32" y="74"/>
                  </a:cubicBezTo>
                  <a:cubicBezTo>
                    <a:pt x="24" y="22"/>
                    <a:pt x="41" y="0"/>
                    <a:pt x="41" y="0"/>
                  </a:cubicBezTo>
                  <a:cubicBezTo>
                    <a:pt x="24" y="13"/>
                    <a:pt x="2" y="44"/>
                    <a:pt x="1" y="77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59" name="Freeform 140"/>
            <p:cNvSpPr/>
            <p:nvPr>
              <p:custDataLst>
                <p:tags r:id="rId7"/>
              </p:custDataLst>
            </p:nvPr>
          </p:nvSpPr>
          <p:spPr>
            <a:xfrm>
              <a:off x="9204410" y="900854"/>
              <a:ext cx="417897" cy="1395185"/>
            </a:xfrm>
            <a:custGeom>
              <a:avLst/>
              <a:gdLst/>
              <a:ahLst/>
              <a:cxnLst>
                <a:cxn ang="0">
                  <a:pos x="26" y="47"/>
                </a:cxn>
                <a:cxn ang="0">
                  <a:pos x="15" y="21"/>
                </a:cxn>
                <a:cxn ang="0">
                  <a:pos x="15" y="0"/>
                </a:cxn>
                <a:cxn ang="0">
                  <a:pos x="10" y="74"/>
                </a:cxn>
                <a:cxn ang="0">
                  <a:pos x="13" y="133"/>
                </a:cxn>
                <a:cxn ang="0">
                  <a:pos x="40" y="86"/>
                </a:cxn>
                <a:cxn ang="0">
                  <a:pos x="26" y="47"/>
                </a:cxn>
              </a:cxnLst>
              <a:rect l="0" t="0" r="0" b="0"/>
              <a:pathLst>
                <a:path w="40" h="133">
                  <a:moveTo>
                    <a:pt x="26" y="47"/>
                  </a:moveTo>
                  <a:cubicBezTo>
                    <a:pt x="21" y="38"/>
                    <a:pt x="16" y="29"/>
                    <a:pt x="15" y="21"/>
                  </a:cubicBezTo>
                  <a:cubicBezTo>
                    <a:pt x="14" y="13"/>
                    <a:pt x="14" y="6"/>
                    <a:pt x="15" y="0"/>
                  </a:cubicBezTo>
                  <a:cubicBezTo>
                    <a:pt x="15" y="0"/>
                    <a:pt x="0" y="23"/>
                    <a:pt x="10" y="74"/>
                  </a:cubicBezTo>
                  <a:cubicBezTo>
                    <a:pt x="17" y="106"/>
                    <a:pt x="15" y="124"/>
                    <a:pt x="13" y="133"/>
                  </a:cubicBezTo>
                  <a:cubicBezTo>
                    <a:pt x="21" y="128"/>
                    <a:pt x="40" y="115"/>
                    <a:pt x="40" y="86"/>
                  </a:cubicBezTo>
                  <a:cubicBezTo>
                    <a:pt x="40" y="72"/>
                    <a:pt x="33" y="59"/>
                    <a:pt x="26" y="47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0" name="Freeform 141"/>
            <p:cNvSpPr/>
            <p:nvPr>
              <p:custDataLst>
                <p:tags r:id="rId8"/>
              </p:custDataLst>
            </p:nvPr>
          </p:nvSpPr>
          <p:spPr>
            <a:xfrm>
              <a:off x="7875942" y="1657864"/>
              <a:ext cx="963361" cy="1139915"/>
            </a:xfrm>
            <a:custGeom>
              <a:avLst/>
              <a:gdLst/>
              <a:ahLst/>
              <a:cxnLst>
                <a:cxn ang="0">
                  <a:pos x="29" y="83"/>
                </a:cxn>
                <a:cxn ang="0">
                  <a:pos x="92" y="99"/>
                </a:cxn>
                <a:cxn ang="0">
                  <a:pos x="48" y="58"/>
                </a:cxn>
                <a:cxn ang="0">
                  <a:pos x="3" y="0"/>
                </a:cxn>
                <a:cxn ang="0">
                  <a:pos x="29" y="83"/>
                </a:cxn>
              </a:cxnLst>
              <a:rect l="0" t="0" r="0" b="0"/>
              <a:pathLst>
                <a:path w="92" h="109">
                  <a:moveTo>
                    <a:pt x="29" y="83"/>
                  </a:moveTo>
                  <a:cubicBezTo>
                    <a:pt x="54" y="109"/>
                    <a:pt x="83" y="103"/>
                    <a:pt x="92" y="99"/>
                  </a:cubicBezTo>
                  <a:cubicBezTo>
                    <a:pt x="88" y="92"/>
                    <a:pt x="76" y="78"/>
                    <a:pt x="48" y="58"/>
                  </a:cubicBezTo>
                  <a:cubicBezTo>
                    <a:pt x="6" y="28"/>
                    <a:pt x="3" y="0"/>
                    <a:pt x="3" y="0"/>
                  </a:cubicBezTo>
                  <a:cubicBezTo>
                    <a:pt x="0" y="21"/>
                    <a:pt x="6" y="58"/>
                    <a:pt x="29" y="83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1" name="Freeform 142"/>
            <p:cNvSpPr/>
            <p:nvPr>
              <p:custDataLst>
                <p:tags r:id="rId9"/>
              </p:custDataLst>
            </p:nvPr>
          </p:nvSpPr>
          <p:spPr>
            <a:xfrm>
              <a:off x="7915533" y="1644659"/>
              <a:ext cx="1038140" cy="985873"/>
            </a:xfrm>
            <a:custGeom>
              <a:avLst/>
              <a:gdLst/>
              <a:ahLst/>
              <a:cxnLst>
                <a:cxn ang="0">
                  <a:pos x="41" y="25"/>
                </a:cxn>
                <a:cxn ang="0">
                  <a:pos x="15" y="14"/>
                </a:cxn>
                <a:cxn ang="0">
                  <a:pos x="0" y="0"/>
                </a:cxn>
                <a:cxn ang="0">
                  <a:pos x="49" y="55"/>
                </a:cxn>
                <a:cxn ang="0">
                  <a:pos x="93" y="94"/>
                </a:cxn>
                <a:cxn ang="0">
                  <a:pos x="79" y="43"/>
                </a:cxn>
                <a:cxn ang="0">
                  <a:pos x="41" y="25"/>
                </a:cxn>
              </a:cxnLst>
              <a:rect l="0" t="0" r="0" b="0"/>
              <a:pathLst>
                <a:path w="99" h="94">
                  <a:moveTo>
                    <a:pt x="41" y="25"/>
                  </a:moveTo>
                  <a:cubicBezTo>
                    <a:pt x="31" y="22"/>
                    <a:pt x="22" y="19"/>
                    <a:pt x="15" y="14"/>
                  </a:cubicBezTo>
                  <a:cubicBezTo>
                    <a:pt x="8" y="9"/>
                    <a:pt x="3" y="4"/>
                    <a:pt x="0" y="0"/>
                  </a:cubicBezTo>
                  <a:cubicBezTo>
                    <a:pt x="0" y="0"/>
                    <a:pt x="5" y="26"/>
                    <a:pt x="49" y="55"/>
                  </a:cubicBezTo>
                  <a:cubicBezTo>
                    <a:pt x="76" y="72"/>
                    <a:pt x="88" y="87"/>
                    <a:pt x="93" y="94"/>
                  </a:cubicBezTo>
                  <a:cubicBezTo>
                    <a:pt x="95" y="86"/>
                    <a:pt x="99" y="63"/>
                    <a:pt x="79" y="43"/>
                  </a:cubicBezTo>
                  <a:cubicBezTo>
                    <a:pt x="68" y="32"/>
                    <a:pt x="54" y="28"/>
                    <a:pt x="41" y="25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2" name="Freeform 143"/>
            <p:cNvSpPr/>
            <p:nvPr>
              <p:custDataLst>
                <p:tags r:id="rId10"/>
              </p:custDataLst>
            </p:nvPr>
          </p:nvSpPr>
          <p:spPr>
            <a:xfrm>
              <a:off x="7422856" y="3145476"/>
              <a:ext cx="1407648" cy="431320"/>
            </a:xfrm>
            <a:custGeom>
              <a:avLst/>
              <a:gdLst/>
              <a:ahLst/>
              <a:cxnLst>
                <a:cxn ang="0">
                  <a:pos x="77" y="40"/>
                </a:cxn>
                <a:cxn ang="0">
                  <a:pos x="134" y="8"/>
                </a:cxn>
                <a:cxn ang="0">
                  <a:pos x="74" y="9"/>
                </a:cxn>
                <a:cxn ang="0">
                  <a:pos x="0" y="0"/>
                </a:cxn>
                <a:cxn ang="0">
                  <a:pos x="77" y="40"/>
                </a:cxn>
              </a:cxnLst>
              <a:rect l="0" t="0" r="0" b="0"/>
              <a:pathLst>
                <a:path w="134" h="41">
                  <a:moveTo>
                    <a:pt x="77" y="40"/>
                  </a:moveTo>
                  <a:cubicBezTo>
                    <a:pt x="114" y="41"/>
                    <a:pt x="130" y="16"/>
                    <a:pt x="134" y="8"/>
                  </a:cubicBezTo>
                  <a:cubicBezTo>
                    <a:pt x="126" y="5"/>
                    <a:pt x="107" y="3"/>
                    <a:pt x="74" y="9"/>
                  </a:cubicBezTo>
                  <a:cubicBezTo>
                    <a:pt x="22" y="17"/>
                    <a:pt x="0" y="0"/>
                    <a:pt x="0" y="0"/>
                  </a:cubicBezTo>
                  <a:cubicBezTo>
                    <a:pt x="13" y="17"/>
                    <a:pt x="44" y="39"/>
                    <a:pt x="77" y="40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3" name="Freeform 144"/>
            <p:cNvSpPr/>
            <p:nvPr>
              <p:custDataLst>
                <p:tags r:id="rId11"/>
              </p:custDataLst>
            </p:nvPr>
          </p:nvSpPr>
          <p:spPr>
            <a:xfrm>
              <a:off x="7422856" y="2863798"/>
              <a:ext cx="1394453" cy="418114"/>
            </a:xfrm>
            <a:custGeom>
              <a:avLst/>
              <a:gdLst/>
              <a:ahLst/>
              <a:cxnLst>
                <a:cxn ang="0">
                  <a:pos x="47" y="14"/>
                </a:cxn>
                <a:cxn ang="0">
                  <a:pos x="21" y="25"/>
                </a:cxn>
                <a:cxn ang="0">
                  <a:pos x="0" y="26"/>
                </a:cxn>
                <a:cxn ang="0">
                  <a:pos x="74" y="30"/>
                </a:cxn>
                <a:cxn ang="0">
                  <a:pos x="133" y="27"/>
                </a:cxn>
                <a:cxn ang="0">
                  <a:pos x="86" y="0"/>
                </a:cxn>
                <a:cxn ang="0">
                  <a:pos x="47" y="14"/>
                </a:cxn>
              </a:cxnLst>
              <a:rect l="0" t="0" r="0" b="0"/>
              <a:pathLst>
                <a:path w="133" h="40">
                  <a:moveTo>
                    <a:pt x="47" y="14"/>
                  </a:moveTo>
                  <a:cubicBezTo>
                    <a:pt x="38" y="19"/>
                    <a:pt x="30" y="24"/>
                    <a:pt x="21" y="25"/>
                  </a:cubicBezTo>
                  <a:cubicBezTo>
                    <a:pt x="13" y="26"/>
                    <a:pt x="6" y="26"/>
                    <a:pt x="0" y="26"/>
                  </a:cubicBezTo>
                  <a:cubicBezTo>
                    <a:pt x="0" y="26"/>
                    <a:pt x="23" y="40"/>
                    <a:pt x="74" y="30"/>
                  </a:cubicBezTo>
                  <a:cubicBezTo>
                    <a:pt x="106" y="23"/>
                    <a:pt x="125" y="25"/>
                    <a:pt x="133" y="27"/>
                  </a:cubicBezTo>
                  <a:cubicBezTo>
                    <a:pt x="128" y="19"/>
                    <a:pt x="115" y="1"/>
                    <a:pt x="86" y="0"/>
                  </a:cubicBezTo>
                  <a:cubicBezTo>
                    <a:pt x="72" y="0"/>
                    <a:pt x="59" y="7"/>
                    <a:pt x="47" y="14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4" name="Freeform 145"/>
            <p:cNvSpPr/>
            <p:nvPr>
              <p:custDataLst>
                <p:tags r:id="rId12"/>
              </p:custDataLst>
            </p:nvPr>
          </p:nvSpPr>
          <p:spPr>
            <a:xfrm>
              <a:off x="9697086" y="1596247"/>
              <a:ext cx="1152512" cy="963866"/>
            </a:xfrm>
            <a:custGeom>
              <a:avLst/>
              <a:gdLst/>
              <a:ahLst/>
              <a:cxnLst>
                <a:cxn ang="0">
                  <a:pos x="27" y="29"/>
                </a:cxn>
                <a:cxn ang="0">
                  <a:pos x="10" y="92"/>
                </a:cxn>
                <a:cxn ang="0">
                  <a:pos x="52" y="48"/>
                </a:cxn>
                <a:cxn ang="0">
                  <a:pos x="110" y="3"/>
                </a:cxn>
                <a:cxn ang="0">
                  <a:pos x="27" y="29"/>
                </a:cxn>
              </a:cxnLst>
              <a:rect l="0" t="0" r="0" b="0"/>
              <a:pathLst>
                <a:path w="110" h="92">
                  <a:moveTo>
                    <a:pt x="27" y="29"/>
                  </a:moveTo>
                  <a:cubicBezTo>
                    <a:pt x="0" y="54"/>
                    <a:pt x="7" y="83"/>
                    <a:pt x="10" y="92"/>
                  </a:cubicBezTo>
                  <a:cubicBezTo>
                    <a:pt x="17" y="88"/>
                    <a:pt x="32" y="76"/>
                    <a:pt x="52" y="48"/>
                  </a:cubicBezTo>
                  <a:cubicBezTo>
                    <a:pt x="82" y="6"/>
                    <a:pt x="110" y="3"/>
                    <a:pt x="110" y="3"/>
                  </a:cubicBezTo>
                  <a:cubicBezTo>
                    <a:pt x="88" y="0"/>
                    <a:pt x="51" y="6"/>
                    <a:pt x="27" y="29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5" name="Freeform 146"/>
            <p:cNvSpPr/>
            <p:nvPr>
              <p:custDataLst>
                <p:tags r:id="rId13"/>
              </p:custDataLst>
            </p:nvPr>
          </p:nvSpPr>
          <p:spPr>
            <a:xfrm>
              <a:off x="9864245" y="1635856"/>
              <a:ext cx="994151" cy="1038688"/>
            </a:xfrm>
            <a:custGeom>
              <a:avLst/>
              <a:gdLst/>
              <a:ahLst/>
              <a:cxnLst>
                <a:cxn ang="0">
                  <a:pos x="70" y="41"/>
                </a:cxn>
                <a:cxn ang="0">
                  <a:pos x="80" y="15"/>
                </a:cxn>
                <a:cxn ang="0">
                  <a:pos x="95" y="0"/>
                </a:cxn>
                <a:cxn ang="0">
                  <a:pos x="40" y="49"/>
                </a:cxn>
                <a:cxn ang="0">
                  <a:pos x="0" y="93"/>
                </a:cxn>
                <a:cxn ang="0">
                  <a:pos x="52" y="79"/>
                </a:cxn>
                <a:cxn ang="0">
                  <a:pos x="70" y="41"/>
                </a:cxn>
              </a:cxnLst>
              <a:rect l="0" t="0" r="0" b="0"/>
              <a:pathLst>
                <a:path w="95" h="99">
                  <a:moveTo>
                    <a:pt x="70" y="41"/>
                  </a:moveTo>
                  <a:cubicBezTo>
                    <a:pt x="73" y="31"/>
                    <a:pt x="75" y="22"/>
                    <a:pt x="80" y="15"/>
                  </a:cubicBezTo>
                  <a:cubicBezTo>
                    <a:pt x="85" y="8"/>
                    <a:pt x="90" y="3"/>
                    <a:pt x="95" y="0"/>
                  </a:cubicBezTo>
                  <a:cubicBezTo>
                    <a:pt x="95" y="0"/>
                    <a:pt x="68" y="5"/>
                    <a:pt x="40" y="49"/>
                  </a:cubicBezTo>
                  <a:cubicBezTo>
                    <a:pt x="22" y="76"/>
                    <a:pt x="7" y="88"/>
                    <a:pt x="0" y="93"/>
                  </a:cubicBezTo>
                  <a:cubicBezTo>
                    <a:pt x="9" y="95"/>
                    <a:pt x="31" y="99"/>
                    <a:pt x="52" y="79"/>
                  </a:cubicBezTo>
                  <a:cubicBezTo>
                    <a:pt x="62" y="68"/>
                    <a:pt x="66" y="55"/>
                    <a:pt x="70" y="4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6" name="Freeform 147"/>
            <p:cNvSpPr/>
            <p:nvPr>
              <p:custDataLst>
                <p:tags r:id="rId14"/>
              </p:custDataLst>
            </p:nvPr>
          </p:nvSpPr>
          <p:spPr>
            <a:xfrm>
              <a:off x="9855447" y="2758169"/>
              <a:ext cx="1403251" cy="426917"/>
            </a:xfrm>
            <a:custGeom>
              <a:avLst/>
              <a:gdLst/>
              <a:ahLst/>
              <a:cxnLst>
                <a:cxn ang="0">
                  <a:pos x="56" y="1"/>
                </a:cxn>
                <a:cxn ang="0">
                  <a:pos x="0" y="33"/>
                </a:cxn>
                <a:cxn ang="0">
                  <a:pos x="60" y="32"/>
                </a:cxn>
                <a:cxn ang="0">
                  <a:pos x="134" y="41"/>
                </a:cxn>
                <a:cxn ang="0">
                  <a:pos x="56" y="1"/>
                </a:cxn>
              </a:cxnLst>
              <a:rect l="0" t="0" r="0" b="0"/>
              <a:pathLst>
                <a:path w="134" h="41">
                  <a:moveTo>
                    <a:pt x="56" y="1"/>
                  </a:moveTo>
                  <a:cubicBezTo>
                    <a:pt x="19" y="0"/>
                    <a:pt x="4" y="25"/>
                    <a:pt x="0" y="33"/>
                  </a:cubicBezTo>
                  <a:cubicBezTo>
                    <a:pt x="8" y="36"/>
                    <a:pt x="26" y="38"/>
                    <a:pt x="60" y="32"/>
                  </a:cubicBezTo>
                  <a:cubicBezTo>
                    <a:pt x="111" y="23"/>
                    <a:pt x="134" y="41"/>
                    <a:pt x="134" y="41"/>
                  </a:cubicBezTo>
                  <a:cubicBezTo>
                    <a:pt x="121" y="23"/>
                    <a:pt x="90" y="2"/>
                    <a:pt x="56" y="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7" name="Freeform 148"/>
            <p:cNvSpPr/>
            <p:nvPr>
              <p:custDataLst>
                <p:tags r:id="rId15"/>
              </p:custDataLst>
            </p:nvPr>
          </p:nvSpPr>
          <p:spPr>
            <a:xfrm>
              <a:off x="9864245" y="3039847"/>
              <a:ext cx="1394453" cy="431320"/>
            </a:xfrm>
            <a:custGeom>
              <a:avLst/>
              <a:gdLst/>
              <a:ahLst/>
              <a:cxnLst>
                <a:cxn ang="0">
                  <a:pos x="86" y="27"/>
                </a:cxn>
                <a:cxn ang="0">
                  <a:pos x="112" y="16"/>
                </a:cxn>
                <a:cxn ang="0">
                  <a:pos x="133" y="15"/>
                </a:cxn>
                <a:cxn ang="0">
                  <a:pos x="59" y="11"/>
                </a:cxn>
                <a:cxn ang="0">
                  <a:pos x="0" y="14"/>
                </a:cxn>
                <a:cxn ang="0">
                  <a:pos x="46" y="41"/>
                </a:cxn>
                <a:cxn ang="0">
                  <a:pos x="86" y="27"/>
                </a:cxn>
              </a:cxnLst>
              <a:rect l="0" t="0" r="0" b="0"/>
              <a:pathLst>
                <a:path w="133" h="41">
                  <a:moveTo>
                    <a:pt x="86" y="27"/>
                  </a:moveTo>
                  <a:cubicBezTo>
                    <a:pt x="95" y="22"/>
                    <a:pt x="103" y="17"/>
                    <a:pt x="112" y="16"/>
                  </a:cubicBezTo>
                  <a:cubicBezTo>
                    <a:pt x="120" y="15"/>
                    <a:pt x="127" y="15"/>
                    <a:pt x="133" y="15"/>
                  </a:cubicBezTo>
                  <a:cubicBezTo>
                    <a:pt x="133" y="15"/>
                    <a:pt x="110" y="0"/>
                    <a:pt x="59" y="11"/>
                  </a:cubicBezTo>
                  <a:cubicBezTo>
                    <a:pt x="27" y="18"/>
                    <a:pt x="8" y="16"/>
                    <a:pt x="0" y="14"/>
                  </a:cubicBezTo>
                  <a:cubicBezTo>
                    <a:pt x="4" y="22"/>
                    <a:pt x="18" y="40"/>
                    <a:pt x="46" y="41"/>
                  </a:cubicBezTo>
                  <a:cubicBezTo>
                    <a:pt x="61" y="41"/>
                    <a:pt x="73" y="34"/>
                    <a:pt x="86" y="27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8" name="Freeform 149"/>
            <p:cNvSpPr/>
            <p:nvPr>
              <p:custDataLst>
                <p:tags r:id="rId16"/>
              </p:custDataLst>
            </p:nvPr>
          </p:nvSpPr>
          <p:spPr>
            <a:xfrm>
              <a:off x="9635502" y="1090105"/>
              <a:ext cx="448688" cy="690990"/>
            </a:xfrm>
            <a:custGeom>
              <a:avLst/>
              <a:gdLst/>
              <a:ahLst/>
              <a:cxnLst>
                <a:cxn ang="0">
                  <a:pos x="8" y="31"/>
                </a:cxn>
                <a:cxn ang="0">
                  <a:pos x="14" y="66"/>
                </a:cxn>
                <a:cxn ang="0">
                  <a:pos x="24" y="36"/>
                </a:cxn>
                <a:cxn ang="0">
                  <a:pos x="43" y="0"/>
                </a:cxn>
                <a:cxn ang="0">
                  <a:pos x="8" y="31"/>
                </a:cxn>
              </a:cxnLst>
              <a:rect l="0" t="0" r="0" b="0"/>
              <a:pathLst>
                <a:path w="43" h="66">
                  <a:moveTo>
                    <a:pt x="8" y="31"/>
                  </a:moveTo>
                  <a:cubicBezTo>
                    <a:pt x="0" y="50"/>
                    <a:pt x="10" y="62"/>
                    <a:pt x="14" y="66"/>
                  </a:cubicBezTo>
                  <a:cubicBezTo>
                    <a:pt x="16" y="63"/>
                    <a:pt x="21" y="54"/>
                    <a:pt x="24" y="36"/>
                  </a:cubicBezTo>
                  <a:cubicBezTo>
                    <a:pt x="30" y="8"/>
                    <a:pt x="43" y="0"/>
                    <a:pt x="43" y="0"/>
                  </a:cubicBezTo>
                  <a:cubicBezTo>
                    <a:pt x="32" y="3"/>
                    <a:pt x="15" y="15"/>
                    <a:pt x="8" y="3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69" name="Freeform 150"/>
            <p:cNvSpPr/>
            <p:nvPr>
              <p:custDataLst>
                <p:tags r:id="rId17"/>
              </p:custDataLst>
            </p:nvPr>
          </p:nvSpPr>
          <p:spPr>
            <a:xfrm>
              <a:off x="9811458" y="1103310"/>
              <a:ext cx="285930" cy="690990"/>
            </a:xfrm>
            <a:custGeom>
              <a:avLst/>
              <a:gdLst/>
              <a:ahLst/>
              <a:cxnLst>
                <a:cxn ang="0">
                  <a:pos x="23" y="25"/>
                </a:cxn>
                <a:cxn ang="0">
                  <a:pos x="23" y="10"/>
                </a:cxn>
                <a:cxn ang="0">
                  <a:pos x="27" y="0"/>
                </a:cxn>
                <a:cxn ang="0">
                  <a:pos x="10" y="36"/>
                </a:cxn>
                <a:cxn ang="0">
                  <a:pos x="0" y="66"/>
                </a:cxn>
                <a:cxn ang="0">
                  <a:pos x="23" y="48"/>
                </a:cxn>
                <a:cxn ang="0">
                  <a:pos x="23" y="25"/>
                </a:cxn>
              </a:cxnLst>
              <a:rect l="0" t="0" r="0" b="0"/>
              <a:pathLst>
                <a:path w="27" h="66">
                  <a:moveTo>
                    <a:pt x="23" y="25"/>
                  </a:moveTo>
                  <a:cubicBezTo>
                    <a:pt x="23" y="20"/>
                    <a:pt x="22" y="15"/>
                    <a:pt x="23" y="10"/>
                  </a:cubicBezTo>
                  <a:cubicBezTo>
                    <a:pt x="24" y="6"/>
                    <a:pt x="25" y="2"/>
                    <a:pt x="27" y="0"/>
                  </a:cubicBezTo>
                  <a:cubicBezTo>
                    <a:pt x="27" y="0"/>
                    <a:pt x="15" y="8"/>
                    <a:pt x="10" y="36"/>
                  </a:cubicBezTo>
                  <a:cubicBezTo>
                    <a:pt x="8" y="53"/>
                    <a:pt x="3" y="62"/>
                    <a:pt x="0" y="66"/>
                  </a:cubicBezTo>
                  <a:cubicBezTo>
                    <a:pt x="5" y="65"/>
                    <a:pt x="17" y="62"/>
                    <a:pt x="23" y="48"/>
                  </a:cubicBezTo>
                  <a:cubicBezTo>
                    <a:pt x="26" y="40"/>
                    <a:pt x="25" y="33"/>
                    <a:pt x="23" y="25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0" name="Freeform 151"/>
            <p:cNvSpPr/>
            <p:nvPr>
              <p:custDataLst>
                <p:tags r:id="rId18"/>
              </p:custDataLst>
            </p:nvPr>
          </p:nvSpPr>
          <p:spPr>
            <a:xfrm>
              <a:off x="8346625" y="1068100"/>
              <a:ext cx="378305" cy="704195"/>
            </a:xfrm>
            <a:custGeom>
              <a:avLst/>
              <a:gdLst/>
              <a:ahLst/>
              <a:cxnLst>
                <a:cxn ang="0">
                  <a:pos x="7" y="46"/>
                </a:cxn>
                <a:cxn ang="0">
                  <a:pos x="36" y="67"/>
                </a:cxn>
                <a:cxn ang="0">
                  <a:pos x="22" y="38"/>
                </a:cxn>
                <a:cxn ang="0">
                  <a:pos x="10" y="0"/>
                </a:cxn>
                <a:cxn ang="0">
                  <a:pos x="7" y="46"/>
                </a:cxn>
              </a:cxnLst>
              <a:rect l="0" t="0" r="0" b="0"/>
              <a:pathLst>
                <a:path w="36" h="67">
                  <a:moveTo>
                    <a:pt x="7" y="46"/>
                  </a:moveTo>
                  <a:cubicBezTo>
                    <a:pt x="15" y="65"/>
                    <a:pt x="31" y="67"/>
                    <a:pt x="36" y="67"/>
                  </a:cubicBezTo>
                  <a:cubicBezTo>
                    <a:pt x="35" y="63"/>
                    <a:pt x="32" y="53"/>
                    <a:pt x="22" y="38"/>
                  </a:cubicBezTo>
                  <a:cubicBezTo>
                    <a:pt x="6" y="14"/>
                    <a:pt x="10" y="0"/>
                    <a:pt x="10" y="0"/>
                  </a:cubicBezTo>
                  <a:cubicBezTo>
                    <a:pt x="4" y="10"/>
                    <a:pt x="0" y="30"/>
                    <a:pt x="7" y="46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1" name="Freeform 152"/>
            <p:cNvSpPr/>
            <p:nvPr>
              <p:custDataLst>
                <p:tags r:id="rId19"/>
              </p:custDataLst>
            </p:nvPr>
          </p:nvSpPr>
          <p:spPr>
            <a:xfrm>
              <a:off x="8430203" y="1059298"/>
              <a:ext cx="417897" cy="690990"/>
            </a:xfrm>
            <a:custGeom>
              <a:avLst/>
              <a:gdLst/>
              <a:ahLst/>
              <a:cxnLst>
                <a:cxn ang="0">
                  <a:pos x="19" y="21"/>
                </a:cxn>
                <a:cxn ang="0">
                  <a:pos x="7" y="10"/>
                </a:cxn>
                <a:cxn ang="0">
                  <a:pos x="3" y="0"/>
                </a:cxn>
                <a:cxn ang="0">
                  <a:pos x="17" y="38"/>
                </a:cxn>
                <a:cxn ang="0">
                  <a:pos x="31" y="66"/>
                </a:cxn>
                <a:cxn ang="0">
                  <a:pos x="34" y="37"/>
                </a:cxn>
                <a:cxn ang="0">
                  <a:pos x="19" y="21"/>
                </a:cxn>
              </a:cxnLst>
              <a:rect l="0" t="0" r="0" b="0"/>
              <a:pathLst>
                <a:path w="40" h="66">
                  <a:moveTo>
                    <a:pt x="19" y="21"/>
                  </a:moveTo>
                  <a:cubicBezTo>
                    <a:pt x="14" y="18"/>
                    <a:pt x="10" y="14"/>
                    <a:pt x="7" y="10"/>
                  </a:cubicBezTo>
                  <a:cubicBezTo>
                    <a:pt x="5" y="7"/>
                    <a:pt x="4" y="3"/>
                    <a:pt x="3" y="0"/>
                  </a:cubicBezTo>
                  <a:cubicBezTo>
                    <a:pt x="3" y="0"/>
                    <a:pt x="0" y="15"/>
                    <a:pt x="17" y="38"/>
                  </a:cubicBezTo>
                  <a:cubicBezTo>
                    <a:pt x="27" y="52"/>
                    <a:pt x="30" y="61"/>
                    <a:pt x="31" y="66"/>
                  </a:cubicBezTo>
                  <a:cubicBezTo>
                    <a:pt x="34" y="62"/>
                    <a:pt x="40" y="51"/>
                    <a:pt x="34" y="37"/>
                  </a:cubicBezTo>
                  <a:cubicBezTo>
                    <a:pt x="31" y="30"/>
                    <a:pt x="25" y="25"/>
                    <a:pt x="19" y="2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2" name="Freeform 153"/>
            <p:cNvSpPr/>
            <p:nvPr>
              <p:custDataLst>
                <p:tags r:id="rId20"/>
              </p:custDataLst>
            </p:nvPr>
          </p:nvSpPr>
          <p:spPr>
            <a:xfrm>
              <a:off x="7374467" y="2379664"/>
              <a:ext cx="677431" cy="448924"/>
            </a:xfrm>
            <a:custGeom>
              <a:avLst/>
              <a:gdLst/>
              <a:ahLst/>
              <a:cxnLst>
                <a:cxn ang="0">
                  <a:pos x="31" y="35"/>
                </a:cxn>
                <a:cxn ang="0">
                  <a:pos x="65" y="30"/>
                </a:cxn>
                <a:cxn ang="0">
                  <a:pos x="35" y="19"/>
                </a:cxn>
                <a:cxn ang="0">
                  <a:pos x="0" y="0"/>
                </a:cxn>
                <a:cxn ang="0">
                  <a:pos x="31" y="35"/>
                </a:cxn>
              </a:cxnLst>
              <a:rect l="0" t="0" r="0" b="0"/>
              <a:pathLst>
                <a:path w="65" h="43">
                  <a:moveTo>
                    <a:pt x="31" y="35"/>
                  </a:moveTo>
                  <a:cubicBezTo>
                    <a:pt x="49" y="43"/>
                    <a:pt x="62" y="33"/>
                    <a:pt x="65" y="30"/>
                  </a:cubicBezTo>
                  <a:cubicBezTo>
                    <a:pt x="62" y="27"/>
                    <a:pt x="53" y="23"/>
                    <a:pt x="35" y="19"/>
                  </a:cubicBezTo>
                  <a:cubicBezTo>
                    <a:pt x="7" y="13"/>
                    <a:pt x="0" y="0"/>
                    <a:pt x="0" y="0"/>
                  </a:cubicBezTo>
                  <a:cubicBezTo>
                    <a:pt x="3" y="12"/>
                    <a:pt x="14" y="28"/>
                    <a:pt x="31" y="35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3" name="Freeform 154"/>
            <p:cNvSpPr/>
            <p:nvPr>
              <p:custDataLst>
                <p:tags r:id="rId21"/>
              </p:custDataLst>
            </p:nvPr>
          </p:nvSpPr>
          <p:spPr>
            <a:xfrm>
              <a:off x="7374467" y="2379664"/>
              <a:ext cx="690629" cy="272876"/>
            </a:xfrm>
            <a:custGeom>
              <a:avLst/>
              <a:gdLst/>
              <a:ahLst/>
              <a:cxnLst>
                <a:cxn ang="0">
                  <a:pos x="26" y="3"/>
                </a:cxn>
                <a:cxn ang="0">
                  <a:pos x="10" y="3"/>
                </a:cxn>
                <a:cxn ang="0">
                  <a:pos x="0" y="0"/>
                </a:cxn>
                <a:cxn ang="0">
                  <a:pos x="36" y="16"/>
                </a:cxn>
                <a:cxn ang="0">
                  <a:pos x="66" y="26"/>
                </a:cxn>
                <a:cxn ang="0">
                  <a:pos x="48" y="3"/>
                </a:cxn>
                <a:cxn ang="0">
                  <a:pos x="26" y="3"/>
                </a:cxn>
              </a:cxnLst>
              <a:rect l="0" t="0" r="0" b="0"/>
              <a:pathLst>
                <a:path w="66" h="26">
                  <a:moveTo>
                    <a:pt x="26" y="3"/>
                  </a:moveTo>
                  <a:cubicBezTo>
                    <a:pt x="20" y="4"/>
                    <a:pt x="15" y="5"/>
                    <a:pt x="10" y="3"/>
                  </a:cubicBezTo>
                  <a:cubicBezTo>
                    <a:pt x="6" y="2"/>
                    <a:pt x="3" y="1"/>
                    <a:pt x="0" y="0"/>
                  </a:cubicBezTo>
                  <a:cubicBezTo>
                    <a:pt x="0" y="0"/>
                    <a:pt x="8" y="12"/>
                    <a:pt x="36" y="16"/>
                  </a:cubicBezTo>
                  <a:cubicBezTo>
                    <a:pt x="54" y="19"/>
                    <a:pt x="63" y="23"/>
                    <a:pt x="66" y="26"/>
                  </a:cubicBezTo>
                  <a:cubicBezTo>
                    <a:pt x="66" y="21"/>
                    <a:pt x="62" y="9"/>
                    <a:pt x="48" y="3"/>
                  </a:cubicBezTo>
                  <a:cubicBezTo>
                    <a:pt x="41" y="1"/>
                    <a:pt x="33" y="2"/>
                    <a:pt x="26" y="3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4" name="Freeform 155"/>
            <p:cNvSpPr/>
            <p:nvPr>
              <p:custDataLst>
                <p:tags r:id="rId22"/>
              </p:custDataLst>
            </p:nvPr>
          </p:nvSpPr>
          <p:spPr>
            <a:xfrm>
              <a:off x="10629653" y="2212417"/>
              <a:ext cx="703824" cy="378505"/>
            </a:xfrm>
            <a:custGeom>
              <a:avLst/>
              <a:gdLst/>
              <a:ahLst/>
              <a:cxnLst>
                <a:cxn ang="0">
                  <a:pos x="20" y="7"/>
                </a:cxn>
                <a:cxn ang="0">
                  <a:pos x="0" y="36"/>
                </a:cxn>
                <a:cxn ang="0">
                  <a:pos x="29" y="22"/>
                </a:cxn>
                <a:cxn ang="0">
                  <a:pos x="67" y="10"/>
                </a:cxn>
                <a:cxn ang="0">
                  <a:pos x="20" y="7"/>
                </a:cxn>
              </a:cxnLst>
              <a:rect l="0" t="0" r="0" b="0"/>
              <a:pathLst>
                <a:path w="67" h="36">
                  <a:moveTo>
                    <a:pt x="20" y="7"/>
                  </a:moveTo>
                  <a:cubicBezTo>
                    <a:pt x="2" y="15"/>
                    <a:pt x="0" y="31"/>
                    <a:pt x="0" y="36"/>
                  </a:cubicBezTo>
                  <a:cubicBezTo>
                    <a:pt x="4" y="35"/>
                    <a:pt x="14" y="32"/>
                    <a:pt x="29" y="22"/>
                  </a:cubicBezTo>
                  <a:cubicBezTo>
                    <a:pt x="52" y="6"/>
                    <a:pt x="67" y="10"/>
                    <a:pt x="67" y="10"/>
                  </a:cubicBezTo>
                  <a:cubicBezTo>
                    <a:pt x="57" y="4"/>
                    <a:pt x="37" y="0"/>
                    <a:pt x="20" y="7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5" name="Freeform 156"/>
            <p:cNvSpPr/>
            <p:nvPr>
              <p:custDataLst>
                <p:tags r:id="rId23"/>
              </p:custDataLst>
            </p:nvPr>
          </p:nvSpPr>
          <p:spPr>
            <a:xfrm>
              <a:off x="10651649" y="2296039"/>
              <a:ext cx="681831" cy="418114"/>
            </a:xfrm>
            <a:custGeom>
              <a:avLst/>
              <a:gdLst/>
              <a:ahLst/>
              <a:cxnLst>
                <a:cxn ang="0">
                  <a:pos x="45" y="19"/>
                </a:cxn>
                <a:cxn ang="0">
                  <a:pos x="55" y="7"/>
                </a:cxn>
                <a:cxn ang="0">
                  <a:pos x="65" y="3"/>
                </a:cxn>
                <a:cxn ang="0">
                  <a:pos x="28" y="17"/>
                </a:cxn>
                <a:cxn ang="0">
                  <a:pos x="0" y="31"/>
                </a:cxn>
                <a:cxn ang="0">
                  <a:pos x="29" y="34"/>
                </a:cxn>
                <a:cxn ang="0">
                  <a:pos x="45" y="19"/>
                </a:cxn>
              </a:cxnLst>
              <a:rect l="0" t="0" r="0" b="0"/>
              <a:pathLst>
                <a:path w="65" h="40">
                  <a:moveTo>
                    <a:pt x="45" y="19"/>
                  </a:moveTo>
                  <a:cubicBezTo>
                    <a:pt x="48" y="14"/>
                    <a:pt x="51" y="10"/>
                    <a:pt x="55" y="7"/>
                  </a:cubicBezTo>
                  <a:cubicBezTo>
                    <a:pt x="59" y="5"/>
                    <a:pt x="62" y="4"/>
                    <a:pt x="65" y="3"/>
                  </a:cubicBezTo>
                  <a:cubicBezTo>
                    <a:pt x="65" y="3"/>
                    <a:pt x="51" y="0"/>
                    <a:pt x="28" y="17"/>
                  </a:cubicBezTo>
                  <a:cubicBezTo>
                    <a:pt x="14" y="27"/>
                    <a:pt x="4" y="30"/>
                    <a:pt x="0" y="31"/>
                  </a:cubicBezTo>
                  <a:cubicBezTo>
                    <a:pt x="4" y="34"/>
                    <a:pt x="15" y="40"/>
                    <a:pt x="29" y="34"/>
                  </a:cubicBezTo>
                  <a:cubicBezTo>
                    <a:pt x="36" y="31"/>
                    <a:pt x="41" y="25"/>
                    <a:pt x="45" y="19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  <p:sp>
          <p:nvSpPr>
            <p:cNvPr id="248876" name="Freeform 157"/>
            <p:cNvSpPr/>
            <p:nvPr>
              <p:custDataLst>
                <p:tags r:id="rId24"/>
              </p:custDataLst>
            </p:nvPr>
          </p:nvSpPr>
          <p:spPr>
            <a:xfrm>
              <a:off x="9037251" y="2476491"/>
              <a:ext cx="629044" cy="2618724"/>
            </a:xfrm>
            <a:custGeom>
              <a:avLst/>
              <a:gdLst/>
              <a:ahLst/>
              <a:cxnLst>
                <a:cxn ang="0">
                  <a:pos x="20" y="123"/>
                </a:cxn>
                <a:cxn ang="0">
                  <a:pos x="38" y="107"/>
                </a:cxn>
                <a:cxn ang="0">
                  <a:pos x="60" y="64"/>
                </a:cxn>
                <a:cxn ang="0">
                  <a:pos x="57" y="61"/>
                </a:cxn>
                <a:cxn ang="0">
                  <a:pos x="28" y="100"/>
                </a:cxn>
                <a:cxn ang="0">
                  <a:pos x="19" y="107"/>
                </a:cxn>
                <a:cxn ang="0">
                  <a:pos x="29" y="3"/>
                </a:cxn>
                <a:cxn ang="0">
                  <a:pos x="21" y="0"/>
                </a:cxn>
                <a:cxn ang="0">
                  <a:pos x="0" y="130"/>
                </a:cxn>
                <a:cxn ang="0">
                  <a:pos x="24" y="250"/>
                </a:cxn>
                <a:cxn ang="0">
                  <a:pos x="57" y="248"/>
                </a:cxn>
                <a:cxn ang="0">
                  <a:pos x="21" y="131"/>
                </a:cxn>
                <a:cxn ang="0">
                  <a:pos x="20" y="123"/>
                </a:cxn>
              </a:cxnLst>
              <a:rect l="0" t="0" r="0" b="0"/>
              <a:pathLst>
                <a:path w="60" h="250">
                  <a:moveTo>
                    <a:pt x="20" y="123"/>
                  </a:moveTo>
                  <a:cubicBezTo>
                    <a:pt x="26" y="119"/>
                    <a:pt x="32" y="113"/>
                    <a:pt x="38" y="107"/>
                  </a:cubicBezTo>
                  <a:cubicBezTo>
                    <a:pt x="53" y="90"/>
                    <a:pt x="60" y="64"/>
                    <a:pt x="60" y="64"/>
                  </a:cubicBezTo>
                  <a:cubicBezTo>
                    <a:pt x="57" y="61"/>
                    <a:pt x="57" y="61"/>
                    <a:pt x="57" y="61"/>
                  </a:cubicBezTo>
                  <a:cubicBezTo>
                    <a:pt x="57" y="61"/>
                    <a:pt x="46" y="86"/>
                    <a:pt x="28" y="100"/>
                  </a:cubicBezTo>
                  <a:cubicBezTo>
                    <a:pt x="25" y="102"/>
                    <a:pt x="22" y="105"/>
                    <a:pt x="19" y="107"/>
                  </a:cubicBezTo>
                  <a:cubicBezTo>
                    <a:pt x="17" y="53"/>
                    <a:pt x="26" y="13"/>
                    <a:pt x="29" y="3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0" y="55"/>
                    <a:pt x="0" y="130"/>
                  </a:cubicBezTo>
                  <a:cubicBezTo>
                    <a:pt x="0" y="189"/>
                    <a:pt x="24" y="250"/>
                    <a:pt x="24" y="250"/>
                  </a:cubicBezTo>
                  <a:cubicBezTo>
                    <a:pt x="57" y="248"/>
                    <a:pt x="57" y="248"/>
                    <a:pt x="57" y="248"/>
                  </a:cubicBezTo>
                  <a:cubicBezTo>
                    <a:pt x="57" y="248"/>
                    <a:pt x="27" y="190"/>
                    <a:pt x="21" y="131"/>
                  </a:cubicBezTo>
                  <a:cubicBezTo>
                    <a:pt x="20" y="128"/>
                    <a:pt x="20" y="126"/>
                    <a:pt x="20" y="123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/>
            <a:p>
              <a:endParaRPr lang="zh-CN" altLang="en-US" sz="1875" noProof="1">
                <a:solidFill>
                  <a:schemeClr val="bg1"/>
                </a:solidFill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192405" y="1139825"/>
            <a:ext cx="9409430" cy="5304790"/>
          </a:xfrm>
          <a:prstGeom prst="round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ADB8045-5E16-40A8-9AA5-90AA3F73EFF7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4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 spd="slow" advTm="1420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2873375" y="807085"/>
            <a:ext cx="6444615" cy="360489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280582" name="矩形 3"/>
          <p:cNvSpPr/>
          <p:nvPr>
            <p:custDataLst>
              <p:tags r:id="rId4"/>
            </p:custDataLst>
          </p:nvPr>
        </p:nvSpPr>
        <p:spPr>
          <a:xfrm>
            <a:off x="-7620" y="489458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801735" y="6481445"/>
            <a:ext cx="34016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UMG website (2019)</a:t>
            </a:r>
            <a:r>
              <a:rPr lang="en-US" altLang="zh-CN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399030" y="5077460"/>
            <a:ext cx="71939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PEST Analysis of UMG</a:t>
            </a:r>
          </a:p>
        </p:txBody>
      </p:sp>
    </p:spTree>
    <p:custDataLst>
      <p:tags r:id="rId2"/>
    </p:custData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2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Political Factors 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500380" y="2738120"/>
            <a:ext cx="460883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Brexit uncertainty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tax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Copyright protection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000240" y="6451600"/>
            <a:ext cx="54502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 &amp; Deloitte (2018)</a:t>
            </a:r>
            <a:r>
              <a:rPr lang="en-US" altLang="zh-CN"/>
              <a:t> </a:t>
            </a:r>
          </a:p>
        </p:txBody>
      </p:sp>
      <p:grpSp>
        <p:nvGrpSpPr>
          <p:cNvPr id="3" name="组合 2"/>
          <p:cNvGrpSpPr/>
          <p:nvPr>
            <p:custDataLst>
              <p:tags r:id="rId3"/>
            </p:custDataLst>
          </p:nvPr>
        </p:nvGrpSpPr>
        <p:grpSpPr>
          <a:xfrm>
            <a:off x="6120130" y="2205355"/>
            <a:ext cx="5154295" cy="3425190"/>
            <a:chOff x="9638" y="3473"/>
            <a:chExt cx="7772" cy="4875"/>
          </a:xfrm>
        </p:grpSpPr>
        <p:sp>
          <p:nvSpPr>
            <p:cNvPr id="8" name="PA-圆角矩形 2"/>
            <p:cNvSpPr/>
            <p:nvPr>
              <p:custDataLst>
                <p:tags r:id="rId6"/>
              </p:custDataLst>
            </p:nvPr>
          </p:nvSpPr>
          <p:spPr>
            <a:xfrm>
              <a:off x="9638" y="3473"/>
              <a:ext cx="6257" cy="673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PA-圆角矩形 3"/>
            <p:cNvSpPr/>
            <p:nvPr>
              <p:custDataLst>
                <p:tags r:id="rId7"/>
              </p:custDataLst>
            </p:nvPr>
          </p:nvSpPr>
          <p:spPr>
            <a:xfrm>
              <a:off x="11153" y="4182"/>
              <a:ext cx="6257" cy="673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PA-圆角矩形 4"/>
            <p:cNvSpPr/>
            <p:nvPr>
              <p:custDataLst>
                <p:tags r:id="rId8"/>
              </p:custDataLst>
            </p:nvPr>
          </p:nvSpPr>
          <p:spPr>
            <a:xfrm>
              <a:off x="10032" y="4891"/>
              <a:ext cx="6257" cy="673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PA-圆角矩形 5"/>
            <p:cNvSpPr/>
            <p:nvPr>
              <p:custDataLst>
                <p:tags r:id="rId9"/>
              </p:custDataLst>
            </p:nvPr>
          </p:nvSpPr>
          <p:spPr>
            <a:xfrm>
              <a:off x="9638" y="5601"/>
              <a:ext cx="7457" cy="1328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PA-圆角矩形 6"/>
            <p:cNvSpPr/>
            <p:nvPr>
              <p:custDataLst>
                <p:tags r:id="rId10"/>
              </p:custDataLst>
            </p:nvPr>
          </p:nvSpPr>
          <p:spPr>
            <a:xfrm>
              <a:off x="9638" y="6965"/>
              <a:ext cx="6257" cy="673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PA-圆角矩形 7"/>
            <p:cNvSpPr/>
            <p:nvPr>
              <p:custDataLst>
                <p:tags r:id="rId11"/>
              </p:custDataLst>
            </p:nvPr>
          </p:nvSpPr>
          <p:spPr>
            <a:xfrm>
              <a:off x="10903" y="7675"/>
              <a:ext cx="6257" cy="673"/>
            </a:xfrm>
            <a:prstGeom prst="roundRect">
              <a:avLst>
                <a:gd name="adj" fmla="val 8586"/>
              </a:avLst>
            </a:prstGeom>
            <a:blipFill dpi="0" rotWithShape="0">
              <a:blip r:embed="rId15" cstate="screen"/>
              <a:srcRect/>
              <a:tile tx="0" ty="0" sx="100000" sy="100000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C548322-2105-40AB-A591-243F76FBC1A2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433175" y="58420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6662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3340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37084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Economic Factors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04680" y="128905"/>
            <a:ext cx="2538095" cy="969010"/>
          </a:xfrm>
          <a:prstGeom prst="rect">
            <a:avLst/>
          </a:prstGeom>
        </p:spPr>
      </p:pic>
      <p:pic>
        <p:nvPicPr>
          <p:cNvPr id="3" name="图片 2" descr="exp-2019-04-23_01_38_57"/>
          <p:cNvPicPr>
            <a:picLocks noChangeAspect="1"/>
          </p:cNvPicPr>
          <p:nvPr/>
        </p:nvPicPr>
        <p:blipFill>
          <a:blip r:embed="rId8"/>
          <a:srcRect l="-177" t="4906" r="-243" b="3922"/>
          <a:stretch>
            <a:fillRect/>
          </a:stretch>
        </p:blipFill>
        <p:spPr>
          <a:xfrm>
            <a:off x="157480" y="1097915"/>
            <a:ext cx="8656955" cy="5121910"/>
          </a:xfrm>
          <a:prstGeom prst="round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8" name="文本框 7"/>
          <p:cNvSpPr txBox="1"/>
          <p:nvPr/>
        </p:nvSpPr>
        <p:spPr>
          <a:xfrm>
            <a:off x="9504680" y="3449320"/>
            <a:ext cx="24326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 GDP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553845" y="6454140"/>
            <a:ext cx="55829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World Economic Outlook in IMF (2019)</a:t>
            </a:r>
            <a:r>
              <a:rPr lang="en-US" altLang="zh-CN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F365D6C-D9FA-480B-BD3C-67B1684119B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719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Economic</a:t>
            </a:r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 Factors 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pic>
        <p:nvPicPr>
          <p:cNvPr id="6" name="图片 5" descr="C:\Users\Administrator\Desktop\https___blogs-images.forbes.com_billconerly_files_2017_09_Consumer-forecast-2017-300x222.jpghttps___blogs-images.forbes.com_billconerly_files_2017_09_Consumer-forecast-2017-300x22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6403975" y="1955165"/>
            <a:ext cx="5067300" cy="3747770"/>
          </a:xfrm>
          <a:prstGeom prst="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7" name="文本框 6"/>
          <p:cNvSpPr txBox="1"/>
          <p:nvPr/>
        </p:nvSpPr>
        <p:spPr>
          <a:xfrm>
            <a:off x="986155" y="2489200"/>
            <a:ext cx="5170805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Disposable income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 rate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 rate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Exchange rate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185275" y="6423025"/>
            <a:ext cx="29591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Conerly (2017) </a:t>
            </a:r>
            <a:endParaRPr lang="en-US" altLang="zh-CN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2D17741-0377-4C15-99F6-7810B0B2221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3175" y="581342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708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Sociocultural Factors 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606425" y="2900680"/>
            <a:ext cx="6200140" cy="1951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 in tastes and lifestyles 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Increasingly demand for music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</p:txBody>
      </p:sp>
      <p:grpSp>
        <p:nvGrpSpPr>
          <p:cNvPr id="3" name="组合 2"/>
          <p:cNvGrpSpPr/>
          <p:nvPr>
            <p:custDataLst>
              <p:tags r:id="rId3"/>
            </p:custDataLst>
          </p:nvPr>
        </p:nvGrpSpPr>
        <p:grpSpPr>
          <a:xfrm>
            <a:off x="6806565" y="1925320"/>
            <a:ext cx="4848225" cy="3907155"/>
            <a:chOff x="10719" y="3032"/>
            <a:chExt cx="6770" cy="5460"/>
          </a:xfrm>
        </p:grpSpPr>
        <p:sp>
          <p:nvSpPr>
            <p:cNvPr id="4" name="PA-矩形 2"/>
            <p:cNvSpPr/>
            <p:nvPr>
              <p:custDataLst>
                <p:tags r:id="rId6"/>
              </p:custDataLst>
            </p:nvPr>
          </p:nvSpPr>
          <p:spPr>
            <a:xfrm>
              <a:off x="13112" y="3032"/>
              <a:ext cx="1974" cy="3391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PA-矩形 3"/>
            <p:cNvSpPr/>
            <p:nvPr>
              <p:custDataLst>
                <p:tags r:id="rId7"/>
              </p:custDataLst>
            </p:nvPr>
          </p:nvSpPr>
          <p:spPr>
            <a:xfrm>
              <a:off x="13117" y="6539"/>
              <a:ext cx="1974" cy="1953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PA-矩形 4"/>
            <p:cNvSpPr/>
            <p:nvPr>
              <p:custDataLst>
                <p:tags r:id="rId8"/>
              </p:custDataLst>
            </p:nvPr>
          </p:nvSpPr>
          <p:spPr>
            <a:xfrm>
              <a:off x="10719" y="3510"/>
              <a:ext cx="2276" cy="2252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PA-矩形 5"/>
            <p:cNvSpPr/>
            <p:nvPr>
              <p:custDataLst>
                <p:tags r:id="rId9"/>
              </p:custDataLst>
            </p:nvPr>
          </p:nvSpPr>
          <p:spPr>
            <a:xfrm>
              <a:off x="11196" y="5903"/>
              <a:ext cx="1799" cy="1779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PA-矩形 6"/>
            <p:cNvSpPr/>
            <p:nvPr>
              <p:custDataLst>
                <p:tags r:id="rId10"/>
              </p:custDataLst>
            </p:nvPr>
          </p:nvSpPr>
          <p:spPr>
            <a:xfrm>
              <a:off x="15203" y="3746"/>
              <a:ext cx="1799" cy="1779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PA-矩形 7"/>
            <p:cNvSpPr/>
            <p:nvPr>
              <p:custDataLst>
                <p:tags r:id="rId11"/>
              </p:custDataLst>
            </p:nvPr>
          </p:nvSpPr>
          <p:spPr>
            <a:xfrm>
              <a:off x="15213" y="5653"/>
              <a:ext cx="2276" cy="2252"/>
            </a:xfrm>
            <a:prstGeom prst="rect">
              <a:avLst/>
            </a:prstGeom>
            <a:blipFill dpi="0" rotWithShape="0">
              <a:blip r:embed="rId15" cstate="screen"/>
              <a:srcRect/>
              <a:tile tx="0" ty="0" sx="66585" sy="66585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4952365" y="6467475"/>
            <a:ext cx="72129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</a:t>
            </a:r>
            <a:r>
              <a:rPr lang="zh-CN" altLang="en-US" i="1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  <a:sym typeface="+mn-ea"/>
              </a:rPr>
              <a:t>Karlsen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 (2017) &amp;  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Music Consumer Insight Report (2018)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i="1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5633D82-5678-4944-9095-349A6C6507C4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433175" y="585787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780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Technological Factors of UMG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pic>
        <p:nvPicPr>
          <p:cNvPr id="6" name="图片 5" descr="C:\Users\Administrator\Desktop\QQ截图20190423111550.pngQQ截图20190423111550"/>
          <p:cNvPicPr>
            <a:picLocks noChangeAspect="1"/>
          </p:cNvPicPr>
          <p:nvPr/>
        </p:nvPicPr>
        <p:blipFill>
          <a:blip r:embed="rId8"/>
          <a:srcRect t="441" b="-441"/>
          <a:stretch>
            <a:fillRect/>
          </a:stretch>
        </p:blipFill>
        <p:spPr>
          <a:xfrm>
            <a:off x="5166995" y="2026920"/>
            <a:ext cx="6696075" cy="3456305"/>
          </a:xfrm>
          <a:prstGeom prst="wedgeRoundRectCallou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sp>
        <p:nvSpPr>
          <p:cNvPr id="7" name="文本框 6"/>
          <p:cNvSpPr txBox="1"/>
          <p:nvPr/>
        </p:nvSpPr>
        <p:spPr>
          <a:xfrm>
            <a:off x="374015" y="2533650"/>
            <a:ext cx="727646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Digitalization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streaming services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(AI)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244850" y="6451600"/>
            <a:ext cx="89293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</a:t>
            </a:r>
            <a:r>
              <a:rPr lang="zh-CN" altLang="en-US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Kabanda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(2016) &amp; World Economic Forum (2016)</a:t>
            </a:r>
            <a:r>
              <a:rPr lang="en-US" altLang="zh-CN"/>
              <a:t> </a:t>
            </a:r>
            <a:r>
              <a:rPr lang="en-US" altLang="zh-CN">
                <a:solidFill>
                  <a:schemeClr val="bg1"/>
                </a:solidFill>
              </a:rPr>
              <a:t>&amp;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UMG website (2019)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682D508-BF2E-408F-A95A-C9A8282F29E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3175" y="585660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901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08330" y="2176145"/>
            <a:ext cx="11321415" cy="32746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Political environment: </a:t>
            </a:r>
            <a:r>
              <a:rPr lang="en-US" altLang="zh-CN" sz="2800" u="sng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STABILITY</a:t>
            </a: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 </a:t>
            </a: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environment:</a:t>
            </a:r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u="sng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STABILITY &amp; GROWTH</a:t>
            </a:r>
            <a:endParaRPr lang="en-US" altLang="zh-CN" sz="2800" u="sng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Siocultural </a:t>
            </a: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environment: </a:t>
            </a:r>
            <a:r>
              <a:rPr lang="en-US" altLang="zh-CN" sz="2800" u="sng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DIFFERENT &amp; MORE MUSIC </a:t>
            </a:r>
            <a:endParaRPr lang="en-US" altLang="zh-CN" sz="2800" dirty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Technological </a:t>
            </a: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environment: </a:t>
            </a:r>
            <a:r>
              <a:rPr lang="en-US" altLang="zh-CN" sz="2800" u="sng" dirty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+mn-ea"/>
              </a:rPr>
              <a:t>DIGITAL MUSIC MARKET</a:t>
            </a:r>
            <a:endParaRPr lang="en-US" altLang="zh-CN" sz="1800" u="sng" dirty="0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altLang="zh-CN" sz="1800" u="sng" dirty="0">
              <a:solidFill>
                <a:srgbClr val="FF0000"/>
              </a:solidFill>
              <a:latin typeface="+mn-lt"/>
              <a:ea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3"/>
            </p:custDataLst>
          </p:nvPr>
        </p:nvCxnSpPr>
        <p:spPr>
          <a:xfrm>
            <a:off x="80645" y="1052195"/>
            <a:ext cx="12022455" cy="2476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3355" y="5450840"/>
            <a:ext cx="2994025" cy="11430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94005" y="177800"/>
            <a:ext cx="31991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i="1">
                <a:solidFill>
                  <a:srgbClr val="FF0000"/>
                </a:solidFill>
              </a:rPr>
              <a:t>Summary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87D8F88-9F46-489D-8E22-06283B807096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47780" y="484124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236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2873375" y="807085"/>
            <a:ext cx="6444615" cy="360489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280582" name="矩形 3"/>
          <p:cNvSpPr/>
          <p:nvPr>
            <p:custDataLst>
              <p:tags r:id="rId4"/>
            </p:custDataLst>
          </p:nvPr>
        </p:nvSpPr>
        <p:spPr>
          <a:xfrm>
            <a:off x="-7620" y="489458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801735" y="6481445"/>
            <a:ext cx="34016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UMG website (2019)</a:t>
            </a:r>
            <a:r>
              <a:rPr lang="en-US" altLang="zh-CN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9375" y="5077460"/>
            <a:ext cx="1234313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i="1" dirty="0">
                <a:solidFill>
                  <a:schemeClr val="bg2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COSIC analysis</a:t>
            </a:r>
            <a:r>
              <a:rPr lang="en-US" altLang="zh-CN" sz="4400" dirty="0">
                <a:solidFill>
                  <a:schemeClr val="bg2"/>
                </a:solidFill>
                <a:latin typeface="等线" panose="02010600030101010101" charset="-122"/>
                <a:ea typeface="等线" panose="02010600030101010101" charset="-122"/>
                <a:cs typeface="+mj-cs"/>
                <a:sym typeface="+mn-ea"/>
              </a:rPr>
              <a:t> </a:t>
            </a:r>
            <a:r>
              <a:rPr lang="en-US" altLang="zh-CN" sz="4400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of UMG</a:t>
            </a:r>
          </a:p>
        </p:txBody>
      </p:sp>
    </p:spTree>
    <p:custDataLst>
      <p:tags r:id="rId2"/>
    </p:custDataLst>
  </p:cSld>
  <p:clrMapOvr>
    <a:masterClrMapping/>
  </p:clrMapOvr>
  <p:transition spd="slow" advTm="50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2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2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4756150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4756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 Suppliers 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500380" y="2738120"/>
            <a:ext cx="4608830" cy="1951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cs typeface="+mn-lt"/>
              </a:rPr>
              <a:t>Musicians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cs typeface="+mn-lt"/>
              </a:rPr>
              <a:t>Artists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cs typeface="+mn-lt"/>
              </a:rPr>
              <a:t>Songwriters</a:t>
            </a:r>
          </a:p>
        </p:txBody>
      </p:sp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Grp="1" noChangeAspect="1" noChangeArrowheads="1"/>
          </p:cNvPicPr>
          <p:nvPr>
            <p:ph type="pic" idx="1"/>
            <p:custDataLst>
              <p:tags r:id="rId3"/>
            </p:custDataLst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5716905" y="2034540"/>
            <a:ext cx="6092825" cy="343662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6503035" y="6466840"/>
            <a:ext cx="56851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UMG website 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(2019) &amp; Marketline (2019)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232025B-7BAE-4B17-81ED-B896F04344F6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3175" y="585724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007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4756150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47555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Intermediaries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24815" y="1871980"/>
            <a:ext cx="505396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steaming services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aggregators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retailers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distributors such as film, TV and game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Brick and mortar stores</a:t>
            </a:r>
          </a:p>
        </p:txBody>
      </p:sp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Grp="1" noChangeAspect="1" noChangeArrowheads="1"/>
          </p:cNvPicPr>
          <p:nvPr>
            <p:ph type="pic" idx="1"/>
            <p:custDataLst>
              <p:tags r:id="rId3"/>
            </p:custDataLst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5716905" y="2034540"/>
            <a:ext cx="6092825" cy="343662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6503035" y="6466840"/>
            <a:ext cx="56851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Hviid, et al. </a:t>
            </a:r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(2018) &amp; Marketline (2019)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BFEC210-DC18-44F6-AB0F-C03BAF1223E7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3175" y="592899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286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4" grpId="0" bldLvl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4756150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47567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Customers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500380" y="2738120"/>
            <a:ext cx="460883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Consumers and Users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platforms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Retailers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Commercial consumers</a:t>
            </a:r>
          </a:p>
        </p:txBody>
      </p:sp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Grp="1" noChangeAspect="1" noChangeArrowheads="1"/>
          </p:cNvPicPr>
          <p:nvPr>
            <p:ph type="pic" idx="1"/>
            <p:custDataLst>
              <p:tags r:id="rId3"/>
            </p:custDataLst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5716905" y="2034540"/>
            <a:ext cx="6092825" cy="343662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99BE636-E84E-4478-96B8-13630E67ADC8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5802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4756150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47555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Competitors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3505" y="2414270"/>
            <a:ext cx="630047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Sony Music Entertainment, Inc.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Warner Inc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Warner Music Group Corp.</a:t>
            </a:r>
          </a:p>
        </p:txBody>
      </p:sp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Grp="1" noChangeAspect="1" noChangeArrowheads="1"/>
          </p:cNvPicPr>
          <p:nvPr>
            <p:ph type="pic" idx="1"/>
            <p:custDataLst>
              <p:tags r:id="rId3"/>
            </p:custDataLst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5716905" y="2034540"/>
            <a:ext cx="6092825" cy="343662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8932545" y="6466840"/>
            <a:ext cx="32270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5A8AC82-1C61-46FC-A08F-4151165C5A49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3175" y="592899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175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 bldLvl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4756150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50" y="575310"/>
            <a:ext cx="47555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Other Stakeholders</a:t>
            </a:r>
          </a:p>
        </p:txBody>
      </p:sp>
      <p:pic>
        <p:nvPicPr>
          <p:cNvPr id="2" name="图片 1" descr="35_label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87655" y="1269448"/>
            <a:ext cx="8948420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zh-CN" sz="2800" dirty="0">
              <a:solidFill>
                <a:schemeClr val="bg1"/>
              </a:solidFill>
              <a:cs typeface="+mn-lt"/>
            </a:endParaRP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and European authorities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Copyright collectives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Organizations promoting copyright protection </a:t>
            </a:r>
            <a:endParaRPr lang="en-US" altLang="zh-CN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associations </a:t>
            </a:r>
          </a:p>
          <a:p>
            <a:pPr marL="457200" indent="-457200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 hoc working groups or coalitions such as the US Alliance for Music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694930" y="6466840"/>
            <a:ext cx="44646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Annual report of Vivendi (2018)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C9F5ED8-C3D9-466B-B622-2282D3605A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18240" y="5882806"/>
            <a:ext cx="609600" cy="59563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823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 bldLvl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602" name="图片 1" descr="C:\Users\Administrator\Desktop\one-championship-enters-into-collaboration-with-universal-music-group.jpgone-championship-enters-into-collaboration-with-universal-music-group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2873375" y="807085"/>
            <a:ext cx="6444615" cy="360489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280582" name="矩形 3"/>
          <p:cNvSpPr/>
          <p:nvPr>
            <p:custDataLst>
              <p:tags r:id="rId4"/>
            </p:custDataLst>
          </p:nvPr>
        </p:nvSpPr>
        <p:spPr>
          <a:xfrm>
            <a:off x="-7620" y="489458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801735" y="6481445"/>
            <a:ext cx="34016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UMG website (2019)</a:t>
            </a:r>
            <a:r>
              <a:rPr lang="en-US" altLang="zh-CN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219835" y="5077460"/>
            <a:ext cx="97574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i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Opportunities and Threats of UMG</a:t>
            </a:r>
          </a:p>
        </p:txBody>
      </p:sp>
    </p:spTree>
    <p:custDataLst>
      <p:tags r:id="rId2"/>
    </p:custData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1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2" grpId="0" bldLvl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Opportunities of UMG</a:t>
            </a:r>
          </a:p>
        </p:txBody>
      </p:sp>
      <p:pic>
        <p:nvPicPr>
          <p:cNvPr id="15" name="图片 14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rot="2700000">
            <a:off x="6497524" y="2297759"/>
            <a:ext cx="3158383" cy="4141737"/>
            <a:chOff x="5963927" y="1351217"/>
            <a:chExt cx="2369080" cy="3106686"/>
          </a:xfrm>
          <a:solidFill>
            <a:schemeClr val="accent1"/>
          </a:solidFill>
        </p:grpSpPr>
        <p:grpSp>
          <p:nvGrpSpPr>
            <p:cNvPr id="8" name="组合 7"/>
            <p:cNvGrpSpPr/>
            <p:nvPr/>
          </p:nvGrpSpPr>
          <p:grpSpPr>
            <a:xfrm>
              <a:off x="5963927" y="1367912"/>
              <a:ext cx="2369080" cy="3089991"/>
              <a:chOff x="1313863" y="1205784"/>
              <a:chExt cx="3158773" cy="4119987"/>
            </a:xfrm>
            <a:grpFill/>
          </p:grpSpPr>
          <p:sp>
            <p:nvSpPr>
              <p:cNvPr id="9" name="任意多边形 8"/>
              <p:cNvSpPr/>
              <p:nvPr/>
            </p:nvSpPr>
            <p:spPr>
              <a:xfrm>
                <a:off x="1313863" y="1781540"/>
                <a:ext cx="3158773" cy="3544231"/>
              </a:xfrm>
              <a:custGeom>
                <a:avLst/>
                <a:gdLst>
                  <a:gd name="connsiteX0" fmla="*/ 1465943 w 2075543"/>
                  <a:gd name="connsiteY0" fmla="*/ 0 h 2162628"/>
                  <a:gd name="connsiteX1" fmla="*/ 2075543 w 2075543"/>
                  <a:gd name="connsiteY1" fmla="*/ 653143 h 2162628"/>
                  <a:gd name="connsiteX2" fmla="*/ 0 w 2075543"/>
                  <a:gd name="connsiteY2" fmla="*/ 2162628 h 2162628"/>
                  <a:gd name="connsiteX3" fmla="*/ 1465943 w 2075543"/>
                  <a:gd name="connsiteY3" fmla="*/ 0 h 2162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75543" h="2162628">
                    <a:moveTo>
                      <a:pt x="1465943" y="0"/>
                    </a:moveTo>
                    <a:lnTo>
                      <a:pt x="2075543" y="653143"/>
                    </a:lnTo>
                    <a:lnTo>
                      <a:pt x="0" y="2162628"/>
                    </a:lnTo>
                    <a:lnTo>
                      <a:pt x="1465943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softEdge rad="2667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10" name="圆角矩形 9"/>
              <p:cNvSpPr/>
              <p:nvPr/>
            </p:nvSpPr>
            <p:spPr>
              <a:xfrm rot="18900000">
                <a:off x="1485500" y="1841816"/>
                <a:ext cx="2742312" cy="1582057"/>
              </a:xfrm>
              <a:prstGeom prst="roundRect">
                <a:avLst>
                  <a:gd name="adj" fmla="val 10245"/>
                </a:avLst>
              </a:pr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16" name="任意多边形 15"/>
              <p:cNvSpPr/>
              <p:nvPr/>
            </p:nvSpPr>
            <p:spPr>
              <a:xfrm rot="18900000">
                <a:off x="3303181" y="1205784"/>
                <a:ext cx="551494" cy="1413715"/>
              </a:xfrm>
              <a:custGeom>
                <a:avLst/>
                <a:gdLst>
                  <a:gd name="connsiteX0" fmla="*/ 569692 w 617165"/>
                  <a:gd name="connsiteY0" fmla="*/ 47473 h 1582057"/>
                  <a:gd name="connsiteX1" fmla="*/ 617165 w 617165"/>
                  <a:gd name="connsiteY1" fmla="*/ 162082 h 1582057"/>
                  <a:gd name="connsiteX2" fmla="*/ 617165 w 617165"/>
                  <a:gd name="connsiteY2" fmla="*/ 1419975 h 1582057"/>
                  <a:gd name="connsiteX3" fmla="*/ 455083 w 617165"/>
                  <a:gd name="connsiteY3" fmla="*/ 1582057 h 1582057"/>
                  <a:gd name="connsiteX4" fmla="*/ 0 w 617165"/>
                  <a:gd name="connsiteY4" fmla="*/ 1582057 h 1582057"/>
                  <a:gd name="connsiteX5" fmla="*/ 0 w 617165"/>
                  <a:gd name="connsiteY5" fmla="*/ 0 h 1582057"/>
                  <a:gd name="connsiteX6" fmla="*/ 455083 w 617165"/>
                  <a:gd name="connsiteY6" fmla="*/ 0 h 1582057"/>
                  <a:gd name="connsiteX7" fmla="*/ 569692 w 617165"/>
                  <a:gd name="connsiteY7" fmla="*/ 47473 h 15820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17165" h="1582057">
                    <a:moveTo>
                      <a:pt x="569692" y="47473"/>
                    </a:moveTo>
                    <a:cubicBezTo>
                      <a:pt x="599024" y="76804"/>
                      <a:pt x="617165" y="117325"/>
                      <a:pt x="617165" y="162082"/>
                    </a:cubicBezTo>
                    <a:lnTo>
                      <a:pt x="617165" y="1419975"/>
                    </a:lnTo>
                    <a:cubicBezTo>
                      <a:pt x="617165" y="1509490"/>
                      <a:pt x="544598" y="1582057"/>
                      <a:pt x="455083" y="1582057"/>
                    </a:cubicBezTo>
                    <a:lnTo>
                      <a:pt x="0" y="1582057"/>
                    </a:lnTo>
                    <a:lnTo>
                      <a:pt x="0" y="0"/>
                    </a:lnTo>
                    <a:lnTo>
                      <a:pt x="455083" y="0"/>
                    </a:lnTo>
                    <a:cubicBezTo>
                      <a:pt x="499841" y="0"/>
                      <a:pt x="540361" y="18141"/>
                      <a:pt x="569692" y="47473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</p:grpSp>
        <p:sp>
          <p:nvSpPr>
            <p:cNvPr id="17" name="文本框 39"/>
            <p:cNvSpPr txBox="1"/>
            <p:nvPr/>
          </p:nvSpPr>
          <p:spPr>
            <a:xfrm rot="18900000">
              <a:off x="7248401" y="1351217"/>
              <a:ext cx="369139" cy="575381"/>
            </a:xfrm>
            <a:prstGeom prst="rect">
              <a:avLst/>
            </a:prstGeom>
            <a:grpFill/>
          </p:spPr>
          <p:txBody>
            <a:bodyPr wrap="none" lIns="91428" tIns="45714" rIns="91428" bIns="45714" rtlCol="0">
              <a:spAutoFit/>
            </a:bodyPr>
            <a:lstStyle/>
            <a:p>
              <a:r>
                <a:rPr lang="en-US" altLang="zh-CN" sz="4400" b="1" dirty="0">
                  <a:solidFill>
                    <a:schemeClr val="bg1"/>
                  </a:solidFill>
                </a:rPr>
                <a:t>5</a:t>
              </a:r>
            </a:p>
          </p:txBody>
        </p:sp>
        <p:grpSp>
          <p:nvGrpSpPr>
            <p:cNvPr id="18" name="组合 17"/>
            <p:cNvGrpSpPr/>
            <p:nvPr/>
          </p:nvGrpSpPr>
          <p:grpSpPr>
            <a:xfrm rot="18900000">
              <a:off x="6647923" y="2854529"/>
              <a:ext cx="107618" cy="107618"/>
              <a:chOff x="896938" y="533400"/>
              <a:chExt cx="214312" cy="214313"/>
            </a:xfrm>
            <a:grpFill/>
          </p:grpSpPr>
          <p:sp>
            <p:nvSpPr>
              <p:cNvPr id="20" name="Freeform 17"/>
              <p:cNvSpPr/>
              <p:nvPr/>
            </p:nvSpPr>
            <p:spPr bwMode="auto">
              <a:xfrm>
                <a:off x="896938" y="623888"/>
                <a:ext cx="123825" cy="123825"/>
              </a:xfrm>
              <a:custGeom>
                <a:avLst/>
                <a:gdLst>
                  <a:gd name="T0" fmla="*/ 31 w 44"/>
                  <a:gd name="T1" fmla="*/ 19 h 44"/>
                  <a:gd name="T2" fmla="*/ 31 w 44"/>
                  <a:gd name="T3" fmla="*/ 19 h 44"/>
                  <a:gd name="T4" fmla="*/ 42 w 44"/>
                  <a:gd name="T5" fmla="*/ 8 h 44"/>
                  <a:gd name="T6" fmla="*/ 42 w 44"/>
                  <a:gd name="T7" fmla="*/ 2 h 44"/>
                  <a:gd name="T8" fmla="*/ 36 w 44"/>
                  <a:gd name="T9" fmla="*/ 2 h 44"/>
                  <a:gd name="T10" fmla="*/ 25 w 44"/>
                  <a:gd name="T11" fmla="*/ 13 h 44"/>
                  <a:gd name="T12" fmla="*/ 25 w 44"/>
                  <a:gd name="T13" fmla="*/ 13 h 44"/>
                  <a:gd name="T14" fmla="*/ 15 w 44"/>
                  <a:gd name="T15" fmla="*/ 2 h 44"/>
                  <a:gd name="T16" fmla="*/ 9 w 44"/>
                  <a:gd name="T17" fmla="*/ 2 h 44"/>
                  <a:gd name="T18" fmla="*/ 0 w 44"/>
                  <a:gd name="T19" fmla="*/ 11 h 44"/>
                  <a:gd name="T20" fmla="*/ 1 w 44"/>
                  <a:gd name="T21" fmla="*/ 12 h 44"/>
                  <a:gd name="T22" fmla="*/ 7 w 44"/>
                  <a:gd name="T23" fmla="*/ 16 h 44"/>
                  <a:gd name="T24" fmla="*/ 19 w 44"/>
                  <a:gd name="T25" fmla="*/ 26 h 44"/>
                  <a:gd name="T26" fmla="*/ 28 w 44"/>
                  <a:gd name="T27" fmla="*/ 37 h 44"/>
                  <a:gd name="T28" fmla="*/ 31 w 44"/>
                  <a:gd name="T29" fmla="*/ 41 h 44"/>
                  <a:gd name="T30" fmla="*/ 33 w 44"/>
                  <a:gd name="T31" fmla="*/ 44 h 44"/>
                  <a:gd name="T32" fmla="*/ 42 w 44"/>
                  <a:gd name="T33" fmla="*/ 35 h 44"/>
                  <a:gd name="T34" fmla="*/ 42 w 44"/>
                  <a:gd name="T35" fmla="*/ 29 h 44"/>
                  <a:gd name="T36" fmla="*/ 31 w 44"/>
                  <a:gd name="T37" fmla="*/ 1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4" h="44">
                    <a:moveTo>
                      <a:pt x="31" y="19"/>
                    </a:moveTo>
                    <a:cubicBezTo>
                      <a:pt x="31" y="19"/>
                      <a:pt x="31" y="19"/>
                      <a:pt x="31" y="1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4" y="6"/>
                      <a:pt x="44" y="4"/>
                      <a:pt x="42" y="2"/>
                    </a:cubicBezTo>
                    <a:cubicBezTo>
                      <a:pt x="40" y="0"/>
                      <a:pt x="38" y="0"/>
                      <a:pt x="36" y="2"/>
                    </a:cubicBezTo>
                    <a:cubicBezTo>
                      <a:pt x="25" y="13"/>
                      <a:pt x="25" y="13"/>
                      <a:pt x="25" y="13"/>
                    </a:cubicBezTo>
                    <a:cubicBezTo>
                      <a:pt x="25" y="13"/>
                      <a:pt x="25" y="13"/>
                      <a:pt x="25" y="13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3" y="0"/>
                      <a:pt x="10" y="0"/>
                      <a:pt x="9" y="2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2"/>
                      <a:pt x="1" y="12"/>
                      <a:pt x="1" y="12"/>
                    </a:cubicBezTo>
                    <a:cubicBezTo>
                      <a:pt x="3" y="13"/>
                      <a:pt x="5" y="14"/>
                      <a:pt x="7" y="16"/>
                    </a:cubicBezTo>
                    <a:cubicBezTo>
                      <a:pt x="11" y="19"/>
                      <a:pt x="15" y="22"/>
                      <a:pt x="19" y="26"/>
                    </a:cubicBezTo>
                    <a:cubicBezTo>
                      <a:pt x="22" y="29"/>
                      <a:pt x="26" y="33"/>
                      <a:pt x="28" y="37"/>
                    </a:cubicBezTo>
                    <a:cubicBezTo>
                      <a:pt x="29" y="39"/>
                      <a:pt x="30" y="40"/>
                      <a:pt x="31" y="41"/>
                    </a:cubicBezTo>
                    <a:cubicBezTo>
                      <a:pt x="31" y="42"/>
                      <a:pt x="32" y="43"/>
                      <a:pt x="33" y="44"/>
                    </a:cubicBezTo>
                    <a:cubicBezTo>
                      <a:pt x="42" y="35"/>
                      <a:pt x="42" y="35"/>
                      <a:pt x="42" y="35"/>
                    </a:cubicBezTo>
                    <a:cubicBezTo>
                      <a:pt x="44" y="34"/>
                      <a:pt x="44" y="31"/>
                      <a:pt x="42" y="29"/>
                    </a:cubicBezTo>
                    <a:lnTo>
                      <a:pt x="31" y="1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21" name="Freeform 18"/>
              <p:cNvSpPr/>
              <p:nvPr/>
            </p:nvSpPr>
            <p:spPr bwMode="auto">
              <a:xfrm>
                <a:off x="1041400" y="533400"/>
                <a:ext cx="69850" cy="69850"/>
              </a:xfrm>
              <a:custGeom>
                <a:avLst/>
                <a:gdLst>
                  <a:gd name="T0" fmla="*/ 4 w 25"/>
                  <a:gd name="T1" fmla="*/ 25 h 25"/>
                  <a:gd name="T2" fmla="*/ 7 w 25"/>
                  <a:gd name="T3" fmla="*/ 24 h 25"/>
                  <a:gd name="T4" fmla="*/ 23 w 25"/>
                  <a:gd name="T5" fmla="*/ 8 h 25"/>
                  <a:gd name="T6" fmla="*/ 23 w 25"/>
                  <a:gd name="T7" fmla="*/ 2 h 25"/>
                  <a:gd name="T8" fmla="*/ 17 w 25"/>
                  <a:gd name="T9" fmla="*/ 2 h 25"/>
                  <a:gd name="T10" fmla="*/ 1 w 25"/>
                  <a:gd name="T11" fmla="*/ 18 h 25"/>
                  <a:gd name="T12" fmla="*/ 1 w 25"/>
                  <a:gd name="T13" fmla="*/ 24 h 25"/>
                  <a:gd name="T14" fmla="*/ 4 w 25"/>
                  <a:gd name="T15" fmla="*/ 25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25">
                    <a:moveTo>
                      <a:pt x="4" y="25"/>
                    </a:moveTo>
                    <a:cubicBezTo>
                      <a:pt x="5" y="25"/>
                      <a:pt x="6" y="24"/>
                      <a:pt x="7" y="24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5" y="6"/>
                      <a:pt x="25" y="4"/>
                      <a:pt x="23" y="2"/>
                    </a:cubicBezTo>
                    <a:cubicBezTo>
                      <a:pt x="21" y="0"/>
                      <a:pt x="19" y="0"/>
                      <a:pt x="17" y="2"/>
                    </a:cubicBezTo>
                    <a:cubicBezTo>
                      <a:pt x="1" y="18"/>
                      <a:pt x="1" y="18"/>
                      <a:pt x="1" y="18"/>
                    </a:cubicBezTo>
                    <a:cubicBezTo>
                      <a:pt x="0" y="20"/>
                      <a:pt x="0" y="22"/>
                      <a:pt x="1" y="24"/>
                    </a:cubicBezTo>
                    <a:cubicBezTo>
                      <a:pt x="2" y="24"/>
                      <a:pt x="3" y="25"/>
                      <a:pt x="4" y="2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22" name="Freeform 19"/>
              <p:cNvSpPr/>
              <p:nvPr/>
            </p:nvSpPr>
            <p:spPr bwMode="auto">
              <a:xfrm>
                <a:off x="1041400" y="625475"/>
                <a:ext cx="66675" cy="23813"/>
              </a:xfrm>
              <a:custGeom>
                <a:avLst/>
                <a:gdLst>
                  <a:gd name="T0" fmla="*/ 20 w 24"/>
                  <a:gd name="T1" fmla="*/ 0 h 8"/>
                  <a:gd name="T2" fmla="*/ 4 w 24"/>
                  <a:gd name="T3" fmla="*/ 0 h 8"/>
                  <a:gd name="T4" fmla="*/ 0 w 24"/>
                  <a:gd name="T5" fmla="*/ 4 h 8"/>
                  <a:gd name="T6" fmla="*/ 4 w 24"/>
                  <a:gd name="T7" fmla="*/ 8 h 8"/>
                  <a:gd name="T8" fmla="*/ 20 w 24"/>
                  <a:gd name="T9" fmla="*/ 8 h 8"/>
                  <a:gd name="T10" fmla="*/ 24 w 24"/>
                  <a:gd name="T11" fmla="*/ 4 h 8"/>
                  <a:gd name="T12" fmla="*/ 20 w 24"/>
                  <a:gd name="T13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" h="8">
                    <a:moveTo>
                      <a:pt x="20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2" y="0"/>
                      <a:pt x="0" y="2"/>
                      <a:pt x="0" y="4"/>
                    </a:cubicBezTo>
                    <a:cubicBezTo>
                      <a:pt x="0" y="6"/>
                      <a:pt x="2" y="8"/>
                      <a:pt x="4" y="8"/>
                    </a:cubicBezTo>
                    <a:cubicBezTo>
                      <a:pt x="20" y="8"/>
                      <a:pt x="20" y="8"/>
                      <a:pt x="20" y="8"/>
                    </a:cubicBezTo>
                    <a:cubicBezTo>
                      <a:pt x="22" y="8"/>
                      <a:pt x="24" y="6"/>
                      <a:pt x="24" y="4"/>
                    </a:cubicBezTo>
                    <a:cubicBezTo>
                      <a:pt x="24" y="2"/>
                      <a:pt x="22" y="0"/>
                      <a:pt x="2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23" name="Freeform 20"/>
              <p:cNvSpPr/>
              <p:nvPr/>
            </p:nvSpPr>
            <p:spPr bwMode="auto">
              <a:xfrm>
                <a:off x="1041400" y="668338"/>
                <a:ext cx="69850" cy="58738"/>
              </a:xfrm>
              <a:custGeom>
                <a:avLst/>
                <a:gdLst>
                  <a:gd name="T0" fmla="*/ 7 w 25"/>
                  <a:gd name="T1" fmla="*/ 2 h 21"/>
                  <a:gd name="T2" fmla="*/ 1 w 25"/>
                  <a:gd name="T3" fmla="*/ 2 h 21"/>
                  <a:gd name="T4" fmla="*/ 2 w 25"/>
                  <a:gd name="T5" fmla="*/ 8 h 21"/>
                  <a:gd name="T6" fmla="*/ 18 w 25"/>
                  <a:gd name="T7" fmla="*/ 20 h 21"/>
                  <a:gd name="T8" fmla="*/ 20 w 25"/>
                  <a:gd name="T9" fmla="*/ 21 h 21"/>
                  <a:gd name="T10" fmla="*/ 23 w 25"/>
                  <a:gd name="T11" fmla="*/ 19 h 21"/>
                  <a:gd name="T12" fmla="*/ 23 w 25"/>
                  <a:gd name="T13" fmla="*/ 14 h 21"/>
                  <a:gd name="T14" fmla="*/ 7 w 25"/>
                  <a:gd name="T15" fmla="*/ 2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21">
                    <a:moveTo>
                      <a:pt x="7" y="2"/>
                    </a:moveTo>
                    <a:cubicBezTo>
                      <a:pt x="5" y="0"/>
                      <a:pt x="2" y="1"/>
                      <a:pt x="1" y="2"/>
                    </a:cubicBezTo>
                    <a:cubicBezTo>
                      <a:pt x="0" y="4"/>
                      <a:pt x="0" y="7"/>
                      <a:pt x="2" y="8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18" y="21"/>
                      <a:pt x="19" y="21"/>
                      <a:pt x="20" y="21"/>
                    </a:cubicBezTo>
                    <a:cubicBezTo>
                      <a:pt x="21" y="21"/>
                      <a:pt x="23" y="20"/>
                      <a:pt x="23" y="19"/>
                    </a:cubicBezTo>
                    <a:cubicBezTo>
                      <a:pt x="25" y="17"/>
                      <a:pt x="24" y="15"/>
                      <a:pt x="23" y="14"/>
                    </a:cubicBezTo>
                    <a:lnTo>
                      <a:pt x="7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24" name="Freeform 21"/>
              <p:cNvSpPr/>
              <p:nvPr/>
            </p:nvSpPr>
            <p:spPr bwMode="auto">
              <a:xfrm>
                <a:off x="995363" y="536575"/>
                <a:ext cx="23813" cy="66675"/>
              </a:xfrm>
              <a:custGeom>
                <a:avLst/>
                <a:gdLst>
                  <a:gd name="T0" fmla="*/ 4 w 8"/>
                  <a:gd name="T1" fmla="*/ 24 h 24"/>
                  <a:gd name="T2" fmla="*/ 8 w 8"/>
                  <a:gd name="T3" fmla="*/ 20 h 24"/>
                  <a:gd name="T4" fmla="*/ 8 w 8"/>
                  <a:gd name="T5" fmla="*/ 4 h 24"/>
                  <a:gd name="T6" fmla="*/ 4 w 8"/>
                  <a:gd name="T7" fmla="*/ 0 h 24"/>
                  <a:gd name="T8" fmla="*/ 0 w 8"/>
                  <a:gd name="T9" fmla="*/ 4 h 24"/>
                  <a:gd name="T10" fmla="*/ 0 w 8"/>
                  <a:gd name="T11" fmla="*/ 20 h 24"/>
                  <a:gd name="T12" fmla="*/ 4 w 8"/>
                  <a:gd name="T13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" h="24">
                    <a:moveTo>
                      <a:pt x="4" y="24"/>
                    </a:moveTo>
                    <a:cubicBezTo>
                      <a:pt x="6" y="24"/>
                      <a:pt x="8" y="22"/>
                      <a:pt x="8" y="20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2"/>
                      <a:pt x="6" y="0"/>
                      <a:pt x="4" y="0"/>
                    </a:cubicBezTo>
                    <a:cubicBezTo>
                      <a:pt x="2" y="0"/>
                      <a:pt x="0" y="2"/>
                      <a:pt x="0" y="4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0" y="22"/>
                      <a:pt x="2" y="24"/>
                      <a:pt x="4" y="2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25" name="Freeform 22"/>
              <p:cNvSpPr/>
              <p:nvPr/>
            </p:nvSpPr>
            <p:spPr bwMode="auto">
              <a:xfrm>
                <a:off x="917575" y="533400"/>
                <a:ext cx="58738" cy="69850"/>
              </a:xfrm>
              <a:custGeom>
                <a:avLst/>
                <a:gdLst>
                  <a:gd name="T0" fmla="*/ 13 w 21"/>
                  <a:gd name="T1" fmla="*/ 23 h 25"/>
                  <a:gd name="T2" fmla="*/ 16 w 21"/>
                  <a:gd name="T3" fmla="*/ 25 h 25"/>
                  <a:gd name="T4" fmla="*/ 19 w 21"/>
                  <a:gd name="T5" fmla="*/ 24 h 25"/>
                  <a:gd name="T6" fmla="*/ 19 w 21"/>
                  <a:gd name="T7" fmla="*/ 18 h 25"/>
                  <a:gd name="T8" fmla="*/ 7 w 21"/>
                  <a:gd name="T9" fmla="*/ 2 h 25"/>
                  <a:gd name="T10" fmla="*/ 2 w 21"/>
                  <a:gd name="T11" fmla="*/ 2 h 25"/>
                  <a:gd name="T12" fmla="*/ 1 w 21"/>
                  <a:gd name="T13" fmla="*/ 7 h 25"/>
                  <a:gd name="T14" fmla="*/ 13 w 21"/>
                  <a:gd name="T15" fmla="*/ 23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" h="25">
                    <a:moveTo>
                      <a:pt x="13" y="23"/>
                    </a:moveTo>
                    <a:cubicBezTo>
                      <a:pt x="14" y="24"/>
                      <a:pt x="15" y="25"/>
                      <a:pt x="16" y="25"/>
                    </a:cubicBezTo>
                    <a:cubicBezTo>
                      <a:pt x="17" y="25"/>
                      <a:pt x="18" y="25"/>
                      <a:pt x="19" y="24"/>
                    </a:cubicBezTo>
                    <a:cubicBezTo>
                      <a:pt x="20" y="23"/>
                      <a:pt x="21" y="20"/>
                      <a:pt x="19" y="18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1"/>
                      <a:pt x="3" y="0"/>
                      <a:pt x="2" y="2"/>
                    </a:cubicBezTo>
                    <a:cubicBezTo>
                      <a:pt x="0" y="3"/>
                      <a:pt x="0" y="5"/>
                      <a:pt x="1" y="7"/>
                    </a:cubicBezTo>
                    <a:lnTo>
                      <a:pt x="13" y="2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</p:grpSp>
        <p:sp>
          <p:nvSpPr>
            <p:cNvPr id="26" name="文本框 67"/>
            <p:cNvSpPr txBox="1"/>
            <p:nvPr/>
          </p:nvSpPr>
          <p:spPr>
            <a:xfrm rot="18900000">
              <a:off x="6672011" y="1824362"/>
              <a:ext cx="1429879" cy="1036924"/>
            </a:xfrm>
            <a:prstGeom prst="rect">
              <a:avLst/>
            </a:prstGeom>
            <a:noFill/>
          </p:spPr>
          <p:txBody>
            <a:bodyPr wrap="square" lIns="91428" tIns="45714" rIns="91428" bIns="45714" rtlCol="0">
              <a:spAutoFit/>
            </a:bodyPr>
            <a:lstStyle/>
            <a:p>
              <a:pPr fontAlgn="auto">
                <a:lnSpc>
                  <a:spcPct val="100000"/>
                </a:lnSpc>
              </a:pPr>
              <a:r>
                <a:rPr lang="zh-CN" altLang="en-US" sz="2800" dirty="0">
                  <a:solidFill>
                    <a:schemeClr val="bg2"/>
                  </a:solidFill>
                  <a:latin typeface="Times New Roman" panose="02020603050405020304" pitchFamily="18" charset="0"/>
                  <a:ea typeface="+mj-ea"/>
                  <a:cs typeface="Times New Roman" panose="02020603050405020304" pitchFamily="18" charset="0"/>
                  <a:sym typeface="+mn-ea"/>
                </a:rPr>
                <a:t>Strategic Growth Initiatives</a:t>
              </a:r>
            </a:p>
          </p:txBody>
        </p:sp>
      </p:grpSp>
      <p:grpSp>
        <p:nvGrpSpPr>
          <p:cNvPr id="28" name="组合 27"/>
          <p:cNvGrpSpPr/>
          <p:nvPr/>
        </p:nvGrpSpPr>
        <p:grpSpPr>
          <a:xfrm rot="2700000">
            <a:off x="5138420" y="1067435"/>
            <a:ext cx="3158490" cy="4131945"/>
            <a:chOff x="4754252" y="1313117"/>
            <a:chExt cx="2369080" cy="3099395"/>
          </a:xfrm>
          <a:solidFill>
            <a:schemeClr val="bg1"/>
          </a:solidFill>
        </p:grpSpPr>
        <p:grpSp>
          <p:nvGrpSpPr>
            <p:cNvPr id="29" name="组合 28"/>
            <p:cNvGrpSpPr/>
            <p:nvPr/>
          </p:nvGrpSpPr>
          <p:grpSpPr>
            <a:xfrm>
              <a:off x="4754252" y="1322521"/>
              <a:ext cx="2369080" cy="3089991"/>
              <a:chOff x="1313863" y="1205784"/>
              <a:chExt cx="3158773" cy="4119987"/>
            </a:xfrm>
            <a:grpFill/>
          </p:grpSpPr>
          <p:sp>
            <p:nvSpPr>
              <p:cNvPr id="30" name="任意多边形 29"/>
              <p:cNvSpPr/>
              <p:nvPr/>
            </p:nvSpPr>
            <p:spPr>
              <a:xfrm>
                <a:off x="1313863" y="1781540"/>
                <a:ext cx="3158773" cy="3544231"/>
              </a:xfrm>
              <a:custGeom>
                <a:avLst/>
                <a:gdLst>
                  <a:gd name="connsiteX0" fmla="*/ 1465943 w 2075543"/>
                  <a:gd name="connsiteY0" fmla="*/ 0 h 2162628"/>
                  <a:gd name="connsiteX1" fmla="*/ 2075543 w 2075543"/>
                  <a:gd name="connsiteY1" fmla="*/ 653143 h 2162628"/>
                  <a:gd name="connsiteX2" fmla="*/ 0 w 2075543"/>
                  <a:gd name="connsiteY2" fmla="*/ 2162628 h 2162628"/>
                  <a:gd name="connsiteX3" fmla="*/ 1465943 w 2075543"/>
                  <a:gd name="connsiteY3" fmla="*/ 0 h 2162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75543" h="2162628">
                    <a:moveTo>
                      <a:pt x="1465943" y="0"/>
                    </a:moveTo>
                    <a:lnTo>
                      <a:pt x="2075543" y="653143"/>
                    </a:lnTo>
                    <a:lnTo>
                      <a:pt x="0" y="2162628"/>
                    </a:lnTo>
                    <a:lnTo>
                      <a:pt x="1465943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softEdge rad="2667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31" name="圆角矩形 30"/>
              <p:cNvSpPr/>
              <p:nvPr/>
            </p:nvSpPr>
            <p:spPr>
              <a:xfrm rot="18900000">
                <a:off x="1412062" y="1872236"/>
                <a:ext cx="2828349" cy="1582057"/>
              </a:xfrm>
              <a:prstGeom prst="roundRect">
                <a:avLst>
                  <a:gd name="adj" fmla="val 10245"/>
                </a:avLst>
              </a:pr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32" name="任意多边形 31"/>
              <p:cNvSpPr/>
              <p:nvPr/>
            </p:nvSpPr>
            <p:spPr>
              <a:xfrm rot="18900000">
                <a:off x="3303181" y="1205784"/>
                <a:ext cx="551494" cy="1413715"/>
              </a:xfrm>
              <a:custGeom>
                <a:avLst/>
                <a:gdLst>
                  <a:gd name="connsiteX0" fmla="*/ 569692 w 617165"/>
                  <a:gd name="connsiteY0" fmla="*/ 47473 h 1582057"/>
                  <a:gd name="connsiteX1" fmla="*/ 617165 w 617165"/>
                  <a:gd name="connsiteY1" fmla="*/ 162082 h 1582057"/>
                  <a:gd name="connsiteX2" fmla="*/ 617165 w 617165"/>
                  <a:gd name="connsiteY2" fmla="*/ 1419975 h 1582057"/>
                  <a:gd name="connsiteX3" fmla="*/ 455083 w 617165"/>
                  <a:gd name="connsiteY3" fmla="*/ 1582057 h 1582057"/>
                  <a:gd name="connsiteX4" fmla="*/ 0 w 617165"/>
                  <a:gd name="connsiteY4" fmla="*/ 1582057 h 1582057"/>
                  <a:gd name="connsiteX5" fmla="*/ 0 w 617165"/>
                  <a:gd name="connsiteY5" fmla="*/ 0 h 1582057"/>
                  <a:gd name="connsiteX6" fmla="*/ 455083 w 617165"/>
                  <a:gd name="connsiteY6" fmla="*/ 0 h 1582057"/>
                  <a:gd name="connsiteX7" fmla="*/ 569692 w 617165"/>
                  <a:gd name="connsiteY7" fmla="*/ 47473 h 15820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17165" h="1582057">
                    <a:moveTo>
                      <a:pt x="569692" y="47473"/>
                    </a:moveTo>
                    <a:cubicBezTo>
                      <a:pt x="599024" y="76804"/>
                      <a:pt x="617165" y="117325"/>
                      <a:pt x="617165" y="162082"/>
                    </a:cubicBezTo>
                    <a:lnTo>
                      <a:pt x="617165" y="1419975"/>
                    </a:lnTo>
                    <a:cubicBezTo>
                      <a:pt x="617165" y="1509490"/>
                      <a:pt x="544598" y="1582057"/>
                      <a:pt x="455083" y="1582057"/>
                    </a:cubicBezTo>
                    <a:lnTo>
                      <a:pt x="0" y="1582057"/>
                    </a:lnTo>
                    <a:lnTo>
                      <a:pt x="0" y="0"/>
                    </a:lnTo>
                    <a:lnTo>
                      <a:pt x="455083" y="0"/>
                    </a:lnTo>
                    <a:cubicBezTo>
                      <a:pt x="499841" y="0"/>
                      <a:pt x="540361" y="18141"/>
                      <a:pt x="569692" y="47473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</p:grpSp>
        <p:sp>
          <p:nvSpPr>
            <p:cNvPr id="33" name="文本框 38"/>
            <p:cNvSpPr txBox="1"/>
            <p:nvPr/>
          </p:nvSpPr>
          <p:spPr>
            <a:xfrm rot="18900000">
              <a:off x="5989556" y="1313117"/>
              <a:ext cx="369127" cy="575391"/>
            </a:xfrm>
            <a:prstGeom prst="rect">
              <a:avLst/>
            </a:prstGeom>
            <a:grpFill/>
          </p:spPr>
          <p:txBody>
            <a:bodyPr wrap="none" lIns="91428" tIns="45714" rIns="91428" bIns="45714" rtlCol="0">
              <a:spAutoFit/>
            </a:bodyPr>
            <a:lstStyle/>
            <a:p>
              <a:r>
                <a:rPr lang="en-US" sz="4400" b="1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34" name="文本框 66"/>
            <p:cNvSpPr txBox="1"/>
            <p:nvPr/>
          </p:nvSpPr>
          <p:spPr>
            <a:xfrm rot="18900000">
              <a:off x="4882658" y="2046806"/>
              <a:ext cx="1998524" cy="898334"/>
            </a:xfrm>
            <a:prstGeom prst="rect">
              <a:avLst/>
            </a:prstGeom>
            <a:noFill/>
          </p:spPr>
          <p:txBody>
            <a:bodyPr wrap="square" lIns="91428" tIns="45714" rIns="91428" bIns="45714" rtlCol="0">
              <a:spAutoFit/>
            </a:bodyPr>
            <a:lstStyle/>
            <a:p>
              <a:pPr marL="0" indent="0">
                <a:lnSpc>
                  <a:spcPct val="100000"/>
                </a:lnSpc>
                <a:buNone/>
              </a:pPr>
              <a:r>
                <a:rPr lang="zh-CN" altLang="en-US" sz="2400" dirty="0">
                  <a:solidFill>
                    <a:schemeClr val="tx1"/>
                  </a:solidFill>
                  <a:latin typeface="Times New Roman" panose="02020603050405020304" pitchFamily="18" charset="0"/>
                  <a:ea typeface="+mj-ea"/>
                  <a:cs typeface="Times New Roman" panose="02020603050405020304" pitchFamily="18" charset="0"/>
                  <a:sym typeface="+mn-ea"/>
                </a:rPr>
                <a:t>Positive Outlook For Recorded Music Industry</a:t>
              </a:r>
            </a:p>
          </p:txBody>
        </p:sp>
      </p:grpSp>
      <p:grpSp>
        <p:nvGrpSpPr>
          <p:cNvPr id="38" name="组合 37"/>
          <p:cNvGrpSpPr/>
          <p:nvPr/>
        </p:nvGrpSpPr>
        <p:grpSpPr>
          <a:xfrm rot="2700000">
            <a:off x="3034954" y="3458487"/>
            <a:ext cx="3463543" cy="4132015"/>
            <a:chOff x="3542141" y="1313118"/>
            <a:chExt cx="2597978" cy="3099394"/>
          </a:xfrm>
          <a:solidFill>
            <a:schemeClr val="bg1"/>
          </a:solidFill>
        </p:grpSpPr>
        <p:grpSp>
          <p:nvGrpSpPr>
            <p:cNvPr id="39" name="组合 38"/>
            <p:cNvGrpSpPr/>
            <p:nvPr/>
          </p:nvGrpSpPr>
          <p:grpSpPr>
            <a:xfrm>
              <a:off x="3542141" y="1322521"/>
              <a:ext cx="2369080" cy="3089991"/>
              <a:chOff x="1313863" y="1205784"/>
              <a:chExt cx="3158773" cy="4119987"/>
            </a:xfrm>
            <a:grpFill/>
          </p:grpSpPr>
          <p:sp>
            <p:nvSpPr>
              <p:cNvPr id="44" name="任意多边形 43"/>
              <p:cNvSpPr/>
              <p:nvPr/>
            </p:nvSpPr>
            <p:spPr>
              <a:xfrm>
                <a:off x="1313863" y="1781540"/>
                <a:ext cx="3158773" cy="3544231"/>
              </a:xfrm>
              <a:custGeom>
                <a:avLst/>
                <a:gdLst>
                  <a:gd name="connsiteX0" fmla="*/ 1465943 w 2075543"/>
                  <a:gd name="connsiteY0" fmla="*/ 0 h 2162628"/>
                  <a:gd name="connsiteX1" fmla="*/ 2075543 w 2075543"/>
                  <a:gd name="connsiteY1" fmla="*/ 653143 h 2162628"/>
                  <a:gd name="connsiteX2" fmla="*/ 0 w 2075543"/>
                  <a:gd name="connsiteY2" fmla="*/ 2162628 h 2162628"/>
                  <a:gd name="connsiteX3" fmla="*/ 1465943 w 2075543"/>
                  <a:gd name="connsiteY3" fmla="*/ 0 h 2162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75543" h="2162628">
                    <a:moveTo>
                      <a:pt x="1465943" y="0"/>
                    </a:moveTo>
                    <a:lnTo>
                      <a:pt x="2075543" y="653143"/>
                    </a:lnTo>
                    <a:lnTo>
                      <a:pt x="0" y="2162628"/>
                    </a:lnTo>
                    <a:lnTo>
                      <a:pt x="1465943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softEdge rad="2667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46" name="圆角矩形 45"/>
              <p:cNvSpPr/>
              <p:nvPr/>
            </p:nvSpPr>
            <p:spPr>
              <a:xfrm rot="18900000">
                <a:off x="1447011" y="1857759"/>
                <a:ext cx="2787404" cy="1582057"/>
              </a:xfrm>
              <a:prstGeom prst="roundRect">
                <a:avLst>
                  <a:gd name="adj" fmla="val 10245"/>
                </a:avLst>
              </a:pr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47" name="任意多边形 46"/>
              <p:cNvSpPr/>
              <p:nvPr/>
            </p:nvSpPr>
            <p:spPr>
              <a:xfrm rot="18900000">
                <a:off x="3303181" y="1205784"/>
                <a:ext cx="551494" cy="1413715"/>
              </a:xfrm>
              <a:custGeom>
                <a:avLst/>
                <a:gdLst>
                  <a:gd name="connsiteX0" fmla="*/ 569692 w 617165"/>
                  <a:gd name="connsiteY0" fmla="*/ 47473 h 1582057"/>
                  <a:gd name="connsiteX1" fmla="*/ 617165 w 617165"/>
                  <a:gd name="connsiteY1" fmla="*/ 162082 h 1582057"/>
                  <a:gd name="connsiteX2" fmla="*/ 617165 w 617165"/>
                  <a:gd name="connsiteY2" fmla="*/ 1419975 h 1582057"/>
                  <a:gd name="connsiteX3" fmla="*/ 455083 w 617165"/>
                  <a:gd name="connsiteY3" fmla="*/ 1582057 h 1582057"/>
                  <a:gd name="connsiteX4" fmla="*/ 0 w 617165"/>
                  <a:gd name="connsiteY4" fmla="*/ 1582057 h 1582057"/>
                  <a:gd name="connsiteX5" fmla="*/ 0 w 617165"/>
                  <a:gd name="connsiteY5" fmla="*/ 0 h 1582057"/>
                  <a:gd name="connsiteX6" fmla="*/ 455083 w 617165"/>
                  <a:gd name="connsiteY6" fmla="*/ 0 h 1582057"/>
                  <a:gd name="connsiteX7" fmla="*/ 569692 w 617165"/>
                  <a:gd name="connsiteY7" fmla="*/ 47473 h 15820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17165" h="1582057">
                    <a:moveTo>
                      <a:pt x="569692" y="47473"/>
                    </a:moveTo>
                    <a:cubicBezTo>
                      <a:pt x="599024" y="76804"/>
                      <a:pt x="617165" y="117325"/>
                      <a:pt x="617165" y="162082"/>
                    </a:cubicBezTo>
                    <a:lnTo>
                      <a:pt x="617165" y="1419975"/>
                    </a:lnTo>
                    <a:cubicBezTo>
                      <a:pt x="617165" y="1509490"/>
                      <a:pt x="544598" y="1582057"/>
                      <a:pt x="455083" y="1582057"/>
                    </a:cubicBezTo>
                    <a:lnTo>
                      <a:pt x="0" y="1582057"/>
                    </a:lnTo>
                    <a:lnTo>
                      <a:pt x="0" y="0"/>
                    </a:lnTo>
                    <a:lnTo>
                      <a:pt x="455083" y="0"/>
                    </a:lnTo>
                    <a:cubicBezTo>
                      <a:pt x="499841" y="0"/>
                      <a:pt x="540361" y="18141"/>
                      <a:pt x="569692" y="47473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</p:grpSp>
        <p:sp>
          <p:nvSpPr>
            <p:cNvPr id="48" name="文本框 37"/>
            <p:cNvSpPr txBox="1"/>
            <p:nvPr/>
          </p:nvSpPr>
          <p:spPr>
            <a:xfrm rot="18900000">
              <a:off x="4801456" y="1313118"/>
              <a:ext cx="369139" cy="575381"/>
            </a:xfrm>
            <a:prstGeom prst="rect">
              <a:avLst/>
            </a:prstGeom>
            <a:grpFill/>
          </p:spPr>
          <p:txBody>
            <a:bodyPr wrap="none" lIns="91428" tIns="45714" rIns="91428" bIns="45714" rtlCol="0">
              <a:spAutoFit/>
            </a:bodyPr>
            <a:lstStyle/>
            <a:p>
              <a:r>
                <a:rPr lang="en-US" altLang="zh-CN" sz="4400" b="1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53" name="Rectangle 62"/>
            <p:cNvSpPr>
              <a:spLocks noChangeArrowheads="1"/>
            </p:cNvSpPr>
            <p:nvPr/>
          </p:nvSpPr>
          <p:spPr bwMode="auto">
            <a:xfrm rot="18900000">
              <a:off x="4126977" y="2943851"/>
              <a:ext cx="22575" cy="21796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121904" tIns="60952" rIns="121904" bIns="60952" numCol="1" anchor="t" anchorCtr="0" compatLnSpc="1"/>
            <a:lstStyle/>
            <a:p>
              <a:endParaRPr lang="zh-CN" altLang="en-US" sz="2400"/>
            </a:p>
          </p:txBody>
        </p:sp>
        <p:sp>
          <p:nvSpPr>
            <p:cNvPr id="57" name="文本框 65"/>
            <p:cNvSpPr txBox="1"/>
            <p:nvPr/>
          </p:nvSpPr>
          <p:spPr>
            <a:xfrm rot="18900000">
              <a:off x="4088657" y="1847167"/>
              <a:ext cx="2051462" cy="7782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square" lIns="91428" tIns="45714" rIns="91428" bIns="45714" rtlCol="0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zh-CN" altLang="en-US" sz="2800" dirty="0">
                  <a:solidFill>
                    <a:schemeClr val="tx1"/>
                  </a:solidFill>
                  <a:latin typeface="Times New Roman" panose="02020603050405020304" pitchFamily="18" charset="0"/>
                  <a:ea typeface="+mj-ea"/>
                  <a:cs typeface="Times New Roman" panose="02020603050405020304" pitchFamily="18" charset="0"/>
                  <a:sym typeface="+mn-ea"/>
                </a:rPr>
                <a:t>Strategic Partnerships</a:t>
              </a:r>
            </a:p>
          </p:txBody>
        </p:sp>
      </p:grpSp>
      <p:grpSp>
        <p:nvGrpSpPr>
          <p:cNvPr id="60" name="组合 59"/>
          <p:cNvGrpSpPr/>
          <p:nvPr/>
        </p:nvGrpSpPr>
        <p:grpSpPr>
          <a:xfrm rot="2700000">
            <a:off x="1791356" y="2170768"/>
            <a:ext cx="3158383" cy="4132014"/>
            <a:chOff x="2330030" y="1313119"/>
            <a:chExt cx="2369080" cy="3099393"/>
          </a:xfrm>
          <a:solidFill>
            <a:schemeClr val="accent1"/>
          </a:solidFill>
        </p:grpSpPr>
        <p:grpSp>
          <p:nvGrpSpPr>
            <p:cNvPr id="61" name="组合 60"/>
            <p:cNvGrpSpPr/>
            <p:nvPr/>
          </p:nvGrpSpPr>
          <p:grpSpPr>
            <a:xfrm>
              <a:off x="2330030" y="1322521"/>
              <a:ext cx="2369080" cy="3089991"/>
              <a:chOff x="1313863" y="1205784"/>
              <a:chExt cx="3158773" cy="4119987"/>
            </a:xfrm>
            <a:grpFill/>
          </p:grpSpPr>
          <p:sp>
            <p:nvSpPr>
              <p:cNvPr id="62" name="任意多边形 61"/>
              <p:cNvSpPr/>
              <p:nvPr/>
            </p:nvSpPr>
            <p:spPr>
              <a:xfrm>
                <a:off x="1313863" y="1781540"/>
                <a:ext cx="3158773" cy="3544231"/>
              </a:xfrm>
              <a:custGeom>
                <a:avLst/>
                <a:gdLst>
                  <a:gd name="connsiteX0" fmla="*/ 1465943 w 2075543"/>
                  <a:gd name="connsiteY0" fmla="*/ 0 h 2162628"/>
                  <a:gd name="connsiteX1" fmla="*/ 2075543 w 2075543"/>
                  <a:gd name="connsiteY1" fmla="*/ 653143 h 2162628"/>
                  <a:gd name="connsiteX2" fmla="*/ 0 w 2075543"/>
                  <a:gd name="connsiteY2" fmla="*/ 2162628 h 2162628"/>
                  <a:gd name="connsiteX3" fmla="*/ 1465943 w 2075543"/>
                  <a:gd name="connsiteY3" fmla="*/ 0 h 2162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75543" h="2162628">
                    <a:moveTo>
                      <a:pt x="1465943" y="0"/>
                    </a:moveTo>
                    <a:lnTo>
                      <a:pt x="2075543" y="653143"/>
                    </a:lnTo>
                    <a:lnTo>
                      <a:pt x="0" y="2162628"/>
                    </a:lnTo>
                    <a:lnTo>
                      <a:pt x="1465943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softEdge rad="2667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64" name="圆角矩形 63"/>
              <p:cNvSpPr/>
              <p:nvPr/>
            </p:nvSpPr>
            <p:spPr>
              <a:xfrm rot="18900000">
                <a:off x="1403031" y="1875976"/>
                <a:ext cx="2838930" cy="1582057"/>
              </a:xfrm>
              <a:prstGeom prst="roundRect">
                <a:avLst>
                  <a:gd name="adj" fmla="val 10245"/>
                </a:avLst>
              </a:pr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65" name="任意多边形 64"/>
              <p:cNvSpPr/>
              <p:nvPr/>
            </p:nvSpPr>
            <p:spPr>
              <a:xfrm rot="18900000">
                <a:off x="3303181" y="1205784"/>
                <a:ext cx="551494" cy="1413715"/>
              </a:xfrm>
              <a:custGeom>
                <a:avLst/>
                <a:gdLst>
                  <a:gd name="connsiteX0" fmla="*/ 569692 w 617165"/>
                  <a:gd name="connsiteY0" fmla="*/ 47473 h 1582057"/>
                  <a:gd name="connsiteX1" fmla="*/ 617165 w 617165"/>
                  <a:gd name="connsiteY1" fmla="*/ 162082 h 1582057"/>
                  <a:gd name="connsiteX2" fmla="*/ 617165 w 617165"/>
                  <a:gd name="connsiteY2" fmla="*/ 1419975 h 1582057"/>
                  <a:gd name="connsiteX3" fmla="*/ 455083 w 617165"/>
                  <a:gd name="connsiteY3" fmla="*/ 1582057 h 1582057"/>
                  <a:gd name="connsiteX4" fmla="*/ 0 w 617165"/>
                  <a:gd name="connsiteY4" fmla="*/ 1582057 h 1582057"/>
                  <a:gd name="connsiteX5" fmla="*/ 0 w 617165"/>
                  <a:gd name="connsiteY5" fmla="*/ 0 h 1582057"/>
                  <a:gd name="connsiteX6" fmla="*/ 455083 w 617165"/>
                  <a:gd name="connsiteY6" fmla="*/ 0 h 1582057"/>
                  <a:gd name="connsiteX7" fmla="*/ 569692 w 617165"/>
                  <a:gd name="connsiteY7" fmla="*/ 47473 h 15820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17165" h="1582057">
                    <a:moveTo>
                      <a:pt x="569692" y="47473"/>
                    </a:moveTo>
                    <a:cubicBezTo>
                      <a:pt x="599024" y="76804"/>
                      <a:pt x="617165" y="117325"/>
                      <a:pt x="617165" y="162082"/>
                    </a:cubicBezTo>
                    <a:lnTo>
                      <a:pt x="617165" y="1419975"/>
                    </a:lnTo>
                    <a:cubicBezTo>
                      <a:pt x="617165" y="1509490"/>
                      <a:pt x="544598" y="1582057"/>
                      <a:pt x="455083" y="1582057"/>
                    </a:cubicBezTo>
                    <a:lnTo>
                      <a:pt x="0" y="1582057"/>
                    </a:lnTo>
                    <a:lnTo>
                      <a:pt x="0" y="0"/>
                    </a:lnTo>
                    <a:lnTo>
                      <a:pt x="455083" y="0"/>
                    </a:lnTo>
                    <a:cubicBezTo>
                      <a:pt x="499841" y="0"/>
                      <a:pt x="540361" y="18141"/>
                      <a:pt x="569692" y="47473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</p:grpSp>
        <p:sp>
          <p:nvSpPr>
            <p:cNvPr id="74" name="文本框 64"/>
            <p:cNvSpPr txBox="1"/>
            <p:nvPr/>
          </p:nvSpPr>
          <p:spPr>
            <a:xfrm rot="18900000">
              <a:off x="2922082" y="1865161"/>
              <a:ext cx="1557054" cy="713987"/>
            </a:xfrm>
            <a:prstGeom prst="rect">
              <a:avLst/>
            </a:prstGeom>
            <a:grpFill/>
          </p:spPr>
          <p:txBody>
            <a:bodyPr wrap="square" lIns="91428" tIns="45714" rIns="91428" bIns="45714" rtlCol="0">
              <a:spAutoFit/>
            </a:bodyPr>
            <a:lstStyle/>
            <a:p>
              <a:pPr fontAlgn="auto">
                <a:lnSpc>
                  <a:spcPct val="100000"/>
                </a:lnSpc>
              </a:pPr>
              <a:r>
                <a:rPr lang="en-US" sz="2800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charset="-122"/>
                  <a:cs typeface="Times New Roman" panose="02020603050405020304" pitchFamily="18" charset="0"/>
                  <a:sym typeface="+mn-ea"/>
                </a:rPr>
                <a:t>New Technology</a:t>
              </a:r>
            </a:p>
          </p:txBody>
        </p:sp>
        <p:sp>
          <p:nvSpPr>
            <p:cNvPr id="68" name="文本框 36"/>
            <p:cNvSpPr txBox="1"/>
            <p:nvPr/>
          </p:nvSpPr>
          <p:spPr>
            <a:xfrm rot="18900000">
              <a:off x="3585104" y="1313119"/>
              <a:ext cx="369139" cy="575381"/>
            </a:xfrm>
            <a:prstGeom prst="rect">
              <a:avLst/>
            </a:prstGeom>
            <a:grpFill/>
          </p:spPr>
          <p:txBody>
            <a:bodyPr wrap="none" lIns="91428" tIns="45714" rIns="91428" bIns="45714" rtlCol="0">
              <a:spAutoFit/>
            </a:bodyPr>
            <a:lstStyle/>
            <a:p>
              <a:r>
                <a:rPr lang="en-US" altLang="zh-CN" sz="4400" b="1" dirty="0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72" name="Oval 43"/>
            <p:cNvSpPr>
              <a:spLocks noChangeArrowheads="1"/>
            </p:cNvSpPr>
            <p:nvPr/>
          </p:nvSpPr>
          <p:spPr bwMode="auto">
            <a:xfrm rot="18900000">
              <a:off x="2929995" y="2915321"/>
              <a:ext cx="53112" cy="53112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121904" tIns="60952" rIns="121904" bIns="60952" numCol="1" anchor="t" anchorCtr="0" compatLnSpc="1"/>
            <a:lstStyle/>
            <a:p>
              <a:endParaRPr lang="zh-CN" altLang="en-US" sz="2400"/>
            </a:p>
          </p:txBody>
        </p:sp>
      </p:grpSp>
      <p:grpSp>
        <p:nvGrpSpPr>
          <p:cNvPr id="75" name="组合 74"/>
          <p:cNvGrpSpPr/>
          <p:nvPr/>
        </p:nvGrpSpPr>
        <p:grpSpPr>
          <a:xfrm rot="2700000">
            <a:off x="262402" y="984589"/>
            <a:ext cx="3158383" cy="4132013"/>
            <a:chOff x="1117919" y="1313120"/>
            <a:chExt cx="2369080" cy="3099392"/>
          </a:xfrm>
          <a:solidFill>
            <a:schemeClr val="bg1"/>
          </a:solidFill>
        </p:grpSpPr>
        <p:grpSp>
          <p:nvGrpSpPr>
            <p:cNvPr id="76" name="组合 75"/>
            <p:cNvGrpSpPr/>
            <p:nvPr/>
          </p:nvGrpSpPr>
          <p:grpSpPr>
            <a:xfrm>
              <a:off x="1117919" y="1754338"/>
              <a:ext cx="2369080" cy="2658174"/>
              <a:chOff x="1313863" y="1781540"/>
              <a:chExt cx="3158773" cy="3544231"/>
            </a:xfrm>
            <a:grpFill/>
          </p:grpSpPr>
          <p:sp>
            <p:nvSpPr>
              <p:cNvPr id="77" name="任意多边形 76"/>
              <p:cNvSpPr/>
              <p:nvPr/>
            </p:nvSpPr>
            <p:spPr>
              <a:xfrm>
                <a:off x="1313863" y="1781540"/>
                <a:ext cx="3158773" cy="3544231"/>
              </a:xfrm>
              <a:custGeom>
                <a:avLst/>
                <a:gdLst>
                  <a:gd name="connsiteX0" fmla="*/ 1465943 w 2075543"/>
                  <a:gd name="connsiteY0" fmla="*/ 0 h 2162628"/>
                  <a:gd name="connsiteX1" fmla="*/ 2075543 w 2075543"/>
                  <a:gd name="connsiteY1" fmla="*/ 653143 h 2162628"/>
                  <a:gd name="connsiteX2" fmla="*/ 0 w 2075543"/>
                  <a:gd name="connsiteY2" fmla="*/ 2162628 h 2162628"/>
                  <a:gd name="connsiteX3" fmla="*/ 1465943 w 2075543"/>
                  <a:gd name="connsiteY3" fmla="*/ 0 h 2162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75543" h="2162628">
                    <a:moveTo>
                      <a:pt x="1465943" y="0"/>
                    </a:moveTo>
                    <a:lnTo>
                      <a:pt x="2075543" y="653143"/>
                    </a:lnTo>
                    <a:lnTo>
                      <a:pt x="0" y="2162628"/>
                    </a:lnTo>
                    <a:lnTo>
                      <a:pt x="1465943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softEdge rad="2667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  <p:sp>
            <p:nvSpPr>
              <p:cNvPr id="78" name="圆角矩形 77"/>
              <p:cNvSpPr/>
              <p:nvPr/>
            </p:nvSpPr>
            <p:spPr>
              <a:xfrm rot="18900000">
                <a:off x="1404860" y="1875219"/>
                <a:ext cx="2836786" cy="1582057"/>
              </a:xfrm>
              <a:prstGeom prst="roundRect">
                <a:avLst>
                  <a:gd name="adj" fmla="val 10245"/>
                </a:avLst>
              </a:prstGeom>
              <a:grpFill/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/>
              </a:p>
            </p:txBody>
          </p:sp>
        </p:grpSp>
        <p:sp>
          <p:nvSpPr>
            <p:cNvPr id="80" name="文本框 35"/>
            <p:cNvSpPr txBox="1"/>
            <p:nvPr/>
          </p:nvSpPr>
          <p:spPr>
            <a:xfrm rot="18900000">
              <a:off x="2365746" y="1313120"/>
              <a:ext cx="369139" cy="575381"/>
            </a:xfrm>
            <a:prstGeom prst="rect">
              <a:avLst/>
            </a:prstGeom>
            <a:grpFill/>
          </p:spPr>
          <p:txBody>
            <a:bodyPr wrap="none" lIns="91428" tIns="45714" rIns="91428" bIns="45714" rtlCol="0">
              <a:spAutoFit/>
            </a:bodyPr>
            <a:lstStyle/>
            <a:p>
              <a:r>
                <a:rPr lang="en-US" sz="4400" b="1" dirty="0">
                  <a:solidFill>
                    <a:schemeClr val="tx1"/>
                  </a:solidFill>
                </a:rPr>
                <a:t>1</a:t>
              </a:r>
            </a:p>
          </p:txBody>
        </p:sp>
        <p:grpSp>
          <p:nvGrpSpPr>
            <p:cNvPr id="81" name="组合 80"/>
            <p:cNvGrpSpPr/>
            <p:nvPr/>
          </p:nvGrpSpPr>
          <p:grpSpPr>
            <a:xfrm>
              <a:off x="1657513" y="2722191"/>
              <a:ext cx="205992" cy="205992"/>
              <a:chOff x="4732338" y="536575"/>
              <a:chExt cx="357188" cy="357188"/>
            </a:xfrm>
            <a:grpFill/>
          </p:grpSpPr>
          <p:sp>
            <p:nvSpPr>
              <p:cNvPr id="82" name="Freeform 53"/>
              <p:cNvSpPr/>
              <p:nvPr/>
            </p:nvSpPr>
            <p:spPr bwMode="auto">
              <a:xfrm>
                <a:off x="4732338" y="536575"/>
                <a:ext cx="134938" cy="131763"/>
              </a:xfrm>
              <a:custGeom>
                <a:avLst/>
                <a:gdLst>
                  <a:gd name="T0" fmla="*/ 46 w 48"/>
                  <a:gd name="T1" fmla="*/ 29 h 47"/>
                  <a:gd name="T2" fmla="*/ 46 w 48"/>
                  <a:gd name="T3" fmla="*/ 24 h 47"/>
                  <a:gd name="T4" fmla="*/ 24 w 48"/>
                  <a:gd name="T5" fmla="*/ 1 h 47"/>
                  <a:gd name="T6" fmla="*/ 21 w 48"/>
                  <a:gd name="T7" fmla="*/ 0 h 47"/>
                  <a:gd name="T8" fmla="*/ 18 w 48"/>
                  <a:gd name="T9" fmla="*/ 1 h 47"/>
                  <a:gd name="T10" fmla="*/ 0 w 48"/>
                  <a:gd name="T11" fmla="*/ 19 h 47"/>
                  <a:gd name="T12" fmla="*/ 28 w 48"/>
                  <a:gd name="T13" fmla="*/ 47 h 47"/>
                  <a:gd name="T14" fmla="*/ 46 w 48"/>
                  <a:gd name="T15" fmla="*/ 29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" h="47">
                    <a:moveTo>
                      <a:pt x="46" y="29"/>
                    </a:moveTo>
                    <a:cubicBezTo>
                      <a:pt x="48" y="28"/>
                      <a:pt x="48" y="25"/>
                      <a:pt x="46" y="24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3" y="0"/>
                      <a:pt x="22" y="0"/>
                      <a:pt x="21" y="0"/>
                    </a:cubicBezTo>
                    <a:cubicBezTo>
                      <a:pt x="20" y="0"/>
                      <a:pt x="19" y="0"/>
                      <a:pt x="18" y="1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28" y="47"/>
                      <a:pt x="28" y="47"/>
                      <a:pt x="28" y="47"/>
                    </a:cubicBezTo>
                    <a:lnTo>
                      <a:pt x="46" y="2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  <p:sp>
            <p:nvSpPr>
              <p:cNvPr id="84" name="Freeform 55"/>
              <p:cNvSpPr/>
              <p:nvPr/>
            </p:nvSpPr>
            <p:spPr bwMode="auto">
              <a:xfrm>
                <a:off x="4957763" y="758825"/>
                <a:ext cx="131763" cy="134938"/>
              </a:xfrm>
              <a:custGeom>
                <a:avLst/>
                <a:gdLst>
                  <a:gd name="T0" fmla="*/ 46 w 47"/>
                  <a:gd name="T1" fmla="*/ 24 h 48"/>
                  <a:gd name="T2" fmla="*/ 23 w 47"/>
                  <a:gd name="T3" fmla="*/ 2 h 48"/>
                  <a:gd name="T4" fmla="*/ 18 w 47"/>
                  <a:gd name="T5" fmla="*/ 2 h 48"/>
                  <a:gd name="T6" fmla="*/ 0 w 47"/>
                  <a:gd name="T7" fmla="*/ 20 h 48"/>
                  <a:gd name="T8" fmla="*/ 28 w 47"/>
                  <a:gd name="T9" fmla="*/ 48 h 48"/>
                  <a:gd name="T10" fmla="*/ 46 w 47"/>
                  <a:gd name="T11" fmla="*/ 29 h 48"/>
                  <a:gd name="T12" fmla="*/ 47 w 47"/>
                  <a:gd name="T13" fmla="*/ 27 h 48"/>
                  <a:gd name="T14" fmla="*/ 46 w 47"/>
                  <a:gd name="T15" fmla="*/ 24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7" h="48">
                    <a:moveTo>
                      <a:pt x="46" y="24"/>
                    </a:moveTo>
                    <a:cubicBezTo>
                      <a:pt x="23" y="2"/>
                      <a:pt x="23" y="2"/>
                      <a:pt x="23" y="2"/>
                    </a:cubicBezTo>
                    <a:cubicBezTo>
                      <a:pt x="22" y="0"/>
                      <a:pt x="19" y="1"/>
                      <a:pt x="18" y="2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28" y="48"/>
                      <a:pt x="28" y="48"/>
                      <a:pt x="28" y="48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7" y="29"/>
                      <a:pt x="47" y="28"/>
                      <a:pt x="47" y="27"/>
                    </a:cubicBezTo>
                    <a:cubicBezTo>
                      <a:pt x="47" y="25"/>
                      <a:pt x="47" y="24"/>
                      <a:pt x="46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04" tIns="60952" rIns="121904" bIns="60952" numCol="1" anchor="t" anchorCtr="0" compatLnSpc="1"/>
              <a:lstStyle/>
              <a:p>
                <a:endParaRPr lang="zh-CN" altLang="en-US" sz="2400"/>
              </a:p>
            </p:txBody>
          </p:sp>
        </p:grpSp>
        <p:sp>
          <p:nvSpPr>
            <p:cNvPr id="85" name="文本框 63"/>
            <p:cNvSpPr txBox="1"/>
            <p:nvPr/>
          </p:nvSpPr>
          <p:spPr>
            <a:xfrm rot="18900000">
              <a:off x="1724084" y="2027759"/>
              <a:ext cx="1121707" cy="713987"/>
            </a:xfrm>
            <a:prstGeom prst="rect">
              <a:avLst/>
            </a:prstGeom>
            <a:grpFill/>
          </p:spPr>
          <p:txBody>
            <a:bodyPr wrap="square" lIns="91428" tIns="45714" rIns="91428" bIns="45714" rtlCol="0">
              <a:spAutoFit/>
            </a:bodyPr>
            <a:lstStyle/>
            <a:p>
              <a:pPr indent="0">
                <a:lnSpc>
                  <a:spcPct val="100000"/>
                </a:lnSpc>
                <a:buFont typeface="Arial" panose="020B0604020202020204" pitchFamily="34" charset="0"/>
                <a:buNone/>
              </a:pPr>
              <a:r>
                <a:rPr lang="en-US" altLang="zh-CN" sz="2800" dirty="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charset="-122"/>
                  <a:cs typeface="Times New Roman" panose="02020603050405020304" pitchFamily="18" charset="0"/>
                  <a:sym typeface="+mn-ea"/>
                </a:rPr>
                <a:t>Digital Market</a:t>
              </a:r>
            </a:p>
          </p:txBody>
        </p:sp>
      </p:grpSp>
      <p:pic>
        <p:nvPicPr>
          <p:cNvPr id="86" name="图片 85" descr="3639983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0445" y="2310130"/>
            <a:ext cx="185420" cy="316230"/>
          </a:xfrm>
          <a:prstGeom prst="rect">
            <a:avLst/>
          </a:prstGeom>
        </p:spPr>
      </p:pic>
      <p:pic>
        <p:nvPicPr>
          <p:cNvPr id="87" name="图片 86" descr="3639983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924300" y="4890770"/>
            <a:ext cx="185420" cy="316230"/>
          </a:xfrm>
          <a:prstGeom prst="rect">
            <a:avLst/>
          </a:prstGeom>
        </p:spPr>
      </p:pic>
      <p:pic>
        <p:nvPicPr>
          <p:cNvPr id="88" name="图片 87" descr="3682233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98420" y="3749675"/>
            <a:ext cx="342265" cy="277495"/>
          </a:xfrm>
          <a:prstGeom prst="rect">
            <a:avLst/>
          </a:prstGeom>
        </p:spPr>
      </p:pic>
      <p:pic>
        <p:nvPicPr>
          <p:cNvPr id="90" name="图片 89" descr="3682233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237730" y="3926205"/>
            <a:ext cx="342265" cy="353060"/>
          </a:xfrm>
          <a:prstGeom prst="rect">
            <a:avLst/>
          </a:prstGeom>
        </p:spPr>
      </p:pic>
      <p:sp>
        <p:nvSpPr>
          <p:cNvPr id="270340" name="Freeform 3"/>
          <p:cNvSpPr/>
          <p:nvPr>
            <p:custDataLst>
              <p:tags r:id="rId3"/>
            </p:custDataLst>
          </p:nvPr>
        </p:nvSpPr>
        <p:spPr>
          <a:xfrm>
            <a:off x="4853095" y="6273802"/>
            <a:ext cx="7274983" cy="158749"/>
          </a:xfrm>
          <a:custGeom>
            <a:avLst/>
            <a:gdLst/>
            <a:ahLst/>
            <a:cxnLst>
              <a:cxn ang="0">
                <a:pos x="12700" y="72694"/>
              </a:cxn>
              <a:cxn ang="0">
                <a:pos x="132105" y="84658"/>
              </a:cxn>
              <a:cxn ang="0">
                <a:pos x="264706" y="58089"/>
              </a:cxn>
              <a:cxn ang="0">
                <a:pos x="517169" y="60515"/>
              </a:cxn>
              <a:cxn ang="0">
                <a:pos x="627316" y="72694"/>
              </a:cxn>
              <a:cxn ang="0">
                <a:pos x="762546" y="44704"/>
              </a:cxn>
              <a:cxn ang="0">
                <a:pos x="1014869" y="60705"/>
              </a:cxn>
              <a:cxn ang="0">
                <a:pos x="1392072" y="42672"/>
              </a:cxn>
              <a:cxn ang="0">
                <a:pos x="1512392" y="40233"/>
              </a:cxn>
              <a:cxn ang="0">
                <a:pos x="1626539" y="72694"/>
              </a:cxn>
              <a:cxn ang="0">
                <a:pos x="1869770" y="51701"/>
              </a:cxn>
              <a:cxn ang="0">
                <a:pos x="2001024" y="84658"/>
              </a:cxn>
              <a:cxn ang="0">
                <a:pos x="2130488" y="84353"/>
              </a:cxn>
              <a:cxn ang="0">
                <a:pos x="2376360" y="42735"/>
              </a:cxn>
              <a:cxn ang="0">
                <a:pos x="2490584" y="72656"/>
              </a:cxn>
              <a:cxn ang="0">
                <a:pos x="2628391" y="53708"/>
              </a:cxn>
              <a:cxn ang="0">
                <a:pos x="2751315" y="42697"/>
              </a:cxn>
              <a:cxn ang="0">
                <a:pos x="2886544" y="60668"/>
              </a:cxn>
              <a:cxn ang="0">
                <a:pos x="3156991" y="12700"/>
              </a:cxn>
              <a:cxn ang="0">
                <a:pos x="3398697" y="42697"/>
              </a:cxn>
              <a:cxn ang="0">
                <a:pos x="3678542" y="25107"/>
              </a:cxn>
              <a:cxn ang="0">
                <a:pos x="3804640" y="58280"/>
              </a:cxn>
              <a:cxn ang="0">
                <a:pos x="3972699" y="72656"/>
              </a:cxn>
              <a:cxn ang="0">
                <a:pos x="4218609" y="42697"/>
              </a:cxn>
              <a:cxn ang="0">
                <a:pos x="4335322" y="85318"/>
              </a:cxn>
              <a:cxn ang="0">
                <a:pos x="4477702" y="75641"/>
              </a:cxn>
              <a:cxn ang="0">
                <a:pos x="4603762" y="40728"/>
              </a:cxn>
              <a:cxn ang="0">
                <a:pos x="4713770" y="33705"/>
              </a:cxn>
              <a:cxn ang="0">
                <a:pos x="4971008" y="72656"/>
              </a:cxn>
              <a:cxn ang="0">
                <a:pos x="5116614" y="70243"/>
              </a:cxn>
              <a:cxn ang="0">
                <a:pos x="5172100" y="44729"/>
              </a:cxn>
              <a:cxn ang="0">
                <a:pos x="5232704" y="35699"/>
              </a:cxn>
              <a:cxn ang="0">
                <a:pos x="5350281" y="35737"/>
              </a:cxn>
              <a:cxn ang="0">
                <a:pos x="5442521" y="94132"/>
              </a:cxn>
              <a:cxn ang="0">
                <a:pos x="5674334" y="69761"/>
              </a:cxn>
              <a:cxn ang="0">
                <a:pos x="5784075" y="51739"/>
              </a:cxn>
              <a:cxn ang="0">
                <a:pos x="5874549" y="84696"/>
              </a:cxn>
            </a:cxnLst>
            <a:rect l="0" t="0" r="0" b="0"/>
            <a:pathLst>
              <a:path w="5887250" h="123344">
                <a:moveTo>
                  <a:pt x="12700" y="72694"/>
                </a:moveTo>
                <a:cubicBezTo>
                  <a:pt x="56070" y="72694"/>
                  <a:pt x="90957" y="81318"/>
                  <a:pt x="132105" y="84658"/>
                </a:cubicBezTo>
                <a:cubicBezTo>
                  <a:pt x="186816" y="89103"/>
                  <a:pt x="216636" y="79108"/>
                  <a:pt x="264706" y="58089"/>
                </a:cubicBezTo>
                <a:cubicBezTo>
                  <a:pt x="349592" y="20980"/>
                  <a:pt x="433704" y="32042"/>
                  <a:pt x="517169" y="60515"/>
                </a:cubicBezTo>
                <a:cubicBezTo>
                  <a:pt x="552576" y="72593"/>
                  <a:pt x="586016" y="73761"/>
                  <a:pt x="627316" y="72694"/>
                </a:cubicBezTo>
                <a:cubicBezTo>
                  <a:pt x="675068" y="71463"/>
                  <a:pt x="715937" y="50685"/>
                  <a:pt x="762546" y="44704"/>
                </a:cubicBezTo>
                <a:cubicBezTo>
                  <a:pt x="850099" y="33464"/>
                  <a:pt x="929601" y="60668"/>
                  <a:pt x="1014869" y="60705"/>
                </a:cubicBezTo>
                <a:cubicBezTo>
                  <a:pt x="1142288" y="60756"/>
                  <a:pt x="1267180" y="53111"/>
                  <a:pt x="1392072" y="42672"/>
                </a:cubicBezTo>
                <a:cubicBezTo>
                  <a:pt x="1434490" y="39116"/>
                  <a:pt x="1469453" y="29489"/>
                  <a:pt x="1512392" y="40233"/>
                </a:cubicBezTo>
                <a:cubicBezTo>
                  <a:pt x="1557502" y="51523"/>
                  <a:pt x="1578470" y="73037"/>
                  <a:pt x="1626539" y="72694"/>
                </a:cubicBezTo>
                <a:cubicBezTo>
                  <a:pt x="1711274" y="72085"/>
                  <a:pt x="1783613" y="51790"/>
                  <a:pt x="1869770" y="51701"/>
                </a:cubicBezTo>
                <a:cubicBezTo>
                  <a:pt x="1922691" y="51651"/>
                  <a:pt x="1952332" y="67640"/>
                  <a:pt x="2001024" y="84658"/>
                </a:cubicBezTo>
                <a:cubicBezTo>
                  <a:pt x="2047735" y="100990"/>
                  <a:pt x="2084438" y="98679"/>
                  <a:pt x="2130488" y="84353"/>
                </a:cubicBezTo>
                <a:cubicBezTo>
                  <a:pt x="2208466" y="60096"/>
                  <a:pt x="2288908" y="34797"/>
                  <a:pt x="2376360" y="42735"/>
                </a:cubicBezTo>
                <a:cubicBezTo>
                  <a:pt x="2416263" y="46354"/>
                  <a:pt x="2448864" y="67881"/>
                  <a:pt x="2490584" y="72656"/>
                </a:cubicBezTo>
                <a:cubicBezTo>
                  <a:pt x="2544495" y="78828"/>
                  <a:pt x="2579649" y="60743"/>
                  <a:pt x="2628391" y="53708"/>
                </a:cubicBezTo>
                <a:cubicBezTo>
                  <a:pt x="2668727" y="47879"/>
                  <a:pt x="2710510" y="42519"/>
                  <a:pt x="2751315" y="42697"/>
                </a:cubicBezTo>
                <a:cubicBezTo>
                  <a:pt x="2799663" y="42913"/>
                  <a:pt x="2839465" y="56997"/>
                  <a:pt x="2886544" y="60668"/>
                </a:cubicBezTo>
                <a:cubicBezTo>
                  <a:pt x="2983865" y="68249"/>
                  <a:pt x="3063341" y="12065"/>
                  <a:pt x="3156991" y="12700"/>
                </a:cubicBezTo>
                <a:cubicBezTo>
                  <a:pt x="3241586" y="13271"/>
                  <a:pt x="3312921" y="42938"/>
                  <a:pt x="3398697" y="42697"/>
                </a:cubicBezTo>
                <a:cubicBezTo>
                  <a:pt x="3497732" y="42417"/>
                  <a:pt x="3582098" y="444"/>
                  <a:pt x="3678542" y="25107"/>
                </a:cubicBezTo>
                <a:cubicBezTo>
                  <a:pt x="3721353" y="36067"/>
                  <a:pt x="3761917" y="42646"/>
                  <a:pt x="3804640" y="58280"/>
                </a:cubicBezTo>
                <a:cubicBezTo>
                  <a:pt x="3858450" y="77978"/>
                  <a:pt x="3915498" y="74714"/>
                  <a:pt x="3972699" y="72656"/>
                </a:cubicBezTo>
                <a:cubicBezTo>
                  <a:pt x="4058767" y="69557"/>
                  <a:pt x="4129519" y="18554"/>
                  <a:pt x="4218609" y="42697"/>
                </a:cubicBezTo>
                <a:cubicBezTo>
                  <a:pt x="4257344" y="53200"/>
                  <a:pt x="4297045" y="78092"/>
                  <a:pt x="4335322" y="85318"/>
                </a:cubicBezTo>
                <a:cubicBezTo>
                  <a:pt x="4376966" y="93179"/>
                  <a:pt x="4439043" y="86385"/>
                  <a:pt x="4477702" y="75641"/>
                </a:cubicBezTo>
                <a:cubicBezTo>
                  <a:pt x="4520476" y="63766"/>
                  <a:pt x="4560989" y="48704"/>
                  <a:pt x="4603762" y="40728"/>
                </a:cubicBezTo>
                <a:cubicBezTo>
                  <a:pt x="4637417" y="34442"/>
                  <a:pt x="4675860" y="33807"/>
                  <a:pt x="4713770" y="33705"/>
                </a:cubicBezTo>
                <a:cubicBezTo>
                  <a:pt x="4803902" y="33426"/>
                  <a:pt x="4883505" y="69786"/>
                  <a:pt x="4971008" y="72656"/>
                </a:cubicBezTo>
                <a:cubicBezTo>
                  <a:pt x="5013197" y="74028"/>
                  <a:pt x="5076685" y="82283"/>
                  <a:pt x="5116614" y="70243"/>
                </a:cubicBezTo>
                <a:cubicBezTo>
                  <a:pt x="5132946" y="65316"/>
                  <a:pt x="5150104" y="47955"/>
                  <a:pt x="5172100" y="44729"/>
                </a:cubicBezTo>
                <a:cubicBezTo>
                  <a:pt x="5191785" y="41846"/>
                  <a:pt x="5213401" y="37756"/>
                  <a:pt x="5232704" y="35699"/>
                </a:cubicBezTo>
                <a:cubicBezTo>
                  <a:pt x="5267985" y="31953"/>
                  <a:pt x="5316054" y="26695"/>
                  <a:pt x="5350281" y="35737"/>
                </a:cubicBezTo>
                <a:cubicBezTo>
                  <a:pt x="5389588" y="46101"/>
                  <a:pt x="5410034" y="74015"/>
                  <a:pt x="5442521" y="94132"/>
                </a:cubicBezTo>
                <a:cubicBezTo>
                  <a:pt x="5507583" y="134429"/>
                  <a:pt x="5612460" y="93370"/>
                  <a:pt x="5674334" y="69761"/>
                </a:cubicBezTo>
                <a:cubicBezTo>
                  <a:pt x="5707303" y="57162"/>
                  <a:pt x="5743612" y="44361"/>
                  <a:pt x="5784075" y="51739"/>
                </a:cubicBezTo>
                <a:cubicBezTo>
                  <a:pt x="5816003" y="57556"/>
                  <a:pt x="5844540" y="72885"/>
                  <a:pt x="5874549" y="84696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en-US" sz="1875" noProof="1">
              <a:solidFill>
                <a:schemeClr val="bg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932545" y="6466840"/>
            <a:ext cx="32270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3" name="图片 2" descr="3639973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20520000">
            <a:off x="482600" y="5785485"/>
            <a:ext cx="923925" cy="552450"/>
          </a:xfrm>
          <a:prstGeom prst="rect">
            <a:avLst/>
          </a:prstGeom>
        </p:spPr>
      </p:pic>
      <p:pic>
        <p:nvPicPr>
          <p:cNvPr id="4" name="图片 3" descr="3639983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61960" y="2743200"/>
            <a:ext cx="185420" cy="31623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72DA2A8-BC9A-4130-9A4E-A8122C8B258E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98998" y="5624572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6564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3"/>
          <p:cNvSpPr/>
          <p:nvPr>
            <p:custDataLst>
              <p:tags r:id="rId2"/>
            </p:custDataLst>
          </p:nvPr>
        </p:nvSpPr>
        <p:spPr>
          <a:xfrm>
            <a:off x="6350" y="575310"/>
            <a:ext cx="7130415" cy="558800"/>
          </a:xfrm>
          <a:prstGeom prst="rect">
            <a:avLst/>
          </a:prstGeom>
          <a:solidFill>
            <a:schemeClr val="accent1"/>
          </a:solidFill>
          <a:ln w="12700">
            <a:noFill/>
            <a:miter/>
          </a:ln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350" y="575310"/>
            <a:ext cx="5807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Threats of UMG</a:t>
            </a:r>
          </a:p>
        </p:txBody>
      </p:sp>
      <p:pic>
        <p:nvPicPr>
          <p:cNvPr id="15" name="图片 14" descr="35_label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8750" y="128905"/>
            <a:ext cx="2994025" cy="114300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2301875" y="2184400"/>
            <a:ext cx="1968500" cy="3018155"/>
            <a:chOff x="778084" y="1038958"/>
            <a:chExt cx="1850186" cy="2900945"/>
          </a:xfrm>
        </p:grpSpPr>
        <p:sp>
          <p:nvSpPr>
            <p:cNvPr id="7" name="圆角矩形 6"/>
            <p:cNvSpPr/>
            <p:nvPr/>
          </p:nvSpPr>
          <p:spPr>
            <a:xfrm>
              <a:off x="887052" y="1038958"/>
              <a:ext cx="1632254" cy="1502651"/>
            </a:xfrm>
            <a:prstGeom prst="roundRect">
              <a:avLst>
                <a:gd name="adj" fmla="val 935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/>
            </a:p>
          </p:txBody>
        </p:sp>
        <p:sp>
          <p:nvSpPr>
            <p:cNvPr id="8" name="任意多边形 7"/>
            <p:cNvSpPr/>
            <p:nvPr/>
          </p:nvSpPr>
          <p:spPr>
            <a:xfrm>
              <a:off x="778084" y="1947913"/>
              <a:ext cx="1850186" cy="1991990"/>
            </a:xfrm>
            <a:custGeom>
              <a:avLst/>
              <a:gdLst>
                <a:gd name="connsiteX0" fmla="*/ 1 w 2466914"/>
                <a:gd name="connsiteY0" fmla="*/ 0 h 3944375"/>
                <a:gd name="connsiteX1" fmla="*/ 2466914 w 2466914"/>
                <a:gd name="connsiteY1" fmla="*/ 0 h 3944375"/>
                <a:gd name="connsiteX2" fmla="*/ 2466914 w 2466914"/>
                <a:gd name="connsiteY2" fmla="*/ 3515745 h 3944375"/>
                <a:gd name="connsiteX3" fmla="*/ 2466913 w 2466914"/>
                <a:gd name="connsiteY3" fmla="*/ 3515745 h 3944375"/>
                <a:gd name="connsiteX4" fmla="*/ 2466913 w 2466914"/>
                <a:gd name="connsiteY4" fmla="*/ 3757044 h 3944375"/>
                <a:gd name="connsiteX5" fmla="*/ 2279582 w 2466914"/>
                <a:gd name="connsiteY5" fmla="*/ 3944375 h 3944375"/>
                <a:gd name="connsiteX6" fmla="*/ 187331 w 2466914"/>
                <a:gd name="connsiteY6" fmla="*/ 3944375 h 3944375"/>
                <a:gd name="connsiteX7" fmla="*/ 0 w 2466914"/>
                <a:gd name="connsiteY7" fmla="*/ 3757044 h 3944375"/>
                <a:gd name="connsiteX8" fmla="*/ 0 w 2466914"/>
                <a:gd name="connsiteY8" fmla="*/ 2128171 h 3944375"/>
                <a:gd name="connsiteX9" fmla="*/ 1 w 2466914"/>
                <a:gd name="connsiteY9" fmla="*/ 2128161 h 3944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66914" h="3944375">
                  <a:moveTo>
                    <a:pt x="1" y="0"/>
                  </a:moveTo>
                  <a:lnTo>
                    <a:pt x="2466914" y="0"/>
                  </a:lnTo>
                  <a:lnTo>
                    <a:pt x="2466914" y="3515745"/>
                  </a:lnTo>
                  <a:lnTo>
                    <a:pt x="2466913" y="3515745"/>
                  </a:lnTo>
                  <a:lnTo>
                    <a:pt x="2466913" y="3757044"/>
                  </a:lnTo>
                  <a:cubicBezTo>
                    <a:pt x="2466913" y="3860504"/>
                    <a:pt x="2383042" y="3944375"/>
                    <a:pt x="2279582" y="3944375"/>
                  </a:cubicBezTo>
                  <a:lnTo>
                    <a:pt x="187331" y="3944375"/>
                  </a:lnTo>
                  <a:cubicBezTo>
                    <a:pt x="83871" y="3944375"/>
                    <a:pt x="0" y="3860504"/>
                    <a:pt x="0" y="3757044"/>
                  </a:cubicBezTo>
                  <a:lnTo>
                    <a:pt x="0" y="2128171"/>
                  </a:lnTo>
                  <a:lnTo>
                    <a:pt x="1" y="21281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403141" y="1647875"/>
              <a:ext cx="600075" cy="6000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latin typeface="Impact" panose="020B0806030902050204" pitchFamily="34" charset="0"/>
              </a:endParaRPr>
            </a:p>
          </p:txBody>
        </p:sp>
        <p:sp>
          <p:nvSpPr>
            <p:cNvPr id="7174" name="文本框 11"/>
            <p:cNvSpPr txBox="1"/>
            <p:nvPr/>
          </p:nvSpPr>
          <p:spPr>
            <a:xfrm>
              <a:off x="1304926" y="1222951"/>
              <a:ext cx="839367" cy="5981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r>
                <a:rPr lang="en-US" altLang="zh-HK" sz="3600" dirty="0">
                  <a:solidFill>
                    <a:schemeClr val="bg1"/>
                  </a:solidFill>
                  <a:latin typeface="Impact" panose="020B0806030902050204" pitchFamily="34" charset="0"/>
                  <a:ea typeface="张海山锐谐体2.0-授权联系：Samtype@QQ.com" pitchFamily="2" charset="-122"/>
                </a:rPr>
                <a:t>01</a:t>
              </a:r>
              <a:endParaRPr lang="zh-HK" altLang="en-US" sz="3600" dirty="0">
                <a:solidFill>
                  <a:schemeClr val="bg1"/>
                </a:solidFill>
                <a:latin typeface="Impact" panose="020B0806030902050204" pitchFamily="34" charset="0"/>
                <a:ea typeface="张海山锐谐体2.0-授权联系：Samtype@QQ.com" pitchFamily="2" charset="-122"/>
              </a:endParaRPr>
            </a:p>
          </p:txBody>
        </p:sp>
        <p:sp>
          <p:nvSpPr>
            <p:cNvPr id="7175" name="文本框 64"/>
            <p:cNvSpPr txBox="1"/>
            <p:nvPr/>
          </p:nvSpPr>
          <p:spPr>
            <a:xfrm>
              <a:off x="887939" y="2434688"/>
              <a:ext cx="1631950" cy="8642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endParaRPr lang="en-US" altLang="zh-CN" b="1" dirty="0">
                <a:solidFill>
                  <a:srgbClr val="FF99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b="1" dirty="0">
                  <a:solidFill>
                    <a:srgbClr val="FF9900"/>
                  </a:solidFill>
                  <a:latin typeface="微软雅黑" panose="020B0503020204020204" charset="-122"/>
                  <a:ea typeface="微软雅黑" panose="020B0503020204020204" charset="-122"/>
                </a:rPr>
                <a:t> </a:t>
              </a:r>
              <a:r>
                <a:rPr lang="en-US" altLang="zh-CN" b="1" dirty="0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Viewer Preference</a:t>
              </a: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5154295" y="2191385"/>
            <a:ext cx="1981835" cy="3010535"/>
            <a:chOff x="2690633" y="1038958"/>
            <a:chExt cx="1850186" cy="2900945"/>
          </a:xfrm>
        </p:grpSpPr>
        <p:sp>
          <p:nvSpPr>
            <p:cNvPr id="17" name="圆角矩形 16"/>
            <p:cNvSpPr/>
            <p:nvPr/>
          </p:nvSpPr>
          <p:spPr>
            <a:xfrm>
              <a:off x="2799601" y="1038958"/>
              <a:ext cx="1632254" cy="1502651"/>
            </a:xfrm>
            <a:prstGeom prst="roundRect">
              <a:avLst>
                <a:gd name="adj" fmla="val 9350"/>
              </a:avLst>
            </a:prstGeom>
            <a:solidFill>
              <a:srgbClr val="E74C2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solidFill>
                  <a:srgbClr val="C00000"/>
                </a:solidFill>
              </a:endParaRPr>
            </a:p>
          </p:txBody>
        </p:sp>
        <p:sp>
          <p:nvSpPr>
            <p:cNvPr id="18" name="任意多边形 17"/>
            <p:cNvSpPr/>
            <p:nvPr/>
          </p:nvSpPr>
          <p:spPr>
            <a:xfrm>
              <a:off x="2690633" y="1947912"/>
              <a:ext cx="1850186" cy="1991991"/>
            </a:xfrm>
            <a:custGeom>
              <a:avLst/>
              <a:gdLst>
                <a:gd name="connsiteX0" fmla="*/ 1 w 2466914"/>
                <a:gd name="connsiteY0" fmla="*/ 0 h 3944375"/>
                <a:gd name="connsiteX1" fmla="*/ 2466914 w 2466914"/>
                <a:gd name="connsiteY1" fmla="*/ 0 h 3944375"/>
                <a:gd name="connsiteX2" fmla="*/ 2466914 w 2466914"/>
                <a:gd name="connsiteY2" fmla="*/ 3515745 h 3944375"/>
                <a:gd name="connsiteX3" fmla="*/ 2466913 w 2466914"/>
                <a:gd name="connsiteY3" fmla="*/ 3515745 h 3944375"/>
                <a:gd name="connsiteX4" fmla="*/ 2466913 w 2466914"/>
                <a:gd name="connsiteY4" fmla="*/ 3757044 h 3944375"/>
                <a:gd name="connsiteX5" fmla="*/ 2279582 w 2466914"/>
                <a:gd name="connsiteY5" fmla="*/ 3944375 h 3944375"/>
                <a:gd name="connsiteX6" fmla="*/ 187331 w 2466914"/>
                <a:gd name="connsiteY6" fmla="*/ 3944375 h 3944375"/>
                <a:gd name="connsiteX7" fmla="*/ 0 w 2466914"/>
                <a:gd name="connsiteY7" fmla="*/ 3757044 h 3944375"/>
                <a:gd name="connsiteX8" fmla="*/ 0 w 2466914"/>
                <a:gd name="connsiteY8" fmla="*/ 2128171 h 3944375"/>
                <a:gd name="connsiteX9" fmla="*/ 1 w 2466914"/>
                <a:gd name="connsiteY9" fmla="*/ 2128161 h 3944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66914" h="3944375">
                  <a:moveTo>
                    <a:pt x="1" y="0"/>
                  </a:moveTo>
                  <a:lnTo>
                    <a:pt x="2466914" y="0"/>
                  </a:lnTo>
                  <a:lnTo>
                    <a:pt x="2466914" y="3515745"/>
                  </a:lnTo>
                  <a:lnTo>
                    <a:pt x="2466913" y="3515745"/>
                  </a:lnTo>
                  <a:lnTo>
                    <a:pt x="2466913" y="3757044"/>
                  </a:lnTo>
                  <a:cubicBezTo>
                    <a:pt x="2466913" y="3860504"/>
                    <a:pt x="2383042" y="3944375"/>
                    <a:pt x="2279582" y="3944375"/>
                  </a:cubicBezTo>
                  <a:lnTo>
                    <a:pt x="187331" y="3944375"/>
                  </a:lnTo>
                  <a:cubicBezTo>
                    <a:pt x="83871" y="3944375"/>
                    <a:pt x="0" y="3860504"/>
                    <a:pt x="0" y="3757044"/>
                  </a:cubicBezTo>
                  <a:lnTo>
                    <a:pt x="0" y="2128171"/>
                  </a:lnTo>
                  <a:lnTo>
                    <a:pt x="1" y="21281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175">
              <a:solidFill>
                <a:srgbClr val="E74C2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solidFill>
                  <a:schemeClr val="bg1"/>
                </a:solidFill>
              </a:endParaRPr>
            </a:p>
          </p:txBody>
        </p:sp>
        <p:sp>
          <p:nvSpPr>
            <p:cNvPr id="19" name="椭圆 18"/>
            <p:cNvSpPr/>
            <p:nvPr/>
          </p:nvSpPr>
          <p:spPr>
            <a:xfrm>
              <a:off x="3315689" y="1647875"/>
              <a:ext cx="600075" cy="600075"/>
            </a:xfrm>
            <a:prstGeom prst="ellipse">
              <a:avLst/>
            </a:prstGeom>
            <a:solidFill>
              <a:srgbClr val="E74C2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latin typeface="Impact" panose="020B0806030902050204" pitchFamily="34" charset="0"/>
              </a:endParaRPr>
            </a:p>
          </p:txBody>
        </p:sp>
        <p:sp>
          <p:nvSpPr>
            <p:cNvPr id="7180" name="文本框 48"/>
            <p:cNvSpPr txBox="1"/>
            <p:nvPr/>
          </p:nvSpPr>
          <p:spPr>
            <a:xfrm>
              <a:off x="3185326" y="1222951"/>
              <a:ext cx="894944" cy="59964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r>
                <a:rPr lang="en-US" altLang="zh-HK" sz="3600" dirty="0">
                  <a:solidFill>
                    <a:schemeClr val="bg1"/>
                  </a:solidFill>
                  <a:latin typeface="Impact" panose="020B0806030902050204" pitchFamily="34" charset="0"/>
                  <a:ea typeface="张海山锐谐体2.0-授权联系：Samtype@QQ.com" pitchFamily="2" charset="-122"/>
                </a:rPr>
                <a:t>02</a:t>
              </a:r>
              <a:endParaRPr lang="zh-HK" altLang="en-US" sz="3600" dirty="0">
                <a:solidFill>
                  <a:schemeClr val="bg1"/>
                </a:solidFill>
                <a:latin typeface="Impact" panose="020B0806030902050204" pitchFamily="34" charset="0"/>
                <a:ea typeface="张海山锐谐体2.0-授权联系：Samtype@QQ.com" pitchFamily="2" charset="-122"/>
              </a:endParaRPr>
            </a:p>
          </p:txBody>
        </p:sp>
        <p:sp>
          <p:nvSpPr>
            <p:cNvPr id="7181" name="文本框 66"/>
            <p:cNvSpPr txBox="1"/>
            <p:nvPr/>
          </p:nvSpPr>
          <p:spPr>
            <a:xfrm>
              <a:off x="2800488" y="2434688"/>
              <a:ext cx="1631950" cy="8664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endParaRPr lang="en-US" altLang="zh-CN" b="1" dirty="0">
                <a:solidFill>
                  <a:srgbClr val="E74C2E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b="1" dirty="0">
                  <a:solidFill>
                    <a:srgbClr val="E74C2E"/>
                  </a:solidFill>
                  <a:latin typeface="微软雅黑" panose="020B0503020204020204" charset="-122"/>
                  <a:ea typeface="微软雅黑" panose="020B0503020204020204" charset="-122"/>
                </a:rPr>
                <a:t>Copyright Protection</a:t>
              </a: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039100" y="2184400"/>
            <a:ext cx="2027555" cy="3018155"/>
            <a:chOff x="6515731" y="1038958"/>
            <a:chExt cx="1850186" cy="2900945"/>
          </a:xfrm>
        </p:grpSpPr>
        <p:sp>
          <p:nvSpPr>
            <p:cNvPr id="24" name="圆角矩形 23"/>
            <p:cNvSpPr/>
            <p:nvPr/>
          </p:nvSpPr>
          <p:spPr>
            <a:xfrm>
              <a:off x="6624698" y="1038958"/>
              <a:ext cx="1632254" cy="1502651"/>
            </a:xfrm>
            <a:prstGeom prst="roundRect">
              <a:avLst>
                <a:gd name="adj" fmla="val 9350"/>
              </a:avLst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/>
            </a:p>
          </p:txBody>
        </p:sp>
        <p:sp>
          <p:nvSpPr>
            <p:cNvPr id="25" name="任意多边形 24"/>
            <p:cNvSpPr/>
            <p:nvPr/>
          </p:nvSpPr>
          <p:spPr>
            <a:xfrm>
              <a:off x="6515731" y="1947912"/>
              <a:ext cx="1850186" cy="1991991"/>
            </a:xfrm>
            <a:custGeom>
              <a:avLst/>
              <a:gdLst>
                <a:gd name="connsiteX0" fmla="*/ 1 w 2466914"/>
                <a:gd name="connsiteY0" fmla="*/ 0 h 3944375"/>
                <a:gd name="connsiteX1" fmla="*/ 2466914 w 2466914"/>
                <a:gd name="connsiteY1" fmla="*/ 0 h 3944375"/>
                <a:gd name="connsiteX2" fmla="*/ 2466914 w 2466914"/>
                <a:gd name="connsiteY2" fmla="*/ 3515745 h 3944375"/>
                <a:gd name="connsiteX3" fmla="*/ 2466913 w 2466914"/>
                <a:gd name="connsiteY3" fmla="*/ 3515745 h 3944375"/>
                <a:gd name="connsiteX4" fmla="*/ 2466913 w 2466914"/>
                <a:gd name="connsiteY4" fmla="*/ 3757044 h 3944375"/>
                <a:gd name="connsiteX5" fmla="*/ 2279582 w 2466914"/>
                <a:gd name="connsiteY5" fmla="*/ 3944375 h 3944375"/>
                <a:gd name="connsiteX6" fmla="*/ 187331 w 2466914"/>
                <a:gd name="connsiteY6" fmla="*/ 3944375 h 3944375"/>
                <a:gd name="connsiteX7" fmla="*/ 0 w 2466914"/>
                <a:gd name="connsiteY7" fmla="*/ 3757044 h 3944375"/>
                <a:gd name="connsiteX8" fmla="*/ 0 w 2466914"/>
                <a:gd name="connsiteY8" fmla="*/ 2128171 h 3944375"/>
                <a:gd name="connsiteX9" fmla="*/ 1 w 2466914"/>
                <a:gd name="connsiteY9" fmla="*/ 2128161 h 3944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66914" h="3944375">
                  <a:moveTo>
                    <a:pt x="1" y="0"/>
                  </a:moveTo>
                  <a:lnTo>
                    <a:pt x="2466914" y="0"/>
                  </a:lnTo>
                  <a:lnTo>
                    <a:pt x="2466914" y="3515745"/>
                  </a:lnTo>
                  <a:lnTo>
                    <a:pt x="2466913" y="3515745"/>
                  </a:lnTo>
                  <a:lnTo>
                    <a:pt x="2466913" y="3757044"/>
                  </a:lnTo>
                  <a:cubicBezTo>
                    <a:pt x="2466913" y="3860504"/>
                    <a:pt x="2383042" y="3944375"/>
                    <a:pt x="2279582" y="3944375"/>
                  </a:cubicBezTo>
                  <a:lnTo>
                    <a:pt x="187331" y="3944375"/>
                  </a:lnTo>
                  <a:cubicBezTo>
                    <a:pt x="83871" y="3944375"/>
                    <a:pt x="0" y="3860504"/>
                    <a:pt x="0" y="3757044"/>
                  </a:cubicBezTo>
                  <a:lnTo>
                    <a:pt x="0" y="2128171"/>
                  </a:lnTo>
                  <a:lnTo>
                    <a:pt x="1" y="212816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1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solidFill>
                  <a:schemeClr val="bg1"/>
                </a:solidFill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7140787" y="1647875"/>
              <a:ext cx="600075" cy="600075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/>
            <a:p>
              <a:pPr algn="ctr" fontAlgn="base"/>
              <a:endParaRPr lang="zh-HK" altLang="en-US" strike="noStrike" noProof="1">
                <a:latin typeface="Impact" panose="020B0806030902050204" pitchFamily="34" charset="0"/>
              </a:endParaRPr>
            </a:p>
          </p:txBody>
        </p:sp>
        <p:sp>
          <p:nvSpPr>
            <p:cNvPr id="7192" name="文本框 60"/>
            <p:cNvSpPr txBox="1"/>
            <p:nvPr/>
          </p:nvSpPr>
          <p:spPr>
            <a:xfrm>
              <a:off x="6988992" y="1222951"/>
              <a:ext cx="876275" cy="5981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r>
                <a:rPr lang="en-US" altLang="zh-HK" sz="3600" dirty="0">
                  <a:solidFill>
                    <a:schemeClr val="bg1"/>
                  </a:solidFill>
                  <a:latin typeface="Impact" panose="020B0806030902050204" pitchFamily="34" charset="0"/>
                  <a:ea typeface="张海山锐谐体2.0-授权联系：Samtype@QQ.com" pitchFamily="2" charset="-122"/>
                </a:rPr>
                <a:t>03</a:t>
              </a:r>
              <a:endParaRPr lang="zh-HK" altLang="en-US" sz="3600" dirty="0">
                <a:solidFill>
                  <a:schemeClr val="bg1"/>
                </a:solidFill>
                <a:latin typeface="Impact" panose="020B0806030902050204" pitchFamily="34" charset="0"/>
                <a:ea typeface="张海山锐谐体2.0-授权联系：Samtype@QQ.com" pitchFamily="2" charset="-122"/>
              </a:endParaRPr>
            </a:p>
          </p:txBody>
        </p:sp>
        <p:sp>
          <p:nvSpPr>
            <p:cNvPr id="7193" name="文本框 70"/>
            <p:cNvSpPr txBox="1"/>
            <p:nvPr/>
          </p:nvSpPr>
          <p:spPr>
            <a:xfrm>
              <a:off x="6624951" y="2434688"/>
              <a:ext cx="1631950" cy="8642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68580" tIns="34290" rIns="68580" bIns="34290" anchor="t">
              <a:spAutoFit/>
            </a:bodyPr>
            <a:lstStyle/>
            <a:p>
              <a:pPr algn="ctr"/>
              <a:endParaRPr lang="en-US" altLang="zh-CN" b="1" dirty="0">
                <a:solidFill>
                  <a:srgbClr val="17375E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b="1" dirty="0">
                  <a:solidFill>
                    <a:srgbClr val="C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Intense Competition</a:t>
              </a:r>
            </a:p>
          </p:txBody>
        </p:sp>
      </p:grpSp>
      <p:sp>
        <p:nvSpPr>
          <p:cNvPr id="270340" name="Freeform 3"/>
          <p:cNvSpPr/>
          <p:nvPr>
            <p:custDataLst>
              <p:tags r:id="rId3"/>
            </p:custDataLst>
          </p:nvPr>
        </p:nvSpPr>
        <p:spPr>
          <a:xfrm>
            <a:off x="4905800" y="6148072"/>
            <a:ext cx="7274983" cy="158749"/>
          </a:xfrm>
          <a:custGeom>
            <a:avLst/>
            <a:gdLst/>
            <a:ahLst/>
            <a:cxnLst>
              <a:cxn ang="0">
                <a:pos x="12700" y="72694"/>
              </a:cxn>
              <a:cxn ang="0">
                <a:pos x="132105" y="84658"/>
              </a:cxn>
              <a:cxn ang="0">
                <a:pos x="264706" y="58089"/>
              </a:cxn>
              <a:cxn ang="0">
                <a:pos x="517169" y="60515"/>
              </a:cxn>
              <a:cxn ang="0">
                <a:pos x="627316" y="72694"/>
              </a:cxn>
              <a:cxn ang="0">
                <a:pos x="762546" y="44704"/>
              </a:cxn>
              <a:cxn ang="0">
                <a:pos x="1014869" y="60705"/>
              </a:cxn>
              <a:cxn ang="0">
                <a:pos x="1392072" y="42672"/>
              </a:cxn>
              <a:cxn ang="0">
                <a:pos x="1512392" y="40233"/>
              </a:cxn>
              <a:cxn ang="0">
                <a:pos x="1626539" y="72694"/>
              </a:cxn>
              <a:cxn ang="0">
                <a:pos x="1869770" y="51701"/>
              </a:cxn>
              <a:cxn ang="0">
                <a:pos x="2001024" y="84658"/>
              </a:cxn>
              <a:cxn ang="0">
                <a:pos x="2130488" y="84353"/>
              </a:cxn>
              <a:cxn ang="0">
                <a:pos x="2376360" y="42735"/>
              </a:cxn>
              <a:cxn ang="0">
                <a:pos x="2490584" y="72656"/>
              </a:cxn>
              <a:cxn ang="0">
                <a:pos x="2628391" y="53708"/>
              </a:cxn>
              <a:cxn ang="0">
                <a:pos x="2751315" y="42697"/>
              </a:cxn>
              <a:cxn ang="0">
                <a:pos x="2886544" y="60668"/>
              </a:cxn>
              <a:cxn ang="0">
                <a:pos x="3156991" y="12700"/>
              </a:cxn>
              <a:cxn ang="0">
                <a:pos x="3398697" y="42697"/>
              </a:cxn>
              <a:cxn ang="0">
                <a:pos x="3678542" y="25107"/>
              </a:cxn>
              <a:cxn ang="0">
                <a:pos x="3804640" y="58280"/>
              </a:cxn>
              <a:cxn ang="0">
                <a:pos x="3972699" y="72656"/>
              </a:cxn>
              <a:cxn ang="0">
                <a:pos x="4218609" y="42697"/>
              </a:cxn>
              <a:cxn ang="0">
                <a:pos x="4335322" y="85318"/>
              </a:cxn>
              <a:cxn ang="0">
                <a:pos x="4477702" y="75641"/>
              </a:cxn>
              <a:cxn ang="0">
                <a:pos x="4603762" y="40728"/>
              </a:cxn>
              <a:cxn ang="0">
                <a:pos x="4713770" y="33705"/>
              </a:cxn>
              <a:cxn ang="0">
                <a:pos x="4971008" y="72656"/>
              </a:cxn>
              <a:cxn ang="0">
                <a:pos x="5116614" y="70243"/>
              </a:cxn>
              <a:cxn ang="0">
                <a:pos x="5172100" y="44729"/>
              </a:cxn>
              <a:cxn ang="0">
                <a:pos x="5232704" y="35699"/>
              </a:cxn>
              <a:cxn ang="0">
                <a:pos x="5350281" y="35737"/>
              </a:cxn>
              <a:cxn ang="0">
                <a:pos x="5442521" y="94132"/>
              </a:cxn>
              <a:cxn ang="0">
                <a:pos x="5674334" y="69761"/>
              </a:cxn>
              <a:cxn ang="0">
                <a:pos x="5784075" y="51739"/>
              </a:cxn>
              <a:cxn ang="0">
                <a:pos x="5874549" y="84696"/>
              </a:cxn>
            </a:cxnLst>
            <a:rect l="0" t="0" r="0" b="0"/>
            <a:pathLst>
              <a:path w="5887250" h="123344">
                <a:moveTo>
                  <a:pt x="12700" y="72694"/>
                </a:moveTo>
                <a:cubicBezTo>
                  <a:pt x="56070" y="72694"/>
                  <a:pt x="90957" y="81318"/>
                  <a:pt x="132105" y="84658"/>
                </a:cubicBezTo>
                <a:cubicBezTo>
                  <a:pt x="186816" y="89103"/>
                  <a:pt x="216636" y="79108"/>
                  <a:pt x="264706" y="58089"/>
                </a:cubicBezTo>
                <a:cubicBezTo>
                  <a:pt x="349592" y="20980"/>
                  <a:pt x="433704" y="32042"/>
                  <a:pt x="517169" y="60515"/>
                </a:cubicBezTo>
                <a:cubicBezTo>
                  <a:pt x="552576" y="72593"/>
                  <a:pt x="586016" y="73761"/>
                  <a:pt x="627316" y="72694"/>
                </a:cubicBezTo>
                <a:cubicBezTo>
                  <a:pt x="675068" y="71463"/>
                  <a:pt x="715937" y="50685"/>
                  <a:pt x="762546" y="44704"/>
                </a:cubicBezTo>
                <a:cubicBezTo>
                  <a:pt x="850099" y="33464"/>
                  <a:pt x="929601" y="60668"/>
                  <a:pt x="1014869" y="60705"/>
                </a:cubicBezTo>
                <a:cubicBezTo>
                  <a:pt x="1142288" y="60756"/>
                  <a:pt x="1267180" y="53111"/>
                  <a:pt x="1392072" y="42672"/>
                </a:cubicBezTo>
                <a:cubicBezTo>
                  <a:pt x="1434490" y="39116"/>
                  <a:pt x="1469453" y="29489"/>
                  <a:pt x="1512392" y="40233"/>
                </a:cubicBezTo>
                <a:cubicBezTo>
                  <a:pt x="1557502" y="51523"/>
                  <a:pt x="1578470" y="73037"/>
                  <a:pt x="1626539" y="72694"/>
                </a:cubicBezTo>
                <a:cubicBezTo>
                  <a:pt x="1711274" y="72085"/>
                  <a:pt x="1783613" y="51790"/>
                  <a:pt x="1869770" y="51701"/>
                </a:cubicBezTo>
                <a:cubicBezTo>
                  <a:pt x="1922691" y="51651"/>
                  <a:pt x="1952332" y="67640"/>
                  <a:pt x="2001024" y="84658"/>
                </a:cubicBezTo>
                <a:cubicBezTo>
                  <a:pt x="2047735" y="100990"/>
                  <a:pt x="2084438" y="98679"/>
                  <a:pt x="2130488" y="84353"/>
                </a:cubicBezTo>
                <a:cubicBezTo>
                  <a:pt x="2208466" y="60096"/>
                  <a:pt x="2288908" y="34797"/>
                  <a:pt x="2376360" y="42735"/>
                </a:cubicBezTo>
                <a:cubicBezTo>
                  <a:pt x="2416263" y="46354"/>
                  <a:pt x="2448864" y="67881"/>
                  <a:pt x="2490584" y="72656"/>
                </a:cubicBezTo>
                <a:cubicBezTo>
                  <a:pt x="2544495" y="78828"/>
                  <a:pt x="2579649" y="60743"/>
                  <a:pt x="2628391" y="53708"/>
                </a:cubicBezTo>
                <a:cubicBezTo>
                  <a:pt x="2668727" y="47879"/>
                  <a:pt x="2710510" y="42519"/>
                  <a:pt x="2751315" y="42697"/>
                </a:cubicBezTo>
                <a:cubicBezTo>
                  <a:pt x="2799663" y="42913"/>
                  <a:pt x="2839465" y="56997"/>
                  <a:pt x="2886544" y="60668"/>
                </a:cubicBezTo>
                <a:cubicBezTo>
                  <a:pt x="2983865" y="68249"/>
                  <a:pt x="3063341" y="12065"/>
                  <a:pt x="3156991" y="12700"/>
                </a:cubicBezTo>
                <a:cubicBezTo>
                  <a:pt x="3241586" y="13271"/>
                  <a:pt x="3312921" y="42938"/>
                  <a:pt x="3398697" y="42697"/>
                </a:cubicBezTo>
                <a:cubicBezTo>
                  <a:pt x="3497732" y="42417"/>
                  <a:pt x="3582098" y="444"/>
                  <a:pt x="3678542" y="25107"/>
                </a:cubicBezTo>
                <a:cubicBezTo>
                  <a:pt x="3721353" y="36067"/>
                  <a:pt x="3761917" y="42646"/>
                  <a:pt x="3804640" y="58280"/>
                </a:cubicBezTo>
                <a:cubicBezTo>
                  <a:pt x="3858450" y="77978"/>
                  <a:pt x="3915498" y="74714"/>
                  <a:pt x="3972699" y="72656"/>
                </a:cubicBezTo>
                <a:cubicBezTo>
                  <a:pt x="4058767" y="69557"/>
                  <a:pt x="4129519" y="18554"/>
                  <a:pt x="4218609" y="42697"/>
                </a:cubicBezTo>
                <a:cubicBezTo>
                  <a:pt x="4257344" y="53200"/>
                  <a:pt x="4297045" y="78092"/>
                  <a:pt x="4335322" y="85318"/>
                </a:cubicBezTo>
                <a:cubicBezTo>
                  <a:pt x="4376966" y="93179"/>
                  <a:pt x="4439043" y="86385"/>
                  <a:pt x="4477702" y="75641"/>
                </a:cubicBezTo>
                <a:cubicBezTo>
                  <a:pt x="4520476" y="63766"/>
                  <a:pt x="4560989" y="48704"/>
                  <a:pt x="4603762" y="40728"/>
                </a:cubicBezTo>
                <a:cubicBezTo>
                  <a:pt x="4637417" y="34442"/>
                  <a:pt x="4675860" y="33807"/>
                  <a:pt x="4713770" y="33705"/>
                </a:cubicBezTo>
                <a:cubicBezTo>
                  <a:pt x="4803902" y="33426"/>
                  <a:pt x="4883505" y="69786"/>
                  <a:pt x="4971008" y="72656"/>
                </a:cubicBezTo>
                <a:cubicBezTo>
                  <a:pt x="5013197" y="74028"/>
                  <a:pt x="5076685" y="82283"/>
                  <a:pt x="5116614" y="70243"/>
                </a:cubicBezTo>
                <a:cubicBezTo>
                  <a:pt x="5132946" y="65316"/>
                  <a:pt x="5150104" y="47955"/>
                  <a:pt x="5172100" y="44729"/>
                </a:cubicBezTo>
                <a:cubicBezTo>
                  <a:pt x="5191785" y="41846"/>
                  <a:pt x="5213401" y="37756"/>
                  <a:pt x="5232704" y="35699"/>
                </a:cubicBezTo>
                <a:cubicBezTo>
                  <a:pt x="5267985" y="31953"/>
                  <a:pt x="5316054" y="26695"/>
                  <a:pt x="5350281" y="35737"/>
                </a:cubicBezTo>
                <a:cubicBezTo>
                  <a:pt x="5389588" y="46101"/>
                  <a:pt x="5410034" y="74015"/>
                  <a:pt x="5442521" y="94132"/>
                </a:cubicBezTo>
                <a:cubicBezTo>
                  <a:pt x="5507583" y="134429"/>
                  <a:pt x="5612460" y="93370"/>
                  <a:pt x="5674334" y="69761"/>
                </a:cubicBezTo>
                <a:cubicBezTo>
                  <a:pt x="5707303" y="57162"/>
                  <a:pt x="5743612" y="44361"/>
                  <a:pt x="5784075" y="51739"/>
                </a:cubicBezTo>
                <a:cubicBezTo>
                  <a:pt x="5816003" y="57556"/>
                  <a:pt x="5844540" y="72885"/>
                  <a:pt x="5874549" y="84696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en-US" sz="1875" noProof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932545" y="6466840"/>
            <a:ext cx="32270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Source: Marketline (2019)</a:t>
            </a:r>
            <a:r>
              <a:rPr lang="en-US" altLang="zh-CN"/>
              <a:t> </a:t>
            </a:r>
            <a:endParaRPr lang="en-US" altLang="zh-CN" i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3" name="图片 2" descr="3639973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0520000">
            <a:off x="482600" y="5785485"/>
            <a:ext cx="923925" cy="55245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CC58A35-68E5-4AE7-863E-39E9CF4AFCF5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33175" y="5577292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5279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3" grpId="0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0582" name="矩形 3"/>
          <p:cNvSpPr/>
          <p:nvPr>
            <p:custDataLst>
              <p:tags r:id="rId3"/>
            </p:custDataLst>
          </p:nvPr>
        </p:nvSpPr>
        <p:spPr>
          <a:xfrm>
            <a:off x="-9525" y="6731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925" y="376555"/>
            <a:ext cx="39782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7" name="图片 6" descr="3639973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006090" y="454025"/>
            <a:ext cx="923925" cy="55245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88010" y="1527810"/>
            <a:ext cx="10673080" cy="510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Conerly, B. (2017) Economic Forecast 2018-2019: Consumer Spending Grows Slowly.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Forbes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p. Online Extra.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Deloitte (2018) Global Indirect Tax News. [Online] Available at: https://www2.deloitte.com/content/dam/Deloitte/global/Documents/Tax/dttl-tax-global-indirect-tax-news-december-2018.pdf [Accessed 29th April 2019].</a:t>
            </a:r>
            <a:endParaRPr lang="en-US" altLang="zh-CN" sz="20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Grant, K. W. (2017) How To Think About Artificial Intelligence In The Music Industry.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Forbes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p. Online Extra.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Hviid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, M., Sofia, I. and Jacques, S. (2018) </a:t>
            </a:r>
            <a:r>
              <a:rPr lang="en-US" altLang="zh-CN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Digitalisation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and Intermediaries in the Music Industry: The Rise of the Entrepreneur?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Scripted Journal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dirty="0">
              <a:solidFill>
                <a:schemeClr val="bg1"/>
              </a:solidFill>
            </a:endParaRP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Kabanda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, P. (2016) World Development Report in 2016 of Music for Development in the Digital Age.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World Bank Group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[Online] Available at: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http://pubdocs.worldbank.org/en/923101459255847647/WDR16-BP-Music-for-Development-Kabanda.pdf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Karlsen S. (2017) Leisure-Time Music Activities from the Perspective of Musical Agency: The Breaking Down of a </a:t>
            </a:r>
            <a:r>
              <a:rPr lang="en-US" altLang="zh-CN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Dichotom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The Oxford Handbook of Music Making and Leisure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p. Online Extra.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905AE3-4CEF-4136-974F-A1A82EF29336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ransition spd="slow" advTm="1076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80582" grpId="0" bldLvl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0582" name="矩形 3"/>
          <p:cNvSpPr/>
          <p:nvPr>
            <p:custDataLst>
              <p:tags r:id="rId3"/>
            </p:custDataLst>
          </p:nvPr>
        </p:nvSpPr>
        <p:spPr>
          <a:xfrm>
            <a:off x="-9525" y="6731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925" y="376555"/>
            <a:ext cx="39782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7" name="图片 6" descr="3639973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06090" y="454025"/>
            <a:ext cx="923925" cy="55245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632460" y="1498600"/>
            <a:ext cx="10673080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Music Consumer Insight Report (2018) Music Consumer Insight Report. International Federation of the Phonographic Industry. [Online] Available at: 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https://www.ifpi.org/downloads/music-consumer-insight-report-2018.pdf 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Marketline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(2019) Universal Music Group Inc. [Online]. Available at: https://advantage-marketline-com.ezproxy.uwtsd.ac.uk/Product?ptype=Companies&amp;pid=BFBDB645-94D4-47A9-AF60-1465CA47CEC9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Palmer, A. and Hartley, B. (2009)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The Business Environment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London: McGraw-Hill Higher Education.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Universal Music Group Inc. (2019) Our Labels and Brands. [Online] Available at: 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https://www.universalmusic.com/labels/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Universal Music Group Inc. (2019) Digital Innovation. [Online] Available at: 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https://www.universalmusic.com/digital-innovation/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Universal Music Group Inc. (2019) For UMG Artists. [Online] Available at: 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https://www.universalmusic.com/for-umg-artists/ [Accessed 29th April 2019].</a:t>
            </a:r>
          </a:p>
        </p:txBody>
      </p:sp>
    </p:spTree>
    <p:custDataLst>
      <p:tags r:id="rId2"/>
    </p:custData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2" grpId="0" bldLvl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0582" name="矩形 3"/>
          <p:cNvSpPr/>
          <p:nvPr>
            <p:custDataLst>
              <p:tags r:id="rId3"/>
            </p:custDataLst>
          </p:nvPr>
        </p:nvSpPr>
        <p:spPr>
          <a:xfrm>
            <a:off x="-9525" y="67310"/>
            <a:ext cx="12211050" cy="1134110"/>
          </a:xfrm>
          <a:prstGeom prst="rect">
            <a:avLst/>
          </a:prstGeom>
          <a:ln w="12700">
            <a:noFill/>
            <a:miter/>
          </a:ln>
          <a:effectLst>
            <a:glow rad="635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  <a:reflection stA="45000" endPos="65000" dir="5400000" sy="-100000" algn="bl" rotWithShape="0"/>
          </a:effectLst>
        </p:spPr>
        <p:txBody>
          <a:bodyPr anchor="ctr"/>
          <a:lstStyle/>
          <a:p>
            <a:pPr algn="ctr"/>
            <a:endParaRPr lang="zh-CN" altLang="en-US" sz="2500" noProof="1">
              <a:solidFill>
                <a:schemeClr val="bg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925" y="376555"/>
            <a:ext cx="397827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i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7" name="图片 6" descr="3639973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006090" y="454025"/>
            <a:ext cx="923925" cy="55245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632460" y="1498600"/>
            <a:ext cx="106730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Vivendi (2018) Annual Report. [Online] Available at:  </a:t>
            </a: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https://www.vivendi.com/wp-content/uploads/2019/03/Vivendi-Document-de-reference-2018-VA.pdf [Accessed 29th April 2019].</a:t>
            </a:r>
          </a:p>
          <a:p>
            <a:endParaRPr lang="en-US" altLang="zh-CN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World Economic Forum (2016). The Fourth Industrial Revolution: What it Means and How to Respond. </a:t>
            </a:r>
            <a:r>
              <a:rPr lang="en-US" altLang="zh-CN" i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World Economic Forum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. </a:t>
            </a:r>
          </a:p>
        </p:txBody>
      </p:sp>
    </p:spTree>
    <p:custDataLst>
      <p:tags r:id="rId2"/>
    </p:custData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0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2" grpId="0" bldLvl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493394" y="1473200"/>
            <a:ext cx="11321415" cy="1703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>
                <a:solidFill>
                  <a:schemeClr val="bg1"/>
                </a:solidFill>
              </a:rPr>
              <a:t>THANKS FOR WATCHING AND LISTENING</a:t>
            </a: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3393" y="3426000"/>
            <a:ext cx="11321415" cy="1069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altLang="zh-CN" sz="1800" dirty="0">
                <a:solidFill>
                  <a:schemeClr val="bg1"/>
                </a:solidFill>
                <a:latin typeface="+mn-lt"/>
                <a:ea typeface="+mn-ea"/>
              </a:rPr>
              <a:t>Huijuan Li</a:t>
            </a:r>
          </a:p>
        </p:txBody>
      </p:sp>
      <p:cxnSp>
        <p:nvCxnSpPr>
          <p:cNvPr id="5" name="直接连接符 4"/>
          <p:cNvCxnSpPr/>
          <p:nvPr>
            <p:custDataLst>
              <p:tags r:id="rId4"/>
            </p:custDataLst>
          </p:nvPr>
        </p:nvCxnSpPr>
        <p:spPr>
          <a:xfrm>
            <a:off x="493395" y="3293110"/>
            <a:ext cx="11321413" cy="635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 descr="35_label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8750" y="5391785"/>
            <a:ext cx="2994025" cy="11430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>
    <p:pull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469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469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COMBINE_RELATE_SLIDE_ID" val="background20182932_1"/>
  <p:tag name="KSO_WM_TEMPLATE_CATEGORY" val="custom"/>
  <p:tag name="KSO_WM_TEMPLATE_INDEX" val="20184694"/>
  <p:tag name="KSO_WM_TEMPLATE_SUBCATEGORY" val="combine"/>
  <p:tag name="KSO_WM_TEMPLATE_THUMBS_INDEX" val="1、5、6、11、12、18、22、27、28、3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5、6、11、12、18、22、27、28、32、"/>
  <p:tag name="KSO_WM_SLIDE_ID" val="custom20184694_1"/>
  <p:tag name="KSO_WM_TEMPLATE_SUBCATEGORY" val="combine"/>
  <p:tag name="KSO_WM_SLIDE_TYPE" val="title"/>
  <p:tag name="KSO_WM_SLIDE_SUBTYPE" val="pureTxt"/>
  <p:tag name="KSO_WM_SLIDE_ITEM_CNT" val="2"/>
  <p:tag name="KSO_WM_SLIDE_INDEX" val="1"/>
  <p:tag name="KSO_WM_TAG_VERSION" val="1.0"/>
  <p:tag name="KSO_WM_BEAUTIFY_FLAG" val="#wm#"/>
  <p:tag name="KSO_WM_TEMPLATE_CATEGORY" val="custom"/>
  <p:tag name="KSO_WM_TEMPLATE_INDEX" val="20184694"/>
  <p:tag name="KSO_WM_SLIDE_LAYOUT" val="a_b"/>
  <p:tag name="KSO_WM_SLIDE_LAYOUT_CNT" val="1_1"/>
  <p:tag name="KSO_WM_COMBINE_RELATE_SLIDE_ID" val="background20182932_1"/>
  <p:tag name="KSO_WM_SLIDE_MODEL_TYPE" val="cover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b"/>
  <p:tag name="KSO_WM_UNIT_INDEX" val="1"/>
  <p:tag name="KSO_WM_UNIT_LAYERLEVEL" val="1"/>
  <p:tag name="KSO_WM_UNIT_VALUE" val="78"/>
  <p:tag name="KSO_WM_UNIT_ISCONTENTSTITLE" val="0"/>
  <p:tag name="KSO_WM_UNIT_HIGHLIGHT" val="0"/>
  <p:tag name="KSO_WM_UNIT_COMPATIBLE" val="0"/>
  <p:tag name="KSO_WM_UNIT_CLEAR" val="0"/>
  <p:tag name="KSO_WM_BEAUTIFY_FLAG" val="#wm#"/>
  <p:tag name="KSO_WM_TAG_VERSION" val="1.0"/>
  <p:tag name="KSO_WM_UNIT_PRESET_TEXT" val="稻壳儿"/>
  <p:tag name="KSO_WM_UNIT_ID" val="custom20184694_1*b*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8*i*0"/>
  <p:tag name="KSO_WM_TEMPLATE_CATEGORY" val="custom"/>
  <p:tag name="KSO_WM_TEMPLATE_INDEX" val="20184694"/>
  <p:tag name="KSO_WM_UNIT_INDEX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5"/>
  <p:tag name="KSO_WM_SLIDE_LAYOUT" val="a_l"/>
  <p:tag name="KSO_WM_SLIDE_LAYOUT_CNT" val="1_1"/>
  <p:tag name="KSO_WM_SLIDE_TYPE" val="contents"/>
  <p:tag name="KSO_WM_BEAUTIFY_FLAG" val="#wm#"/>
  <p:tag name="KSO_WM_COMBINE_RELATE_SLIDE_ID" val="diagram20170855_4"/>
  <p:tag name="KSO_WM_TEMPLATE_CATEGORY" val="custom"/>
  <p:tag name="KSO_WM_TEMPLATE_INDEX" val="20184694"/>
  <p:tag name="KSO_WM_SLIDE_ID" val="custom20184694_9"/>
  <p:tag name="KSO_WM_SLIDE_INDEX" val="9"/>
  <p:tag name="KSO_WM_DIAGRAM_GROUP_CODE" val="l1-1"/>
  <p:tag name="KSO_WM_TEMPLATE_SUBCATEGORY" val="combin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TYPE" val="l_h_i"/>
  <p:tag name="KSO_WM_UNIT_INDEX" val="1_1_1"/>
  <p:tag name="KSO_WM_UNIT_LAYERLEVEL" val="1_1_1"/>
  <p:tag name="KSO_WM_DIAGRAM_GROUP_CODE" val="l1-1"/>
  <p:tag name="KSO_WM_UNIT_ID" val="custom20184694_9*l_h_i*1_1_1"/>
  <p:tag name="KSO_WM_UNIT_LINE_FORE_SCHEMECOLOR_INDEX" val="5"/>
  <p:tag name="KSO_WM_UNIT_LINE_FILL_TYPE" val="2"/>
  <p:tag name="KSO_WM_UNIT_TEXT_FILL_FORE_SCHEMECOLOR_INDEX" val="16"/>
  <p:tag name="KSO_WM_UNIT_TEXT_FILL_TYPE" val="1"/>
  <p:tag name="KSO_WM_UNIT_USESOURCEFORMAT_APPLY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ISCONTENTSTITLE" val="0"/>
  <p:tag name="KSO_WM_UNIT_TYPE" val="l_h_a"/>
  <p:tag name="KSO_WM_UNIT_INDEX" val="1_1_1"/>
  <p:tag name="KSO_WM_UNIT_LAYERLEVEL" val="1_1_1"/>
  <p:tag name="KSO_WM_UNIT_VALUE" val="10"/>
  <p:tag name="KSO_WM_UNIT_HIGHLIGHT" val="0"/>
  <p:tag name="KSO_WM_UNIT_COMPATIBLE" val="0"/>
  <p:tag name="KSO_WM_UNIT_CLEAR" val="0"/>
  <p:tag name="KSO_WM_UNIT_PRESET_TEXT_INDEX" val="3"/>
  <p:tag name="KSO_WM_UNIT_PRESET_TEXT_LEN" val="12"/>
  <p:tag name="KSO_WM_DIAGRAM_GROUP_CODE" val="l1-1"/>
  <p:tag name="KSO_WM_UNIT_ID" val="custom20184694_9*l_h_a*1_1_1"/>
  <p:tag name="KSO_WM_UNIT_TEXT_FILL_FORE_SCHEMECOLOR_INDEX" val="16"/>
  <p:tag name="KSO_WM_UNIT_TEXT_FILL_TYPE" val="1"/>
  <p:tag name="KSO_WM_UNIT_USESOURCEFORMAT_APPLY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TYPE" val="l_h_i"/>
  <p:tag name="KSO_WM_UNIT_INDEX" val="1_2_1"/>
  <p:tag name="KSO_WM_UNIT_LAYERLEVEL" val="1_1_1"/>
  <p:tag name="KSO_WM_DIAGRAM_GROUP_CODE" val="l1-1"/>
  <p:tag name="KSO_WM_UNIT_ID" val="custom20184694_9*l_h_i*1_2_1"/>
  <p:tag name="KSO_WM_UNIT_LINE_FORE_SCHEMECOLOR_INDEX" val="5"/>
  <p:tag name="KSO_WM_UNIT_LINE_FILL_TYPE" val="2"/>
  <p:tag name="KSO_WM_UNIT_TEXT_FILL_FORE_SCHEMECOLOR_INDEX" val="16"/>
  <p:tag name="KSO_WM_UNIT_TEXT_FILL_TYPE" val="1"/>
  <p:tag name="KSO_WM_UNIT_USESOURCEFORMAT_APPLY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TYPE" val="l_h_i"/>
  <p:tag name="KSO_WM_UNIT_INDEX" val="1_4_1"/>
  <p:tag name="KSO_WM_UNIT_LAYERLEVEL" val="1_1_1"/>
  <p:tag name="KSO_WM_DIAGRAM_GROUP_CODE" val="l1-1"/>
  <p:tag name="KSO_WM_UNIT_ID" val="custom20184694_9*l_h_i*1_4_1"/>
  <p:tag name="KSO_WM_UNIT_LINE_FORE_SCHEMECOLOR_INDEX" val="5"/>
  <p:tag name="KSO_WM_UNIT_LINE_FILL_TYPE" val="2"/>
  <p:tag name="KSO_WM_UNIT_TEXT_FILL_FORE_SCHEMECOLOR_INDEX" val="16"/>
  <p:tag name="KSO_WM_UNIT_TEXT_FILL_TYPE" val="1"/>
  <p:tag name="KSO_WM_UNIT_USESOURCEFORMAT_APPLY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TYPE" val="l_h_i"/>
  <p:tag name="KSO_WM_UNIT_INDEX" val="1_3_1"/>
  <p:tag name="KSO_WM_UNIT_LAYERLEVEL" val="1_1_1"/>
  <p:tag name="KSO_WM_DIAGRAM_GROUP_CODE" val="l1-1"/>
  <p:tag name="KSO_WM_UNIT_ID" val="custom20184694_9*l_h_i*1_3_1"/>
  <p:tag name="KSO_WM_UNIT_LINE_FORE_SCHEMECOLOR_INDEX" val="5"/>
  <p:tag name="KSO_WM_UNIT_LINE_FILL_TYPE" val="2"/>
  <p:tag name="KSO_WM_UNIT_TEXT_FILL_FORE_SCHEMECOLOR_INDEX" val="16"/>
  <p:tag name="KSO_WM_UNIT_TEXT_FILL_TYPE" val="1"/>
  <p:tag name="KSO_WM_UNIT_USESOURCEFORMAT_APPLY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GROUP_CODE" val="l1_1"/>
  <p:tag name="KSO_WM_TAG_VERSION" val="1.0"/>
  <p:tag name="KSO_WM_BEAUTIFY_FLAG" val="#wm#"/>
  <p:tag name="KSO_WM_UNIT_TYPE" val="i"/>
  <p:tag name="KSO_WM_UNIT_ID" val="custom20184694_9*i*16"/>
  <p:tag name="KSO_WM_TEMPLATE_CATEGORY" val="custom"/>
  <p:tag name="KSO_WM_TEMPLATE_INDEX" val="20184694"/>
  <p:tag name="KSO_WM_UNIT_INDEX" val="16"/>
  <p:tag name="KSO_WM_UNIT_TEXT_FILL_FORE_SCHEMECOLOR_INDEX" val="16"/>
  <p:tag name="KSO_WM_UNIT_TEXT_FILL_TYPE" val="1"/>
  <p:tag name="KSO_WM_UNIT_USESOURCEFORMAT_APPLY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GROUP_CODE" val="l1_1"/>
  <p:tag name="KSO_WM_TAG_VERSION" val="1.0"/>
  <p:tag name="KSO_WM_BEAUTIFY_FLAG" val="#wm#"/>
  <p:tag name="KSO_WM_UNIT_TYPE" val="i"/>
  <p:tag name="KSO_WM_UNIT_ID" val="custom20184694_9*i*17"/>
  <p:tag name="KSO_WM_TEMPLATE_CATEGORY" val="custom"/>
  <p:tag name="KSO_WM_TEMPLATE_INDEX" val="20184694"/>
  <p:tag name="KSO_WM_UNIT_INDEX" val="17"/>
  <p:tag name="KSO_WM_UNIT_TEXT_FILL_FORE_SCHEMECOLOR_INDEX" val="16"/>
  <p:tag name="KSO_WM_UNIT_TEXT_FILL_TYPE" val="1"/>
  <p:tag name="KSO_WM_UNIT_USESOURCEFORMAT_APPLY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ISCONTENTSTITLE" val="0"/>
  <p:tag name="KSO_WM_UNIT_TYPE" val="l_h_a"/>
  <p:tag name="KSO_WM_UNIT_INDEX" val="1_1_1"/>
  <p:tag name="KSO_WM_UNIT_LAYERLEVEL" val="1_1_1"/>
  <p:tag name="KSO_WM_UNIT_VALUE" val="10"/>
  <p:tag name="KSO_WM_UNIT_HIGHLIGHT" val="0"/>
  <p:tag name="KSO_WM_UNIT_COMPATIBLE" val="0"/>
  <p:tag name="KSO_WM_UNIT_CLEAR" val="0"/>
  <p:tag name="KSO_WM_UNIT_PRESET_TEXT_INDEX" val="3"/>
  <p:tag name="KSO_WM_UNIT_PRESET_TEXT_LEN" val="12"/>
  <p:tag name="KSO_WM_DIAGRAM_GROUP_CODE" val="l1-1"/>
  <p:tag name="KSO_WM_UNIT_ID" val="custom20184694_9*l_h_a*1_1_1"/>
  <p:tag name="KSO_WM_UNIT_TEXT_FILL_FORE_SCHEMECOLOR_INDEX" val="16"/>
  <p:tag name="KSO_WM_UNIT_TEXT_FILL_TYPE" val="1"/>
  <p:tag name="KSO_WM_UNIT_USESOURCEFORMAT_APPLY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ISCONTENTSTITLE" val="0"/>
  <p:tag name="KSO_WM_UNIT_TYPE" val="l_h_a"/>
  <p:tag name="KSO_WM_UNIT_INDEX" val="1_1_1"/>
  <p:tag name="KSO_WM_UNIT_LAYERLEVEL" val="1_1_1"/>
  <p:tag name="KSO_WM_UNIT_VALUE" val="10"/>
  <p:tag name="KSO_WM_UNIT_HIGHLIGHT" val="0"/>
  <p:tag name="KSO_WM_UNIT_COMPATIBLE" val="0"/>
  <p:tag name="KSO_WM_UNIT_CLEAR" val="0"/>
  <p:tag name="KSO_WM_UNIT_PRESET_TEXT_INDEX" val="3"/>
  <p:tag name="KSO_WM_UNIT_PRESET_TEXT_LEN" val="12"/>
  <p:tag name="KSO_WM_DIAGRAM_GROUP_CODE" val="l1-1"/>
  <p:tag name="KSO_WM_UNIT_ID" val="custom20184694_9*l_h_a*1_1_1"/>
  <p:tag name="KSO_WM_UNIT_TEXT_FILL_FORE_SCHEMECOLOR_INDEX" val="16"/>
  <p:tag name="KSO_WM_UNIT_TEXT_FILL_TYPE" val="1"/>
  <p:tag name="KSO_WM_UNIT_USESOURCEFORMAT_APPLY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ISCONTENTSTITLE" val="0"/>
  <p:tag name="KSO_WM_UNIT_TYPE" val="l_h_a"/>
  <p:tag name="KSO_WM_UNIT_INDEX" val="1_1_1"/>
  <p:tag name="KSO_WM_UNIT_LAYERLEVEL" val="1_1_1"/>
  <p:tag name="KSO_WM_UNIT_VALUE" val="10"/>
  <p:tag name="KSO_WM_UNIT_HIGHLIGHT" val="0"/>
  <p:tag name="KSO_WM_UNIT_COMPATIBLE" val="0"/>
  <p:tag name="KSO_WM_UNIT_CLEAR" val="0"/>
  <p:tag name="KSO_WM_UNIT_PRESET_TEXT_INDEX" val="3"/>
  <p:tag name="KSO_WM_UNIT_PRESET_TEXT_LEN" val="12"/>
  <p:tag name="KSO_WM_DIAGRAM_GROUP_CODE" val="l1-1"/>
  <p:tag name="KSO_WM_UNIT_ID" val="custom20184694_9*l_h_a*1_1_1"/>
  <p:tag name="KSO_WM_UNIT_TEXT_FILL_FORE_SCHEMECOLOR_INDEX" val="16"/>
  <p:tag name="KSO_WM_UNIT_TEXT_FILL_TYPE" val="1"/>
  <p:tag name="KSO_WM_UNIT_USESOURCEFORMAT_APPLY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51*378"/>
  <p:tag name="KSO_WM_SLIDE_POSITION" val="54*139"/>
  <p:tag name="KSO_WM_BEAUTIFY_FLAG" val="#wm#"/>
  <p:tag name="KSO_WM_SLIDE_TYPE" val="text"/>
  <p:tag name="KSO_WM_SLIDE_LAYOUT_CNT" val="1_1_1"/>
  <p:tag name="KSO_WM_SLIDE_LAYOUT" val="a_m_f"/>
  <p:tag name="KSO_WM_SLIDE_ITEM_CNT" val="3"/>
  <p:tag name="KSO_WM_TAG_VERSION" val="1.0"/>
  <p:tag name="KSO_WM_COMBINE_RELATE_SLIDE_ID" val="diagram20160887_3"/>
  <p:tag name="KSO_WM_TEMPLATE_CATEGORY" val="custom"/>
  <p:tag name="KSO_WM_TEMPLATE_INDEX" val="20184694"/>
  <p:tag name="KSO_WM_SLIDE_ID" val="custom20184694_14"/>
  <p:tag name="KSO_WM_SLIDE_INDEX" val="14"/>
  <p:tag name="KSO_WM_DIAGRAM_GROUP_CODE" val="m1-1"/>
  <p:tag name="KSO_WM_TEMPLATE_SUBCATEGORY" val="combin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1"/>
  <p:tag name="KSO_WM_UNIT_TYPE" val="m_i"/>
  <p:tag name="KSO_WM_BEAUTIFY_FLAG" val="#wm#"/>
  <p:tag name="KSO_WM_TAG_VERSION" val="1.0"/>
  <p:tag name="KSO_WM_DIAGRAM_GROUP_CODE" val="m1-1"/>
  <p:tag name="KSO_WM_UNIT_ID" val="custom20184694_14*m_i*1_1"/>
  <p:tag name="KSO_WM_UNIT_FILL_FORE_SCHEMECOLOR_INDEX" val="5"/>
  <p:tag name="KSO_WM_UNIT_FILL_TYPE" val="1"/>
  <p:tag name="KSO_WM_UNIT_USESOURCEFORMAT_APPLY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3"/>
  <p:tag name="KSO_WM_UNIT_TYPE" val="m_i"/>
  <p:tag name="KSO_WM_BEAUTIFY_FLAG" val="#wm#"/>
  <p:tag name="KSO_WM_TAG_VERSION" val="1.0"/>
  <p:tag name="KSO_WM_DIAGRAM_GROUP_CODE" val="m1-1"/>
  <p:tag name="KSO_WM_UNIT_ID" val="custom20184694_14*m_i*1_3"/>
  <p:tag name="KSO_WM_UNIT_FILL_FORE_SCHEMECOLOR_INDEX" val="5"/>
  <p:tag name="KSO_WM_UNIT_FILL_TYPE" val="1"/>
  <p:tag name="KSO_WM_UNIT_USESOURCEFORMAT_APPLY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4"/>
  <p:tag name="KSO_WM_UNIT_TYPE" val="m_i"/>
  <p:tag name="KSO_WM_BEAUTIFY_FLAG" val="#wm#"/>
  <p:tag name="KSO_WM_TAG_VERSION" val="1.0"/>
  <p:tag name="KSO_WM_DIAGRAM_GROUP_CODE" val="m1-1"/>
  <p:tag name="KSO_WM_UNIT_ID" val="custom20184694_14*m_i*1_4"/>
  <p:tag name="KSO_WM_UNIT_FILL_FORE_SCHEMECOLOR_INDEX" val="5"/>
  <p:tag name="KSO_WM_UNIT_FILL_TYPE" val="1"/>
  <p:tag name="KSO_WM_UNIT_USESOURCEFORMAT_APPLY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5"/>
  <p:tag name="KSO_WM_UNIT_TYPE" val="m_i"/>
  <p:tag name="KSO_WM_BEAUTIFY_FLAG" val="#wm#"/>
  <p:tag name="KSO_WM_TAG_VERSION" val="1.0"/>
  <p:tag name="KSO_WM_DIAGRAM_GROUP_CODE" val="m1-1"/>
  <p:tag name="KSO_WM_UNIT_ID" val="custom20184694_14*m_i*1_5"/>
  <p:tag name="KSO_WM_UNIT_LINE_FORE_SCHEMECOLOR_INDEX" val="6"/>
  <p:tag name="KSO_WM_UNIT_LINE_FILL_TYPE" val="2"/>
  <p:tag name="KSO_WM_UNIT_USESOURCEFORMAT_APPLY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6"/>
  <p:tag name="KSO_WM_UNIT_TYPE" val="m_i"/>
  <p:tag name="KSO_WM_BEAUTIFY_FLAG" val="#wm#"/>
  <p:tag name="KSO_WM_TAG_VERSION" val="1.0"/>
  <p:tag name="KSO_WM_DIAGRAM_GROUP_CODE" val="m1-1"/>
  <p:tag name="KSO_WM_UNIT_ID" val="custom20184694_14*m_i*1_6"/>
  <p:tag name="KSO_WM_UNIT_LINE_FORE_SCHEMECOLOR_INDEX" val="6"/>
  <p:tag name="KSO_WM_UNIT_LINE_FILL_TYPE" val="2"/>
  <p:tag name="KSO_WM_UNIT_USESOURCEFORMAT_APPLY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8"/>
  <p:tag name="KSO_WM_UNIT_TYPE" val="m_i"/>
  <p:tag name="KSO_WM_BEAUTIFY_FLAG" val="#wm#"/>
  <p:tag name="KSO_WM_TAG_VERSION" val="1.0"/>
  <p:tag name="KSO_WM_DIAGRAM_GROUP_CODE" val="m1-1"/>
  <p:tag name="KSO_WM_UNIT_ID" val="custom20184694_14*m_i*1_8"/>
  <p:tag name="KSO_WM_UNIT_LINE_FORE_SCHEMECOLOR_INDEX" val="6"/>
  <p:tag name="KSO_WM_UNIT_LINE_FILL_TYPE" val="2"/>
  <p:tag name="KSO_WM_UNIT_USESOURCEFORMAT_APPLY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16"/>
  <p:tag name="KSO_WM_UNIT_LAYERLEVEL" val="1_1_1"/>
  <p:tag name="KSO_WM_UNIT_INDEX" val="1_1_1"/>
  <p:tag name="KSO_WM_UNIT_TYPE" val="m_h_f"/>
  <p:tag name="KSO_WM_BEAUTIFY_FLAG" val="#wm#"/>
  <p:tag name="KSO_WM_TAG_VERSION" val="1.0"/>
  <p:tag name="KSO_WM_DIAGRAM_GROUP_CODE" val="m1-1"/>
  <p:tag name="KSO_WM_UNIT_ID" val="custom20184694_14*m_h_f*1_1_1"/>
  <p:tag name="KSO_WM_UNIT_TEXT_FILL_FORE_SCHEMECOLOR_INDEX" val="2"/>
  <p:tag name="KSO_WM_UNIT_TEXT_FILL_TYPE" val="1"/>
  <p:tag name="KSO_WM_UNIT_USESOURCEFORMAT_APPLY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8"/>
  <p:tag name="KSO_WM_UNIT_LAYERLEVEL" val="1_1_1"/>
  <p:tag name="KSO_WM_UNIT_INDEX" val="1_1_1"/>
  <p:tag name="KSO_WM_UNIT_TYPE" val="m_h_a"/>
  <p:tag name="KSO_WM_BEAUTIFY_FLAG" val="#wm#"/>
  <p:tag name="KSO_WM_TAG_VERSION" val="1.0"/>
  <p:tag name="KSO_WM_DIAGRAM_GROUP_CODE" val="m1-1"/>
  <p:tag name="KSO_WM_UNIT_ID" val="custom20184694_14*m_h_a*1_1_1"/>
  <p:tag name="KSO_WM_UNIT_TEXT_FILL_FORE_SCHEMECOLOR_INDEX" val="2"/>
  <p:tag name="KSO_WM_UNIT_TEXT_FILL_TYPE" val="1"/>
  <p:tag name="KSO_WM_UNIT_USESOURCEFORMAT_APPLY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8"/>
  <p:tag name="KSO_WM_UNIT_LAYERLEVEL" val="1_1_1"/>
  <p:tag name="KSO_WM_UNIT_INDEX" val="1_3_1"/>
  <p:tag name="KSO_WM_UNIT_TYPE" val="m_h_a"/>
  <p:tag name="KSO_WM_BEAUTIFY_FLAG" val="#wm#"/>
  <p:tag name="KSO_WM_TAG_VERSION" val="1.0"/>
  <p:tag name="KSO_WM_DIAGRAM_GROUP_CODE" val="m1-1"/>
  <p:tag name="KSO_WM_UNIT_ID" val="custom20184694_14*m_h_a*1_3_1"/>
  <p:tag name="KSO_WM_UNIT_TEXT_FILL_FORE_SCHEMECOLOR_INDEX" val="2"/>
  <p:tag name="KSO_WM_UNIT_TEXT_FILL_TYPE" val="1"/>
  <p:tag name="KSO_WM_UNIT_USESOURCEFORMAT_APPLY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18"/>
  <p:tag name="KSO_WM_UNIT_LAYERLEVEL" val="1_1_1"/>
  <p:tag name="KSO_WM_UNIT_INDEX" val="1_2_1"/>
  <p:tag name="KSO_WM_UNIT_TYPE" val="m_h_f"/>
  <p:tag name="KSO_WM_BEAUTIFY_FLAG" val="#wm#"/>
  <p:tag name="KSO_WM_TAG_VERSION" val="1.0"/>
  <p:tag name="KSO_WM_DIAGRAM_GROUP_CODE" val="m1-1"/>
  <p:tag name="KSO_WM_UNIT_ID" val="custom20184694_14*m_h_f*1_2_1"/>
  <p:tag name="KSO_WM_UNIT_TEXT_FILL_FORE_SCHEMECOLOR_INDEX" val="2"/>
  <p:tag name="KSO_WM_UNIT_TEXT_FILL_TYPE" val="1"/>
  <p:tag name="KSO_WM_UNIT_USESOURCEFORMAT_APPLY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8"/>
  <p:tag name="KSO_WM_UNIT_LAYERLEVEL" val="1_1_1"/>
  <p:tag name="KSO_WM_UNIT_INDEX" val="1_2_1"/>
  <p:tag name="KSO_WM_UNIT_TYPE" val="m_h_a"/>
  <p:tag name="KSO_WM_BEAUTIFY_FLAG" val="#wm#"/>
  <p:tag name="KSO_WM_TAG_VERSION" val="1.0"/>
  <p:tag name="KSO_WM_DIAGRAM_GROUP_CODE" val="m1-1"/>
  <p:tag name="KSO_WM_UNIT_ID" val="custom20184694_14*m_h_a*1_2_1"/>
  <p:tag name="KSO_WM_UNIT_TEXT_FILL_FORE_SCHEMECOLOR_INDEX" val="2"/>
  <p:tag name="KSO_WM_UNIT_TEXT_FILL_TYPE" val="1"/>
  <p:tag name="KSO_WM_UNIT_USESOURCEFORMAT_APPLY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16"/>
  <p:tag name="KSO_WM_UNIT_LAYERLEVEL" val="1_1_1"/>
  <p:tag name="KSO_WM_UNIT_INDEX" val="1_3_1"/>
  <p:tag name="KSO_WM_UNIT_TYPE" val="m_h_f"/>
  <p:tag name="KSO_WM_BEAUTIFY_FLAG" val="#wm#"/>
  <p:tag name="KSO_WM_TAG_VERSION" val="1.0"/>
  <p:tag name="KSO_WM_DIAGRAM_GROUP_CODE" val="m1-1"/>
  <p:tag name="KSO_WM_UNIT_ID" val="custom20184694_14*m_h_f*1_3_1"/>
  <p:tag name="KSO_WM_UNIT_TEXT_FILL_FORE_SCHEMECOLOR_INDEX" val="2"/>
  <p:tag name="KSO_WM_UNIT_TEXT_FILL_TYPE" val="1"/>
  <p:tag name="KSO_WM_UNIT_USESOURCEFORMAT_APPLY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51*386"/>
  <p:tag name="KSO_WM_SLIDE_POSITION" val="54*131"/>
  <p:tag name="KSO_WM_BEAUTIFY_FLAG" val="#wm#"/>
  <p:tag name="KSO_WM_SLIDE_TYPE" val="text"/>
  <p:tag name="KSO_WM_SLIDE_LAYOUT_CNT" val="1_1_1"/>
  <p:tag name="KSO_WM_SLIDE_LAYOUT" val="a_m_f"/>
  <p:tag name="KSO_WM_SLIDE_ITEM_CNT" val="4"/>
  <p:tag name="KSO_WM_TAG_VERSION" val="1.0"/>
  <p:tag name="KSO_WM_COMBINE_RELATE_SLIDE_ID" val="diagram20160887_4"/>
  <p:tag name="KSO_WM_TEMPLATE_CATEGORY" val="custom"/>
  <p:tag name="KSO_WM_TEMPLATE_INDEX" val="20184694"/>
  <p:tag name="KSO_WM_SLIDE_ID" val="custom20184694_15"/>
  <p:tag name="KSO_WM_SLIDE_INDEX" val="15"/>
  <p:tag name="KSO_WM_DIAGRAM_GROUP_CODE" val="m1-1"/>
  <p:tag name="KSO_WM_TEMPLATE_SUBCATEGORY" val="combine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1"/>
  <p:tag name="KSO_WM_UNIT_TYPE" val="m_i"/>
  <p:tag name="KSO_WM_BEAUTIFY_FLAG" val="#wm#"/>
  <p:tag name="KSO_WM_TAG_VERSION" val="1.0"/>
  <p:tag name="KSO_WM_DIAGRAM_GROUP_CODE" val="m1-1"/>
  <p:tag name="KSO_WM_UNIT_ID" val="custom20184694_15*m_i*1_1"/>
  <p:tag name="KSO_WM_UNIT_FILL_FORE_SCHEMECOLOR_INDEX" val="5"/>
  <p:tag name="KSO_WM_UNIT_FILL_TYPE" val="1"/>
  <p:tag name="KSO_WM_UNIT_USESOURCEFORMAT_APPLY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2"/>
  <p:tag name="KSO_WM_UNIT_TYPE" val="m_i"/>
  <p:tag name="KSO_WM_BEAUTIFY_FLAG" val="#wm#"/>
  <p:tag name="KSO_WM_TAG_VERSION" val="1.0"/>
  <p:tag name="KSO_WM_DIAGRAM_GROUP_CODE" val="m1-1"/>
  <p:tag name="KSO_WM_UNIT_ID" val="custom20184694_15*m_i*1_2"/>
  <p:tag name="KSO_WM_UNIT_FILL_FORE_SCHEMECOLOR_INDEX" val="5"/>
  <p:tag name="KSO_WM_UNIT_FILL_TYPE" val="1"/>
  <p:tag name="KSO_WM_UNIT_USESOURCEFORMAT_APPLY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3"/>
  <p:tag name="KSO_WM_UNIT_TYPE" val="m_i"/>
  <p:tag name="KSO_WM_BEAUTIFY_FLAG" val="#wm#"/>
  <p:tag name="KSO_WM_TAG_VERSION" val="1.0"/>
  <p:tag name="KSO_WM_DIAGRAM_GROUP_CODE" val="m1-1"/>
  <p:tag name="KSO_WM_UNIT_ID" val="custom20184694_15*m_i*1_3"/>
  <p:tag name="KSO_WM_UNIT_FILL_FORE_SCHEMECOLOR_INDEX" val="5"/>
  <p:tag name="KSO_WM_UNIT_FILL_TYPE" val="1"/>
  <p:tag name="KSO_WM_UNIT_USESOURCEFORMAT_APPLY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4"/>
  <p:tag name="KSO_WM_UNIT_TYPE" val="m_i"/>
  <p:tag name="KSO_WM_BEAUTIFY_FLAG" val="#wm#"/>
  <p:tag name="KSO_WM_TAG_VERSION" val="1.0"/>
  <p:tag name="KSO_WM_DIAGRAM_GROUP_CODE" val="m1-1"/>
  <p:tag name="KSO_WM_UNIT_ID" val="custom20184694_15*m_i*1_4"/>
  <p:tag name="KSO_WM_UNIT_FILL_FORE_SCHEMECOLOR_INDEX" val="5"/>
  <p:tag name="KSO_WM_UNIT_FILL_TYPE" val="1"/>
  <p:tag name="KSO_WM_UNIT_USESOURCEFORMAT_APPLY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5"/>
  <p:tag name="KSO_WM_UNIT_TYPE" val="m_i"/>
  <p:tag name="KSO_WM_BEAUTIFY_FLAG" val="#wm#"/>
  <p:tag name="KSO_WM_TAG_VERSION" val="1.0"/>
  <p:tag name="KSO_WM_DIAGRAM_GROUP_CODE" val="m1-1"/>
  <p:tag name="KSO_WM_UNIT_ID" val="custom20184694_15*m_i*1_5"/>
  <p:tag name="KSO_WM_UNIT_LINE_FORE_SCHEMECOLOR_INDEX" val="6"/>
  <p:tag name="KSO_WM_UNIT_LINE_FILL_TYPE" val="2"/>
  <p:tag name="KSO_WM_UNIT_USESOURCEFORMAT_APPLY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6"/>
  <p:tag name="KSO_WM_UNIT_TYPE" val="m_i"/>
  <p:tag name="KSO_WM_BEAUTIFY_FLAG" val="#wm#"/>
  <p:tag name="KSO_WM_TAG_VERSION" val="1.0"/>
  <p:tag name="KSO_WM_DIAGRAM_GROUP_CODE" val="m1-1"/>
  <p:tag name="KSO_WM_UNIT_ID" val="custom20184694_15*m_i*1_6"/>
  <p:tag name="KSO_WM_UNIT_LINE_FORE_SCHEMECOLOR_INDEX" val="6"/>
  <p:tag name="KSO_WM_UNIT_LINE_FILL_TYPE" val="2"/>
  <p:tag name="KSO_WM_UNIT_USESOURCEFORMAT_APPLY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7"/>
  <p:tag name="KSO_WM_UNIT_TYPE" val="m_i"/>
  <p:tag name="KSO_WM_BEAUTIFY_FLAG" val="#wm#"/>
  <p:tag name="KSO_WM_TAG_VERSION" val="1.0"/>
  <p:tag name="KSO_WM_DIAGRAM_GROUP_CODE" val="m1-1"/>
  <p:tag name="KSO_WM_UNIT_ID" val="custom20184694_15*m_i*1_7"/>
  <p:tag name="KSO_WM_UNIT_LINE_FORE_SCHEMECOLOR_INDEX" val="6"/>
  <p:tag name="KSO_WM_UNIT_LINE_FILL_TYPE" val="2"/>
  <p:tag name="KSO_WM_UNIT_USESOURCEFORMAT_APPLY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LAYERLEVEL" val="1_1"/>
  <p:tag name="KSO_WM_UNIT_INDEX" val="1_8"/>
  <p:tag name="KSO_WM_UNIT_TYPE" val="m_i"/>
  <p:tag name="KSO_WM_BEAUTIFY_FLAG" val="#wm#"/>
  <p:tag name="KSO_WM_TAG_VERSION" val="1.0"/>
  <p:tag name="KSO_WM_DIAGRAM_GROUP_CODE" val="m1-1"/>
  <p:tag name="KSO_WM_UNIT_ID" val="custom20184694_15*m_i*1_8"/>
  <p:tag name="KSO_WM_UNIT_LINE_FORE_SCHEMECOLOR_INDEX" val="6"/>
  <p:tag name="KSO_WM_UNIT_LINE_FILL_TYPE" val="2"/>
  <p:tag name="KSO_WM_UNIT_USESOURCEFORMAT_APPLY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8"/>
  <p:tag name="KSO_WM_UNIT_LAYERLEVEL" val="1_1_1"/>
  <p:tag name="KSO_WM_UNIT_INDEX" val="1_1_1"/>
  <p:tag name="KSO_WM_UNIT_TYPE" val="m_h_a"/>
  <p:tag name="KSO_WM_BEAUTIFY_FLAG" val="#wm#"/>
  <p:tag name="KSO_WM_TAG_VERSION" val="1.0"/>
  <p:tag name="KSO_WM_DIAGRAM_GROUP_CODE" val="m1-1"/>
  <p:tag name="KSO_WM_UNIT_ID" val="custom20184694_15*m_h_a*1_1_1"/>
  <p:tag name="KSO_WM_UNIT_TEXT_FILL_FORE_SCHEMECOLOR_INDEX" val="2"/>
  <p:tag name="KSO_WM_UNIT_TEXT_FILL_TYPE" val="1"/>
  <p:tag name="KSO_WM_UNIT_USESOURCEFORMAT_APPLY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8"/>
  <p:tag name="KSO_WM_UNIT_LAYERLEVEL" val="1_1_1"/>
  <p:tag name="KSO_WM_UNIT_INDEX" val="1_4_1"/>
  <p:tag name="KSO_WM_UNIT_TYPE" val="m_h_a"/>
  <p:tag name="KSO_WM_BEAUTIFY_FLAG" val="#wm#"/>
  <p:tag name="KSO_WM_TAG_VERSION" val="1.0"/>
  <p:tag name="KSO_WM_DIAGRAM_GROUP_CODE" val="m1-1"/>
  <p:tag name="KSO_WM_UNIT_ID" val="custom20184694_15*m_h_a*1_4_1"/>
  <p:tag name="KSO_WM_UNIT_TEXT_FILL_FORE_SCHEMECOLOR_INDEX" val="2"/>
  <p:tag name="KSO_WM_UNIT_TEXT_FILL_TYPE" val="1"/>
  <p:tag name="KSO_WM_UNIT_USESOURCEFORMAT_APPLY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18"/>
  <p:tag name="KSO_WM_UNIT_LAYERLEVEL" val="1_1_1"/>
  <p:tag name="KSO_WM_UNIT_INDEX" val="1_2_1"/>
  <p:tag name="KSO_WM_UNIT_TYPE" val="m_h_f"/>
  <p:tag name="KSO_WM_BEAUTIFY_FLAG" val="#wm#"/>
  <p:tag name="KSO_WM_TAG_VERSION" val="1.0"/>
  <p:tag name="KSO_WM_DIAGRAM_GROUP_CODE" val="m1-1"/>
  <p:tag name="KSO_WM_UNIT_ID" val="custom20184694_15*m_h_f*1_2_1"/>
  <p:tag name="KSO_WM_UNIT_TEXT_FILL_FORE_SCHEMECOLOR_INDEX" val="2"/>
  <p:tag name="KSO_WM_UNIT_TEXT_FILL_TYPE" val="1"/>
  <p:tag name="KSO_WM_UNIT_USESOURCEFORMAT_APPLY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24"/>
  <p:tag name="KSO_WM_UNIT_LAYERLEVEL" val="1_1_1"/>
  <p:tag name="KSO_WM_UNIT_INDEX" val="1_4_1"/>
  <p:tag name="KSO_WM_UNIT_TYPE" val="m_h_f"/>
  <p:tag name="KSO_WM_BEAUTIFY_FLAG" val="#wm#"/>
  <p:tag name="KSO_WM_TAG_VERSION" val="1.0"/>
  <p:tag name="KSO_WM_DIAGRAM_GROUP_CODE" val="m1-1"/>
  <p:tag name="KSO_WM_UNIT_ID" val="custom20184694_15*m_h_f*1_4_1"/>
  <p:tag name="KSO_WM_UNIT_TEXT_FILL_FORE_SCHEMECOLOR_INDEX" val="2"/>
  <p:tag name="KSO_WM_UNIT_TEXT_FILL_TYPE" val="1"/>
  <p:tag name="KSO_WM_UNIT_USESOURCEFORMAT_APPLY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9"/>
  <p:tag name="KSO_WM_UNIT_LAYERLEVEL" val="1_1_1"/>
  <p:tag name="KSO_WM_UNIT_INDEX" val="1_3_1"/>
  <p:tag name="KSO_WM_UNIT_TYPE" val="m_h_a"/>
  <p:tag name="KSO_WM_BEAUTIFY_FLAG" val="#wm#"/>
  <p:tag name="KSO_WM_TAG_VERSION" val="1.0"/>
  <p:tag name="KSO_WM_DIAGRAM_GROUP_CODE" val="m1-1"/>
  <p:tag name="KSO_WM_UNIT_ID" val="custom20184694_15*m_h_a*1_3_1"/>
  <p:tag name="KSO_WM_UNIT_TEXT_FILL_FORE_SCHEMECOLOR_INDEX" val="2"/>
  <p:tag name="KSO_WM_UNIT_TEXT_FILL_TYPE" val="1"/>
  <p:tag name="KSO_WM_UNIT_USESOURCEFORMAT_APPLY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18"/>
  <p:tag name="KSO_WM_UNIT_LAYERLEVEL" val="1_1_1"/>
  <p:tag name="KSO_WM_UNIT_INDEX" val="1_3_1"/>
  <p:tag name="KSO_WM_UNIT_TYPE" val="m_h_f"/>
  <p:tag name="KSO_WM_BEAUTIFY_FLAG" val="#wm#"/>
  <p:tag name="KSO_WM_TAG_VERSION" val="1.0"/>
  <p:tag name="KSO_WM_DIAGRAM_GROUP_CODE" val="m1-1"/>
  <p:tag name="KSO_WM_UNIT_ID" val="custom20184694_15*m_h_f*1_3_1"/>
  <p:tag name="KSO_WM_UNIT_TEXT_FILL_FORE_SCHEMECOLOR_INDEX" val="2"/>
  <p:tag name="KSO_WM_UNIT_TEXT_FILL_TYPE" val="1"/>
  <p:tag name="KSO_WM_UNIT_USESOURCEFORMAT_APPLY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5"/>
  <p:tag name="KSO_WM_UNIT_PRESET_TEXT_INDEX" val="3"/>
  <p:tag name="KSO_WM_UNIT_CLEAR" val="0"/>
  <p:tag name="KSO_WM_UNIT_COMPATIBLE" val="0"/>
  <p:tag name="KSO_WM_UNIT_HIGHLIGHT" val="0"/>
  <p:tag name="KSO_WM_UNIT_VALUE" val="9"/>
  <p:tag name="KSO_WM_UNIT_LAYERLEVEL" val="1_1_1"/>
  <p:tag name="KSO_WM_UNIT_INDEX" val="1_2_1"/>
  <p:tag name="KSO_WM_UNIT_TYPE" val="m_h_a"/>
  <p:tag name="KSO_WM_BEAUTIFY_FLAG" val="#wm#"/>
  <p:tag name="KSO_WM_TAG_VERSION" val="1.0"/>
  <p:tag name="KSO_WM_DIAGRAM_GROUP_CODE" val="m1-1"/>
  <p:tag name="KSO_WM_UNIT_ID" val="custom20184694_15*m_h_a*1_2_1"/>
  <p:tag name="KSO_WM_UNIT_TEXT_FILL_FORE_SCHEMECOLOR_INDEX" val="2"/>
  <p:tag name="KSO_WM_UNIT_TEXT_FILL_TYPE" val="1"/>
  <p:tag name="KSO_WM_UNIT_USESOURCEFORMAT_APPLY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PRESET_TEXT_LEN" val="36"/>
  <p:tag name="KSO_WM_UNIT_PRESET_TEXT_INDEX" val="4"/>
  <p:tag name="KSO_WM_UNIT_CLEAR" val="0"/>
  <p:tag name="KSO_WM_UNIT_COMPATIBLE" val="0"/>
  <p:tag name="KSO_WM_UNIT_HIGHLIGHT" val="0"/>
  <p:tag name="KSO_WM_UNIT_VALUE" val="24"/>
  <p:tag name="KSO_WM_UNIT_LAYERLEVEL" val="1_1_1"/>
  <p:tag name="KSO_WM_UNIT_INDEX" val="1_1_1"/>
  <p:tag name="KSO_WM_UNIT_TYPE" val="m_h_f"/>
  <p:tag name="KSO_WM_BEAUTIFY_FLAG" val="#wm#"/>
  <p:tag name="KSO_WM_TAG_VERSION" val="1.0"/>
  <p:tag name="KSO_WM_DIAGRAM_GROUP_CODE" val="m1-1"/>
  <p:tag name="KSO_WM_UNIT_ID" val="custom20184694_15*m_h_f*1_1_1"/>
  <p:tag name="KSO_WM_UNIT_TEXT_FILL_FORE_SCHEMECOLOR_INDEX" val="2"/>
  <p:tag name="KSO_WM_UNIT_TEXT_FILL_TYPE" val="1"/>
  <p:tag name="KSO_WM_UNIT_USESOURCEFORMAT_APPLY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"/>
  <p:tag name="KSO_WM_SLIDE_LAYOUT_CNT" val="2_2"/>
  <p:tag name="KSO_WM_SLIDE_TYPE" val="text"/>
  <p:tag name="KSO_WM_BEAUTIFY_FLAG" val="#wm#"/>
  <p:tag name="KSO_WM_SLIDE_POSITION" val="93*164"/>
  <p:tag name="KSO_WM_SLIDE_SIZE" val="773*355"/>
  <p:tag name="KSO_WM_COMBINE_RELATE_SLIDE_ID" val="background20182932_9"/>
  <p:tag name="KSO_WM_TEMPLATE_CATEGORY" val="custom"/>
  <p:tag name="KSO_WM_TEMPLATE_INDEX" val="20184694"/>
  <p:tag name="KSO_WM_SLIDE_ID" val="custom20184694_29"/>
  <p:tag name="KSO_WM_SLIDE_INDEX" val="29"/>
  <p:tag name="KSO_WM_TEMPLATE_SUBCATEGORY" val="combine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1"/>
  <p:tag name="KSO_WM_TEMPLATE_CATEGORY" val="custom"/>
  <p:tag name="KSO_WM_TEMPLATE_INDEX" val="20184694"/>
  <p:tag name="KSO_WM_UNIT_INDEX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9"/>
  <p:tag name="KSO_WM_TEMPLATE_CATEGORY" val="custom"/>
  <p:tag name="KSO_WM_TEMPLATE_INDEX" val="20184694"/>
  <p:tag name="KSO_WM_UNIT_INDEX" val="59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0"/>
  <p:tag name="KSO_WM_TEMPLATE_CATEGORY" val="custom"/>
  <p:tag name="KSO_WM_TEMPLATE_INDEX" val="20184694"/>
  <p:tag name="KSO_WM_UNIT_INDEX" val="60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1"/>
  <p:tag name="KSO_WM_TEMPLATE_CATEGORY" val="custom"/>
  <p:tag name="KSO_WM_TEMPLATE_INDEX" val="20184694"/>
  <p:tag name="KSO_WM_UNIT_INDEX" val="6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2"/>
  <p:tag name="KSO_WM_TEMPLATE_CATEGORY" val="custom"/>
  <p:tag name="KSO_WM_TEMPLATE_INDEX" val="20184694"/>
  <p:tag name="KSO_WM_UNIT_INDEX" val="62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3"/>
  <p:tag name="KSO_WM_TEMPLATE_CATEGORY" val="custom"/>
  <p:tag name="KSO_WM_TEMPLATE_INDEX" val="20184694"/>
  <p:tag name="KSO_WM_UNIT_INDEX" val="63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4"/>
  <p:tag name="KSO_WM_TEMPLATE_CATEGORY" val="custom"/>
  <p:tag name="KSO_WM_TEMPLATE_INDEX" val="20184694"/>
  <p:tag name="KSO_WM_UNIT_INDEX" val="64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5"/>
  <p:tag name="KSO_WM_TEMPLATE_CATEGORY" val="custom"/>
  <p:tag name="KSO_WM_TEMPLATE_INDEX" val="20184694"/>
  <p:tag name="KSO_WM_UNIT_INDEX" val="65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6"/>
  <p:tag name="KSO_WM_TEMPLATE_CATEGORY" val="custom"/>
  <p:tag name="KSO_WM_TEMPLATE_INDEX" val="20184694"/>
  <p:tag name="KSO_WM_UNIT_INDEX" val="66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7"/>
  <p:tag name="KSO_WM_TEMPLATE_CATEGORY" val="custom"/>
  <p:tag name="KSO_WM_TEMPLATE_INDEX" val="20184694"/>
  <p:tag name="KSO_WM_UNIT_INDEX" val="67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8"/>
  <p:tag name="KSO_WM_TEMPLATE_CATEGORY" val="custom"/>
  <p:tag name="KSO_WM_TEMPLATE_INDEX" val="20184694"/>
  <p:tag name="KSO_WM_UNIT_INDEX" val="68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69"/>
  <p:tag name="KSO_WM_TEMPLATE_CATEGORY" val="custom"/>
  <p:tag name="KSO_WM_TEMPLATE_INDEX" val="20184694"/>
  <p:tag name="KSO_WM_UNIT_INDEX" val="69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0"/>
  <p:tag name="KSO_WM_TEMPLATE_CATEGORY" val="custom"/>
  <p:tag name="KSO_WM_TEMPLATE_INDEX" val="20184694"/>
  <p:tag name="KSO_WM_UNIT_INDEX" val="70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1"/>
  <p:tag name="KSO_WM_TEMPLATE_CATEGORY" val="custom"/>
  <p:tag name="KSO_WM_TEMPLATE_INDEX" val="20184694"/>
  <p:tag name="KSO_WM_UNIT_INDEX" val="7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2"/>
  <p:tag name="KSO_WM_TEMPLATE_CATEGORY" val="custom"/>
  <p:tag name="KSO_WM_TEMPLATE_INDEX" val="20184694"/>
  <p:tag name="KSO_WM_UNIT_INDEX" val="72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3"/>
  <p:tag name="KSO_WM_TEMPLATE_CATEGORY" val="custom"/>
  <p:tag name="KSO_WM_TEMPLATE_INDEX" val="20184694"/>
  <p:tag name="KSO_WM_UNIT_INDEX" val="73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4"/>
  <p:tag name="KSO_WM_TEMPLATE_CATEGORY" val="custom"/>
  <p:tag name="KSO_WM_TEMPLATE_INDEX" val="20184694"/>
  <p:tag name="KSO_WM_UNIT_INDEX" val="74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5"/>
  <p:tag name="KSO_WM_TEMPLATE_CATEGORY" val="custom"/>
  <p:tag name="KSO_WM_TEMPLATE_INDEX" val="20184694"/>
  <p:tag name="KSO_WM_UNIT_INDEX" val="75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6"/>
  <p:tag name="KSO_WM_TEMPLATE_CATEGORY" val="custom"/>
  <p:tag name="KSO_WM_TEMPLATE_INDEX" val="20184694"/>
  <p:tag name="KSO_WM_UNIT_INDEX" val="76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77"/>
  <p:tag name="KSO_WM_TEMPLATE_CATEGORY" val="custom"/>
  <p:tag name="KSO_WM_TEMPLATE_INDEX" val="20184694"/>
  <p:tag name="KSO_WM_UNIT_INDEX" val="77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0"/>
  <p:tag name="KSO_WM_TEMPLATE_CATEGORY" val="custom"/>
  <p:tag name="KSO_WM_TEMPLATE_INDEX" val="20184694"/>
  <p:tag name="KSO_WM_UNIT_INDEX" val="40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1"/>
  <p:tag name="KSO_WM_TEMPLATE_CATEGORY" val="custom"/>
  <p:tag name="KSO_WM_TEMPLATE_INDEX" val="20184694"/>
  <p:tag name="KSO_WM_UNIT_INDEX" val="4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2"/>
  <p:tag name="KSO_WM_TEMPLATE_CATEGORY" val="custom"/>
  <p:tag name="KSO_WM_TEMPLATE_INDEX" val="20184694"/>
  <p:tag name="KSO_WM_UNIT_INDEX" val="42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3"/>
  <p:tag name="KSO_WM_TEMPLATE_CATEGORY" val="custom"/>
  <p:tag name="KSO_WM_TEMPLATE_INDEX" val="20184694"/>
  <p:tag name="KSO_WM_UNIT_INDEX" val="43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4"/>
  <p:tag name="KSO_WM_TEMPLATE_CATEGORY" val="custom"/>
  <p:tag name="KSO_WM_TEMPLATE_INDEX" val="20184694"/>
  <p:tag name="KSO_WM_UNIT_INDEX" val="44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5"/>
  <p:tag name="KSO_WM_TEMPLATE_CATEGORY" val="custom"/>
  <p:tag name="KSO_WM_TEMPLATE_INDEX" val="20184694"/>
  <p:tag name="KSO_WM_UNIT_INDEX" val="45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6"/>
  <p:tag name="KSO_WM_TEMPLATE_CATEGORY" val="custom"/>
  <p:tag name="KSO_WM_TEMPLATE_INDEX" val="20184694"/>
  <p:tag name="KSO_WM_UNIT_INDEX" val="46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7"/>
  <p:tag name="KSO_WM_TEMPLATE_CATEGORY" val="custom"/>
  <p:tag name="KSO_WM_TEMPLATE_INDEX" val="20184694"/>
  <p:tag name="KSO_WM_UNIT_INDEX" val="47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8"/>
  <p:tag name="KSO_WM_TEMPLATE_CATEGORY" val="custom"/>
  <p:tag name="KSO_WM_TEMPLATE_INDEX" val="20184694"/>
  <p:tag name="KSO_WM_UNIT_INDEX" val="48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49"/>
  <p:tag name="KSO_WM_TEMPLATE_CATEGORY" val="custom"/>
  <p:tag name="KSO_WM_TEMPLATE_INDEX" val="20184694"/>
  <p:tag name="KSO_WM_UNIT_INDEX" val="49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0"/>
  <p:tag name="KSO_WM_TEMPLATE_CATEGORY" val="custom"/>
  <p:tag name="KSO_WM_TEMPLATE_INDEX" val="20184694"/>
  <p:tag name="KSO_WM_UNIT_INDEX" val="50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1"/>
  <p:tag name="KSO_WM_TEMPLATE_CATEGORY" val="custom"/>
  <p:tag name="KSO_WM_TEMPLATE_INDEX" val="20184694"/>
  <p:tag name="KSO_WM_UNIT_INDEX" val="5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2"/>
  <p:tag name="KSO_WM_TEMPLATE_CATEGORY" val="custom"/>
  <p:tag name="KSO_WM_TEMPLATE_INDEX" val="20184694"/>
  <p:tag name="KSO_WM_UNIT_INDEX" val="52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3"/>
  <p:tag name="KSO_WM_TEMPLATE_CATEGORY" val="custom"/>
  <p:tag name="KSO_WM_TEMPLATE_INDEX" val="20184694"/>
  <p:tag name="KSO_WM_UNIT_INDEX" val="53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4"/>
  <p:tag name="KSO_WM_TEMPLATE_CATEGORY" val="custom"/>
  <p:tag name="KSO_WM_TEMPLATE_INDEX" val="20184694"/>
  <p:tag name="KSO_WM_UNIT_INDEX" val="54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5"/>
  <p:tag name="KSO_WM_TEMPLATE_CATEGORY" val="custom"/>
  <p:tag name="KSO_WM_TEMPLATE_INDEX" val="20184694"/>
  <p:tag name="KSO_WM_UNIT_INDEX" val="55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6"/>
  <p:tag name="KSO_WM_TEMPLATE_CATEGORY" val="custom"/>
  <p:tag name="KSO_WM_TEMPLATE_INDEX" val="20184694"/>
  <p:tag name="KSO_WM_UNIT_INDEX" val="56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7"/>
  <p:tag name="KSO_WM_TEMPLATE_CATEGORY" val="custom"/>
  <p:tag name="KSO_WM_TEMPLATE_INDEX" val="20184694"/>
  <p:tag name="KSO_WM_UNIT_INDEX" val="57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9*i*58"/>
  <p:tag name="KSO_WM_TEMPLATE_CATEGORY" val="custom"/>
  <p:tag name="KSO_WM_TEMPLATE_INDEX" val="20184694"/>
  <p:tag name="KSO_WM_UNIT_INDEX" val="58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"/>
  <p:tag name="KSO_WM_UNIT_ID" val="crop20194958_1*i*1"/>
  <p:tag name="KSO_WM_TEMPLATE_CATEGORY" val="crop"/>
  <p:tag name="KSO_WM_TEMPLATE_INDEX" val="20194958"/>
  <p:tag name="KSO_WM_UNIT_LAYERLEVEL" val="1"/>
  <p:tag name="KSO_WM_TAG_VERSION" val="1.0"/>
  <p:tag name="KSO_WM_BEAUTIFY_FLAG" val="#wm#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188*1746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1"/>
  <p:tag name="KSO_WM_UNIT_ID" val="crop20194958_1*ζ_h_d*1_1_1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481.9"/>
  <p:tag name="KSO_WM_CREATIVE_CROP_SHAPE_TOP" val="173.65"/>
  <p:tag name="KSO_WM_CREATIVE_CROP_SHAPE_WIDTH" val="312.85"/>
  <p:tag name="KSO_WM_CREATIVE_CROP_SHAPE_HEIGHT" val="33.65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188*1746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2"/>
  <p:tag name="KSO_WM_UNIT_ID" val="crop20194958_1*ζ_h_d*1_1_2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557.65"/>
  <p:tag name="KSO_WM_CREATIVE_CROP_SHAPE_TOP" val="209.1"/>
  <p:tag name="KSO_WM_CREATIVE_CROP_SHAPE_WIDTH" val="312.85"/>
  <p:tag name="KSO_WM_CREATIVE_CROP_SHAPE_HEIGHT" val="33.65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188*1746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3"/>
  <p:tag name="KSO_WM_UNIT_ID" val="crop20194958_1*ζ_h_d*1_1_3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501.6"/>
  <p:tag name="KSO_WM_CREATIVE_CROP_SHAPE_TOP" val="244.55"/>
  <p:tag name="KSO_WM_CREATIVE_CROP_SHAPE_WIDTH" val="312.85"/>
  <p:tag name="KSO_WM_CREATIVE_CROP_SHAPE_HEIGHT" val="33.65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370*2081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4"/>
  <p:tag name="KSO_WM_UNIT_ID" val="crop20194958_1*ζ_h_d*1_1_4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481.9"/>
  <p:tag name="KSO_WM_CREATIVE_CROP_SHAPE_TOP" val="280.05"/>
  <p:tag name="KSO_WM_CREATIVE_CROP_SHAPE_WIDTH" val="372.85"/>
  <p:tag name="KSO_WM_CREATIVE_CROP_SHAPE_HEIGHT" val="66.4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188*1746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5"/>
  <p:tag name="KSO_WM_UNIT_ID" val="crop20194958_1*ζ_h_d*1_1_5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481.9"/>
  <p:tag name="KSO_WM_CREATIVE_CROP_SHAPE_TOP" val="348.25"/>
  <p:tag name="KSO_WM_CREATIVE_CROP_SHAPE_WIDTH" val="312.85"/>
  <p:tag name="KSO_WM_CREATIVE_CROP_SHAPE_HEIGHT" val="33.65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3cd313ed-37b2-48bd-b6c5-aa9984bc0d5d"/>
  <p:tag name="KSO_WM_UNIT_VALUE" val="188*1746"/>
  <p:tag name="KSO_WM_UNIT_HIGHLIGHT" val="0"/>
  <p:tag name="KSO_WM_UNIT_COMPATIBLE" val="0"/>
  <p:tag name="KSO_WM_UNIT_DIAGRAM_ISNUMVISUAL" val="0"/>
  <p:tag name="KSO_WM_UNIT_DIAGRAM_ISREFERUNIT" val="0"/>
  <p:tag name="KSO_WM_DIAGRAM_GROUP_CODE" val="1519734409"/>
  <p:tag name="KSO_WM_UNIT_TYPE" val="ζ_h_d"/>
  <p:tag name="KSO_WM_UNIT_INDEX" val="1_1_6"/>
  <p:tag name="KSO_WM_UNIT_ID" val="crop20194958_1*ζ_h_d*1_1_6"/>
  <p:tag name="KSO_WM_TEMPLATE_CATEGORY" val="crop"/>
  <p:tag name="KSO_WM_TEMPLATE_INDEX" val="20194958"/>
  <p:tag name="KSO_WM_UNIT_LAYERLEVEL" val="1_1_1"/>
  <p:tag name="KSO_WM_TAG_VERSION" val="1.0"/>
  <p:tag name="KSO_WM_BEAUTIFY_FLAG" val="#wm#"/>
  <p:tag name="KSO_WM_UNIT_DIAGRAM_MODELTYPE" val="creativeCrop"/>
  <p:tag name="KSO_WM_CREATIVE_CROP_ORG_LEFT" val="432.45"/>
  <p:tag name="KSO_WM_CREATIVE_CROP_ORG_TOP" val="173.65"/>
  <p:tag name="KSO_WM_CREATIVE_CROP_ORG_WIDTH" val="487.5"/>
  <p:tag name="KSO_WM_CREATIVE_CROP_ORG_HEIGHT" val="243.75"/>
  <p:tag name="KSO_WM_CREATIVE_CROP_SHAPE_LEFT" val="545.15"/>
  <p:tag name="KSO_WM_CREATIVE_CROP_SHAPE_TOP" val="383.75"/>
  <p:tag name="KSO_WM_CREATIVE_CROP_SHAPE_WIDTH" val="312.85"/>
  <p:tag name="KSO_WM_CREATIVE_CROP_SHAPE_HEIGHT" val="33.65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ζ1-1"/>
  <p:tag name="KSO_WM_UNIT_TYPE" val="i"/>
  <p:tag name="KSO_WM_UNIT_INDEX" val="1"/>
  <p:tag name="KSO_WM_UNIT_ID" val="crop20194959_1*i*1"/>
  <p:tag name="KSO_WM_TEMPLATE_CATEGORY" val="crop"/>
  <p:tag name="KSO_WM_TEMPLATE_INDEX" val="20194959"/>
  <p:tag name="KSO_WM_UNIT_LAYERLEVEL" val="1"/>
  <p:tag name="KSO_WM_TAG_VERSION" val="1.0"/>
  <p:tag name="KSO_WM_BEAUTIFY_FLAG" val="#wm#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1081*629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1"/>
  <p:tag name="KSO_WM_UNIT_ID" val="crop20194959_1*ζ_h_d*1_1_1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655.6"/>
  <p:tag name="KSO_WM_CREATIVE_CROP_SHAPE_TOP" val="151.6"/>
  <p:tag name="KSO_WM_CREATIVE_CROP_SHAPE_WIDTH" val="98.7"/>
  <p:tag name="KSO_WM_CREATIVE_CROP_SHAPE_HEIGHT" val="169.55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623*629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2"/>
  <p:tag name="KSO_WM_UNIT_ID" val="crop20194959_1*ζ_h_d*1_1_2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655.85"/>
  <p:tag name="KSO_WM_CREATIVE_CROP_SHAPE_TOP" val="326.95"/>
  <p:tag name="KSO_WM_CREATIVE_CROP_SHAPE_WIDTH" val="98.7"/>
  <p:tag name="KSO_WM_CREATIVE_CROP_SHAPE_HEIGHT" val="97.65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718*726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3"/>
  <p:tag name="KSO_WM_UNIT_ID" val="crop20194959_1*ζ_h_d*1_1_3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535.95"/>
  <p:tag name="KSO_WM_CREATIVE_CROP_SHAPE_TOP" val="175.5"/>
  <p:tag name="KSO_WM_CREATIVE_CROP_SHAPE_WIDTH" val="113.8"/>
  <p:tag name="KSO_WM_CREATIVE_CROP_SHAPE_HEIGHT" val="112.6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567*574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4"/>
  <p:tag name="KSO_WM_UNIT_ID" val="crop20194959_1*ζ_h_d*1_1_4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559.8"/>
  <p:tag name="KSO_WM_CREATIVE_CROP_SHAPE_TOP" val="295.15"/>
  <p:tag name="KSO_WM_CREATIVE_CROP_SHAPE_WIDTH" val="89.95"/>
  <p:tag name="KSO_WM_CREATIVE_CROP_SHAPE_HEIGHT" val="88.95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567*574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5"/>
  <p:tag name="KSO_WM_UNIT_ID" val="crop20194959_1*ζ_h_d*1_1_5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760.15"/>
  <p:tag name="KSO_WM_CREATIVE_CROP_SHAPE_TOP" val="187.3"/>
  <p:tag name="KSO_WM_CREATIVE_CROP_SHAPE_WIDTH" val="89.95"/>
  <p:tag name="KSO_WM_CREATIVE_CROP_SHAPE_HEIGHT" val="88.95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5.2.2"/>
  <p:tag name="PICTUREFILLRANGE" val="df7dabbe-0c5a-414f-8b79-65e0fa43fb52"/>
  <p:tag name="KSO_WM_UNIT_VALUE" val="718*726"/>
  <p:tag name="KSO_WM_UNIT_HIGHLIGHT" val="0"/>
  <p:tag name="KSO_WM_UNIT_COMPATIBLE" val="0"/>
  <p:tag name="KSO_WM_UNIT_DIAGRAM_ISNUMVISUAL" val="0"/>
  <p:tag name="KSO_WM_UNIT_DIAGRAM_ISREFERUNIT" val="0"/>
  <p:tag name="KSO_WM_DIAGRAM_GROUP_CODE" val="1519734589"/>
  <p:tag name="KSO_WM_UNIT_TYPE" val="ζ_h_d"/>
  <p:tag name="KSO_WM_UNIT_INDEX" val="1_1_6"/>
  <p:tag name="KSO_WM_UNIT_ID" val="crop20194959_1*ζ_h_d*1_1_6"/>
  <p:tag name="KSO_WM_TEMPLATE_CATEGORY" val="crop"/>
  <p:tag name="KSO_WM_TEMPLATE_INDEX" val="20194959"/>
  <p:tag name="KSO_WM_UNIT_LAYERLEVEL" val="1_1_1"/>
  <p:tag name="KSO_WM_TAG_VERSION" val="1.0"/>
  <p:tag name="KSO_WM_BEAUTIFY_FLAG" val="#wm#"/>
  <p:tag name="KSO_WM_UNIT_DIAGRAM_MODELTYPE" val="creativeCrop"/>
  <p:tag name="KSO_WM_CREATIVE_CROP_ORG_LEFT" val="499.45"/>
  <p:tag name="KSO_WM_CREATIVE_CROP_ORG_TOP" val="151.6"/>
  <p:tag name="KSO_WM_CREATIVE_CROP_ORG_WIDTH" val="411.5"/>
  <p:tag name="KSO_WM_CREATIVE_CROP_ORG_HEIGHT" val="273"/>
  <p:tag name="KSO_WM_CREATIVE_CROP_SHAPE_LEFT" val="760.65"/>
  <p:tag name="KSO_WM_CREATIVE_CROP_SHAPE_TOP" val="282.65"/>
  <p:tag name="KSO_WM_CREATIVE_CROP_SHAPE_WIDTH" val="113.8"/>
  <p:tag name="KSO_WM_CREATIVE_CROP_SHAPE_HEIGHT" val="112.6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LAYOUT_CNT" val="1_1"/>
  <p:tag name="KSO_WM_SLIDE_LAYOUT" val="a_f"/>
  <p:tag name="KSO_WM_SLIDE_SIZE" val="891*84"/>
  <p:tag name="KSO_WM_SLIDE_POSITION" val="38*269"/>
  <p:tag name="KSO_WM_BEAUTIFY_FLAG" val="#wm#"/>
  <p:tag name="KSO_WM_SLIDE_TYPE" val="text"/>
  <p:tag name="KSO_WM_SLIDE_ITEM_CNT" val="1"/>
  <p:tag name="KSO_WM_TAG_VERSION" val="1.0"/>
  <p:tag name="KSO_WM_COMBINE_RELATE_SLIDE_ID" val="background20182932_10"/>
  <p:tag name="KSO_WM_TEMPLATE_CATEGORY" val="custom"/>
  <p:tag name="KSO_WM_TEMPLATE_INDEX" val="20184694"/>
  <p:tag name="KSO_WM_SLIDE_ID" val="custom20184694_30"/>
  <p:tag name="KSO_WM_SLIDE_INDEX" val="30"/>
  <p:tag name="KSO_WM_TEMPLATE_SUBCATEGORY" val="combine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PRESET_TEXT_LEN" val="57"/>
  <p:tag name="KSO_WM_UNIT_PRESET_TEXT_INDEX" val="4"/>
  <p:tag name="KSO_WM_UNIT_CLEAR" val="0"/>
  <p:tag name="KSO_WM_UNIT_COMPATIBLE" val="0"/>
  <p:tag name="KSO_WM_UNIT_HIGHLIGHT" val="0"/>
  <p:tag name="KSO_WM_UNIT_VALUE" val="144"/>
  <p:tag name="KSO_WM_UNIT_LAYERLEVEL" val="1"/>
  <p:tag name="KSO_WM_UNIT_INDEX" val="1"/>
  <p:tag name="KSO_WM_UNIT_TYPE" val="f"/>
  <p:tag name="KSO_WM_UNIT_ID" val="custom20184694_30*f*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30*i*2"/>
  <p:tag name="KSO_WM_TEMPLATE_CATEGORY" val="custom"/>
  <p:tag name="KSO_WM_TEMPLATE_INDEX" val="20184694"/>
  <p:tag name="KSO_WM_UNIT_INDEX" val="2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28*343"/>
  <p:tag name="KSO_WM_SLIDE_POSITION" val="66*144"/>
  <p:tag name="KSO_WM_SLIDE_LAYOUT_CNT" val="1_1"/>
  <p:tag name="KSO_WM_SLIDE_LAYOUT" val="a_f"/>
  <p:tag name="KSO_WM_BEAUTIFY_FLAG" val="#wm#"/>
  <p:tag name="KSO_WM_SLIDE_TYPE" val="text"/>
  <p:tag name="KSO_WM_SLIDE_ITEM_CNT" val="1"/>
  <p:tag name="KSO_WM_TAG_VERSION" val="1.0"/>
  <p:tag name="KSO_WM_COMBINE_RELATE_SLIDE_ID" val="background20182932_2"/>
  <p:tag name="KSO_WM_TEMPLATE_CATEGORY" val="custom"/>
  <p:tag name="KSO_WM_TEMPLATE_INDEX" val="20184694"/>
  <p:tag name="KSO_WM_SLIDE_ID" val="custom20184694_2"/>
  <p:tag name="KSO_WM_SLIDE_INDEX" val="2"/>
  <p:tag name="KSO_WM_TEMPLATE_SUBCATEGORY" val="combine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UNIT_TYPE" val="d"/>
  <p:tag name="KSO_WM_UNIT_INDEX" val="1"/>
  <p:tag name="KSO_WM_UNIT_LAYERLEVEL" val="1"/>
  <p:tag name="KSO_WM_UNIT_VALUE" val="1905*1754"/>
  <p:tag name="KSO_WM_UNIT_HIGHLIGHT" val="0"/>
  <p:tag name="KSO_WM_UNIT_COMPATIBLE" val="0"/>
  <p:tag name="KSO_WM_UNIT_CLEAR" val="0"/>
  <p:tag name="KSO_WM_BEAUTIFY_FLAG" val="#wm#"/>
  <p:tag name="KSO_WM_TAG_VERSION" val="1.0"/>
  <p:tag name="KSO_WM_UNIT_ID" val="custom20184694_27*d*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5"/>
  <p:tag name="KSO_WM_SLIDE_LAYOUT" val="a_q"/>
  <p:tag name="KSO_WM_SLIDE_LAYOUT_CNT" val="1_1"/>
  <p:tag name="KSO_WM_SLIDE_TYPE" val="text"/>
  <p:tag name="KSO_WM_BEAUTIFY_FLAG" val="#wm#"/>
  <p:tag name="KSO_WM_SLIDE_POSITION" val="68*94"/>
  <p:tag name="KSO_WM_SLIDE_SIZE" val="835*407"/>
  <p:tag name="KSO_WM_COMBINE_RELATE_SLIDE_ID" val="diagram20169918_3"/>
  <p:tag name="KSO_WM_TEMPLATE_CATEGORY" val="custom"/>
  <p:tag name="KSO_WM_TEMPLATE_INDEX" val="20184694"/>
  <p:tag name="KSO_WM_SLIDE_ID" val="custom20184694_20"/>
  <p:tag name="KSO_WM_SLIDE_INDEX" val="20"/>
  <p:tag name="KSO_WM_DIAGRAM_GROUP_CODE" val="q1-1"/>
  <p:tag name="KSO_WM_TEMPLATE_SUBCATEGORY" val="combine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8*i*0"/>
  <p:tag name="KSO_WM_TEMPLATE_CATEGORY" val="custom"/>
  <p:tag name="KSO_WM_TEMPLATE_INDEX" val="20184694"/>
  <p:tag name="KSO_WM_UNIT_INDEX" val="0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3"/>
  <p:tag name="KSO_WM_SLIDE_LAYOUT" val="a_q"/>
  <p:tag name="KSO_WM_SLIDE_LAYOUT_CNT" val="1_1"/>
  <p:tag name="KSO_WM_SLIDE_TYPE" val="text"/>
  <p:tag name="KSO_WM_BEAUTIFY_FLAG" val="#wm#"/>
  <p:tag name="KSO_WM_SLIDE_POSITION" val="57*117"/>
  <p:tag name="KSO_WM_SLIDE_SIZE" val="850*325"/>
  <p:tag name="KSO_WM_COMBINE_RELATE_SLIDE_ID" val="diagram20169918_1"/>
  <p:tag name="KSO_WM_TEMPLATE_CATEGORY" val="custom"/>
  <p:tag name="KSO_WM_TEMPLATE_INDEX" val="20184694"/>
  <p:tag name="KSO_WM_SLIDE_ID" val="custom20184694_18"/>
  <p:tag name="KSO_WM_SLIDE_INDEX" val="18"/>
  <p:tag name="KSO_WM_DIAGRAM_GROUP_CODE" val="q1-1"/>
  <p:tag name="KSO_WM_TEMPLATE_SUBCATEGORY" val="combine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8*i*0"/>
  <p:tag name="KSO_WM_TEMPLATE_CATEGORY" val="custom"/>
  <p:tag name="KSO_WM_TEMPLATE_INDEX" val="20184694"/>
  <p:tag name="KSO_WM_UNIT_INDEX" val="0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SLIDE_ITEM_CNT" val="2"/>
  <p:tag name="KSO_WM_SLIDE_LAYOUT" val="a_f_d"/>
  <p:tag name="KSO_WM_SLIDE_LAYOUT_CNT" val="1_1_1"/>
  <p:tag name="KSO_WM_SLIDE_TYPE" val="text"/>
  <p:tag name="KSO_WM_BEAUTIFY_FLAG" val="#wm#"/>
  <p:tag name="KSO_WM_SLIDE_POSITION" val="25*0"/>
  <p:tag name="KSO_WM_SLIDE_SIZE" val="935*540"/>
  <p:tag name="KSO_WM_COMBINE_RELATE_SLIDE_ID" val="background20182932_7"/>
  <p:tag name="KSO_WM_TEMPLATE_CATEGORY" val="custom"/>
  <p:tag name="KSO_WM_TEMPLATE_INDEX" val="20184694"/>
  <p:tag name="KSO_WM_SLIDE_ID" val="custom20184694_27"/>
  <p:tag name="KSO_WM_SLIDE_INDEX" val="27"/>
  <p:tag name="KSO_WM_TEMPLATE_SUBCATEGORY" val="combine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7*i*2"/>
  <p:tag name="KSO_WM_TEMPLATE_CATEGORY" val="custom"/>
  <p:tag name="KSO_WM_TEMPLATE_INDEX" val="20184694"/>
  <p:tag name="KSO_WM_UNIT_INDEX" val="2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LAYOUT_CNT" val="1_1"/>
  <p:tag name="KSO_WM_SLIDE_LAYOUT" val="a_f"/>
  <p:tag name="KSO_WM_SLIDE_SIZE" val="891*84"/>
  <p:tag name="KSO_WM_SLIDE_POSITION" val="38*269"/>
  <p:tag name="KSO_WM_BEAUTIFY_FLAG" val="#wm#"/>
  <p:tag name="KSO_WM_SLIDE_TYPE" val="text"/>
  <p:tag name="KSO_WM_SLIDE_ITEM_CNT" val="1"/>
  <p:tag name="KSO_WM_TAG_VERSION" val="1.0"/>
  <p:tag name="KSO_WM_COMBINE_RELATE_SLIDE_ID" val="background20182932_10"/>
  <p:tag name="KSO_WM_TEMPLATE_CATEGORY" val="custom"/>
  <p:tag name="KSO_WM_TEMPLATE_INDEX" val="20184694"/>
  <p:tag name="KSO_WM_SLIDE_ID" val="custom20184694_30"/>
  <p:tag name="KSO_WM_SLIDE_INDEX" val="30"/>
  <p:tag name="KSO_WM_TEMPLATE_SUBCATEGORY" val="combine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PRESET_TEXT_LEN" val="17"/>
  <p:tag name="KSO_WM_UNIT_PRESET_TEXT_INDEX" val="3"/>
  <p:tag name="KSO_WM_UNIT_CLEAR" val="0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4694_30*a*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4694"/>
  <p:tag name="KSO_WM_TAG_VERSION" val="1.0"/>
  <p:tag name="KSO_WM_BEAUTIFY_FLAG" val="#wm#"/>
  <p:tag name="KSO_WM_UNIT_PRESET_TEXT_LEN" val="57"/>
  <p:tag name="KSO_WM_UNIT_PRESET_TEXT_INDEX" val="4"/>
  <p:tag name="KSO_WM_UNIT_CLEAR" val="0"/>
  <p:tag name="KSO_WM_UNIT_COMPATIBLE" val="0"/>
  <p:tag name="KSO_WM_UNIT_HIGHLIGHT" val="0"/>
  <p:tag name="KSO_WM_UNIT_VALUE" val="144"/>
  <p:tag name="KSO_WM_UNIT_LAYERLEVEL" val="1"/>
  <p:tag name="KSO_WM_UNIT_INDEX" val="1"/>
  <p:tag name="KSO_WM_UNIT_TYPE" val="f"/>
  <p:tag name="KSO_WM_UNIT_ID" val="custom20184694_30*f*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30*i*2"/>
  <p:tag name="KSO_WM_TEMPLATE_CATEGORY" val="custom"/>
  <p:tag name="KSO_WM_TEMPLATE_INDEX" val="20184694"/>
  <p:tag name="KSO_WM_UNIT_INDEX" val="2"/>
</p:tagLst>
</file>

<file path=ppt/theme/theme1.xml><?xml version="1.0" encoding="utf-8"?>
<a:theme xmlns:a="http://schemas.openxmlformats.org/drawingml/2006/main" name="1_默认设计模板">
  <a:themeElements>
    <a:clrScheme name="Office 主题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0000"/>
      </a:accent1>
      <a:accent2>
        <a:srgbClr val="FFFFFF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a="http://schemas.openxmlformats.org/drawingml/2006/main">
  <a:clrScheme name="Office 主题">
    <a:dk1>
      <a:srgbClr val="000000"/>
    </a:dk1>
    <a:lt1>
      <a:srgbClr val="FFFFFF"/>
    </a:lt1>
    <a:dk2>
      <a:srgbClr val="000000"/>
    </a:dk2>
    <a:lt2>
      <a:srgbClr val="FFFFFF"/>
    </a:lt2>
    <a:accent1>
      <a:srgbClr val="FF0000"/>
    </a:accent1>
    <a:accent2>
      <a:srgbClr val="FFFFFF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941</Words>
  <Application>Microsoft Office PowerPoint</Application>
  <PresentationFormat>Widescreen</PresentationFormat>
  <Paragraphs>190</Paragraphs>
  <Slides>26</Slides>
  <Notes>26</Notes>
  <HiddenSlides>0</HiddenSlides>
  <MMClips>20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等线</vt:lpstr>
      <vt:lpstr>黑体</vt:lpstr>
      <vt:lpstr>微软雅黑</vt:lpstr>
      <vt:lpstr>Arial</vt:lpstr>
      <vt:lpstr>Calibri</vt:lpstr>
      <vt:lpstr>Impact</vt:lpstr>
      <vt:lpstr>Times New Roman</vt:lpstr>
      <vt:lpstr>Wingdings</vt:lpstr>
      <vt:lpstr>1_默认设计模板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Huijuan Li (1805161)</cp:lastModifiedBy>
  <cp:revision>60</cp:revision>
  <dcterms:created xsi:type="dcterms:W3CDTF">2019-04-22T13:03:00Z</dcterms:created>
  <dcterms:modified xsi:type="dcterms:W3CDTF">2019-04-29T14:40:17Z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2052-11.1.0.8661</vt:lpwstr>
  </property>
</Properties>
</file>