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4" r:id="rId5"/>
    <p:sldId id="260" r:id="rId6"/>
    <p:sldId id="261" r:id="rId7"/>
    <p:sldId id="258" r:id="rId8"/>
    <p:sldId id="262" r:id="rId9"/>
    <p:sldId id="263"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751F03-8166-451F-8027-E82DE7D4264A}" v="1" dt="2023-10-10T13:35:02.8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isy Wilson" userId="49e84a28-c8f7-470d-a3f2-69207d692ef0" providerId="ADAL" clId="{F9751F03-8166-451F-8027-E82DE7D4264A}"/>
    <pc:docChg chg="custSel addSld modSld sldOrd">
      <pc:chgData name="Daisy Wilson" userId="49e84a28-c8f7-470d-a3f2-69207d692ef0" providerId="ADAL" clId="{F9751F03-8166-451F-8027-E82DE7D4264A}" dt="2023-10-10T13:36:00.812" v="315" actId="207"/>
      <pc:docMkLst>
        <pc:docMk/>
      </pc:docMkLst>
      <pc:sldChg chg="modSp mod">
        <pc:chgData name="Daisy Wilson" userId="49e84a28-c8f7-470d-a3f2-69207d692ef0" providerId="ADAL" clId="{F9751F03-8166-451F-8027-E82DE7D4264A}" dt="2023-10-10T11:02:41.240" v="287" actId="20577"/>
        <pc:sldMkLst>
          <pc:docMk/>
          <pc:sldMk cId="3002294308" sldId="257"/>
        </pc:sldMkLst>
        <pc:spChg chg="mod">
          <ac:chgData name="Daisy Wilson" userId="49e84a28-c8f7-470d-a3f2-69207d692ef0" providerId="ADAL" clId="{F9751F03-8166-451F-8027-E82DE7D4264A}" dt="2023-10-10T11:02:41.240" v="287" actId="20577"/>
          <ac:spMkLst>
            <pc:docMk/>
            <pc:sldMk cId="3002294308" sldId="257"/>
            <ac:spMk id="3" creationId="{054F2F57-0B79-9E0A-13E8-5B4ED1A8192C}"/>
          </ac:spMkLst>
        </pc:spChg>
      </pc:sldChg>
      <pc:sldChg chg="addSp delSp modSp new mod">
        <pc:chgData name="Daisy Wilson" userId="49e84a28-c8f7-470d-a3f2-69207d692ef0" providerId="ADAL" clId="{F9751F03-8166-451F-8027-E82DE7D4264A}" dt="2023-10-10T10:46:51.071" v="13" actId="1076"/>
        <pc:sldMkLst>
          <pc:docMk/>
          <pc:sldMk cId="457177338" sldId="263"/>
        </pc:sldMkLst>
        <pc:spChg chg="del">
          <ac:chgData name="Daisy Wilson" userId="49e84a28-c8f7-470d-a3f2-69207d692ef0" providerId="ADAL" clId="{F9751F03-8166-451F-8027-E82DE7D4264A}" dt="2023-10-10T10:46:00.094" v="1" actId="478"/>
          <ac:spMkLst>
            <pc:docMk/>
            <pc:sldMk cId="457177338" sldId="263"/>
            <ac:spMk id="2" creationId="{2C589FC5-CB8E-AB29-037F-CF3DCE50A8E9}"/>
          </ac:spMkLst>
        </pc:spChg>
        <pc:spChg chg="del">
          <ac:chgData name="Daisy Wilson" userId="49e84a28-c8f7-470d-a3f2-69207d692ef0" providerId="ADAL" clId="{F9751F03-8166-451F-8027-E82DE7D4264A}" dt="2023-10-10T10:46:02.152" v="2" actId="478"/>
          <ac:spMkLst>
            <pc:docMk/>
            <pc:sldMk cId="457177338" sldId="263"/>
            <ac:spMk id="3" creationId="{14179898-D5E5-9704-260C-843A36F3123C}"/>
          </ac:spMkLst>
        </pc:spChg>
        <pc:spChg chg="add mod">
          <ac:chgData name="Daisy Wilson" userId="49e84a28-c8f7-470d-a3f2-69207d692ef0" providerId="ADAL" clId="{F9751F03-8166-451F-8027-E82DE7D4264A}" dt="2023-10-10T10:46:44.533" v="10" actId="1076"/>
          <ac:spMkLst>
            <pc:docMk/>
            <pc:sldMk cId="457177338" sldId="263"/>
            <ac:spMk id="7" creationId="{8EF892C8-7CC6-DE08-554C-701A756741B5}"/>
          </ac:spMkLst>
        </pc:spChg>
        <pc:picChg chg="add mod">
          <ac:chgData name="Daisy Wilson" userId="49e84a28-c8f7-470d-a3f2-69207d692ef0" providerId="ADAL" clId="{F9751F03-8166-451F-8027-E82DE7D4264A}" dt="2023-10-10T10:46:51.071" v="13" actId="1076"/>
          <ac:picMkLst>
            <pc:docMk/>
            <pc:sldMk cId="457177338" sldId="263"/>
            <ac:picMk id="5" creationId="{3E16C97A-C5B4-6B64-D843-3CDD8CA65C27}"/>
          </ac:picMkLst>
        </pc:picChg>
      </pc:sldChg>
      <pc:sldChg chg="modSp add mod">
        <pc:chgData name="Daisy Wilson" userId="49e84a28-c8f7-470d-a3f2-69207d692ef0" providerId="ADAL" clId="{F9751F03-8166-451F-8027-E82DE7D4264A}" dt="2023-10-10T10:50:30.864" v="61" actId="20577"/>
        <pc:sldMkLst>
          <pc:docMk/>
          <pc:sldMk cId="4259868006" sldId="264"/>
        </pc:sldMkLst>
        <pc:spChg chg="mod">
          <ac:chgData name="Daisy Wilson" userId="49e84a28-c8f7-470d-a3f2-69207d692ef0" providerId="ADAL" clId="{F9751F03-8166-451F-8027-E82DE7D4264A}" dt="2023-10-10T10:50:30.864" v="61" actId="20577"/>
          <ac:spMkLst>
            <pc:docMk/>
            <pc:sldMk cId="4259868006" sldId="264"/>
            <ac:spMk id="2" creationId="{E46D6881-C61A-7AD3-C5D2-7541A50B7B31}"/>
          </ac:spMkLst>
        </pc:spChg>
        <pc:spChg chg="mod">
          <ac:chgData name="Daisy Wilson" userId="49e84a28-c8f7-470d-a3f2-69207d692ef0" providerId="ADAL" clId="{F9751F03-8166-451F-8027-E82DE7D4264A}" dt="2023-10-10T10:50:25.528" v="52" actId="207"/>
          <ac:spMkLst>
            <pc:docMk/>
            <pc:sldMk cId="4259868006" sldId="264"/>
            <ac:spMk id="3" creationId="{054F2F57-0B79-9E0A-13E8-5B4ED1A8192C}"/>
          </ac:spMkLst>
        </pc:spChg>
      </pc:sldChg>
      <pc:sldChg chg="addSp delSp modSp add mod ord setBg">
        <pc:chgData name="Daisy Wilson" userId="49e84a28-c8f7-470d-a3f2-69207d692ef0" providerId="ADAL" clId="{F9751F03-8166-451F-8027-E82DE7D4264A}" dt="2023-10-10T11:02:25.130" v="286" actId="20577"/>
        <pc:sldMkLst>
          <pc:docMk/>
          <pc:sldMk cId="298655644" sldId="265"/>
        </pc:sldMkLst>
        <pc:spChg chg="mod">
          <ac:chgData name="Daisy Wilson" userId="49e84a28-c8f7-470d-a3f2-69207d692ef0" providerId="ADAL" clId="{F9751F03-8166-451F-8027-E82DE7D4264A}" dt="2023-10-10T11:01:40.189" v="278" actId="26606"/>
          <ac:spMkLst>
            <pc:docMk/>
            <pc:sldMk cId="298655644" sldId="265"/>
            <ac:spMk id="2" creationId="{E46D6881-C61A-7AD3-C5D2-7541A50B7B31}"/>
          </ac:spMkLst>
        </pc:spChg>
        <pc:spChg chg="mod">
          <ac:chgData name="Daisy Wilson" userId="49e84a28-c8f7-470d-a3f2-69207d692ef0" providerId="ADAL" clId="{F9751F03-8166-451F-8027-E82DE7D4264A}" dt="2023-10-10T11:02:03.314" v="283" actId="113"/>
          <ac:spMkLst>
            <pc:docMk/>
            <pc:sldMk cId="298655644" sldId="265"/>
            <ac:spMk id="3" creationId="{054F2F57-0B79-9E0A-13E8-5B4ED1A8192C}"/>
          </ac:spMkLst>
        </pc:spChg>
        <pc:spChg chg="del">
          <ac:chgData name="Daisy Wilson" userId="49e84a28-c8f7-470d-a3f2-69207d692ef0" providerId="ADAL" clId="{F9751F03-8166-451F-8027-E82DE7D4264A}" dt="2023-10-10T11:01:40.189" v="278" actId="26606"/>
          <ac:spMkLst>
            <pc:docMk/>
            <pc:sldMk cId="298655644" sldId="265"/>
            <ac:spMk id="9" creationId="{A9CCD9CD-49AE-3D3E-923B-81ECD3FBF75F}"/>
          </ac:spMkLst>
        </pc:spChg>
        <pc:spChg chg="add mod">
          <ac:chgData name="Daisy Wilson" userId="49e84a28-c8f7-470d-a3f2-69207d692ef0" providerId="ADAL" clId="{F9751F03-8166-451F-8027-E82DE7D4264A}" dt="2023-10-10T11:02:25.130" v="286" actId="20577"/>
          <ac:spMkLst>
            <pc:docMk/>
            <pc:sldMk cId="298655644" sldId="265"/>
            <ac:spMk id="14" creationId="{0305C58C-561F-DB4D-A96A-FCD0201FEECC}"/>
          </ac:spMkLst>
        </pc:spChg>
        <pc:spChg chg="add del">
          <ac:chgData name="Daisy Wilson" userId="49e84a28-c8f7-470d-a3f2-69207d692ef0" providerId="ADAL" clId="{F9751F03-8166-451F-8027-E82DE7D4264A}" dt="2023-10-10T11:02:19.671" v="284" actId="478"/>
          <ac:spMkLst>
            <pc:docMk/>
            <pc:sldMk cId="298655644" sldId="265"/>
            <ac:spMk id="16" creationId="{2652993B-4B56-F093-0878-AFC73EAFA429}"/>
          </ac:spMkLst>
        </pc:spChg>
        <pc:spChg chg="add mod">
          <ac:chgData name="Daisy Wilson" userId="49e84a28-c8f7-470d-a3f2-69207d692ef0" providerId="ADAL" clId="{F9751F03-8166-451F-8027-E82DE7D4264A}" dt="2023-10-10T11:02:21.862" v="285" actId="20577"/>
          <ac:spMkLst>
            <pc:docMk/>
            <pc:sldMk cId="298655644" sldId="265"/>
            <ac:spMk id="18" creationId="{48A859AF-B3E4-088A-34FB-47F4DD0C2C50}"/>
          </ac:spMkLst>
        </pc:spChg>
        <pc:picChg chg="mod ord">
          <ac:chgData name="Daisy Wilson" userId="49e84a28-c8f7-470d-a3f2-69207d692ef0" providerId="ADAL" clId="{F9751F03-8166-451F-8027-E82DE7D4264A}" dt="2023-10-10T11:01:40.189" v="278" actId="26606"/>
          <ac:picMkLst>
            <pc:docMk/>
            <pc:sldMk cId="298655644" sldId="265"/>
            <ac:picMk id="4" creationId="{CEC29CC1-D4D6-A487-9D2C-39C4925D8E48}"/>
          </ac:picMkLst>
        </pc:picChg>
      </pc:sldChg>
      <pc:sldChg chg="addSp delSp modSp new mod">
        <pc:chgData name="Daisy Wilson" userId="49e84a28-c8f7-470d-a3f2-69207d692ef0" providerId="ADAL" clId="{F9751F03-8166-451F-8027-E82DE7D4264A}" dt="2023-10-10T13:36:00.812" v="315" actId="207"/>
        <pc:sldMkLst>
          <pc:docMk/>
          <pc:sldMk cId="446456136" sldId="266"/>
        </pc:sldMkLst>
        <pc:spChg chg="mod">
          <ac:chgData name="Daisy Wilson" userId="49e84a28-c8f7-470d-a3f2-69207d692ef0" providerId="ADAL" clId="{F9751F03-8166-451F-8027-E82DE7D4264A}" dt="2023-10-10T13:36:00.812" v="315" actId="207"/>
          <ac:spMkLst>
            <pc:docMk/>
            <pc:sldMk cId="446456136" sldId="266"/>
            <ac:spMk id="2" creationId="{939BE4C3-D7FF-30E5-8460-8077106D6C56}"/>
          </ac:spMkLst>
        </pc:spChg>
        <pc:spChg chg="del mod">
          <ac:chgData name="Daisy Wilson" userId="49e84a28-c8f7-470d-a3f2-69207d692ef0" providerId="ADAL" clId="{F9751F03-8166-451F-8027-E82DE7D4264A}" dt="2023-10-10T13:34:46.404" v="290" actId="478"/>
          <ac:spMkLst>
            <pc:docMk/>
            <pc:sldMk cId="446456136" sldId="266"/>
            <ac:spMk id="3" creationId="{22EF66B1-900A-8CBF-93BB-323810331AFD}"/>
          </ac:spMkLst>
        </pc:spChg>
        <pc:picChg chg="add mod">
          <ac:chgData name="Daisy Wilson" userId="49e84a28-c8f7-470d-a3f2-69207d692ef0" providerId="ADAL" clId="{F9751F03-8166-451F-8027-E82DE7D4264A}" dt="2023-10-10T13:35:06.208" v="306" actId="1076"/>
          <ac:picMkLst>
            <pc:docMk/>
            <pc:sldMk cId="446456136" sldId="266"/>
            <ac:picMk id="4" creationId="{FDF17715-54DA-5807-791C-EA16785ECF5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10/10/2023</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293134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10/10/2023</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89055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10/10/2023</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127673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10/10/2023</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83517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10/10/2023</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620395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10/10/2023</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989643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10/10/2023</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07335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10/10/2023</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917712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10/10/2023</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4802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10/10/2023</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19377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10/10/2023</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643172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10/10/2023</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38492329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tes.com/magazine/archive/5-steps-effective-lesson-pla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kidshealth.org/en/parents/color-blind-factsheet.html#:~:text=making%20copies%20of%20handouts%20with,with%20colors%20are%20appropriately%20labeled" TargetMode="External"/><Relationship Id="rId2" Type="http://schemas.openxmlformats.org/officeDocument/2006/relationships/hyperlink" Target="https://www.colourblindawareness.org/wp-content/uploads/2010/08/AdviceForTeachers.pdf"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hyperlink" Target="https://www.nsead.org/resources/health-safety/" TargetMode="External"/><Relationship Id="rId2" Type="http://schemas.openxmlformats.org/officeDocument/2006/relationships/hyperlink" Target="https://www.nsead.org/courses-advice/cpd-and-training/22-secondary-health-safety/"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hyperlink" Target="https://dt.cleapss.org.uk/resource/d-t-h-s-online-training.aspx"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theprinthaus.org/open-day"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n abstract burst of blue and pink">
            <a:extLst>
              <a:ext uri="{FF2B5EF4-FFF2-40B4-BE49-F238E27FC236}">
                <a16:creationId xmlns:a16="http://schemas.microsoft.com/office/drawing/2014/main" id="{CEC29CC1-D4D6-A487-9D2C-39C4925D8E48}"/>
              </a:ext>
            </a:extLst>
          </p:cNvPr>
          <p:cNvPicPr>
            <a:picLocks noChangeAspect="1"/>
          </p:cNvPicPr>
          <p:nvPr/>
        </p:nvPicPr>
        <p:blipFill rotWithShape="1">
          <a:blip r:embed="rId2"/>
          <a:srcRect/>
          <a:stretch/>
        </p:blipFill>
        <p:spPr>
          <a:xfrm>
            <a:off x="20" y="-1"/>
            <a:ext cx="12191980" cy="6858001"/>
          </a:xfrm>
          <a:prstGeom prst="rect">
            <a:avLst/>
          </a:prstGeom>
        </p:spPr>
      </p:pic>
      <p:sp>
        <p:nvSpPr>
          <p:cNvPr id="9" name="Rectangle 8">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32383"/>
            <a:ext cx="12192000" cy="4525617"/>
          </a:xfrm>
          <a:prstGeom prst="rect">
            <a:avLst/>
          </a:prstGeom>
          <a:gradFill>
            <a:gsLst>
              <a:gs pos="0">
                <a:srgbClr val="000000">
                  <a:alpha val="0"/>
                </a:srgbClr>
              </a:gs>
              <a:gs pos="55000">
                <a:srgbClr val="000000">
                  <a:alpha val="50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D6881-C61A-7AD3-C5D2-7541A50B7B31}"/>
              </a:ext>
            </a:extLst>
          </p:cNvPr>
          <p:cNvSpPr>
            <a:spLocks noGrp="1"/>
          </p:cNvSpPr>
          <p:nvPr>
            <p:ph type="ctrTitle"/>
          </p:nvPr>
        </p:nvSpPr>
        <p:spPr>
          <a:xfrm>
            <a:off x="624506" y="3621149"/>
            <a:ext cx="8837546" cy="1870483"/>
          </a:xfrm>
        </p:spPr>
        <p:txBody>
          <a:bodyPr>
            <a:normAutofit/>
          </a:bodyPr>
          <a:lstStyle/>
          <a:p>
            <a:pPr algn="l"/>
            <a:r>
              <a:rPr lang="en-GB" dirty="0">
                <a:solidFill>
                  <a:srgbClr val="FFFFFF"/>
                </a:solidFill>
              </a:rPr>
              <a:t>Bits &amp; Pieces</a:t>
            </a:r>
          </a:p>
        </p:txBody>
      </p:sp>
      <p:sp>
        <p:nvSpPr>
          <p:cNvPr id="3" name="Subtitle 2">
            <a:extLst>
              <a:ext uri="{FF2B5EF4-FFF2-40B4-BE49-F238E27FC236}">
                <a16:creationId xmlns:a16="http://schemas.microsoft.com/office/drawing/2014/main" id="{054F2F57-0B79-9E0A-13E8-5B4ED1A8192C}"/>
              </a:ext>
            </a:extLst>
          </p:cNvPr>
          <p:cNvSpPr>
            <a:spLocks noGrp="1"/>
          </p:cNvSpPr>
          <p:nvPr>
            <p:ph type="subTitle" idx="1"/>
          </p:nvPr>
        </p:nvSpPr>
        <p:spPr>
          <a:xfrm>
            <a:off x="624506" y="5547048"/>
            <a:ext cx="8837546" cy="770020"/>
          </a:xfrm>
        </p:spPr>
        <p:txBody>
          <a:bodyPr>
            <a:normAutofit/>
          </a:bodyPr>
          <a:lstStyle/>
          <a:p>
            <a:pPr algn="l"/>
            <a:endParaRPr lang="en-GB" dirty="0">
              <a:solidFill>
                <a:srgbClr val="FFFFFF"/>
              </a:solidFill>
            </a:endParaRPr>
          </a:p>
        </p:txBody>
      </p:sp>
    </p:spTree>
    <p:extLst>
      <p:ext uri="{BB962C8B-B14F-4D97-AF65-F5344CB8AC3E}">
        <p14:creationId xmlns:p14="http://schemas.microsoft.com/office/powerpoint/2010/main" val="969095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n abstract burst of blue and pink">
            <a:extLst>
              <a:ext uri="{FF2B5EF4-FFF2-40B4-BE49-F238E27FC236}">
                <a16:creationId xmlns:a16="http://schemas.microsoft.com/office/drawing/2014/main" id="{CEC29CC1-D4D6-A487-9D2C-39C4925D8E48}"/>
              </a:ext>
            </a:extLst>
          </p:cNvPr>
          <p:cNvPicPr>
            <a:picLocks noChangeAspect="1"/>
          </p:cNvPicPr>
          <p:nvPr/>
        </p:nvPicPr>
        <p:blipFill rotWithShape="1">
          <a:blip r:embed="rId2"/>
          <a:srcRect/>
          <a:stretch/>
        </p:blipFill>
        <p:spPr>
          <a:xfrm>
            <a:off x="20" y="-1"/>
            <a:ext cx="12191980" cy="6858001"/>
          </a:xfrm>
          <a:prstGeom prst="rect">
            <a:avLst/>
          </a:prstGeom>
        </p:spPr>
      </p:pic>
      <p:sp>
        <p:nvSpPr>
          <p:cNvPr id="9" name="Rectangle 8">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32383"/>
            <a:ext cx="12192000" cy="4525617"/>
          </a:xfrm>
          <a:prstGeom prst="rect">
            <a:avLst/>
          </a:prstGeom>
          <a:gradFill>
            <a:gsLst>
              <a:gs pos="0">
                <a:srgbClr val="000000">
                  <a:alpha val="0"/>
                </a:srgbClr>
              </a:gs>
              <a:gs pos="55000">
                <a:srgbClr val="000000">
                  <a:alpha val="50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D6881-C61A-7AD3-C5D2-7541A50B7B31}"/>
              </a:ext>
            </a:extLst>
          </p:cNvPr>
          <p:cNvSpPr>
            <a:spLocks noGrp="1"/>
          </p:cNvSpPr>
          <p:nvPr>
            <p:ph type="ctrTitle"/>
          </p:nvPr>
        </p:nvSpPr>
        <p:spPr>
          <a:xfrm>
            <a:off x="624506" y="3621149"/>
            <a:ext cx="8837546" cy="1870483"/>
          </a:xfrm>
        </p:spPr>
        <p:txBody>
          <a:bodyPr>
            <a:normAutofit/>
          </a:bodyPr>
          <a:lstStyle/>
          <a:p>
            <a:pPr algn="l"/>
            <a:r>
              <a:rPr lang="en-GB" dirty="0">
                <a:solidFill>
                  <a:srgbClr val="FFFFFF"/>
                </a:solidFill>
              </a:rPr>
              <a:t>Session aims:</a:t>
            </a:r>
          </a:p>
        </p:txBody>
      </p:sp>
      <p:sp>
        <p:nvSpPr>
          <p:cNvPr id="3" name="Subtitle 2">
            <a:extLst>
              <a:ext uri="{FF2B5EF4-FFF2-40B4-BE49-F238E27FC236}">
                <a16:creationId xmlns:a16="http://schemas.microsoft.com/office/drawing/2014/main" id="{054F2F57-0B79-9E0A-13E8-5B4ED1A8192C}"/>
              </a:ext>
            </a:extLst>
          </p:cNvPr>
          <p:cNvSpPr>
            <a:spLocks noGrp="1"/>
          </p:cNvSpPr>
          <p:nvPr>
            <p:ph type="subTitle" idx="1"/>
          </p:nvPr>
        </p:nvSpPr>
        <p:spPr>
          <a:xfrm>
            <a:off x="624506" y="5547048"/>
            <a:ext cx="8837546" cy="770020"/>
          </a:xfrm>
        </p:spPr>
        <p:txBody>
          <a:bodyPr>
            <a:normAutofit/>
          </a:bodyPr>
          <a:lstStyle/>
          <a:p>
            <a:pPr algn="l"/>
            <a:r>
              <a:rPr lang="en-GB" dirty="0">
                <a:solidFill>
                  <a:srgbClr val="FFFFFF"/>
                </a:solidFill>
              </a:rPr>
              <a:t>To revisit pedagogy and literature which I have identified as requiring further focus</a:t>
            </a:r>
          </a:p>
        </p:txBody>
      </p:sp>
    </p:spTree>
    <p:extLst>
      <p:ext uri="{BB962C8B-B14F-4D97-AF65-F5344CB8AC3E}">
        <p14:creationId xmlns:p14="http://schemas.microsoft.com/office/powerpoint/2010/main" val="3002294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n abstract burst of blue and pink">
            <a:extLst>
              <a:ext uri="{FF2B5EF4-FFF2-40B4-BE49-F238E27FC236}">
                <a16:creationId xmlns:a16="http://schemas.microsoft.com/office/drawing/2014/main" id="{CEC29CC1-D4D6-A487-9D2C-39C4925D8E48}"/>
              </a:ext>
            </a:extLst>
          </p:cNvPr>
          <p:cNvPicPr>
            <a:picLocks noChangeAspect="1"/>
          </p:cNvPicPr>
          <p:nvPr/>
        </p:nvPicPr>
        <p:blipFill rotWithShape="1">
          <a:blip r:embed="rId2"/>
          <a:srcRect/>
          <a:stretch/>
        </p:blipFill>
        <p:spPr>
          <a:xfrm>
            <a:off x="20" y="-140246"/>
            <a:ext cx="12191980" cy="6858001"/>
          </a:xfrm>
          <a:prstGeom prst="rect">
            <a:avLst/>
          </a:prstGeom>
        </p:spPr>
      </p:pic>
      <p:sp>
        <p:nvSpPr>
          <p:cNvPr id="9" name="Rectangle 8">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32383"/>
            <a:ext cx="12192000" cy="4525617"/>
          </a:xfrm>
          <a:prstGeom prst="rect">
            <a:avLst/>
          </a:prstGeom>
          <a:gradFill>
            <a:gsLst>
              <a:gs pos="0">
                <a:srgbClr val="000000">
                  <a:alpha val="0"/>
                </a:srgbClr>
              </a:gs>
              <a:gs pos="55000">
                <a:srgbClr val="000000">
                  <a:alpha val="50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D6881-C61A-7AD3-C5D2-7541A50B7B31}"/>
              </a:ext>
            </a:extLst>
          </p:cNvPr>
          <p:cNvSpPr>
            <a:spLocks noGrp="1"/>
          </p:cNvSpPr>
          <p:nvPr>
            <p:ph type="ctrTitle"/>
          </p:nvPr>
        </p:nvSpPr>
        <p:spPr>
          <a:xfrm>
            <a:off x="624506" y="3621149"/>
            <a:ext cx="8837546" cy="1870483"/>
          </a:xfrm>
        </p:spPr>
        <p:txBody>
          <a:bodyPr>
            <a:normAutofit/>
          </a:bodyPr>
          <a:lstStyle/>
          <a:p>
            <a:pPr algn="l"/>
            <a:r>
              <a:rPr lang="en-GB" dirty="0">
                <a:solidFill>
                  <a:srgbClr val="FFFFFF"/>
                </a:solidFill>
              </a:rPr>
              <a:t>Plenaries and starters</a:t>
            </a:r>
          </a:p>
        </p:txBody>
      </p:sp>
      <p:sp>
        <p:nvSpPr>
          <p:cNvPr id="3" name="Subtitle 2">
            <a:extLst>
              <a:ext uri="{FF2B5EF4-FFF2-40B4-BE49-F238E27FC236}">
                <a16:creationId xmlns:a16="http://schemas.microsoft.com/office/drawing/2014/main" id="{054F2F57-0B79-9E0A-13E8-5B4ED1A8192C}"/>
              </a:ext>
            </a:extLst>
          </p:cNvPr>
          <p:cNvSpPr>
            <a:spLocks noGrp="1"/>
          </p:cNvSpPr>
          <p:nvPr>
            <p:ph type="subTitle" idx="1"/>
          </p:nvPr>
        </p:nvSpPr>
        <p:spPr>
          <a:xfrm>
            <a:off x="624506" y="5547048"/>
            <a:ext cx="8837546" cy="770020"/>
          </a:xfrm>
        </p:spPr>
        <p:txBody>
          <a:bodyPr>
            <a:normAutofit/>
          </a:bodyPr>
          <a:lstStyle/>
          <a:p>
            <a:pPr algn="l"/>
            <a:r>
              <a:rPr lang="en-GB" b="0" i="0" dirty="0">
                <a:solidFill>
                  <a:schemeClr val="bg1"/>
                </a:solidFill>
                <a:latin typeface="Söhne"/>
              </a:rPr>
              <a:t>Teachers use plenaries and starters to engage students, activate prior knowledge, and consolidate learning, enhancing the overall effectiveness of their lessons.</a:t>
            </a:r>
            <a:endParaRPr lang="en-GB" dirty="0">
              <a:solidFill>
                <a:schemeClr val="bg1"/>
              </a:solidFill>
            </a:endParaRPr>
          </a:p>
        </p:txBody>
      </p:sp>
    </p:spTree>
    <p:extLst>
      <p:ext uri="{BB962C8B-B14F-4D97-AF65-F5344CB8AC3E}">
        <p14:creationId xmlns:p14="http://schemas.microsoft.com/office/powerpoint/2010/main" val="4239642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n abstract burst of blue and pink">
            <a:extLst>
              <a:ext uri="{FF2B5EF4-FFF2-40B4-BE49-F238E27FC236}">
                <a16:creationId xmlns:a16="http://schemas.microsoft.com/office/drawing/2014/main" id="{CEC29CC1-D4D6-A487-9D2C-39C4925D8E48}"/>
              </a:ext>
            </a:extLst>
          </p:cNvPr>
          <p:cNvPicPr>
            <a:picLocks noChangeAspect="1"/>
          </p:cNvPicPr>
          <p:nvPr/>
        </p:nvPicPr>
        <p:blipFill rotWithShape="1">
          <a:blip r:embed="rId2"/>
          <a:srcRect/>
          <a:stretch/>
        </p:blipFill>
        <p:spPr>
          <a:xfrm>
            <a:off x="20" y="-140246"/>
            <a:ext cx="12191980" cy="6858001"/>
          </a:xfrm>
          <a:prstGeom prst="rect">
            <a:avLst/>
          </a:prstGeom>
        </p:spPr>
      </p:pic>
      <p:sp>
        <p:nvSpPr>
          <p:cNvPr id="9" name="Rectangle 8">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32383"/>
            <a:ext cx="12192000" cy="4525617"/>
          </a:xfrm>
          <a:prstGeom prst="rect">
            <a:avLst/>
          </a:prstGeom>
          <a:gradFill>
            <a:gsLst>
              <a:gs pos="0">
                <a:srgbClr val="000000">
                  <a:alpha val="0"/>
                </a:srgbClr>
              </a:gs>
              <a:gs pos="55000">
                <a:srgbClr val="000000">
                  <a:alpha val="50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D6881-C61A-7AD3-C5D2-7541A50B7B31}"/>
              </a:ext>
            </a:extLst>
          </p:cNvPr>
          <p:cNvSpPr>
            <a:spLocks noGrp="1"/>
          </p:cNvSpPr>
          <p:nvPr>
            <p:ph type="ctrTitle"/>
          </p:nvPr>
        </p:nvSpPr>
        <p:spPr>
          <a:xfrm>
            <a:off x="624506" y="3621149"/>
            <a:ext cx="8837546" cy="1870483"/>
          </a:xfrm>
        </p:spPr>
        <p:txBody>
          <a:bodyPr>
            <a:normAutofit/>
          </a:bodyPr>
          <a:lstStyle/>
          <a:p>
            <a:pPr algn="l"/>
            <a:r>
              <a:rPr lang="en-GB" dirty="0">
                <a:solidFill>
                  <a:srgbClr val="FFFFFF"/>
                </a:solidFill>
              </a:rPr>
              <a:t>Skim &amp; Scan: Starter</a:t>
            </a:r>
          </a:p>
        </p:txBody>
      </p:sp>
      <p:sp>
        <p:nvSpPr>
          <p:cNvPr id="3" name="Subtitle 2">
            <a:extLst>
              <a:ext uri="{FF2B5EF4-FFF2-40B4-BE49-F238E27FC236}">
                <a16:creationId xmlns:a16="http://schemas.microsoft.com/office/drawing/2014/main" id="{054F2F57-0B79-9E0A-13E8-5B4ED1A8192C}"/>
              </a:ext>
            </a:extLst>
          </p:cNvPr>
          <p:cNvSpPr>
            <a:spLocks noGrp="1"/>
          </p:cNvSpPr>
          <p:nvPr>
            <p:ph type="subTitle" idx="1"/>
          </p:nvPr>
        </p:nvSpPr>
        <p:spPr>
          <a:xfrm>
            <a:off x="624506" y="5547048"/>
            <a:ext cx="8837546" cy="770020"/>
          </a:xfrm>
        </p:spPr>
        <p:txBody>
          <a:bodyPr>
            <a:normAutofit/>
          </a:bodyPr>
          <a:lstStyle/>
          <a:p>
            <a:pPr algn="l"/>
            <a:r>
              <a:rPr lang="en-GB" dirty="0">
                <a:solidFill>
                  <a:schemeClr val="bg1">
                    <a:lumMod val="95000"/>
                  </a:schemeClr>
                </a:solidFill>
                <a:hlinkClick r:id="rId3">
                  <a:extLst>
                    <a:ext uri="{A12FA001-AC4F-418D-AE19-62706E023703}">
                      <ahyp:hlinkClr xmlns:ahyp="http://schemas.microsoft.com/office/drawing/2018/hyperlinkcolor" val="tx"/>
                    </a:ext>
                  </a:extLst>
                </a:hlinkClick>
              </a:rPr>
              <a:t>5 steps to an effective lesson plan | </a:t>
            </a:r>
            <a:r>
              <a:rPr lang="en-GB" dirty="0" err="1">
                <a:solidFill>
                  <a:schemeClr val="bg1">
                    <a:lumMod val="95000"/>
                  </a:schemeClr>
                </a:solidFill>
                <a:hlinkClick r:id="rId3">
                  <a:extLst>
                    <a:ext uri="{A12FA001-AC4F-418D-AE19-62706E023703}">
                      <ahyp:hlinkClr xmlns:ahyp="http://schemas.microsoft.com/office/drawing/2018/hyperlinkcolor" val="tx"/>
                    </a:ext>
                  </a:extLst>
                </a:hlinkClick>
              </a:rPr>
              <a:t>Tes</a:t>
            </a:r>
            <a:r>
              <a:rPr lang="en-GB" dirty="0">
                <a:solidFill>
                  <a:schemeClr val="bg1">
                    <a:lumMod val="95000"/>
                  </a:schemeClr>
                </a:solidFill>
                <a:hlinkClick r:id="rId3">
                  <a:extLst>
                    <a:ext uri="{A12FA001-AC4F-418D-AE19-62706E023703}">
                      <ahyp:hlinkClr xmlns:ahyp="http://schemas.microsoft.com/office/drawing/2018/hyperlinkcolor" val="tx"/>
                    </a:ext>
                  </a:extLst>
                </a:hlinkClick>
              </a:rPr>
              <a:t> Magazine</a:t>
            </a:r>
            <a:endParaRPr lang="en-GB" dirty="0">
              <a:solidFill>
                <a:schemeClr val="bg1">
                  <a:lumMod val="95000"/>
                </a:schemeClr>
              </a:solidFill>
            </a:endParaRPr>
          </a:p>
        </p:txBody>
      </p:sp>
    </p:spTree>
    <p:extLst>
      <p:ext uri="{BB962C8B-B14F-4D97-AF65-F5344CB8AC3E}">
        <p14:creationId xmlns:p14="http://schemas.microsoft.com/office/powerpoint/2010/main" val="4259868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D6881-C61A-7AD3-C5D2-7541A50B7B31}"/>
              </a:ext>
            </a:extLst>
          </p:cNvPr>
          <p:cNvSpPr>
            <a:spLocks noGrp="1"/>
          </p:cNvSpPr>
          <p:nvPr>
            <p:ph type="ctrTitle"/>
          </p:nvPr>
        </p:nvSpPr>
        <p:spPr>
          <a:xfrm>
            <a:off x="0" y="4316081"/>
            <a:ext cx="1583266" cy="712012"/>
          </a:xfrm>
        </p:spPr>
        <p:txBody>
          <a:bodyPr>
            <a:normAutofit fontScale="90000"/>
          </a:bodyPr>
          <a:lstStyle/>
          <a:p>
            <a:r>
              <a:rPr lang="en-GB" dirty="0">
                <a:solidFill>
                  <a:schemeClr val="accent1">
                    <a:lumMod val="75000"/>
                  </a:schemeClr>
                </a:solidFill>
              </a:rPr>
              <a:t>A bank of ideas:</a:t>
            </a:r>
            <a:br>
              <a:rPr lang="en-GB" dirty="0"/>
            </a:br>
            <a:br>
              <a:rPr lang="en-GB" dirty="0"/>
            </a:br>
            <a:endParaRPr lang="en-GB" dirty="0"/>
          </a:p>
        </p:txBody>
      </p:sp>
      <p:pic>
        <p:nvPicPr>
          <p:cNvPr id="4" name="Picture 3" descr="An abstract burst of blue and pink">
            <a:extLst>
              <a:ext uri="{FF2B5EF4-FFF2-40B4-BE49-F238E27FC236}">
                <a16:creationId xmlns:a16="http://schemas.microsoft.com/office/drawing/2014/main" id="{CEC29CC1-D4D6-A487-9D2C-39C4925D8E48}"/>
              </a:ext>
            </a:extLst>
          </p:cNvPr>
          <p:cNvPicPr>
            <a:picLocks noChangeAspect="1"/>
          </p:cNvPicPr>
          <p:nvPr/>
        </p:nvPicPr>
        <p:blipFill rotWithShape="1">
          <a:blip r:embed="rId2"/>
          <a:stretch/>
        </p:blipFill>
        <p:spPr>
          <a:xfrm>
            <a:off x="6096000" y="1834838"/>
            <a:ext cx="5676899" cy="3193255"/>
          </a:xfrm>
          <a:prstGeom prst="rect">
            <a:avLst/>
          </a:prstGeom>
          <a:noFill/>
        </p:spPr>
      </p:pic>
      <p:sp>
        <p:nvSpPr>
          <p:cNvPr id="18" name="Slide Number Placeholder 13">
            <a:extLst>
              <a:ext uri="{FF2B5EF4-FFF2-40B4-BE49-F238E27FC236}">
                <a16:creationId xmlns:a16="http://schemas.microsoft.com/office/drawing/2014/main" id="{65F0D33F-9CA5-0E7D-1206-022DC5E56F2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5</a:t>
            </a:fld>
            <a:endParaRPr lang="en-US"/>
          </a:p>
        </p:txBody>
      </p:sp>
      <p:pic>
        <p:nvPicPr>
          <p:cNvPr id="1028" name="Picture 4">
            <a:extLst>
              <a:ext uri="{FF2B5EF4-FFF2-40B4-BE49-F238E27FC236}">
                <a16:creationId xmlns:a16="http://schemas.microsoft.com/office/drawing/2014/main" id="{313D9D5C-6D67-9BC2-B7DD-4B56E18544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7350" y="39873"/>
            <a:ext cx="10477500" cy="6572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9666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D6881-C61A-7AD3-C5D2-7541A50B7B31}"/>
              </a:ext>
            </a:extLst>
          </p:cNvPr>
          <p:cNvSpPr>
            <a:spLocks noGrp="1"/>
          </p:cNvSpPr>
          <p:nvPr>
            <p:ph type="ctrTitle"/>
          </p:nvPr>
        </p:nvSpPr>
        <p:spPr>
          <a:xfrm>
            <a:off x="271463" y="4530394"/>
            <a:ext cx="1583266" cy="712012"/>
          </a:xfrm>
        </p:spPr>
        <p:txBody>
          <a:bodyPr>
            <a:normAutofit fontScale="90000"/>
          </a:bodyPr>
          <a:lstStyle/>
          <a:p>
            <a:r>
              <a:rPr lang="en-GB" dirty="0">
                <a:solidFill>
                  <a:schemeClr val="accent1">
                    <a:lumMod val="75000"/>
                  </a:schemeClr>
                </a:solidFill>
              </a:rPr>
              <a:t>A bank of ideas:</a:t>
            </a:r>
            <a:br>
              <a:rPr lang="en-GB" dirty="0"/>
            </a:br>
            <a:br>
              <a:rPr lang="en-GB" dirty="0"/>
            </a:br>
            <a:endParaRPr lang="en-GB" dirty="0"/>
          </a:p>
        </p:txBody>
      </p:sp>
      <p:pic>
        <p:nvPicPr>
          <p:cNvPr id="4" name="Picture 3" descr="An abstract burst of blue and pink">
            <a:extLst>
              <a:ext uri="{FF2B5EF4-FFF2-40B4-BE49-F238E27FC236}">
                <a16:creationId xmlns:a16="http://schemas.microsoft.com/office/drawing/2014/main" id="{CEC29CC1-D4D6-A487-9D2C-39C4925D8E48}"/>
              </a:ext>
            </a:extLst>
          </p:cNvPr>
          <p:cNvPicPr>
            <a:picLocks noChangeAspect="1"/>
          </p:cNvPicPr>
          <p:nvPr/>
        </p:nvPicPr>
        <p:blipFill rotWithShape="1">
          <a:blip r:embed="rId2"/>
          <a:stretch/>
        </p:blipFill>
        <p:spPr>
          <a:xfrm>
            <a:off x="6096000" y="1834838"/>
            <a:ext cx="5676899" cy="3193255"/>
          </a:xfrm>
          <a:prstGeom prst="rect">
            <a:avLst/>
          </a:prstGeom>
          <a:noFill/>
        </p:spPr>
      </p:pic>
      <p:sp>
        <p:nvSpPr>
          <p:cNvPr id="18" name="Slide Number Placeholder 13">
            <a:extLst>
              <a:ext uri="{FF2B5EF4-FFF2-40B4-BE49-F238E27FC236}">
                <a16:creationId xmlns:a16="http://schemas.microsoft.com/office/drawing/2014/main" id="{65F0D33F-9CA5-0E7D-1206-022DC5E56F2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6</a:t>
            </a:fld>
            <a:endParaRPr lang="en-US"/>
          </a:p>
        </p:txBody>
      </p:sp>
      <p:pic>
        <p:nvPicPr>
          <p:cNvPr id="3" name="Picture 2">
            <a:extLst>
              <a:ext uri="{FF2B5EF4-FFF2-40B4-BE49-F238E27FC236}">
                <a16:creationId xmlns:a16="http://schemas.microsoft.com/office/drawing/2014/main" id="{9F55C656-65E0-3C1F-20C3-939FDC6DE6A1}"/>
              </a:ext>
            </a:extLst>
          </p:cNvPr>
          <p:cNvPicPr>
            <a:picLocks noChangeAspect="1"/>
          </p:cNvPicPr>
          <p:nvPr/>
        </p:nvPicPr>
        <p:blipFill>
          <a:blip r:embed="rId3"/>
          <a:stretch>
            <a:fillRect/>
          </a:stretch>
        </p:blipFill>
        <p:spPr>
          <a:xfrm>
            <a:off x="2320601" y="607293"/>
            <a:ext cx="9740768" cy="5479182"/>
          </a:xfrm>
          <a:prstGeom prst="rect">
            <a:avLst/>
          </a:prstGeom>
        </p:spPr>
      </p:pic>
    </p:spTree>
    <p:extLst>
      <p:ext uri="{BB962C8B-B14F-4D97-AF65-F5344CB8AC3E}">
        <p14:creationId xmlns:p14="http://schemas.microsoft.com/office/powerpoint/2010/main" val="889324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D84A1-6F87-F8BC-8A36-E6D4C8177D51}"/>
              </a:ext>
            </a:extLst>
          </p:cNvPr>
          <p:cNvSpPr>
            <a:spLocks noGrp="1"/>
          </p:cNvSpPr>
          <p:nvPr>
            <p:ph type="title"/>
          </p:nvPr>
        </p:nvSpPr>
        <p:spPr>
          <a:xfrm>
            <a:off x="612648" y="548640"/>
            <a:ext cx="7156947" cy="1132258"/>
          </a:xfrm>
        </p:spPr>
        <p:txBody>
          <a:bodyPr/>
          <a:lstStyle/>
          <a:p>
            <a:r>
              <a:rPr lang="en-GB" dirty="0">
                <a:solidFill>
                  <a:schemeClr val="accent1">
                    <a:lumMod val="75000"/>
                  </a:schemeClr>
                </a:solidFill>
              </a:rPr>
              <a:t>Colour Blindness in Art lessons</a:t>
            </a:r>
          </a:p>
        </p:txBody>
      </p:sp>
      <p:sp>
        <p:nvSpPr>
          <p:cNvPr id="3" name="Content Placeholder 2">
            <a:extLst>
              <a:ext uri="{FF2B5EF4-FFF2-40B4-BE49-F238E27FC236}">
                <a16:creationId xmlns:a16="http://schemas.microsoft.com/office/drawing/2014/main" id="{5CFFBFA4-A336-1FF8-E01C-827BB71DE292}"/>
              </a:ext>
            </a:extLst>
          </p:cNvPr>
          <p:cNvSpPr>
            <a:spLocks noGrp="1"/>
          </p:cNvSpPr>
          <p:nvPr>
            <p:ph idx="1"/>
          </p:nvPr>
        </p:nvSpPr>
        <p:spPr>
          <a:xfrm>
            <a:off x="612648" y="1767092"/>
            <a:ext cx="7656222" cy="4542268"/>
          </a:xfrm>
        </p:spPr>
        <p:txBody>
          <a:bodyPr/>
          <a:lstStyle/>
          <a:p>
            <a:pPr marL="0" indent="0">
              <a:buNone/>
            </a:pPr>
            <a:r>
              <a:rPr lang="en-GB" dirty="0"/>
              <a:t>During ECAD6008 sessions you have considered inclusivity in the classroom. One aspect we have yet to consider is colour blindness. It is important we are aware of how we can support children with colour blindness in our classrooms to ensure that we are inclusive.</a:t>
            </a:r>
          </a:p>
          <a:p>
            <a:pPr marL="0" indent="0">
              <a:buNone/>
            </a:pPr>
            <a:endParaRPr lang="en-GB" dirty="0"/>
          </a:p>
          <a:p>
            <a:pPr marL="0" indent="0">
              <a:buNone/>
            </a:pPr>
            <a:r>
              <a:rPr lang="en-GB" dirty="0"/>
              <a:t>Be informed:</a:t>
            </a:r>
          </a:p>
          <a:p>
            <a:pPr marL="0" indent="0">
              <a:buNone/>
            </a:pPr>
            <a:r>
              <a:rPr lang="en-GB" dirty="0">
                <a:hlinkClick r:id="rId2"/>
              </a:rPr>
              <a:t>AdviceForTeachers.pdf (colourblindawareness.org)</a:t>
            </a:r>
            <a:endParaRPr lang="en-GB" dirty="0"/>
          </a:p>
          <a:p>
            <a:pPr marL="0" indent="0">
              <a:buNone/>
            </a:pPr>
            <a:r>
              <a:rPr lang="en-GB" dirty="0" err="1">
                <a:hlinkClick r:id="rId3"/>
              </a:rPr>
              <a:t>Color</a:t>
            </a:r>
            <a:r>
              <a:rPr lang="en-GB" dirty="0">
                <a:hlinkClick r:id="rId3"/>
              </a:rPr>
              <a:t> Blindness Factsheet (for Schools) (for Parents) - Nemours </a:t>
            </a:r>
            <a:r>
              <a:rPr lang="en-GB" dirty="0" err="1">
                <a:hlinkClick r:id="rId3"/>
              </a:rPr>
              <a:t>KidsHealth</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8F16CB3E-AF18-3C3A-2CEE-C4BE1608EC7E}"/>
              </a:ext>
            </a:extLst>
          </p:cNvPr>
          <p:cNvPicPr>
            <a:picLocks noChangeAspect="1"/>
          </p:cNvPicPr>
          <p:nvPr/>
        </p:nvPicPr>
        <p:blipFill>
          <a:blip r:embed="rId4"/>
          <a:stretch>
            <a:fillRect/>
          </a:stretch>
        </p:blipFill>
        <p:spPr>
          <a:xfrm>
            <a:off x="8572286" y="112197"/>
            <a:ext cx="2898002" cy="6117153"/>
          </a:xfrm>
          <a:prstGeom prst="rect">
            <a:avLst/>
          </a:prstGeom>
        </p:spPr>
      </p:pic>
      <p:sp>
        <p:nvSpPr>
          <p:cNvPr id="5" name="TextBox 4">
            <a:extLst>
              <a:ext uri="{FF2B5EF4-FFF2-40B4-BE49-F238E27FC236}">
                <a16:creationId xmlns:a16="http://schemas.microsoft.com/office/drawing/2014/main" id="{8CBE1274-CC6B-542E-56C7-559551C18CA6}"/>
              </a:ext>
            </a:extLst>
          </p:cNvPr>
          <p:cNvSpPr txBox="1"/>
          <p:nvPr/>
        </p:nvSpPr>
        <p:spPr>
          <a:xfrm>
            <a:off x="8499782" y="6309360"/>
            <a:ext cx="3043010" cy="369332"/>
          </a:xfrm>
          <a:prstGeom prst="rect">
            <a:avLst/>
          </a:prstGeom>
          <a:noFill/>
        </p:spPr>
        <p:txBody>
          <a:bodyPr wrap="square" rtlCol="0">
            <a:spAutoFit/>
          </a:bodyPr>
          <a:lstStyle/>
          <a:p>
            <a:r>
              <a:rPr lang="en-GB" dirty="0"/>
              <a:t>Darren Hughes</a:t>
            </a:r>
          </a:p>
        </p:txBody>
      </p:sp>
    </p:spTree>
    <p:extLst>
      <p:ext uri="{BB962C8B-B14F-4D97-AF65-F5344CB8AC3E}">
        <p14:creationId xmlns:p14="http://schemas.microsoft.com/office/powerpoint/2010/main" val="1959312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D84A1-6F87-F8BC-8A36-E6D4C8177D51}"/>
              </a:ext>
            </a:extLst>
          </p:cNvPr>
          <p:cNvSpPr>
            <a:spLocks noGrp="1"/>
          </p:cNvSpPr>
          <p:nvPr>
            <p:ph type="title"/>
          </p:nvPr>
        </p:nvSpPr>
        <p:spPr>
          <a:xfrm>
            <a:off x="307181" y="478631"/>
            <a:ext cx="7055970" cy="1132258"/>
          </a:xfrm>
        </p:spPr>
        <p:txBody>
          <a:bodyPr/>
          <a:lstStyle/>
          <a:p>
            <a:r>
              <a:rPr lang="en-GB" dirty="0">
                <a:solidFill>
                  <a:schemeClr val="accent1">
                    <a:lumMod val="75000"/>
                  </a:schemeClr>
                </a:solidFill>
              </a:rPr>
              <a:t>Health &amp; Safety in the Art room</a:t>
            </a:r>
          </a:p>
        </p:txBody>
      </p:sp>
      <p:sp>
        <p:nvSpPr>
          <p:cNvPr id="3" name="Content Placeholder 2">
            <a:extLst>
              <a:ext uri="{FF2B5EF4-FFF2-40B4-BE49-F238E27FC236}">
                <a16:creationId xmlns:a16="http://schemas.microsoft.com/office/drawing/2014/main" id="{5CFFBFA4-A336-1FF8-E01C-827BB71DE292}"/>
              </a:ext>
            </a:extLst>
          </p:cNvPr>
          <p:cNvSpPr>
            <a:spLocks noGrp="1"/>
          </p:cNvSpPr>
          <p:nvPr>
            <p:ph idx="1"/>
          </p:nvPr>
        </p:nvSpPr>
        <p:spPr>
          <a:xfrm>
            <a:off x="281835" y="1767092"/>
            <a:ext cx="5881021" cy="4542268"/>
          </a:xfrm>
        </p:spPr>
        <p:txBody>
          <a:bodyPr>
            <a:normAutofit/>
          </a:bodyPr>
          <a:lstStyle/>
          <a:p>
            <a:pPr marL="0" indent="0">
              <a:buNone/>
            </a:pPr>
            <a:r>
              <a:rPr lang="en-GB" dirty="0"/>
              <a:t>What do we need to know? What do we already know?</a:t>
            </a:r>
          </a:p>
          <a:p>
            <a:pPr marL="0" indent="0">
              <a:buNone/>
            </a:pPr>
            <a:endParaRPr lang="en-GB" dirty="0"/>
          </a:p>
          <a:p>
            <a:pPr marL="0" indent="0">
              <a:buNone/>
            </a:pPr>
            <a:r>
              <a:rPr lang="en-GB" dirty="0"/>
              <a:t>Be informed:</a:t>
            </a:r>
          </a:p>
          <a:p>
            <a:pPr marL="0" indent="0">
              <a:buNone/>
            </a:pPr>
            <a:r>
              <a:rPr lang="en-GB" dirty="0">
                <a:hlinkClick r:id="rId2"/>
              </a:rPr>
              <a:t>Leading health &amp; safety in the art classroom | NSEAD</a:t>
            </a:r>
            <a:endParaRPr lang="en-GB" dirty="0"/>
          </a:p>
          <a:p>
            <a:pPr marL="0" indent="0">
              <a:buNone/>
            </a:pPr>
            <a:endParaRPr lang="en-GB" dirty="0"/>
          </a:p>
          <a:p>
            <a:pPr marL="0" indent="0">
              <a:buNone/>
            </a:pPr>
            <a:r>
              <a:rPr lang="en-GB" dirty="0">
                <a:hlinkClick r:id="rId3"/>
              </a:rPr>
              <a:t>Health &amp; Safety | NSEAD</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6" name="Picture 5">
            <a:extLst>
              <a:ext uri="{FF2B5EF4-FFF2-40B4-BE49-F238E27FC236}">
                <a16:creationId xmlns:a16="http://schemas.microsoft.com/office/drawing/2014/main" id="{134603A8-1A8A-E643-6C92-324CB9B33D22}"/>
              </a:ext>
            </a:extLst>
          </p:cNvPr>
          <p:cNvPicPr>
            <a:picLocks noChangeAspect="1"/>
          </p:cNvPicPr>
          <p:nvPr/>
        </p:nvPicPr>
        <p:blipFill>
          <a:blip r:embed="rId4"/>
          <a:stretch>
            <a:fillRect/>
          </a:stretch>
        </p:blipFill>
        <p:spPr>
          <a:xfrm>
            <a:off x="7577520" y="478631"/>
            <a:ext cx="4307299" cy="6124122"/>
          </a:xfrm>
          <a:prstGeom prst="rect">
            <a:avLst/>
          </a:prstGeom>
        </p:spPr>
      </p:pic>
    </p:spTree>
    <p:extLst>
      <p:ext uri="{BB962C8B-B14F-4D97-AF65-F5344CB8AC3E}">
        <p14:creationId xmlns:p14="http://schemas.microsoft.com/office/powerpoint/2010/main" val="2542575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E16C97A-C5B4-6B64-D843-3CDD8CA65C27}"/>
              </a:ext>
            </a:extLst>
          </p:cNvPr>
          <p:cNvPicPr>
            <a:picLocks noChangeAspect="1"/>
          </p:cNvPicPr>
          <p:nvPr/>
        </p:nvPicPr>
        <p:blipFill>
          <a:blip r:embed="rId2"/>
          <a:stretch>
            <a:fillRect/>
          </a:stretch>
        </p:blipFill>
        <p:spPr>
          <a:xfrm>
            <a:off x="325370" y="265913"/>
            <a:ext cx="7225443" cy="6419203"/>
          </a:xfrm>
          <a:prstGeom prst="rect">
            <a:avLst/>
          </a:prstGeom>
        </p:spPr>
      </p:pic>
      <p:sp>
        <p:nvSpPr>
          <p:cNvPr id="7" name="TextBox 6">
            <a:extLst>
              <a:ext uri="{FF2B5EF4-FFF2-40B4-BE49-F238E27FC236}">
                <a16:creationId xmlns:a16="http://schemas.microsoft.com/office/drawing/2014/main" id="{8EF892C8-7CC6-DE08-554C-701A756741B5}"/>
              </a:ext>
            </a:extLst>
          </p:cNvPr>
          <p:cNvSpPr txBox="1"/>
          <p:nvPr/>
        </p:nvSpPr>
        <p:spPr>
          <a:xfrm>
            <a:off x="7786670" y="6346562"/>
            <a:ext cx="6097190" cy="338554"/>
          </a:xfrm>
          <a:prstGeom prst="rect">
            <a:avLst/>
          </a:prstGeom>
          <a:noFill/>
        </p:spPr>
        <p:txBody>
          <a:bodyPr wrap="square">
            <a:spAutoFit/>
          </a:bodyPr>
          <a:lstStyle/>
          <a:p>
            <a:r>
              <a:rPr lang="en-GB" sz="1600" dirty="0">
                <a:hlinkClick r:id="rId3"/>
              </a:rPr>
              <a:t>D&amp;T H&amp;S Online Training (cleapss.org.uk)</a:t>
            </a:r>
            <a:endParaRPr lang="en-GB" sz="1600" dirty="0"/>
          </a:p>
        </p:txBody>
      </p:sp>
    </p:spTree>
    <p:extLst>
      <p:ext uri="{BB962C8B-B14F-4D97-AF65-F5344CB8AC3E}">
        <p14:creationId xmlns:p14="http://schemas.microsoft.com/office/powerpoint/2010/main" val="457177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BE4C3-D7FF-30E5-8460-8077106D6C56}"/>
              </a:ext>
            </a:extLst>
          </p:cNvPr>
          <p:cNvSpPr>
            <a:spLocks noGrp="1"/>
          </p:cNvSpPr>
          <p:nvPr>
            <p:ph type="title"/>
          </p:nvPr>
        </p:nvSpPr>
        <p:spPr>
          <a:xfrm>
            <a:off x="612648" y="751714"/>
            <a:ext cx="5872299" cy="929183"/>
          </a:xfrm>
        </p:spPr>
        <p:txBody>
          <a:bodyPr>
            <a:normAutofit fontScale="90000"/>
          </a:bodyPr>
          <a:lstStyle/>
          <a:p>
            <a:r>
              <a:rPr lang="en-GB" dirty="0">
                <a:solidFill>
                  <a:schemeClr val="accent1">
                    <a:lumMod val="75000"/>
                  </a:schemeClr>
                </a:solidFill>
              </a:rPr>
              <a:t>Print workshop</a:t>
            </a:r>
            <a:br>
              <a:rPr lang="en-GB" dirty="0">
                <a:solidFill>
                  <a:schemeClr val="accent1">
                    <a:lumMod val="75000"/>
                  </a:schemeClr>
                </a:solidFill>
              </a:rPr>
            </a:br>
            <a:br>
              <a:rPr lang="en-GB" dirty="0">
                <a:solidFill>
                  <a:schemeClr val="accent1">
                    <a:lumMod val="75000"/>
                  </a:schemeClr>
                </a:solidFill>
              </a:rPr>
            </a:br>
            <a:r>
              <a:rPr lang="en-GB" b="0" dirty="0" err="1">
                <a:solidFill>
                  <a:schemeClr val="accent1">
                    <a:lumMod val="50000"/>
                  </a:schemeClr>
                </a:solidFill>
                <a:hlinkClick r:id="rId2">
                  <a:extLst>
                    <a:ext uri="{A12FA001-AC4F-418D-AE19-62706E023703}">
                      <ahyp:hlinkClr xmlns:ahyp="http://schemas.microsoft.com/office/drawing/2018/hyperlinkcolor" val="tx"/>
                    </a:ext>
                  </a:extLst>
                </a:hlinkClick>
              </a:rPr>
              <a:t>Printhaus</a:t>
            </a:r>
            <a:r>
              <a:rPr lang="en-GB" b="0" dirty="0">
                <a:solidFill>
                  <a:schemeClr val="accent1">
                    <a:lumMod val="50000"/>
                  </a:schemeClr>
                </a:solidFill>
                <a:hlinkClick r:id="rId2">
                  <a:extLst>
                    <a:ext uri="{A12FA001-AC4F-418D-AE19-62706E023703}">
                      <ahyp:hlinkClr xmlns:ahyp="http://schemas.microsoft.com/office/drawing/2018/hyperlinkcolor" val="tx"/>
                    </a:ext>
                  </a:extLst>
                </a:hlinkClick>
              </a:rPr>
              <a:t> Open Day — The </a:t>
            </a:r>
            <a:r>
              <a:rPr lang="en-GB" b="0" dirty="0" err="1">
                <a:solidFill>
                  <a:schemeClr val="accent1">
                    <a:lumMod val="50000"/>
                  </a:schemeClr>
                </a:solidFill>
                <a:hlinkClick r:id="rId2">
                  <a:extLst>
                    <a:ext uri="{A12FA001-AC4F-418D-AE19-62706E023703}">
                      <ahyp:hlinkClr xmlns:ahyp="http://schemas.microsoft.com/office/drawing/2018/hyperlinkcolor" val="tx"/>
                    </a:ext>
                  </a:extLst>
                </a:hlinkClick>
              </a:rPr>
              <a:t>Printhaus</a:t>
            </a:r>
            <a:endParaRPr lang="en-GB" b="0" dirty="0">
              <a:solidFill>
                <a:schemeClr val="accent1">
                  <a:lumMod val="50000"/>
                </a:schemeClr>
              </a:solidFill>
            </a:endParaRPr>
          </a:p>
        </p:txBody>
      </p:sp>
      <p:pic>
        <p:nvPicPr>
          <p:cNvPr id="4" name="Picture 3">
            <a:extLst>
              <a:ext uri="{FF2B5EF4-FFF2-40B4-BE49-F238E27FC236}">
                <a16:creationId xmlns:a16="http://schemas.microsoft.com/office/drawing/2014/main" id="{FDF17715-54DA-5807-791C-EA16785ECF52}"/>
              </a:ext>
            </a:extLst>
          </p:cNvPr>
          <p:cNvPicPr>
            <a:picLocks noChangeAspect="1"/>
          </p:cNvPicPr>
          <p:nvPr/>
        </p:nvPicPr>
        <p:blipFill>
          <a:blip r:embed="rId3"/>
          <a:stretch>
            <a:fillRect/>
          </a:stretch>
        </p:blipFill>
        <p:spPr>
          <a:xfrm>
            <a:off x="6666606" y="0"/>
            <a:ext cx="4850071" cy="6858000"/>
          </a:xfrm>
          <a:prstGeom prst="rect">
            <a:avLst/>
          </a:prstGeom>
        </p:spPr>
      </p:pic>
    </p:spTree>
    <p:extLst>
      <p:ext uri="{BB962C8B-B14F-4D97-AF65-F5344CB8AC3E}">
        <p14:creationId xmlns:p14="http://schemas.microsoft.com/office/powerpoint/2010/main" val="446456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D6881-C61A-7AD3-C5D2-7541A50B7B31}"/>
              </a:ext>
            </a:extLst>
          </p:cNvPr>
          <p:cNvSpPr>
            <a:spLocks noGrp="1"/>
          </p:cNvSpPr>
          <p:nvPr>
            <p:ph type="ctrTitle"/>
          </p:nvPr>
        </p:nvSpPr>
        <p:spPr>
          <a:xfrm>
            <a:off x="973259" y="1915886"/>
            <a:ext cx="4149483" cy="1889202"/>
          </a:xfrm>
        </p:spPr>
        <p:txBody>
          <a:bodyPr>
            <a:normAutofit/>
          </a:bodyPr>
          <a:lstStyle/>
          <a:p>
            <a:r>
              <a:rPr lang="en-GB" dirty="0"/>
              <a:t>To conclude</a:t>
            </a:r>
          </a:p>
        </p:txBody>
      </p:sp>
      <p:sp>
        <p:nvSpPr>
          <p:cNvPr id="3" name="Subtitle 2">
            <a:extLst>
              <a:ext uri="{FF2B5EF4-FFF2-40B4-BE49-F238E27FC236}">
                <a16:creationId xmlns:a16="http://schemas.microsoft.com/office/drawing/2014/main" id="{054F2F57-0B79-9E0A-13E8-5B4ED1A8192C}"/>
              </a:ext>
            </a:extLst>
          </p:cNvPr>
          <p:cNvSpPr>
            <a:spLocks noGrp="1"/>
          </p:cNvSpPr>
          <p:nvPr>
            <p:ph type="subTitle" idx="1"/>
          </p:nvPr>
        </p:nvSpPr>
        <p:spPr>
          <a:xfrm>
            <a:off x="903890" y="4035162"/>
            <a:ext cx="4288220" cy="1334506"/>
          </a:xfrm>
        </p:spPr>
        <p:txBody>
          <a:bodyPr>
            <a:normAutofit/>
          </a:bodyPr>
          <a:lstStyle/>
          <a:p>
            <a:pPr marL="285750" indent="-285750">
              <a:lnSpc>
                <a:spcPct val="110000"/>
              </a:lnSpc>
              <a:buFontTx/>
              <a:buChar char="-"/>
            </a:pPr>
            <a:r>
              <a:rPr lang="en-GB" sz="1500" dirty="0"/>
              <a:t>Complete CLEAPS Health and Safety before </a:t>
            </a:r>
            <a:r>
              <a:rPr lang="en-GB" sz="1500" b="1" dirty="0"/>
              <a:t>6</a:t>
            </a:r>
            <a:r>
              <a:rPr lang="en-GB" sz="1500" b="1" baseline="30000" dirty="0"/>
              <a:t>th</a:t>
            </a:r>
            <a:r>
              <a:rPr lang="en-GB" sz="1500" b="1" dirty="0"/>
              <a:t> November</a:t>
            </a:r>
          </a:p>
          <a:p>
            <a:pPr marL="285750" indent="-285750">
              <a:lnSpc>
                <a:spcPct val="110000"/>
              </a:lnSpc>
              <a:buFontTx/>
              <a:buChar char="-"/>
            </a:pPr>
            <a:r>
              <a:rPr lang="en-GB" sz="1500" dirty="0"/>
              <a:t>Microteach lesson plan shared via </a:t>
            </a:r>
            <a:r>
              <a:rPr lang="en-GB" sz="1500" dirty="0" err="1"/>
              <a:t>Onedrive</a:t>
            </a:r>
            <a:r>
              <a:rPr lang="en-GB" sz="1500" dirty="0"/>
              <a:t> by </a:t>
            </a:r>
            <a:r>
              <a:rPr lang="en-GB" sz="1500" b="1" dirty="0"/>
              <a:t>9am, Monday 16</a:t>
            </a:r>
            <a:r>
              <a:rPr lang="en-GB" sz="1500" b="1" baseline="30000" dirty="0"/>
              <a:t>th</a:t>
            </a:r>
            <a:r>
              <a:rPr lang="en-GB" sz="1500" b="1" dirty="0"/>
              <a:t> October</a:t>
            </a:r>
          </a:p>
        </p:txBody>
      </p:sp>
      <p:pic>
        <p:nvPicPr>
          <p:cNvPr id="4" name="Picture 3" descr="An abstract burst of blue and pink">
            <a:extLst>
              <a:ext uri="{FF2B5EF4-FFF2-40B4-BE49-F238E27FC236}">
                <a16:creationId xmlns:a16="http://schemas.microsoft.com/office/drawing/2014/main" id="{CEC29CC1-D4D6-A487-9D2C-39C4925D8E48}"/>
              </a:ext>
            </a:extLst>
          </p:cNvPr>
          <p:cNvPicPr>
            <a:picLocks noChangeAspect="1"/>
          </p:cNvPicPr>
          <p:nvPr/>
        </p:nvPicPr>
        <p:blipFill rotWithShape="1">
          <a:blip r:embed="rId2"/>
          <a:srcRect l="22672" r="21077" b="-2"/>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14" name="Date Placeholder 8">
            <a:extLst>
              <a:ext uri="{FF2B5EF4-FFF2-40B4-BE49-F238E27FC236}">
                <a16:creationId xmlns:a16="http://schemas.microsoft.com/office/drawing/2014/main" id="{0305C58C-561F-DB4D-A96A-FCD0201FEECC}"/>
              </a:ext>
            </a:extLst>
          </p:cNvPr>
          <p:cNvSpPr>
            <a:spLocks noGrp="1"/>
          </p:cNvSpPr>
          <p:nvPr>
            <p:ph type="dt" sz="half" idx="10"/>
          </p:nvPr>
        </p:nvSpPr>
        <p:spPr>
          <a:xfrm>
            <a:off x="137160" y="6453002"/>
            <a:ext cx="3494314" cy="365125"/>
          </a:xfrm>
        </p:spPr>
        <p:txBody>
          <a:bodyPr/>
          <a:lstStyle/>
          <a:p>
            <a:pPr>
              <a:spcAft>
                <a:spcPts val="600"/>
              </a:spcAft>
            </a:pPr>
            <a:endParaRPr lang="en-US" dirty="0"/>
          </a:p>
        </p:txBody>
      </p:sp>
      <p:sp>
        <p:nvSpPr>
          <p:cNvPr id="18" name="Slide Number Placeholder 10">
            <a:extLst>
              <a:ext uri="{FF2B5EF4-FFF2-40B4-BE49-F238E27FC236}">
                <a16:creationId xmlns:a16="http://schemas.microsoft.com/office/drawing/2014/main" id="{48A859AF-B3E4-088A-34FB-47F4DD0C2C50}"/>
              </a:ext>
            </a:extLst>
          </p:cNvPr>
          <p:cNvSpPr>
            <a:spLocks noGrp="1"/>
          </p:cNvSpPr>
          <p:nvPr>
            <p:ph type="sldNum" sz="quarter" idx="12"/>
          </p:nvPr>
        </p:nvSpPr>
        <p:spPr>
          <a:xfrm>
            <a:off x="11632162" y="6453002"/>
            <a:ext cx="429207" cy="365125"/>
          </a:xfrm>
        </p:spPr>
        <p:txBody>
          <a:bodyPr/>
          <a:lstStyle/>
          <a:p>
            <a:pPr>
              <a:spcAft>
                <a:spcPts val="600"/>
              </a:spcAft>
            </a:pPr>
            <a:endParaRPr lang="en-US" dirty="0"/>
          </a:p>
        </p:txBody>
      </p:sp>
    </p:spTree>
    <p:extLst>
      <p:ext uri="{BB962C8B-B14F-4D97-AF65-F5344CB8AC3E}">
        <p14:creationId xmlns:p14="http://schemas.microsoft.com/office/powerpoint/2010/main" val="298655644"/>
      </p:ext>
    </p:extLst>
  </p:cSld>
  <p:clrMapOvr>
    <a:masterClrMapping/>
  </p:clrMapOvr>
</p:sld>
</file>

<file path=ppt/theme/theme1.xml><?xml version="1.0" encoding="utf-8"?>
<a:theme xmlns:a="http://schemas.openxmlformats.org/drawingml/2006/main" name="VanillaVTI">
  <a:themeElements>
    <a:clrScheme name="AnalogousFromRegularSeedLeftStep">
      <a:dk1>
        <a:srgbClr val="000000"/>
      </a:dk1>
      <a:lt1>
        <a:srgbClr val="FFFFFF"/>
      </a:lt1>
      <a:dk2>
        <a:srgbClr val="1B2830"/>
      </a:dk2>
      <a:lt2>
        <a:srgbClr val="F0F3F1"/>
      </a:lt2>
      <a:accent1>
        <a:srgbClr val="E32D9B"/>
      </a:accent1>
      <a:accent2>
        <a:srgbClr val="CD1BD1"/>
      </a:accent2>
      <a:accent3>
        <a:srgbClr val="932DE3"/>
      </a:accent3>
      <a:accent4>
        <a:srgbClr val="4E36D6"/>
      </a:accent4>
      <a:accent5>
        <a:srgbClr val="2D5EE3"/>
      </a:accent5>
      <a:accent6>
        <a:srgbClr val="1B98D1"/>
      </a:accent6>
      <a:hlink>
        <a:srgbClr val="349C5D"/>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0</TotalTime>
  <Words>242</Words>
  <Application>Microsoft Office PowerPoint</Application>
  <PresentationFormat>Widescreen</PresentationFormat>
  <Paragraphs>34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Söhne</vt:lpstr>
      <vt:lpstr>Arial</vt:lpstr>
      <vt:lpstr>Neue Haas Grotesk Text Pro</vt:lpstr>
      <vt:lpstr>VanillaVTI</vt:lpstr>
      <vt:lpstr>Bits &amp; Pieces</vt:lpstr>
      <vt:lpstr>Session aims:</vt:lpstr>
      <vt:lpstr>Plenaries and starters</vt:lpstr>
      <vt:lpstr>Skim &amp; Scan: Starter</vt:lpstr>
      <vt:lpstr>A bank of ideas:  </vt:lpstr>
      <vt:lpstr>A bank of ideas:  </vt:lpstr>
      <vt:lpstr>Colour Blindness in Art lessons</vt:lpstr>
      <vt:lpstr>Health &amp; Safety in the Art room</vt:lpstr>
      <vt:lpstr>PowerPoint Presentation</vt:lpstr>
      <vt:lpstr>Print workshop  Printhaus Open Day — The Printhaus</vt:lpstr>
      <vt:lpstr>To conclude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Bits &amp; Pieces</dc:title>
  <dc:creator>Daisy Wilson</dc:creator>
  <cp:lastModifiedBy>Daisy Wilson</cp:lastModifiedBy>
  <cp:revision>1</cp:revision>
  <dcterms:created xsi:type="dcterms:W3CDTF">2023-10-10T10:04:38Z</dcterms:created>
  <dcterms:modified xsi:type="dcterms:W3CDTF">2023-10-10T13:36:02Z</dcterms:modified>
</cp:coreProperties>
</file>