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1"/>
  </p:notesMasterIdLst>
  <p:handoutMasterIdLst>
    <p:handoutMasterId r:id="rId12"/>
  </p:handoutMasterIdLst>
  <p:sldIdLst>
    <p:sldId id="381" r:id="rId5"/>
    <p:sldId id="382" r:id="rId6"/>
    <p:sldId id="391" r:id="rId7"/>
    <p:sldId id="393" r:id="rId8"/>
    <p:sldId id="384" r:id="rId9"/>
    <p:sldId id="385" r:id="rId10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5EAFF"/>
    <a:srgbClr val="F78CB9"/>
    <a:srgbClr val="F5DAC5"/>
    <a:srgbClr val="00A5D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E3FDE45-AF77-4B5C-9715-49D594BDF05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92" autoAdjust="0"/>
    <p:restoredTop sz="96019" autoAdjust="0"/>
  </p:normalViewPr>
  <p:slideViewPr>
    <p:cSldViewPr snapToGrid="0">
      <p:cViewPr varScale="1">
        <p:scale>
          <a:sx n="72" d="100"/>
          <a:sy n="72" d="100"/>
        </p:scale>
        <p:origin x="96" y="66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30594C5-4210-4C0B-94C8-05EA2A2738E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07B545-CB7B-485B-8848-24C5090D7CC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23E10C-4735-4A0D-A76B-FFFBF4B6ED03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9E7E0C-EC12-408D-80EA-659FD94A65A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952D70-4DD5-4630-8772-5085BDBF1D2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D13D6A-DFDD-4B27-9F53-83C0CD9331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696332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735CDE-2E0B-4188-96E9-ADF9ACB826A9}" type="datetimeFigureOut">
              <a:rPr lang="en-US" noProof="0" smtClean="0"/>
              <a:t>10/19/2026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1D7B6F-E65C-42E7-86A5-0A01C6C95227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95432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.svg"/><Relationship Id="rId5" Type="http://schemas.microsoft.com/office/2007/relationships/hdphoto" Target="../media/hdphoto2.wdp"/><Relationship Id="rId4" Type="http://schemas.openxmlformats.org/officeDocument/2006/relationships/image" Target="../media/image12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7.png"/><Relationship Id="rId4" Type="http://schemas.microsoft.com/office/2007/relationships/hdphoto" Target="../media/hdphoto3.wdp"/></Relationships>
</file>

<file path=ppt/slideLayouts/_rels/slideLayout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8487DE8-DB1D-7476-8C44-B0F448760DE0}"/>
              </a:ext>
            </a:extLst>
          </p:cNvPr>
          <p:cNvSpPr/>
          <p:nvPr userDrawn="1"/>
        </p:nvSpPr>
        <p:spPr>
          <a:xfrm>
            <a:off x="803566" y="329415"/>
            <a:ext cx="9459997" cy="618686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A colorful liquid with a purple line&#10;&#10;Description automatically generated">
            <a:extLst>
              <a:ext uri="{FF2B5EF4-FFF2-40B4-BE49-F238E27FC236}">
                <a16:creationId xmlns:a16="http://schemas.microsoft.com/office/drawing/2014/main" id="{1F307DB2-2647-9E7A-A3A3-DBE7504930F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0680" r="331" b="10324"/>
          <a:stretch/>
        </p:blipFill>
        <p:spPr>
          <a:xfrm>
            <a:off x="84057" y="-9099"/>
            <a:ext cx="11536223" cy="6867100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99285B55-78E1-B83E-F9B2-6616677DB951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42007" y="1223587"/>
            <a:ext cx="849017" cy="978035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D3B77729-8929-07DD-3A0E-3345E9C7EC5A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21023" y="4463033"/>
            <a:ext cx="849017" cy="978035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A3485D99-86C3-3AD2-8EEC-686C73F65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2576" y="1307592"/>
            <a:ext cx="6830568" cy="4498848"/>
          </a:xfrm>
        </p:spPr>
        <p:txBody>
          <a:bodyPr>
            <a:normAutofit/>
          </a:bodyPr>
          <a:lstStyle>
            <a:lvl1pPr algn="ctr">
              <a:lnSpc>
                <a:spcPct val="113000"/>
              </a:lnSpc>
              <a:defRPr sz="54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A94F02A7-35D5-9B29-B063-4F40E8DCF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918761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97F71CF-7463-EE58-8673-70FF6E01D635}"/>
              </a:ext>
            </a:extLst>
          </p:cNvPr>
          <p:cNvSpPr/>
          <p:nvPr userDrawn="1"/>
        </p:nvSpPr>
        <p:spPr>
          <a:xfrm>
            <a:off x="803566" y="329415"/>
            <a:ext cx="9459997" cy="618686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colorful gradient on a black background&#10;&#10;Description automatically generated">
            <a:extLst>
              <a:ext uri="{FF2B5EF4-FFF2-40B4-BE49-F238E27FC236}">
                <a16:creationId xmlns:a16="http://schemas.microsoft.com/office/drawing/2014/main" id="{35BEB45A-F384-D7C9-A3CB-75375E4B699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-728" t="-787" r="-1" b="2794"/>
          <a:stretch/>
        </p:blipFill>
        <p:spPr>
          <a:xfrm rot="10800000">
            <a:off x="147778" y="-1"/>
            <a:ext cx="11843113" cy="6516282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210DECF3-C5B2-7596-8F56-1A7469F36886}"/>
              </a:ext>
            </a:extLst>
          </p:cNvPr>
          <p:cNvGrpSpPr/>
          <p:nvPr userDrawn="1"/>
        </p:nvGrpSpPr>
        <p:grpSpPr>
          <a:xfrm rot="10800000">
            <a:off x="3039303" y="555295"/>
            <a:ext cx="5490384" cy="5535077"/>
            <a:chOff x="2470935" y="599843"/>
            <a:chExt cx="5490384" cy="5535077"/>
          </a:xfrm>
        </p:grpSpPr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9A5C777D-A2B2-306B-76C2-3E13CEC5C96E}"/>
                </a:ext>
              </a:extLst>
            </p:cNvPr>
            <p:cNvPicPr>
              <a:picLocks noChangeAspect="1"/>
            </p:cNvPicPr>
            <p:nvPr/>
          </p:nvPicPr>
          <p:blipFill>
            <a:blip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470935" y="599843"/>
              <a:ext cx="849017" cy="978035"/>
            </a:xfrm>
            <a:prstGeom prst="rect">
              <a:avLst/>
            </a:prstGeom>
          </p:spPr>
        </p:pic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CB86DD9E-B0D3-146B-90C5-1F835B4B6F57}"/>
                </a:ext>
              </a:extLst>
            </p:cNvPr>
            <p:cNvPicPr>
              <a:picLocks noChangeAspect="1"/>
            </p:cNvPicPr>
            <p:nvPr/>
          </p:nvPicPr>
          <p:blipFill>
            <a:blip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7112302" y="5156885"/>
              <a:ext cx="849017" cy="97803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5E4463-3EAA-4A1D-028E-15858531ED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4368" y="1417320"/>
            <a:ext cx="5367528" cy="2194560"/>
          </a:xfrm>
        </p:spPr>
        <p:txBody>
          <a:bodyPr anchor="b">
            <a:normAutofit/>
          </a:bodyPr>
          <a:lstStyle>
            <a:lvl1pPr algn="ctr">
              <a:lnSpc>
                <a:spcPct val="9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BF31E34-7EF1-9430-2FA0-784F079D7AA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944368" y="3602736"/>
            <a:ext cx="5367528" cy="94932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76611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BA3E124-5798-04DF-D85C-468DB4EC9F07}"/>
              </a:ext>
            </a:extLst>
          </p:cNvPr>
          <p:cNvSpPr/>
          <p:nvPr userDrawn="1"/>
        </p:nvSpPr>
        <p:spPr>
          <a:xfrm>
            <a:off x="803567" y="329415"/>
            <a:ext cx="3538724" cy="618686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A purple and pink gradient on a black background&#10;&#10;Description automatically generated">
            <a:extLst>
              <a:ext uri="{FF2B5EF4-FFF2-40B4-BE49-F238E27FC236}">
                <a16:creationId xmlns:a16="http://schemas.microsoft.com/office/drawing/2014/main" id="{827662AF-0BAF-6D15-2F77-9241FBB7DDF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r="19398"/>
          <a:stretch>
            <a:fillRect/>
          </a:stretch>
        </p:blipFill>
        <p:spPr>
          <a:xfrm rot="12600000">
            <a:off x="-1186695" y="-47254"/>
            <a:ext cx="8514377" cy="6482357"/>
          </a:xfrm>
          <a:custGeom>
            <a:avLst/>
            <a:gdLst>
              <a:gd name="connsiteX0" fmla="*/ 8514377 w 8514377"/>
              <a:gd name="connsiteY0" fmla="*/ 4473859 h 6482357"/>
              <a:gd name="connsiteX1" fmla="*/ 5035556 w 8514377"/>
              <a:gd name="connsiteY1" fmla="*/ 6482357 h 6482357"/>
              <a:gd name="connsiteX2" fmla="*/ 1109801 w 8514377"/>
              <a:gd name="connsiteY2" fmla="*/ 6482357 h 6482357"/>
              <a:gd name="connsiteX3" fmla="*/ 0 w 8514377"/>
              <a:gd name="connsiteY3" fmla="*/ 4560126 h 6482357"/>
              <a:gd name="connsiteX4" fmla="*/ 0 w 8514377"/>
              <a:gd name="connsiteY4" fmla="*/ 1470700 h 6482357"/>
              <a:gd name="connsiteX5" fmla="*/ 2547328 w 8514377"/>
              <a:gd name="connsiteY5" fmla="*/ 0 h 6482357"/>
              <a:gd name="connsiteX6" fmla="*/ 5931393 w 8514377"/>
              <a:gd name="connsiteY6" fmla="*/ 0 h 64823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514377" h="6482357">
                <a:moveTo>
                  <a:pt x="8514377" y="4473859"/>
                </a:moveTo>
                <a:lnTo>
                  <a:pt x="5035556" y="6482357"/>
                </a:lnTo>
                <a:lnTo>
                  <a:pt x="1109801" y="6482357"/>
                </a:lnTo>
                <a:lnTo>
                  <a:pt x="0" y="4560126"/>
                </a:lnTo>
                <a:lnTo>
                  <a:pt x="0" y="1470700"/>
                </a:lnTo>
                <a:lnTo>
                  <a:pt x="2547328" y="0"/>
                </a:lnTo>
                <a:lnTo>
                  <a:pt x="5931393" y="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A8327A7-341D-40E2-FE83-F00DE9326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76" y="2194560"/>
            <a:ext cx="3621024" cy="2121408"/>
          </a:xfrm>
        </p:spPr>
        <p:txBody>
          <a:bodyPr>
            <a:normAutofit/>
          </a:bodyPr>
          <a:lstStyle>
            <a:lvl1pPr algn="ctr">
              <a:lnSpc>
                <a:spcPct val="90000"/>
              </a:lnSpc>
              <a:defRPr sz="36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24DD5641-C57E-F509-6D45-46129581404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155" y="393616"/>
            <a:ext cx="3539646" cy="6070600"/>
          </a:xfrm>
        </p:spPr>
        <p:txBody>
          <a:bodyPr anchor="ctr"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800" b="1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D12046-C0D1-8657-A169-8AE89D82B740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2EE2E2-CE39-4B10-FFC4-3B077574EC8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F9EF72-F371-75B2-8BC8-2A3B1BBE25C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09442780-F07F-F8E2-0DE6-A7FB6447AE50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972147" y="1177405"/>
            <a:ext cx="849017" cy="978035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8ED62AC7-D4CF-F7E4-7EB6-B462EEB3FB13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34198" y="5028678"/>
            <a:ext cx="849017" cy="978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974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righ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237384A-AE12-9485-A46A-A67BD2D6D763}"/>
              </a:ext>
            </a:extLst>
          </p:cNvPr>
          <p:cNvSpPr/>
          <p:nvPr userDrawn="1"/>
        </p:nvSpPr>
        <p:spPr>
          <a:xfrm>
            <a:off x="803567" y="329415"/>
            <a:ext cx="3538724" cy="618686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colorful gradient on a black background&#10;&#10;Description automatically generated">
            <a:extLst>
              <a:ext uri="{FF2B5EF4-FFF2-40B4-BE49-F238E27FC236}">
                <a16:creationId xmlns:a16="http://schemas.microsoft.com/office/drawing/2014/main" id="{1B2BB6B9-EF29-3C73-2A3C-CF09EA6D3AF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8923"/>
          <a:stretch/>
        </p:blipFill>
        <p:spPr>
          <a:xfrm>
            <a:off x="0" y="506925"/>
            <a:ext cx="5699870" cy="5733888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78A5217E-2CE2-3F64-6AB4-EB0D30BE2768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0800000">
            <a:off x="1599873" y="1268006"/>
            <a:ext cx="849017" cy="978035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A2FC963C-039A-17E9-178D-44753EC43F72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0800000">
            <a:off x="2897112" y="4722376"/>
            <a:ext cx="849017" cy="978035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2AE4342B-3BF5-0F3A-721B-C761F0014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2505456"/>
            <a:ext cx="3575304" cy="2331720"/>
          </a:xfrm>
        </p:spPr>
        <p:txBody>
          <a:bodyPr>
            <a:normAutofit/>
          </a:bodyPr>
          <a:lstStyle>
            <a:lvl1pPr algn="ctr">
              <a:lnSpc>
                <a:spcPct val="90000"/>
              </a:lnSpc>
              <a:defRPr sz="36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0975B60B-4328-7C87-7F8D-0730014D7AE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144767" y="393616"/>
            <a:ext cx="4123944" cy="6070600"/>
          </a:xfrm>
        </p:spPr>
        <p:txBody>
          <a:bodyPr anchor="ctr"/>
          <a:lstStyle>
            <a:lvl1pPr marL="228600" indent="-228600">
              <a:lnSpc>
                <a:spcPct val="100000"/>
              </a:lnSpc>
              <a:spcBef>
                <a:spcPts val="6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800" b="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185C39-AC94-8C87-B244-34719C148A20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B96E03E-A5BE-A491-2B5F-35AD90AE1C5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A6FD6C-9CEF-3304-8E48-7A8C282A27F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8618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ACC7A06-20DF-11B2-DBA3-4AD5A0782F72}"/>
              </a:ext>
            </a:extLst>
          </p:cNvPr>
          <p:cNvSpPr/>
          <p:nvPr userDrawn="1"/>
        </p:nvSpPr>
        <p:spPr>
          <a:xfrm>
            <a:off x="6711599" y="329415"/>
            <a:ext cx="3538724" cy="618686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purple and blue gradient&#10;&#10;Description automatically generated">
            <a:extLst>
              <a:ext uri="{FF2B5EF4-FFF2-40B4-BE49-F238E27FC236}">
                <a16:creationId xmlns:a16="http://schemas.microsoft.com/office/drawing/2014/main" id="{7F2E8E22-8715-DC35-A1D6-9DE0F7D4E59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320146" y="430094"/>
            <a:ext cx="6635667" cy="5551084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CFA543A9-6610-874B-5B5A-83D92322A50E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>
            <a:off x="5996376" y="1390616"/>
            <a:ext cx="849017" cy="978035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118BD6AF-5555-EEAD-E54D-5C0AD969A114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>
            <a:off x="8522918" y="4778529"/>
            <a:ext cx="849017" cy="978035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FC23DEBC-4628-999E-0CE4-A99E4EE0D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1696" y="1956816"/>
            <a:ext cx="3502152" cy="3218688"/>
          </a:xfrm>
        </p:spPr>
        <p:txBody>
          <a:bodyPr>
            <a:normAutofit/>
          </a:bodyPr>
          <a:lstStyle>
            <a:lvl1pPr algn="ctr">
              <a:lnSpc>
                <a:spcPct val="90000"/>
              </a:lnSpc>
              <a:defRPr sz="36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6D3C4B38-CA42-D6E7-A813-594FE780EBB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83724" y="705888"/>
            <a:ext cx="4123944" cy="5758328"/>
          </a:xfrm>
        </p:spPr>
        <p:txBody>
          <a:bodyPr anchor="ctr"/>
          <a:lstStyle>
            <a:lvl1pPr marL="228600" indent="-228600">
              <a:lnSpc>
                <a:spcPct val="100000"/>
              </a:lnSpc>
              <a:spcBef>
                <a:spcPts val="6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800" b="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E7106E-AE9C-748D-BFA7-A5C720C40C74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E05E23-DC2F-F555-BE36-6A4BA267493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2624F6-261B-7F20-EE2A-8BE5871734E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5297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FF983AA-CC8F-F29A-16B4-FA97410056A9}"/>
              </a:ext>
            </a:extLst>
          </p:cNvPr>
          <p:cNvSpPr/>
          <p:nvPr userDrawn="1"/>
        </p:nvSpPr>
        <p:spPr>
          <a:xfrm>
            <a:off x="803566" y="329415"/>
            <a:ext cx="9459997" cy="618686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/>
              <a:ea typeface="+mn-ea"/>
              <a:cs typeface="+mn-cs"/>
            </a:endParaRPr>
          </a:p>
        </p:txBody>
      </p:sp>
      <p:pic>
        <p:nvPicPr>
          <p:cNvPr id="7" name="Picture 6" descr="A purple and pink gradient on a black background&#10;&#10;Description automatically generated">
            <a:extLst>
              <a:ext uri="{FF2B5EF4-FFF2-40B4-BE49-F238E27FC236}">
                <a16:creationId xmlns:a16="http://schemas.microsoft.com/office/drawing/2014/main" id="{E0936C36-F50A-1523-04B4-873B36EE90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-24545" y="5588693"/>
            <a:ext cx="3077487" cy="1269307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A3FF0649-2CAB-E241-1544-28122132EC7E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>
            <a:off x="1405889" y="5226745"/>
            <a:ext cx="849017" cy="978035"/>
          </a:xfrm>
          <a:prstGeom prst="rect">
            <a:avLst/>
          </a:prstGeom>
        </p:spPr>
      </p:pic>
      <p:pic>
        <p:nvPicPr>
          <p:cNvPr id="9" name="Picture 8" descr="A purple and pink gradient on a black background&#10;&#10;Description automatically generated">
            <a:extLst>
              <a:ext uri="{FF2B5EF4-FFF2-40B4-BE49-F238E27FC236}">
                <a16:creationId xmlns:a16="http://schemas.microsoft.com/office/drawing/2014/main" id="{A3D7DA26-5AF7-F723-8332-D397C9D4FE8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694749" y="0"/>
            <a:ext cx="8497251" cy="2945508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4C212B63-01C0-9907-1952-5BD55C77E07D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>
            <a:off x="9420682" y="255984"/>
            <a:ext cx="849017" cy="978035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B39D6EFD-3D88-AC8E-C91F-AE704D5DC61D}"/>
              </a:ext>
            </a:extLst>
          </p:cNvPr>
          <p:cNvSpPr/>
          <p:nvPr userDrawn="1"/>
        </p:nvSpPr>
        <p:spPr>
          <a:xfrm>
            <a:off x="1161288" y="2121408"/>
            <a:ext cx="2606040" cy="260604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1F4C90D2-BA10-F371-768C-4773A2DD0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216" y="1353312"/>
            <a:ext cx="5824728" cy="2459736"/>
          </a:xfrm>
        </p:spPr>
        <p:txBody>
          <a:bodyPr lIns="91440" rIns="91440" anchor="b">
            <a:noAutofit/>
          </a:bodyPr>
          <a:lstStyle>
            <a:lvl1pPr>
              <a:lnSpc>
                <a:spcPct val="100000"/>
              </a:lnSpc>
              <a:defRPr sz="3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110A2D0-5263-97B9-023B-7DEE66187DB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75588" y="2235708"/>
            <a:ext cx="2377440" cy="2377440"/>
          </a:xfrm>
          <a:prstGeom prst="ellipse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endParaRPr lang="en-US" dirty="0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34938F3-05CE-10DD-2D42-621C5ECDCB4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014216" y="4050792"/>
            <a:ext cx="5824728" cy="1104900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DA4635-CD35-105A-54F6-571A5B6C4693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32984F-04B1-F977-FBD2-4592E8E4D01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DD725-F823-F190-62A8-AC33F67CA63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7" name="Picture 16" descr="A purple and pink gradient on a black background&#10;&#10;Description automatically generated">
            <a:extLst>
              <a:ext uri="{FF2B5EF4-FFF2-40B4-BE49-F238E27FC236}">
                <a16:creationId xmlns:a16="http://schemas.microsoft.com/office/drawing/2014/main" id="{5DFBE14A-32CA-8A3F-8C86-D04E6B1DBAC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-1" y="5293775"/>
            <a:ext cx="2361321" cy="1564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178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3C984FB-85C6-3052-A9EA-F41806C314AF}"/>
              </a:ext>
            </a:extLst>
          </p:cNvPr>
          <p:cNvSpPr/>
          <p:nvPr userDrawn="1"/>
        </p:nvSpPr>
        <p:spPr>
          <a:xfrm>
            <a:off x="803565" y="1291472"/>
            <a:ext cx="9537638" cy="5249368"/>
          </a:xfrm>
          <a:prstGeom prst="rect">
            <a:avLst/>
          </a:prstGeom>
          <a:solidFill>
            <a:srgbClr val="C5EA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898EEF-CE97-B22D-6E75-D121E815D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11480"/>
            <a:ext cx="9464040" cy="1325563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3766CFA5-68C3-F68B-7E95-753DDAE1E55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82498" y="1548481"/>
            <a:ext cx="8982675" cy="4736835"/>
          </a:xfrm>
          <a:custGeom>
            <a:avLst/>
            <a:gdLst>
              <a:gd name="connsiteX0" fmla="*/ 3400805 w 8982675"/>
              <a:gd name="connsiteY0" fmla="*/ 4656317 h 4736835"/>
              <a:gd name="connsiteX1" fmla="*/ 3768530 w 8982675"/>
              <a:gd name="connsiteY1" fmla="*/ 4708484 h 4736835"/>
              <a:gd name="connsiteX2" fmla="*/ 3854126 w 8982675"/>
              <a:gd name="connsiteY2" fmla="*/ 4736710 h 4736835"/>
              <a:gd name="connsiteX3" fmla="*/ 3352219 w 8982675"/>
              <a:gd name="connsiteY3" fmla="*/ 4736710 h 4736835"/>
              <a:gd name="connsiteX4" fmla="*/ 3267796 w 8982675"/>
              <a:gd name="connsiteY4" fmla="*/ 4658283 h 4736835"/>
              <a:gd name="connsiteX5" fmla="*/ 3400805 w 8982675"/>
              <a:gd name="connsiteY5" fmla="*/ 4656317 h 4736835"/>
              <a:gd name="connsiteX6" fmla="*/ 0 w 8982675"/>
              <a:gd name="connsiteY6" fmla="*/ 0 h 4736835"/>
              <a:gd name="connsiteX7" fmla="*/ 8982675 w 8982675"/>
              <a:gd name="connsiteY7" fmla="*/ 0 h 4736835"/>
              <a:gd name="connsiteX8" fmla="*/ 8982675 w 8982675"/>
              <a:gd name="connsiteY8" fmla="*/ 4736835 h 4736835"/>
              <a:gd name="connsiteX9" fmla="*/ 3950459 w 8982675"/>
              <a:gd name="connsiteY9" fmla="*/ 4736835 h 4736835"/>
              <a:gd name="connsiteX10" fmla="*/ 3788773 w 8982675"/>
              <a:gd name="connsiteY10" fmla="*/ 4674997 h 4736835"/>
              <a:gd name="connsiteX11" fmla="*/ 3228671 w 8982675"/>
              <a:gd name="connsiteY11" fmla="*/ 4623063 h 4736835"/>
              <a:gd name="connsiteX12" fmla="*/ 3132708 w 8982675"/>
              <a:gd name="connsiteY12" fmla="*/ 4545069 h 4736835"/>
              <a:gd name="connsiteX13" fmla="*/ 2691341 w 8982675"/>
              <a:gd name="connsiteY13" fmla="*/ 4402451 h 4736835"/>
              <a:gd name="connsiteX14" fmla="*/ 2104826 w 8982675"/>
              <a:gd name="connsiteY14" fmla="*/ 4577133 h 4736835"/>
              <a:gd name="connsiteX15" fmla="*/ 540354 w 8982675"/>
              <a:gd name="connsiteY15" fmla="*/ 3817187 h 4736835"/>
              <a:gd name="connsiteX16" fmla="*/ 0 w 8982675"/>
              <a:gd name="connsiteY16" fmla="*/ 3830433 h 4736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8982675" h="4736835">
                <a:moveTo>
                  <a:pt x="3400805" y="4656317"/>
                </a:moveTo>
                <a:cubicBezTo>
                  <a:pt x="3531347" y="4658926"/>
                  <a:pt x="3654347" y="4675523"/>
                  <a:pt x="3768530" y="4708484"/>
                </a:cubicBezTo>
                <a:cubicBezTo>
                  <a:pt x="3798214" y="4717150"/>
                  <a:pt x="3826726" y="4726559"/>
                  <a:pt x="3854126" y="4736710"/>
                </a:cubicBezTo>
                <a:lnTo>
                  <a:pt x="3352219" y="4736710"/>
                </a:lnTo>
                <a:cubicBezTo>
                  <a:pt x="3323028" y="4709289"/>
                  <a:pt x="3294579" y="4682734"/>
                  <a:pt x="3267796" y="4658283"/>
                </a:cubicBezTo>
                <a:cubicBezTo>
                  <a:pt x="3312939" y="4656132"/>
                  <a:pt x="3357291" y="4655448"/>
                  <a:pt x="3400805" y="4656317"/>
                </a:cubicBezTo>
                <a:close/>
                <a:moveTo>
                  <a:pt x="0" y="0"/>
                </a:moveTo>
                <a:lnTo>
                  <a:pt x="8982675" y="0"/>
                </a:lnTo>
                <a:lnTo>
                  <a:pt x="8982675" y="4736835"/>
                </a:lnTo>
                <a:lnTo>
                  <a:pt x="3950459" y="4736835"/>
                </a:lnTo>
                <a:cubicBezTo>
                  <a:pt x="3900904" y="4713870"/>
                  <a:pt x="3847214" y="4693133"/>
                  <a:pt x="3788773" y="4674997"/>
                </a:cubicBezTo>
                <a:cubicBezTo>
                  <a:pt x="3643810" y="4630924"/>
                  <a:pt x="3458920" y="4609197"/>
                  <a:pt x="3228671" y="4623063"/>
                </a:cubicBezTo>
                <a:cubicBezTo>
                  <a:pt x="3190841" y="4589513"/>
                  <a:pt x="3157763" y="4562153"/>
                  <a:pt x="3132708" y="4545069"/>
                </a:cubicBezTo>
                <a:cubicBezTo>
                  <a:pt x="3009900" y="4465156"/>
                  <a:pt x="2876972" y="4398675"/>
                  <a:pt x="2691341" y="4402451"/>
                </a:cubicBezTo>
                <a:cubicBezTo>
                  <a:pt x="2485283" y="4409074"/>
                  <a:pt x="2289531" y="4465898"/>
                  <a:pt x="2104826" y="4577133"/>
                </a:cubicBezTo>
                <a:cubicBezTo>
                  <a:pt x="1783304" y="4259153"/>
                  <a:pt x="1229373" y="3910408"/>
                  <a:pt x="540354" y="3817187"/>
                </a:cubicBezTo>
                <a:cubicBezTo>
                  <a:pt x="359907" y="3797131"/>
                  <a:pt x="179768" y="3802888"/>
                  <a:pt x="0" y="3830433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pic>
        <p:nvPicPr>
          <p:cNvPr id="7" name="Picture 6" descr="A purple and pink gradient on a black background&#10;&#10;Description automatically generated">
            <a:extLst>
              <a:ext uri="{FF2B5EF4-FFF2-40B4-BE49-F238E27FC236}">
                <a16:creationId xmlns:a16="http://schemas.microsoft.com/office/drawing/2014/main" id="{846F15F4-7014-4E14-56B7-56D54599BA1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3315" t="-15152"/>
          <a:stretch/>
        </p:blipFill>
        <p:spPr>
          <a:xfrm rot="10800000" flipH="1">
            <a:off x="7432159" y="-25812"/>
            <a:ext cx="4767411" cy="837980"/>
          </a:xfrm>
          <a:prstGeom prst="rect">
            <a:avLst/>
          </a:prstGeom>
        </p:spPr>
      </p:pic>
      <p:pic>
        <p:nvPicPr>
          <p:cNvPr id="9" name="Picture 8" descr="A purple and pink gradient on a black background&#10;&#10;Description automatically generated">
            <a:extLst>
              <a:ext uri="{FF2B5EF4-FFF2-40B4-BE49-F238E27FC236}">
                <a16:creationId xmlns:a16="http://schemas.microsoft.com/office/drawing/2014/main" id="{3A669BB6-5B89-62EF-E05B-39C24D47411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1963474" y="5867628"/>
            <a:ext cx="4983673" cy="990372"/>
          </a:xfrm>
          <a:prstGeom prst="rect">
            <a:avLst/>
          </a:prstGeom>
        </p:spPr>
      </p:pic>
      <p:pic>
        <p:nvPicPr>
          <p:cNvPr id="11" name="Picture 10" descr="A colorful gradient shapes with a purple line&#10;&#10;Description automatically generated with medium confidence">
            <a:extLst>
              <a:ext uri="{FF2B5EF4-FFF2-40B4-BE49-F238E27FC236}">
                <a16:creationId xmlns:a16="http://schemas.microsoft.com/office/drawing/2014/main" id="{6B7DEE27-0CA8-84BE-2C04-6FDB3E58813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alphaModFix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0" y="4753929"/>
            <a:ext cx="5788201" cy="2104070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AB0126E7-35C8-4EB5-B66B-D1260C4AE372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40380" y="5498683"/>
            <a:ext cx="904680" cy="1042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1969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653AAB7-5928-57F2-05DE-9C551FC2F2E3}"/>
              </a:ext>
            </a:extLst>
          </p:cNvPr>
          <p:cNvSpPr/>
          <p:nvPr userDrawn="1"/>
        </p:nvSpPr>
        <p:spPr>
          <a:xfrm>
            <a:off x="6711599" y="329415"/>
            <a:ext cx="3538724" cy="618686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F8B0822-A3A0-6F7D-70AC-41FCAAB74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539496"/>
            <a:ext cx="5961888" cy="1527048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defRPr sz="3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BB8C22E1-E317-84DE-8D3D-93F1009D05FB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76072" y="2112264"/>
            <a:ext cx="2618541" cy="4197096"/>
          </a:xfrm>
        </p:spPr>
        <p:txBody>
          <a:bodyPr anchor="t"/>
          <a:lstStyle>
            <a:lvl1pPr marL="228600" indent="-22860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800" b="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7DB1F03-8346-3188-F1C7-B0A5E86F6302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538728" y="2112264"/>
            <a:ext cx="2618541" cy="4197096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None/>
              <a:defRPr sz="1800" b="1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FCFB5D-5D4D-191A-E033-35889513273D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B8D263-095A-9E1E-0A55-36A5B42EC2B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E28F88-D01C-0A01-2CA2-DBE75087BAD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9" name="Picture 8" descr="A colorful liquid with a purple line&#10;&#10;Description automatically generated with medium confidence">
            <a:extLst>
              <a:ext uri="{FF2B5EF4-FFF2-40B4-BE49-F238E27FC236}">
                <a16:creationId xmlns:a16="http://schemas.microsoft.com/office/drawing/2014/main" id="{EFF156F3-9A7D-EAA4-4F00-E693C2A3FE7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2385" b="-8059"/>
          <a:stretch/>
        </p:blipFill>
        <p:spPr>
          <a:xfrm rot="5400000">
            <a:off x="6813632" y="1479632"/>
            <a:ext cx="3355938" cy="7400798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167BAFAF-EE3F-5B9A-6382-910CD450D23B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 flipV="1">
            <a:off x="9408940" y="3205716"/>
            <a:ext cx="809263" cy="932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6268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F8B0822-A3A0-6F7D-70AC-41FCAAB74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0207" y="539496"/>
            <a:ext cx="6038397" cy="1435608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defRPr sz="3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1FEFF780-F9A6-D70C-43AF-EF361A89EECA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3950000" y="2112264"/>
            <a:ext cx="2880567" cy="4197096"/>
          </a:xfrm>
        </p:spPr>
        <p:txBody>
          <a:bodyPr anchor="t"/>
          <a:lstStyle>
            <a:lvl1pPr marL="228600" indent="-22860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800" b="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93AEFBC-F09B-894B-CD7A-F9C372585AF9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7370065" y="2112264"/>
            <a:ext cx="3118104" cy="4197096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None/>
              <a:defRPr sz="1800" b="1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FCFB5D-5D4D-191A-E033-35889513273D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B8D263-095A-9E1E-0A55-36A5B42EC2B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E28F88-D01C-0A01-2CA2-DBE75087BAD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67BAFAF-EE3F-5B9A-6382-910CD450D23B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 flipV="1">
            <a:off x="9408940" y="3205716"/>
            <a:ext cx="809263" cy="93224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231B5D0-8E67-901E-73FB-36D970CB8F97}"/>
              </a:ext>
            </a:extLst>
          </p:cNvPr>
          <p:cNvSpPr/>
          <p:nvPr userDrawn="1"/>
        </p:nvSpPr>
        <p:spPr>
          <a:xfrm>
            <a:off x="711203" y="329416"/>
            <a:ext cx="2503051" cy="59790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13" descr="A colorful liquid with a purple line&#10;&#10;Description automatically generated with medium confidence">
            <a:extLst>
              <a:ext uri="{FF2B5EF4-FFF2-40B4-BE49-F238E27FC236}">
                <a16:creationId xmlns:a16="http://schemas.microsoft.com/office/drawing/2014/main" id="{EAB3AD9D-9B13-188E-617D-F1782596096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-2022196" y="2022197"/>
            <a:ext cx="6858000" cy="2813606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757D6059-8E17-ABF1-8456-C15CE400B559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16200000" flipV="1">
            <a:off x="1635889" y="4247231"/>
            <a:ext cx="904680" cy="1042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3049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phic 11">
            <a:extLst>
              <a:ext uri="{FF2B5EF4-FFF2-40B4-BE49-F238E27FC236}">
                <a16:creationId xmlns:a16="http://schemas.microsoft.com/office/drawing/2014/main" id="{AB0126E7-35C8-4EB5-B66B-D1260C4AE372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40380" y="5498683"/>
            <a:ext cx="904680" cy="104215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7647433-270D-5D45-29E0-608311CA9701}"/>
              </a:ext>
            </a:extLst>
          </p:cNvPr>
          <p:cNvSpPr>
            <a:spLocks/>
          </p:cNvSpPr>
          <p:nvPr userDrawn="1"/>
        </p:nvSpPr>
        <p:spPr>
          <a:xfrm>
            <a:off x="5621925" y="1468626"/>
            <a:ext cx="4641637" cy="50553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F4F7496-C504-BB47-EC59-97AAA92A07B8}"/>
              </a:ext>
            </a:extLst>
          </p:cNvPr>
          <p:cNvSpPr/>
          <p:nvPr userDrawn="1"/>
        </p:nvSpPr>
        <p:spPr>
          <a:xfrm>
            <a:off x="803567" y="1460959"/>
            <a:ext cx="4641638" cy="50553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/>
              <a:ea typeface="+mn-ea"/>
              <a:cs typeface="+mn-cs"/>
            </a:endParaRPr>
          </a:p>
        </p:txBody>
      </p:sp>
      <p:pic>
        <p:nvPicPr>
          <p:cNvPr id="14" name="Picture 13" descr="A colorful liquid with a purple line&#10;&#10;Description automatically generated with medium confidence">
            <a:extLst>
              <a:ext uri="{FF2B5EF4-FFF2-40B4-BE49-F238E27FC236}">
                <a16:creationId xmlns:a16="http://schemas.microsoft.com/office/drawing/2014/main" id="{32B92FA5-A482-D296-0300-0D794E5A16D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8008"/>
          <a:stretch/>
        </p:blipFill>
        <p:spPr>
          <a:xfrm rot="10800000">
            <a:off x="0" y="4603898"/>
            <a:ext cx="6148843" cy="22541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898EEF-CE97-B22D-6E75-D121E815D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11480"/>
            <a:ext cx="9464040" cy="1279208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98A1FC94-DC76-4D72-16F0-88E8D61960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115568" y="1883664"/>
            <a:ext cx="4014216" cy="3511296"/>
          </a:xfrm>
        </p:spPr>
        <p:txBody>
          <a:bodyPr anchor="t">
            <a:normAutofit/>
          </a:bodyPr>
          <a:lstStyle>
            <a:lvl1pPr marL="228600" indent="-2286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defRPr lang="en-US" sz="1400" b="0" kern="1200" dirty="0" smtClean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>
              <a:buClr>
                <a:schemeClr val="tx2"/>
              </a:buClr>
              <a:defRPr sz="1200"/>
            </a:lvl2pPr>
            <a:lvl3pPr>
              <a:buClr>
                <a:schemeClr val="tx2"/>
              </a:buClr>
              <a:defRPr sz="1200"/>
            </a:lvl3pPr>
            <a:lvl4pPr>
              <a:defRPr sz="1600"/>
            </a:lvl4pPr>
            <a:lvl5pPr>
              <a:defRPr sz="1600"/>
            </a:lvl5pPr>
          </a:lstStyle>
          <a:p>
            <a:pPr marL="228600" lvl="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/>
              <a:t>Click to edit Master text styles</a:t>
            </a:r>
          </a:p>
          <a:p>
            <a:pPr marL="228600" lvl="1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/>
              <a:t>Second level</a:t>
            </a:r>
          </a:p>
          <a:p>
            <a:pPr marL="228600" lvl="2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/>
              <a:t>Third level</a:t>
            </a: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81E2BE2C-1D19-F2FC-F91E-A2C733258648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934456" y="1883664"/>
            <a:ext cx="4014216" cy="3511296"/>
          </a:xfrm>
        </p:spPr>
        <p:txBody>
          <a:bodyPr/>
          <a:lstStyle>
            <a:lvl1pPr marL="0" indent="0">
              <a:lnSpc>
                <a:spcPct val="100000"/>
              </a:lnSpc>
              <a:spcAft>
                <a:spcPts val="1200"/>
              </a:spcAft>
              <a:buNone/>
              <a:defRPr sz="1400" b="1"/>
            </a:lvl1pPr>
            <a:lvl2pPr>
              <a:buClr>
                <a:schemeClr val="tx2"/>
              </a:buClr>
              <a:defRPr sz="1200"/>
            </a:lvl2pPr>
            <a:lvl3pPr>
              <a:buClr>
                <a:schemeClr val="tx2"/>
              </a:buClr>
              <a:defRPr sz="1200"/>
            </a:lvl3pPr>
            <a:lvl4pPr>
              <a:buClr>
                <a:schemeClr val="tx2"/>
              </a:buClr>
              <a:defRPr sz="1200"/>
            </a:lvl4pPr>
            <a:lvl5pPr>
              <a:buClr>
                <a:schemeClr val="tx2"/>
              </a:buCl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28C8D-2511-191A-0965-7E441EDA27B3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D4E08F2-413A-87D7-FC7E-FA7C3282F78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BE8ED2-48AE-58D3-898D-1C9D6D65A7C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1229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F8B0822-A3A0-6F7D-70AC-41FCAAB74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0206" y="539496"/>
            <a:ext cx="6958584" cy="1435608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defRPr sz="3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67BAFAF-EE3F-5B9A-6382-910CD450D23B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 flipV="1">
            <a:off x="9408940" y="3205716"/>
            <a:ext cx="809263" cy="93224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231B5D0-8E67-901E-73FB-36D970CB8F97}"/>
              </a:ext>
            </a:extLst>
          </p:cNvPr>
          <p:cNvSpPr/>
          <p:nvPr userDrawn="1"/>
        </p:nvSpPr>
        <p:spPr>
          <a:xfrm>
            <a:off x="711203" y="329416"/>
            <a:ext cx="2503051" cy="59790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1FEFF780-F9A6-D70C-43AF-EF361A89EECA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3950000" y="1965960"/>
            <a:ext cx="6629400" cy="859536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Font typeface="Arial" panose="020B0604020202020204" pitchFamily="34" charset="0"/>
              <a:buNone/>
              <a:defRPr sz="1800" b="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1" name="Table Placeholder 10">
            <a:extLst>
              <a:ext uri="{FF2B5EF4-FFF2-40B4-BE49-F238E27FC236}">
                <a16:creationId xmlns:a16="http://schemas.microsoft.com/office/drawing/2014/main" id="{9ACBEEE1-322A-B926-9005-21D1F3999AA9}"/>
              </a:ext>
            </a:extLst>
          </p:cNvPr>
          <p:cNvSpPr>
            <a:spLocks noGrp="1"/>
          </p:cNvSpPr>
          <p:nvPr>
            <p:ph type="tbl" sz="quarter" idx="18"/>
          </p:nvPr>
        </p:nvSpPr>
        <p:spPr>
          <a:xfrm>
            <a:off x="4039564" y="2962656"/>
            <a:ext cx="6539835" cy="3227387"/>
          </a:xfrm>
        </p:spPr>
        <p:txBody>
          <a:bodyPr>
            <a:normAutofit/>
          </a:bodyPr>
          <a:lstStyle>
            <a:lvl1pPr>
              <a:defRPr sz="1800"/>
            </a:lvl1pPr>
          </a:lstStyle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FCFB5D-5D4D-191A-E033-35889513273D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B8D263-095A-9E1E-0A55-36A5B42EC2B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E28F88-D01C-0A01-2CA2-DBE75087BAD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20" name="Picture 19" descr="A colorful gradient on a black background&#10;&#10;Description automatically generated">
            <a:extLst>
              <a:ext uri="{FF2B5EF4-FFF2-40B4-BE49-F238E27FC236}">
                <a16:creationId xmlns:a16="http://schemas.microsoft.com/office/drawing/2014/main" id="{24AE729D-8A2D-FEFD-3B1F-8025FBBDD5F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l="12219" t="5197"/>
          <a:stretch>
            <a:fillRect/>
          </a:stretch>
        </p:blipFill>
        <p:spPr>
          <a:xfrm rot="14400000">
            <a:off x="-2171467" y="2562333"/>
            <a:ext cx="6626421" cy="4182149"/>
          </a:xfrm>
          <a:custGeom>
            <a:avLst/>
            <a:gdLst>
              <a:gd name="connsiteX0" fmla="*/ 6626421 w 6626421"/>
              <a:gd name="connsiteY0" fmla="*/ 4182149 h 4182149"/>
              <a:gd name="connsiteX1" fmla="*/ 1319145 w 6626421"/>
              <a:gd name="connsiteY1" fmla="*/ 4182149 h 4182149"/>
              <a:gd name="connsiteX2" fmla="*/ 0 w 6626421"/>
              <a:gd name="connsiteY2" fmla="*/ 3420540 h 4182149"/>
              <a:gd name="connsiteX3" fmla="*/ 1974850 w 6626421"/>
              <a:gd name="connsiteY3" fmla="*/ 0 h 4182149"/>
              <a:gd name="connsiteX4" fmla="*/ 6626421 w 6626421"/>
              <a:gd name="connsiteY4" fmla="*/ 2685586 h 4182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26421" h="4182149">
                <a:moveTo>
                  <a:pt x="6626421" y="4182149"/>
                </a:moveTo>
                <a:lnTo>
                  <a:pt x="1319145" y="4182149"/>
                </a:lnTo>
                <a:lnTo>
                  <a:pt x="0" y="3420540"/>
                </a:lnTo>
                <a:lnTo>
                  <a:pt x="1974850" y="0"/>
                </a:lnTo>
                <a:lnTo>
                  <a:pt x="6626421" y="2685586"/>
                </a:lnTo>
                <a:close/>
              </a:path>
            </a:pathLst>
          </a:cu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92DA2EC6-9201-16D6-4C20-0FB5854C2C3F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10800000">
            <a:off x="1273050" y="2512988"/>
            <a:ext cx="849017" cy="978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3495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F8B0822-A3A0-6F7D-70AC-41FCAAB74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11480"/>
            <a:ext cx="9464040" cy="1435608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67BAFAF-EE3F-5B9A-6382-910CD450D23B}"/>
              </a:ext>
            </a:extLst>
          </p:cNvPr>
          <p:cNvPicPr>
            <a:picLocks noChangeAspect="1"/>
          </p:cNvPicPr>
          <p:nvPr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 flipV="1">
            <a:off x="9408940" y="3205716"/>
            <a:ext cx="809263" cy="932240"/>
          </a:xfrm>
          <a:prstGeom prst="rect">
            <a:avLst/>
          </a:prstGeom>
        </p:spPr>
      </p:pic>
      <p:sp>
        <p:nvSpPr>
          <p:cNvPr id="11" name="Table Placeholder 10">
            <a:extLst>
              <a:ext uri="{FF2B5EF4-FFF2-40B4-BE49-F238E27FC236}">
                <a16:creationId xmlns:a16="http://schemas.microsoft.com/office/drawing/2014/main" id="{9ACBEEE1-322A-B926-9005-21D1F3999AA9}"/>
              </a:ext>
            </a:extLst>
          </p:cNvPr>
          <p:cNvSpPr>
            <a:spLocks noGrp="1"/>
          </p:cNvSpPr>
          <p:nvPr>
            <p:ph type="tbl" sz="quarter" idx="18"/>
          </p:nvPr>
        </p:nvSpPr>
        <p:spPr>
          <a:xfrm>
            <a:off x="804672" y="1472184"/>
            <a:ext cx="9537192" cy="3922776"/>
          </a:xfrm>
        </p:spPr>
        <p:txBody>
          <a:bodyPr>
            <a:normAutofit/>
          </a:bodyPr>
          <a:lstStyle>
            <a:lvl1pPr>
              <a:defRPr sz="1800"/>
            </a:lvl1pPr>
          </a:lstStyle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FCFB5D-5D4D-191A-E033-35889513273D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B8D263-095A-9E1E-0A55-36A5B42EC2B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E28F88-D01C-0A01-2CA2-DBE75087BAD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8" name="Picture 7" descr="A colorful liquid with a black background&#10;&#10;Description automatically generated with medium confidence">
            <a:extLst>
              <a:ext uri="{FF2B5EF4-FFF2-40B4-BE49-F238E27FC236}">
                <a16:creationId xmlns:a16="http://schemas.microsoft.com/office/drawing/2014/main" id="{B9D6252C-CE9A-ABBD-43D8-62F708B2B27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 flipH="1">
            <a:off x="-3380" y="5552387"/>
            <a:ext cx="3785031" cy="1310811"/>
          </a:xfrm>
          <a:prstGeom prst="rect">
            <a:avLst/>
          </a:prstGeom>
        </p:spPr>
      </p:pic>
      <p:pic>
        <p:nvPicPr>
          <p:cNvPr id="9" name="Picture 8" descr="A colorful liquid with a purple line&#10;&#10;Description automatically generated with medium confidence">
            <a:extLst>
              <a:ext uri="{FF2B5EF4-FFF2-40B4-BE49-F238E27FC236}">
                <a16:creationId xmlns:a16="http://schemas.microsoft.com/office/drawing/2014/main" id="{C975A1D6-EEFF-C8C1-AC72-68C09285D5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6686580" y="-9167"/>
            <a:ext cx="5538171" cy="2250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3334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E21AC4E5-2B89-481E-46B9-A867F5699CEE}"/>
              </a:ext>
            </a:extLst>
          </p:cNvPr>
          <p:cNvSpPr/>
          <p:nvPr userDrawn="1"/>
        </p:nvSpPr>
        <p:spPr>
          <a:xfrm>
            <a:off x="803566" y="329415"/>
            <a:ext cx="9459997" cy="618686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13" descr="A colorful gradient on a black background&#10;&#10;Description automatically generated">
            <a:extLst>
              <a:ext uri="{FF2B5EF4-FFF2-40B4-BE49-F238E27FC236}">
                <a16:creationId xmlns:a16="http://schemas.microsoft.com/office/drawing/2014/main" id="{C425D3D8-6FFB-E26C-2DDC-EAE565DDDD5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576" t="13872" r="4114" b="8199"/>
          <a:stretch/>
        </p:blipFill>
        <p:spPr>
          <a:xfrm rot="10800000">
            <a:off x="-2" y="-2"/>
            <a:ext cx="10838727" cy="6858001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2B0B6FA5-0AFE-69A5-2CE6-27D1CBF5F0F4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443365" y="1390616"/>
            <a:ext cx="849017" cy="978035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8CA221E3-E5C1-6778-BDF2-B5527950BB37}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012015" y="4219529"/>
            <a:ext cx="849017" cy="978035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8EF24DD3-EDCB-7DE8-426A-6EFA267D6B0C}"/>
              </a:ext>
            </a:extLst>
          </p:cNvPr>
          <p:cNvSpPr/>
          <p:nvPr userDrawn="1"/>
        </p:nvSpPr>
        <p:spPr>
          <a:xfrm>
            <a:off x="4233672" y="1527048"/>
            <a:ext cx="2606040" cy="260604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5E4463-3EAA-4A1D-028E-15858531ED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688336"/>
            <a:ext cx="9464040" cy="2459736"/>
          </a:xfrm>
        </p:spPr>
        <p:txBody>
          <a:bodyPr anchor="b">
            <a:normAutofit/>
          </a:bodyPr>
          <a:lstStyle>
            <a:lvl1pPr algn="ctr">
              <a:lnSpc>
                <a:spcPct val="9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Picture Placeholder 11">
            <a:extLst>
              <a:ext uri="{FF2B5EF4-FFF2-40B4-BE49-F238E27FC236}">
                <a16:creationId xmlns:a16="http://schemas.microsoft.com/office/drawing/2014/main" id="{5958D5F2-B610-B25E-1D2D-71EC79D2A9A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43400" y="1645920"/>
            <a:ext cx="2377440" cy="2377440"/>
          </a:xfrm>
          <a:prstGeom prst="ellipse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314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845D3B-A7CA-4751-B979-90553EDEB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16507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A43512-71B9-49DF-A1D4-8CE3742E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165077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8A98FF-2C58-4968-A1DC-0EBD6961C6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10260076" y="3233420"/>
            <a:ext cx="3098800" cy="594360"/>
          </a:xfrm>
          <a:prstGeom prst="rect">
            <a:avLst/>
          </a:prstGeom>
        </p:spPr>
        <p:txBody>
          <a:bodyPr vert="horz" lIns="0" tIns="45720" rIns="91440" bIns="45720" rtlCol="0" anchor="t"/>
          <a:lstStyle>
            <a:lvl1pPr algn="ctr">
              <a:defRPr sz="1200" b="0">
                <a:solidFill>
                  <a:schemeClr val="accent1">
                    <a:lumMod val="5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93C2C-842E-4579-ABBB-7ED2CC0BA1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 rot="16200000">
            <a:off x="11274552" y="5632704"/>
            <a:ext cx="1069848" cy="594360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400" b="0">
                <a:solidFill>
                  <a:schemeClr val="accent1">
                    <a:lumMod val="50000"/>
                  </a:schemeClr>
                </a:solidFill>
                <a:latin typeface="+mn-lt"/>
              </a:defRPr>
            </a:lvl1pPr>
          </a:lstStyle>
          <a:p>
            <a:fld id="{98C0CDE5-970C-4CC4-BF43-0DA127E73E8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51359C3-8CE4-C25B-8E46-AFFF9EADFF92}"/>
              </a:ext>
            </a:extLst>
          </p:cNvPr>
          <p:cNvCxnSpPr/>
          <p:nvPr/>
        </p:nvCxnSpPr>
        <p:spPr>
          <a:xfrm>
            <a:off x="11091672" y="0"/>
            <a:ext cx="0" cy="6845701"/>
          </a:xfrm>
          <a:prstGeom prst="line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9B11C67-3806-82B6-01D7-1583184D5D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11161152" y="745184"/>
            <a:ext cx="1296648" cy="594360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828830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hf hdr="0" ftr="0" dt="0"/>
  <p:txStyles>
    <p:titleStyle>
      <a:lvl1pPr algn="l" defTabSz="914400" rtl="0" eaLnBrk="1" latinLnBrk="0" hangingPunct="1">
        <a:lnSpc>
          <a:spcPct val="113000"/>
        </a:lnSpc>
        <a:spcBef>
          <a:spcPct val="0"/>
        </a:spcBef>
        <a:buNone/>
        <a:defRPr sz="40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accent1">
              <a:lumMod val="5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accent1">
              <a:lumMod val="5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accent1">
              <a:lumMod val="5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accent1">
              <a:lumMod val="5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accent1">
              <a:lumMod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2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574" userDrawn="1">
          <p15:clr>
            <a:srgbClr val="F26B43"/>
          </p15:clr>
        </p15:guide>
        <p15:guide id="4" pos="7106" userDrawn="1">
          <p15:clr>
            <a:srgbClr val="F26B43"/>
          </p15:clr>
        </p15:guide>
        <p15:guide id="5" orient="horz" pos="3748" userDrawn="1">
          <p15:clr>
            <a:srgbClr val="F26B43"/>
          </p15:clr>
        </p15:guide>
        <p15:guide id="6" pos="3250" userDrawn="1">
          <p15:clr>
            <a:srgbClr val="F26B43"/>
          </p15:clr>
        </p15:guide>
        <p15:guide id="7" pos="4430" userDrawn="1">
          <p15:clr>
            <a:srgbClr val="F26B43"/>
          </p15:clr>
        </p15:guide>
        <p15:guide id="8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403D7F5-3FA4-3B64-ACA2-1AB08CDC4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2576" y="1307592"/>
            <a:ext cx="6830568" cy="4498848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Governance, legislation and regulation.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Escape room debrief questions</a:t>
            </a:r>
          </a:p>
        </p:txBody>
      </p:sp>
    </p:spTree>
    <p:extLst>
      <p:ext uri="{BB962C8B-B14F-4D97-AF65-F5344CB8AC3E}">
        <p14:creationId xmlns:p14="http://schemas.microsoft.com/office/powerpoint/2010/main" val="27986212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54722E1-DC3F-7BE5-7E67-22CDD3648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9412" y="5760720"/>
            <a:ext cx="5367528" cy="2194560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</a:rPr>
              <a:t>Question 1: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Which scenario was hardest, and what made it difficult?</a:t>
            </a:r>
            <a:br>
              <a:rPr lang="en-GB" dirty="0">
                <a:solidFill>
                  <a:schemeClr val="tx1"/>
                </a:solidFill>
              </a:rPr>
            </a:br>
            <a:br>
              <a:rPr lang="en-GB" dirty="0">
                <a:solidFill>
                  <a:schemeClr val="tx1"/>
                </a:solidFill>
              </a:rPr>
            </a:br>
            <a:br>
              <a:rPr lang="en-GB" dirty="0">
                <a:solidFill>
                  <a:schemeClr val="tx1"/>
                </a:solidFill>
              </a:rPr>
            </a:br>
            <a:br>
              <a:rPr lang="en-GB" dirty="0">
                <a:solidFill>
                  <a:schemeClr val="tx1"/>
                </a:solidFill>
              </a:rPr>
            </a:br>
            <a:br>
              <a:rPr lang="en-GB" dirty="0">
                <a:solidFill>
                  <a:schemeClr val="tx1"/>
                </a:solidFill>
              </a:rPr>
            </a:br>
            <a:br>
              <a:rPr lang="en-US" dirty="0">
                <a:solidFill>
                  <a:schemeClr val="tx1"/>
                </a:solidFill>
              </a:rPr>
            </a:br>
            <a:br>
              <a:rPr lang="en-GB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 </a:t>
            </a:r>
            <a:br>
              <a:rPr lang="en-GB" dirty="0">
                <a:solidFill>
                  <a:schemeClr val="tx1"/>
                </a:solidFill>
              </a:rPr>
            </a:b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6585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DDFE2EB-E85E-8271-3745-DEF147D61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76" y="2194560"/>
            <a:ext cx="3621024" cy="2121408"/>
          </a:xfrm>
        </p:spPr>
        <p:txBody>
          <a:bodyPr/>
          <a:lstStyle/>
          <a:p>
            <a:r>
              <a:rPr lang="en-US" dirty="0"/>
              <a:t>Question 2: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2A62475-D8EF-C209-2D24-C02F49DF00B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155" y="393616"/>
            <a:ext cx="3539646" cy="6070600"/>
          </a:xfrm>
        </p:spPr>
        <p:txBody>
          <a:bodyPr>
            <a:normAutofit/>
          </a:bodyPr>
          <a:lstStyle/>
          <a:p>
            <a:r>
              <a:rPr lang="en-US" sz="3600" dirty="0"/>
              <a:t>How can services respect autonomy while managing risk?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0C5A9-5FB1-4852-0619-9ACA3D519BC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rot="16200000">
            <a:off x="11274552" y="5632704"/>
            <a:ext cx="1069848" cy="594360"/>
          </a:xfrm>
        </p:spPr>
        <p:txBody>
          <a:bodyPr/>
          <a:lstStyle/>
          <a:p>
            <a:fld id="{98C0CDE5-970C-4CC4-BF43-0DA127E73E82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30382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45E922-1107-53B2-813F-A9F5640B5A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D959068-35BD-9589-64ED-4C8D2B7C6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2420" y="4319546"/>
            <a:ext cx="5367528" cy="2194560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</a:rPr>
              <a:t>Question 3:</a:t>
            </a:r>
            <a:br>
              <a:rPr lang="en-GB" dirty="0">
                <a:solidFill>
                  <a:schemeClr val="tx1"/>
                </a:solidFill>
              </a:rPr>
            </a:br>
            <a:br>
              <a:rPr lang="en-GB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How can a governance system identify recurring problems instead of blaming individuals?</a:t>
            </a:r>
            <a:br>
              <a:rPr lang="en-GB" dirty="0">
                <a:solidFill>
                  <a:schemeClr val="tx1"/>
                </a:solidFill>
              </a:rPr>
            </a:br>
            <a:br>
              <a:rPr lang="en-GB" dirty="0">
                <a:solidFill>
                  <a:schemeClr val="tx1"/>
                </a:solidFill>
              </a:rPr>
            </a:br>
            <a:br>
              <a:rPr lang="en-US" dirty="0">
                <a:solidFill>
                  <a:schemeClr val="tx1"/>
                </a:solidFill>
              </a:rPr>
            </a:br>
            <a:br>
              <a:rPr lang="en-GB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 </a:t>
            </a:r>
            <a:br>
              <a:rPr lang="en-GB" dirty="0">
                <a:solidFill>
                  <a:schemeClr val="tx1"/>
                </a:solidFill>
              </a:rPr>
            </a:b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1870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B2800E4-16F4-4C03-CA7F-B04CEF62F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2505456"/>
            <a:ext cx="3575304" cy="2331720"/>
          </a:xfrm>
        </p:spPr>
        <p:txBody>
          <a:bodyPr/>
          <a:lstStyle/>
          <a:p>
            <a:r>
              <a:rPr lang="en-US" dirty="0"/>
              <a:t>Question 4: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6F9B83-490C-3390-781C-B483ED3B5FB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144767" y="393616"/>
            <a:ext cx="4123944" cy="6070600"/>
          </a:xfrm>
        </p:spPr>
        <p:txBody>
          <a:bodyPr>
            <a:normAutofit/>
          </a:bodyPr>
          <a:lstStyle/>
          <a:p>
            <a:r>
              <a:rPr lang="en-US" sz="3600" dirty="0"/>
              <a:t>When might information sharing be necessary for safe care?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F2EA1C7-D3E0-3A85-A153-33043FCC3DB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rot="16200000">
            <a:off x="11274552" y="5632704"/>
            <a:ext cx="1069848" cy="594360"/>
          </a:xfrm>
        </p:spPr>
        <p:txBody>
          <a:bodyPr/>
          <a:lstStyle/>
          <a:p>
            <a:fld id="{98C0CDE5-970C-4CC4-BF43-0DA127E73E82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3487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380A29B-87B6-29C9-2295-D36B76DCF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1696" y="1956816"/>
            <a:ext cx="3502152" cy="3218688"/>
          </a:xfrm>
        </p:spPr>
        <p:txBody>
          <a:bodyPr/>
          <a:lstStyle/>
          <a:p>
            <a:r>
              <a:rPr lang="en-US" dirty="0"/>
              <a:t>Question 4: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8883BF-4B40-D127-19A6-0A65D2A25EA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83724" y="705888"/>
            <a:ext cx="4123944" cy="5758328"/>
          </a:xfrm>
        </p:spPr>
        <p:txBody>
          <a:bodyPr>
            <a:normAutofit/>
          </a:bodyPr>
          <a:lstStyle/>
          <a:p>
            <a:r>
              <a:rPr lang="en-US" sz="4000" dirty="0"/>
              <a:t>What could go wrong for the person if health and social care teams do not communicate?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81FC143-FA9C-6F20-7583-F7B0FA8FF1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rot="16200000">
            <a:off x="11274552" y="5632704"/>
            <a:ext cx="1069848" cy="594360"/>
          </a:xfrm>
        </p:spPr>
        <p:txBody>
          <a:bodyPr/>
          <a:lstStyle/>
          <a:p>
            <a:fld id="{98C0CDE5-970C-4CC4-BF43-0DA127E73E82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623171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415">
      <a:dk1>
        <a:srgbClr val="3B3B3B"/>
      </a:dk1>
      <a:lt1>
        <a:sysClr val="window" lastClr="FFFFFF"/>
      </a:lt1>
      <a:dk2>
        <a:srgbClr val="262626"/>
      </a:dk2>
      <a:lt2>
        <a:srgbClr val="C07400"/>
      </a:lt2>
      <a:accent1>
        <a:srgbClr val="005CC9"/>
      </a:accent1>
      <a:accent2>
        <a:srgbClr val="008EDC"/>
      </a:accent2>
      <a:accent3>
        <a:srgbClr val="3DA800"/>
      </a:accent3>
      <a:accent4>
        <a:srgbClr val="7030A0"/>
      </a:accent4>
      <a:accent5>
        <a:srgbClr val="B92AD6"/>
      </a:accent5>
      <a:accent6>
        <a:srgbClr val="1F7100"/>
      </a:accent6>
      <a:hlink>
        <a:srgbClr val="D30F00"/>
      </a:hlink>
      <a:folHlink>
        <a:srgbClr val="D30F00"/>
      </a:folHlink>
    </a:clrScheme>
    <a:fontScheme name="Custom 2">
      <a:majorFont>
        <a:latin typeface="Narkisim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tx1"/>
            </a:gs>
            <a:gs pos="100000">
              <a:schemeClr val="tx2"/>
            </a:gs>
          </a:gsLst>
          <a:lin ang="360000" scaled="0"/>
        </a:gra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M66931380_win32_KB_V5" id="{1B786C8D-2177-4A5A-9718-032A412214C6}" vid="{EA647B36-C19D-492E-9711-2F7B3523F3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9C9F46F3-DDE7-46C7-84BC-59C1156F2B2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6450B55-B496-4B49-9DD2-B71AB023CAA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EA27D8E-DE3D-481C-905D-44ADCF801F7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Elementary school presentation</Template>
  <TotalTime>6</TotalTime>
  <Words>107</Words>
  <Application>Microsoft Office PowerPoint</Application>
  <PresentationFormat>Widescreen</PresentationFormat>
  <Paragraphs>12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Franklin Gothic Book</vt:lpstr>
      <vt:lpstr>Narkisim</vt:lpstr>
      <vt:lpstr>Tenorite</vt:lpstr>
      <vt:lpstr>Custom</vt:lpstr>
      <vt:lpstr>Governance, legislation and regulation. Escape room debrief questions</vt:lpstr>
      <vt:lpstr>Question 1: Which scenario was hardest, and what made it difficult?         </vt:lpstr>
      <vt:lpstr>Question 2:</vt:lpstr>
      <vt:lpstr>Question 3:  How can a governance system identify recurring problems instead of blaming individuals?      </vt:lpstr>
      <vt:lpstr>Question 4:</vt:lpstr>
      <vt:lpstr>Question 4: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Stephanie John</dc:creator>
  <cp:lastModifiedBy>Stephanie John</cp:lastModifiedBy>
  <cp:revision>1</cp:revision>
  <dcterms:created xsi:type="dcterms:W3CDTF">2026-10-19T15:11:03Z</dcterms:created>
  <dcterms:modified xsi:type="dcterms:W3CDTF">2026-10-19T15:17:53Z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