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4"/>
  </p:sldMasterIdLst>
  <p:notesMasterIdLst>
    <p:notesMasterId r:id="rId21"/>
  </p:notesMasterIdLst>
  <p:sldIdLst>
    <p:sldId id="267" r:id="rId5"/>
    <p:sldId id="271" r:id="rId6"/>
    <p:sldId id="258" r:id="rId7"/>
    <p:sldId id="257" r:id="rId8"/>
    <p:sldId id="266" r:id="rId9"/>
    <p:sldId id="268" r:id="rId10"/>
    <p:sldId id="270" r:id="rId11"/>
    <p:sldId id="269" r:id="rId12"/>
    <p:sldId id="264" r:id="rId13"/>
    <p:sldId id="265" r:id="rId14"/>
    <p:sldId id="272" r:id="rId15"/>
    <p:sldId id="259" r:id="rId16"/>
    <p:sldId id="260" r:id="rId17"/>
    <p:sldId id="261" r:id="rId18"/>
    <p:sldId id="262"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78430B-F1A2-4771-BBE9-279A0F1FD51E}" v="3" dt="2022-07-08T08:45:30.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2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552F1-8655-4D02-BB62-1F0EF7734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4A54A667-4FA3-4895-B73E-E250A97161E2}">
      <dgm:prSet phldrT="[Text]" phldr="0"/>
      <dgm:spPr/>
      <dgm:t>
        <a:bodyPr/>
        <a:lstStyle/>
        <a:p>
          <a:pPr>
            <a:lnSpc>
              <a:spcPct val="100000"/>
            </a:lnSpc>
          </a:pPr>
          <a:r>
            <a:rPr lang="en-GB">
              <a:latin typeface="Neue Haas Grotesk Text Pro"/>
            </a:rPr>
            <a:t>Physical Well-Being</a:t>
          </a:r>
          <a:endParaRPr lang="en-GB"/>
        </a:p>
      </dgm:t>
    </dgm:pt>
    <dgm:pt modelId="{400E40C3-1CFC-4EDF-8CA1-07D87AF9B751}" type="parTrans" cxnId="{E1F3FCD2-2C74-4890-85DF-64C08607C259}">
      <dgm:prSet/>
      <dgm:spPr/>
      <dgm:t>
        <a:bodyPr/>
        <a:lstStyle/>
        <a:p>
          <a:endParaRPr lang="en-GB"/>
        </a:p>
      </dgm:t>
    </dgm:pt>
    <dgm:pt modelId="{69AE98A9-F316-4A73-927A-1FC977207BBB}" type="sibTrans" cxnId="{E1F3FCD2-2C74-4890-85DF-64C08607C259}">
      <dgm:prSet/>
      <dgm:spPr/>
      <dgm:t>
        <a:bodyPr/>
        <a:lstStyle/>
        <a:p>
          <a:endParaRPr lang="en-GB"/>
        </a:p>
      </dgm:t>
    </dgm:pt>
    <dgm:pt modelId="{AD1C12A9-F7E4-4130-8531-2478B0315F89}">
      <dgm:prSet phldrT="[Text]" phldr="0"/>
      <dgm:spPr/>
      <dgm:t>
        <a:bodyPr/>
        <a:lstStyle/>
        <a:p>
          <a:pPr>
            <a:lnSpc>
              <a:spcPct val="100000"/>
            </a:lnSpc>
          </a:pPr>
          <a:r>
            <a:rPr lang="en-GB">
              <a:latin typeface="Neue Haas Grotesk Text Pro"/>
            </a:rPr>
            <a:t>Psychological and Emotional Well-Being</a:t>
          </a:r>
          <a:endParaRPr lang="en-GB"/>
        </a:p>
      </dgm:t>
    </dgm:pt>
    <dgm:pt modelId="{24570F0B-E8F4-459A-92C5-556E5B9FE42F}" type="parTrans" cxnId="{34E238C4-1FE5-430C-AE6A-C8CF5474D077}">
      <dgm:prSet/>
      <dgm:spPr/>
      <dgm:t>
        <a:bodyPr/>
        <a:lstStyle/>
        <a:p>
          <a:endParaRPr lang="en-GB"/>
        </a:p>
      </dgm:t>
    </dgm:pt>
    <dgm:pt modelId="{503EA6EC-882D-4C83-9E1B-DAA65B174370}" type="sibTrans" cxnId="{34E238C4-1FE5-430C-AE6A-C8CF5474D077}">
      <dgm:prSet/>
      <dgm:spPr/>
      <dgm:t>
        <a:bodyPr/>
        <a:lstStyle/>
        <a:p>
          <a:endParaRPr lang="en-GB"/>
        </a:p>
      </dgm:t>
    </dgm:pt>
    <dgm:pt modelId="{52DF1E60-AC47-4483-9AD2-0067D7EAD2F2}">
      <dgm:prSet phldrT="[Text]" phldr="0"/>
      <dgm:spPr/>
      <dgm:t>
        <a:bodyPr/>
        <a:lstStyle/>
        <a:p>
          <a:pPr>
            <a:lnSpc>
              <a:spcPct val="100000"/>
            </a:lnSpc>
          </a:pPr>
          <a:r>
            <a:rPr lang="en-GB">
              <a:latin typeface="Neue Haas Grotesk Text Pro"/>
            </a:rPr>
            <a:t>Social Well-Being</a:t>
          </a:r>
          <a:endParaRPr lang="en-GB"/>
        </a:p>
      </dgm:t>
    </dgm:pt>
    <dgm:pt modelId="{C496442E-CF10-4EF6-AF77-DC69CE841431}" type="parTrans" cxnId="{9476D8D0-2075-4A25-81FD-DB562114D49D}">
      <dgm:prSet/>
      <dgm:spPr/>
      <dgm:t>
        <a:bodyPr/>
        <a:lstStyle/>
        <a:p>
          <a:endParaRPr lang="en-GB"/>
        </a:p>
      </dgm:t>
    </dgm:pt>
    <dgm:pt modelId="{FEBBE95F-9DFD-4D26-A7D0-C4623D4B7333}" type="sibTrans" cxnId="{9476D8D0-2075-4A25-81FD-DB562114D49D}">
      <dgm:prSet/>
      <dgm:spPr/>
      <dgm:t>
        <a:bodyPr/>
        <a:lstStyle/>
        <a:p>
          <a:endParaRPr lang="en-GB"/>
        </a:p>
      </dgm:t>
    </dgm:pt>
    <dgm:pt modelId="{1EF634D0-C6F0-4222-8E8E-8ADFADF1A3C1}">
      <dgm:prSet phldrT="[Text]" phldr="0"/>
      <dgm:spPr/>
      <dgm:t>
        <a:bodyPr/>
        <a:lstStyle/>
        <a:p>
          <a:pPr>
            <a:lnSpc>
              <a:spcPct val="100000"/>
            </a:lnSpc>
          </a:pPr>
          <a:r>
            <a:rPr lang="en-GB">
              <a:latin typeface="Neue Haas Grotesk Text Pro"/>
            </a:rPr>
            <a:t>Cognitive and Educational Well-Being</a:t>
          </a:r>
          <a:endParaRPr lang="en-GB"/>
        </a:p>
      </dgm:t>
    </dgm:pt>
    <dgm:pt modelId="{EBA7E8C8-188E-40B3-8D8A-821F1B47F916}" type="parTrans" cxnId="{640609BF-EE66-43A2-9D94-53798BD99991}">
      <dgm:prSet/>
      <dgm:spPr/>
      <dgm:t>
        <a:bodyPr/>
        <a:lstStyle/>
        <a:p>
          <a:endParaRPr lang="en-GB"/>
        </a:p>
      </dgm:t>
    </dgm:pt>
    <dgm:pt modelId="{EEE2AA00-C168-4FDD-8137-FA43B588F422}" type="sibTrans" cxnId="{640609BF-EE66-43A2-9D94-53798BD99991}">
      <dgm:prSet/>
      <dgm:spPr/>
      <dgm:t>
        <a:bodyPr/>
        <a:lstStyle/>
        <a:p>
          <a:endParaRPr lang="en-GB"/>
        </a:p>
      </dgm:t>
    </dgm:pt>
    <dgm:pt modelId="{B766DD6F-B875-4BB6-8332-74AF138DC46D}">
      <dgm:prSet phldrT="[Text]" phldr="0"/>
      <dgm:spPr/>
      <dgm:t>
        <a:bodyPr/>
        <a:lstStyle/>
        <a:p>
          <a:pPr>
            <a:lnSpc>
              <a:spcPct val="100000"/>
            </a:lnSpc>
          </a:pPr>
          <a:r>
            <a:rPr lang="en-GB">
              <a:latin typeface="Neue Haas Grotesk Text Pro"/>
            </a:rPr>
            <a:t>Economic Well-Being</a:t>
          </a:r>
          <a:endParaRPr lang="en-GB"/>
        </a:p>
      </dgm:t>
    </dgm:pt>
    <dgm:pt modelId="{EC58CDC0-2BB5-4182-BD12-A9A7840CFA46}" type="parTrans" cxnId="{BA1A527D-C20C-4395-953B-41C5BC316ABB}">
      <dgm:prSet/>
      <dgm:spPr/>
      <dgm:t>
        <a:bodyPr/>
        <a:lstStyle/>
        <a:p>
          <a:endParaRPr lang="en-GB"/>
        </a:p>
      </dgm:t>
    </dgm:pt>
    <dgm:pt modelId="{3D314BA3-1183-4404-B15E-AC4CE2837723}" type="sibTrans" cxnId="{BA1A527D-C20C-4395-953B-41C5BC316ABB}">
      <dgm:prSet/>
      <dgm:spPr/>
      <dgm:t>
        <a:bodyPr/>
        <a:lstStyle/>
        <a:p>
          <a:endParaRPr lang="en-GB"/>
        </a:p>
      </dgm:t>
    </dgm:pt>
    <dgm:pt modelId="{ABB433B5-F211-45BE-A8A0-00210AB4D6FB}">
      <dgm:prSet phldr="0"/>
      <dgm:spPr/>
      <dgm:t>
        <a:bodyPr/>
        <a:lstStyle/>
        <a:p>
          <a:pPr>
            <a:lnSpc>
              <a:spcPct val="100000"/>
            </a:lnSpc>
          </a:pPr>
          <a:r>
            <a:rPr lang="en-GB">
              <a:latin typeface="Neue Haas Grotesk Text Pro"/>
            </a:rPr>
            <a:t>Stability</a:t>
          </a:r>
        </a:p>
      </dgm:t>
    </dgm:pt>
    <dgm:pt modelId="{1F55C4C2-352C-46B1-92A6-12DB05D5BEB0}" type="parTrans" cxnId="{D274E685-7EC5-4F15-9F08-1B4C9257BB3E}">
      <dgm:prSet/>
      <dgm:spPr/>
    </dgm:pt>
    <dgm:pt modelId="{163CDEE8-3C5B-4F1D-97FF-1CCA6568B4F0}" type="sibTrans" cxnId="{D274E685-7EC5-4F15-9F08-1B4C9257BB3E}">
      <dgm:prSet/>
      <dgm:spPr/>
    </dgm:pt>
    <dgm:pt modelId="{F6E63A94-A7E8-49EA-B87C-686505A91B3D}" type="pres">
      <dgm:prSet presAssocID="{DC0552F1-8655-4D02-BB62-1F0EF7734150}" presName="root" presStyleCnt="0">
        <dgm:presLayoutVars>
          <dgm:dir/>
          <dgm:resizeHandles val="exact"/>
        </dgm:presLayoutVars>
      </dgm:prSet>
      <dgm:spPr/>
    </dgm:pt>
    <dgm:pt modelId="{8204E0C3-132D-465B-A9FC-4789BCBBB8D6}" type="pres">
      <dgm:prSet presAssocID="{4A54A667-4FA3-4895-B73E-E250A97161E2}" presName="compNode" presStyleCnt="0"/>
      <dgm:spPr/>
    </dgm:pt>
    <dgm:pt modelId="{C576E4BA-EEE4-4FB9-9123-5B9631301044}" type="pres">
      <dgm:prSet presAssocID="{4A54A667-4FA3-4895-B73E-E250A97161E2}" presName="bgRect" presStyleLbl="bgShp" presStyleIdx="0" presStyleCnt="6"/>
      <dgm:spPr/>
    </dgm:pt>
    <dgm:pt modelId="{34A4C41C-0ECF-49FB-81AF-B183F6AB5002}" type="pres">
      <dgm:prSet presAssocID="{4A54A667-4FA3-4895-B73E-E250A97161E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AFED5098-3E6C-431A-B033-E1018F5EA47E}" type="pres">
      <dgm:prSet presAssocID="{4A54A667-4FA3-4895-B73E-E250A97161E2}" presName="spaceRect" presStyleCnt="0"/>
      <dgm:spPr/>
    </dgm:pt>
    <dgm:pt modelId="{03F6786E-5930-4A1D-B4F1-458985335342}" type="pres">
      <dgm:prSet presAssocID="{4A54A667-4FA3-4895-B73E-E250A97161E2}" presName="parTx" presStyleLbl="revTx" presStyleIdx="0" presStyleCnt="6">
        <dgm:presLayoutVars>
          <dgm:chMax val="0"/>
          <dgm:chPref val="0"/>
        </dgm:presLayoutVars>
      </dgm:prSet>
      <dgm:spPr/>
    </dgm:pt>
    <dgm:pt modelId="{AE53FC09-7D1E-4D00-ABAC-70F1CF27A5DA}" type="pres">
      <dgm:prSet presAssocID="{69AE98A9-F316-4A73-927A-1FC977207BBB}" presName="sibTrans" presStyleCnt="0"/>
      <dgm:spPr/>
    </dgm:pt>
    <dgm:pt modelId="{A3C78EB2-A158-4F99-BCC6-735DAAD528EC}" type="pres">
      <dgm:prSet presAssocID="{AD1C12A9-F7E4-4130-8531-2478B0315F89}" presName="compNode" presStyleCnt="0"/>
      <dgm:spPr/>
    </dgm:pt>
    <dgm:pt modelId="{50D80EF8-08AC-47EF-939D-802ADF71C6CC}" type="pres">
      <dgm:prSet presAssocID="{AD1C12A9-F7E4-4130-8531-2478B0315F89}" presName="bgRect" presStyleLbl="bgShp" presStyleIdx="1" presStyleCnt="6"/>
      <dgm:spPr/>
    </dgm:pt>
    <dgm:pt modelId="{D9BB9849-A62F-4C40-BA0E-A96C65209051}" type="pres">
      <dgm:prSet presAssocID="{AD1C12A9-F7E4-4130-8531-2478B0315F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AF01FD7-E2AF-45A5-9836-EBCE853C51F2}" type="pres">
      <dgm:prSet presAssocID="{AD1C12A9-F7E4-4130-8531-2478B0315F89}" presName="spaceRect" presStyleCnt="0"/>
      <dgm:spPr/>
    </dgm:pt>
    <dgm:pt modelId="{CB54DFB4-DFDB-4183-BA3E-B37C2CC7D011}" type="pres">
      <dgm:prSet presAssocID="{AD1C12A9-F7E4-4130-8531-2478B0315F89}" presName="parTx" presStyleLbl="revTx" presStyleIdx="1" presStyleCnt="6">
        <dgm:presLayoutVars>
          <dgm:chMax val="0"/>
          <dgm:chPref val="0"/>
        </dgm:presLayoutVars>
      </dgm:prSet>
      <dgm:spPr/>
    </dgm:pt>
    <dgm:pt modelId="{8240199D-F63A-488E-B1A5-26D86F49FDDF}" type="pres">
      <dgm:prSet presAssocID="{503EA6EC-882D-4C83-9E1B-DAA65B174370}" presName="sibTrans" presStyleCnt="0"/>
      <dgm:spPr/>
    </dgm:pt>
    <dgm:pt modelId="{69C8C910-41A9-4DAE-9DC5-F57FC5473333}" type="pres">
      <dgm:prSet presAssocID="{52DF1E60-AC47-4483-9AD2-0067D7EAD2F2}" presName="compNode" presStyleCnt="0"/>
      <dgm:spPr/>
    </dgm:pt>
    <dgm:pt modelId="{0264830A-F011-4840-B2FE-4C96873E2B70}" type="pres">
      <dgm:prSet presAssocID="{52DF1E60-AC47-4483-9AD2-0067D7EAD2F2}" presName="bgRect" presStyleLbl="bgShp" presStyleIdx="2" presStyleCnt="6"/>
      <dgm:spPr/>
    </dgm:pt>
    <dgm:pt modelId="{6F0B8B7F-82B0-4538-AAB8-059167E4C6F6}" type="pres">
      <dgm:prSet presAssocID="{52DF1E60-AC47-4483-9AD2-0067D7EAD2F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123B18F-0DB4-457E-A218-BD4EC7F78064}" type="pres">
      <dgm:prSet presAssocID="{52DF1E60-AC47-4483-9AD2-0067D7EAD2F2}" presName="spaceRect" presStyleCnt="0"/>
      <dgm:spPr/>
    </dgm:pt>
    <dgm:pt modelId="{5B3DDCFE-9028-46F6-8450-89D4EF4E88E9}" type="pres">
      <dgm:prSet presAssocID="{52DF1E60-AC47-4483-9AD2-0067D7EAD2F2}" presName="parTx" presStyleLbl="revTx" presStyleIdx="2" presStyleCnt="6">
        <dgm:presLayoutVars>
          <dgm:chMax val="0"/>
          <dgm:chPref val="0"/>
        </dgm:presLayoutVars>
      </dgm:prSet>
      <dgm:spPr/>
    </dgm:pt>
    <dgm:pt modelId="{4F1B927A-6B00-4B32-A6DF-E6C1CD822C23}" type="pres">
      <dgm:prSet presAssocID="{FEBBE95F-9DFD-4D26-A7D0-C4623D4B7333}" presName="sibTrans" presStyleCnt="0"/>
      <dgm:spPr/>
    </dgm:pt>
    <dgm:pt modelId="{DAD2CB19-EC5D-418A-9BA2-121FA64D1E6D}" type="pres">
      <dgm:prSet presAssocID="{1EF634D0-C6F0-4222-8E8E-8ADFADF1A3C1}" presName="compNode" presStyleCnt="0"/>
      <dgm:spPr/>
    </dgm:pt>
    <dgm:pt modelId="{E8EDCD25-F5E4-410B-BB1F-BA056B17BBB7}" type="pres">
      <dgm:prSet presAssocID="{1EF634D0-C6F0-4222-8E8E-8ADFADF1A3C1}" presName="bgRect" presStyleLbl="bgShp" presStyleIdx="3" presStyleCnt="6"/>
      <dgm:spPr/>
    </dgm:pt>
    <dgm:pt modelId="{B419A417-A486-4445-9CE7-F07ECD8BF94D}" type="pres">
      <dgm:prSet presAssocID="{1EF634D0-C6F0-4222-8E8E-8ADFADF1A3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A9403E-3D96-4DF5-BB72-F8CD2ADD1D76}" type="pres">
      <dgm:prSet presAssocID="{1EF634D0-C6F0-4222-8E8E-8ADFADF1A3C1}" presName="spaceRect" presStyleCnt="0"/>
      <dgm:spPr/>
    </dgm:pt>
    <dgm:pt modelId="{CB2D85DF-E2B0-4070-A4B7-68E5DD060B01}" type="pres">
      <dgm:prSet presAssocID="{1EF634D0-C6F0-4222-8E8E-8ADFADF1A3C1}" presName="parTx" presStyleLbl="revTx" presStyleIdx="3" presStyleCnt="6">
        <dgm:presLayoutVars>
          <dgm:chMax val="0"/>
          <dgm:chPref val="0"/>
        </dgm:presLayoutVars>
      </dgm:prSet>
      <dgm:spPr/>
    </dgm:pt>
    <dgm:pt modelId="{1A8E1649-5535-4C25-AF8F-35843CDEB722}" type="pres">
      <dgm:prSet presAssocID="{EEE2AA00-C168-4FDD-8137-FA43B588F422}" presName="sibTrans" presStyleCnt="0"/>
      <dgm:spPr/>
    </dgm:pt>
    <dgm:pt modelId="{613F2E5A-2D66-4D7C-BD0E-E5BF4DD9FCE1}" type="pres">
      <dgm:prSet presAssocID="{B766DD6F-B875-4BB6-8332-74AF138DC46D}" presName="compNode" presStyleCnt="0"/>
      <dgm:spPr/>
    </dgm:pt>
    <dgm:pt modelId="{3D65C78A-5758-4BAE-B98C-F42662F2B8B7}" type="pres">
      <dgm:prSet presAssocID="{B766DD6F-B875-4BB6-8332-74AF138DC46D}" presName="bgRect" presStyleLbl="bgShp" presStyleIdx="4" presStyleCnt="6"/>
      <dgm:spPr/>
    </dgm:pt>
    <dgm:pt modelId="{780396DE-C0CF-4BC5-BEAD-1CE31E08E960}" type="pres">
      <dgm:prSet presAssocID="{B766DD6F-B875-4BB6-8332-74AF138DC46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992F8D6C-A6F5-4ED3-8FB5-72572D31321C}" type="pres">
      <dgm:prSet presAssocID="{B766DD6F-B875-4BB6-8332-74AF138DC46D}" presName="spaceRect" presStyleCnt="0"/>
      <dgm:spPr/>
    </dgm:pt>
    <dgm:pt modelId="{5526F1AC-8656-4F59-A0E3-58274C49421D}" type="pres">
      <dgm:prSet presAssocID="{B766DD6F-B875-4BB6-8332-74AF138DC46D}" presName="parTx" presStyleLbl="revTx" presStyleIdx="4" presStyleCnt="6">
        <dgm:presLayoutVars>
          <dgm:chMax val="0"/>
          <dgm:chPref val="0"/>
        </dgm:presLayoutVars>
      </dgm:prSet>
      <dgm:spPr/>
    </dgm:pt>
    <dgm:pt modelId="{BCDCC336-7104-4133-A0C6-66529AF4D703}" type="pres">
      <dgm:prSet presAssocID="{3D314BA3-1183-4404-B15E-AC4CE2837723}" presName="sibTrans" presStyleCnt="0"/>
      <dgm:spPr/>
    </dgm:pt>
    <dgm:pt modelId="{27B0FD20-59B8-46F7-9AF3-C5E26E8208FF}" type="pres">
      <dgm:prSet presAssocID="{ABB433B5-F211-45BE-A8A0-00210AB4D6FB}" presName="compNode" presStyleCnt="0"/>
      <dgm:spPr/>
    </dgm:pt>
    <dgm:pt modelId="{36714800-0108-4DD1-B197-AE184FBF5330}" type="pres">
      <dgm:prSet presAssocID="{ABB433B5-F211-45BE-A8A0-00210AB4D6FB}" presName="bgRect" presStyleLbl="bgShp" presStyleIdx="5" presStyleCnt="6"/>
      <dgm:spPr/>
    </dgm:pt>
    <dgm:pt modelId="{51536003-16FF-4571-BB0F-263F730EF215}" type="pres">
      <dgm:prSet presAssocID="{ABB433B5-F211-45BE-A8A0-00210AB4D6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19588B84-4E54-44F8-A88E-E083E23DDCCB}" type="pres">
      <dgm:prSet presAssocID="{ABB433B5-F211-45BE-A8A0-00210AB4D6FB}" presName="spaceRect" presStyleCnt="0"/>
      <dgm:spPr/>
    </dgm:pt>
    <dgm:pt modelId="{EF8F8544-84B9-42F2-9275-9BAE88E40008}" type="pres">
      <dgm:prSet presAssocID="{ABB433B5-F211-45BE-A8A0-00210AB4D6FB}" presName="parTx" presStyleLbl="revTx" presStyleIdx="5" presStyleCnt="6">
        <dgm:presLayoutVars>
          <dgm:chMax val="0"/>
          <dgm:chPref val="0"/>
        </dgm:presLayoutVars>
      </dgm:prSet>
      <dgm:spPr/>
    </dgm:pt>
  </dgm:ptLst>
  <dgm:cxnLst>
    <dgm:cxn modelId="{0457E46A-F0E5-4AB2-9AB7-9CADF65C555C}" type="presOf" srcId="{52DF1E60-AC47-4483-9AD2-0067D7EAD2F2}" destId="{5B3DDCFE-9028-46F6-8450-89D4EF4E88E9}" srcOrd="0" destOrd="0" presId="urn:microsoft.com/office/officeart/2018/2/layout/IconVerticalSolidList"/>
    <dgm:cxn modelId="{BA1A527D-C20C-4395-953B-41C5BC316ABB}" srcId="{DC0552F1-8655-4D02-BB62-1F0EF7734150}" destId="{B766DD6F-B875-4BB6-8332-74AF138DC46D}" srcOrd="4" destOrd="0" parTransId="{EC58CDC0-2BB5-4182-BD12-A9A7840CFA46}" sibTransId="{3D314BA3-1183-4404-B15E-AC4CE2837723}"/>
    <dgm:cxn modelId="{EA07717E-D0C3-4A7F-9AD6-4B49B2479822}" type="presOf" srcId="{ABB433B5-F211-45BE-A8A0-00210AB4D6FB}" destId="{EF8F8544-84B9-42F2-9275-9BAE88E40008}" srcOrd="0" destOrd="0" presId="urn:microsoft.com/office/officeart/2018/2/layout/IconVerticalSolidList"/>
    <dgm:cxn modelId="{723BE47E-717E-47B1-9697-BAE60DD69B09}" type="presOf" srcId="{B766DD6F-B875-4BB6-8332-74AF138DC46D}" destId="{5526F1AC-8656-4F59-A0E3-58274C49421D}" srcOrd="0" destOrd="0" presId="urn:microsoft.com/office/officeart/2018/2/layout/IconVerticalSolidList"/>
    <dgm:cxn modelId="{D274E685-7EC5-4F15-9F08-1B4C9257BB3E}" srcId="{DC0552F1-8655-4D02-BB62-1F0EF7734150}" destId="{ABB433B5-F211-45BE-A8A0-00210AB4D6FB}" srcOrd="5" destOrd="0" parTransId="{1F55C4C2-352C-46B1-92A6-12DB05D5BEB0}" sibTransId="{163CDEE8-3C5B-4F1D-97FF-1CCA6568B4F0}"/>
    <dgm:cxn modelId="{AD8DDC8A-2B75-45AB-9C0E-BA3749920E88}" type="presOf" srcId="{AD1C12A9-F7E4-4130-8531-2478B0315F89}" destId="{CB54DFB4-DFDB-4183-BA3E-B37C2CC7D011}" srcOrd="0" destOrd="0" presId="urn:microsoft.com/office/officeart/2018/2/layout/IconVerticalSolidList"/>
    <dgm:cxn modelId="{03AB3091-9497-48BA-8852-635FD304D5F5}" type="presOf" srcId="{1EF634D0-C6F0-4222-8E8E-8ADFADF1A3C1}" destId="{CB2D85DF-E2B0-4070-A4B7-68E5DD060B01}" srcOrd="0" destOrd="0" presId="urn:microsoft.com/office/officeart/2018/2/layout/IconVerticalSolidList"/>
    <dgm:cxn modelId="{FF933F98-5EB1-4EDB-B439-436DA2AB2F4D}" type="presOf" srcId="{DC0552F1-8655-4D02-BB62-1F0EF7734150}" destId="{F6E63A94-A7E8-49EA-B87C-686505A91B3D}" srcOrd="0" destOrd="0" presId="urn:microsoft.com/office/officeart/2018/2/layout/IconVerticalSolidList"/>
    <dgm:cxn modelId="{7400DEA3-8242-4C91-B1F1-753FB328A1D7}" type="presOf" srcId="{4A54A667-4FA3-4895-B73E-E250A97161E2}" destId="{03F6786E-5930-4A1D-B4F1-458985335342}" srcOrd="0" destOrd="0" presId="urn:microsoft.com/office/officeart/2018/2/layout/IconVerticalSolidList"/>
    <dgm:cxn modelId="{640609BF-EE66-43A2-9D94-53798BD99991}" srcId="{DC0552F1-8655-4D02-BB62-1F0EF7734150}" destId="{1EF634D0-C6F0-4222-8E8E-8ADFADF1A3C1}" srcOrd="3" destOrd="0" parTransId="{EBA7E8C8-188E-40B3-8D8A-821F1B47F916}" sibTransId="{EEE2AA00-C168-4FDD-8137-FA43B588F422}"/>
    <dgm:cxn modelId="{34E238C4-1FE5-430C-AE6A-C8CF5474D077}" srcId="{DC0552F1-8655-4D02-BB62-1F0EF7734150}" destId="{AD1C12A9-F7E4-4130-8531-2478B0315F89}" srcOrd="1" destOrd="0" parTransId="{24570F0B-E8F4-459A-92C5-556E5B9FE42F}" sibTransId="{503EA6EC-882D-4C83-9E1B-DAA65B174370}"/>
    <dgm:cxn modelId="{9476D8D0-2075-4A25-81FD-DB562114D49D}" srcId="{DC0552F1-8655-4D02-BB62-1F0EF7734150}" destId="{52DF1E60-AC47-4483-9AD2-0067D7EAD2F2}" srcOrd="2" destOrd="0" parTransId="{C496442E-CF10-4EF6-AF77-DC69CE841431}" sibTransId="{FEBBE95F-9DFD-4D26-A7D0-C4623D4B7333}"/>
    <dgm:cxn modelId="{E1F3FCD2-2C74-4890-85DF-64C08607C259}" srcId="{DC0552F1-8655-4D02-BB62-1F0EF7734150}" destId="{4A54A667-4FA3-4895-B73E-E250A97161E2}" srcOrd="0" destOrd="0" parTransId="{400E40C3-1CFC-4EDF-8CA1-07D87AF9B751}" sibTransId="{69AE98A9-F316-4A73-927A-1FC977207BBB}"/>
    <dgm:cxn modelId="{5EDD8395-6815-426F-886B-65E7E5659962}" type="presParOf" srcId="{F6E63A94-A7E8-49EA-B87C-686505A91B3D}" destId="{8204E0C3-132D-465B-A9FC-4789BCBBB8D6}" srcOrd="0" destOrd="0" presId="urn:microsoft.com/office/officeart/2018/2/layout/IconVerticalSolidList"/>
    <dgm:cxn modelId="{B19A2C03-5E82-4DAD-93AE-6719FD467141}" type="presParOf" srcId="{8204E0C3-132D-465B-A9FC-4789BCBBB8D6}" destId="{C576E4BA-EEE4-4FB9-9123-5B9631301044}" srcOrd="0" destOrd="0" presId="urn:microsoft.com/office/officeart/2018/2/layout/IconVerticalSolidList"/>
    <dgm:cxn modelId="{5F23A06C-47AB-432B-A6BD-020AB4E8D937}" type="presParOf" srcId="{8204E0C3-132D-465B-A9FC-4789BCBBB8D6}" destId="{34A4C41C-0ECF-49FB-81AF-B183F6AB5002}" srcOrd="1" destOrd="0" presId="urn:microsoft.com/office/officeart/2018/2/layout/IconVerticalSolidList"/>
    <dgm:cxn modelId="{FED9EAD3-1756-4EC3-9D1B-C4B0B4A2B1FC}" type="presParOf" srcId="{8204E0C3-132D-465B-A9FC-4789BCBBB8D6}" destId="{AFED5098-3E6C-431A-B033-E1018F5EA47E}" srcOrd="2" destOrd="0" presId="urn:microsoft.com/office/officeart/2018/2/layout/IconVerticalSolidList"/>
    <dgm:cxn modelId="{29D9DA4B-BA36-4FFC-87BF-A2C89E9F27CD}" type="presParOf" srcId="{8204E0C3-132D-465B-A9FC-4789BCBBB8D6}" destId="{03F6786E-5930-4A1D-B4F1-458985335342}" srcOrd="3" destOrd="0" presId="urn:microsoft.com/office/officeart/2018/2/layout/IconVerticalSolidList"/>
    <dgm:cxn modelId="{03FCA0D4-DAEF-452F-B4BD-368D8A8BD3F4}" type="presParOf" srcId="{F6E63A94-A7E8-49EA-B87C-686505A91B3D}" destId="{AE53FC09-7D1E-4D00-ABAC-70F1CF27A5DA}" srcOrd="1" destOrd="0" presId="urn:microsoft.com/office/officeart/2018/2/layout/IconVerticalSolidList"/>
    <dgm:cxn modelId="{FD98B2ED-48F1-413B-8171-3833AA3A7E2B}" type="presParOf" srcId="{F6E63A94-A7E8-49EA-B87C-686505A91B3D}" destId="{A3C78EB2-A158-4F99-BCC6-735DAAD528EC}" srcOrd="2" destOrd="0" presId="urn:microsoft.com/office/officeart/2018/2/layout/IconVerticalSolidList"/>
    <dgm:cxn modelId="{57FC05AC-E707-43D4-BDCA-A744CC2C840F}" type="presParOf" srcId="{A3C78EB2-A158-4F99-BCC6-735DAAD528EC}" destId="{50D80EF8-08AC-47EF-939D-802ADF71C6CC}" srcOrd="0" destOrd="0" presId="urn:microsoft.com/office/officeart/2018/2/layout/IconVerticalSolidList"/>
    <dgm:cxn modelId="{4C65F4EE-BB99-4AE4-A3EC-3A650E8C5421}" type="presParOf" srcId="{A3C78EB2-A158-4F99-BCC6-735DAAD528EC}" destId="{D9BB9849-A62F-4C40-BA0E-A96C65209051}" srcOrd="1" destOrd="0" presId="urn:microsoft.com/office/officeart/2018/2/layout/IconVerticalSolidList"/>
    <dgm:cxn modelId="{E1CF4325-F586-4790-BA1C-F177358D87F3}" type="presParOf" srcId="{A3C78EB2-A158-4F99-BCC6-735DAAD528EC}" destId="{1AF01FD7-E2AF-45A5-9836-EBCE853C51F2}" srcOrd="2" destOrd="0" presId="urn:microsoft.com/office/officeart/2018/2/layout/IconVerticalSolidList"/>
    <dgm:cxn modelId="{45FF7A7D-408D-49C1-BD13-CAAB67E174E7}" type="presParOf" srcId="{A3C78EB2-A158-4F99-BCC6-735DAAD528EC}" destId="{CB54DFB4-DFDB-4183-BA3E-B37C2CC7D011}" srcOrd="3" destOrd="0" presId="urn:microsoft.com/office/officeart/2018/2/layout/IconVerticalSolidList"/>
    <dgm:cxn modelId="{4F6B60FD-AC47-431F-968E-5FC18404A7B4}" type="presParOf" srcId="{F6E63A94-A7E8-49EA-B87C-686505A91B3D}" destId="{8240199D-F63A-488E-B1A5-26D86F49FDDF}" srcOrd="3" destOrd="0" presId="urn:microsoft.com/office/officeart/2018/2/layout/IconVerticalSolidList"/>
    <dgm:cxn modelId="{A47268D5-EE92-4B3F-92D0-BCCF1535A723}" type="presParOf" srcId="{F6E63A94-A7E8-49EA-B87C-686505A91B3D}" destId="{69C8C910-41A9-4DAE-9DC5-F57FC5473333}" srcOrd="4" destOrd="0" presId="urn:microsoft.com/office/officeart/2018/2/layout/IconVerticalSolidList"/>
    <dgm:cxn modelId="{7CE9B869-9733-4C3C-AF58-B26A038FDCA2}" type="presParOf" srcId="{69C8C910-41A9-4DAE-9DC5-F57FC5473333}" destId="{0264830A-F011-4840-B2FE-4C96873E2B70}" srcOrd="0" destOrd="0" presId="urn:microsoft.com/office/officeart/2018/2/layout/IconVerticalSolidList"/>
    <dgm:cxn modelId="{07D3943F-0E45-4741-B88C-6A22C180FE00}" type="presParOf" srcId="{69C8C910-41A9-4DAE-9DC5-F57FC5473333}" destId="{6F0B8B7F-82B0-4538-AAB8-059167E4C6F6}" srcOrd="1" destOrd="0" presId="urn:microsoft.com/office/officeart/2018/2/layout/IconVerticalSolidList"/>
    <dgm:cxn modelId="{3FD6D47B-F188-44F4-B859-F7632F8AA876}" type="presParOf" srcId="{69C8C910-41A9-4DAE-9DC5-F57FC5473333}" destId="{B123B18F-0DB4-457E-A218-BD4EC7F78064}" srcOrd="2" destOrd="0" presId="urn:microsoft.com/office/officeart/2018/2/layout/IconVerticalSolidList"/>
    <dgm:cxn modelId="{C05FB414-5A10-4388-A10A-170990C0E08A}" type="presParOf" srcId="{69C8C910-41A9-4DAE-9DC5-F57FC5473333}" destId="{5B3DDCFE-9028-46F6-8450-89D4EF4E88E9}" srcOrd="3" destOrd="0" presId="urn:microsoft.com/office/officeart/2018/2/layout/IconVerticalSolidList"/>
    <dgm:cxn modelId="{C27ACE4A-CCAC-411A-8270-86188E3DE857}" type="presParOf" srcId="{F6E63A94-A7E8-49EA-B87C-686505A91B3D}" destId="{4F1B927A-6B00-4B32-A6DF-E6C1CD822C23}" srcOrd="5" destOrd="0" presId="urn:microsoft.com/office/officeart/2018/2/layout/IconVerticalSolidList"/>
    <dgm:cxn modelId="{C5981CD5-57E7-4FB1-BF3B-15075F46F42B}" type="presParOf" srcId="{F6E63A94-A7E8-49EA-B87C-686505A91B3D}" destId="{DAD2CB19-EC5D-418A-9BA2-121FA64D1E6D}" srcOrd="6" destOrd="0" presId="urn:microsoft.com/office/officeart/2018/2/layout/IconVerticalSolidList"/>
    <dgm:cxn modelId="{1726586A-C683-44CE-974A-6CC601538C1C}" type="presParOf" srcId="{DAD2CB19-EC5D-418A-9BA2-121FA64D1E6D}" destId="{E8EDCD25-F5E4-410B-BB1F-BA056B17BBB7}" srcOrd="0" destOrd="0" presId="urn:microsoft.com/office/officeart/2018/2/layout/IconVerticalSolidList"/>
    <dgm:cxn modelId="{BE27EA69-82B9-4693-AC2B-4001F8EBAD71}" type="presParOf" srcId="{DAD2CB19-EC5D-418A-9BA2-121FA64D1E6D}" destId="{B419A417-A486-4445-9CE7-F07ECD8BF94D}" srcOrd="1" destOrd="0" presId="urn:microsoft.com/office/officeart/2018/2/layout/IconVerticalSolidList"/>
    <dgm:cxn modelId="{7506E6C1-F4E2-429D-A912-7AADACAA11D0}" type="presParOf" srcId="{DAD2CB19-EC5D-418A-9BA2-121FA64D1E6D}" destId="{CBA9403E-3D96-4DF5-BB72-F8CD2ADD1D76}" srcOrd="2" destOrd="0" presId="urn:microsoft.com/office/officeart/2018/2/layout/IconVerticalSolidList"/>
    <dgm:cxn modelId="{5E5DC1CD-9D38-472C-B41D-182BA3102D78}" type="presParOf" srcId="{DAD2CB19-EC5D-418A-9BA2-121FA64D1E6D}" destId="{CB2D85DF-E2B0-4070-A4B7-68E5DD060B01}" srcOrd="3" destOrd="0" presId="urn:microsoft.com/office/officeart/2018/2/layout/IconVerticalSolidList"/>
    <dgm:cxn modelId="{9DC2B24D-294E-4B06-BBFE-5261DDE9DE7A}" type="presParOf" srcId="{F6E63A94-A7E8-49EA-B87C-686505A91B3D}" destId="{1A8E1649-5535-4C25-AF8F-35843CDEB722}" srcOrd="7" destOrd="0" presId="urn:microsoft.com/office/officeart/2018/2/layout/IconVerticalSolidList"/>
    <dgm:cxn modelId="{117C5CF7-0221-402E-9176-B531C7CC5132}" type="presParOf" srcId="{F6E63A94-A7E8-49EA-B87C-686505A91B3D}" destId="{613F2E5A-2D66-4D7C-BD0E-E5BF4DD9FCE1}" srcOrd="8" destOrd="0" presId="urn:microsoft.com/office/officeart/2018/2/layout/IconVerticalSolidList"/>
    <dgm:cxn modelId="{2C8DA670-7269-4F5B-BC70-F5A037902802}" type="presParOf" srcId="{613F2E5A-2D66-4D7C-BD0E-E5BF4DD9FCE1}" destId="{3D65C78A-5758-4BAE-B98C-F42662F2B8B7}" srcOrd="0" destOrd="0" presId="urn:microsoft.com/office/officeart/2018/2/layout/IconVerticalSolidList"/>
    <dgm:cxn modelId="{350EA869-24A6-4DC4-8393-8B138E6708B8}" type="presParOf" srcId="{613F2E5A-2D66-4D7C-BD0E-E5BF4DD9FCE1}" destId="{780396DE-C0CF-4BC5-BEAD-1CE31E08E960}" srcOrd="1" destOrd="0" presId="urn:microsoft.com/office/officeart/2018/2/layout/IconVerticalSolidList"/>
    <dgm:cxn modelId="{0BFB770F-8434-450B-A09B-4419F6425EE1}" type="presParOf" srcId="{613F2E5A-2D66-4D7C-BD0E-E5BF4DD9FCE1}" destId="{992F8D6C-A6F5-4ED3-8FB5-72572D31321C}" srcOrd="2" destOrd="0" presId="urn:microsoft.com/office/officeart/2018/2/layout/IconVerticalSolidList"/>
    <dgm:cxn modelId="{12432CE8-3EC1-4614-83C7-ABD49901CF22}" type="presParOf" srcId="{613F2E5A-2D66-4D7C-BD0E-E5BF4DD9FCE1}" destId="{5526F1AC-8656-4F59-A0E3-58274C49421D}" srcOrd="3" destOrd="0" presId="urn:microsoft.com/office/officeart/2018/2/layout/IconVerticalSolidList"/>
    <dgm:cxn modelId="{B85BCA96-968C-4650-86B7-01743221B1C4}" type="presParOf" srcId="{F6E63A94-A7E8-49EA-B87C-686505A91B3D}" destId="{BCDCC336-7104-4133-A0C6-66529AF4D703}" srcOrd="9" destOrd="0" presId="urn:microsoft.com/office/officeart/2018/2/layout/IconVerticalSolidList"/>
    <dgm:cxn modelId="{65BE2D42-121D-4FCB-BCEE-ED0D469651AE}" type="presParOf" srcId="{F6E63A94-A7E8-49EA-B87C-686505A91B3D}" destId="{27B0FD20-59B8-46F7-9AF3-C5E26E8208FF}" srcOrd="10" destOrd="0" presId="urn:microsoft.com/office/officeart/2018/2/layout/IconVerticalSolidList"/>
    <dgm:cxn modelId="{856A72D9-25AC-4CB2-B50E-586800D7CE14}" type="presParOf" srcId="{27B0FD20-59B8-46F7-9AF3-C5E26E8208FF}" destId="{36714800-0108-4DD1-B197-AE184FBF5330}" srcOrd="0" destOrd="0" presId="urn:microsoft.com/office/officeart/2018/2/layout/IconVerticalSolidList"/>
    <dgm:cxn modelId="{353B5BF8-7142-467D-B84A-53E6FB2F64AB}" type="presParOf" srcId="{27B0FD20-59B8-46F7-9AF3-C5E26E8208FF}" destId="{51536003-16FF-4571-BB0F-263F730EF215}" srcOrd="1" destOrd="0" presId="urn:microsoft.com/office/officeart/2018/2/layout/IconVerticalSolidList"/>
    <dgm:cxn modelId="{A808A668-E649-45E0-AC9C-52140EA6832E}" type="presParOf" srcId="{27B0FD20-59B8-46F7-9AF3-C5E26E8208FF}" destId="{19588B84-4E54-44F8-A88E-E083E23DDCCB}" srcOrd="2" destOrd="0" presId="urn:microsoft.com/office/officeart/2018/2/layout/IconVerticalSolidList"/>
    <dgm:cxn modelId="{D0947D64-D0C2-4B81-B066-8BC01A3B3A2C}" type="presParOf" srcId="{27B0FD20-59B8-46F7-9AF3-C5E26E8208FF}" destId="{EF8F8544-84B9-42F2-9275-9BAE88E400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C70F22-0B6A-46F2-9A70-B36268ADF184}" type="doc">
      <dgm:prSet loTypeId="urn:microsoft.com/office/officeart/2005/8/layout/hProcess3" loCatId="process" qsTypeId="urn:microsoft.com/office/officeart/2005/8/quickstyle/simple1" qsCatId="simple" csTypeId="urn:microsoft.com/office/officeart/2005/8/colors/colorful1" csCatId="colorful" phldr="1"/>
      <dgm:spPr/>
      <dgm:t>
        <a:bodyPr/>
        <a:lstStyle/>
        <a:p>
          <a:endParaRPr lang="en-US"/>
        </a:p>
      </dgm:t>
    </dgm:pt>
    <dgm:pt modelId="{913F867E-DAA8-42B0-9EFC-888C2220935D}">
      <dgm:prSet phldrT="[Text]" phldr="0"/>
      <dgm:spPr/>
      <dgm:t>
        <a:bodyPr/>
        <a:lstStyle/>
        <a:p>
          <a:pPr rtl="0"/>
          <a:r>
            <a:rPr lang="en-US">
              <a:latin typeface="Arial" panose="020B0604020202020204"/>
            </a:rPr>
            <a:t>Health and wellbeing can be described as the achievement and maintenance of physical and mental stability</a:t>
          </a:r>
          <a:endParaRPr lang="en-US"/>
        </a:p>
      </dgm:t>
    </dgm:pt>
    <dgm:pt modelId="{B1EB9184-2C7D-4CD7-8EDA-95FFCDD97BF4}" type="parTrans" cxnId="{46708BD3-EEBF-41B1-8018-85092F09E185}">
      <dgm:prSet/>
      <dgm:spPr/>
      <dgm:t>
        <a:bodyPr/>
        <a:lstStyle/>
        <a:p>
          <a:endParaRPr lang="en-US"/>
        </a:p>
      </dgm:t>
    </dgm:pt>
    <dgm:pt modelId="{F56E0D4B-62F4-4668-9DA5-1775B10437CB}" type="sibTrans" cxnId="{46708BD3-EEBF-41B1-8018-85092F09E185}">
      <dgm:prSet/>
      <dgm:spPr/>
      <dgm:t>
        <a:bodyPr/>
        <a:lstStyle/>
        <a:p>
          <a:endParaRPr lang="en-US"/>
        </a:p>
      </dgm:t>
    </dgm:pt>
    <dgm:pt modelId="{D3C2279A-26B6-438C-A242-6A9B41721139}" type="pres">
      <dgm:prSet presAssocID="{14C70F22-0B6A-46F2-9A70-B36268ADF184}" presName="Name0" presStyleCnt="0">
        <dgm:presLayoutVars>
          <dgm:dir/>
          <dgm:animLvl val="lvl"/>
          <dgm:resizeHandles val="exact"/>
        </dgm:presLayoutVars>
      </dgm:prSet>
      <dgm:spPr/>
    </dgm:pt>
    <dgm:pt modelId="{9AADBA59-EBD0-405F-8F56-3C12B13B40E3}" type="pres">
      <dgm:prSet presAssocID="{14C70F22-0B6A-46F2-9A70-B36268ADF184}" presName="dummy" presStyleCnt="0"/>
      <dgm:spPr/>
    </dgm:pt>
    <dgm:pt modelId="{A992467C-9506-4F97-A7EE-60A2FA5611B0}" type="pres">
      <dgm:prSet presAssocID="{14C70F22-0B6A-46F2-9A70-B36268ADF184}" presName="linH" presStyleCnt="0"/>
      <dgm:spPr/>
    </dgm:pt>
    <dgm:pt modelId="{6A9E1D80-591A-4369-B56C-12CFAB949D9F}" type="pres">
      <dgm:prSet presAssocID="{14C70F22-0B6A-46F2-9A70-B36268ADF184}" presName="padding1" presStyleCnt="0"/>
      <dgm:spPr/>
    </dgm:pt>
    <dgm:pt modelId="{812BCDA4-C7D8-4A9C-94CB-D9A5DE393661}" type="pres">
      <dgm:prSet presAssocID="{913F867E-DAA8-42B0-9EFC-888C2220935D}" presName="linV" presStyleCnt="0"/>
      <dgm:spPr/>
    </dgm:pt>
    <dgm:pt modelId="{282294FC-94B7-4A5A-B3A5-49D8282A89DD}" type="pres">
      <dgm:prSet presAssocID="{913F867E-DAA8-42B0-9EFC-888C2220935D}" presName="spVertical1" presStyleCnt="0"/>
      <dgm:spPr/>
    </dgm:pt>
    <dgm:pt modelId="{78300CC7-EC88-4B56-8CAC-1776886D00B6}" type="pres">
      <dgm:prSet presAssocID="{913F867E-DAA8-42B0-9EFC-888C2220935D}" presName="parTx" presStyleLbl="revTx" presStyleIdx="0" presStyleCnt="1">
        <dgm:presLayoutVars>
          <dgm:chMax val="0"/>
          <dgm:chPref val="0"/>
          <dgm:bulletEnabled val="1"/>
        </dgm:presLayoutVars>
      </dgm:prSet>
      <dgm:spPr/>
    </dgm:pt>
    <dgm:pt modelId="{68C6D680-C8B8-4FC7-8EB1-445574820FC5}" type="pres">
      <dgm:prSet presAssocID="{913F867E-DAA8-42B0-9EFC-888C2220935D}" presName="spVertical2" presStyleCnt="0"/>
      <dgm:spPr/>
    </dgm:pt>
    <dgm:pt modelId="{F7ABEB6E-ECB4-4944-BF1B-12479CD79FFE}" type="pres">
      <dgm:prSet presAssocID="{913F867E-DAA8-42B0-9EFC-888C2220935D}" presName="spVertical3" presStyleCnt="0"/>
      <dgm:spPr/>
    </dgm:pt>
    <dgm:pt modelId="{DFAF9561-EAA3-4B1A-A392-57B9EE5E22A1}" type="pres">
      <dgm:prSet presAssocID="{14C70F22-0B6A-46F2-9A70-B36268ADF184}" presName="padding2" presStyleCnt="0"/>
      <dgm:spPr/>
    </dgm:pt>
    <dgm:pt modelId="{0CC5F571-3F0E-4810-83F9-9DD89BE91220}" type="pres">
      <dgm:prSet presAssocID="{14C70F22-0B6A-46F2-9A70-B36268ADF184}" presName="negArrow" presStyleCnt="0"/>
      <dgm:spPr/>
    </dgm:pt>
    <dgm:pt modelId="{7C401E2E-8014-4426-8E32-8B79BAEE4617}" type="pres">
      <dgm:prSet presAssocID="{14C70F22-0B6A-46F2-9A70-B36268ADF184}" presName="backgroundArrow" presStyleLbl="node1" presStyleIdx="0" presStyleCnt="1"/>
      <dgm:spPr/>
    </dgm:pt>
  </dgm:ptLst>
  <dgm:cxnLst>
    <dgm:cxn modelId="{6F568ACA-8E1B-4246-A2EA-DE4D7CE139DE}" type="presOf" srcId="{14C70F22-0B6A-46F2-9A70-B36268ADF184}" destId="{D3C2279A-26B6-438C-A242-6A9B41721139}" srcOrd="0" destOrd="0" presId="urn:microsoft.com/office/officeart/2005/8/layout/hProcess3"/>
    <dgm:cxn modelId="{46708BD3-EEBF-41B1-8018-85092F09E185}" srcId="{14C70F22-0B6A-46F2-9A70-B36268ADF184}" destId="{913F867E-DAA8-42B0-9EFC-888C2220935D}" srcOrd="0" destOrd="0" parTransId="{B1EB9184-2C7D-4CD7-8EDA-95FFCDD97BF4}" sibTransId="{F56E0D4B-62F4-4668-9DA5-1775B10437CB}"/>
    <dgm:cxn modelId="{7CE3BCEF-6D90-48A8-A2B0-69C92161F2CB}" type="presOf" srcId="{913F867E-DAA8-42B0-9EFC-888C2220935D}" destId="{78300CC7-EC88-4B56-8CAC-1776886D00B6}" srcOrd="0" destOrd="0" presId="urn:microsoft.com/office/officeart/2005/8/layout/hProcess3"/>
    <dgm:cxn modelId="{F7EE2531-91F4-4084-9217-77C63E5FED99}" type="presParOf" srcId="{D3C2279A-26B6-438C-A242-6A9B41721139}" destId="{9AADBA59-EBD0-405F-8F56-3C12B13B40E3}" srcOrd="0" destOrd="0" presId="urn:microsoft.com/office/officeart/2005/8/layout/hProcess3"/>
    <dgm:cxn modelId="{372B1F3F-5BE3-4D8C-8D96-EE243E854CCC}" type="presParOf" srcId="{D3C2279A-26B6-438C-A242-6A9B41721139}" destId="{A992467C-9506-4F97-A7EE-60A2FA5611B0}" srcOrd="1" destOrd="0" presId="urn:microsoft.com/office/officeart/2005/8/layout/hProcess3"/>
    <dgm:cxn modelId="{2B97F470-E7AB-4FE2-9201-4C668D31FC91}" type="presParOf" srcId="{A992467C-9506-4F97-A7EE-60A2FA5611B0}" destId="{6A9E1D80-591A-4369-B56C-12CFAB949D9F}" srcOrd="0" destOrd="0" presId="urn:microsoft.com/office/officeart/2005/8/layout/hProcess3"/>
    <dgm:cxn modelId="{2D433E09-32A3-4BC0-B00D-09FC985F19A0}" type="presParOf" srcId="{A992467C-9506-4F97-A7EE-60A2FA5611B0}" destId="{812BCDA4-C7D8-4A9C-94CB-D9A5DE393661}" srcOrd="1" destOrd="0" presId="urn:microsoft.com/office/officeart/2005/8/layout/hProcess3"/>
    <dgm:cxn modelId="{C70BE371-643D-4FF9-81DA-79F95749AEB7}" type="presParOf" srcId="{812BCDA4-C7D8-4A9C-94CB-D9A5DE393661}" destId="{282294FC-94B7-4A5A-B3A5-49D8282A89DD}" srcOrd="0" destOrd="0" presId="urn:microsoft.com/office/officeart/2005/8/layout/hProcess3"/>
    <dgm:cxn modelId="{61483DEE-FB40-4E7B-9627-5AE7F1C114B1}" type="presParOf" srcId="{812BCDA4-C7D8-4A9C-94CB-D9A5DE393661}" destId="{78300CC7-EC88-4B56-8CAC-1776886D00B6}" srcOrd="1" destOrd="0" presId="urn:microsoft.com/office/officeart/2005/8/layout/hProcess3"/>
    <dgm:cxn modelId="{4F769041-B6DD-4755-96BF-F0A169214047}" type="presParOf" srcId="{812BCDA4-C7D8-4A9C-94CB-D9A5DE393661}" destId="{68C6D680-C8B8-4FC7-8EB1-445574820FC5}" srcOrd="2" destOrd="0" presId="urn:microsoft.com/office/officeart/2005/8/layout/hProcess3"/>
    <dgm:cxn modelId="{EFE210DB-0A25-4102-8171-FBAC700625C1}" type="presParOf" srcId="{812BCDA4-C7D8-4A9C-94CB-D9A5DE393661}" destId="{F7ABEB6E-ECB4-4944-BF1B-12479CD79FFE}" srcOrd="3" destOrd="0" presId="urn:microsoft.com/office/officeart/2005/8/layout/hProcess3"/>
    <dgm:cxn modelId="{99312CDB-B4B7-4052-8C17-8BA54BA68094}" type="presParOf" srcId="{A992467C-9506-4F97-A7EE-60A2FA5611B0}" destId="{DFAF9561-EAA3-4B1A-A392-57B9EE5E22A1}" srcOrd="2" destOrd="0" presId="urn:microsoft.com/office/officeart/2005/8/layout/hProcess3"/>
    <dgm:cxn modelId="{04382115-7C2E-44A9-B3D5-70AED319E273}" type="presParOf" srcId="{A992467C-9506-4F97-A7EE-60A2FA5611B0}" destId="{0CC5F571-3F0E-4810-83F9-9DD89BE91220}" srcOrd="3" destOrd="0" presId="urn:microsoft.com/office/officeart/2005/8/layout/hProcess3"/>
    <dgm:cxn modelId="{42D1AECB-F43E-43D0-B8DC-AC7BBA447F5F}" type="presParOf" srcId="{A992467C-9506-4F97-A7EE-60A2FA5611B0}" destId="{7C401E2E-8014-4426-8E32-8B79BAEE4617}" srcOrd="4"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9C243F-2FC2-4A21-B4A3-E58050064EC6}" type="doc">
      <dgm:prSet loTypeId="urn:microsoft.com/office/officeart/2005/8/layout/hProcess3" loCatId="process" qsTypeId="urn:microsoft.com/office/officeart/2005/8/quickstyle/simple1" qsCatId="simple" csTypeId="urn:microsoft.com/office/officeart/2005/8/colors/accent1_2" csCatId="accent1" phldr="1"/>
      <dgm:spPr/>
    </dgm:pt>
    <dgm:pt modelId="{28A5BDE9-DC03-4724-856D-E0F0695BBBB9}">
      <dgm:prSet phldrT="[Text]" phldr="0"/>
      <dgm:spPr/>
      <dgm:t>
        <a:bodyPr/>
        <a:lstStyle/>
        <a:p>
          <a:pPr rtl="0"/>
          <a:r>
            <a:rPr lang="en-US">
              <a:latin typeface="Arial" panose="020B0604020202020204"/>
            </a:rPr>
            <a:t>"</a:t>
          </a:r>
          <a:r>
            <a:rPr lang="en-US"/>
            <a:t>Children’s Worlds is a global research survey on children’s subjective wellbeing, aiming to improve children’s lives and to inform policy makers about action on improving childhood</a:t>
          </a:r>
          <a:r>
            <a:rPr lang="en-US">
              <a:latin typeface="Arial" panose="020B0604020202020204"/>
            </a:rPr>
            <a:t>". (UNICEF, 2021)</a:t>
          </a:r>
        </a:p>
      </dgm:t>
    </dgm:pt>
    <dgm:pt modelId="{A93E6EC9-7F31-468A-885A-EBB86D592966}" type="parTrans" cxnId="{EE8A532D-9853-4EC1-B490-77DA9C60681F}">
      <dgm:prSet/>
      <dgm:spPr/>
    </dgm:pt>
    <dgm:pt modelId="{9B6BF2F5-AC64-4331-B289-5E7FD3977177}" type="sibTrans" cxnId="{EE8A532D-9853-4EC1-B490-77DA9C60681F}">
      <dgm:prSet/>
      <dgm:spPr/>
    </dgm:pt>
    <dgm:pt modelId="{7D08BA5C-D18B-4DC9-BFCB-F33C5CE74B2D}" type="pres">
      <dgm:prSet presAssocID="{B09C243F-2FC2-4A21-B4A3-E58050064EC6}" presName="Name0" presStyleCnt="0">
        <dgm:presLayoutVars>
          <dgm:dir/>
          <dgm:animLvl val="lvl"/>
          <dgm:resizeHandles val="exact"/>
        </dgm:presLayoutVars>
      </dgm:prSet>
      <dgm:spPr/>
    </dgm:pt>
    <dgm:pt modelId="{3AC59AF7-50EE-4BE1-87E3-8E29EBABE8AF}" type="pres">
      <dgm:prSet presAssocID="{B09C243F-2FC2-4A21-B4A3-E58050064EC6}" presName="dummy" presStyleCnt="0"/>
      <dgm:spPr/>
    </dgm:pt>
    <dgm:pt modelId="{3BBAD665-A729-4094-A3E5-35CEE8401121}" type="pres">
      <dgm:prSet presAssocID="{B09C243F-2FC2-4A21-B4A3-E58050064EC6}" presName="linH" presStyleCnt="0"/>
      <dgm:spPr/>
    </dgm:pt>
    <dgm:pt modelId="{81E10F4F-1FF3-4F3B-B5E8-F197865738B6}" type="pres">
      <dgm:prSet presAssocID="{B09C243F-2FC2-4A21-B4A3-E58050064EC6}" presName="padding1" presStyleCnt="0"/>
      <dgm:spPr/>
    </dgm:pt>
    <dgm:pt modelId="{BECDF1AE-B116-419F-81F5-4E189F47F5C9}" type="pres">
      <dgm:prSet presAssocID="{28A5BDE9-DC03-4724-856D-E0F0695BBBB9}" presName="linV" presStyleCnt="0"/>
      <dgm:spPr/>
    </dgm:pt>
    <dgm:pt modelId="{3B782CBB-F221-443D-87E7-356241605059}" type="pres">
      <dgm:prSet presAssocID="{28A5BDE9-DC03-4724-856D-E0F0695BBBB9}" presName="spVertical1" presStyleCnt="0"/>
      <dgm:spPr/>
    </dgm:pt>
    <dgm:pt modelId="{344EAB72-52FC-4E45-852E-683BFFB96F59}" type="pres">
      <dgm:prSet presAssocID="{28A5BDE9-DC03-4724-856D-E0F0695BBBB9}" presName="parTx" presStyleLbl="revTx" presStyleIdx="0" presStyleCnt="1">
        <dgm:presLayoutVars>
          <dgm:chMax val="0"/>
          <dgm:chPref val="0"/>
          <dgm:bulletEnabled val="1"/>
        </dgm:presLayoutVars>
      </dgm:prSet>
      <dgm:spPr/>
    </dgm:pt>
    <dgm:pt modelId="{92880365-D48C-4984-A111-781D8939B167}" type="pres">
      <dgm:prSet presAssocID="{28A5BDE9-DC03-4724-856D-E0F0695BBBB9}" presName="spVertical2" presStyleCnt="0"/>
      <dgm:spPr/>
    </dgm:pt>
    <dgm:pt modelId="{56655684-B887-4611-82CA-A67C1FFD3CA2}" type="pres">
      <dgm:prSet presAssocID="{28A5BDE9-DC03-4724-856D-E0F0695BBBB9}" presName="spVertical3" presStyleCnt="0"/>
      <dgm:spPr/>
    </dgm:pt>
    <dgm:pt modelId="{93E43C95-B8D3-40E6-990D-75CBD85C1B3B}" type="pres">
      <dgm:prSet presAssocID="{B09C243F-2FC2-4A21-B4A3-E58050064EC6}" presName="padding2" presStyleCnt="0"/>
      <dgm:spPr/>
    </dgm:pt>
    <dgm:pt modelId="{98EFC795-8486-4343-81C3-ED965209722F}" type="pres">
      <dgm:prSet presAssocID="{B09C243F-2FC2-4A21-B4A3-E58050064EC6}" presName="negArrow" presStyleCnt="0"/>
      <dgm:spPr/>
    </dgm:pt>
    <dgm:pt modelId="{83B16B66-48D9-4E15-B5A6-CFE8FED4AB8D}" type="pres">
      <dgm:prSet presAssocID="{B09C243F-2FC2-4A21-B4A3-E58050064EC6}" presName="backgroundArrow" presStyleLbl="node1" presStyleIdx="0" presStyleCnt="1"/>
      <dgm:spPr/>
    </dgm:pt>
  </dgm:ptLst>
  <dgm:cxnLst>
    <dgm:cxn modelId="{EE8A532D-9853-4EC1-B490-77DA9C60681F}" srcId="{B09C243F-2FC2-4A21-B4A3-E58050064EC6}" destId="{28A5BDE9-DC03-4724-856D-E0F0695BBBB9}" srcOrd="0" destOrd="0" parTransId="{A93E6EC9-7F31-468A-885A-EBB86D592966}" sibTransId="{9B6BF2F5-AC64-4331-B289-5E7FD3977177}"/>
    <dgm:cxn modelId="{5EDF166D-51B6-4A14-846A-09854E580A53}" type="presOf" srcId="{B09C243F-2FC2-4A21-B4A3-E58050064EC6}" destId="{7D08BA5C-D18B-4DC9-BFCB-F33C5CE74B2D}" srcOrd="0" destOrd="0" presId="urn:microsoft.com/office/officeart/2005/8/layout/hProcess3"/>
    <dgm:cxn modelId="{84309F54-8525-48DA-8AD5-7F41E33F0F1E}" type="presOf" srcId="{28A5BDE9-DC03-4724-856D-E0F0695BBBB9}" destId="{344EAB72-52FC-4E45-852E-683BFFB96F59}" srcOrd="0" destOrd="0" presId="urn:microsoft.com/office/officeart/2005/8/layout/hProcess3"/>
    <dgm:cxn modelId="{099406AC-D041-41CE-9EF0-89D875544053}" type="presParOf" srcId="{7D08BA5C-D18B-4DC9-BFCB-F33C5CE74B2D}" destId="{3AC59AF7-50EE-4BE1-87E3-8E29EBABE8AF}" srcOrd="0" destOrd="0" presId="urn:microsoft.com/office/officeart/2005/8/layout/hProcess3"/>
    <dgm:cxn modelId="{3D1705BC-91F4-48D1-85BC-7A9ADD48C645}" type="presParOf" srcId="{7D08BA5C-D18B-4DC9-BFCB-F33C5CE74B2D}" destId="{3BBAD665-A729-4094-A3E5-35CEE8401121}" srcOrd="1" destOrd="0" presId="urn:microsoft.com/office/officeart/2005/8/layout/hProcess3"/>
    <dgm:cxn modelId="{137E4568-3DC5-4AB4-A84D-516507035CCE}" type="presParOf" srcId="{3BBAD665-A729-4094-A3E5-35CEE8401121}" destId="{81E10F4F-1FF3-4F3B-B5E8-F197865738B6}" srcOrd="0" destOrd="0" presId="urn:microsoft.com/office/officeart/2005/8/layout/hProcess3"/>
    <dgm:cxn modelId="{BB291E32-EC1E-4BFC-9004-77FCEDDCD94A}" type="presParOf" srcId="{3BBAD665-A729-4094-A3E5-35CEE8401121}" destId="{BECDF1AE-B116-419F-81F5-4E189F47F5C9}" srcOrd="1" destOrd="0" presId="urn:microsoft.com/office/officeart/2005/8/layout/hProcess3"/>
    <dgm:cxn modelId="{D093A334-E2B5-4BA6-945C-67B5C84A12CB}" type="presParOf" srcId="{BECDF1AE-B116-419F-81F5-4E189F47F5C9}" destId="{3B782CBB-F221-443D-87E7-356241605059}" srcOrd="0" destOrd="0" presId="urn:microsoft.com/office/officeart/2005/8/layout/hProcess3"/>
    <dgm:cxn modelId="{E461B636-5826-41F8-9432-6CCCA915FE49}" type="presParOf" srcId="{BECDF1AE-B116-419F-81F5-4E189F47F5C9}" destId="{344EAB72-52FC-4E45-852E-683BFFB96F59}" srcOrd="1" destOrd="0" presId="urn:microsoft.com/office/officeart/2005/8/layout/hProcess3"/>
    <dgm:cxn modelId="{55E6FFCF-43FD-4D31-B388-60FD66B4AEB3}" type="presParOf" srcId="{BECDF1AE-B116-419F-81F5-4E189F47F5C9}" destId="{92880365-D48C-4984-A111-781D8939B167}" srcOrd="2" destOrd="0" presId="urn:microsoft.com/office/officeart/2005/8/layout/hProcess3"/>
    <dgm:cxn modelId="{0B9B6EBE-AA91-4CC0-BE53-667A6FD2E6E8}" type="presParOf" srcId="{BECDF1AE-B116-419F-81F5-4E189F47F5C9}" destId="{56655684-B887-4611-82CA-A67C1FFD3CA2}" srcOrd="3" destOrd="0" presId="urn:microsoft.com/office/officeart/2005/8/layout/hProcess3"/>
    <dgm:cxn modelId="{CD48ADF3-EB31-4A9C-8AFC-FDD402C82659}" type="presParOf" srcId="{3BBAD665-A729-4094-A3E5-35CEE8401121}" destId="{93E43C95-B8D3-40E6-990D-75CBD85C1B3B}" srcOrd="2" destOrd="0" presId="urn:microsoft.com/office/officeart/2005/8/layout/hProcess3"/>
    <dgm:cxn modelId="{7386DEE5-9D99-4200-8EE8-18E4440D1CF9}" type="presParOf" srcId="{3BBAD665-A729-4094-A3E5-35CEE8401121}" destId="{98EFC795-8486-4343-81C3-ED965209722F}" srcOrd="3" destOrd="0" presId="urn:microsoft.com/office/officeart/2005/8/layout/hProcess3"/>
    <dgm:cxn modelId="{4B72A7B8-71C3-4266-9FF6-26E7283511EC}" type="presParOf" srcId="{3BBAD665-A729-4094-A3E5-35CEE8401121}" destId="{83B16B66-48D9-4E15-B5A6-CFE8FED4AB8D}"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661904-A747-412B-8671-E6B618BD8BB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B7AFC4A-EA00-4871-B255-A376E8F059DD}">
      <dgm:prSet phldrT="[Text]" phldr="0"/>
      <dgm:spPr/>
      <dgm:t>
        <a:bodyPr/>
        <a:lstStyle/>
        <a:p>
          <a:pPr rtl="0"/>
          <a:r>
            <a:rPr lang="en-US">
              <a:latin typeface="Arial" panose="020B0604020202020204"/>
            </a:rPr>
            <a:t>Every Child Metters Act 2004</a:t>
          </a:r>
          <a:endParaRPr lang="en-US"/>
        </a:p>
      </dgm:t>
    </dgm:pt>
    <dgm:pt modelId="{818DE990-42C5-4A3A-AA9D-20D285564715}" type="parTrans" cxnId="{6D48074B-13F8-4FFA-9769-9ACF958ADC0B}">
      <dgm:prSet/>
      <dgm:spPr/>
      <dgm:t>
        <a:bodyPr/>
        <a:lstStyle/>
        <a:p>
          <a:endParaRPr lang="en-US"/>
        </a:p>
      </dgm:t>
    </dgm:pt>
    <dgm:pt modelId="{6C21A1F4-6238-4B16-AB8E-31B12BB74C02}" type="sibTrans" cxnId="{6D48074B-13F8-4FFA-9769-9ACF958ADC0B}">
      <dgm:prSet/>
      <dgm:spPr/>
      <dgm:t>
        <a:bodyPr/>
        <a:lstStyle/>
        <a:p>
          <a:endParaRPr lang="en-US"/>
        </a:p>
      </dgm:t>
    </dgm:pt>
    <dgm:pt modelId="{6CBF9A5C-0E3D-4ED8-A1EE-B78F56A03152}">
      <dgm:prSet phldrT="[Text]" phldr="0"/>
      <dgm:spPr/>
      <dgm:t>
        <a:bodyPr/>
        <a:lstStyle/>
        <a:p>
          <a:pPr rtl="0"/>
          <a:r>
            <a:rPr lang="en-US">
              <a:latin typeface="Arial" panose="020B0604020202020204"/>
            </a:rPr>
            <a:t>Housing Act 1996</a:t>
          </a:r>
          <a:endParaRPr lang="en-US"/>
        </a:p>
      </dgm:t>
    </dgm:pt>
    <dgm:pt modelId="{15B505BF-CAFC-4789-90CF-FF701B7F21E4}" type="parTrans" cxnId="{49BD1857-73D2-4A76-AD67-D642F4F12182}">
      <dgm:prSet/>
      <dgm:spPr/>
      <dgm:t>
        <a:bodyPr/>
        <a:lstStyle/>
        <a:p>
          <a:endParaRPr lang="en-US"/>
        </a:p>
      </dgm:t>
    </dgm:pt>
    <dgm:pt modelId="{781715E1-D261-40D8-B355-5EDFBE7E5C61}" type="sibTrans" cxnId="{49BD1857-73D2-4A76-AD67-D642F4F12182}">
      <dgm:prSet/>
      <dgm:spPr/>
      <dgm:t>
        <a:bodyPr/>
        <a:lstStyle/>
        <a:p>
          <a:endParaRPr lang="en-US"/>
        </a:p>
      </dgm:t>
    </dgm:pt>
    <dgm:pt modelId="{0193001F-39E1-4B8A-9CF1-EF29CA9F12AC}">
      <dgm:prSet phldrT="[Text]" phldr="0"/>
      <dgm:spPr/>
      <dgm:t>
        <a:bodyPr/>
        <a:lstStyle/>
        <a:p>
          <a:pPr rtl="0"/>
          <a:r>
            <a:rPr lang="en-US">
              <a:latin typeface="Arial" panose="020B0604020202020204"/>
            </a:rPr>
            <a:t>Children and Families Act 2014,(SEND), (SEN)</a:t>
          </a:r>
          <a:endParaRPr lang="en-US"/>
        </a:p>
      </dgm:t>
    </dgm:pt>
    <dgm:pt modelId="{9879A193-3E46-416E-ACA1-947312EDDB6D}" type="parTrans" cxnId="{918EF925-581E-436F-B6A3-89F3A0167C11}">
      <dgm:prSet/>
      <dgm:spPr/>
      <dgm:t>
        <a:bodyPr/>
        <a:lstStyle/>
        <a:p>
          <a:endParaRPr lang="en-US"/>
        </a:p>
      </dgm:t>
    </dgm:pt>
    <dgm:pt modelId="{3979E106-15B1-4D71-AB8F-9D1341217448}" type="sibTrans" cxnId="{918EF925-581E-436F-B6A3-89F3A0167C11}">
      <dgm:prSet/>
      <dgm:spPr/>
      <dgm:t>
        <a:bodyPr/>
        <a:lstStyle/>
        <a:p>
          <a:endParaRPr lang="en-US"/>
        </a:p>
      </dgm:t>
    </dgm:pt>
    <dgm:pt modelId="{66FE0C3D-4109-44CC-A6E3-37BE50975EA5}">
      <dgm:prSet phldr="0"/>
      <dgm:spPr/>
      <dgm:t>
        <a:bodyPr/>
        <a:lstStyle/>
        <a:p>
          <a:pPr rtl="0"/>
          <a:r>
            <a:rPr lang="en-US">
              <a:latin typeface="Arial" panose="020B0604020202020204"/>
            </a:rPr>
            <a:t>The </a:t>
          </a:r>
          <a:r>
            <a:rPr lang="en-US" err="1">
              <a:latin typeface="Arial" panose="020B0604020202020204"/>
            </a:rPr>
            <a:t>Connexions</a:t>
          </a:r>
          <a:r>
            <a:rPr lang="en-US">
              <a:latin typeface="Arial" panose="020B0604020202020204"/>
            </a:rPr>
            <a:t> Service in England</a:t>
          </a:r>
        </a:p>
      </dgm:t>
    </dgm:pt>
    <dgm:pt modelId="{3E50634D-FAFE-4A3F-AF7D-AFAA79440C86}" type="parTrans" cxnId="{0E3CFC78-0B59-492E-B072-90BDDB19C670}">
      <dgm:prSet/>
      <dgm:spPr/>
    </dgm:pt>
    <dgm:pt modelId="{FA764465-4745-4561-8DB1-557FE9C598E2}" type="sibTrans" cxnId="{0E3CFC78-0B59-492E-B072-90BDDB19C670}">
      <dgm:prSet/>
      <dgm:spPr/>
      <dgm:t>
        <a:bodyPr/>
        <a:lstStyle/>
        <a:p>
          <a:endParaRPr lang="en-US"/>
        </a:p>
      </dgm:t>
    </dgm:pt>
    <dgm:pt modelId="{C5DF7B22-1C02-496F-B4D6-110CC388CDF1}">
      <dgm:prSet phldr="0"/>
      <dgm:spPr/>
      <dgm:t>
        <a:bodyPr/>
        <a:lstStyle/>
        <a:p>
          <a:pPr rtl="0"/>
          <a:r>
            <a:rPr lang="en-US">
              <a:latin typeface="Arial" panose="020B0604020202020204"/>
            </a:rPr>
            <a:t>UNCRC 1989</a:t>
          </a:r>
        </a:p>
      </dgm:t>
    </dgm:pt>
    <dgm:pt modelId="{8049C313-8F19-421E-A94E-0FC291DF6DFA}" type="parTrans" cxnId="{408C9772-5241-47AE-BFFF-EFC76D0029EB}">
      <dgm:prSet/>
      <dgm:spPr/>
    </dgm:pt>
    <dgm:pt modelId="{E3976155-BC7F-486B-8D12-0AB6C318BDAC}" type="sibTrans" cxnId="{408C9772-5241-47AE-BFFF-EFC76D0029EB}">
      <dgm:prSet/>
      <dgm:spPr/>
      <dgm:t>
        <a:bodyPr/>
        <a:lstStyle/>
        <a:p>
          <a:endParaRPr lang="en-US"/>
        </a:p>
      </dgm:t>
    </dgm:pt>
    <dgm:pt modelId="{7BBA5CDF-D39E-4FEB-83CE-D4639B14A86E}">
      <dgm:prSet phldr="0"/>
      <dgm:spPr/>
      <dgm:t>
        <a:bodyPr/>
        <a:lstStyle/>
        <a:p>
          <a:pPr rtl="0"/>
          <a:r>
            <a:rPr lang="en-US">
              <a:latin typeface="Arial" panose="020B0604020202020204"/>
            </a:rPr>
            <a:t>Education Act 2002</a:t>
          </a:r>
        </a:p>
      </dgm:t>
    </dgm:pt>
    <dgm:pt modelId="{D2DC0C08-533C-4253-90B8-B8573981F6E0}" type="parTrans" cxnId="{215C68CD-BCEB-43A7-8158-B6802B8F3380}">
      <dgm:prSet/>
      <dgm:spPr/>
    </dgm:pt>
    <dgm:pt modelId="{1984947A-5413-4873-96E2-4C08511E64FC}" type="sibTrans" cxnId="{215C68CD-BCEB-43A7-8158-B6802B8F3380}">
      <dgm:prSet/>
      <dgm:spPr/>
      <dgm:t>
        <a:bodyPr/>
        <a:lstStyle/>
        <a:p>
          <a:endParaRPr lang="en-US"/>
        </a:p>
      </dgm:t>
    </dgm:pt>
    <dgm:pt modelId="{EC685F5B-B198-4A9B-8624-091258058131}">
      <dgm:prSet phldr="0"/>
      <dgm:spPr/>
      <dgm:t>
        <a:bodyPr/>
        <a:lstStyle/>
        <a:p>
          <a:pPr rtl="0"/>
          <a:r>
            <a:rPr lang="en-US">
              <a:latin typeface="Arial" panose="020B0604020202020204"/>
            </a:rPr>
            <a:t>Health and Social Care Act 2001</a:t>
          </a:r>
        </a:p>
      </dgm:t>
    </dgm:pt>
    <dgm:pt modelId="{ED511D7D-C689-4F26-9829-B3E06EDAD900}" type="parTrans" cxnId="{E1DECC65-3FC6-491C-AFB2-B43106CCD492}">
      <dgm:prSet/>
      <dgm:spPr/>
    </dgm:pt>
    <dgm:pt modelId="{E883A36D-80EB-4D5D-A1FF-5BB7B6345DCF}" type="sibTrans" cxnId="{E1DECC65-3FC6-491C-AFB2-B43106CCD492}">
      <dgm:prSet/>
      <dgm:spPr/>
    </dgm:pt>
    <dgm:pt modelId="{0E52591A-E62A-4CBC-9308-4C05A74206AD}">
      <dgm:prSet phldr="0"/>
      <dgm:spPr/>
      <dgm:t>
        <a:bodyPr/>
        <a:lstStyle/>
        <a:p>
          <a:pPr rtl="0"/>
          <a:r>
            <a:rPr lang="en-US">
              <a:latin typeface="Arial" panose="020B0604020202020204"/>
            </a:rPr>
            <a:t>The Children Act 1989</a:t>
          </a:r>
        </a:p>
      </dgm:t>
    </dgm:pt>
    <dgm:pt modelId="{F3E56B95-92C5-47AF-8310-85F002EF63BF}" type="parTrans" cxnId="{75714C3F-2728-463E-B6E5-DD9201095658}">
      <dgm:prSet/>
      <dgm:spPr/>
    </dgm:pt>
    <dgm:pt modelId="{0216C5C7-6BA3-494C-BA43-4AAD5C3AF36B}" type="sibTrans" cxnId="{75714C3F-2728-463E-B6E5-DD9201095658}">
      <dgm:prSet/>
      <dgm:spPr/>
    </dgm:pt>
    <dgm:pt modelId="{CE30E1F5-30F7-4049-A920-5E07713802FC}" type="pres">
      <dgm:prSet presAssocID="{E3661904-A747-412B-8671-E6B618BD8BB8}" presName="diagram" presStyleCnt="0">
        <dgm:presLayoutVars>
          <dgm:dir/>
          <dgm:resizeHandles val="exact"/>
        </dgm:presLayoutVars>
      </dgm:prSet>
      <dgm:spPr/>
    </dgm:pt>
    <dgm:pt modelId="{D2E27DA1-F26F-4B7A-8C26-764819837D67}" type="pres">
      <dgm:prSet presAssocID="{3B7AFC4A-EA00-4871-B255-A376E8F059DD}" presName="node" presStyleLbl="node1" presStyleIdx="0" presStyleCnt="8">
        <dgm:presLayoutVars>
          <dgm:bulletEnabled val="1"/>
        </dgm:presLayoutVars>
      </dgm:prSet>
      <dgm:spPr/>
    </dgm:pt>
    <dgm:pt modelId="{4F40756E-180C-4F62-9746-7581B16A8D9C}" type="pres">
      <dgm:prSet presAssocID="{6C21A1F4-6238-4B16-AB8E-31B12BB74C02}" presName="sibTrans" presStyleCnt="0"/>
      <dgm:spPr/>
    </dgm:pt>
    <dgm:pt modelId="{815ADDDA-4933-480D-A0B0-E5B088E79A81}" type="pres">
      <dgm:prSet presAssocID="{6CBF9A5C-0E3D-4ED8-A1EE-B78F56A03152}" presName="node" presStyleLbl="node1" presStyleIdx="1" presStyleCnt="8">
        <dgm:presLayoutVars>
          <dgm:bulletEnabled val="1"/>
        </dgm:presLayoutVars>
      </dgm:prSet>
      <dgm:spPr/>
    </dgm:pt>
    <dgm:pt modelId="{F3C6B978-A653-463A-8750-830438D326AB}" type="pres">
      <dgm:prSet presAssocID="{781715E1-D261-40D8-B355-5EDFBE7E5C61}" presName="sibTrans" presStyleCnt="0"/>
      <dgm:spPr/>
    </dgm:pt>
    <dgm:pt modelId="{8B0027A7-138B-4101-B156-E7E718F8EB7E}" type="pres">
      <dgm:prSet presAssocID="{0193001F-39E1-4B8A-9CF1-EF29CA9F12AC}" presName="node" presStyleLbl="node1" presStyleIdx="2" presStyleCnt="8">
        <dgm:presLayoutVars>
          <dgm:bulletEnabled val="1"/>
        </dgm:presLayoutVars>
      </dgm:prSet>
      <dgm:spPr/>
    </dgm:pt>
    <dgm:pt modelId="{F05789CF-7C0A-40E9-8CFE-FCE4084511E4}" type="pres">
      <dgm:prSet presAssocID="{3979E106-15B1-4D71-AB8F-9D1341217448}" presName="sibTrans" presStyleCnt="0"/>
      <dgm:spPr/>
    </dgm:pt>
    <dgm:pt modelId="{A1B0CD9C-7E86-46BD-A272-86D4F59FA99E}" type="pres">
      <dgm:prSet presAssocID="{66FE0C3D-4109-44CC-A6E3-37BE50975EA5}" presName="node" presStyleLbl="node1" presStyleIdx="3" presStyleCnt="8">
        <dgm:presLayoutVars>
          <dgm:bulletEnabled val="1"/>
        </dgm:presLayoutVars>
      </dgm:prSet>
      <dgm:spPr/>
    </dgm:pt>
    <dgm:pt modelId="{5BA7A719-F01C-454A-8EE3-47C689E5A806}" type="pres">
      <dgm:prSet presAssocID="{FA764465-4745-4561-8DB1-557FE9C598E2}" presName="sibTrans" presStyleCnt="0"/>
      <dgm:spPr/>
    </dgm:pt>
    <dgm:pt modelId="{8CBAA58C-B01D-46BE-B9D1-1AEC17F42DB5}" type="pres">
      <dgm:prSet presAssocID="{C5DF7B22-1C02-496F-B4D6-110CC388CDF1}" presName="node" presStyleLbl="node1" presStyleIdx="4" presStyleCnt="8">
        <dgm:presLayoutVars>
          <dgm:bulletEnabled val="1"/>
        </dgm:presLayoutVars>
      </dgm:prSet>
      <dgm:spPr/>
    </dgm:pt>
    <dgm:pt modelId="{063476F4-A69B-4601-BC96-06C68826E07C}" type="pres">
      <dgm:prSet presAssocID="{E3976155-BC7F-486B-8D12-0AB6C318BDAC}" presName="sibTrans" presStyleCnt="0"/>
      <dgm:spPr/>
    </dgm:pt>
    <dgm:pt modelId="{97BD7E36-AB21-4113-B788-7EAB78FE7589}" type="pres">
      <dgm:prSet presAssocID="{7BBA5CDF-D39E-4FEB-83CE-D4639B14A86E}" presName="node" presStyleLbl="node1" presStyleIdx="5" presStyleCnt="8">
        <dgm:presLayoutVars>
          <dgm:bulletEnabled val="1"/>
        </dgm:presLayoutVars>
      </dgm:prSet>
      <dgm:spPr/>
    </dgm:pt>
    <dgm:pt modelId="{4DD68AB7-22B8-48E3-8820-1D05AEB2A527}" type="pres">
      <dgm:prSet presAssocID="{1984947A-5413-4873-96E2-4C08511E64FC}" presName="sibTrans" presStyleCnt="0"/>
      <dgm:spPr/>
    </dgm:pt>
    <dgm:pt modelId="{1E08136C-28AF-48EE-9395-C611389F865B}" type="pres">
      <dgm:prSet presAssocID="{EC685F5B-B198-4A9B-8624-091258058131}" presName="node" presStyleLbl="node1" presStyleIdx="6" presStyleCnt="8">
        <dgm:presLayoutVars>
          <dgm:bulletEnabled val="1"/>
        </dgm:presLayoutVars>
      </dgm:prSet>
      <dgm:spPr/>
    </dgm:pt>
    <dgm:pt modelId="{CBF71293-4444-42C0-901B-A7ACA657F3D7}" type="pres">
      <dgm:prSet presAssocID="{E883A36D-80EB-4D5D-A1FF-5BB7B6345DCF}" presName="sibTrans" presStyleCnt="0"/>
      <dgm:spPr/>
    </dgm:pt>
    <dgm:pt modelId="{A13BAAAD-367C-47C4-8C33-CFC252252611}" type="pres">
      <dgm:prSet presAssocID="{0E52591A-E62A-4CBC-9308-4C05A74206AD}" presName="node" presStyleLbl="node1" presStyleIdx="7" presStyleCnt="8">
        <dgm:presLayoutVars>
          <dgm:bulletEnabled val="1"/>
        </dgm:presLayoutVars>
      </dgm:prSet>
      <dgm:spPr/>
    </dgm:pt>
  </dgm:ptLst>
  <dgm:cxnLst>
    <dgm:cxn modelId="{1C800E16-BF83-4A8E-AF57-6D8A8276AC3E}" type="presOf" srcId="{E3661904-A747-412B-8671-E6B618BD8BB8}" destId="{CE30E1F5-30F7-4049-A920-5E07713802FC}" srcOrd="0" destOrd="0" presId="urn:microsoft.com/office/officeart/2005/8/layout/default"/>
    <dgm:cxn modelId="{F2F4C316-F3F3-4FDE-8BD9-2C3E1645E1F5}" type="presOf" srcId="{3B7AFC4A-EA00-4871-B255-A376E8F059DD}" destId="{D2E27DA1-F26F-4B7A-8C26-764819837D67}" srcOrd="0" destOrd="0" presId="urn:microsoft.com/office/officeart/2005/8/layout/default"/>
    <dgm:cxn modelId="{02456C1B-2BA7-40EF-B299-56C8C2AF04E5}" type="presOf" srcId="{0E52591A-E62A-4CBC-9308-4C05A74206AD}" destId="{A13BAAAD-367C-47C4-8C33-CFC252252611}" srcOrd="0" destOrd="0" presId="urn:microsoft.com/office/officeart/2005/8/layout/default"/>
    <dgm:cxn modelId="{918EF925-581E-436F-B6A3-89F3A0167C11}" srcId="{E3661904-A747-412B-8671-E6B618BD8BB8}" destId="{0193001F-39E1-4B8A-9CF1-EF29CA9F12AC}" srcOrd="2" destOrd="0" parTransId="{9879A193-3E46-416E-ACA1-947312EDDB6D}" sibTransId="{3979E106-15B1-4D71-AB8F-9D1341217448}"/>
    <dgm:cxn modelId="{A6E86B3E-7457-44DA-A819-A3F02D4A6C67}" type="presOf" srcId="{EC685F5B-B198-4A9B-8624-091258058131}" destId="{1E08136C-28AF-48EE-9395-C611389F865B}" srcOrd="0" destOrd="0" presId="urn:microsoft.com/office/officeart/2005/8/layout/default"/>
    <dgm:cxn modelId="{75714C3F-2728-463E-B6E5-DD9201095658}" srcId="{E3661904-A747-412B-8671-E6B618BD8BB8}" destId="{0E52591A-E62A-4CBC-9308-4C05A74206AD}" srcOrd="7" destOrd="0" parTransId="{F3E56B95-92C5-47AF-8310-85F002EF63BF}" sibTransId="{0216C5C7-6BA3-494C-BA43-4AAD5C3AF36B}"/>
    <dgm:cxn modelId="{E1DECC65-3FC6-491C-AFB2-B43106CCD492}" srcId="{E3661904-A747-412B-8671-E6B618BD8BB8}" destId="{EC685F5B-B198-4A9B-8624-091258058131}" srcOrd="6" destOrd="0" parTransId="{ED511D7D-C689-4F26-9829-B3E06EDAD900}" sibTransId="{E883A36D-80EB-4D5D-A1FF-5BB7B6345DCF}"/>
    <dgm:cxn modelId="{6D48074B-13F8-4FFA-9769-9ACF958ADC0B}" srcId="{E3661904-A747-412B-8671-E6B618BD8BB8}" destId="{3B7AFC4A-EA00-4871-B255-A376E8F059DD}" srcOrd="0" destOrd="0" parTransId="{818DE990-42C5-4A3A-AA9D-20D285564715}" sibTransId="{6C21A1F4-6238-4B16-AB8E-31B12BB74C02}"/>
    <dgm:cxn modelId="{8B044E4B-37BA-4877-9D10-31979C63378E}" type="presOf" srcId="{0193001F-39E1-4B8A-9CF1-EF29CA9F12AC}" destId="{8B0027A7-138B-4101-B156-E7E718F8EB7E}" srcOrd="0" destOrd="0" presId="urn:microsoft.com/office/officeart/2005/8/layout/default"/>
    <dgm:cxn modelId="{408C9772-5241-47AE-BFFF-EFC76D0029EB}" srcId="{E3661904-A747-412B-8671-E6B618BD8BB8}" destId="{C5DF7B22-1C02-496F-B4D6-110CC388CDF1}" srcOrd="4" destOrd="0" parTransId="{8049C313-8F19-421E-A94E-0FC291DF6DFA}" sibTransId="{E3976155-BC7F-486B-8D12-0AB6C318BDAC}"/>
    <dgm:cxn modelId="{49BD1857-73D2-4A76-AD67-D642F4F12182}" srcId="{E3661904-A747-412B-8671-E6B618BD8BB8}" destId="{6CBF9A5C-0E3D-4ED8-A1EE-B78F56A03152}" srcOrd="1" destOrd="0" parTransId="{15B505BF-CAFC-4789-90CF-FF701B7F21E4}" sibTransId="{781715E1-D261-40D8-B355-5EDFBE7E5C61}"/>
    <dgm:cxn modelId="{0E3CFC78-0B59-492E-B072-90BDDB19C670}" srcId="{E3661904-A747-412B-8671-E6B618BD8BB8}" destId="{66FE0C3D-4109-44CC-A6E3-37BE50975EA5}" srcOrd="3" destOrd="0" parTransId="{3E50634D-FAFE-4A3F-AF7D-AFAA79440C86}" sibTransId="{FA764465-4745-4561-8DB1-557FE9C598E2}"/>
    <dgm:cxn modelId="{74189188-E8BA-45CB-BEB8-A2D6D5654D9F}" type="presOf" srcId="{6CBF9A5C-0E3D-4ED8-A1EE-B78F56A03152}" destId="{815ADDDA-4933-480D-A0B0-E5B088E79A81}" srcOrd="0" destOrd="0" presId="urn:microsoft.com/office/officeart/2005/8/layout/default"/>
    <dgm:cxn modelId="{E01477A6-F5BD-4527-B331-1F3B00C2C4DC}" type="presOf" srcId="{7BBA5CDF-D39E-4FEB-83CE-D4639B14A86E}" destId="{97BD7E36-AB21-4113-B788-7EAB78FE7589}" srcOrd="0" destOrd="0" presId="urn:microsoft.com/office/officeart/2005/8/layout/default"/>
    <dgm:cxn modelId="{E47840BE-786A-4AA6-A0A8-14D0A375ADBC}" type="presOf" srcId="{C5DF7B22-1C02-496F-B4D6-110CC388CDF1}" destId="{8CBAA58C-B01D-46BE-B9D1-1AEC17F42DB5}" srcOrd="0" destOrd="0" presId="urn:microsoft.com/office/officeart/2005/8/layout/default"/>
    <dgm:cxn modelId="{E73CC6C2-15D2-4B24-B425-D7C421FA7B81}" type="presOf" srcId="{66FE0C3D-4109-44CC-A6E3-37BE50975EA5}" destId="{A1B0CD9C-7E86-46BD-A272-86D4F59FA99E}" srcOrd="0" destOrd="0" presId="urn:microsoft.com/office/officeart/2005/8/layout/default"/>
    <dgm:cxn modelId="{215C68CD-BCEB-43A7-8158-B6802B8F3380}" srcId="{E3661904-A747-412B-8671-E6B618BD8BB8}" destId="{7BBA5CDF-D39E-4FEB-83CE-D4639B14A86E}" srcOrd="5" destOrd="0" parTransId="{D2DC0C08-533C-4253-90B8-B8573981F6E0}" sibTransId="{1984947A-5413-4873-96E2-4C08511E64FC}"/>
    <dgm:cxn modelId="{EA061FD8-E20A-4AA8-AFC4-A627F73A58C2}" type="presParOf" srcId="{CE30E1F5-30F7-4049-A920-5E07713802FC}" destId="{D2E27DA1-F26F-4B7A-8C26-764819837D67}" srcOrd="0" destOrd="0" presId="urn:microsoft.com/office/officeart/2005/8/layout/default"/>
    <dgm:cxn modelId="{43728D52-C80B-4AF8-B2F2-4E1854ACFF01}" type="presParOf" srcId="{CE30E1F5-30F7-4049-A920-5E07713802FC}" destId="{4F40756E-180C-4F62-9746-7581B16A8D9C}" srcOrd="1" destOrd="0" presId="urn:microsoft.com/office/officeart/2005/8/layout/default"/>
    <dgm:cxn modelId="{F0148A54-6C06-4159-AC5C-32ED4B3E62AD}" type="presParOf" srcId="{CE30E1F5-30F7-4049-A920-5E07713802FC}" destId="{815ADDDA-4933-480D-A0B0-E5B088E79A81}" srcOrd="2" destOrd="0" presId="urn:microsoft.com/office/officeart/2005/8/layout/default"/>
    <dgm:cxn modelId="{73587188-703A-4CAC-BF4C-63967CB26384}" type="presParOf" srcId="{CE30E1F5-30F7-4049-A920-5E07713802FC}" destId="{F3C6B978-A653-463A-8750-830438D326AB}" srcOrd="3" destOrd="0" presId="urn:microsoft.com/office/officeart/2005/8/layout/default"/>
    <dgm:cxn modelId="{9389EF69-B403-4D72-B9B2-586F77F6F7F8}" type="presParOf" srcId="{CE30E1F5-30F7-4049-A920-5E07713802FC}" destId="{8B0027A7-138B-4101-B156-E7E718F8EB7E}" srcOrd="4" destOrd="0" presId="urn:microsoft.com/office/officeart/2005/8/layout/default"/>
    <dgm:cxn modelId="{65CF41A3-CE71-48D9-B25B-249F75C4FBFD}" type="presParOf" srcId="{CE30E1F5-30F7-4049-A920-5E07713802FC}" destId="{F05789CF-7C0A-40E9-8CFE-FCE4084511E4}" srcOrd="5" destOrd="0" presId="urn:microsoft.com/office/officeart/2005/8/layout/default"/>
    <dgm:cxn modelId="{CDE15712-3962-4F7C-842A-7721ACCDA06C}" type="presParOf" srcId="{CE30E1F5-30F7-4049-A920-5E07713802FC}" destId="{A1B0CD9C-7E86-46BD-A272-86D4F59FA99E}" srcOrd="6" destOrd="0" presId="urn:microsoft.com/office/officeart/2005/8/layout/default"/>
    <dgm:cxn modelId="{45B59C4A-E611-47AD-957A-7B154AE54018}" type="presParOf" srcId="{CE30E1F5-30F7-4049-A920-5E07713802FC}" destId="{5BA7A719-F01C-454A-8EE3-47C689E5A806}" srcOrd="7" destOrd="0" presId="urn:microsoft.com/office/officeart/2005/8/layout/default"/>
    <dgm:cxn modelId="{358049D8-10D1-4E37-81A9-01A6BBCC271C}" type="presParOf" srcId="{CE30E1F5-30F7-4049-A920-5E07713802FC}" destId="{8CBAA58C-B01D-46BE-B9D1-1AEC17F42DB5}" srcOrd="8" destOrd="0" presId="urn:microsoft.com/office/officeart/2005/8/layout/default"/>
    <dgm:cxn modelId="{D9241A62-098A-486F-88AB-C62A383CE30F}" type="presParOf" srcId="{CE30E1F5-30F7-4049-A920-5E07713802FC}" destId="{063476F4-A69B-4601-BC96-06C68826E07C}" srcOrd="9" destOrd="0" presId="urn:microsoft.com/office/officeart/2005/8/layout/default"/>
    <dgm:cxn modelId="{5F8A493C-81F8-43A1-9514-FBCC6638A50E}" type="presParOf" srcId="{CE30E1F5-30F7-4049-A920-5E07713802FC}" destId="{97BD7E36-AB21-4113-B788-7EAB78FE7589}" srcOrd="10" destOrd="0" presId="urn:microsoft.com/office/officeart/2005/8/layout/default"/>
    <dgm:cxn modelId="{EB3628BE-4916-43DD-B51B-FF06F6595BDB}" type="presParOf" srcId="{CE30E1F5-30F7-4049-A920-5E07713802FC}" destId="{4DD68AB7-22B8-48E3-8820-1D05AEB2A527}" srcOrd="11" destOrd="0" presId="urn:microsoft.com/office/officeart/2005/8/layout/default"/>
    <dgm:cxn modelId="{2F66C2BF-E300-447E-932A-E615C3D1BCD0}" type="presParOf" srcId="{CE30E1F5-30F7-4049-A920-5E07713802FC}" destId="{1E08136C-28AF-48EE-9395-C611389F865B}" srcOrd="12" destOrd="0" presId="urn:microsoft.com/office/officeart/2005/8/layout/default"/>
    <dgm:cxn modelId="{56E7B6EB-2DB0-402F-8BEA-75B91927D0E6}" type="presParOf" srcId="{CE30E1F5-30F7-4049-A920-5E07713802FC}" destId="{CBF71293-4444-42C0-901B-A7ACA657F3D7}" srcOrd="13" destOrd="0" presId="urn:microsoft.com/office/officeart/2005/8/layout/default"/>
    <dgm:cxn modelId="{B66C8BD0-AD36-4B86-8AA8-0AF69D60EFCD}" type="presParOf" srcId="{CE30E1F5-30F7-4049-A920-5E07713802FC}" destId="{A13BAAAD-367C-47C4-8C33-CFC25225261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973321-31FA-4718-AE42-6632765B8869}"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AD79B623-23F5-4DF6-86A6-CCB810FB4735}">
      <dgm:prSet phldrT="[Text]" phldr="0"/>
      <dgm:spPr/>
      <dgm:t>
        <a:bodyPr/>
        <a:lstStyle/>
        <a:p>
          <a:pPr rtl="0"/>
          <a:r>
            <a:rPr lang="en-US">
              <a:latin typeface="Arial" panose="020B0604020202020204"/>
            </a:rPr>
            <a:t>Identifying the problem</a:t>
          </a:r>
          <a:endParaRPr lang="en-US"/>
        </a:p>
      </dgm:t>
    </dgm:pt>
    <dgm:pt modelId="{3CA7DF33-B06B-4E72-8EA4-49F0B274CF13}" type="parTrans" cxnId="{92B9A04B-76F6-4975-A8C9-66BD17E2B1C1}">
      <dgm:prSet/>
      <dgm:spPr/>
      <dgm:t>
        <a:bodyPr/>
        <a:lstStyle/>
        <a:p>
          <a:endParaRPr lang="en-US"/>
        </a:p>
      </dgm:t>
    </dgm:pt>
    <dgm:pt modelId="{640E6F1A-6E4E-4816-986F-A6E2C99E0161}" type="sibTrans" cxnId="{92B9A04B-76F6-4975-A8C9-66BD17E2B1C1}">
      <dgm:prSet/>
      <dgm:spPr/>
      <dgm:t>
        <a:bodyPr/>
        <a:lstStyle/>
        <a:p>
          <a:endParaRPr lang="en-US"/>
        </a:p>
      </dgm:t>
    </dgm:pt>
    <dgm:pt modelId="{A58596EC-08FF-4165-9C28-A6614D2494FE}">
      <dgm:prSet phldrT="[Text]" phldr="0"/>
      <dgm:spPr/>
      <dgm:t>
        <a:bodyPr/>
        <a:lstStyle/>
        <a:p>
          <a:pPr rtl="0"/>
          <a:r>
            <a:rPr lang="en-US">
              <a:latin typeface="Arial" panose="020B0604020202020204"/>
            </a:rPr>
            <a:t>Providing the right support</a:t>
          </a:r>
          <a:endParaRPr lang="en-US"/>
        </a:p>
      </dgm:t>
    </dgm:pt>
    <dgm:pt modelId="{5ACEC433-09D3-4D9B-B0C0-7925E3028D4D}" type="parTrans" cxnId="{6291B9EC-6139-4AA6-8795-F0EBDD874285}">
      <dgm:prSet/>
      <dgm:spPr/>
      <dgm:t>
        <a:bodyPr/>
        <a:lstStyle/>
        <a:p>
          <a:endParaRPr lang="en-US"/>
        </a:p>
      </dgm:t>
    </dgm:pt>
    <dgm:pt modelId="{198748DA-E9B6-4A30-98E4-A3CA1D788476}" type="sibTrans" cxnId="{6291B9EC-6139-4AA6-8795-F0EBDD874285}">
      <dgm:prSet/>
      <dgm:spPr/>
      <dgm:t>
        <a:bodyPr/>
        <a:lstStyle/>
        <a:p>
          <a:endParaRPr lang="en-US"/>
        </a:p>
      </dgm:t>
    </dgm:pt>
    <dgm:pt modelId="{23AD568A-57DD-4648-88C6-EEF13B679B09}">
      <dgm:prSet phldrT="[Text]" phldr="0"/>
      <dgm:spPr/>
      <dgm:t>
        <a:bodyPr/>
        <a:lstStyle/>
        <a:p>
          <a:pPr rtl="0"/>
          <a:r>
            <a:rPr lang="en-US">
              <a:latin typeface="Arial" panose="020B0604020202020204"/>
            </a:rPr>
            <a:t>Prevent problems occuring get worse</a:t>
          </a:r>
          <a:endParaRPr lang="en-US"/>
        </a:p>
      </dgm:t>
    </dgm:pt>
    <dgm:pt modelId="{607B710C-8A44-46A8-BC9C-296B321ED42D}" type="parTrans" cxnId="{866DE612-E17A-4BD2-ACF2-948372EB0E13}">
      <dgm:prSet/>
      <dgm:spPr/>
      <dgm:t>
        <a:bodyPr/>
        <a:lstStyle/>
        <a:p>
          <a:endParaRPr lang="en-US"/>
        </a:p>
      </dgm:t>
    </dgm:pt>
    <dgm:pt modelId="{7741A88B-0855-4275-8E7C-B5D027F7C318}" type="sibTrans" cxnId="{866DE612-E17A-4BD2-ACF2-948372EB0E13}">
      <dgm:prSet/>
      <dgm:spPr/>
      <dgm:t>
        <a:bodyPr/>
        <a:lstStyle/>
        <a:p>
          <a:endParaRPr lang="en-US"/>
        </a:p>
      </dgm:t>
    </dgm:pt>
    <dgm:pt modelId="{A4F18834-10D5-4BD2-A790-9268B4B91760}">
      <dgm:prSet phldrT="[Text]" phldr="0"/>
      <dgm:spPr/>
      <dgm:t>
        <a:bodyPr/>
        <a:lstStyle/>
        <a:p>
          <a:pPr rtl="0"/>
          <a:r>
            <a:rPr lang="en-US">
              <a:latin typeface="Arial" panose="020B0604020202020204"/>
            </a:rPr>
            <a:t>Provide set of personal strengths</a:t>
          </a:r>
          <a:endParaRPr lang="en-US"/>
        </a:p>
      </dgm:t>
    </dgm:pt>
    <dgm:pt modelId="{A8ED86CB-4381-413C-BB81-4EDCB093BB49}" type="parTrans" cxnId="{D2A36AF7-98B9-4A4C-BD19-14E3700E2495}">
      <dgm:prSet/>
      <dgm:spPr/>
      <dgm:t>
        <a:bodyPr/>
        <a:lstStyle/>
        <a:p>
          <a:endParaRPr lang="en-US"/>
        </a:p>
      </dgm:t>
    </dgm:pt>
    <dgm:pt modelId="{15B69481-14D5-4680-9BBD-3A7FFD9E30DE}" type="sibTrans" cxnId="{D2A36AF7-98B9-4A4C-BD19-14E3700E2495}">
      <dgm:prSet/>
      <dgm:spPr/>
      <dgm:t>
        <a:bodyPr/>
        <a:lstStyle/>
        <a:p>
          <a:endParaRPr lang="en-US"/>
        </a:p>
      </dgm:t>
    </dgm:pt>
    <dgm:pt modelId="{52EC8780-815B-4C17-B93A-19CD1162CFDC}">
      <dgm:prSet phldrT="[Text]" phldr="0"/>
      <dgm:spPr/>
      <dgm:t>
        <a:bodyPr/>
        <a:lstStyle/>
        <a:p>
          <a:pPr rtl="0"/>
          <a:r>
            <a:rPr lang="en-US">
              <a:latin typeface="Arial" panose="020B0604020202020204"/>
            </a:rPr>
            <a:t>Improve skills that prepare a child for adult life</a:t>
          </a:r>
          <a:endParaRPr lang="en-US"/>
        </a:p>
      </dgm:t>
    </dgm:pt>
    <dgm:pt modelId="{C5FBC043-D00F-4692-A64B-192D5B33A6E7}" type="parTrans" cxnId="{A1E0EE1A-2FA1-4E37-94F1-3B9A9B46EBCD}">
      <dgm:prSet/>
      <dgm:spPr/>
      <dgm:t>
        <a:bodyPr/>
        <a:lstStyle/>
        <a:p>
          <a:endParaRPr lang="en-US"/>
        </a:p>
      </dgm:t>
    </dgm:pt>
    <dgm:pt modelId="{69D79C87-BA08-4F76-8B11-A1FECE0E340C}" type="sibTrans" cxnId="{A1E0EE1A-2FA1-4E37-94F1-3B9A9B46EBCD}">
      <dgm:prSet/>
      <dgm:spPr/>
      <dgm:t>
        <a:bodyPr/>
        <a:lstStyle/>
        <a:p>
          <a:endParaRPr lang="en-US"/>
        </a:p>
      </dgm:t>
    </dgm:pt>
    <dgm:pt modelId="{1B9D9272-EDEA-42EB-90EA-996C5C48808A}" type="pres">
      <dgm:prSet presAssocID="{32973321-31FA-4718-AE42-6632765B8869}" presName="cycle" presStyleCnt="0">
        <dgm:presLayoutVars>
          <dgm:dir/>
          <dgm:resizeHandles val="exact"/>
        </dgm:presLayoutVars>
      </dgm:prSet>
      <dgm:spPr/>
    </dgm:pt>
    <dgm:pt modelId="{B5C2E956-3AF1-4B3E-A5EB-8E3281D758CB}" type="pres">
      <dgm:prSet presAssocID="{AD79B623-23F5-4DF6-86A6-CCB810FB4735}" presName="node" presStyleLbl="node1" presStyleIdx="0" presStyleCnt="5">
        <dgm:presLayoutVars>
          <dgm:bulletEnabled val="1"/>
        </dgm:presLayoutVars>
      </dgm:prSet>
      <dgm:spPr/>
    </dgm:pt>
    <dgm:pt modelId="{F802394A-A3C0-4BED-95D7-15D6FA018E80}" type="pres">
      <dgm:prSet presAssocID="{640E6F1A-6E4E-4816-986F-A6E2C99E0161}" presName="sibTrans" presStyleLbl="sibTrans2D1" presStyleIdx="0" presStyleCnt="5"/>
      <dgm:spPr/>
    </dgm:pt>
    <dgm:pt modelId="{B7B52EF2-D4AC-4992-AA85-4867AED6E2B0}" type="pres">
      <dgm:prSet presAssocID="{640E6F1A-6E4E-4816-986F-A6E2C99E0161}" presName="connectorText" presStyleLbl="sibTrans2D1" presStyleIdx="0" presStyleCnt="5"/>
      <dgm:spPr/>
    </dgm:pt>
    <dgm:pt modelId="{98308B5F-F9D5-49DB-90FA-6703A3EE8AD0}" type="pres">
      <dgm:prSet presAssocID="{A58596EC-08FF-4165-9C28-A6614D2494FE}" presName="node" presStyleLbl="node1" presStyleIdx="1" presStyleCnt="5">
        <dgm:presLayoutVars>
          <dgm:bulletEnabled val="1"/>
        </dgm:presLayoutVars>
      </dgm:prSet>
      <dgm:spPr/>
    </dgm:pt>
    <dgm:pt modelId="{66033BF4-2285-4815-8BF1-5DC4FA69EDEC}" type="pres">
      <dgm:prSet presAssocID="{198748DA-E9B6-4A30-98E4-A3CA1D788476}" presName="sibTrans" presStyleLbl="sibTrans2D1" presStyleIdx="1" presStyleCnt="5"/>
      <dgm:spPr/>
    </dgm:pt>
    <dgm:pt modelId="{42399F89-6335-4111-89A1-1600A3353DD4}" type="pres">
      <dgm:prSet presAssocID="{198748DA-E9B6-4A30-98E4-A3CA1D788476}" presName="connectorText" presStyleLbl="sibTrans2D1" presStyleIdx="1" presStyleCnt="5"/>
      <dgm:spPr/>
    </dgm:pt>
    <dgm:pt modelId="{B4776B80-1CD8-4F1B-A8F2-9C5A70BD5657}" type="pres">
      <dgm:prSet presAssocID="{23AD568A-57DD-4648-88C6-EEF13B679B09}" presName="node" presStyleLbl="node1" presStyleIdx="2" presStyleCnt="5">
        <dgm:presLayoutVars>
          <dgm:bulletEnabled val="1"/>
        </dgm:presLayoutVars>
      </dgm:prSet>
      <dgm:spPr/>
    </dgm:pt>
    <dgm:pt modelId="{6BA99973-8D4A-4DC9-8D6E-518CDB3B303A}" type="pres">
      <dgm:prSet presAssocID="{7741A88B-0855-4275-8E7C-B5D027F7C318}" presName="sibTrans" presStyleLbl="sibTrans2D1" presStyleIdx="2" presStyleCnt="5"/>
      <dgm:spPr/>
    </dgm:pt>
    <dgm:pt modelId="{421B891B-7713-4804-B601-59E79E297ED7}" type="pres">
      <dgm:prSet presAssocID="{7741A88B-0855-4275-8E7C-B5D027F7C318}" presName="connectorText" presStyleLbl="sibTrans2D1" presStyleIdx="2" presStyleCnt="5"/>
      <dgm:spPr/>
    </dgm:pt>
    <dgm:pt modelId="{CCA65597-E3A5-486C-A0DE-858CBC139556}" type="pres">
      <dgm:prSet presAssocID="{A4F18834-10D5-4BD2-A790-9268B4B91760}" presName="node" presStyleLbl="node1" presStyleIdx="3" presStyleCnt="5">
        <dgm:presLayoutVars>
          <dgm:bulletEnabled val="1"/>
        </dgm:presLayoutVars>
      </dgm:prSet>
      <dgm:spPr/>
    </dgm:pt>
    <dgm:pt modelId="{85CB268C-4E19-4777-8C69-389888DE84DE}" type="pres">
      <dgm:prSet presAssocID="{15B69481-14D5-4680-9BBD-3A7FFD9E30DE}" presName="sibTrans" presStyleLbl="sibTrans2D1" presStyleIdx="3" presStyleCnt="5"/>
      <dgm:spPr/>
    </dgm:pt>
    <dgm:pt modelId="{35543890-A7F9-4729-AD9C-DB665C233423}" type="pres">
      <dgm:prSet presAssocID="{15B69481-14D5-4680-9BBD-3A7FFD9E30DE}" presName="connectorText" presStyleLbl="sibTrans2D1" presStyleIdx="3" presStyleCnt="5"/>
      <dgm:spPr/>
    </dgm:pt>
    <dgm:pt modelId="{CD53BA6F-AEEE-4B6A-94AD-7FD3D6159FD6}" type="pres">
      <dgm:prSet presAssocID="{52EC8780-815B-4C17-B93A-19CD1162CFDC}" presName="node" presStyleLbl="node1" presStyleIdx="4" presStyleCnt="5">
        <dgm:presLayoutVars>
          <dgm:bulletEnabled val="1"/>
        </dgm:presLayoutVars>
      </dgm:prSet>
      <dgm:spPr/>
    </dgm:pt>
    <dgm:pt modelId="{39A5F834-DA0C-4E21-AF9E-450E25829F10}" type="pres">
      <dgm:prSet presAssocID="{69D79C87-BA08-4F76-8B11-A1FECE0E340C}" presName="sibTrans" presStyleLbl="sibTrans2D1" presStyleIdx="4" presStyleCnt="5"/>
      <dgm:spPr/>
    </dgm:pt>
    <dgm:pt modelId="{3733512C-B5ED-4263-B80F-37D72D001F42}" type="pres">
      <dgm:prSet presAssocID="{69D79C87-BA08-4F76-8B11-A1FECE0E340C}" presName="connectorText" presStyleLbl="sibTrans2D1" presStyleIdx="4" presStyleCnt="5"/>
      <dgm:spPr/>
    </dgm:pt>
  </dgm:ptLst>
  <dgm:cxnLst>
    <dgm:cxn modelId="{866DE612-E17A-4BD2-ACF2-948372EB0E13}" srcId="{32973321-31FA-4718-AE42-6632765B8869}" destId="{23AD568A-57DD-4648-88C6-EEF13B679B09}" srcOrd="2" destOrd="0" parTransId="{607B710C-8A44-46A8-BC9C-296B321ED42D}" sibTransId="{7741A88B-0855-4275-8E7C-B5D027F7C318}"/>
    <dgm:cxn modelId="{385E5B1A-E465-4160-A686-EBCB23B4988F}" type="presOf" srcId="{15B69481-14D5-4680-9BBD-3A7FFD9E30DE}" destId="{35543890-A7F9-4729-AD9C-DB665C233423}" srcOrd="1" destOrd="0" presId="urn:microsoft.com/office/officeart/2005/8/layout/cycle2"/>
    <dgm:cxn modelId="{A1E0EE1A-2FA1-4E37-94F1-3B9A9B46EBCD}" srcId="{32973321-31FA-4718-AE42-6632765B8869}" destId="{52EC8780-815B-4C17-B93A-19CD1162CFDC}" srcOrd="4" destOrd="0" parTransId="{C5FBC043-D00F-4692-A64B-192D5B33A6E7}" sibTransId="{69D79C87-BA08-4F76-8B11-A1FECE0E340C}"/>
    <dgm:cxn modelId="{37B20C25-1B61-4959-95EF-FDF5EC3FE1A7}" type="presOf" srcId="{32973321-31FA-4718-AE42-6632765B8869}" destId="{1B9D9272-EDEA-42EB-90EA-996C5C48808A}" srcOrd="0" destOrd="0" presId="urn:microsoft.com/office/officeart/2005/8/layout/cycle2"/>
    <dgm:cxn modelId="{67A49630-3B4E-4969-BE7E-01D7F5B71F21}" type="presOf" srcId="{7741A88B-0855-4275-8E7C-B5D027F7C318}" destId="{421B891B-7713-4804-B601-59E79E297ED7}" srcOrd="1" destOrd="0" presId="urn:microsoft.com/office/officeart/2005/8/layout/cycle2"/>
    <dgm:cxn modelId="{6E09725E-D5C6-4F82-A892-55A0D533BB1C}" type="presOf" srcId="{A4F18834-10D5-4BD2-A790-9268B4B91760}" destId="{CCA65597-E3A5-486C-A0DE-858CBC139556}" srcOrd="0" destOrd="0" presId="urn:microsoft.com/office/officeart/2005/8/layout/cycle2"/>
    <dgm:cxn modelId="{E5DBBF61-AC7E-4AEA-A4E8-237250DA16E1}" type="presOf" srcId="{198748DA-E9B6-4A30-98E4-A3CA1D788476}" destId="{66033BF4-2285-4815-8BF1-5DC4FA69EDEC}" srcOrd="0" destOrd="0" presId="urn:microsoft.com/office/officeart/2005/8/layout/cycle2"/>
    <dgm:cxn modelId="{D20E9243-E419-4801-81CC-7A0A99E57316}" type="presOf" srcId="{15B69481-14D5-4680-9BBD-3A7FFD9E30DE}" destId="{85CB268C-4E19-4777-8C69-389888DE84DE}" srcOrd="0" destOrd="0" presId="urn:microsoft.com/office/officeart/2005/8/layout/cycle2"/>
    <dgm:cxn modelId="{92B9A04B-76F6-4975-A8C9-66BD17E2B1C1}" srcId="{32973321-31FA-4718-AE42-6632765B8869}" destId="{AD79B623-23F5-4DF6-86A6-CCB810FB4735}" srcOrd="0" destOrd="0" parTransId="{3CA7DF33-B06B-4E72-8EA4-49F0B274CF13}" sibTransId="{640E6F1A-6E4E-4816-986F-A6E2C99E0161}"/>
    <dgm:cxn modelId="{0731204E-E87A-4FEF-ADD1-C046B2493789}" type="presOf" srcId="{7741A88B-0855-4275-8E7C-B5D027F7C318}" destId="{6BA99973-8D4A-4DC9-8D6E-518CDB3B303A}" srcOrd="0" destOrd="0" presId="urn:microsoft.com/office/officeart/2005/8/layout/cycle2"/>
    <dgm:cxn modelId="{6DAC2E6E-9673-48AF-828B-35F3651E640A}" type="presOf" srcId="{A58596EC-08FF-4165-9C28-A6614D2494FE}" destId="{98308B5F-F9D5-49DB-90FA-6703A3EE8AD0}" srcOrd="0" destOrd="0" presId="urn:microsoft.com/office/officeart/2005/8/layout/cycle2"/>
    <dgm:cxn modelId="{55311755-6C78-4DBE-BF3C-78C358C7705A}" type="presOf" srcId="{198748DA-E9B6-4A30-98E4-A3CA1D788476}" destId="{42399F89-6335-4111-89A1-1600A3353DD4}" srcOrd="1" destOrd="0" presId="urn:microsoft.com/office/officeart/2005/8/layout/cycle2"/>
    <dgm:cxn modelId="{E002C179-9D88-4207-BF74-BB8432724282}" type="presOf" srcId="{69D79C87-BA08-4F76-8B11-A1FECE0E340C}" destId="{39A5F834-DA0C-4E21-AF9E-450E25829F10}" srcOrd="0" destOrd="0" presId="urn:microsoft.com/office/officeart/2005/8/layout/cycle2"/>
    <dgm:cxn modelId="{3BC077B5-8F0C-495B-B615-F2A628E223D9}" type="presOf" srcId="{640E6F1A-6E4E-4816-986F-A6E2C99E0161}" destId="{B7B52EF2-D4AC-4992-AA85-4867AED6E2B0}" srcOrd="1" destOrd="0" presId="urn:microsoft.com/office/officeart/2005/8/layout/cycle2"/>
    <dgm:cxn modelId="{B9EF92B7-1E73-43B7-B06A-BF276F40582E}" type="presOf" srcId="{AD79B623-23F5-4DF6-86A6-CCB810FB4735}" destId="{B5C2E956-3AF1-4B3E-A5EB-8E3281D758CB}" srcOrd="0" destOrd="0" presId="urn:microsoft.com/office/officeart/2005/8/layout/cycle2"/>
    <dgm:cxn modelId="{6B1656BC-B57C-4138-995D-AC30B11A0D73}" type="presOf" srcId="{23AD568A-57DD-4648-88C6-EEF13B679B09}" destId="{B4776B80-1CD8-4F1B-A8F2-9C5A70BD5657}" srcOrd="0" destOrd="0" presId="urn:microsoft.com/office/officeart/2005/8/layout/cycle2"/>
    <dgm:cxn modelId="{D69339D4-EFBC-4D6B-AB95-1698645EC34A}" type="presOf" srcId="{52EC8780-815B-4C17-B93A-19CD1162CFDC}" destId="{CD53BA6F-AEEE-4B6A-94AD-7FD3D6159FD6}" srcOrd="0" destOrd="0" presId="urn:microsoft.com/office/officeart/2005/8/layout/cycle2"/>
    <dgm:cxn modelId="{4A596FE2-C91C-4AD6-81F5-71FD66379056}" type="presOf" srcId="{640E6F1A-6E4E-4816-986F-A6E2C99E0161}" destId="{F802394A-A3C0-4BED-95D7-15D6FA018E80}" srcOrd="0" destOrd="0" presId="urn:microsoft.com/office/officeart/2005/8/layout/cycle2"/>
    <dgm:cxn modelId="{C0AB9FE3-8FA2-4E10-B123-02323E9233C0}" type="presOf" srcId="{69D79C87-BA08-4F76-8B11-A1FECE0E340C}" destId="{3733512C-B5ED-4263-B80F-37D72D001F42}" srcOrd="1" destOrd="0" presId="urn:microsoft.com/office/officeart/2005/8/layout/cycle2"/>
    <dgm:cxn modelId="{6291B9EC-6139-4AA6-8795-F0EBDD874285}" srcId="{32973321-31FA-4718-AE42-6632765B8869}" destId="{A58596EC-08FF-4165-9C28-A6614D2494FE}" srcOrd="1" destOrd="0" parTransId="{5ACEC433-09D3-4D9B-B0C0-7925E3028D4D}" sibTransId="{198748DA-E9B6-4A30-98E4-A3CA1D788476}"/>
    <dgm:cxn modelId="{D2A36AF7-98B9-4A4C-BD19-14E3700E2495}" srcId="{32973321-31FA-4718-AE42-6632765B8869}" destId="{A4F18834-10D5-4BD2-A790-9268B4B91760}" srcOrd="3" destOrd="0" parTransId="{A8ED86CB-4381-413C-BB81-4EDCB093BB49}" sibTransId="{15B69481-14D5-4680-9BBD-3A7FFD9E30DE}"/>
    <dgm:cxn modelId="{4DC5E105-60D7-4601-8DAB-753BD9687773}" type="presParOf" srcId="{1B9D9272-EDEA-42EB-90EA-996C5C48808A}" destId="{B5C2E956-3AF1-4B3E-A5EB-8E3281D758CB}" srcOrd="0" destOrd="0" presId="urn:microsoft.com/office/officeart/2005/8/layout/cycle2"/>
    <dgm:cxn modelId="{B7893E0A-448D-4773-A342-1D93E7C1828D}" type="presParOf" srcId="{1B9D9272-EDEA-42EB-90EA-996C5C48808A}" destId="{F802394A-A3C0-4BED-95D7-15D6FA018E80}" srcOrd="1" destOrd="0" presId="urn:microsoft.com/office/officeart/2005/8/layout/cycle2"/>
    <dgm:cxn modelId="{15DDF61B-A774-4CAC-B395-691DE98291B3}" type="presParOf" srcId="{F802394A-A3C0-4BED-95D7-15D6FA018E80}" destId="{B7B52EF2-D4AC-4992-AA85-4867AED6E2B0}" srcOrd="0" destOrd="0" presId="urn:microsoft.com/office/officeart/2005/8/layout/cycle2"/>
    <dgm:cxn modelId="{8C43F821-B722-4B0A-82AB-E5D626D1A5BA}" type="presParOf" srcId="{1B9D9272-EDEA-42EB-90EA-996C5C48808A}" destId="{98308B5F-F9D5-49DB-90FA-6703A3EE8AD0}" srcOrd="2" destOrd="0" presId="urn:microsoft.com/office/officeart/2005/8/layout/cycle2"/>
    <dgm:cxn modelId="{8A3AF8F3-BA41-428B-8AEC-CEFD9DB5AA40}" type="presParOf" srcId="{1B9D9272-EDEA-42EB-90EA-996C5C48808A}" destId="{66033BF4-2285-4815-8BF1-5DC4FA69EDEC}" srcOrd="3" destOrd="0" presId="urn:microsoft.com/office/officeart/2005/8/layout/cycle2"/>
    <dgm:cxn modelId="{11983634-6B43-4138-B3D1-F680C3E54DEE}" type="presParOf" srcId="{66033BF4-2285-4815-8BF1-5DC4FA69EDEC}" destId="{42399F89-6335-4111-89A1-1600A3353DD4}" srcOrd="0" destOrd="0" presId="urn:microsoft.com/office/officeart/2005/8/layout/cycle2"/>
    <dgm:cxn modelId="{6A77B81F-36ED-4E91-A819-35E994CE5061}" type="presParOf" srcId="{1B9D9272-EDEA-42EB-90EA-996C5C48808A}" destId="{B4776B80-1CD8-4F1B-A8F2-9C5A70BD5657}" srcOrd="4" destOrd="0" presId="urn:microsoft.com/office/officeart/2005/8/layout/cycle2"/>
    <dgm:cxn modelId="{E09D3D09-9618-4915-8F37-5B2065133520}" type="presParOf" srcId="{1B9D9272-EDEA-42EB-90EA-996C5C48808A}" destId="{6BA99973-8D4A-4DC9-8D6E-518CDB3B303A}" srcOrd="5" destOrd="0" presId="urn:microsoft.com/office/officeart/2005/8/layout/cycle2"/>
    <dgm:cxn modelId="{9AB940B4-9602-4EB6-8CA3-210128DFBA3A}" type="presParOf" srcId="{6BA99973-8D4A-4DC9-8D6E-518CDB3B303A}" destId="{421B891B-7713-4804-B601-59E79E297ED7}" srcOrd="0" destOrd="0" presId="urn:microsoft.com/office/officeart/2005/8/layout/cycle2"/>
    <dgm:cxn modelId="{52B9584F-76DF-47A4-9DD5-FCD1DA512A95}" type="presParOf" srcId="{1B9D9272-EDEA-42EB-90EA-996C5C48808A}" destId="{CCA65597-E3A5-486C-A0DE-858CBC139556}" srcOrd="6" destOrd="0" presId="urn:microsoft.com/office/officeart/2005/8/layout/cycle2"/>
    <dgm:cxn modelId="{F5BC8DE3-BA62-4A3B-8215-54CBE402181A}" type="presParOf" srcId="{1B9D9272-EDEA-42EB-90EA-996C5C48808A}" destId="{85CB268C-4E19-4777-8C69-389888DE84DE}" srcOrd="7" destOrd="0" presId="urn:microsoft.com/office/officeart/2005/8/layout/cycle2"/>
    <dgm:cxn modelId="{7904B8C9-688B-4F35-ABD4-4473B9805C23}" type="presParOf" srcId="{85CB268C-4E19-4777-8C69-389888DE84DE}" destId="{35543890-A7F9-4729-AD9C-DB665C233423}" srcOrd="0" destOrd="0" presId="urn:microsoft.com/office/officeart/2005/8/layout/cycle2"/>
    <dgm:cxn modelId="{CFA37D37-B291-4FCD-B624-CC8022CA1505}" type="presParOf" srcId="{1B9D9272-EDEA-42EB-90EA-996C5C48808A}" destId="{CD53BA6F-AEEE-4B6A-94AD-7FD3D6159FD6}" srcOrd="8" destOrd="0" presId="urn:microsoft.com/office/officeart/2005/8/layout/cycle2"/>
    <dgm:cxn modelId="{3C131D50-ADAA-485D-81BE-54C0A29F8689}" type="presParOf" srcId="{1B9D9272-EDEA-42EB-90EA-996C5C48808A}" destId="{39A5F834-DA0C-4E21-AF9E-450E25829F10}" srcOrd="9" destOrd="0" presId="urn:microsoft.com/office/officeart/2005/8/layout/cycle2"/>
    <dgm:cxn modelId="{50DD7D20-BED1-4BA0-B844-49516942A468}" type="presParOf" srcId="{39A5F834-DA0C-4E21-AF9E-450E25829F10}" destId="{3733512C-B5ED-4263-B80F-37D72D001F42}"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36D85D-A1D2-40BD-BA30-3DE55E126F1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D6AB1211-0DD7-4D6F-8480-8265DE7BAB75}">
      <dgm:prSet phldrT="[Text]" phldr="0"/>
      <dgm:spPr/>
      <dgm:t>
        <a:bodyPr/>
        <a:lstStyle/>
        <a:p>
          <a:pPr rtl="0"/>
          <a:r>
            <a:rPr lang="en-US" err="1">
              <a:latin typeface="Arial" panose="020B0604020202020204"/>
            </a:rPr>
            <a:t>Neighboughood</a:t>
          </a:r>
          <a:r>
            <a:rPr lang="en-US">
              <a:latin typeface="Arial" panose="020B0604020202020204"/>
            </a:rPr>
            <a:t> services (housing need unit)</a:t>
          </a:r>
          <a:endParaRPr lang="en-US"/>
        </a:p>
      </dgm:t>
    </dgm:pt>
    <dgm:pt modelId="{F685A0E6-F430-49FB-9C71-8DC74FA5A464}" type="parTrans" cxnId="{6EFF9500-549D-4E78-B4E0-21E4F1CCD8E6}">
      <dgm:prSet/>
      <dgm:spPr/>
      <dgm:t>
        <a:bodyPr/>
        <a:lstStyle/>
        <a:p>
          <a:endParaRPr lang="en-US"/>
        </a:p>
      </dgm:t>
    </dgm:pt>
    <dgm:pt modelId="{151E05C4-8B9A-4BB8-829D-0B15B73875DC}" type="sibTrans" cxnId="{6EFF9500-549D-4E78-B4E0-21E4F1CCD8E6}">
      <dgm:prSet/>
      <dgm:spPr/>
      <dgm:t>
        <a:bodyPr/>
        <a:lstStyle/>
        <a:p>
          <a:endParaRPr lang="en-US"/>
        </a:p>
      </dgm:t>
    </dgm:pt>
    <dgm:pt modelId="{E0F1D6B9-FD2B-4800-9432-F0E2DCAF6D0E}">
      <dgm:prSet phldrT="[Text]" phldr="0"/>
      <dgm:spPr/>
      <dgm:t>
        <a:bodyPr/>
        <a:lstStyle/>
        <a:p>
          <a:pPr rtl="0"/>
          <a:r>
            <a:rPr lang="en-US" err="1">
              <a:latin typeface="Arial" panose="020B0604020202020204"/>
            </a:rPr>
            <a:t>Jobcentre</a:t>
          </a:r>
          <a:r>
            <a:rPr lang="en-US">
              <a:latin typeface="Arial" panose="020B0604020202020204"/>
            </a:rPr>
            <a:t> Plus</a:t>
          </a:r>
          <a:endParaRPr lang="en-US"/>
        </a:p>
      </dgm:t>
    </dgm:pt>
    <dgm:pt modelId="{4EE03D47-B37F-421E-A1F7-0D123A03E049}" type="parTrans" cxnId="{A6AAE115-BD2C-4999-A54A-0D0D523AF8B1}">
      <dgm:prSet/>
      <dgm:spPr/>
      <dgm:t>
        <a:bodyPr/>
        <a:lstStyle/>
        <a:p>
          <a:endParaRPr lang="en-US"/>
        </a:p>
      </dgm:t>
    </dgm:pt>
    <dgm:pt modelId="{7EB56508-7920-47D6-96B3-45151910BA30}" type="sibTrans" cxnId="{A6AAE115-BD2C-4999-A54A-0D0D523AF8B1}">
      <dgm:prSet/>
      <dgm:spPr/>
      <dgm:t>
        <a:bodyPr/>
        <a:lstStyle/>
        <a:p>
          <a:endParaRPr lang="en-US"/>
        </a:p>
      </dgm:t>
    </dgm:pt>
    <dgm:pt modelId="{497DB745-B647-46CA-90C4-DB2D21AEC396}">
      <dgm:prSet phldrT="[Text]" phldr="0"/>
      <dgm:spPr/>
      <dgm:t>
        <a:bodyPr/>
        <a:lstStyle/>
        <a:p>
          <a:pPr rtl="0"/>
          <a:r>
            <a:rPr lang="en-US">
              <a:latin typeface="Arial" panose="020B0604020202020204"/>
            </a:rPr>
            <a:t>Education Services</a:t>
          </a:r>
          <a:endParaRPr lang="en-US"/>
        </a:p>
      </dgm:t>
    </dgm:pt>
    <dgm:pt modelId="{C033EAC1-0FCB-40E9-86FD-B5330C6FCCD6}" type="parTrans" cxnId="{029BF900-0296-4C84-91A3-06DA74B657C7}">
      <dgm:prSet/>
      <dgm:spPr/>
      <dgm:t>
        <a:bodyPr/>
        <a:lstStyle/>
        <a:p>
          <a:endParaRPr lang="en-US"/>
        </a:p>
      </dgm:t>
    </dgm:pt>
    <dgm:pt modelId="{150EA509-2CAD-4950-9CB9-C2B1B27D220D}" type="sibTrans" cxnId="{029BF900-0296-4C84-91A3-06DA74B657C7}">
      <dgm:prSet/>
      <dgm:spPr/>
      <dgm:t>
        <a:bodyPr/>
        <a:lstStyle/>
        <a:p>
          <a:endParaRPr lang="en-US"/>
        </a:p>
      </dgm:t>
    </dgm:pt>
    <dgm:pt modelId="{C1EE90B1-3C9B-4E39-AA1E-BC0C24DC8086}">
      <dgm:prSet phldrT="[Text]" phldr="0"/>
      <dgm:spPr/>
      <dgm:t>
        <a:bodyPr/>
        <a:lstStyle/>
        <a:p>
          <a:pPr rtl="0"/>
          <a:r>
            <a:rPr lang="en-US" err="1">
              <a:latin typeface="Arial" panose="020B0604020202020204"/>
            </a:rPr>
            <a:t>Connexions</a:t>
          </a:r>
          <a:r>
            <a:rPr lang="en-US">
              <a:latin typeface="Arial" panose="020B0604020202020204"/>
            </a:rPr>
            <a:t> </a:t>
          </a:r>
          <a:endParaRPr lang="en-US"/>
        </a:p>
      </dgm:t>
    </dgm:pt>
    <dgm:pt modelId="{DF610658-67B8-4C3D-A5FC-021A1DC62ABA}" type="parTrans" cxnId="{49722CD8-43D5-4E0A-B9E1-DAD2ED64BB0F}">
      <dgm:prSet/>
      <dgm:spPr/>
      <dgm:t>
        <a:bodyPr/>
        <a:lstStyle/>
        <a:p>
          <a:endParaRPr lang="en-US"/>
        </a:p>
      </dgm:t>
    </dgm:pt>
    <dgm:pt modelId="{89720C9A-CB45-4E46-9AB2-1DD1EA160A08}" type="sibTrans" cxnId="{49722CD8-43D5-4E0A-B9E1-DAD2ED64BB0F}">
      <dgm:prSet/>
      <dgm:spPr/>
      <dgm:t>
        <a:bodyPr/>
        <a:lstStyle/>
        <a:p>
          <a:endParaRPr lang="en-US"/>
        </a:p>
      </dgm:t>
    </dgm:pt>
    <dgm:pt modelId="{34C69317-E4D2-4BD8-A20D-CD76FC07131F}">
      <dgm:prSet phldrT="[Text]" phldr="0"/>
      <dgm:spPr/>
      <dgm:t>
        <a:bodyPr/>
        <a:lstStyle/>
        <a:p>
          <a:pPr rtl="0"/>
          <a:r>
            <a:rPr lang="en-US">
              <a:latin typeface="Arial" panose="020B0604020202020204"/>
            </a:rPr>
            <a:t>The young people's Team</a:t>
          </a:r>
          <a:endParaRPr lang="en-US"/>
        </a:p>
      </dgm:t>
    </dgm:pt>
    <dgm:pt modelId="{A24EFD8F-CFD7-4DFE-A5FF-9CFEA497FE11}" type="parTrans" cxnId="{AC1DF22B-BEC5-46C2-BF4D-2BF256FA4942}">
      <dgm:prSet/>
      <dgm:spPr/>
      <dgm:t>
        <a:bodyPr/>
        <a:lstStyle/>
        <a:p>
          <a:endParaRPr lang="en-US"/>
        </a:p>
      </dgm:t>
    </dgm:pt>
    <dgm:pt modelId="{BC8B3D69-B047-47F7-B06F-71A298743E1A}" type="sibTrans" cxnId="{AC1DF22B-BEC5-46C2-BF4D-2BF256FA4942}">
      <dgm:prSet/>
      <dgm:spPr/>
      <dgm:t>
        <a:bodyPr/>
        <a:lstStyle/>
        <a:p>
          <a:endParaRPr lang="en-US"/>
        </a:p>
      </dgm:t>
    </dgm:pt>
    <dgm:pt modelId="{DF283627-2B22-4EC3-AB2E-A24C016DF7E0}">
      <dgm:prSet phldr="0"/>
      <dgm:spPr/>
      <dgm:t>
        <a:bodyPr/>
        <a:lstStyle/>
        <a:p>
          <a:pPr rtl="0"/>
          <a:r>
            <a:rPr lang="en-US">
              <a:latin typeface="Arial" panose="020B0604020202020204"/>
            </a:rPr>
            <a:t>The leaving Care Team</a:t>
          </a:r>
        </a:p>
      </dgm:t>
    </dgm:pt>
    <dgm:pt modelId="{6988555D-BD21-4F4B-BF19-E75272AE393B}" type="parTrans" cxnId="{E0EB7E43-AF00-4A48-A3C1-6E1B98C22F85}">
      <dgm:prSet/>
      <dgm:spPr/>
    </dgm:pt>
    <dgm:pt modelId="{B090C779-91BE-4550-8B6E-DB9B6EDCE232}" type="sibTrans" cxnId="{E0EB7E43-AF00-4A48-A3C1-6E1B98C22F85}">
      <dgm:prSet/>
      <dgm:spPr/>
    </dgm:pt>
    <dgm:pt modelId="{D8DCB930-8B62-4D1C-95DC-2107DE74D710}">
      <dgm:prSet phldr="0"/>
      <dgm:spPr/>
      <dgm:t>
        <a:bodyPr/>
        <a:lstStyle/>
        <a:p>
          <a:pPr rtl="0"/>
          <a:r>
            <a:rPr lang="en-US">
              <a:latin typeface="Arial" panose="020B0604020202020204"/>
            </a:rPr>
            <a:t>Local hospitals services</a:t>
          </a:r>
        </a:p>
      </dgm:t>
    </dgm:pt>
    <dgm:pt modelId="{DDC807EA-8F83-4E4D-9388-C818FECF9448}" type="parTrans" cxnId="{12E956A1-1328-4AA3-BF3A-3AE1984F9656}">
      <dgm:prSet/>
      <dgm:spPr/>
    </dgm:pt>
    <dgm:pt modelId="{FF25A08E-1F87-4BCF-B402-BF71D55C5498}" type="sibTrans" cxnId="{12E956A1-1328-4AA3-BF3A-3AE1984F9656}">
      <dgm:prSet/>
      <dgm:spPr/>
    </dgm:pt>
    <dgm:pt modelId="{5119B9C8-EBAA-4AE1-9101-82934DC5943F}" type="pres">
      <dgm:prSet presAssocID="{0E36D85D-A1D2-40BD-BA30-3DE55E126F11}" presName="linear" presStyleCnt="0">
        <dgm:presLayoutVars>
          <dgm:dir/>
          <dgm:animLvl val="lvl"/>
          <dgm:resizeHandles val="exact"/>
        </dgm:presLayoutVars>
      </dgm:prSet>
      <dgm:spPr/>
    </dgm:pt>
    <dgm:pt modelId="{5DDEB25C-2A73-470D-8F5B-7847B53754A3}" type="pres">
      <dgm:prSet presAssocID="{D6AB1211-0DD7-4D6F-8480-8265DE7BAB75}" presName="parentLin" presStyleCnt="0"/>
      <dgm:spPr/>
    </dgm:pt>
    <dgm:pt modelId="{16AEF097-7833-4E10-AADE-4E1B23D4101E}" type="pres">
      <dgm:prSet presAssocID="{D6AB1211-0DD7-4D6F-8480-8265DE7BAB75}" presName="parentLeftMargin" presStyleLbl="node1" presStyleIdx="0" presStyleCnt="7"/>
      <dgm:spPr/>
    </dgm:pt>
    <dgm:pt modelId="{65071FBE-4AD7-40C0-946F-81E613E56542}" type="pres">
      <dgm:prSet presAssocID="{D6AB1211-0DD7-4D6F-8480-8265DE7BAB75}" presName="parentText" presStyleLbl="node1" presStyleIdx="0" presStyleCnt="7">
        <dgm:presLayoutVars>
          <dgm:chMax val="0"/>
          <dgm:bulletEnabled val="1"/>
        </dgm:presLayoutVars>
      </dgm:prSet>
      <dgm:spPr/>
    </dgm:pt>
    <dgm:pt modelId="{303E0604-F604-4122-BBF7-ECDD39CD0353}" type="pres">
      <dgm:prSet presAssocID="{D6AB1211-0DD7-4D6F-8480-8265DE7BAB75}" presName="negativeSpace" presStyleCnt="0"/>
      <dgm:spPr/>
    </dgm:pt>
    <dgm:pt modelId="{5BD208FB-8AEC-4F66-9CE5-12766A7DE497}" type="pres">
      <dgm:prSet presAssocID="{D6AB1211-0DD7-4D6F-8480-8265DE7BAB75}" presName="childText" presStyleLbl="conFgAcc1" presStyleIdx="0" presStyleCnt="7">
        <dgm:presLayoutVars>
          <dgm:bulletEnabled val="1"/>
        </dgm:presLayoutVars>
      </dgm:prSet>
      <dgm:spPr/>
    </dgm:pt>
    <dgm:pt modelId="{E0861BFA-A278-4CF5-BCA5-CE5D74AF4A82}" type="pres">
      <dgm:prSet presAssocID="{151E05C4-8B9A-4BB8-829D-0B15B73875DC}" presName="spaceBetweenRectangles" presStyleCnt="0"/>
      <dgm:spPr/>
    </dgm:pt>
    <dgm:pt modelId="{0EBF99C1-0D92-43FE-BFC4-94669B942E8E}" type="pres">
      <dgm:prSet presAssocID="{E0F1D6B9-FD2B-4800-9432-F0E2DCAF6D0E}" presName="parentLin" presStyleCnt="0"/>
      <dgm:spPr/>
    </dgm:pt>
    <dgm:pt modelId="{60254E02-8292-4CBD-B665-E4C088B3C751}" type="pres">
      <dgm:prSet presAssocID="{E0F1D6B9-FD2B-4800-9432-F0E2DCAF6D0E}" presName="parentLeftMargin" presStyleLbl="node1" presStyleIdx="0" presStyleCnt="7"/>
      <dgm:spPr/>
    </dgm:pt>
    <dgm:pt modelId="{6D40B1E9-7AA9-46CD-A4DF-0C2C160F0F33}" type="pres">
      <dgm:prSet presAssocID="{E0F1D6B9-FD2B-4800-9432-F0E2DCAF6D0E}" presName="parentText" presStyleLbl="node1" presStyleIdx="1" presStyleCnt="7">
        <dgm:presLayoutVars>
          <dgm:chMax val="0"/>
          <dgm:bulletEnabled val="1"/>
        </dgm:presLayoutVars>
      </dgm:prSet>
      <dgm:spPr/>
    </dgm:pt>
    <dgm:pt modelId="{84929802-8133-4EEB-94FC-9009BD14E53D}" type="pres">
      <dgm:prSet presAssocID="{E0F1D6B9-FD2B-4800-9432-F0E2DCAF6D0E}" presName="negativeSpace" presStyleCnt="0"/>
      <dgm:spPr/>
    </dgm:pt>
    <dgm:pt modelId="{6ADE9355-2C20-4B3A-A132-8418A9026E70}" type="pres">
      <dgm:prSet presAssocID="{E0F1D6B9-FD2B-4800-9432-F0E2DCAF6D0E}" presName="childText" presStyleLbl="conFgAcc1" presStyleIdx="1" presStyleCnt="7">
        <dgm:presLayoutVars>
          <dgm:bulletEnabled val="1"/>
        </dgm:presLayoutVars>
      </dgm:prSet>
      <dgm:spPr/>
    </dgm:pt>
    <dgm:pt modelId="{DB840DAF-FD1F-4B52-B3E2-39BDC368FB78}" type="pres">
      <dgm:prSet presAssocID="{7EB56508-7920-47D6-96B3-45151910BA30}" presName="spaceBetweenRectangles" presStyleCnt="0"/>
      <dgm:spPr/>
    </dgm:pt>
    <dgm:pt modelId="{6BE4061A-F2AF-45FA-BCB1-581C67239506}" type="pres">
      <dgm:prSet presAssocID="{497DB745-B647-46CA-90C4-DB2D21AEC396}" presName="parentLin" presStyleCnt="0"/>
      <dgm:spPr/>
    </dgm:pt>
    <dgm:pt modelId="{FAFD0289-145E-4471-B1E5-AF3383797A85}" type="pres">
      <dgm:prSet presAssocID="{497DB745-B647-46CA-90C4-DB2D21AEC396}" presName="parentLeftMargin" presStyleLbl="node1" presStyleIdx="1" presStyleCnt="7"/>
      <dgm:spPr/>
    </dgm:pt>
    <dgm:pt modelId="{10F6ABAD-A7D6-4153-A2B3-C8B8FD2CE75B}" type="pres">
      <dgm:prSet presAssocID="{497DB745-B647-46CA-90C4-DB2D21AEC396}" presName="parentText" presStyleLbl="node1" presStyleIdx="2" presStyleCnt="7">
        <dgm:presLayoutVars>
          <dgm:chMax val="0"/>
          <dgm:bulletEnabled val="1"/>
        </dgm:presLayoutVars>
      </dgm:prSet>
      <dgm:spPr/>
    </dgm:pt>
    <dgm:pt modelId="{37E1A0A7-1C0A-44CE-A6A2-BB5AF9CB51B3}" type="pres">
      <dgm:prSet presAssocID="{497DB745-B647-46CA-90C4-DB2D21AEC396}" presName="negativeSpace" presStyleCnt="0"/>
      <dgm:spPr/>
    </dgm:pt>
    <dgm:pt modelId="{FE6D2047-5434-48F2-B4DA-8EAE6A143959}" type="pres">
      <dgm:prSet presAssocID="{497DB745-B647-46CA-90C4-DB2D21AEC396}" presName="childText" presStyleLbl="conFgAcc1" presStyleIdx="2" presStyleCnt="7">
        <dgm:presLayoutVars>
          <dgm:bulletEnabled val="1"/>
        </dgm:presLayoutVars>
      </dgm:prSet>
      <dgm:spPr/>
    </dgm:pt>
    <dgm:pt modelId="{D684AABD-55F7-41A0-802F-17BCF2B79BAC}" type="pres">
      <dgm:prSet presAssocID="{150EA509-2CAD-4950-9CB9-C2B1B27D220D}" presName="spaceBetweenRectangles" presStyleCnt="0"/>
      <dgm:spPr/>
    </dgm:pt>
    <dgm:pt modelId="{46D9D687-777F-4C2A-8979-12BEA4FE656D}" type="pres">
      <dgm:prSet presAssocID="{C1EE90B1-3C9B-4E39-AA1E-BC0C24DC8086}" presName="parentLin" presStyleCnt="0"/>
      <dgm:spPr/>
    </dgm:pt>
    <dgm:pt modelId="{AC76EC2F-A8DB-4CE1-87A1-E6B9B0D6DA98}" type="pres">
      <dgm:prSet presAssocID="{C1EE90B1-3C9B-4E39-AA1E-BC0C24DC8086}" presName="parentLeftMargin" presStyleLbl="node1" presStyleIdx="2" presStyleCnt="7"/>
      <dgm:spPr/>
    </dgm:pt>
    <dgm:pt modelId="{FF42CF33-0063-4335-9A57-01B16C9B113C}" type="pres">
      <dgm:prSet presAssocID="{C1EE90B1-3C9B-4E39-AA1E-BC0C24DC8086}" presName="parentText" presStyleLbl="node1" presStyleIdx="3" presStyleCnt="7">
        <dgm:presLayoutVars>
          <dgm:chMax val="0"/>
          <dgm:bulletEnabled val="1"/>
        </dgm:presLayoutVars>
      </dgm:prSet>
      <dgm:spPr/>
    </dgm:pt>
    <dgm:pt modelId="{CAB7EA71-4EE8-481A-98FF-5E2F1444B306}" type="pres">
      <dgm:prSet presAssocID="{C1EE90B1-3C9B-4E39-AA1E-BC0C24DC8086}" presName="negativeSpace" presStyleCnt="0"/>
      <dgm:spPr/>
    </dgm:pt>
    <dgm:pt modelId="{5CF3651A-8289-40AE-A210-48907564D7CD}" type="pres">
      <dgm:prSet presAssocID="{C1EE90B1-3C9B-4E39-AA1E-BC0C24DC8086}" presName="childText" presStyleLbl="conFgAcc1" presStyleIdx="3" presStyleCnt="7">
        <dgm:presLayoutVars>
          <dgm:bulletEnabled val="1"/>
        </dgm:presLayoutVars>
      </dgm:prSet>
      <dgm:spPr/>
    </dgm:pt>
    <dgm:pt modelId="{0821484D-EBE5-41E0-9AEF-3390641810CD}" type="pres">
      <dgm:prSet presAssocID="{89720C9A-CB45-4E46-9AB2-1DD1EA160A08}" presName="spaceBetweenRectangles" presStyleCnt="0"/>
      <dgm:spPr/>
    </dgm:pt>
    <dgm:pt modelId="{CB43C72A-CBB3-40CB-BFD6-EB4A060B66D6}" type="pres">
      <dgm:prSet presAssocID="{34C69317-E4D2-4BD8-A20D-CD76FC07131F}" presName="parentLin" presStyleCnt="0"/>
      <dgm:spPr/>
    </dgm:pt>
    <dgm:pt modelId="{D02B921D-25E3-495C-B2AB-B989D5F31C69}" type="pres">
      <dgm:prSet presAssocID="{34C69317-E4D2-4BD8-A20D-CD76FC07131F}" presName="parentLeftMargin" presStyleLbl="node1" presStyleIdx="3" presStyleCnt="7"/>
      <dgm:spPr/>
    </dgm:pt>
    <dgm:pt modelId="{31B2BDED-347C-4192-ADFD-B8C92D2F4218}" type="pres">
      <dgm:prSet presAssocID="{34C69317-E4D2-4BD8-A20D-CD76FC07131F}" presName="parentText" presStyleLbl="node1" presStyleIdx="4" presStyleCnt="7">
        <dgm:presLayoutVars>
          <dgm:chMax val="0"/>
          <dgm:bulletEnabled val="1"/>
        </dgm:presLayoutVars>
      </dgm:prSet>
      <dgm:spPr/>
    </dgm:pt>
    <dgm:pt modelId="{90AE7E2D-AEE8-4723-8C98-B9E87E758171}" type="pres">
      <dgm:prSet presAssocID="{34C69317-E4D2-4BD8-A20D-CD76FC07131F}" presName="negativeSpace" presStyleCnt="0"/>
      <dgm:spPr/>
    </dgm:pt>
    <dgm:pt modelId="{E37FCA27-24DB-4C0F-8B25-2360035EAC61}" type="pres">
      <dgm:prSet presAssocID="{34C69317-E4D2-4BD8-A20D-CD76FC07131F}" presName="childText" presStyleLbl="conFgAcc1" presStyleIdx="4" presStyleCnt="7">
        <dgm:presLayoutVars>
          <dgm:bulletEnabled val="1"/>
        </dgm:presLayoutVars>
      </dgm:prSet>
      <dgm:spPr/>
    </dgm:pt>
    <dgm:pt modelId="{D9A4DC83-6F6E-4530-9407-5B2AB43A54D8}" type="pres">
      <dgm:prSet presAssocID="{BC8B3D69-B047-47F7-B06F-71A298743E1A}" presName="spaceBetweenRectangles" presStyleCnt="0"/>
      <dgm:spPr/>
    </dgm:pt>
    <dgm:pt modelId="{F58CCE76-783F-40E1-A173-52FE44CE66B2}" type="pres">
      <dgm:prSet presAssocID="{DF283627-2B22-4EC3-AB2E-A24C016DF7E0}" presName="parentLin" presStyleCnt="0"/>
      <dgm:spPr/>
    </dgm:pt>
    <dgm:pt modelId="{2227A59B-64A2-40AB-8383-40AE6A45EE27}" type="pres">
      <dgm:prSet presAssocID="{DF283627-2B22-4EC3-AB2E-A24C016DF7E0}" presName="parentLeftMargin" presStyleLbl="node1" presStyleIdx="4" presStyleCnt="7"/>
      <dgm:spPr/>
    </dgm:pt>
    <dgm:pt modelId="{3CAAD034-07BD-4961-AC19-9C0AD6DD6819}" type="pres">
      <dgm:prSet presAssocID="{DF283627-2B22-4EC3-AB2E-A24C016DF7E0}" presName="parentText" presStyleLbl="node1" presStyleIdx="5" presStyleCnt="7">
        <dgm:presLayoutVars>
          <dgm:chMax val="0"/>
          <dgm:bulletEnabled val="1"/>
        </dgm:presLayoutVars>
      </dgm:prSet>
      <dgm:spPr/>
    </dgm:pt>
    <dgm:pt modelId="{75D41887-A603-4DA4-BAE6-90F6C25CB7EC}" type="pres">
      <dgm:prSet presAssocID="{DF283627-2B22-4EC3-AB2E-A24C016DF7E0}" presName="negativeSpace" presStyleCnt="0"/>
      <dgm:spPr/>
    </dgm:pt>
    <dgm:pt modelId="{3B640EF8-1E54-4DE0-9FA4-25DF1FC647E2}" type="pres">
      <dgm:prSet presAssocID="{DF283627-2B22-4EC3-AB2E-A24C016DF7E0}" presName="childText" presStyleLbl="conFgAcc1" presStyleIdx="5" presStyleCnt="7">
        <dgm:presLayoutVars>
          <dgm:bulletEnabled val="1"/>
        </dgm:presLayoutVars>
      </dgm:prSet>
      <dgm:spPr/>
    </dgm:pt>
    <dgm:pt modelId="{48F0196C-8B73-4996-9E02-9CB556636F21}" type="pres">
      <dgm:prSet presAssocID="{B090C779-91BE-4550-8B6E-DB9B6EDCE232}" presName="spaceBetweenRectangles" presStyleCnt="0"/>
      <dgm:spPr/>
    </dgm:pt>
    <dgm:pt modelId="{0060C871-C12F-4E76-ADC1-6E50984CC506}" type="pres">
      <dgm:prSet presAssocID="{D8DCB930-8B62-4D1C-95DC-2107DE74D710}" presName="parentLin" presStyleCnt="0"/>
      <dgm:spPr/>
    </dgm:pt>
    <dgm:pt modelId="{B6519BE2-9C9E-42B7-AC31-21CE60A32B8E}" type="pres">
      <dgm:prSet presAssocID="{D8DCB930-8B62-4D1C-95DC-2107DE74D710}" presName="parentLeftMargin" presStyleLbl="node1" presStyleIdx="5" presStyleCnt="7"/>
      <dgm:spPr/>
    </dgm:pt>
    <dgm:pt modelId="{D1729DC9-3FD7-422F-80BD-8D8B245569E5}" type="pres">
      <dgm:prSet presAssocID="{D8DCB930-8B62-4D1C-95DC-2107DE74D710}" presName="parentText" presStyleLbl="node1" presStyleIdx="6" presStyleCnt="7">
        <dgm:presLayoutVars>
          <dgm:chMax val="0"/>
          <dgm:bulletEnabled val="1"/>
        </dgm:presLayoutVars>
      </dgm:prSet>
      <dgm:spPr/>
    </dgm:pt>
    <dgm:pt modelId="{710C2DFB-2588-44AC-80E6-542A4E4FC4A0}" type="pres">
      <dgm:prSet presAssocID="{D8DCB930-8B62-4D1C-95DC-2107DE74D710}" presName="negativeSpace" presStyleCnt="0"/>
      <dgm:spPr/>
    </dgm:pt>
    <dgm:pt modelId="{BE0B9E7E-AA06-4175-ABEF-6E0463FF12B4}" type="pres">
      <dgm:prSet presAssocID="{D8DCB930-8B62-4D1C-95DC-2107DE74D710}" presName="childText" presStyleLbl="conFgAcc1" presStyleIdx="6" presStyleCnt="7">
        <dgm:presLayoutVars>
          <dgm:bulletEnabled val="1"/>
        </dgm:presLayoutVars>
      </dgm:prSet>
      <dgm:spPr/>
    </dgm:pt>
  </dgm:ptLst>
  <dgm:cxnLst>
    <dgm:cxn modelId="{6EFF9500-549D-4E78-B4E0-21E4F1CCD8E6}" srcId="{0E36D85D-A1D2-40BD-BA30-3DE55E126F11}" destId="{D6AB1211-0DD7-4D6F-8480-8265DE7BAB75}" srcOrd="0" destOrd="0" parTransId="{F685A0E6-F430-49FB-9C71-8DC74FA5A464}" sibTransId="{151E05C4-8B9A-4BB8-829D-0B15B73875DC}"/>
    <dgm:cxn modelId="{029BF900-0296-4C84-91A3-06DA74B657C7}" srcId="{0E36D85D-A1D2-40BD-BA30-3DE55E126F11}" destId="{497DB745-B647-46CA-90C4-DB2D21AEC396}" srcOrd="2" destOrd="0" parTransId="{C033EAC1-0FCB-40E9-86FD-B5330C6FCCD6}" sibTransId="{150EA509-2CAD-4950-9CB9-C2B1B27D220D}"/>
    <dgm:cxn modelId="{A6AAE115-BD2C-4999-A54A-0D0D523AF8B1}" srcId="{0E36D85D-A1D2-40BD-BA30-3DE55E126F11}" destId="{E0F1D6B9-FD2B-4800-9432-F0E2DCAF6D0E}" srcOrd="1" destOrd="0" parTransId="{4EE03D47-B37F-421E-A1F7-0D123A03E049}" sibTransId="{7EB56508-7920-47D6-96B3-45151910BA30}"/>
    <dgm:cxn modelId="{19E05517-991F-4477-A21C-3DA1210142F3}" type="presOf" srcId="{34C69317-E4D2-4BD8-A20D-CD76FC07131F}" destId="{D02B921D-25E3-495C-B2AB-B989D5F31C69}" srcOrd="0" destOrd="0" presId="urn:microsoft.com/office/officeart/2005/8/layout/list1"/>
    <dgm:cxn modelId="{38CBE319-00D3-486F-A0BB-6BC4EF9DD413}" type="presOf" srcId="{C1EE90B1-3C9B-4E39-AA1E-BC0C24DC8086}" destId="{AC76EC2F-A8DB-4CE1-87A1-E6B9B0D6DA98}" srcOrd="0" destOrd="0" presId="urn:microsoft.com/office/officeart/2005/8/layout/list1"/>
    <dgm:cxn modelId="{54CECA2B-4187-49BB-B1B9-0CF8CD2C2EF9}" type="presOf" srcId="{497DB745-B647-46CA-90C4-DB2D21AEC396}" destId="{FAFD0289-145E-4471-B1E5-AF3383797A85}" srcOrd="0" destOrd="0" presId="urn:microsoft.com/office/officeart/2005/8/layout/list1"/>
    <dgm:cxn modelId="{AC1DF22B-BEC5-46C2-BF4D-2BF256FA4942}" srcId="{0E36D85D-A1D2-40BD-BA30-3DE55E126F11}" destId="{34C69317-E4D2-4BD8-A20D-CD76FC07131F}" srcOrd="4" destOrd="0" parTransId="{A24EFD8F-CFD7-4DFE-A5FF-9CFEA497FE11}" sibTransId="{BC8B3D69-B047-47F7-B06F-71A298743E1A}"/>
    <dgm:cxn modelId="{28EB6C39-9634-47EF-BF8A-B7BB42B6E990}" type="presOf" srcId="{C1EE90B1-3C9B-4E39-AA1E-BC0C24DC8086}" destId="{FF42CF33-0063-4335-9A57-01B16C9B113C}" srcOrd="1" destOrd="0" presId="urn:microsoft.com/office/officeart/2005/8/layout/list1"/>
    <dgm:cxn modelId="{F4BCE53D-71A9-4FF2-8D97-38545A44FBED}" type="presOf" srcId="{0E36D85D-A1D2-40BD-BA30-3DE55E126F11}" destId="{5119B9C8-EBAA-4AE1-9101-82934DC5943F}" srcOrd="0" destOrd="0" presId="urn:microsoft.com/office/officeart/2005/8/layout/list1"/>
    <dgm:cxn modelId="{E0EB7E43-AF00-4A48-A3C1-6E1B98C22F85}" srcId="{0E36D85D-A1D2-40BD-BA30-3DE55E126F11}" destId="{DF283627-2B22-4EC3-AB2E-A24C016DF7E0}" srcOrd="5" destOrd="0" parTransId="{6988555D-BD21-4F4B-BF19-E75272AE393B}" sibTransId="{B090C779-91BE-4550-8B6E-DB9B6EDCE232}"/>
    <dgm:cxn modelId="{16C8E559-1CD8-41ED-8A42-268A0B40D40D}" type="presOf" srcId="{D6AB1211-0DD7-4D6F-8480-8265DE7BAB75}" destId="{16AEF097-7833-4E10-AADE-4E1B23D4101E}" srcOrd="0" destOrd="0" presId="urn:microsoft.com/office/officeart/2005/8/layout/list1"/>
    <dgm:cxn modelId="{676A1E7C-E16C-408E-ADE8-2848216A24AF}" type="presOf" srcId="{497DB745-B647-46CA-90C4-DB2D21AEC396}" destId="{10F6ABAD-A7D6-4153-A2B3-C8B8FD2CE75B}" srcOrd="1" destOrd="0" presId="urn:microsoft.com/office/officeart/2005/8/layout/list1"/>
    <dgm:cxn modelId="{6819D188-3EFF-44EA-878B-21E4C69162A5}" type="presOf" srcId="{E0F1D6B9-FD2B-4800-9432-F0E2DCAF6D0E}" destId="{6D40B1E9-7AA9-46CD-A4DF-0C2C160F0F33}" srcOrd="1" destOrd="0" presId="urn:microsoft.com/office/officeart/2005/8/layout/list1"/>
    <dgm:cxn modelId="{13CE1397-4676-4333-9E14-13327654FD62}" type="presOf" srcId="{34C69317-E4D2-4BD8-A20D-CD76FC07131F}" destId="{31B2BDED-347C-4192-ADFD-B8C92D2F4218}" srcOrd="1" destOrd="0" presId="urn:microsoft.com/office/officeart/2005/8/layout/list1"/>
    <dgm:cxn modelId="{12E956A1-1328-4AA3-BF3A-3AE1984F9656}" srcId="{0E36D85D-A1D2-40BD-BA30-3DE55E126F11}" destId="{D8DCB930-8B62-4D1C-95DC-2107DE74D710}" srcOrd="6" destOrd="0" parTransId="{DDC807EA-8F83-4E4D-9388-C818FECF9448}" sibTransId="{FF25A08E-1F87-4BCF-B402-BF71D55C5498}"/>
    <dgm:cxn modelId="{4697BAB4-4722-4852-A177-A796504A6714}" type="presOf" srcId="{E0F1D6B9-FD2B-4800-9432-F0E2DCAF6D0E}" destId="{60254E02-8292-4CBD-B665-E4C088B3C751}" srcOrd="0" destOrd="0" presId="urn:microsoft.com/office/officeart/2005/8/layout/list1"/>
    <dgm:cxn modelId="{F1980BD2-2A31-49D9-BEC4-65A98662B900}" type="presOf" srcId="{D6AB1211-0DD7-4D6F-8480-8265DE7BAB75}" destId="{65071FBE-4AD7-40C0-946F-81E613E56542}" srcOrd="1" destOrd="0" presId="urn:microsoft.com/office/officeart/2005/8/layout/list1"/>
    <dgm:cxn modelId="{EE8E95D4-DCEF-4EB2-B237-F110DE400E42}" type="presOf" srcId="{DF283627-2B22-4EC3-AB2E-A24C016DF7E0}" destId="{3CAAD034-07BD-4961-AC19-9C0AD6DD6819}" srcOrd="1" destOrd="0" presId="urn:microsoft.com/office/officeart/2005/8/layout/list1"/>
    <dgm:cxn modelId="{49722CD8-43D5-4E0A-B9E1-DAD2ED64BB0F}" srcId="{0E36D85D-A1D2-40BD-BA30-3DE55E126F11}" destId="{C1EE90B1-3C9B-4E39-AA1E-BC0C24DC8086}" srcOrd="3" destOrd="0" parTransId="{DF610658-67B8-4C3D-A5FC-021A1DC62ABA}" sibTransId="{89720C9A-CB45-4E46-9AB2-1DD1EA160A08}"/>
    <dgm:cxn modelId="{E99306E2-B506-444A-96B9-C2C4FF93C316}" type="presOf" srcId="{D8DCB930-8B62-4D1C-95DC-2107DE74D710}" destId="{D1729DC9-3FD7-422F-80BD-8D8B245569E5}" srcOrd="1" destOrd="0" presId="urn:microsoft.com/office/officeart/2005/8/layout/list1"/>
    <dgm:cxn modelId="{90520AEC-977C-474A-8DF3-F37E8B63CDF6}" type="presOf" srcId="{DF283627-2B22-4EC3-AB2E-A24C016DF7E0}" destId="{2227A59B-64A2-40AB-8383-40AE6A45EE27}" srcOrd="0" destOrd="0" presId="urn:microsoft.com/office/officeart/2005/8/layout/list1"/>
    <dgm:cxn modelId="{B500AAEC-6576-4DC6-B3E0-57C542778C73}" type="presOf" srcId="{D8DCB930-8B62-4D1C-95DC-2107DE74D710}" destId="{B6519BE2-9C9E-42B7-AC31-21CE60A32B8E}" srcOrd="0" destOrd="0" presId="urn:microsoft.com/office/officeart/2005/8/layout/list1"/>
    <dgm:cxn modelId="{F8CC5F5B-01AA-49AB-A357-A803E0803A17}" type="presParOf" srcId="{5119B9C8-EBAA-4AE1-9101-82934DC5943F}" destId="{5DDEB25C-2A73-470D-8F5B-7847B53754A3}" srcOrd="0" destOrd="0" presId="urn:microsoft.com/office/officeart/2005/8/layout/list1"/>
    <dgm:cxn modelId="{519BF0A9-A4C0-4088-AEE6-B1E05F1798E0}" type="presParOf" srcId="{5DDEB25C-2A73-470D-8F5B-7847B53754A3}" destId="{16AEF097-7833-4E10-AADE-4E1B23D4101E}" srcOrd="0" destOrd="0" presId="urn:microsoft.com/office/officeart/2005/8/layout/list1"/>
    <dgm:cxn modelId="{FB04AB21-2C7C-4607-9358-F493EBD50AC0}" type="presParOf" srcId="{5DDEB25C-2A73-470D-8F5B-7847B53754A3}" destId="{65071FBE-4AD7-40C0-946F-81E613E56542}" srcOrd="1" destOrd="0" presId="urn:microsoft.com/office/officeart/2005/8/layout/list1"/>
    <dgm:cxn modelId="{5E56A219-A6BA-49FE-B22C-60CA93A1C001}" type="presParOf" srcId="{5119B9C8-EBAA-4AE1-9101-82934DC5943F}" destId="{303E0604-F604-4122-BBF7-ECDD39CD0353}" srcOrd="1" destOrd="0" presId="urn:microsoft.com/office/officeart/2005/8/layout/list1"/>
    <dgm:cxn modelId="{08D6F0BE-BD75-4E6E-B25F-E99A37B1B880}" type="presParOf" srcId="{5119B9C8-EBAA-4AE1-9101-82934DC5943F}" destId="{5BD208FB-8AEC-4F66-9CE5-12766A7DE497}" srcOrd="2" destOrd="0" presId="urn:microsoft.com/office/officeart/2005/8/layout/list1"/>
    <dgm:cxn modelId="{4A5BB59D-7B8B-459A-8D8E-242E0A3234EC}" type="presParOf" srcId="{5119B9C8-EBAA-4AE1-9101-82934DC5943F}" destId="{E0861BFA-A278-4CF5-BCA5-CE5D74AF4A82}" srcOrd="3" destOrd="0" presId="urn:microsoft.com/office/officeart/2005/8/layout/list1"/>
    <dgm:cxn modelId="{F87227CC-4124-4730-8100-D03F532922F1}" type="presParOf" srcId="{5119B9C8-EBAA-4AE1-9101-82934DC5943F}" destId="{0EBF99C1-0D92-43FE-BFC4-94669B942E8E}" srcOrd="4" destOrd="0" presId="urn:microsoft.com/office/officeart/2005/8/layout/list1"/>
    <dgm:cxn modelId="{BDCD53D3-C785-4B0F-BCAD-518302D3B5AF}" type="presParOf" srcId="{0EBF99C1-0D92-43FE-BFC4-94669B942E8E}" destId="{60254E02-8292-4CBD-B665-E4C088B3C751}" srcOrd="0" destOrd="0" presId="urn:microsoft.com/office/officeart/2005/8/layout/list1"/>
    <dgm:cxn modelId="{7D100287-489E-4983-8D06-11ACFF5077B0}" type="presParOf" srcId="{0EBF99C1-0D92-43FE-BFC4-94669B942E8E}" destId="{6D40B1E9-7AA9-46CD-A4DF-0C2C160F0F33}" srcOrd="1" destOrd="0" presId="urn:microsoft.com/office/officeart/2005/8/layout/list1"/>
    <dgm:cxn modelId="{A1E2AC45-89EA-43D5-B816-B0929DF699D9}" type="presParOf" srcId="{5119B9C8-EBAA-4AE1-9101-82934DC5943F}" destId="{84929802-8133-4EEB-94FC-9009BD14E53D}" srcOrd="5" destOrd="0" presId="urn:microsoft.com/office/officeart/2005/8/layout/list1"/>
    <dgm:cxn modelId="{B60B1902-0B5F-443F-86FF-7856F2461C55}" type="presParOf" srcId="{5119B9C8-EBAA-4AE1-9101-82934DC5943F}" destId="{6ADE9355-2C20-4B3A-A132-8418A9026E70}" srcOrd="6" destOrd="0" presId="urn:microsoft.com/office/officeart/2005/8/layout/list1"/>
    <dgm:cxn modelId="{7F419CFE-EFE6-4177-92BE-A16C86EC8B7D}" type="presParOf" srcId="{5119B9C8-EBAA-4AE1-9101-82934DC5943F}" destId="{DB840DAF-FD1F-4B52-B3E2-39BDC368FB78}" srcOrd="7" destOrd="0" presId="urn:microsoft.com/office/officeart/2005/8/layout/list1"/>
    <dgm:cxn modelId="{F5C2FC3E-981F-4000-B15A-30386ABEF71F}" type="presParOf" srcId="{5119B9C8-EBAA-4AE1-9101-82934DC5943F}" destId="{6BE4061A-F2AF-45FA-BCB1-581C67239506}" srcOrd="8" destOrd="0" presId="urn:microsoft.com/office/officeart/2005/8/layout/list1"/>
    <dgm:cxn modelId="{BA677A73-5851-41E7-A0D5-BCCC9A1CBB60}" type="presParOf" srcId="{6BE4061A-F2AF-45FA-BCB1-581C67239506}" destId="{FAFD0289-145E-4471-B1E5-AF3383797A85}" srcOrd="0" destOrd="0" presId="urn:microsoft.com/office/officeart/2005/8/layout/list1"/>
    <dgm:cxn modelId="{153310B5-8392-4654-8A9B-9E6652218A41}" type="presParOf" srcId="{6BE4061A-F2AF-45FA-BCB1-581C67239506}" destId="{10F6ABAD-A7D6-4153-A2B3-C8B8FD2CE75B}" srcOrd="1" destOrd="0" presId="urn:microsoft.com/office/officeart/2005/8/layout/list1"/>
    <dgm:cxn modelId="{D04E4AFD-6DFA-48DC-9D0F-308437946A3B}" type="presParOf" srcId="{5119B9C8-EBAA-4AE1-9101-82934DC5943F}" destId="{37E1A0A7-1C0A-44CE-A6A2-BB5AF9CB51B3}" srcOrd="9" destOrd="0" presId="urn:microsoft.com/office/officeart/2005/8/layout/list1"/>
    <dgm:cxn modelId="{6FB1B69E-8230-430C-95B5-280DFCCA5903}" type="presParOf" srcId="{5119B9C8-EBAA-4AE1-9101-82934DC5943F}" destId="{FE6D2047-5434-48F2-B4DA-8EAE6A143959}" srcOrd="10" destOrd="0" presId="urn:microsoft.com/office/officeart/2005/8/layout/list1"/>
    <dgm:cxn modelId="{9D515F89-B476-483E-8A85-D14FC6A99564}" type="presParOf" srcId="{5119B9C8-EBAA-4AE1-9101-82934DC5943F}" destId="{D684AABD-55F7-41A0-802F-17BCF2B79BAC}" srcOrd="11" destOrd="0" presId="urn:microsoft.com/office/officeart/2005/8/layout/list1"/>
    <dgm:cxn modelId="{20164BEF-7E9D-4864-AC57-82349267F099}" type="presParOf" srcId="{5119B9C8-EBAA-4AE1-9101-82934DC5943F}" destId="{46D9D687-777F-4C2A-8979-12BEA4FE656D}" srcOrd="12" destOrd="0" presId="urn:microsoft.com/office/officeart/2005/8/layout/list1"/>
    <dgm:cxn modelId="{A18DDB5F-A2C1-4790-9215-DB57CF8218A1}" type="presParOf" srcId="{46D9D687-777F-4C2A-8979-12BEA4FE656D}" destId="{AC76EC2F-A8DB-4CE1-87A1-E6B9B0D6DA98}" srcOrd="0" destOrd="0" presId="urn:microsoft.com/office/officeart/2005/8/layout/list1"/>
    <dgm:cxn modelId="{9C571CC5-686D-4471-B3AE-3EAE15B1AB3F}" type="presParOf" srcId="{46D9D687-777F-4C2A-8979-12BEA4FE656D}" destId="{FF42CF33-0063-4335-9A57-01B16C9B113C}" srcOrd="1" destOrd="0" presId="urn:microsoft.com/office/officeart/2005/8/layout/list1"/>
    <dgm:cxn modelId="{CFCEAF54-7C45-4B72-9EAE-1B0466E6F91D}" type="presParOf" srcId="{5119B9C8-EBAA-4AE1-9101-82934DC5943F}" destId="{CAB7EA71-4EE8-481A-98FF-5E2F1444B306}" srcOrd="13" destOrd="0" presId="urn:microsoft.com/office/officeart/2005/8/layout/list1"/>
    <dgm:cxn modelId="{19CD5D21-5E2D-431D-896F-3A5DE0BC4ED6}" type="presParOf" srcId="{5119B9C8-EBAA-4AE1-9101-82934DC5943F}" destId="{5CF3651A-8289-40AE-A210-48907564D7CD}" srcOrd="14" destOrd="0" presId="urn:microsoft.com/office/officeart/2005/8/layout/list1"/>
    <dgm:cxn modelId="{F75ADA35-EE9F-4AEC-8993-5F5A883E9E9C}" type="presParOf" srcId="{5119B9C8-EBAA-4AE1-9101-82934DC5943F}" destId="{0821484D-EBE5-41E0-9AEF-3390641810CD}" srcOrd="15" destOrd="0" presId="urn:microsoft.com/office/officeart/2005/8/layout/list1"/>
    <dgm:cxn modelId="{8B3B560F-44B3-4640-A01F-4744DB13CD15}" type="presParOf" srcId="{5119B9C8-EBAA-4AE1-9101-82934DC5943F}" destId="{CB43C72A-CBB3-40CB-BFD6-EB4A060B66D6}" srcOrd="16" destOrd="0" presId="urn:microsoft.com/office/officeart/2005/8/layout/list1"/>
    <dgm:cxn modelId="{38E927BA-0E48-4098-8F22-D088394B2BD2}" type="presParOf" srcId="{CB43C72A-CBB3-40CB-BFD6-EB4A060B66D6}" destId="{D02B921D-25E3-495C-B2AB-B989D5F31C69}" srcOrd="0" destOrd="0" presId="urn:microsoft.com/office/officeart/2005/8/layout/list1"/>
    <dgm:cxn modelId="{6F1F289E-D64E-4114-8E8B-B4EEC2678375}" type="presParOf" srcId="{CB43C72A-CBB3-40CB-BFD6-EB4A060B66D6}" destId="{31B2BDED-347C-4192-ADFD-B8C92D2F4218}" srcOrd="1" destOrd="0" presId="urn:microsoft.com/office/officeart/2005/8/layout/list1"/>
    <dgm:cxn modelId="{42DBF604-660D-4E9C-BE4C-83A4BB7C31EF}" type="presParOf" srcId="{5119B9C8-EBAA-4AE1-9101-82934DC5943F}" destId="{90AE7E2D-AEE8-4723-8C98-B9E87E758171}" srcOrd="17" destOrd="0" presId="urn:microsoft.com/office/officeart/2005/8/layout/list1"/>
    <dgm:cxn modelId="{22F808FB-6CD4-425D-955E-7204079AEB62}" type="presParOf" srcId="{5119B9C8-EBAA-4AE1-9101-82934DC5943F}" destId="{E37FCA27-24DB-4C0F-8B25-2360035EAC61}" srcOrd="18" destOrd="0" presId="urn:microsoft.com/office/officeart/2005/8/layout/list1"/>
    <dgm:cxn modelId="{B7EC4F8B-2459-4149-B26D-C1B60F7A0A46}" type="presParOf" srcId="{5119B9C8-EBAA-4AE1-9101-82934DC5943F}" destId="{D9A4DC83-6F6E-4530-9407-5B2AB43A54D8}" srcOrd="19" destOrd="0" presId="urn:microsoft.com/office/officeart/2005/8/layout/list1"/>
    <dgm:cxn modelId="{459A2876-6F09-43FA-825B-9B2F757EBFC4}" type="presParOf" srcId="{5119B9C8-EBAA-4AE1-9101-82934DC5943F}" destId="{F58CCE76-783F-40E1-A173-52FE44CE66B2}" srcOrd="20" destOrd="0" presId="urn:microsoft.com/office/officeart/2005/8/layout/list1"/>
    <dgm:cxn modelId="{AB00B0D1-39E1-4B91-B4BC-6F96A33B50B1}" type="presParOf" srcId="{F58CCE76-783F-40E1-A173-52FE44CE66B2}" destId="{2227A59B-64A2-40AB-8383-40AE6A45EE27}" srcOrd="0" destOrd="0" presId="urn:microsoft.com/office/officeart/2005/8/layout/list1"/>
    <dgm:cxn modelId="{EE99669F-7676-469D-8F35-54E9B69315B9}" type="presParOf" srcId="{F58CCE76-783F-40E1-A173-52FE44CE66B2}" destId="{3CAAD034-07BD-4961-AC19-9C0AD6DD6819}" srcOrd="1" destOrd="0" presId="urn:microsoft.com/office/officeart/2005/8/layout/list1"/>
    <dgm:cxn modelId="{CC29E881-DA6E-4E73-808D-E6E9222A6DCB}" type="presParOf" srcId="{5119B9C8-EBAA-4AE1-9101-82934DC5943F}" destId="{75D41887-A603-4DA4-BAE6-90F6C25CB7EC}" srcOrd="21" destOrd="0" presId="urn:microsoft.com/office/officeart/2005/8/layout/list1"/>
    <dgm:cxn modelId="{82AC4C41-FB72-4CFB-801C-C10B681F208C}" type="presParOf" srcId="{5119B9C8-EBAA-4AE1-9101-82934DC5943F}" destId="{3B640EF8-1E54-4DE0-9FA4-25DF1FC647E2}" srcOrd="22" destOrd="0" presId="urn:microsoft.com/office/officeart/2005/8/layout/list1"/>
    <dgm:cxn modelId="{9922543D-5A84-4388-9427-FC010D163C92}" type="presParOf" srcId="{5119B9C8-EBAA-4AE1-9101-82934DC5943F}" destId="{48F0196C-8B73-4996-9E02-9CB556636F21}" srcOrd="23" destOrd="0" presId="urn:microsoft.com/office/officeart/2005/8/layout/list1"/>
    <dgm:cxn modelId="{F9AEFB3D-E3FB-4140-B91B-179A916F59C5}" type="presParOf" srcId="{5119B9C8-EBAA-4AE1-9101-82934DC5943F}" destId="{0060C871-C12F-4E76-ADC1-6E50984CC506}" srcOrd="24" destOrd="0" presId="urn:microsoft.com/office/officeart/2005/8/layout/list1"/>
    <dgm:cxn modelId="{D9C803A0-A7AF-4B7D-B523-9FD3D79D1773}" type="presParOf" srcId="{0060C871-C12F-4E76-ADC1-6E50984CC506}" destId="{B6519BE2-9C9E-42B7-AC31-21CE60A32B8E}" srcOrd="0" destOrd="0" presId="urn:microsoft.com/office/officeart/2005/8/layout/list1"/>
    <dgm:cxn modelId="{DA29B14A-DC27-48DA-9F28-55CABCDBE65D}" type="presParOf" srcId="{0060C871-C12F-4E76-ADC1-6E50984CC506}" destId="{D1729DC9-3FD7-422F-80BD-8D8B245569E5}" srcOrd="1" destOrd="0" presId="urn:microsoft.com/office/officeart/2005/8/layout/list1"/>
    <dgm:cxn modelId="{9D2AE443-16AB-496D-A5AE-1BCFA703AE9E}" type="presParOf" srcId="{5119B9C8-EBAA-4AE1-9101-82934DC5943F}" destId="{710C2DFB-2588-44AC-80E6-542A4E4FC4A0}" srcOrd="25" destOrd="0" presId="urn:microsoft.com/office/officeart/2005/8/layout/list1"/>
    <dgm:cxn modelId="{722FBA13-91FC-42EF-B67F-95F45BDD4349}" type="presParOf" srcId="{5119B9C8-EBAA-4AE1-9101-82934DC5943F}" destId="{BE0B9E7E-AA06-4175-ABEF-6E0463FF12B4}" srcOrd="26"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AF2011-A51C-46F3-8AF3-DC3C99E5BD4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521C1F5E-6EFA-44BF-81FF-A5C04825CD45}">
      <dgm:prSet phldrT="[Text]" phldr="0"/>
      <dgm:spPr/>
      <dgm:t>
        <a:bodyPr/>
        <a:lstStyle/>
        <a:p>
          <a:pPr rtl="0"/>
          <a:r>
            <a:rPr lang="en-US">
              <a:latin typeface="Arial" panose="020B0604020202020204"/>
            </a:rPr>
            <a:t>Physical development</a:t>
          </a:r>
          <a:endParaRPr lang="en-US"/>
        </a:p>
      </dgm:t>
    </dgm:pt>
    <dgm:pt modelId="{8CFB4D46-849C-4FC3-A541-3634A39218B0}" type="parTrans" cxnId="{F46165B8-4BAB-424F-ACF5-4CBE19DB17FB}">
      <dgm:prSet/>
      <dgm:spPr/>
      <dgm:t>
        <a:bodyPr/>
        <a:lstStyle/>
        <a:p>
          <a:endParaRPr lang="en-US"/>
        </a:p>
      </dgm:t>
    </dgm:pt>
    <dgm:pt modelId="{38A54AB2-BFE2-4EB8-B38F-C35A39A39DB4}" type="sibTrans" cxnId="{F46165B8-4BAB-424F-ACF5-4CBE19DB17FB}">
      <dgm:prSet/>
      <dgm:spPr/>
      <dgm:t>
        <a:bodyPr/>
        <a:lstStyle/>
        <a:p>
          <a:endParaRPr lang="en-US"/>
        </a:p>
      </dgm:t>
    </dgm:pt>
    <dgm:pt modelId="{C463837C-4F42-485F-8AAA-EA89674592AE}">
      <dgm:prSet phldrT="[Text]" phldr="0"/>
      <dgm:spPr/>
      <dgm:t>
        <a:bodyPr/>
        <a:lstStyle/>
        <a:p>
          <a:pPr rtl="0"/>
          <a:r>
            <a:rPr lang="en-US">
              <a:latin typeface="Arial" panose="020B0604020202020204"/>
            </a:rPr>
            <a:t>Children's physical health</a:t>
          </a:r>
          <a:endParaRPr lang="en-US"/>
        </a:p>
      </dgm:t>
    </dgm:pt>
    <dgm:pt modelId="{22184A7C-037B-459D-8850-A48D7F44236D}" type="parTrans" cxnId="{E5AC47AF-4D85-489D-A4EE-BDF1FAE8D4EA}">
      <dgm:prSet/>
      <dgm:spPr/>
      <dgm:t>
        <a:bodyPr/>
        <a:lstStyle/>
        <a:p>
          <a:endParaRPr lang="en-US"/>
        </a:p>
      </dgm:t>
    </dgm:pt>
    <dgm:pt modelId="{9679AF55-D2A9-453B-BEDE-242F0CF700F3}" type="sibTrans" cxnId="{E5AC47AF-4D85-489D-A4EE-BDF1FAE8D4EA}">
      <dgm:prSet/>
      <dgm:spPr/>
      <dgm:t>
        <a:bodyPr/>
        <a:lstStyle/>
        <a:p>
          <a:endParaRPr lang="en-US"/>
        </a:p>
      </dgm:t>
    </dgm:pt>
    <dgm:pt modelId="{98B80241-340B-46E6-970D-E4819DEC7A1E}">
      <dgm:prSet phldrT="[Text]" phldr="0"/>
      <dgm:spPr/>
      <dgm:t>
        <a:bodyPr/>
        <a:lstStyle/>
        <a:p>
          <a:pPr rtl="0"/>
          <a:r>
            <a:rPr lang="en-US">
              <a:latin typeface="Arial" panose="020B0604020202020204"/>
            </a:rPr>
            <a:t>Support for the disability boy </a:t>
          </a:r>
          <a:endParaRPr lang="en-US"/>
        </a:p>
      </dgm:t>
    </dgm:pt>
    <dgm:pt modelId="{92E5ECBF-1E2E-46FA-B83E-684D08EBF372}" type="parTrans" cxnId="{DA4B57F4-5F31-4764-82F7-842ECED664F8}">
      <dgm:prSet/>
      <dgm:spPr/>
      <dgm:t>
        <a:bodyPr/>
        <a:lstStyle/>
        <a:p>
          <a:endParaRPr lang="en-US"/>
        </a:p>
      </dgm:t>
    </dgm:pt>
    <dgm:pt modelId="{F80E4AA7-3253-446C-B423-9157221262AF}" type="sibTrans" cxnId="{DA4B57F4-5F31-4764-82F7-842ECED664F8}">
      <dgm:prSet/>
      <dgm:spPr/>
      <dgm:t>
        <a:bodyPr/>
        <a:lstStyle/>
        <a:p>
          <a:endParaRPr lang="en-US"/>
        </a:p>
      </dgm:t>
    </dgm:pt>
    <dgm:pt modelId="{C98A175C-8A55-475A-9176-908191BB4D12}">
      <dgm:prSet phldrT="[Text]" phldr="0"/>
      <dgm:spPr/>
      <dgm:t>
        <a:bodyPr/>
        <a:lstStyle/>
        <a:p>
          <a:pPr rtl="0"/>
          <a:r>
            <a:rPr lang="en-US">
              <a:latin typeface="Arial" panose="020B0604020202020204"/>
            </a:rPr>
            <a:t>Social and Emotional development</a:t>
          </a:r>
          <a:endParaRPr lang="en-US"/>
        </a:p>
      </dgm:t>
    </dgm:pt>
    <dgm:pt modelId="{EC6C7F6E-FABC-4EE5-BC11-E0BB6705F1F6}" type="parTrans" cxnId="{DA69CE8E-5249-4581-A755-361DDBFA350D}">
      <dgm:prSet/>
      <dgm:spPr/>
      <dgm:t>
        <a:bodyPr/>
        <a:lstStyle/>
        <a:p>
          <a:endParaRPr lang="en-US"/>
        </a:p>
      </dgm:t>
    </dgm:pt>
    <dgm:pt modelId="{423F4E22-CC12-4E50-BD83-35BF612D2905}" type="sibTrans" cxnId="{DA69CE8E-5249-4581-A755-361DDBFA350D}">
      <dgm:prSet/>
      <dgm:spPr/>
      <dgm:t>
        <a:bodyPr/>
        <a:lstStyle/>
        <a:p>
          <a:endParaRPr lang="en-US"/>
        </a:p>
      </dgm:t>
    </dgm:pt>
    <dgm:pt modelId="{5A102563-3C07-458D-BE7C-2364C406BBC9}">
      <dgm:prSet phldrT="[Text]" phldr="0"/>
      <dgm:spPr/>
      <dgm:t>
        <a:bodyPr/>
        <a:lstStyle/>
        <a:p>
          <a:pPr rtl="0"/>
          <a:r>
            <a:rPr lang="en-US">
              <a:latin typeface="Arial" panose="020B0604020202020204"/>
            </a:rPr>
            <a:t>Positive emotional development</a:t>
          </a:r>
          <a:endParaRPr lang="en-US"/>
        </a:p>
      </dgm:t>
    </dgm:pt>
    <dgm:pt modelId="{193275A1-448C-45D9-84F3-8254C99ECA2F}" type="parTrans" cxnId="{ED8CEB2F-90FC-49E1-BDC8-60786CFD04B3}">
      <dgm:prSet/>
      <dgm:spPr/>
      <dgm:t>
        <a:bodyPr/>
        <a:lstStyle/>
        <a:p>
          <a:endParaRPr lang="en-US"/>
        </a:p>
      </dgm:t>
    </dgm:pt>
    <dgm:pt modelId="{6B6B5466-AEBC-43B2-BBA3-F04AD365B732}" type="sibTrans" cxnId="{ED8CEB2F-90FC-49E1-BDC8-60786CFD04B3}">
      <dgm:prSet/>
      <dgm:spPr/>
      <dgm:t>
        <a:bodyPr/>
        <a:lstStyle/>
        <a:p>
          <a:endParaRPr lang="en-US"/>
        </a:p>
      </dgm:t>
    </dgm:pt>
    <dgm:pt modelId="{5B54B7B7-1E34-4A5E-8638-74E2E3BC0035}">
      <dgm:prSet phldrT="[Text]" phldr="0"/>
      <dgm:spPr/>
      <dgm:t>
        <a:bodyPr/>
        <a:lstStyle/>
        <a:p>
          <a:pPr rtl="0"/>
          <a:r>
            <a:rPr lang="en-US">
              <a:latin typeface="Arial" panose="020B0604020202020204"/>
            </a:rPr>
            <a:t>Reduced risk of depression and ability to manage their negative feelings</a:t>
          </a:r>
          <a:endParaRPr lang="en-US"/>
        </a:p>
      </dgm:t>
    </dgm:pt>
    <dgm:pt modelId="{6D4F129C-748D-498D-B09F-99BF5DE3EA02}" type="parTrans" cxnId="{DD8AEF9A-0901-4669-A37C-9F9F4F77D60D}">
      <dgm:prSet/>
      <dgm:spPr/>
      <dgm:t>
        <a:bodyPr/>
        <a:lstStyle/>
        <a:p>
          <a:endParaRPr lang="en-US"/>
        </a:p>
      </dgm:t>
    </dgm:pt>
    <dgm:pt modelId="{9A91562E-45C5-4B13-8985-6A271A665863}" type="sibTrans" cxnId="{DD8AEF9A-0901-4669-A37C-9F9F4F77D60D}">
      <dgm:prSet/>
      <dgm:spPr/>
      <dgm:t>
        <a:bodyPr/>
        <a:lstStyle/>
        <a:p>
          <a:endParaRPr lang="en-US"/>
        </a:p>
      </dgm:t>
    </dgm:pt>
    <dgm:pt modelId="{AE478BC6-A420-4183-A8F2-2ACDF70CCB19}">
      <dgm:prSet phldrT="[Text]" phldr="0"/>
      <dgm:spPr/>
      <dgm:t>
        <a:bodyPr/>
        <a:lstStyle/>
        <a:p>
          <a:pPr rtl="0"/>
          <a:r>
            <a:rPr lang="en-US">
              <a:latin typeface="Arial" panose="020B0604020202020204"/>
            </a:rPr>
            <a:t>Cognitive development</a:t>
          </a:r>
          <a:endParaRPr lang="en-US"/>
        </a:p>
      </dgm:t>
    </dgm:pt>
    <dgm:pt modelId="{9C84224D-2A43-4D81-8BEA-835FDF8F254F}" type="parTrans" cxnId="{721B6006-5F2B-41E8-AA4D-43D05B2E003D}">
      <dgm:prSet/>
      <dgm:spPr/>
      <dgm:t>
        <a:bodyPr/>
        <a:lstStyle/>
        <a:p>
          <a:endParaRPr lang="en-US"/>
        </a:p>
      </dgm:t>
    </dgm:pt>
    <dgm:pt modelId="{749C4518-4027-459F-8C6B-1300DA70BA64}" type="sibTrans" cxnId="{721B6006-5F2B-41E8-AA4D-43D05B2E003D}">
      <dgm:prSet/>
      <dgm:spPr/>
      <dgm:t>
        <a:bodyPr/>
        <a:lstStyle/>
        <a:p>
          <a:endParaRPr lang="en-US"/>
        </a:p>
      </dgm:t>
    </dgm:pt>
    <dgm:pt modelId="{D99068B2-08EF-4A69-8062-4B54C928D0AF}">
      <dgm:prSet phldrT="[Text]" phldr="0"/>
      <dgm:spPr/>
      <dgm:t>
        <a:bodyPr/>
        <a:lstStyle/>
        <a:p>
          <a:pPr rtl="0"/>
          <a:r>
            <a:rPr lang="en-US">
              <a:latin typeface="Arial" panose="020B0604020202020204"/>
            </a:rPr>
            <a:t>Children's success in school, school achievements and school needs</a:t>
          </a:r>
          <a:endParaRPr lang="en-US"/>
        </a:p>
      </dgm:t>
    </dgm:pt>
    <dgm:pt modelId="{1F0B5BFA-000B-4F4B-B638-95E77D9DC11B}" type="parTrans" cxnId="{96AE752F-976C-4B46-82C7-9FED0A811B11}">
      <dgm:prSet/>
      <dgm:spPr/>
      <dgm:t>
        <a:bodyPr/>
        <a:lstStyle/>
        <a:p>
          <a:endParaRPr lang="en-US"/>
        </a:p>
      </dgm:t>
    </dgm:pt>
    <dgm:pt modelId="{996DF4DA-5A3D-4137-9D2A-369476991BC5}" type="sibTrans" cxnId="{96AE752F-976C-4B46-82C7-9FED0A811B11}">
      <dgm:prSet/>
      <dgm:spPr/>
      <dgm:t>
        <a:bodyPr/>
        <a:lstStyle/>
        <a:p>
          <a:endParaRPr lang="en-US"/>
        </a:p>
      </dgm:t>
    </dgm:pt>
    <dgm:pt modelId="{0013CB2A-DF22-4A22-9446-EE7852BEE62A}">
      <dgm:prSet phldrT="[Text]" phldr="0"/>
      <dgm:spPr/>
      <dgm:t>
        <a:bodyPr/>
        <a:lstStyle/>
        <a:p>
          <a:pPr rtl="0"/>
          <a:r>
            <a:rPr lang="en-US">
              <a:latin typeface="Arial" panose="020B0604020202020204"/>
            </a:rPr>
            <a:t>More work around trainings and employment opportunities in the future</a:t>
          </a:r>
          <a:endParaRPr lang="en-US"/>
        </a:p>
      </dgm:t>
    </dgm:pt>
    <dgm:pt modelId="{82D51D5B-9BA7-4A17-87A8-035EA647072B}" type="parTrans" cxnId="{7412187D-7230-45BA-AE30-F6D217EBB75B}">
      <dgm:prSet/>
      <dgm:spPr/>
      <dgm:t>
        <a:bodyPr/>
        <a:lstStyle/>
        <a:p>
          <a:endParaRPr lang="en-US"/>
        </a:p>
      </dgm:t>
    </dgm:pt>
    <dgm:pt modelId="{F8D6B603-21B2-4577-84D4-E4F2E0A698FB}" type="sibTrans" cxnId="{7412187D-7230-45BA-AE30-F6D217EBB75B}">
      <dgm:prSet/>
      <dgm:spPr/>
      <dgm:t>
        <a:bodyPr/>
        <a:lstStyle/>
        <a:p>
          <a:endParaRPr lang="en-US"/>
        </a:p>
      </dgm:t>
    </dgm:pt>
    <dgm:pt modelId="{FA865F93-2E7F-455F-8A94-C8AE285D8FB7}">
      <dgm:prSet phldr="0"/>
      <dgm:spPr/>
      <dgm:t>
        <a:bodyPr/>
        <a:lstStyle/>
        <a:p>
          <a:pPr rtl="0"/>
          <a:r>
            <a:rPr lang="en-US">
              <a:latin typeface="Arial" panose="020B0604020202020204"/>
            </a:rPr>
            <a:t>Reducing of infectious diseases</a:t>
          </a:r>
        </a:p>
      </dgm:t>
    </dgm:pt>
    <dgm:pt modelId="{4F0279F3-67BE-45FF-8E4B-D66DB6DEB9EC}" type="parTrans" cxnId="{4C17077E-EC96-4381-B6B5-AE66B3A09AE2}">
      <dgm:prSet/>
      <dgm:spPr/>
    </dgm:pt>
    <dgm:pt modelId="{88F0C2FB-7E77-453A-90C0-288026945E76}" type="sibTrans" cxnId="{4C17077E-EC96-4381-B6B5-AE66B3A09AE2}">
      <dgm:prSet/>
      <dgm:spPr/>
    </dgm:pt>
    <dgm:pt modelId="{7B663FA7-E701-403E-8E7E-966D9A15E15F}">
      <dgm:prSet phldr="0"/>
      <dgm:spPr/>
      <dgm:t>
        <a:bodyPr/>
        <a:lstStyle/>
        <a:p>
          <a:pPr rtl="0"/>
          <a:r>
            <a:rPr lang="en-US">
              <a:latin typeface="Arial" panose="020B0604020202020204"/>
            </a:rPr>
            <a:t>Ability to form more positive relationships with other</a:t>
          </a:r>
        </a:p>
      </dgm:t>
    </dgm:pt>
    <dgm:pt modelId="{27537956-F544-4178-832E-9CAA66397E30}" type="parTrans" cxnId="{32018628-AC08-4318-A288-3C414CCB0F62}">
      <dgm:prSet/>
      <dgm:spPr/>
    </dgm:pt>
    <dgm:pt modelId="{B43EDF3F-21CC-4C8D-A345-C97FB7617918}" type="sibTrans" cxnId="{32018628-AC08-4318-A288-3C414CCB0F62}">
      <dgm:prSet/>
      <dgm:spPr/>
    </dgm:pt>
    <dgm:pt modelId="{71F2F344-2D65-4677-B187-86BBA7C3C9A8}">
      <dgm:prSet phldr="0"/>
      <dgm:spPr/>
      <dgm:t>
        <a:bodyPr/>
        <a:lstStyle/>
        <a:p>
          <a:pPr rtl="0"/>
          <a:endParaRPr lang="en-US">
            <a:latin typeface="Arial" panose="020B0604020202020204"/>
          </a:endParaRPr>
        </a:p>
      </dgm:t>
    </dgm:pt>
    <dgm:pt modelId="{92186050-DBEE-46C0-AAA2-BDF53FE301FB}" type="parTrans" cxnId="{49F30220-91FF-47F3-AD75-98E4A1100656}">
      <dgm:prSet/>
      <dgm:spPr/>
    </dgm:pt>
    <dgm:pt modelId="{87853C2B-44BE-496C-9929-EB05A57B7F91}" type="sibTrans" cxnId="{49F30220-91FF-47F3-AD75-98E4A1100656}">
      <dgm:prSet/>
      <dgm:spPr/>
    </dgm:pt>
    <dgm:pt modelId="{3AB32D19-699E-4F25-9B42-8CE056A235D5}">
      <dgm:prSet phldr="0"/>
      <dgm:spPr/>
      <dgm:t>
        <a:bodyPr/>
        <a:lstStyle/>
        <a:p>
          <a:pPr rtl="0"/>
          <a:r>
            <a:rPr lang="en-US">
              <a:latin typeface="Arial" panose="020B0604020202020204"/>
            </a:rPr>
            <a:t>Improve skills that prepare children for adult life</a:t>
          </a:r>
        </a:p>
      </dgm:t>
    </dgm:pt>
    <dgm:pt modelId="{970D4ACB-566D-4E52-BEE4-70C817ED49A0}" type="parTrans" cxnId="{11494C63-BD3F-4011-A3E7-A77AB395AFE1}">
      <dgm:prSet/>
      <dgm:spPr/>
    </dgm:pt>
    <dgm:pt modelId="{75D37C68-2BE0-43F7-9767-C407E83416CD}" type="sibTrans" cxnId="{11494C63-BD3F-4011-A3E7-A77AB395AFE1}">
      <dgm:prSet/>
      <dgm:spPr/>
    </dgm:pt>
    <dgm:pt modelId="{E0A29E4E-D1D6-4914-97CD-C688E70433F2}">
      <dgm:prSet phldr="0"/>
      <dgm:spPr/>
      <dgm:t>
        <a:bodyPr/>
        <a:lstStyle/>
        <a:p>
          <a:r>
            <a:rPr lang="en-US">
              <a:latin typeface="Arial" panose="020B0604020202020204"/>
            </a:rPr>
            <a:t>Behavioural development</a:t>
          </a:r>
          <a:endParaRPr lang="en-US"/>
        </a:p>
      </dgm:t>
    </dgm:pt>
    <dgm:pt modelId="{91C05890-5680-4509-92D3-54E578916133}" type="parTrans" cxnId="{224F202F-A2EA-4827-AAF5-A63169354B56}">
      <dgm:prSet/>
      <dgm:spPr/>
    </dgm:pt>
    <dgm:pt modelId="{17F02A0C-7965-475F-B14B-2F9D76A4706E}" type="sibTrans" cxnId="{224F202F-A2EA-4827-AAF5-A63169354B56}">
      <dgm:prSet/>
      <dgm:spPr/>
    </dgm:pt>
    <dgm:pt modelId="{2E3A8F75-3ACE-4B56-A955-A26EA80D02DB}">
      <dgm:prSet phldr="0"/>
      <dgm:spPr/>
      <dgm:t>
        <a:bodyPr/>
        <a:lstStyle/>
        <a:p>
          <a:pPr rtl="0"/>
          <a:r>
            <a:rPr lang="en-US">
              <a:latin typeface="Arial" panose="020B0604020202020204"/>
            </a:rPr>
            <a:t>Reducing antisocial </a:t>
          </a:r>
          <a:r>
            <a:rPr lang="en-US" err="1">
              <a:latin typeface="Arial" panose="020B0604020202020204"/>
            </a:rPr>
            <a:t>behaviour</a:t>
          </a:r>
          <a:r>
            <a:rPr lang="en-US">
              <a:latin typeface="Arial" panose="020B0604020202020204"/>
            </a:rPr>
            <a:t> and crime, violence and aggression at school</a:t>
          </a:r>
        </a:p>
      </dgm:t>
    </dgm:pt>
    <dgm:pt modelId="{43860575-F666-4968-BBA8-9A5F778179C7}" type="parTrans" cxnId="{0F5615B3-5CB5-42F2-BF16-4F7F5A52D066}">
      <dgm:prSet/>
      <dgm:spPr/>
    </dgm:pt>
    <dgm:pt modelId="{8FB4CE73-502B-44D4-BF7D-C06C4B2DAE47}" type="sibTrans" cxnId="{0F5615B3-5CB5-42F2-BF16-4F7F5A52D066}">
      <dgm:prSet/>
      <dgm:spPr/>
    </dgm:pt>
    <dgm:pt modelId="{D525349E-B724-435F-B6CF-4E6A6CC7B9B0}">
      <dgm:prSet phldr="0"/>
      <dgm:spPr/>
      <dgm:t>
        <a:bodyPr/>
        <a:lstStyle/>
        <a:p>
          <a:pPr rtl="0"/>
          <a:r>
            <a:rPr lang="en-US">
              <a:latin typeface="Arial" panose="020B0604020202020204"/>
            </a:rPr>
            <a:t>Involves children's ability to monitor and regulate their own </a:t>
          </a:r>
          <a:r>
            <a:rPr lang="en-US" err="1">
              <a:latin typeface="Arial" panose="020B0604020202020204"/>
            </a:rPr>
            <a:t>behaviour</a:t>
          </a:r>
          <a:r>
            <a:rPr lang="en-US">
              <a:latin typeface="Arial" panose="020B0604020202020204"/>
            </a:rPr>
            <a:t>, attention and impulses</a:t>
          </a:r>
        </a:p>
      </dgm:t>
    </dgm:pt>
    <dgm:pt modelId="{CFA0FA5B-0EEC-4794-878B-6A330CAE57FD}" type="parTrans" cxnId="{391168C9-E111-428D-A975-92DDD4319FC1}">
      <dgm:prSet/>
      <dgm:spPr/>
    </dgm:pt>
    <dgm:pt modelId="{8B78A37C-DE77-4B30-BDF4-91EF980A718D}" type="sibTrans" cxnId="{391168C9-E111-428D-A975-92DDD4319FC1}">
      <dgm:prSet/>
      <dgm:spPr/>
    </dgm:pt>
    <dgm:pt modelId="{7737E33B-A139-444C-A44C-D2A013CF2B08}">
      <dgm:prSet phldr="0"/>
      <dgm:spPr/>
      <dgm:t>
        <a:bodyPr/>
        <a:lstStyle/>
        <a:p>
          <a:pPr rtl="0"/>
          <a:endParaRPr lang="en-US">
            <a:latin typeface="Arial" panose="020B0604020202020204"/>
          </a:endParaRPr>
        </a:p>
      </dgm:t>
    </dgm:pt>
    <dgm:pt modelId="{3EEAB0AC-86ED-4619-93FB-AC35E2B7880D}" type="parTrans" cxnId="{A8A2862D-FCD7-46BA-8CEE-890760B4625F}">
      <dgm:prSet/>
      <dgm:spPr/>
    </dgm:pt>
    <dgm:pt modelId="{B33179B7-BA16-4996-BF1F-2D88D38FF349}" type="sibTrans" cxnId="{A8A2862D-FCD7-46BA-8CEE-890760B4625F}">
      <dgm:prSet/>
      <dgm:spPr/>
    </dgm:pt>
    <dgm:pt modelId="{93CE3296-6D7E-4E8D-ADBD-FE6DFF4B2F4E}" type="pres">
      <dgm:prSet presAssocID="{73AF2011-A51C-46F3-8AF3-DC3C99E5BD40}" presName="linearFlow" presStyleCnt="0">
        <dgm:presLayoutVars>
          <dgm:dir/>
          <dgm:animLvl val="lvl"/>
          <dgm:resizeHandles val="exact"/>
        </dgm:presLayoutVars>
      </dgm:prSet>
      <dgm:spPr/>
    </dgm:pt>
    <dgm:pt modelId="{C38865E2-61D9-4D30-8231-965E86063A4F}" type="pres">
      <dgm:prSet presAssocID="{521C1F5E-6EFA-44BF-81FF-A5C04825CD45}" presName="composite" presStyleCnt="0"/>
      <dgm:spPr/>
    </dgm:pt>
    <dgm:pt modelId="{4356ADF9-57EF-4376-9037-C8A21F018F98}" type="pres">
      <dgm:prSet presAssocID="{521C1F5E-6EFA-44BF-81FF-A5C04825CD45}" presName="parentText" presStyleLbl="alignNode1" presStyleIdx="0" presStyleCnt="4">
        <dgm:presLayoutVars>
          <dgm:chMax val="1"/>
          <dgm:bulletEnabled val="1"/>
        </dgm:presLayoutVars>
      </dgm:prSet>
      <dgm:spPr/>
    </dgm:pt>
    <dgm:pt modelId="{6C8CE4CE-73F1-48F4-BE38-53158B203FE4}" type="pres">
      <dgm:prSet presAssocID="{521C1F5E-6EFA-44BF-81FF-A5C04825CD45}" presName="descendantText" presStyleLbl="alignAcc1" presStyleIdx="0" presStyleCnt="4">
        <dgm:presLayoutVars>
          <dgm:bulletEnabled val="1"/>
        </dgm:presLayoutVars>
      </dgm:prSet>
      <dgm:spPr/>
    </dgm:pt>
    <dgm:pt modelId="{F277C9E6-6E1B-4280-BA2E-4467423DEE25}" type="pres">
      <dgm:prSet presAssocID="{38A54AB2-BFE2-4EB8-B38F-C35A39A39DB4}" presName="sp" presStyleCnt="0"/>
      <dgm:spPr/>
    </dgm:pt>
    <dgm:pt modelId="{A3E940FB-979E-4523-B3C7-504ADE7F189F}" type="pres">
      <dgm:prSet presAssocID="{C98A175C-8A55-475A-9176-908191BB4D12}" presName="composite" presStyleCnt="0"/>
      <dgm:spPr/>
    </dgm:pt>
    <dgm:pt modelId="{577C3428-10CA-4D86-B520-B0AC2A7571B2}" type="pres">
      <dgm:prSet presAssocID="{C98A175C-8A55-475A-9176-908191BB4D12}" presName="parentText" presStyleLbl="alignNode1" presStyleIdx="1" presStyleCnt="4">
        <dgm:presLayoutVars>
          <dgm:chMax val="1"/>
          <dgm:bulletEnabled val="1"/>
        </dgm:presLayoutVars>
      </dgm:prSet>
      <dgm:spPr/>
    </dgm:pt>
    <dgm:pt modelId="{D354D2FC-49ED-4A87-AC58-4C7DC6201CB7}" type="pres">
      <dgm:prSet presAssocID="{C98A175C-8A55-475A-9176-908191BB4D12}" presName="descendantText" presStyleLbl="alignAcc1" presStyleIdx="1" presStyleCnt="4">
        <dgm:presLayoutVars>
          <dgm:bulletEnabled val="1"/>
        </dgm:presLayoutVars>
      </dgm:prSet>
      <dgm:spPr/>
    </dgm:pt>
    <dgm:pt modelId="{54F32957-606F-4339-BEB0-9CD37509F948}" type="pres">
      <dgm:prSet presAssocID="{423F4E22-CC12-4E50-BD83-35BF612D2905}" presName="sp" presStyleCnt="0"/>
      <dgm:spPr/>
    </dgm:pt>
    <dgm:pt modelId="{E3754D97-5339-45BB-8C65-931702014A71}" type="pres">
      <dgm:prSet presAssocID="{AE478BC6-A420-4183-A8F2-2ACDF70CCB19}" presName="composite" presStyleCnt="0"/>
      <dgm:spPr/>
    </dgm:pt>
    <dgm:pt modelId="{0AB4C5F9-E805-4D40-9CB9-15F9824A571C}" type="pres">
      <dgm:prSet presAssocID="{AE478BC6-A420-4183-A8F2-2ACDF70CCB19}" presName="parentText" presStyleLbl="alignNode1" presStyleIdx="2" presStyleCnt="4">
        <dgm:presLayoutVars>
          <dgm:chMax val="1"/>
          <dgm:bulletEnabled val="1"/>
        </dgm:presLayoutVars>
      </dgm:prSet>
      <dgm:spPr/>
    </dgm:pt>
    <dgm:pt modelId="{AC66E101-09FD-46CE-BFF4-2957A4B6CAA8}" type="pres">
      <dgm:prSet presAssocID="{AE478BC6-A420-4183-A8F2-2ACDF70CCB19}" presName="descendantText" presStyleLbl="alignAcc1" presStyleIdx="2" presStyleCnt="4">
        <dgm:presLayoutVars>
          <dgm:bulletEnabled val="1"/>
        </dgm:presLayoutVars>
      </dgm:prSet>
      <dgm:spPr/>
    </dgm:pt>
    <dgm:pt modelId="{8F9F2391-EC51-436A-8B44-2BFB698DF32D}" type="pres">
      <dgm:prSet presAssocID="{749C4518-4027-459F-8C6B-1300DA70BA64}" presName="sp" presStyleCnt="0"/>
      <dgm:spPr/>
    </dgm:pt>
    <dgm:pt modelId="{9695AEE4-0666-47F8-BB96-CA3F8A9970DD}" type="pres">
      <dgm:prSet presAssocID="{E0A29E4E-D1D6-4914-97CD-C688E70433F2}" presName="composite" presStyleCnt="0"/>
      <dgm:spPr/>
    </dgm:pt>
    <dgm:pt modelId="{33103F70-A30A-4F6C-8E70-A02C8C99B259}" type="pres">
      <dgm:prSet presAssocID="{E0A29E4E-D1D6-4914-97CD-C688E70433F2}" presName="parentText" presStyleLbl="alignNode1" presStyleIdx="3" presStyleCnt="4">
        <dgm:presLayoutVars>
          <dgm:chMax val="1"/>
          <dgm:bulletEnabled val="1"/>
        </dgm:presLayoutVars>
      </dgm:prSet>
      <dgm:spPr/>
    </dgm:pt>
    <dgm:pt modelId="{7828D64D-5D2B-4102-8B50-1D6D0C87C59D}" type="pres">
      <dgm:prSet presAssocID="{E0A29E4E-D1D6-4914-97CD-C688E70433F2}" presName="descendantText" presStyleLbl="alignAcc1" presStyleIdx="3" presStyleCnt="4">
        <dgm:presLayoutVars>
          <dgm:bulletEnabled val="1"/>
        </dgm:presLayoutVars>
      </dgm:prSet>
      <dgm:spPr/>
    </dgm:pt>
  </dgm:ptLst>
  <dgm:cxnLst>
    <dgm:cxn modelId="{721B6006-5F2B-41E8-AA4D-43D05B2E003D}" srcId="{73AF2011-A51C-46F3-8AF3-DC3C99E5BD40}" destId="{AE478BC6-A420-4183-A8F2-2ACDF70CCB19}" srcOrd="2" destOrd="0" parTransId="{9C84224D-2A43-4D81-8BEA-835FDF8F254F}" sibTransId="{749C4518-4027-459F-8C6B-1300DA70BA64}"/>
    <dgm:cxn modelId="{7D686807-0FBE-4428-ACEE-B2BDE26753DE}" type="presOf" srcId="{98B80241-340B-46E6-970D-E4819DEC7A1E}" destId="{6C8CE4CE-73F1-48F4-BE38-53158B203FE4}" srcOrd="0" destOrd="1" presId="urn:microsoft.com/office/officeart/2005/8/layout/chevron2"/>
    <dgm:cxn modelId="{49F30220-91FF-47F3-AD75-98E4A1100656}" srcId="{C98A175C-8A55-475A-9176-908191BB4D12}" destId="{71F2F344-2D65-4677-B187-86BBA7C3C9A8}" srcOrd="3" destOrd="0" parTransId="{92186050-DBEE-46C0-AAA2-BDF53FE301FB}" sibTransId="{87853C2B-44BE-496C-9929-EB05A57B7F91}"/>
    <dgm:cxn modelId="{32018628-AC08-4318-A288-3C414CCB0F62}" srcId="{C98A175C-8A55-475A-9176-908191BB4D12}" destId="{7B663FA7-E701-403E-8E7E-966D9A15E15F}" srcOrd="2" destOrd="0" parTransId="{27537956-F544-4178-832E-9CAA66397E30}" sibTransId="{B43EDF3F-21CC-4C8D-A345-C97FB7617918}"/>
    <dgm:cxn modelId="{A8A2862D-FCD7-46BA-8CEE-890760B4625F}" srcId="{E0A29E4E-D1D6-4914-97CD-C688E70433F2}" destId="{7737E33B-A139-444C-A44C-D2A013CF2B08}" srcOrd="2" destOrd="0" parTransId="{3EEAB0AC-86ED-4619-93FB-AC35E2B7880D}" sibTransId="{B33179B7-BA16-4996-BF1F-2D88D38FF349}"/>
    <dgm:cxn modelId="{F28FC62D-19AC-4DC9-A240-25B7B96BA5D0}" type="presOf" srcId="{71F2F344-2D65-4677-B187-86BBA7C3C9A8}" destId="{D354D2FC-49ED-4A87-AC58-4C7DC6201CB7}" srcOrd="0" destOrd="3" presId="urn:microsoft.com/office/officeart/2005/8/layout/chevron2"/>
    <dgm:cxn modelId="{224F202F-A2EA-4827-AAF5-A63169354B56}" srcId="{73AF2011-A51C-46F3-8AF3-DC3C99E5BD40}" destId="{E0A29E4E-D1D6-4914-97CD-C688E70433F2}" srcOrd="3" destOrd="0" parTransId="{91C05890-5680-4509-92D3-54E578916133}" sibTransId="{17F02A0C-7965-475F-B14B-2F9D76A4706E}"/>
    <dgm:cxn modelId="{96AE752F-976C-4B46-82C7-9FED0A811B11}" srcId="{AE478BC6-A420-4183-A8F2-2ACDF70CCB19}" destId="{D99068B2-08EF-4A69-8062-4B54C928D0AF}" srcOrd="0" destOrd="0" parTransId="{1F0B5BFA-000B-4F4B-B638-95E77D9DC11B}" sibTransId="{996DF4DA-5A3D-4137-9D2A-369476991BC5}"/>
    <dgm:cxn modelId="{ED8CEB2F-90FC-49E1-BDC8-60786CFD04B3}" srcId="{C98A175C-8A55-475A-9176-908191BB4D12}" destId="{5A102563-3C07-458D-BE7C-2364C406BBC9}" srcOrd="0" destOrd="0" parTransId="{193275A1-448C-45D9-84F3-8254C99ECA2F}" sibTransId="{6B6B5466-AEBC-43B2-BBA3-F04AD365B732}"/>
    <dgm:cxn modelId="{26914F33-DB57-4590-8C30-14CBC058B316}" type="presOf" srcId="{C98A175C-8A55-475A-9176-908191BB4D12}" destId="{577C3428-10CA-4D86-B520-B0AC2A7571B2}" srcOrd="0" destOrd="0" presId="urn:microsoft.com/office/officeart/2005/8/layout/chevron2"/>
    <dgm:cxn modelId="{81B9FA3C-F4D7-46DC-9715-08DBA7AF6F50}" type="presOf" srcId="{521C1F5E-6EFA-44BF-81FF-A5C04825CD45}" destId="{4356ADF9-57EF-4376-9037-C8A21F018F98}" srcOrd="0" destOrd="0" presId="urn:microsoft.com/office/officeart/2005/8/layout/chevron2"/>
    <dgm:cxn modelId="{1126C03E-0261-4235-B446-B1C8629F010C}" type="presOf" srcId="{2E3A8F75-3ACE-4B56-A955-A26EA80D02DB}" destId="{7828D64D-5D2B-4102-8B50-1D6D0C87C59D}" srcOrd="0" destOrd="0" presId="urn:microsoft.com/office/officeart/2005/8/layout/chevron2"/>
    <dgm:cxn modelId="{5DBD7941-478A-4F52-855B-858F4B91F0E9}" type="presOf" srcId="{E0A29E4E-D1D6-4914-97CD-C688E70433F2}" destId="{33103F70-A30A-4F6C-8E70-A02C8C99B259}" srcOrd="0" destOrd="0" presId="urn:microsoft.com/office/officeart/2005/8/layout/chevron2"/>
    <dgm:cxn modelId="{11494C63-BD3F-4011-A3E7-A77AB395AFE1}" srcId="{AE478BC6-A420-4183-A8F2-2ACDF70CCB19}" destId="{3AB32D19-699E-4F25-9B42-8CE056A235D5}" srcOrd="2" destOrd="0" parTransId="{970D4ACB-566D-4E52-BEE4-70C817ED49A0}" sibTransId="{75D37C68-2BE0-43F7-9767-C407E83416CD}"/>
    <dgm:cxn modelId="{2ABD6B4E-634B-4AD4-995C-F81B5AF69448}" type="presOf" srcId="{D99068B2-08EF-4A69-8062-4B54C928D0AF}" destId="{AC66E101-09FD-46CE-BFF4-2957A4B6CAA8}" srcOrd="0" destOrd="0" presId="urn:microsoft.com/office/officeart/2005/8/layout/chevron2"/>
    <dgm:cxn modelId="{7412187D-7230-45BA-AE30-F6D217EBB75B}" srcId="{AE478BC6-A420-4183-A8F2-2ACDF70CCB19}" destId="{0013CB2A-DF22-4A22-9446-EE7852BEE62A}" srcOrd="1" destOrd="0" parTransId="{82D51D5B-9BA7-4A17-87A8-035EA647072B}" sibTransId="{F8D6B603-21B2-4577-84D4-E4F2E0A698FB}"/>
    <dgm:cxn modelId="{4C17077E-EC96-4381-B6B5-AE66B3A09AE2}" srcId="{521C1F5E-6EFA-44BF-81FF-A5C04825CD45}" destId="{FA865F93-2E7F-455F-8A94-C8AE285D8FB7}" srcOrd="2" destOrd="0" parTransId="{4F0279F3-67BE-45FF-8E4B-D66DB6DEB9EC}" sibTransId="{88F0C2FB-7E77-453A-90C0-288026945E76}"/>
    <dgm:cxn modelId="{6540C387-92BB-45ED-B88C-4D0AD98D6B29}" type="presOf" srcId="{5B54B7B7-1E34-4A5E-8638-74E2E3BC0035}" destId="{D354D2FC-49ED-4A87-AC58-4C7DC6201CB7}" srcOrd="0" destOrd="1" presId="urn:microsoft.com/office/officeart/2005/8/layout/chevron2"/>
    <dgm:cxn modelId="{804AAC8A-2D36-43A4-A1FB-CFAA60D4B770}" type="presOf" srcId="{0013CB2A-DF22-4A22-9446-EE7852BEE62A}" destId="{AC66E101-09FD-46CE-BFF4-2957A4B6CAA8}" srcOrd="0" destOrd="1" presId="urn:microsoft.com/office/officeart/2005/8/layout/chevron2"/>
    <dgm:cxn modelId="{A0EAE18B-6E9E-4014-9048-81352FD0E0B7}" type="presOf" srcId="{7B663FA7-E701-403E-8E7E-966D9A15E15F}" destId="{D354D2FC-49ED-4A87-AC58-4C7DC6201CB7}" srcOrd="0" destOrd="2" presId="urn:microsoft.com/office/officeart/2005/8/layout/chevron2"/>
    <dgm:cxn modelId="{DA69CE8E-5249-4581-A755-361DDBFA350D}" srcId="{73AF2011-A51C-46F3-8AF3-DC3C99E5BD40}" destId="{C98A175C-8A55-475A-9176-908191BB4D12}" srcOrd="1" destOrd="0" parTransId="{EC6C7F6E-FABC-4EE5-BC11-E0BB6705F1F6}" sibTransId="{423F4E22-CC12-4E50-BD83-35BF612D2905}"/>
    <dgm:cxn modelId="{DD8AEF9A-0901-4669-A37C-9F9F4F77D60D}" srcId="{C98A175C-8A55-475A-9176-908191BB4D12}" destId="{5B54B7B7-1E34-4A5E-8638-74E2E3BC0035}" srcOrd="1" destOrd="0" parTransId="{6D4F129C-748D-498D-B09F-99BF5DE3EA02}" sibTransId="{9A91562E-45C5-4B13-8985-6A271A665863}"/>
    <dgm:cxn modelId="{EF3CB0AD-1467-46D6-BB8E-F1F4A23F0412}" type="presOf" srcId="{FA865F93-2E7F-455F-8A94-C8AE285D8FB7}" destId="{6C8CE4CE-73F1-48F4-BE38-53158B203FE4}" srcOrd="0" destOrd="2" presId="urn:microsoft.com/office/officeart/2005/8/layout/chevron2"/>
    <dgm:cxn modelId="{E5AC47AF-4D85-489D-A4EE-BDF1FAE8D4EA}" srcId="{521C1F5E-6EFA-44BF-81FF-A5C04825CD45}" destId="{C463837C-4F42-485F-8AAA-EA89674592AE}" srcOrd="0" destOrd="0" parTransId="{22184A7C-037B-459D-8850-A48D7F44236D}" sibTransId="{9679AF55-D2A9-453B-BEDE-242F0CF700F3}"/>
    <dgm:cxn modelId="{0F5615B3-5CB5-42F2-BF16-4F7F5A52D066}" srcId="{E0A29E4E-D1D6-4914-97CD-C688E70433F2}" destId="{2E3A8F75-3ACE-4B56-A955-A26EA80D02DB}" srcOrd="0" destOrd="0" parTransId="{43860575-F666-4968-BBA8-9A5F778179C7}" sibTransId="{8FB4CE73-502B-44D4-BF7D-C06C4B2DAE47}"/>
    <dgm:cxn modelId="{F46165B8-4BAB-424F-ACF5-4CBE19DB17FB}" srcId="{73AF2011-A51C-46F3-8AF3-DC3C99E5BD40}" destId="{521C1F5E-6EFA-44BF-81FF-A5C04825CD45}" srcOrd="0" destOrd="0" parTransId="{8CFB4D46-849C-4FC3-A541-3634A39218B0}" sibTransId="{38A54AB2-BFE2-4EB8-B38F-C35A39A39DB4}"/>
    <dgm:cxn modelId="{414133B9-A55F-43CC-BCA0-C58D89479BB2}" type="presOf" srcId="{C463837C-4F42-485F-8AAA-EA89674592AE}" destId="{6C8CE4CE-73F1-48F4-BE38-53158B203FE4}" srcOrd="0" destOrd="0" presId="urn:microsoft.com/office/officeart/2005/8/layout/chevron2"/>
    <dgm:cxn modelId="{391168C9-E111-428D-A975-92DDD4319FC1}" srcId="{E0A29E4E-D1D6-4914-97CD-C688E70433F2}" destId="{D525349E-B724-435F-B6CF-4E6A6CC7B9B0}" srcOrd="1" destOrd="0" parTransId="{CFA0FA5B-0EEC-4794-878B-6A330CAE57FD}" sibTransId="{8B78A37C-DE77-4B30-BDF4-91EF980A718D}"/>
    <dgm:cxn modelId="{F27759CB-3BFA-4C70-9467-2BD2C098718C}" type="presOf" srcId="{D525349E-B724-435F-B6CF-4E6A6CC7B9B0}" destId="{7828D64D-5D2B-4102-8B50-1D6D0C87C59D}" srcOrd="0" destOrd="1" presId="urn:microsoft.com/office/officeart/2005/8/layout/chevron2"/>
    <dgm:cxn modelId="{8DEF2CCC-F115-4EB5-8085-12D67213A9A0}" type="presOf" srcId="{73AF2011-A51C-46F3-8AF3-DC3C99E5BD40}" destId="{93CE3296-6D7E-4E8D-ADBD-FE6DFF4B2F4E}" srcOrd="0" destOrd="0" presId="urn:microsoft.com/office/officeart/2005/8/layout/chevron2"/>
    <dgm:cxn modelId="{7562DBCE-C74F-47A7-AB1D-AFE643FEB22A}" type="presOf" srcId="{AE478BC6-A420-4183-A8F2-2ACDF70CCB19}" destId="{0AB4C5F9-E805-4D40-9CB9-15F9824A571C}" srcOrd="0" destOrd="0" presId="urn:microsoft.com/office/officeart/2005/8/layout/chevron2"/>
    <dgm:cxn modelId="{A9D0B8D6-9CE6-407D-BDC1-AF98E754F0A1}" type="presOf" srcId="{3AB32D19-699E-4F25-9B42-8CE056A235D5}" destId="{AC66E101-09FD-46CE-BFF4-2957A4B6CAA8}" srcOrd="0" destOrd="2" presId="urn:microsoft.com/office/officeart/2005/8/layout/chevron2"/>
    <dgm:cxn modelId="{FF2622DB-96FC-4B59-963D-237A83C5373E}" type="presOf" srcId="{7737E33B-A139-444C-A44C-D2A013CF2B08}" destId="{7828D64D-5D2B-4102-8B50-1D6D0C87C59D}" srcOrd="0" destOrd="2" presId="urn:microsoft.com/office/officeart/2005/8/layout/chevron2"/>
    <dgm:cxn modelId="{DA4B57F4-5F31-4764-82F7-842ECED664F8}" srcId="{521C1F5E-6EFA-44BF-81FF-A5C04825CD45}" destId="{98B80241-340B-46E6-970D-E4819DEC7A1E}" srcOrd="1" destOrd="0" parTransId="{92E5ECBF-1E2E-46FA-B83E-684D08EBF372}" sibTransId="{F80E4AA7-3253-446C-B423-9157221262AF}"/>
    <dgm:cxn modelId="{8411FDFF-5585-4102-9348-96EE0FEE826C}" type="presOf" srcId="{5A102563-3C07-458D-BE7C-2364C406BBC9}" destId="{D354D2FC-49ED-4A87-AC58-4C7DC6201CB7}" srcOrd="0" destOrd="0" presId="urn:microsoft.com/office/officeart/2005/8/layout/chevron2"/>
    <dgm:cxn modelId="{F4FAF100-5AB8-4547-8644-5F694AC0FCC5}" type="presParOf" srcId="{93CE3296-6D7E-4E8D-ADBD-FE6DFF4B2F4E}" destId="{C38865E2-61D9-4D30-8231-965E86063A4F}" srcOrd="0" destOrd="0" presId="urn:microsoft.com/office/officeart/2005/8/layout/chevron2"/>
    <dgm:cxn modelId="{741B0F76-9976-4439-9A82-160EEACF60CB}" type="presParOf" srcId="{C38865E2-61D9-4D30-8231-965E86063A4F}" destId="{4356ADF9-57EF-4376-9037-C8A21F018F98}" srcOrd="0" destOrd="0" presId="urn:microsoft.com/office/officeart/2005/8/layout/chevron2"/>
    <dgm:cxn modelId="{291F73A7-B0F1-4EAA-90F1-A74F82721744}" type="presParOf" srcId="{C38865E2-61D9-4D30-8231-965E86063A4F}" destId="{6C8CE4CE-73F1-48F4-BE38-53158B203FE4}" srcOrd="1" destOrd="0" presId="urn:microsoft.com/office/officeart/2005/8/layout/chevron2"/>
    <dgm:cxn modelId="{421597FC-0C2E-4BA5-97E5-19E51EB89617}" type="presParOf" srcId="{93CE3296-6D7E-4E8D-ADBD-FE6DFF4B2F4E}" destId="{F277C9E6-6E1B-4280-BA2E-4467423DEE25}" srcOrd="1" destOrd="0" presId="urn:microsoft.com/office/officeart/2005/8/layout/chevron2"/>
    <dgm:cxn modelId="{FA112FB6-B156-4489-A666-66D1D4F49D2D}" type="presParOf" srcId="{93CE3296-6D7E-4E8D-ADBD-FE6DFF4B2F4E}" destId="{A3E940FB-979E-4523-B3C7-504ADE7F189F}" srcOrd="2" destOrd="0" presId="urn:microsoft.com/office/officeart/2005/8/layout/chevron2"/>
    <dgm:cxn modelId="{FCDBBD22-DF05-4402-8172-3F4A1EDE6C3B}" type="presParOf" srcId="{A3E940FB-979E-4523-B3C7-504ADE7F189F}" destId="{577C3428-10CA-4D86-B520-B0AC2A7571B2}" srcOrd="0" destOrd="0" presId="urn:microsoft.com/office/officeart/2005/8/layout/chevron2"/>
    <dgm:cxn modelId="{89FD80E0-77DB-4F5D-91D3-1D953A3C0CB2}" type="presParOf" srcId="{A3E940FB-979E-4523-B3C7-504ADE7F189F}" destId="{D354D2FC-49ED-4A87-AC58-4C7DC6201CB7}" srcOrd="1" destOrd="0" presId="urn:microsoft.com/office/officeart/2005/8/layout/chevron2"/>
    <dgm:cxn modelId="{D3720933-F1C3-411A-9923-D9726E2A6941}" type="presParOf" srcId="{93CE3296-6D7E-4E8D-ADBD-FE6DFF4B2F4E}" destId="{54F32957-606F-4339-BEB0-9CD37509F948}" srcOrd="3" destOrd="0" presId="urn:microsoft.com/office/officeart/2005/8/layout/chevron2"/>
    <dgm:cxn modelId="{5727EBBE-ACBA-4973-8530-8FF0C2659A6A}" type="presParOf" srcId="{93CE3296-6D7E-4E8D-ADBD-FE6DFF4B2F4E}" destId="{E3754D97-5339-45BB-8C65-931702014A71}" srcOrd="4" destOrd="0" presId="urn:microsoft.com/office/officeart/2005/8/layout/chevron2"/>
    <dgm:cxn modelId="{B4E97BEF-6B31-452D-AF92-5A55421A4D1E}" type="presParOf" srcId="{E3754D97-5339-45BB-8C65-931702014A71}" destId="{0AB4C5F9-E805-4D40-9CB9-15F9824A571C}" srcOrd="0" destOrd="0" presId="urn:microsoft.com/office/officeart/2005/8/layout/chevron2"/>
    <dgm:cxn modelId="{0BFBB77F-74A3-4C2C-8356-A3FBEAF78664}" type="presParOf" srcId="{E3754D97-5339-45BB-8C65-931702014A71}" destId="{AC66E101-09FD-46CE-BFF4-2957A4B6CAA8}" srcOrd="1" destOrd="0" presId="urn:microsoft.com/office/officeart/2005/8/layout/chevron2"/>
    <dgm:cxn modelId="{A87F91E4-1283-4319-BD4D-AF075004E069}" type="presParOf" srcId="{93CE3296-6D7E-4E8D-ADBD-FE6DFF4B2F4E}" destId="{8F9F2391-EC51-436A-8B44-2BFB698DF32D}" srcOrd="5" destOrd="0" presId="urn:microsoft.com/office/officeart/2005/8/layout/chevron2"/>
    <dgm:cxn modelId="{12984694-99F2-4FF4-A02A-2FF18B79F25A}" type="presParOf" srcId="{93CE3296-6D7E-4E8D-ADBD-FE6DFF4B2F4E}" destId="{9695AEE4-0666-47F8-BB96-CA3F8A9970DD}" srcOrd="6" destOrd="0" presId="urn:microsoft.com/office/officeart/2005/8/layout/chevron2"/>
    <dgm:cxn modelId="{C932CD12-7713-4A98-A5A7-0DABAA3FCC0F}" type="presParOf" srcId="{9695AEE4-0666-47F8-BB96-CA3F8A9970DD}" destId="{33103F70-A30A-4F6C-8E70-A02C8C99B259}" srcOrd="0" destOrd="0" presId="urn:microsoft.com/office/officeart/2005/8/layout/chevron2"/>
    <dgm:cxn modelId="{7F8867AF-9A46-414D-AAFA-1BFE843A29F6}" type="presParOf" srcId="{9695AEE4-0666-47F8-BB96-CA3F8A9970DD}" destId="{7828D64D-5D2B-4102-8B50-1D6D0C87C5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7F3FCF-5BFC-4134-A7A8-EE005A42377F}"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FEE7A6-03B3-4524-9E45-D5CBA001C872}">
      <dgm:prSet/>
      <dgm:spPr/>
      <dgm:t>
        <a:bodyPr/>
        <a:lstStyle/>
        <a:p>
          <a:r>
            <a:rPr lang="en-GB"/>
            <a:t>Third party interventions were used to help tackle certain issues </a:t>
          </a:r>
          <a:endParaRPr lang="en-US"/>
        </a:p>
      </dgm:t>
    </dgm:pt>
    <dgm:pt modelId="{C62A5CD4-3362-4FCA-9836-E132363E88F7}" type="parTrans" cxnId="{771B9BC3-56B6-4D3C-BC87-7F16A7DB9B30}">
      <dgm:prSet/>
      <dgm:spPr/>
      <dgm:t>
        <a:bodyPr/>
        <a:lstStyle/>
        <a:p>
          <a:endParaRPr lang="en-US"/>
        </a:p>
      </dgm:t>
    </dgm:pt>
    <dgm:pt modelId="{F7C1DB05-C5AF-46F3-938D-10ABF2C66901}" type="sibTrans" cxnId="{771B9BC3-56B6-4D3C-BC87-7F16A7DB9B30}">
      <dgm:prSet/>
      <dgm:spPr/>
      <dgm:t>
        <a:bodyPr/>
        <a:lstStyle/>
        <a:p>
          <a:endParaRPr lang="en-US"/>
        </a:p>
      </dgm:t>
    </dgm:pt>
    <dgm:pt modelId="{52A84247-022E-40F1-A28D-9BD2082AA695}">
      <dgm:prSet/>
      <dgm:spPr/>
      <dgm:t>
        <a:bodyPr/>
        <a:lstStyle/>
        <a:p>
          <a:r>
            <a:rPr lang="en-GB"/>
            <a:t>Jobcentre plus- to help mother with employment and training</a:t>
          </a:r>
          <a:endParaRPr lang="en-US"/>
        </a:p>
      </dgm:t>
    </dgm:pt>
    <dgm:pt modelId="{0567F507-634D-4D4C-A673-3E67A793C8AA}" type="parTrans" cxnId="{568E9099-2727-439E-B73A-AAAFED87504E}">
      <dgm:prSet/>
      <dgm:spPr/>
      <dgm:t>
        <a:bodyPr/>
        <a:lstStyle/>
        <a:p>
          <a:endParaRPr lang="en-US"/>
        </a:p>
      </dgm:t>
    </dgm:pt>
    <dgm:pt modelId="{12C9CC80-CEF6-4D4B-90B0-0663D9BC17A0}" type="sibTrans" cxnId="{568E9099-2727-439E-B73A-AAAFED87504E}">
      <dgm:prSet/>
      <dgm:spPr/>
      <dgm:t>
        <a:bodyPr/>
        <a:lstStyle/>
        <a:p>
          <a:endParaRPr lang="en-US"/>
        </a:p>
      </dgm:t>
    </dgm:pt>
    <dgm:pt modelId="{48E07D5D-3B45-438F-BB1D-0531DD6FA78E}">
      <dgm:prSet/>
      <dgm:spPr/>
      <dgm:t>
        <a:bodyPr/>
        <a:lstStyle/>
        <a:p>
          <a:r>
            <a:rPr lang="en-GB"/>
            <a:t>Education services – children's schooling needs</a:t>
          </a:r>
          <a:endParaRPr lang="en-US"/>
        </a:p>
      </dgm:t>
    </dgm:pt>
    <dgm:pt modelId="{2E2F1C14-B0EC-4101-8A78-74E4FCD59AEC}" type="parTrans" cxnId="{FCB72BDA-DA9C-4A45-AB0D-C9C38C41DD77}">
      <dgm:prSet/>
      <dgm:spPr/>
      <dgm:t>
        <a:bodyPr/>
        <a:lstStyle/>
        <a:p>
          <a:endParaRPr lang="en-US"/>
        </a:p>
      </dgm:t>
    </dgm:pt>
    <dgm:pt modelId="{4622350C-EB92-4E8E-BD3F-494FBE2AC3AA}" type="sibTrans" cxnId="{FCB72BDA-DA9C-4A45-AB0D-C9C38C41DD77}">
      <dgm:prSet/>
      <dgm:spPr/>
      <dgm:t>
        <a:bodyPr/>
        <a:lstStyle/>
        <a:p>
          <a:endParaRPr lang="en-US"/>
        </a:p>
      </dgm:t>
    </dgm:pt>
    <dgm:pt modelId="{372553ED-30D0-43E7-ACF2-8026518A6721}">
      <dgm:prSet/>
      <dgm:spPr/>
      <dgm:t>
        <a:bodyPr/>
        <a:lstStyle/>
        <a:p>
          <a:r>
            <a:rPr lang="en-GB"/>
            <a:t>Connexions- help older children</a:t>
          </a:r>
          <a:endParaRPr lang="en-US"/>
        </a:p>
      </dgm:t>
    </dgm:pt>
    <dgm:pt modelId="{84F5F3B1-0C2A-4CE3-B7E5-65B1FE2B93E6}" type="parTrans" cxnId="{B8B49509-910F-4B7A-A9E4-64CF93D84947}">
      <dgm:prSet/>
      <dgm:spPr/>
      <dgm:t>
        <a:bodyPr/>
        <a:lstStyle/>
        <a:p>
          <a:endParaRPr lang="en-US"/>
        </a:p>
      </dgm:t>
    </dgm:pt>
    <dgm:pt modelId="{F32FC0DC-89DF-41B3-9F6D-89A63915DC00}" type="sibTrans" cxnId="{B8B49509-910F-4B7A-A9E4-64CF93D84947}">
      <dgm:prSet/>
      <dgm:spPr/>
      <dgm:t>
        <a:bodyPr/>
        <a:lstStyle/>
        <a:p>
          <a:endParaRPr lang="en-US"/>
        </a:p>
      </dgm:t>
    </dgm:pt>
    <dgm:pt modelId="{E2488B39-26B6-4305-B788-E47807C207A1}">
      <dgm:prSet/>
      <dgm:spPr/>
      <dgm:t>
        <a:bodyPr/>
        <a:lstStyle/>
        <a:p>
          <a:r>
            <a:rPr lang="en-GB"/>
            <a:t>Core team- alternative school for disabled child.</a:t>
          </a:r>
          <a:endParaRPr lang="en-US"/>
        </a:p>
      </dgm:t>
    </dgm:pt>
    <dgm:pt modelId="{065741BB-3961-4BAE-9FF1-626F87058017}" type="parTrans" cxnId="{B88DF7D1-0AF0-4B85-AD7D-E54B88C92E3A}">
      <dgm:prSet/>
      <dgm:spPr/>
      <dgm:t>
        <a:bodyPr/>
        <a:lstStyle/>
        <a:p>
          <a:endParaRPr lang="en-US"/>
        </a:p>
      </dgm:t>
    </dgm:pt>
    <dgm:pt modelId="{C2CBEE32-9C21-4989-896F-D6DB246885A6}" type="sibTrans" cxnId="{B88DF7D1-0AF0-4B85-AD7D-E54B88C92E3A}">
      <dgm:prSet/>
      <dgm:spPr/>
      <dgm:t>
        <a:bodyPr/>
        <a:lstStyle/>
        <a:p>
          <a:endParaRPr lang="en-US"/>
        </a:p>
      </dgm:t>
    </dgm:pt>
    <dgm:pt modelId="{7E53B143-A1F7-4DA6-B3F4-171B29F952BF}" type="pres">
      <dgm:prSet presAssocID="{667F3FCF-5BFC-4134-A7A8-EE005A42377F}" presName="Name0" presStyleCnt="0">
        <dgm:presLayoutVars>
          <dgm:dir/>
          <dgm:resizeHandles val="exact"/>
        </dgm:presLayoutVars>
      </dgm:prSet>
      <dgm:spPr/>
    </dgm:pt>
    <dgm:pt modelId="{A7A5DB2A-2325-432C-8D9F-AA02B5C3D37D}" type="pres">
      <dgm:prSet presAssocID="{7DFEE7A6-03B3-4524-9E45-D5CBA001C872}" presName="node" presStyleLbl="node1" presStyleIdx="0" presStyleCnt="5">
        <dgm:presLayoutVars>
          <dgm:bulletEnabled val="1"/>
        </dgm:presLayoutVars>
      </dgm:prSet>
      <dgm:spPr/>
    </dgm:pt>
    <dgm:pt modelId="{49F4007B-6A77-4346-AD03-8174C75F041D}" type="pres">
      <dgm:prSet presAssocID="{F7C1DB05-C5AF-46F3-938D-10ABF2C66901}" presName="sibTrans" presStyleLbl="sibTrans1D1" presStyleIdx="0" presStyleCnt="4"/>
      <dgm:spPr/>
    </dgm:pt>
    <dgm:pt modelId="{5C9FC129-61BA-4572-B654-FADD6C00D5A2}" type="pres">
      <dgm:prSet presAssocID="{F7C1DB05-C5AF-46F3-938D-10ABF2C66901}" presName="connectorText" presStyleLbl="sibTrans1D1" presStyleIdx="0" presStyleCnt="4"/>
      <dgm:spPr/>
    </dgm:pt>
    <dgm:pt modelId="{8C13811B-4CEB-4266-91CB-C211DDE3D203}" type="pres">
      <dgm:prSet presAssocID="{52A84247-022E-40F1-A28D-9BD2082AA695}" presName="node" presStyleLbl="node1" presStyleIdx="1" presStyleCnt="5">
        <dgm:presLayoutVars>
          <dgm:bulletEnabled val="1"/>
        </dgm:presLayoutVars>
      </dgm:prSet>
      <dgm:spPr/>
    </dgm:pt>
    <dgm:pt modelId="{C5578630-5BA9-4FD8-A300-787CD81073F6}" type="pres">
      <dgm:prSet presAssocID="{12C9CC80-CEF6-4D4B-90B0-0663D9BC17A0}" presName="sibTrans" presStyleLbl="sibTrans1D1" presStyleIdx="1" presStyleCnt="4"/>
      <dgm:spPr/>
    </dgm:pt>
    <dgm:pt modelId="{14CD50C3-DA07-4993-8DC8-24125B18E194}" type="pres">
      <dgm:prSet presAssocID="{12C9CC80-CEF6-4D4B-90B0-0663D9BC17A0}" presName="connectorText" presStyleLbl="sibTrans1D1" presStyleIdx="1" presStyleCnt="4"/>
      <dgm:spPr/>
    </dgm:pt>
    <dgm:pt modelId="{176A617E-AA94-4E02-8826-9690A9B6FF82}" type="pres">
      <dgm:prSet presAssocID="{48E07D5D-3B45-438F-BB1D-0531DD6FA78E}" presName="node" presStyleLbl="node1" presStyleIdx="2" presStyleCnt="5">
        <dgm:presLayoutVars>
          <dgm:bulletEnabled val="1"/>
        </dgm:presLayoutVars>
      </dgm:prSet>
      <dgm:spPr/>
    </dgm:pt>
    <dgm:pt modelId="{125B1488-F4AE-4D6C-AD31-C1B14B837068}" type="pres">
      <dgm:prSet presAssocID="{4622350C-EB92-4E8E-BD3F-494FBE2AC3AA}" presName="sibTrans" presStyleLbl="sibTrans1D1" presStyleIdx="2" presStyleCnt="4"/>
      <dgm:spPr/>
    </dgm:pt>
    <dgm:pt modelId="{6753E5F6-E647-4709-ACA4-8D7713382577}" type="pres">
      <dgm:prSet presAssocID="{4622350C-EB92-4E8E-BD3F-494FBE2AC3AA}" presName="connectorText" presStyleLbl="sibTrans1D1" presStyleIdx="2" presStyleCnt="4"/>
      <dgm:spPr/>
    </dgm:pt>
    <dgm:pt modelId="{21384B2D-E8DE-4356-B136-841E3C5850C6}" type="pres">
      <dgm:prSet presAssocID="{372553ED-30D0-43E7-ACF2-8026518A6721}" presName="node" presStyleLbl="node1" presStyleIdx="3" presStyleCnt="5">
        <dgm:presLayoutVars>
          <dgm:bulletEnabled val="1"/>
        </dgm:presLayoutVars>
      </dgm:prSet>
      <dgm:spPr/>
    </dgm:pt>
    <dgm:pt modelId="{74657250-1EA4-44ED-AC15-489BDC706FD7}" type="pres">
      <dgm:prSet presAssocID="{F32FC0DC-89DF-41B3-9F6D-89A63915DC00}" presName="sibTrans" presStyleLbl="sibTrans1D1" presStyleIdx="3" presStyleCnt="4"/>
      <dgm:spPr/>
    </dgm:pt>
    <dgm:pt modelId="{A0C26D6B-FD0A-407F-8890-8EF1268F6426}" type="pres">
      <dgm:prSet presAssocID="{F32FC0DC-89DF-41B3-9F6D-89A63915DC00}" presName="connectorText" presStyleLbl="sibTrans1D1" presStyleIdx="3" presStyleCnt="4"/>
      <dgm:spPr/>
    </dgm:pt>
    <dgm:pt modelId="{6B032ADA-4831-4ACF-9B9C-C62646618FBE}" type="pres">
      <dgm:prSet presAssocID="{E2488B39-26B6-4305-B788-E47807C207A1}" presName="node" presStyleLbl="node1" presStyleIdx="4" presStyleCnt="5">
        <dgm:presLayoutVars>
          <dgm:bulletEnabled val="1"/>
        </dgm:presLayoutVars>
      </dgm:prSet>
      <dgm:spPr/>
    </dgm:pt>
  </dgm:ptLst>
  <dgm:cxnLst>
    <dgm:cxn modelId="{91A6A801-4208-4D43-902F-073F004FEADE}" type="presOf" srcId="{372553ED-30D0-43E7-ACF2-8026518A6721}" destId="{21384B2D-E8DE-4356-B136-841E3C5850C6}" srcOrd="0" destOrd="0" presId="urn:microsoft.com/office/officeart/2016/7/layout/RepeatingBendingProcessNew"/>
    <dgm:cxn modelId="{30B10903-C8E8-4F1A-AEBD-5FF742D9C8FF}" type="presOf" srcId="{48E07D5D-3B45-438F-BB1D-0531DD6FA78E}" destId="{176A617E-AA94-4E02-8826-9690A9B6FF82}" srcOrd="0" destOrd="0" presId="urn:microsoft.com/office/officeart/2016/7/layout/RepeatingBendingProcessNew"/>
    <dgm:cxn modelId="{23A56C05-23E4-42A8-906F-6BD72B6FE7F2}" type="presOf" srcId="{E2488B39-26B6-4305-B788-E47807C207A1}" destId="{6B032ADA-4831-4ACF-9B9C-C62646618FBE}" srcOrd="0" destOrd="0" presId="urn:microsoft.com/office/officeart/2016/7/layout/RepeatingBendingProcessNew"/>
    <dgm:cxn modelId="{B8B49509-910F-4B7A-A9E4-64CF93D84947}" srcId="{667F3FCF-5BFC-4134-A7A8-EE005A42377F}" destId="{372553ED-30D0-43E7-ACF2-8026518A6721}" srcOrd="3" destOrd="0" parTransId="{84F5F3B1-0C2A-4CE3-B7E5-65B1FE2B93E6}" sibTransId="{F32FC0DC-89DF-41B3-9F6D-89A63915DC00}"/>
    <dgm:cxn modelId="{48978E0A-5535-4DA3-B3B6-D67A02DB3514}" type="presOf" srcId="{4622350C-EB92-4E8E-BD3F-494FBE2AC3AA}" destId="{125B1488-F4AE-4D6C-AD31-C1B14B837068}" srcOrd="0" destOrd="0" presId="urn:microsoft.com/office/officeart/2016/7/layout/RepeatingBendingProcessNew"/>
    <dgm:cxn modelId="{AFAD561D-F02F-46A1-AB50-AC79052BEEBC}" type="presOf" srcId="{7DFEE7A6-03B3-4524-9E45-D5CBA001C872}" destId="{A7A5DB2A-2325-432C-8D9F-AA02B5C3D37D}" srcOrd="0" destOrd="0" presId="urn:microsoft.com/office/officeart/2016/7/layout/RepeatingBendingProcessNew"/>
    <dgm:cxn modelId="{09A5FA26-5628-4DCC-851A-B7EEBF2EC32B}" type="presOf" srcId="{667F3FCF-5BFC-4134-A7A8-EE005A42377F}" destId="{7E53B143-A1F7-4DA6-B3F4-171B29F952BF}" srcOrd="0" destOrd="0" presId="urn:microsoft.com/office/officeart/2016/7/layout/RepeatingBendingProcessNew"/>
    <dgm:cxn modelId="{9B824130-8B5B-4714-BE79-F7E6115873A1}" type="presOf" srcId="{F7C1DB05-C5AF-46F3-938D-10ABF2C66901}" destId="{5C9FC129-61BA-4572-B654-FADD6C00D5A2}" srcOrd="1" destOrd="0" presId="urn:microsoft.com/office/officeart/2016/7/layout/RepeatingBendingProcessNew"/>
    <dgm:cxn modelId="{A81BD333-CEBD-4E4B-9933-1C6CAB9CB22F}" type="presOf" srcId="{12C9CC80-CEF6-4D4B-90B0-0663D9BC17A0}" destId="{14CD50C3-DA07-4993-8DC8-24125B18E194}" srcOrd="1" destOrd="0" presId="urn:microsoft.com/office/officeart/2016/7/layout/RepeatingBendingProcessNew"/>
    <dgm:cxn modelId="{82932C42-3A43-4708-BFD0-80C763C57842}" type="presOf" srcId="{F32FC0DC-89DF-41B3-9F6D-89A63915DC00}" destId="{74657250-1EA4-44ED-AC15-489BDC706FD7}" srcOrd="0" destOrd="0" presId="urn:microsoft.com/office/officeart/2016/7/layout/RepeatingBendingProcessNew"/>
    <dgm:cxn modelId="{0BC28047-A577-4721-9FE2-E36619D5F6C5}" type="presOf" srcId="{4622350C-EB92-4E8E-BD3F-494FBE2AC3AA}" destId="{6753E5F6-E647-4709-ACA4-8D7713382577}" srcOrd="1" destOrd="0" presId="urn:microsoft.com/office/officeart/2016/7/layout/RepeatingBendingProcessNew"/>
    <dgm:cxn modelId="{D4104576-9E20-4EA8-94E6-F1FDD5AAE97A}" type="presOf" srcId="{F32FC0DC-89DF-41B3-9F6D-89A63915DC00}" destId="{A0C26D6B-FD0A-407F-8890-8EF1268F6426}" srcOrd="1" destOrd="0" presId="urn:microsoft.com/office/officeart/2016/7/layout/RepeatingBendingProcessNew"/>
    <dgm:cxn modelId="{568E9099-2727-439E-B73A-AAAFED87504E}" srcId="{667F3FCF-5BFC-4134-A7A8-EE005A42377F}" destId="{52A84247-022E-40F1-A28D-9BD2082AA695}" srcOrd="1" destOrd="0" parTransId="{0567F507-634D-4D4C-A673-3E67A793C8AA}" sibTransId="{12C9CC80-CEF6-4D4B-90B0-0663D9BC17A0}"/>
    <dgm:cxn modelId="{F4C23DAB-A294-438C-8DCF-7CA4BF483F88}" type="presOf" srcId="{12C9CC80-CEF6-4D4B-90B0-0663D9BC17A0}" destId="{C5578630-5BA9-4FD8-A300-787CD81073F6}" srcOrd="0" destOrd="0" presId="urn:microsoft.com/office/officeart/2016/7/layout/RepeatingBendingProcessNew"/>
    <dgm:cxn modelId="{771B9BC3-56B6-4D3C-BC87-7F16A7DB9B30}" srcId="{667F3FCF-5BFC-4134-A7A8-EE005A42377F}" destId="{7DFEE7A6-03B3-4524-9E45-D5CBA001C872}" srcOrd="0" destOrd="0" parTransId="{C62A5CD4-3362-4FCA-9836-E132363E88F7}" sibTransId="{F7C1DB05-C5AF-46F3-938D-10ABF2C66901}"/>
    <dgm:cxn modelId="{B88DF7D1-0AF0-4B85-AD7D-E54B88C92E3A}" srcId="{667F3FCF-5BFC-4134-A7A8-EE005A42377F}" destId="{E2488B39-26B6-4305-B788-E47807C207A1}" srcOrd="4" destOrd="0" parTransId="{065741BB-3961-4BAE-9FF1-626F87058017}" sibTransId="{C2CBEE32-9C21-4989-896F-D6DB246885A6}"/>
    <dgm:cxn modelId="{FCB72BDA-DA9C-4A45-AB0D-C9C38C41DD77}" srcId="{667F3FCF-5BFC-4134-A7A8-EE005A42377F}" destId="{48E07D5D-3B45-438F-BB1D-0531DD6FA78E}" srcOrd="2" destOrd="0" parTransId="{2E2F1C14-B0EC-4101-8A78-74E4FCD59AEC}" sibTransId="{4622350C-EB92-4E8E-BD3F-494FBE2AC3AA}"/>
    <dgm:cxn modelId="{72313AE8-468C-49DD-A4F2-EB3CB6446B22}" type="presOf" srcId="{F7C1DB05-C5AF-46F3-938D-10ABF2C66901}" destId="{49F4007B-6A77-4346-AD03-8174C75F041D}" srcOrd="0" destOrd="0" presId="urn:microsoft.com/office/officeart/2016/7/layout/RepeatingBendingProcessNew"/>
    <dgm:cxn modelId="{71778BE8-B75A-4BAF-99E7-624D711C2EDE}" type="presOf" srcId="{52A84247-022E-40F1-A28D-9BD2082AA695}" destId="{8C13811B-4CEB-4266-91CB-C211DDE3D203}" srcOrd="0" destOrd="0" presId="urn:microsoft.com/office/officeart/2016/7/layout/RepeatingBendingProcessNew"/>
    <dgm:cxn modelId="{238BC3EC-8E8D-4EA0-BB2F-941FB84C9967}" type="presParOf" srcId="{7E53B143-A1F7-4DA6-B3F4-171B29F952BF}" destId="{A7A5DB2A-2325-432C-8D9F-AA02B5C3D37D}" srcOrd="0" destOrd="0" presId="urn:microsoft.com/office/officeart/2016/7/layout/RepeatingBendingProcessNew"/>
    <dgm:cxn modelId="{2D1ABE72-6B3D-4DB0-8E6D-CDAD7C24B603}" type="presParOf" srcId="{7E53B143-A1F7-4DA6-B3F4-171B29F952BF}" destId="{49F4007B-6A77-4346-AD03-8174C75F041D}" srcOrd="1" destOrd="0" presId="urn:microsoft.com/office/officeart/2016/7/layout/RepeatingBendingProcessNew"/>
    <dgm:cxn modelId="{19D95C0C-B65E-439A-88D9-E0DB939CAECA}" type="presParOf" srcId="{49F4007B-6A77-4346-AD03-8174C75F041D}" destId="{5C9FC129-61BA-4572-B654-FADD6C00D5A2}" srcOrd="0" destOrd="0" presId="urn:microsoft.com/office/officeart/2016/7/layout/RepeatingBendingProcessNew"/>
    <dgm:cxn modelId="{91049C69-DBBC-452B-ABB0-40F2836F05CC}" type="presParOf" srcId="{7E53B143-A1F7-4DA6-B3F4-171B29F952BF}" destId="{8C13811B-4CEB-4266-91CB-C211DDE3D203}" srcOrd="2" destOrd="0" presId="urn:microsoft.com/office/officeart/2016/7/layout/RepeatingBendingProcessNew"/>
    <dgm:cxn modelId="{DDC38733-0D20-49B1-80B5-E6E0B732CB64}" type="presParOf" srcId="{7E53B143-A1F7-4DA6-B3F4-171B29F952BF}" destId="{C5578630-5BA9-4FD8-A300-787CD81073F6}" srcOrd="3" destOrd="0" presId="urn:microsoft.com/office/officeart/2016/7/layout/RepeatingBendingProcessNew"/>
    <dgm:cxn modelId="{E27F360D-86FB-4587-AF70-92285AFCE72D}" type="presParOf" srcId="{C5578630-5BA9-4FD8-A300-787CD81073F6}" destId="{14CD50C3-DA07-4993-8DC8-24125B18E194}" srcOrd="0" destOrd="0" presId="urn:microsoft.com/office/officeart/2016/7/layout/RepeatingBendingProcessNew"/>
    <dgm:cxn modelId="{DD982591-CD88-4FEB-88A4-830C546E3CE3}" type="presParOf" srcId="{7E53B143-A1F7-4DA6-B3F4-171B29F952BF}" destId="{176A617E-AA94-4E02-8826-9690A9B6FF82}" srcOrd="4" destOrd="0" presId="urn:microsoft.com/office/officeart/2016/7/layout/RepeatingBendingProcessNew"/>
    <dgm:cxn modelId="{662AF688-0F21-46C6-83BA-A0E07BD3B731}" type="presParOf" srcId="{7E53B143-A1F7-4DA6-B3F4-171B29F952BF}" destId="{125B1488-F4AE-4D6C-AD31-C1B14B837068}" srcOrd="5" destOrd="0" presId="urn:microsoft.com/office/officeart/2016/7/layout/RepeatingBendingProcessNew"/>
    <dgm:cxn modelId="{D5C91AAB-C97B-4295-9DC4-5FAAEC1C004D}" type="presParOf" srcId="{125B1488-F4AE-4D6C-AD31-C1B14B837068}" destId="{6753E5F6-E647-4709-ACA4-8D7713382577}" srcOrd="0" destOrd="0" presId="urn:microsoft.com/office/officeart/2016/7/layout/RepeatingBendingProcessNew"/>
    <dgm:cxn modelId="{41F11449-23EC-41E0-BAE4-1A2CCBA42AC6}" type="presParOf" srcId="{7E53B143-A1F7-4DA6-B3F4-171B29F952BF}" destId="{21384B2D-E8DE-4356-B136-841E3C5850C6}" srcOrd="6" destOrd="0" presId="urn:microsoft.com/office/officeart/2016/7/layout/RepeatingBendingProcessNew"/>
    <dgm:cxn modelId="{26EC5A94-1267-4A3F-ACAA-D04DD4523515}" type="presParOf" srcId="{7E53B143-A1F7-4DA6-B3F4-171B29F952BF}" destId="{74657250-1EA4-44ED-AC15-489BDC706FD7}" srcOrd="7" destOrd="0" presId="urn:microsoft.com/office/officeart/2016/7/layout/RepeatingBendingProcessNew"/>
    <dgm:cxn modelId="{AF387D19-92A0-4A8C-AE19-9E044F7A51CF}" type="presParOf" srcId="{74657250-1EA4-44ED-AC15-489BDC706FD7}" destId="{A0C26D6B-FD0A-407F-8890-8EF1268F6426}" srcOrd="0" destOrd="0" presId="urn:microsoft.com/office/officeart/2016/7/layout/RepeatingBendingProcessNew"/>
    <dgm:cxn modelId="{8C5F52C7-35F1-4414-BFBC-62FE725565CB}" type="presParOf" srcId="{7E53B143-A1F7-4DA6-B3F4-171B29F952BF}" destId="{6B032ADA-4831-4ACF-9B9C-C62646618FB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6E522C-7F07-44FD-A6CE-30137B4E15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5D3B7B-D21F-4F2F-84F9-0FA498949E40}">
      <dgm:prSet phldrT="[Text]" phldr="0"/>
      <dgm:spPr/>
      <dgm:t>
        <a:bodyPr/>
        <a:lstStyle/>
        <a:p>
          <a:pPr rtl="0"/>
          <a:r>
            <a:rPr lang="en-GB">
              <a:latin typeface="Arial" panose="020B0604020202020204"/>
            </a:rPr>
            <a:t>If a multi agency approach is not put in place the situation will only esscalate</a:t>
          </a:r>
          <a:endParaRPr lang="en-GB"/>
        </a:p>
      </dgm:t>
    </dgm:pt>
    <dgm:pt modelId="{415BBB3C-FB97-4150-B98D-E80DF1355218}" type="parTrans" cxnId="{BB17011F-10BB-457C-BE7A-BB97802E503B}">
      <dgm:prSet/>
      <dgm:spPr/>
      <dgm:t>
        <a:bodyPr/>
        <a:lstStyle/>
        <a:p>
          <a:endParaRPr lang="en-GB"/>
        </a:p>
      </dgm:t>
    </dgm:pt>
    <dgm:pt modelId="{2B7C5DA6-BB1A-4B67-A0C2-00D39D7A14A1}" type="sibTrans" cxnId="{BB17011F-10BB-457C-BE7A-BB97802E503B}">
      <dgm:prSet/>
      <dgm:spPr/>
      <dgm:t>
        <a:bodyPr/>
        <a:lstStyle/>
        <a:p>
          <a:endParaRPr lang="en-GB"/>
        </a:p>
      </dgm:t>
    </dgm:pt>
    <dgm:pt modelId="{F525D6EC-B260-4EB8-873F-6CC7A3E8B921}">
      <dgm:prSet phldrT="[Text]" phldr="0"/>
      <dgm:spPr/>
      <dgm:t>
        <a:bodyPr/>
        <a:lstStyle/>
        <a:p>
          <a:pPr rtl="0"/>
          <a:r>
            <a:rPr lang="en-GB">
              <a:latin typeface="Arial" panose="020B0604020202020204"/>
            </a:rPr>
            <a:t>Counseling for mother and children to reduce the impacts of second hand trauma caused to children as </a:t>
          </a:r>
          <a:r>
            <a:rPr lang="en-GB"/>
            <a:t>Hattendorf and Tollerud </a:t>
          </a:r>
          <a:r>
            <a:rPr lang="en-GB">
              <a:latin typeface="Arial" panose="020B0604020202020204"/>
            </a:rPr>
            <a:t>(</a:t>
          </a:r>
          <a:r>
            <a:rPr lang="en-GB"/>
            <a:t>2009)</a:t>
          </a:r>
          <a:r>
            <a:rPr lang="en-GB">
              <a:latin typeface="Arial" panose="020B0604020202020204"/>
            </a:rPr>
            <a:t> reveal in their research.</a:t>
          </a:r>
          <a:endParaRPr lang="en-GB"/>
        </a:p>
      </dgm:t>
    </dgm:pt>
    <dgm:pt modelId="{F5DCE024-58B3-423B-8B16-375F896B2E96}" type="parTrans" cxnId="{DA474688-A702-48ED-8836-D967EBB7724D}">
      <dgm:prSet/>
      <dgm:spPr/>
      <dgm:t>
        <a:bodyPr/>
        <a:lstStyle/>
        <a:p>
          <a:endParaRPr lang="en-GB"/>
        </a:p>
      </dgm:t>
    </dgm:pt>
    <dgm:pt modelId="{09468B3B-D5C6-4F18-B545-1ABD74C05EB9}" type="sibTrans" cxnId="{DA474688-A702-48ED-8836-D967EBB7724D}">
      <dgm:prSet/>
      <dgm:spPr/>
      <dgm:t>
        <a:bodyPr/>
        <a:lstStyle/>
        <a:p>
          <a:endParaRPr lang="en-GB"/>
        </a:p>
      </dgm:t>
    </dgm:pt>
    <dgm:pt modelId="{848A9F53-EB48-4C4B-A11D-E70679838DA2}" type="pres">
      <dgm:prSet presAssocID="{726E522C-7F07-44FD-A6CE-30137B4E1504}" presName="diagram" presStyleCnt="0">
        <dgm:presLayoutVars>
          <dgm:dir/>
          <dgm:resizeHandles val="exact"/>
        </dgm:presLayoutVars>
      </dgm:prSet>
      <dgm:spPr/>
    </dgm:pt>
    <dgm:pt modelId="{9181703D-806E-4CA0-B8A2-ED3D0B955FEF}" type="pres">
      <dgm:prSet presAssocID="{005D3B7B-D21F-4F2F-84F9-0FA498949E40}" presName="node" presStyleLbl="node1" presStyleIdx="0" presStyleCnt="2">
        <dgm:presLayoutVars>
          <dgm:bulletEnabled val="1"/>
        </dgm:presLayoutVars>
      </dgm:prSet>
      <dgm:spPr/>
    </dgm:pt>
    <dgm:pt modelId="{90678F9B-2826-4749-9578-8A8382FA43D2}" type="pres">
      <dgm:prSet presAssocID="{2B7C5DA6-BB1A-4B67-A0C2-00D39D7A14A1}" presName="sibTrans" presStyleCnt="0"/>
      <dgm:spPr/>
    </dgm:pt>
    <dgm:pt modelId="{75F905DF-F1EB-4BA3-AE12-BC4C2167547B}" type="pres">
      <dgm:prSet presAssocID="{F525D6EC-B260-4EB8-873F-6CC7A3E8B921}" presName="node" presStyleLbl="node1" presStyleIdx="1" presStyleCnt="2">
        <dgm:presLayoutVars>
          <dgm:bulletEnabled val="1"/>
        </dgm:presLayoutVars>
      </dgm:prSet>
      <dgm:spPr/>
    </dgm:pt>
  </dgm:ptLst>
  <dgm:cxnLst>
    <dgm:cxn modelId="{BB17011F-10BB-457C-BE7A-BB97802E503B}" srcId="{726E522C-7F07-44FD-A6CE-30137B4E1504}" destId="{005D3B7B-D21F-4F2F-84F9-0FA498949E40}" srcOrd="0" destOrd="0" parTransId="{415BBB3C-FB97-4150-B98D-E80DF1355218}" sibTransId="{2B7C5DA6-BB1A-4B67-A0C2-00D39D7A14A1}"/>
    <dgm:cxn modelId="{FB483C21-6C0B-48D1-B39A-F1F7666673BC}" type="presOf" srcId="{005D3B7B-D21F-4F2F-84F9-0FA498949E40}" destId="{9181703D-806E-4CA0-B8A2-ED3D0B955FEF}" srcOrd="0" destOrd="0" presId="urn:microsoft.com/office/officeart/2005/8/layout/default"/>
    <dgm:cxn modelId="{29E18A54-3BEE-40E3-91CC-FEAD8DAA5501}" type="presOf" srcId="{726E522C-7F07-44FD-A6CE-30137B4E1504}" destId="{848A9F53-EB48-4C4B-A11D-E70679838DA2}" srcOrd="0" destOrd="0" presId="urn:microsoft.com/office/officeart/2005/8/layout/default"/>
    <dgm:cxn modelId="{DA474688-A702-48ED-8836-D967EBB7724D}" srcId="{726E522C-7F07-44FD-A6CE-30137B4E1504}" destId="{F525D6EC-B260-4EB8-873F-6CC7A3E8B921}" srcOrd="1" destOrd="0" parTransId="{F5DCE024-58B3-423B-8B16-375F896B2E96}" sibTransId="{09468B3B-D5C6-4F18-B545-1ABD74C05EB9}"/>
    <dgm:cxn modelId="{23E9DCFB-DA63-484F-B03B-23B6A95331B6}" type="presOf" srcId="{F525D6EC-B260-4EB8-873F-6CC7A3E8B921}" destId="{75F905DF-F1EB-4BA3-AE12-BC4C2167547B}" srcOrd="0" destOrd="0" presId="urn:microsoft.com/office/officeart/2005/8/layout/default"/>
    <dgm:cxn modelId="{F4F6CD58-46C6-448C-9DC2-EFAB6197BD22}" type="presParOf" srcId="{848A9F53-EB48-4C4B-A11D-E70679838DA2}" destId="{9181703D-806E-4CA0-B8A2-ED3D0B955FEF}" srcOrd="0" destOrd="0" presId="urn:microsoft.com/office/officeart/2005/8/layout/default"/>
    <dgm:cxn modelId="{D422BA5C-5F39-45EA-87CC-07D66A15375E}" type="presParOf" srcId="{848A9F53-EB48-4C4B-A11D-E70679838DA2}" destId="{90678F9B-2826-4749-9578-8A8382FA43D2}" srcOrd="1" destOrd="0" presId="urn:microsoft.com/office/officeart/2005/8/layout/default"/>
    <dgm:cxn modelId="{3419B8AB-5DC7-4573-89C1-DFECFF510529}" type="presParOf" srcId="{848A9F53-EB48-4C4B-A11D-E70679838DA2}" destId="{75F905DF-F1EB-4BA3-AE12-BC4C2167547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6E4BA-EEE4-4FB9-9123-5B9631301044}">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4C41C-0ECF-49FB-81AF-B183F6AB5002}">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F6786E-5930-4A1D-B4F1-458985335342}">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Physical Well-Being</a:t>
          </a:r>
          <a:endParaRPr lang="en-GB" sz="1900" kern="1200"/>
        </a:p>
      </dsp:txBody>
      <dsp:txXfrm>
        <a:off x="937002" y="1903"/>
        <a:ext cx="5576601" cy="811257"/>
      </dsp:txXfrm>
    </dsp:sp>
    <dsp:sp modelId="{50D80EF8-08AC-47EF-939D-802ADF71C6CC}">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B9849-A62F-4C40-BA0E-A96C65209051}">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4DFB4-DFDB-4183-BA3E-B37C2CC7D011}">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Psychological and Emotional Well-Being</a:t>
          </a:r>
          <a:endParaRPr lang="en-GB" sz="1900" kern="1200"/>
        </a:p>
      </dsp:txBody>
      <dsp:txXfrm>
        <a:off x="937002" y="1015975"/>
        <a:ext cx="5576601" cy="811257"/>
      </dsp:txXfrm>
    </dsp:sp>
    <dsp:sp modelId="{0264830A-F011-4840-B2FE-4C96873E2B70}">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B8B7F-82B0-4538-AAB8-059167E4C6F6}">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DDCFE-9028-46F6-8450-89D4EF4E88E9}">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Social Well-Being</a:t>
          </a:r>
          <a:endParaRPr lang="en-GB" sz="1900" kern="1200"/>
        </a:p>
      </dsp:txBody>
      <dsp:txXfrm>
        <a:off x="937002" y="2030048"/>
        <a:ext cx="5576601" cy="811257"/>
      </dsp:txXfrm>
    </dsp:sp>
    <dsp:sp modelId="{E8EDCD25-F5E4-410B-BB1F-BA056B17BBB7}">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9A417-A486-4445-9CE7-F07ECD8BF94D}">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D85DF-E2B0-4070-A4B7-68E5DD060B01}">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Cognitive and Educational Well-Being</a:t>
          </a:r>
          <a:endParaRPr lang="en-GB" sz="1900" kern="1200"/>
        </a:p>
      </dsp:txBody>
      <dsp:txXfrm>
        <a:off x="937002" y="3044120"/>
        <a:ext cx="5576601" cy="811257"/>
      </dsp:txXfrm>
    </dsp:sp>
    <dsp:sp modelId="{3D65C78A-5758-4BAE-B98C-F42662F2B8B7}">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396DE-C0CF-4BC5-BEAD-1CE31E08E9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26F1AC-8656-4F59-A0E3-58274C49421D}">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Economic Well-Being</a:t>
          </a:r>
          <a:endParaRPr lang="en-GB" sz="1900" kern="1200"/>
        </a:p>
      </dsp:txBody>
      <dsp:txXfrm>
        <a:off x="937002" y="4058192"/>
        <a:ext cx="5576601" cy="811257"/>
      </dsp:txXfrm>
    </dsp:sp>
    <dsp:sp modelId="{36714800-0108-4DD1-B197-AE184FBF5330}">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36003-16FF-4571-BB0F-263F730EF215}">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8F8544-84B9-42F2-9275-9BAE88E40008}">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Stability</a:t>
          </a:r>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01E2E-8014-4426-8E32-8B79BAEE4617}">
      <dsp:nvSpPr>
        <dsp:cNvPr id="0" name=""/>
        <dsp:cNvSpPr/>
      </dsp:nvSpPr>
      <dsp:spPr>
        <a:xfrm>
          <a:off x="0" y="2999390"/>
          <a:ext cx="4604438" cy="1794164"/>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00CC7-EC88-4B56-8CAC-1776886D00B6}">
      <dsp:nvSpPr>
        <dsp:cNvPr id="0" name=""/>
        <dsp:cNvSpPr/>
      </dsp:nvSpPr>
      <dsp:spPr>
        <a:xfrm>
          <a:off x="371412" y="3447931"/>
          <a:ext cx="3772581" cy="897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Arial" panose="020B0604020202020204"/>
            </a:rPr>
            <a:t>Health and wellbeing can be described as the achievement and maintenance of physical and mental stability</a:t>
          </a:r>
          <a:endParaRPr lang="en-US" sz="1500" kern="1200"/>
        </a:p>
      </dsp:txBody>
      <dsp:txXfrm>
        <a:off x="371412" y="3447931"/>
        <a:ext cx="3772581" cy="89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16B66-48D9-4E15-B5A6-CFE8FED4AB8D}">
      <dsp:nvSpPr>
        <dsp:cNvPr id="0" name=""/>
        <dsp:cNvSpPr/>
      </dsp:nvSpPr>
      <dsp:spPr>
        <a:xfrm>
          <a:off x="0" y="804658"/>
          <a:ext cx="5204602" cy="2048283"/>
        </a:xfrm>
        <a:prstGeom prst="right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EAB72-52FC-4E45-852E-683BFFB96F59}">
      <dsp:nvSpPr>
        <dsp:cNvPr id="0" name=""/>
        <dsp:cNvSpPr/>
      </dsp:nvSpPr>
      <dsp:spPr>
        <a:xfrm>
          <a:off x="419824" y="1316729"/>
          <a:ext cx="4264318" cy="102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Arial" panose="020B0604020202020204"/>
            </a:rPr>
            <a:t>"</a:t>
          </a:r>
          <a:r>
            <a:rPr lang="en-US" sz="1400" kern="1200"/>
            <a:t>Children’s Worlds is a global research survey on children’s subjective wellbeing, aiming to improve children’s lives and to inform policy makers about action on improving childhood</a:t>
          </a:r>
          <a:r>
            <a:rPr lang="en-US" sz="1400" kern="1200">
              <a:latin typeface="Arial" panose="020B0604020202020204"/>
            </a:rPr>
            <a:t>". (UNICEF, 2021)</a:t>
          </a:r>
        </a:p>
      </dsp:txBody>
      <dsp:txXfrm>
        <a:off x="419824" y="1316729"/>
        <a:ext cx="4264318" cy="1024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7DA1-F26F-4B7A-8C26-764819837D67}">
      <dsp:nvSpPr>
        <dsp:cNvPr id="0" name=""/>
        <dsp:cNvSpPr/>
      </dsp:nvSpPr>
      <dsp:spPr>
        <a:xfrm>
          <a:off x="2823" y="542833"/>
          <a:ext cx="2239736" cy="134384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Every Child Metters Act 2004</a:t>
          </a:r>
          <a:endParaRPr lang="en-US" sz="2200" kern="1200"/>
        </a:p>
      </dsp:txBody>
      <dsp:txXfrm>
        <a:off x="2823" y="542833"/>
        <a:ext cx="2239736" cy="1343841"/>
      </dsp:txXfrm>
    </dsp:sp>
    <dsp:sp modelId="{815ADDDA-4933-480D-A0B0-E5B088E79A81}">
      <dsp:nvSpPr>
        <dsp:cNvPr id="0" name=""/>
        <dsp:cNvSpPr/>
      </dsp:nvSpPr>
      <dsp:spPr>
        <a:xfrm>
          <a:off x="2466533" y="542833"/>
          <a:ext cx="2239736" cy="1343841"/>
        </a:xfrm>
        <a:prstGeom prst="rect">
          <a:avLst/>
        </a:prstGeom>
        <a:solidFill>
          <a:schemeClr val="accent5">
            <a:hueOff val="1247956"/>
            <a:satOff val="-6520"/>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Housing Act 1996</a:t>
          </a:r>
          <a:endParaRPr lang="en-US" sz="2200" kern="1200"/>
        </a:p>
      </dsp:txBody>
      <dsp:txXfrm>
        <a:off x="2466533" y="542833"/>
        <a:ext cx="2239736" cy="1343841"/>
      </dsp:txXfrm>
    </dsp:sp>
    <dsp:sp modelId="{8B0027A7-138B-4101-B156-E7E718F8EB7E}">
      <dsp:nvSpPr>
        <dsp:cNvPr id="0" name=""/>
        <dsp:cNvSpPr/>
      </dsp:nvSpPr>
      <dsp:spPr>
        <a:xfrm>
          <a:off x="4930243" y="542833"/>
          <a:ext cx="2239736" cy="1343841"/>
        </a:xfrm>
        <a:prstGeom prst="rect">
          <a:avLst/>
        </a:prstGeom>
        <a:solidFill>
          <a:schemeClr val="accent5">
            <a:hueOff val="2495912"/>
            <a:satOff val="-13040"/>
            <a:lumOff val="30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Children and Families Act 2014,(SEND), (SEN)</a:t>
          </a:r>
          <a:endParaRPr lang="en-US" sz="2200" kern="1200"/>
        </a:p>
      </dsp:txBody>
      <dsp:txXfrm>
        <a:off x="4930243" y="542833"/>
        <a:ext cx="2239736" cy="1343841"/>
      </dsp:txXfrm>
    </dsp:sp>
    <dsp:sp modelId="{A1B0CD9C-7E86-46BD-A272-86D4F59FA99E}">
      <dsp:nvSpPr>
        <dsp:cNvPr id="0" name=""/>
        <dsp:cNvSpPr/>
      </dsp:nvSpPr>
      <dsp:spPr>
        <a:xfrm>
          <a:off x="7393953" y="542833"/>
          <a:ext cx="2239736" cy="1343841"/>
        </a:xfrm>
        <a:prstGeom prst="rect">
          <a:avLst/>
        </a:prstGeom>
        <a:solidFill>
          <a:schemeClr val="accent5">
            <a:hueOff val="3743868"/>
            <a:satOff val="-19560"/>
            <a:lumOff val="4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The </a:t>
          </a:r>
          <a:r>
            <a:rPr lang="en-US" sz="2200" kern="1200" err="1">
              <a:latin typeface="Arial" panose="020B0604020202020204"/>
            </a:rPr>
            <a:t>Connexions</a:t>
          </a:r>
          <a:r>
            <a:rPr lang="en-US" sz="2200" kern="1200">
              <a:latin typeface="Arial" panose="020B0604020202020204"/>
            </a:rPr>
            <a:t> Service in England</a:t>
          </a:r>
        </a:p>
      </dsp:txBody>
      <dsp:txXfrm>
        <a:off x="7393953" y="542833"/>
        <a:ext cx="2239736" cy="1343841"/>
      </dsp:txXfrm>
    </dsp:sp>
    <dsp:sp modelId="{8CBAA58C-B01D-46BE-B9D1-1AEC17F42DB5}">
      <dsp:nvSpPr>
        <dsp:cNvPr id="0" name=""/>
        <dsp:cNvSpPr/>
      </dsp:nvSpPr>
      <dsp:spPr>
        <a:xfrm>
          <a:off x="2823" y="2110649"/>
          <a:ext cx="2239736" cy="1343841"/>
        </a:xfrm>
        <a:prstGeom prst="rect">
          <a:avLst/>
        </a:prstGeom>
        <a:solidFill>
          <a:schemeClr val="accent5">
            <a:hueOff val="4991824"/>
            <a:satOff val="-26079"/>
            <a:lumOff val="61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UNCRC 1989</a:t>
          </a:r>
        </a:p>
      </dsp:txBody>
      <dsp:txXfrm>
        <a:off x="2823" y="2110649"/>
        <a:ext cx="2239736" cy="1343841"/>
      </dsp:txXfrm>
    </dsp:sp>
    <dsp:sp modelId="{97BD7E36-AB21-4113-B788-7EAB78FE7589}">
      <dsp:nvSpPr>
        <dsp:cNvPr id="0" name=""/>
        <dsp:cNvSpPr/>
      </dsp:nvSpPr>
      <dsp:spPr>
        <a:xfrm>
          <a:off x="2466533" y="2110649"/>
          <a:ext cx="2239736" cy="1343841"/>
        </a:xfrm>
        <a:prstGeom prst="rect">
          <a:avLst/>
        </a:prstGeom>
        <a:solidFill>
          <a:schemeClr val="accent5">
            <a:hueOff val="6239781"/>
            <a:satOff val="-32599"/>
            <a:lumOff val="770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Education Act 2002</a:t>
          </a:r>
        </a:p>
      </dsp:txBody>
      <dsp:txXfrm>
        <a:off x="2466533" y="2110649"/>
        <a:ext cx="2239736" cy="1343841"/>
      </dsp:txXfrm>
    </dsp:sp>
    <dsp:sp modelId="{1E08136C-28AF-48EE-9395-C611389F865B}">
      <dsp:nvSpPr>
        <dsp:cNvPr id="0" name=""/>
        <dsp:cNvSpPr/>
      </dsp:nvSpPr>
      <dsp:spPr>
        <a:xfrm>
          <a:off x="4930243" y="2110649"/>
          <a:ext cx="2239736" cy="1343841"/>
        </a:xfrm>
        <a:prstGeom prst="rect">
          <a:avLst/>
        </a:prstGeom>
        <a:solidFill>
          <a:schemeClr val="accent5">
            <a:hueOff val="7487737"/>
            <a:satOff val="-39119"/>
            <a:lumOff val="92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Health and Social Care Act 2001</a:t>
          </a:r>
        </a:p>
      </dsp:txBody>
      <dsp:txXfrm>
        <a:off x="4930243" y="2110649"/>
        <a:ext cx="2239736" cy="1343841"/>
      </dsp:txXfrm>
    </dsp:sp>
    <dsp:sp modelId="{A13BAAAD-367C-47C4-8C33-CFC252252611}">
      <dsp:nvSpPr>
        <dsp:cNvPr id="0" name=""/>
        <dsp:cNvSpPr/>
      </dsp:nvSpPr>
      <dsp:spPr>
        <a:xfrm>
          <a:off x="7393953" y="2110649"/>
          <a:ext cx="2239736" cy="1343841"/>
        </a:xfrm>
        <a:prstGeom prst="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The Children Act 1989</a:t>
          </a:r>
        </a:p>
      </dsp:txBody>
      <dsp:txXfrm>
        <a:off x="7393953" y="2110649"/>
        <a:ext cx="2239736" cy="1343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2E956-3AF1-4B3E-A5EB-8E3281D758CB}">
      <dsp:nvSpPr>
        <dsp:cNvPr id="0" name=""/>
        <dsp:cNvSpPr/>
      </dsp:nvSpPr>
      <dsp:spPr>
        <a:xfrm>
          <a:off x="1615007" y="812614"/>
          <a:ext cx="1328959" cy="1328959"/>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Identifying the problem</a:t>
          </a:r>
          <a:endParaRPr lang="en-US" sz="1300" kern="1200"/>
        </a:p>
      </dsp:txBody>
      <dsp:txXfrm>
        <a:off x="1809629" y="1007236"/>
        <a:ext cx="939715" cy="939715"/>
      </dsp:txXfrm>
    </dsp:sp>
    <dsp:sp modelId="{F802394A-A3C0-4BED-95D7-15D6FA018E80}">
      <dsp:nvSpPr>
        <dsp:cNvPr id="0" name=""/>
        <dsp:cNvSpPr/>
      </dsp:nvSpPr>
      <dsp:spPr>
        <a:xfrm rot="2160000">
          <a:off x="2901969" y="1833434"/>
          <a:ext cx="353298" cy="44852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912090" y="1891990"/>
        <a:ext cx="247309" cy="269113"/>
      </dsp:txXfrm>
    </dsp:sp>
    <dsp:sp modelId="{98308B5F-F9D5-49DB-90FA-6703A3EE8AD0}">
      <dsp:nvSpPr>
        <dsp:cNvPr id="0" name=""/>
        <dsp:cNvSpPr/>
      </dsp:nvSpPr>
      <dsp:spPr>
        <a:xfrm>
          <a:off x="3229449" y="1985574"/>
          <a:ext cx="1328959" cy="1328959"/>
        </a:xfrm>
        <a:prstGeom prst="ellipse">
          <a:avLst/>
        </a:prstGeom>
        <a:solidFill>
          <a:schemeClr val="accent5">
            <a:hueOff val="2183923"/>
            <a:satOff val="-11410"/>
            <a:lumOff val="26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Providing the right support</a:t>
          </a:r>
          <a:endParaRPr lang="en-US" sz="1300" kern="1200"/>
        </a:p>
      </dsp:txBody>
      <dsp:txXfrm>
        <a:off x="3424071" y="2180196"/>
        <a:ext cx="939715" cy="939715"/>
      </dsp:txXfrm>
    </dsp:sp>
    <dsp:sp modelId="{66033BF4-2285-4815-8BF1-5DC4FA69EDEC}">
      <dsp:nvSpPr>
        <dsp:cNvPr id="0" name=""/>
        <dsp:cNvSpPr/>
      </dsp:nvSpPr>
      <dsp:spPr>
        <a:xfrm rot="6480000">
          <a:off x="3412038" y="3365227"/>
          <a:ext cx="353298" cy="448523"/>
        </a:xfrm>
        <a:prstGeom prst="rightArrow">
          <a:avLst>
            <a:gd name="adj1" fmla="val 60000"/>
            <a:gd name="adj2" fmla="val 50000"/>
          </a:avLst>
        </a:prstGeom>
        <a:solidFill>
          <a:schemeClr val="accent5">
            <a:hueOff val="2183923"/>
            <a:satOff val="-11410"/>
            <a:lumOff val="26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481409" y="3404531"/>
        <a:ext cx="247309" cy="269113"/>
      </dsp:txXfrm>
    </dsp:sp>
    <dsp:sp modelId="{B4776B80-1CD8-4F1B-A8F2-9C5A70BD5657}">
      <dsp:nvSpPr>
        <dsp:cNvPr id="0" name=""/>
        <dsp:cNvSpPr/>
      </dsp:nvSpPr>
      <dsp:spPr>
        <a:xfrm>
          <a:off x="2612787" y="3883463"/>
          <a:ext cx="1328959" cy="1328959"/>
        </a:xfrm>
        <a:prstGeom prst="ellipse">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Prevent problems occuring get worse</a:t>
          </a:r>
          <a:endParaRPr lang="en-US" sz="1300" kern="1200"/>
        </a:p>
      </dsp:txBody>
      <dsp:txXfrm>
        <a:off x="2807409" y="4078085"/>
        <a:ext cx="939715" cy="939715"/>
      </dsp:txXfrm>
    </dsp:sp>
    <dsp:sp modelId="{6BA99973-8D4A-4DC9-8D6E-518CDB3B303A}">
      <dsp:nvSpPr>
        <dsp:cNvPr id="0" name=""/>
        <dsp:cNvSpPr/>
      </dsp:nvSpPr>
      <dsp:spPr>
        <a:xfrm rot="10800000">
          <a:off x="2112837" y="4323681"/>
          <a:ext cx="353298" cy="448523"/>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218826" y="4413386"/>
        <a:ext cx="247309" cy="269113"/>
      </dsp:txXfrm>
    </dsp:sp>
    <dsp:sp modelId="{CCA65597-E3A5-486C-A0DE-858CBC139556}">
      <dsp:nvSpPr>
        <dsp:cNvPr id="0" name=""/>
        <dsp:cNvSpPr/>
      </dsp:nvSpPr>
      <dsp:spPr>
        <a:xfrm>
          <a:off x="617228" y="3883463"/>
          <a:ext cx="1328959" cy="1328959"/>
        </a:xfrm>
        <a:prstGeom prst="ellipse">
          <a:avLst/>
        </a:prstGeom>
        <a:solidFill>
          <a:schemeClr val="accent5">
            <a:hueOff val="6551770"/>
            <a:satOff val="-34229"/>
            <a:lumOff val="8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Provide set of personal strengths</a:t>
          </a:r>
          <a:endParaRPr lang="en-US" sz="1300" kern="1200"/>
        </a:p>
      </dsp:txBody>
      <dsp:txXfrm>
        <a:off x="811850" y="4078085"/>
        <a:ext cx="939715" cy="939715"/>
      </dsp:txXfrm>
    </dsp:sp>
    <dsp:sp modelId="{85CB268C-4E19-4777-8C69-389888DE84DE}">
      <dsp:nvSpPr>
        <dsp:cNvPr id="0" name=""/>
        <dsp:cNvSpPr/>
      </dsp:nvSpPr>
      <dsp:spPr>
        <a:xfrm rot="15120000">
          <a:off x="799817" y="3384246"/>
          <a:ext cx="353298" cy="448523"/>
        </a:xfrm>
        <a:prstGeom prst="rightArrow">
          <a:avLst>
            <a:gd name="adj1" fmla="val 60000"/>
            <a:gd name="adj2" fmla="val 50000"/>
          </a:avLst>
        </a:prstGeom>
        <a:solidFill>
          <a:schemeClr val="accent5">
            <a:hueOff val="6551770"/>
            <a:satOff val="-34229"/>
            <a:lumOff val="80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869188" y="3524352"/>
        <a:ext cx="247309" cy="269113"/>
      </dsp:txXfrm>
    </dsp:sp>
    <dsp:sp modelId="{CD53BA6F-AEEE-4B6A-94AD-7FD3D6159FD6}">
      <dsp:nvSpPr>
        <dsp:cNvPr id="0" name=""/>
        <dsp:cNvSpPr/>
      </dsp:nvSpPr>
      <dsp:spPr>
        <a:xfrm>
          <a:off x="566" y="1985574"/>
          <a:ext cx="1328959" cy="1328959"/>
        </a:xfrm>
        <a:prstGeom prst="ellipse">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Improve skills that prepare a child for adult life</a:t>
          </a:r>
          <a:endParaRPr lang="en-US" sz="1300" kern="1200"/>
        </a:p>
      </dsp:txBody>
      <dsp:txXfrm>
        <a:off x="195188" y="2180196"/>
        <a:ext cx="939715" cy="939715"/>
      </dsp:txXfrm>
    </dsp:sp>
    <dsp:sp modelId="{39A5F834-DA0C-4E21-AF9E-450E25829F10}">
      <dsp:nvSpPr>
        <dsp:cNvPr id="0" name=""/>
        <dsp:cNvSpPr/>
      </dsp:nvSpPr>
      <dsp:spPr>
        <a:xfrm rot="19440000">
          <a:off x="1287528" y="1845189"/>
          <a:ext cx="353298" cy="44852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97649" y="1966043"/>
        <a:ext cx="247309" cy="269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208FB-8AEC-4F66-9CE5-12766A7DE497}">
      <dsp:nvSpPr>
        <dsp:cNvPr id="0" name=""/>
        <dsp:cNvSpPr/>
      </dsp:nvSpPr>
      <dsp:spPr>
        <a:xfrm>
          <a:off x="0" y="259763"/>
          <a:ext cx="5589079" cy="3780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071FBE-4AD7-40C0-946F-81E613E56542}">
      <dsp:nvSpPr>
        <dsp:cNvPr id="0" name=""/>
        <dsp:cNvSpPr/>
      </dsp:nvSpPr>
      <dsp:spPr>
        <a:xfrm>
          <a:off x="279453" y="38363"/>
          <a:ext cx="3912355" cy="4428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Neighboughood</a:t>
          </a:r>
          <a:r>
            <a:rPr lang="en-US" sz="1500" kern="1200">
              <a:latin typeface="Arial" panose="020B0604020202020204"/>
            </a:rPr>
            <a:t> services (housing need unit)</a:t>
          </a:r>
          <a:endParaRPr lang="en-US" sz="1500" kern="1200"/>
        </a:p>
      </dsp:txBody>
      <dsp:txXfrm>
        <a:off x="301069" y="59979"/>
        <a:ext cx="3869123" cy="399568"/>
      </dsp:txXfrm>
    </dsp:sp>
    <dsp:sp modelId="{6ADE9355-2C20-4B3A-A132-8418A9026E70}">
      <dsp:nvSpPr>
        <dsp:cNvPr id="0" name=""/>
        <dsp:cNvSpPr/>
      </dsp:nvSpPr>
      <dsp:spPr>
        <a:xfrm>
          <a:off x="0" y="940163"/>
          <a:ext cx="5589079" cy="378000"/>
        </a:xfrm>
        <a:prstGeom prst="rect">
          <a:avLst/>
        </a:prstGeom>
        <a:solidFill>
          <a:schemeClr val="lt1">
            <a:alpha val="90000"/>
            <a:hueOff val="0"/>
            <a:satOff val="0"/>
            <a:lumOff val="0"/>
            <a:alphaOff val="0"/>
          </a:schemeClr>
        </a:solidFill>
        <a:ln w="15875" cap="flat" cmpd="sng" algn="ctr">
          <a:solidFill>
            <a:schemeClr val="accent5">
              <a:hueOff val="1455949"/>
              <a:satOff val="-7607"/>
              <a:lumOff val="1797"/>
              <a:alphaOff val="0"/>
            </a:schemeClr>
          </a:solidFill>
          <a:prstDash val="solid"/>
        </a:ln>
        <a:effectLst/>
      </dsp:spPr>
      <dsp:style>
        <a:lnRef idx="2">
          <a:scrgbClr r="0" g="0" b="0"/>
        </a:lnRef>
        <a:fillRef idx="1">
          <a:scrgbClr r="0" g="0" b="0"/>
        </a:fillRef>
        <a:effectRef idx="0">
          <a:scrgbClr r="0" g="0" b="0"/>
        </a:effectRef>
        <a:fontRef idx="minor"/>
      </dsp:style>
    </dsp:sp>
    <dsp:sp modelId="{6D40B1E9-7AA9-46CD-A4DF-0C2C160F0F33}">
      <dsp:nvSpPr>
        <dsp:cNvPr id="0" name=""/>
        <dsp:cNvSpPr/>
      </dsp:nvSpPr>
      <dsp:spPr>
        <a:xfrm>
          <a:off x="279453" y="718763"/>
          <a:ext cx="3912355" cy="442800"/>
        </a:xfrm>
        <a:prstGeom prst="roundRect">
          <a:avLst/>
        </a:prstGeom>
        <a:solidFill>
          <a:schemeClr val="accent5">
            <a:hueOff val="1455949"/>
            <a:satOff val="-7607"/>
            <a:lumOff val="179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Jobcentre</a:t>
          </a:r>
          <a:r>
            <a:rPr lang="en-US" sz="1500" kern="1200">
              <a:latin typeface="Arial" panose="020B0604020202020204"/>
            </a:rPr>
            <a:t> Plus</a:t>
          </a:r>
          <a:endParaRPr lang="en-US" sz="1500" kern="1200"/>
        </a:p>
      </dsp:txBody>
      <dsp:txXfrm>
        <a:off x="301069" y="740379"/>
        <a:ext cx="3869123" cy="399568"/>
      </dsp:txXfrm>
    </dsp:sp>
    <dsp:sp modelId="{FE6D2047-5434-48F2-B4DA-8EAE6A143959}">
      <dsp:nvSpPr>
        <dsp:cNvPr id="0" name=""/>
        <dsp:cNvSpPr/>
      </dsp:nvSpPr>
      <dsp:spPr>
        <a:xfrm>
          <a:off x="0" y="1620563"/>
          <a:ext cx="5589079" cy="378000"/>
        </a:xfrm>
        <a:prstGeom prst="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sp>
    <dsp:sp modelId="{10F6ABAD-A7D6-4153-A2B3-C8B8FD2CE75B}">
      <dsp:nvSpPr>
        <dsp:cNvPr id="0" name=""/>
        <dsp:cNvSpPr/>
      </dsp:nvSpPr>
      <dsp:spPr>
        <a:xfrm>
          <a:off x="279453" y="1399163"/>
          <a:ext cx="3912355" cy="442800"/>
        </a:xfrm>
        <a:prstGeom prst="roundRect">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Education Services</a:t>
          </a:r>
          <a:endParaRPr lang="en-US" sz="1500" kern="1200"/>
        </a:p>
      </dsp:txBody>
      <dsp:txXfrm>
        <a:off x="301069" y="1420779"/>
        <a:ext cx="3869123" cy="399568"/>
      </dsp:txXfrm>
    </dsp:sp>
    <dsp:sp modelId="{5CF3651A-8289-40AE-A210-48907564D7CD}">
      <dsp:nvSpPr>
        <dsp:cNvPr id="0" name=""/>
        <dsp:cNvSpPr/>
      </dsp:nvSpPr>
      <dsp:spPr>
        <a:xfrm>
          <a:off x="0" y="2300963"/>
          <a:ext cx="5589079" cy="378000"/>
        </a:xfrm>
        <a:prstGeom prst="rect">
          <a:avLst/>
        </a:prstGeom>
        <a:solidFill>
          <a:schemeClr val="lt1">
            <a:alpha val="90000"/>
            <a:hueOff val="0"/>
            <a:satOff val="0"/>
            <a:lumOff val="0"/>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0">
          <a:scrgbClr r="0" g="0" b="0"/>
        </a:effectRef>
        <a:fontRef idx="minor"/>
      </dsp:style>
    </dsp:sp>
    <dsp:sp modelId="{FF42CF33-0063-4335-9A57-01B16C9B113C}">
      <dsp:nvSpPr>
        <dsp:cNvPr id="0" name=""/>
        <dsp:cNvSpPr/>
      </dsp:nvSpPr>
      <dsp:spPr>
        <a:xfrm>
          <a:off x="279453" y="2079563"/>
          <a:ext cx="3912355" cy="442800"/>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Connexions</a:t>
          </a:r>
          <a:r>
            <a:rPr lang="en-US" sz="1500" kern="1200">
              <a:latin typeface="Arial" panose="020B0604020202020204"/>
            </a:rPr>
            <a:t> </a:t>
          </a:r>
          <a:endParaRPr lang="en-US" sz="1500" kern="1200"/>
        </a:p>
      </dsp:txBody>
      <dsp:txXfrm>
        <a:off x="301069" y="2101179"/>
        <a:ext cx="3869123" cy="399568"/>
      </dsp:txXfrm>
    </dsp:sp>
    <dsp:sp modelId="{E37FCA27-24DB-4C0F-8B25-2360035EAC61}">
      <dsp:nvSpPr>
        <dsp:cNvPr id="0" name=""/>
        <dsp:cNvSpPr/>
      </dsp:nvSpPr>
      <dsp:spPr>
        <a:xfrm>
          <a:off x="0" y="2981363"/>
          <a:ext cx="5589079" cy="378000"/>
        </a:xfrm>
        <a:prstGeom prst="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sp>
    <dsp:sp modelId="{31B2BDED-347C-4192-ADFD-B8C92D2F4218}">
      <dsp:nvSpPr>
        <dsp:cNvPr id="0" name=""/>
        <dsp:cNvSpPr/>
      </dsp:nvSpPr>
      <dsp:spPr>
        <a:xfrm>
          <a:off x="279453" y="2759963"/>
          <a:ext cx="3912355" cy="442800"/>
        </a:xfrm>
        <a:prstGeom prst="roundRect">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young people's Team</a:t>
          </a:r>
          <a:endParaRPr lang="en-US" sz="1500" kern="1200"/>
        </a:p>
      </dsp:txBody>
      <dsp:txXfrm>
        <a:off x="301069" y="2781579"/>
        <a:ext cx="3869123" cy="399568"/>
      </dsp:txXfrm>
    </dsp:sp>
    <dsp:sp modelId="{3B640EF8-1E54-4DE0-9FA4-25DF1FC647E2}">
      <dsp:nvSpPr>
        <dsp:cNvPr id="0" name=""/>
        <dsp:cNvSpPr/>
      </dsp:nvSpPr>
      <dsp:spPr>
        <a:xfrm>
          <a:off x="0" y="3661763"/>
          <a:ext cx="5589079" cy="378000"/>
        </a:xfrm>
        <a:prstGeom prst="rect">
          <a:avLst/>
        </a:prstGeom>
        <a:solidFill>
          <a:schemeClr val="lt1">
            <a:alpha val="90000"/>
            <a:hueOff val="0"/>
            <a:satOff val="0"/>
            <a:lumOff val="0"/>
            <a:alphaOff val="0"/>
          </a:schemeClr>
        </a:solidFill>
        <a:ln w="15875" cap="flat" cmpd="sng" algn="ctr">
          <a:solidFill>
            <a:schemeClr val="accent5">
              <a:hueOff val="7279744"/>
              <a:satOff val="-38033"/>
              <a:lumOff val="8987"/>
              <a:alphaOff val="0"/>
            </a:schemeClr>
          </a:solidFill>
          <a:prstDash val="solid"/>
        </a:ln>
        <a:effectLst/>
      </dsp:spPr>
      <dsp:style>
        <a:lnRef idx="2">
          <a:scrgbClr r="0" g="0" b="0"/>
        </a:lnRef>
        <a:fillRef idx="1">
          <a:scrgbClr r="0" g="0" b="0"/>
        </a:fillRef>
        <a:effectRef idx="0">
          <a:scrgbClr r="0" g="0" b="0"/>
        </a:effectRef>
        <a:fontRef idx="minor"/>
      </dsp:style>
    </dsp:sp>
    <dsp:sp modelId="{3CAAD034-07BD-4961-AC19-9C0AD6DD6819}">
      <dsp:nvSpPr>
        <dsp:cNvPr id="0" name=""/>
        <dsp:cNvSpPr/>
      </dsp:nvSpPr>
      <dsp:spPr>
        <a:xfrm>
          <a:off x="279453" y="3440363"/>
          <a:ext cx="3912355" cy="442800"/>
        </a:xfrm>
        <a:prstGeom prst="roundRect">
          <a:avLst/>
        </a:prstGeom>
        <a:solidFill>
          <a:schemeClr val="accent5">
            <a:hueOff val="7279744"/>
            <a:satOff val="-38033"/>
            <a:lumOff val="8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leaving Care Team</a:t>
          </a:r>
        </a:p>
      </dsp:txBody>
      <dsp:txXfrm>
        <a:off x="301069" y="3461979"/>
        <a:ext cx="3869123" cy="399568"/>
      </dsp:txXfrm>
    </dsp:sp>
    <dsp:sp modelId="{BE0B9E7E-AA06-4175-ABEF-6E0463FF12B4}">
      <dsp:nvSpPr>
        <dsp:cNvPr id="0" name=""/>
        <dsp:cNvSpPr/>
      </dsp:nvSpPr>
      <dsp:spPr>
        <a:xfrm>
          <a:off x="0" y="4342163"/>
          <a:ext cx="5589079" cy="378000"/>
        </a:xfrm>
        <a:prstGeom prst="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sp>
    <dsp:sp modelId="{D1729DC9-3FD7-422F-80BD-8D8B245569E5}">
      <dsp:nvSpPr>
        <dsp:cNvPr id="0" name=""/>
        <dsp:cNvSpPr/>
      </dsp:nvSpPr>
      <dsp:spPr>
        <a:xfrm>
          <a:off x="279453" y="4120763"/>
          <a:ext cx="3912355" cy="4428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Local hospitals services</a:t>
          </a:r>
        </a:p>
      </dsp:txBody>
      <dsp:txXfrm>
        <a:off x="301069" y="4142379"/>
        <a:ext cx="3869123" cy="3995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6ADF9-57EF-4376-9037-C8A21F018F98}">
      <dsp:nvSpPr>
        <dsp:cNvPr id="0" name=""/>
        <dsp:cNvSpPr/>
      </dsp:nvSpPr>
      <dsp:spPr>
        <a:xfrm rot="5400000">
          <a:off x="-233056" y="234151"/>
          <a:ext cx="1553708" cy="1087596"/>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Physical development</a:t>
          </a:r>
          <a:endParaRPr lang="en-US" sz="1100" kern="1200"/>
        </a:p>
      </dsp:txBody>
      <dsp:txXfrm rot="-5400000">
        <a:off x="0" y="544893"/>
        <a:ext cx="1087596" cy="466112"/>
      </dsp:txXfrm>
    </dsp:sp>
    <dsp:sp modelId="{6C8CE4CE-73F1-48F4-BE38-53158B203FE4}">
      <dsp:nvSpPr>
        <dsp:cNvPr id="0" name=""/>
        <dsp:cNvSpPr/>
      </dsp:nvSpPr>
      <dsp:spPr>
        <a:xfrm rot="5400000">
          <a:off x="4093257" y="-3004566"/>
          <a:ext cx="1009910" cy="7021232"/>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physical health</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Support for the disability boy </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Reducing of infectious diseases</a:t>
          </a:r>
        </a:p>
      </dsp:txBody>
      <dsp:txXfrm rot="-5400000">
        <a:off x="1087596" y="50395"/>
        <a:ext cx="6971932" cy="911310"/>
      </dsp:txXfrm>
    </dsp:sp>
    <dsp:sp modelId="{577C3428-10CA-4D86-B520-B0AC2A7571B2}">
      <dsp:nvSpPr>
        <dsp:cNvPr id="0" name=""/>
        <dsp:cNvSpPr/>
      </dsp:nvSpPr>
      <dsp:spPr>
        <a:xfrm rot="5400000">
          <a:off x="-233056" y="1644000"/>
          <a:ext cx="1553708" cy="1087596"/>
        </a:xfrm>
        <a:prstGeom prst="chevron">
          <a:avLst/>
        </a:prstGeom>
        <a:solidFill>
          <a:schemeClr val="accent5">
            <a:hueOff val="2911898"/>
            <a:satOff val="-15213"/>
            <a:lumOff val="3595"/>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Social and Emotional development</a:t>
          </a:r>
          <a:endParaRPr lang="en-US" sz="1100" kern="1200"/>
        </a:p>
      </dsp:txBody>
      <dsp:txXfrm rot="-5400000">
        <a:off x="0" y="1954742"/>
        <a:ext cx="1087596" cy="466112"/>
      </dsp:txXfrm>
    </dsp:sp>
    <dsp:sp modelId="{D354D2FC-49ED-4A87-AC58-4C7DC6201CB7}">
      <dsp:nvSpPr>
        <dsp:cNvPr id="0" name=""/>
        <dsp:cNvSpPr/>
      </dsp:nvSpPr>
      <dsp:spPr>
        <a:xfrm rot="5400000">
          <a:off x="4093257" y="-1594716"/>
          <a:ext cx="1009910" cy="7021232"/>
        </a:xfrm>
        <a:prstGeom prst="round2Same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Positive emotional development</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Reduced risk of depression and ability to manage their negative feelings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Ability to form more positive relationships with other</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1460245"/>
        <a:ext cx="6971932" cy="911310"/>
      </dsp:txXfrm>
    </dsp:sp>
    <dsp:sp modelId="{0AB4C5F9-E805-4D40-9CB9-15F9824A571C}">
      <dsp:nvSpPr>
        <dsp:cNvPr id="0" name=""/>
        <dsp:cNvSpPr/>
      </dsp:nvSpPr>
      <dsp:spPr>
        <a:xfrm rot="5400000">
          <a:off x="-233056" y="3053850"/>
          <a:ext cx="1553708" cy="1087596"/>
        </a:xfrm>
        <a:prstGeom prst="chevron">
          <a:avLst/>
        </a:prstGeom>
        <a:solidFill>
          <a:schemeClr val="accent5">
            <a:hueOff val="5823795"/>
            <a:satOff val="-30426"/>
            <a:lumOff val="7189"/>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Cognitive development</a:t>
          </a:r>
          <a:endParaRPr lang="en-US" sz="1100" kern="1200"/>
        </a:p>
      </dsp:txBody>
      <dsp:txXfrm rot="-5400000">
        <a:off x="0" y="3364592"/>
        <a:ext cx="1087596" cy="466112"/>
      </dsp:txXfrm>
    </dsp:sp>
    <dsp:sp modelId="{AC66E101-09FD-46CE-BFF4-2957A4B6CAA8}">
      <dsp:nvSpPr>
        <dsp:cNvPr id="0" name=""/>
        <dsp:cNvSpPr/>
      </dsp:nvSpPr>
      <dsp:spPr>
        <a:xfrm rot="5400000">
          <a:off x="4093257" y="-184867"/>
          <a:ext cx="1009910" cy="7021232"/>
        </a:xfrm>
        <a:prstGeom prst="round2Same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success in school, school achievements and school needs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More work around trainings and employment opportunities in the future</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Improve skills that prepare children for adult life</a:t>
          </a:r>
        </a:p>
      </dsp:txBody>
      <dsp:txXfrm rot="-5400000">
        <a:off x="1087596" y="2870094"/>
        <a:ext cx="6971932" cy="911310"/>
      </dsp:txXfrm>
    </dsp:sp>
    <dsp:sp modelId="{33103F70-A30A-4F6C-8E70-A02C8C99B259}">
      <dsp:nvSpPr>
        <dsp:cNvPr id="0" name=""/>
        <dsp:cNvSpPr/>
      </dsp:nvSpPr>
      <dsp:spPr>
        <a:xfrm rot="5400000">
          <a:off x="-233056" y="4463699"/>
          <a:ext cx="1553708" cy="1087596"/>
        </a:xfrm>
        <a:prstGeom prst="chevron">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a:rPr>
            <a:t>Behavioural development</a:t>
          </a:r>
          <a:endParaRPr lang="en-US" sz="1100" kern="1200"/>
        </a:p>
      </dsp:txBody>
      <dsp:txXfrm rot="-5400000">
        <a:off x="0" y="4774441"/>
        <a:ext cx="1087596" cy="466112"/>
      </dsp:txXfrm>
    </dsp:sp>
    <dsp:sp modelId="{7828D64D-5D2B-4102-8B50-1D6D0C87C59D}">
      <dsp:nvSpPr>
        <dsp:cNvPr id="0" name=""/>
        <dsp:cNvSpPr/>
      </dsp:nvSpPr>
      <dsp:spPr>
        <a:xfrm rot="5400000">
          <a:off x="4093257" y="1224982"/>
          <a:ext cx="1009910" cy="7021232"/>
        </a:xfrm>
        <a:prstGeom prst="round2Same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Reducing antisocial </a:t>
          </a:r>
          <a:r>
            <a:rPr lang="en-US" sz="1500" kern="1200" err="1">
              <a:latin typeface="Arial" panose="020B0604020202020204"/>
            </a:rPr>
            <a:t>behaviour</a:t>
          </a:r>
          <a:r>
            <a:rPr lang="en-US" sz="1500" kern="1200">
              <a:latin typeface="Arial" panose="020B0604020202020204"/>
            </a:rPr>
            <a:t> and crime, violence and aggression at school</a:t>
          </a:r>
        </a:p>
        <a:p>
          <a:pPr marL="114300" lvl="1" indent="-114300" algn="l" defTabSz="666750" rtl="0">
            <a:lnSpc>
              <a:spcPct val="90000"/>
            </a:lnSpc>
            <a:spcBef>
              <a:spcPct val="0"/>
            </a:spcBef>
            <a:spcAft>
              <a:spcPct val="15000"/>
            </a:spcAft>
            <a:buChar char="•"/>
          </a:pPr>
          <a:r>
            <a:rPr lang="en-US" sz="1500" kern="1200">
              <a:latin typeface="Arial" panose="020B0604020202020204"/>
            </a:rPr>
            <a:t>Involves children's ability to monitor and regulate their own </a:t>
          </a:r>
          <a:r>
            <a:rPr lang="en-US" sz="1500" kern="1200" err="1">
              <a:latin typeface="Arial" panose="020B0604020202020204"/>
            </a:rPr>
            <a:t>behaviour</a:t>
          </a:r>
          <a:r>
            <a:rPr lang="en-US" sz="1500" kern="1200">
              <a:latin typeface="Arial" panose="020B0604020202020204"/>
            </a:rPr>
            <a:t>, attention and impulses</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4279943"/>
        <a:ext cx="6971932" cy="911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4007B-6A77-4346-AD03-8174C75F041D}">
      <dsp:nvSpPr>
        <dsp:cNvPr id="0" name=""/>
        <dsp:cNvSpPr/>
      </dsp:nvSpPr>
      <dsp:spPr>
        <a:xfrm>
          <a:off x="2672514" y="661389"/>
          <a:ext cx="510457" cy="91440"/>
        </a:xfrm>
        <a:custGeom>
          <a:avLst/>
          <a:gdLst/>
          <a:ahLst/>
          <a:cxnLst/>
          <a:rect l="0" t="0" r="0" b="0"/>
          <a:pathLst>
            <a:path>
              <a:moveTo>
                <a:pt x="0" y="45720"/>
              </a:moveTo>
              <a:lnTo>
                <a:pt x="5104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704403"/>
        <a:ext cx="27052" cy="5410"/>
      </dsp:txXfrm>
    </dsp:sp>
    <dsp:sp modelId="{A7A5DB2A-2325-432C-8D9F-AA02B5C3D37D}">
      <dsp:nvSpPr>
        <dsp:cNvPr id="0" name=""/>
        <dsp:cNvSpPr/>
      </dsp:nvSpPr>
      <dsp:spPr>
        <a:xfrm>
          <a:off x="321890" y="1382"/>
          <a:ext cx="2352423" cy="141145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Third party interventions were used to help tackle certain issues </a:t>
          </a:r>
          <a:endParaRPr lang="en-US" sz="2000" kern="1200"/>
        </a:p>
      </dsp:txBody>
      <dsp:txXfrm>
        <a:off x="321890" y="1382"/>
        <a:ext cx="2352423" cy="1411454"/>
      </dsp:txXfrm>
    </dsp:sp>
    <dsp:sp modelId="{C5578630-5BA9-4FD8-A300-787CD81073F6}">
      <dsp:nvSpPr>
        <dsp:cNvPr id="0" name=""/>
        <dsp:cNvSpPr/>
      </dsp:nvSpPr>
      <dsp:spPr>
        <a:xfrm>
          <a:off x="1498102" y="1411036"/>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1663559"/>
        <a:ext cx="147181" cy="5410"/>
      </dsp:txXfrm>
    </dsp:sp>
    <dsp:sp modelId="{8C13811B-4CEB-4266-91CB-C211DDE3D203}">
      <dsp:nvSpPr>
        <dsp:cNvPr id="0" name=""/>
        <dsp:cNvSpPr/>
      </dsp:nvSpPr>
      <dsp:spPr>
        <a:xfrm>
          <a:off x="3215371" y="1382"/>
          <a:ext cx="2352423" cy="141145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Jobcentre plus- to help mother with employment and training</a:t>
          </a:r>
          <a:endParaRPr lang="en-US" sz="2000" kern="1200"/>
        </a:p>
      </dsp:txBody>
      <dsp:txXfrm>
        <a:off x="3215371" y="1382"/>
        <a:ext cx="2352423" cy="1411454"/>
      </dsp:txXfrm>
    </dsp:sp>
    <dsp:sp modelId="{125B1488-F4AE-4D6C-AD31-C1B14B837068}">
      <dsp:nvSpPr>
        <dsp:cNvPr id="0" name=""/>
        <dsp:cNvSpPr/>
      </dsp:nvSpPr>
      <dsp:spPr>
        <a:xfrm>
          <a:off x="2672514" y="2613900"/>
          <a:ext cx="510457" cy="91440"/>
        </a:xfrm>
        <a:custGeom>
          <a:avLst/>
          <a:gdLst/>
          <a:ahLst/>
          <a:cxnLst/>
          <a:rect l="0" t="0" r="0" b="0"/>
          <a:pathLst>
            <a:path>
              <a:moveTo>
                <a:pt x="0" y="45720"/>
              </a:moveTo>
              <a:lnTo>
                <a:pt x="51045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2656915"/>
        <a:ext cx="27052" cy="5410"/>
      </dsp:txXfrm>
    </dsp:sp>
    <dsp:sp modelId="{176A617E-AA94-4E02-8826-9690A9B6FF82}">
      <dsp:nvSpPr>
        <dsp:cNvPr id="0" name=""/>
        <dsp:cNvSpPr/>
      </dsp:nvSpPr>
      <dsp:spPr>
        <a:xfrm>
          <a:off x="321890" y="1953893"/>
          <a:ext cx="2352423" cy="141145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Education services – children's schooling needs</a:t>
          </a:r>
          <a:endParaRPr lang="en-US" sz="2000" kern="1200"/>
        </a:p>
      </dsp:txBody>
      <dsp:txXfrm>
        <a:off x="321890" y="1953893"/>
        <a:ext cx="2352423" cy="1411454"/>
      </dsp:txXfrm>
    </dsp:sp>
    <dsp:sp modelId="{74657250-1EA4-44ED-AC15-489BDC706FD7}">
      <dsp:nvSpPr>
        <dsp:cNvPr id="0" name=""/>
        <dsp:cNvSpPr/>
      </dsp:nvSpPr>
      <dsp:spPr>
        <a:xfrm>
          <a:off x="1498102" y="3363547"/>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3616070"/>
        <a:ext cx="147181" cy="5410"/>
      </dsp:txXfrm>
    </dsp:sp>
    <dsp:sp modelId="{21384B2D-E8DE-4356-B136-841E3C5850C6}">
      <dsp:nvSpPr>
        <dsp:cNvPr id="0" name=""/>
        <dsp:cNvSpPr/>
      </dsp:nvSpPr>
      <dsp:spPr>
        <a:xfrm>
          <a:off x="3215371" y="1953893"/>
          <a:ext cx="2352423" cy="141145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Connexions- help older children</a:t>
          </a:r>
          <a:endParaRPr lang="en-US" sz="2000" kern="1200"/>
        </a:p>
      </dsp:txBody>
      <dsp:txXfrm>
        <a:off x="3215371" y="1953893"/>
        <a:ext cx="2352423" cy="1411454"/>
      </dsp:txXfrm>
    </dsp:sp>
    <dsp:sp modelId="{6B032ADA-4831-4ACF-9B9C-C62646618FBE}">
      <dsp:nvSpPr>
        <dsp:cNvPr id="0" name=""/>
        <dsp:cNvSpPr/>
      </dsp:nvSpPr>
      <dsp:spPr>
        <a:xfrm>
          <a:off x="321890" y="3906404"/>
          <a:ext cx="2352423" cy="141145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Core team- alternative school for disabled child.</a:t>
          </a:r>
          <a:endParaRPr lang="en-US" sz="2000" kern="1200"/>
        </a:p>
      </dsp:txBody>
      <dsp:txXfrm>
        <a:off x="321890" y="3906404"/>
        <a:ext cx="2352423" cy="14114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1703D-806E-4CA0-B8A2-ED3D0B955FEF}">
      <dsp:nvSpPr>
        <dsp:cNvPr id="0" name=""/>
        <dsp:cNvSpPr/>
      </dsp:nvSpPr>
      <dsp:spPr>
        <a:xfrm>
          <a:off x="1062234" y="2278"/>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If a multi agency approach is not put in place the situation will only esscalate</a:t>
          </a:r>
          <a:endParaRPr lang="en-GB" sz="2000" kern="1200"/>
        </a:p>
      </dsp:txBody>
      <dsp:txXfrm>
        <a:off x="1062234" y="2278"/>
        <a:ext cx="3327800" cy="1996680"/>
      </dsp:txXfrm>
    </dsp:sp>
    <dsp:sp modelId="{75F905DF-F1EB-4BA3-AE12-BC4C2167547B}">
      <dsp:nvSpPr>
        <dsp:cNvPr id="0" name=""/>
        <dsp:cNvSpPr/>
      </dsp:nvSpPr>
      <dsp:spPr>
        <a:xfrm>
          <a:off x="1062234" y="2331739"/>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Counseling for mother and children to reduce the impacts of second hand trauma caused to children as </a:t>
          </a:r>
          <a:r>
            <a:rPr lang="en-GB" sz="2000" kern="1200"/>
            <a:t>Hattendorf and Tollerud </a:t>
          </a:r>
          <a:r>
            <a:rPr lang="en-GB" sz="2000" kern="1200">
              <a:latin typeface="Arial" panose="020B0604020202020204"/>
            </a:rPr>
            <a:t>(</a:t>
          </a:r>
          <a:r>
            <a:rPr lang="en-GB" sz="2000" kern="1200"/>
            <a:t>2009)</a:t>
          </a:r>
          <a:r>
            <a:rPr lang="en-GB" sz="2000" kern="1200">
              <a:latin typeface="Arial" panose="020B0604020202020204"/>
            </a:rPr>
            <a:t> reveal in their research.</a:t>
          </a:r>
          <a:endParaRPr lang="en-GB" sz="2000" kern="1200"/>
        </a:p>
      </dsp:txBody>
      <dsp:txXfrm>
        <a:off x="1062234" y="2331739"/>
        <a:ext cx="3327800" cy="1996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C8500-F71D-4CB8-8EAA-C89D5489E3FE}" type="datetimeFigureOut">
              <a:t>7/8/2022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EA940-D030-4C88-80B3-44E2C500DDBD}" type="slidenum">
              <a:t>‹#›</a:t>
            </a:fld>
            <a:endParaRPr lang="en-GB"/>
          </a:p>
        </p:txBody>
      </p:sp>
    </p:spTree>
    <p:extLst>
      <p:ext uri="{BB962C8B-B14F-4D97-AF65-F5344CB8AC3E}">
        <p14:creationId xmlns:p14="http://schemas.microsoft.com/office/powerpoint/2010/main" val="302411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the constant changes in the NHS system, competition for scared resources – (staff shortage, lack of enough specialist), unfair share of the national wealth, unclear and lack of understanding of individual responsibility (CODE, n.d.), conflict of interest, blame-game  and double standard often seen leading to situation like ‘baby P and baby Logan (BBC News 24, 2022)  To help and support this family live a better and happy life  requires  efficient and effective collaboration and coordination  by all stakeholders (NSPCC, 2019).      </a:t>
            </a:r>
          </a:p>
        </p:txBody>
      </p:sp>
      <p:sp>
        <p:nvSpPr>
          <p:cNvPr id="4" name="Slide Number Placeholder 3"/>
          <p:cNvSpPr>
            <a:spLocks noGrp="1"/>
          </p:cNvSpPr>
          <p:nvPr>
            <p:ph type="sldNum" sz="quarter" idx="5"/>
          </p:nvPr>
        </p:nvSpPr>
        <p:spPr/>
        <p:txBody>
          <a:bodyPr/>
          <a:lstStyle/>
          <a:p>
            <a:fld id="{1C1EA940-D030-4C88-80B3-44E2C500DDBD}" type="slidenum">
              <a:t>12</a:t>
            </a:fld>
            <a:endParaRPr lang="en-GB"/>
          </a:p>
        </p:txBody>
      </p:sp>
    </p:spTree>
    <p:extLst>
      <p:ext uri="{BB962C8B-B14F-4D97-AF65-F5344CB8AC3E}">
        <p14:creationId xmlns:p14="http://schemas.microsoft.com/office/powerpoint/2010/main" val="114334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7812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2464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683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99435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7/8/2022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22898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7/8/2022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579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7/8/2022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3347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3927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4150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1718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9116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7/8/2022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09650869"/>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2.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19.jpe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diagramQuickStyle" Target="../diagrams/quickStyle6.xml"/><Relationship Id="rId3" Type="http://schemas.openxmlformats.org/officeDocument/2006/relationships/image" Target="../media/image2.png"/><Relationship Id="rId7" Type="http://schemas.openxmlformats.org/officeDocument/2006/relationships/diagramLayout" Target="../diagrams/layout5.xml"/><Relationship Id="rId12" Type="http://schemas.openxmlformats.org/officeDocument/2006/relationships/diagramLayout" Target="../diagrams/layout6.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Data" Target="../diagrams/data5.xml"/><Relationship Id="rId11" Type="http://schemas.openxmlformats.org/officeDocument/2006/relationships/diagramData" Target="../diagrams/data6.xml"/><Relationship Id="rId5" Type="http://schemas.openxmlformats.org/officeDocument/2006/relationships/image" Target="../media/image20.jpeg"/><Relationship Id="rId15" Type="http://schemas.microsoft.com/office/2007/relationships/diagramDrawing" Target="../diagrams/drawing6.xml"/><Relationship Id="rId10" Type="http://schemas.microsoft.com/office/2007/relationships/diagramDrawing" Target="../diagrams/drawing5.xml"/><Relationship Id="rId4" Type="http://schemas.openxmlformats.org/officeDocument/2006/relationships/image" Target="../media/image3.png"/><Relationship Id="rId9" Type="http://schemas.openxmlformats.org/officeDocument/2006/relationships/diagramColors" Target="../diagrams/colors5.xml"/><Relationship Id="rId14"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child-protection-system/multi-agency-working-child-protection" TargetMode="External"/><Relationship Id="rId2" Type="http://schemas.openxmlformats.org/officeDocument/2006/relationships/hyperlink" Target="https://www.bbc.co.uk/search?q=+report+on+baby+logan" TargetMode="External"/><Relationship Id="rId1" Type="http://schemas.openxmlformats.org/officeDocument/2006/relationships/slideLayout" Target="../slideLayouts/slideLayout2.xml"/><Relationship Id="rId4" Type="http://schemas.openxmlformats.org/officeDocument/2006/relationships/hyperlink" Target="https://www.skillsforcare.org.uk/resources/documents/Developing-your-workforce/Care-Certificate/Care-Certificate-Standards/Standard-5.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4" name="Picture 7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6" name="Rectangle 7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TextBox 8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6" name="Rectangle 85">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87">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0" name="Picture 89">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2" name="Rectangle 91">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DAE5BB7-FACE-6DEB-E3A8-FFAC17E0707A}"/>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a:t>Group Presentation on the Health and Wellbeing of Children... </a:t>
            </a:r>
            <a:endParaRPr lang="en-US" sz="3400">
              <a:cs typeface="Arial"/>
            </a:endParaRPr>
          </a:p>
          <a:p>
            <a:pPr algn="ctr"/>
            <a:endParaRPr lang="en-US" sz="3400">
              <a:highlight>
                <a:srgbClr val="808080"/>
              </a:highlight>
              <a:cs typeface="Arial" panose="020B0604020202020204"/>
            </a:endParaRPr>
          </a:p>
        </p:txBody>
      </p:sp>
      <p:pic>
        <p:nvPicPr>
          <p:cNvPr id="6" name="Picture 6">
            <a:extLst>
              <a:ext uri="{FF2B5EF4-FFF2-40B4-BE49-F238E27FC236}">
                <a16:creationId xmlns:a16="http://schemas.microsoft.com/office/drawing/2014/main" id="{593B2738-0D63-4EAF-0A96-10A3F9E32684}"/>
              </a:ext>
            </a:extLst>
          </p:cNvPr>
          <p:cNvPicPr>
            <a:picLocks noChangeAspect="1"/>
          </p:cNvPicPr>
          <p:nvPr/>
        </p:nvPicPr>
        <p:blipFill rotWithShape="1">
          <a:blip r:embed="rId5"/>
          <a:srcRect l="1938" r="6701" b="3"/>
          <a:stretch/>
        </p:blipFill>
        <p:spPr>
          <a:xfrm>
            <a:off x="1625580" y="2364159"/>
            <a:ext cx="4253098" cy="411167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 name="Text Placeholder 3">
            <a:extLst>
              <a:ext uri="{FF2B5EF4-FFF2-40B4-BE49-F238E27FC236}">
                <a16:creationId xmlns:a16="http://schemas.microsoft.com/office/drawing/2014/main" id="{C8261630-CAB3-601F-5D98-62428448F340}"/>
              </a:ext>
            </a:extLst>
          </p:cNvPr>
          <p:cNvSpPr>
            <a:spLocks noGrp="1"/>
          </p:cNvSpPr>
          <p:nvPr>
            <p:ph type="body" sz="half" idx="2"/>
          </p:nvPr>
        </p:nvSpPr>
        <p:spPr>
          <a:xfrm>
            <a:off x="6650020" y="2052116"/>
            <a:ext cx="3926142" cy="4558544"/>
          </a:xfrm>
        </p:spPr>
        <p:txBody>
          <a:bodyPr vert="horz" lIns="91440" tIns="45720" rIns="91440" bIns="45720" rtlCol="0" anchor="ctr">
            <a:normAutofit/>
          </a:bodyPr>
          <a:lstStyle/>
          <a:p>
            <a:pPr>
              <a:lnSpc>
                <a:spcPct val="110000"/>
              </a:lnSpc>
              <a:spcBef>
                <a:spcPts val="0"/>
              </a:spcBef>
            </a:pPr>
            <a:r>
              <a:rPr lang="en-US" sz="1600" b="1"/>
              <a:t>By Group D Students: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Afia Basharat (2027071)</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Halima  Begum (1816637)</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Iskra Valkova (2026742)</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err="1"/>
              <a:t>Tuty</a:t>
            </a:r>
            <a:r>
              <a:rPr lang="en-US" sz="1600" b="1"/>
              <a:t> </a:t>
            </a:r>
            <a:r>
              <a:rPr lang="en-US" sz="1600" b="1" err="1"/>
              <a:t>Jallow</a:t>
            </a:r>
            <a:r>
              <a:rPr lang="en-US" sz="1600" b="1"/>
              <a:t> </a:t>
            </a:r>
            <a:r>
              <a:rPr lang="en-US" sz="1600" b="1" err="1"/>
              <a:t>Sarr</a:t>
            </a:r>
            <a:r>
              <a:rPr lang="en-US" sz="1600" b="1"/>
              <a:t> (2027118)</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Viktoria </a:t>
            </a:r>
            <a:r>
              <a:rPr lang="en-US" sz="1600" b="1" err="1"/>
              <a:t>Koleva</a:t>
            </a:r>
            <a:r>
              <a:rPr lang="en-US" sz="1600" b="1"/>
              <a:t> (2028456)</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 Module: Children, young People and Their Families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Module Code: BMHP 5004_BIRM</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Lecturer: Dr </a:t>
            </a:r>
            <a:r>
              <a:rPr lang="en-US" sz="1600" b="1" err="1"/>
              <a:t>Cris</a:t>
            </a:r>
            <a:r>
              <a:rPr lang="en-US" sz="1600" b="1"/>
              <a:t> </a:t>
            </a:r>
            <a:r>
              <a:rPr lang="en-US" sz="1600" b="1" err="1"/>
              <a:t>Chogugudza</a:t>
            </a:r>
            <a:r>
              <a:rPr lang="en-US" sz="1400" b="1"/>
              <a:t> </a:t>
            </a:r>
            <a:endParaRPr lang="en-US" sz="1400" b="1">
              <a:cs typeface="Arial"/>
            </a:endParaRPr>
          </a:p>
          <a:p>
            <a:pPr>
              <a:lnSpc>
                <a:spcPct val="110000"/>
              </a:lnSpc>
              <a:buFont typeface="Wingdings" panose="05000000000000000000" pitchFamily="2" charset="2"/>
              <a:buChar char="§"/>
            </a:pPr>
            <a:endParaRPr lang="en-US" sz="1400" b="1">
              <a:highlight>
                <a:srgbClr val="FF00FF"/>
              </a:highlight>
              <a:cs typeface="Arial"/>
            </a:endParaRPr>
          </a:p>
        </p:txBody>
      </p:sp>
      <p:sp>
        <p:nvSpPr>
          <p:cNvPr id="98" name="Rectangle 97">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4904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02E1A7E-76EE-31A5-529B-BF5960CF2612}"/>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b="1"/>
              <a:t>Introduction: Case Study Family D</a:t>
            </a:r>
            <a:endParaRPr lang="en-US" sz="3400" b="1">
              <a:cs typeface="Arial"/>
            </a:endParaRPr>
          </a:p>
        </p:txBody>
      </p:sp>
      <p:sp>
        <p:nvSpPr>
          <p:cNvPr id="4" name="Text Placeholder 3">
            <a:extLst>
              <a:ext uri="{FF2B5EF4-FFF2-40B4-BE49-F238E27FC236}">
                <a16:creationId xmlns:a16="http://schemas.microsoft.com/office/drawing/2014/main" id="{A488DB62-6687-875D-9EF5-4EE0F12E1724}"/>
              </a:ext>
            </a:extLst>
          </p:cNvPr>
          <p:cNvSpPr>
            <a:spLocks noGrp="1"/>
          </p:cNvSpPr>
          <p:nvPr>
            <p:ph type="body" sz="half" idx="2"/>
          </p:nvPr>
        </p:nvSpPr>
        <p:spPr>
          <a:xfrm>
            <a:off x="6789550" y="1370498"/>
            <a:ext cx="4072733" cy="4817337"/>
          </a:xfrm>
        </p:spPr>
        <p:txBody>
          <a:bodyPr vert="horz" lIns="91440" tIns="45720" rIns="91440" bIns="45720" rtlCol="0" anchor="ctr">
            <a:normAutofit/>
          </a:bodyPr>
          <a:lstStyle/>
          <a:p>
            <a:pPr marL="285750" indent="-285750">
              <a:buFont typeface="Arial" panose="020B0604020202020204" pitchFamily="34" charset="0"/>
              <a:buChar char="•"/>
            </a:pPr>
            <a:r>
              <a:rPr lang="en-US" sz="1600">
                <a:cs typeface="Arial"/>
              </a:rPr>
              <a:t>Children and Families definition</a:t>
            </a:r>
          </a:p>
          <a:p>
            <a:pPr marL="285750" indent="-285750">
              <a:buFont typeface="Arial" panose="020B0604020202020204" pitchFamily="34" charset="0"/>
              <a:buChar char="•"/>
            </a:pPr>
            <a:r>
              <a:rPr lang="en-US" sz="1600">
                <a:cs typeface="Arial"/>
              </a:rPr>
              <a:t>Perception of wellbeing</a:t>
            </a:r>
          </a:p>
          <a:p>
            <a:pPr marL="285750" indent="-285750">
              <a:buFont typeface="Arial" panose="020B0604020202020204" pitchFamily="34" charset="0"/>
              <a:buChar char="•"/>
            </a:pPr>
            <a:r>
              <a:rPr lang="en-US" sz="1600">
                <a:cs typeface="Arial"/>
              </a:rPr>
              <a:t>Key domains of wellbeing</a:t>
            </a:r>
          </a:p>
          <a:p>
            <a:pPr marL="285750" indent="-285750">
              <a:buFont typeface="Arial" panose="020B0604020202020204" pitchFamily="34" charset="0"/>
              <a:buChar char="•"/>
            </a:pPr>
            <a:r>
              <a:rPr lang="en-US" sz="1600">
                <a:cs typeface="Arial"/>
              </a:rPr>
              <a:t>Policies and professional interventions</a:t>
            </a:r>
          </a:p>
          <a:p>
            <a:pPr marL="285750" indent="-285750">
              <a:buFont typeface="Arial" panose="020B0604020202020204" pitchFamily="34" charset="0"/>
              <a:buChar char="•"/>
            </a:pPr>
            <a:r>
              <a:rPr lang="en-US" sz="1600">
                <a:cs typeface="Arial"/>
              </a:rPr>
              <a:t>Potential impacts of wellbeing</a:t>
            </a:r>
          </a:p>
          <a:p>
            <a:pPr marL="285750" indent="-285750">
              <a:buFont typeface="Arial" panose="020B0604020202020204" pitchFamily="34" charset="0"/>
              <a:buChar char="•"/>
            </a:pPr>
            <a:r>
              <a:rPr lang="en-US" sz="1600">
                <a:cs typeface="Arial"/>
              </a:rPr>
              <a:t>Evaluation and recommendations</a:t>
            </a:r>
          </a:p>
          <a:p>
            <a:pPr marL="285750" indent="-285750">
              <a:buFont typeface="Arial" panose="020B0604020202020204" pitchFamily="34" charset="0"/>
              <a:buChar char="•"/>
            </a:pPr>
            <a:endParaRPr lang="en-US" sz="1600">
              <a:cs typeface="Arial"/>
            </a:endParaRPr>
          </a:p>
        </p:txBody>
      </p:sp>
      <p:pic>
        <p:nvPicPr>
          <p:cNvPr id="5" name="Picture 5" descr="Family with baby">
            <a:extLst>
              <a:ext uri="{FF2B5EF4-FFF2-40B4-BE49-F238E27FC236}">
                <a16:creationId xmlns:a16="http://schemas.microsoft.com/office/drawing/2014/main" id="{886D3404-FE96-E01B-F652-9F9DC3FEC887}"/>
              </a:ext>
            </a:extLst>
          </p:cNvPr>
          <p:cNvPicPr>
            <a:picLocks noGrp="1" noChangeAspect="1"/>
          </p:cNvPicPr>
          <p:nvPr>
            <p:ph type="pic" idx="1"/>
          </p:nvPr>
        </p:nvPicPr>
        <p:blipFill rotWithShape="1">
          <a:blip r:embed="rId5"/>
          <a:srcRect l="1899" r="2752" b="2"/>
          <a:stretch/>
        </p:blipFill>
        <p:spPr>
          <a:xfrm>
            <a:off x="1329717" y="2069603"/>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775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293D1-1DEB-3667-431F-368B08793B4A}"/>
              </a:ext>
            </a:extLst>
          </p:cNvPr>
          <p:cNvSpPr>
            <a:spLocks noGrp="1"/>
          </p:cNvSpPr>
          <p:nvPr>
            <p:ph type="title"/>
          </p:nvPr>
        </p:nvSpPr>
        <p:spPr/>
        <p:txBody>
          <a:bodyPr/>
          <a:lstStyle/>
          <a:p>
            <a:pPr algn="ctr"/>
            <a:r>
              <a:rPr lang="en-GB" b="1">
                <a:cs typeface="Arial" panose="020B0604020202020204"/>
              </a:rPr>
              <a:t>Children and Families perception of wellbeing</a:t>
            </a:r>
          </a:p>
        </p:txBody>
      </p:sp>
      <p:pic>
        <p:nvPicPr>
          <p:cNvPr id="5" name="Content Placeholder 4" descr="Family dining in garden">
            <a:extLst>
              <a:ext uri="{FF2B5EF4-FFF2-40B4-BE49-F238E27FC236}">
                <a16:creationId xmlns:a16="http://schemas.microsoft.com/office/drawing/2014/main" id="{F3523453-4059-42F0-A4CE-F36075E8E128}"/>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605088" y="2753784"/>
            <a:ext cx="3892550" cy="2595033"/>
          </a:xfrm>
        </p:spPr>
      </p:pic>
      <p:sp>
        <p:nvSpPr>
          <p:cNvPr id="6" name="Content Placeholder 5">
            <a:extLst>
              <a:ext uri="{FF2B5EF4-FFF2-40B4-BE49-F238E27FC236}">
                <a16:creationId xmlns:a16="http://schemas.microsoft.com/office/drawing/2014/main" id="{80DEF173-C8FE-092F-B20F-665BCCBDC709}"/>
              </a:ext>
            </a:extLst>
          </p:cNvPr>
          <p:cNvSpPr>
            <a:spLocks noGrp="1"/>
          </p:cNvSpPr>
          <p:nvPr>
            <p:ph sz="half" idx="2"/>
          </p:nvPr>
        </p:nvSpPr>
        <p:spPr/>
        <p:txBody>
          <a:bodyPr vert="horz" lIns="91440" tIns="45720" rIns="91440" bIns="45720" rtlCol="0" anchor="t">
            <a:normAutofit/>
          </a:bodyPr>
          <a:lstStyle/>
          <a:p>
            <a:pPr marL="344170" indent="-344170">
              <a:buFont typeface="Arial" panose="020B0604020202020204" pitchFamily="34" charset="0"/>
              <a:buChar char="•"/>
            </a:pPr>
            <a:r>
              <a:rPr lang="en-GB" sz="1600" baseline="-25000"/>
              <a:t>Measurement of a childhood wellbeing</a:t>
            </a:r>
            <a:endParaRPr lang="en-GB" sz="1600" baseline="-25000">
              <a:cs typeface="Arial"/>
            </a:endParaRPr>
          </a:p>
          <a:p>
            <a:pPr marL="344170" indent="-344170">
              <a:buFont typeface="Arial" panose="020B0604020202020204" pitchFamily="34" charset="0"/>
              <a:buChar char="•"/>
            </a:pPr>
            <a:r>
              <a:rPr lang="en-GB" sz="1600" baseline="-25000"/>
              <a:t>Impact of early relationships on adulthood life</a:t>
            </a:r>
            <a:endParaRPr lang="en-GB" sz="1600" baseline="-25000">
              <a:cs typeface="Arial"/>
            </a:endParaRPr>
          </a:p>
          <a:p>
            <a:pPr marL="344170" indent="-344170"/>
            <a:r>
              <a:rPr lang="en-GB" sz="1600" baseline="-25000"/>
              <a:t>A healthy child’s development</a:t>
            </a:r>
            <a:endParaRPr lang="en-GB" sz="1600" baseline="-25000">
              <a:cs typeface="Arial"/>
            </a:endParaRPr>
          </a:p>
          <a:p>
            <a:pPr marL="344170" indent="-344170">
              <a:buFont typeface="Arial" panose="020B0604020202020204" pitchFamily="34" charset="0"/>
              <a:buChar char="•"/>
            </a:pPr>
            <a:r>
              <a:rPr lang="en-GB" sz="1600" baseline="-25000"/>
              <a:t>Factors that contribute to a child’s perception of belonging</a:t>
            </a:r>
            <a:endParaRPr lang="en-GB" sz="1600" baseline="-25000">
              <a:cs typeface="Arial"/>
            </a:endParaRPr>
          </a:p>
          <a:p>
            <a:pPr marL="344170" indent="-344170">
              <a:buFont typeface="Arial" panose="020B0604020202020204" pitchFamily="34" charset="0"/>
              <a:buChar char="•"/>
            </a:pPr>
            <a:r>
              <a:rPr lang="en-GB" sz="1600" baseline="-25000"/>
              <a:t>Issues and challenges</a:t>
            </a: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0" indent="0">
              <a:buNone/>
            </a:pPr>
            <a:endParaRPr lang="en-GB" sz="1600" baseline="-25000">
              <a:cs typeface="Arial"/>
            </a:endParaRPr>
          </a:p>
        </p:txBody>
      </p:sp>
    </p:spTree>
    <p:extLst>
      <p:ext uri="{BB962C8B-B14F-4D97-AF65-F5344CB8AC3E}">
        <p14:creationId xmlns:p14="http://schemas.microsoft.com/office/powerpoint/2010/main" val="272749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5D19-AC83-09B3-E8F5-23C8BEDDB346}"/>
              </a:ext>
            </a:extLst>
          </p:cNvPr>
          <p:cNvSpPr>
            <a:spLocks noGrp="1"/>
          </p:cNvSpPr>
          <p:nvPr>
            <p:ph type="title"/>
          </p:nvPr>
        </p:nvSpPr>
        <p:spPr>
          <a:xfrm>
            <a:off x="863029" y="1012004"/>
            <a:ext cx="3416158" cy="4795408"/>
          </a:xfrm>
        </p:spPr>
        <p:txBody>
          <a:bodyPr>
            <a:normAutofit/>
          </a:bodyPr>
          <a:lstStyle/>
          <a:p>
            <a:pPr algn="ctr"/>
            <a:r>
              <a:rPr lang="en-GB" b="1">
                <a:solidFill>
                  <a:srgbClr val="FFFFFF"/>
                </a:solidFill>
              </a:rPr>
              <a:t>Key Domains of Well-Being</a:t>
            </a:r>
            <a:endParaRPr lang="en-US" b="1">
              <a:solidFill>
                <a:srgbClr val="FFFFFF"/>
              </a:solidFill>
              <a:cs typeface="Arial"/>
            </a:endParaRPr>
          </a:p>
        </p:txBody>
      </p:sp>
      <p:graphicFrame>
        <p:nvGraphicFramePr>
          <p:cNvPr id="4" name="Diagram 4">
            <a:extLst>
              <a:ext uri="{FF2B5EF4-FFF2-40B4-BE49-F238E27FC236}">
                <a16:creationId xmlns:a16="http://schemas.microsoft.com/office/drawing/2014/main" id="{7176B1AA-3CD4-F06D-10A7-6CF5E32BD08E}"/>
              </a:ext>
            </a:extLst>
          </p:cNvPr>
          <p:cNvGraphicFramePr>
            <a:graphicFrameLocks noGrp="1"/>
          </p:cNvGraphicFramePr>
          <p:nvPr>
            <p:ph idx="1"/>
            <p:extLst>
              <p:ext uri="{D42A27DB-BD31-4B8C-83A1-F6EECF244321}">
                <p14:modId xmlns:p14="http://schemas.microsoft.com/office/powerpoint/2010/main" val="17714310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99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7" name="Rectangle 44">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6">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9" name="Picture 48">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0" name="Rectangle 50">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52">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4">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3D1BF-D561-BCEC-3180-3BEF22DB6C87}"/>
              </a:ext>
            </a:extLst>
          </p:cNvPr>
          <p:cNvSpPr>
            <a:spLocks noGrp="1"/>
          </p:cNvSpPr>
          <p:nvPr>
            <p:ph type="title"/>
          </p:nvPr>
        </p:nvSpPr>
        <p:spPr>
          <a:xfrm>
            <a:off x="1524105" y="463000"/>
            <a:ext cx="9053735" cy="1307266"/>
          </a:xfrm>
        </p:spPr>
        <p:txBody>
          <a:bodyPr vert="horz" lIns="91440" tIns="45720" rIns="91440" bIns="45720" rtlCol="0" anchor="t">
            <a:noAutofit/>
          </a:bodyPr>
          <a:lstStyle/>
          <a:p>
            <a:pPr algn="ctr"/>
            <a:r>
              <a:rPr lang="en-US" b="1"/>
              <a:t>Policies and professional interventions addressed to the children's health and wellbeing  </a:t>
            </a:r>
            <a:endParaRPr lang="en-US" b="1">
              <a:cs typeface="Arial"/>
            </a:endParaRPr>
          </a:p>
        </p:txBody>
      </p:sp>
      <p:sp>
        <p:nvSpPr>
          <p:cNvPr id="3" name="TextBox 2">
            <a:extLst>
              <a:ext uri="{FF2B5EF4-FFF2-40B4-BE49-F238E27FC236}">
                <a16:creationId xmlns:a16="http://schemas.microsoft.com/office/drawing/2014/main" id="{32E19E1C-4B08-4DE7-D1EA-D21385A00E60}"/>
              </a:ext>
            </a:extLst>
          </p:cNvPr>
          <p:cNvSpPr txBox="1"/>
          <p:nvPr/>
        </p:nvSpPr>
        <p:spPr>
          <a:xfrm>
            <a:off x="1975805" y="3159172"/>
            <a:ext cx="1211639" cy="28907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pPr>
            <a:endParaRPr lang="en-US" sz="1600">
              <a:cs typeface="Arial"/>
            </a:endParaRPr>
          </a:p>
        </p:txBody>
      </p:sp>
      <p:sp>
        <p:nvSpPr>
          <p:cNvPr id="73" name="Rectangle 56">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Circle of smiling faces of children with heads together looking downwards">
            <a:extLst>
              <a:ext uri="{FF2B5EF4-FFF2-40B4-BE49-F238E27FC236}">
                <a16:creationId xmlns:a16="http://schemas.microsoft.com/office/drawing/2014/main" id="{6864EBA0-6B1A-BA1D-AE17-E0F32787AD98}"/>
              </a:ext>
            </a:extLst>
          </p:cNvPr>
          <p:cNvPicPr>
            <a:picLocks noChangeAspect="1"/>
          </p:cNvPicPr>
          <p:nvPr/>
        </p:nvPicPr>
        <p:blipFill>
          <a:blip r:embed="rId5"/>
          <a:stretch>
            <a:fillRect/>
          </a:stretch>
        </p:blipFill>
        <p:spPr>
          <a:xfrm>
            <a:off x="6837872" y="2111125"/>
            <a:ext cx="4367839" cy="3944090"/>
          </a:xfrm>
          <a:prstGeom prst="rect">
            <a:avLst/>
          </a:prstGeom>
        </p:spPr>
      </p:pic>
      <p:graphicFrame>
        <p:nvGraphicFramePr>
          <p:cNvPr id="11" name="Diagram 11">
            <a:extLst>
              <a:ext uri="{FF2B5EF4-FFF2-40B4-BE49-F238E27FC236}">
                <a16:creationId xmlns:a16="http://schemas.microsoft.com/office/drawing/2014/main" id="{9990B8BE-BE02-0CAA-C8C2-2510BDE276EF}"/>
              </a:ext>
            </a:extLst>
          </p:cNvPr>
          <p:cNvGraphicFramePr>
            <a:graphicFrameLocks noGrp="1"/>
          </p:cNvGraphicFramePr>
          <p:nvPr>
            <p:ph idx="1"/>
            <p:extLst>
              <p:ext uri="{D42A27DB-BD31-4B8C-83A1-F6EECF244321}">
                <p14:modId xmlns:p14="http://schemas.microsoft.com/office/powerpoint/2010/main" val="982513203"/>
              </p:ext>
            </p:extLst>
          </p:nvPr>
        </p:nvGraphicFramePr>
        <p:xfrm>
          <a:off x="2068873" y="931202"/>
          <a:ext cx="4604438" cy="779294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6" name="TextBox 235">
            <a:extLst>
              <a:ext uri="{FF2B5EF4-FFF2-40B4-BE49-F238E27FC236}">
                <a16:creationId xmlns:a16="http://schemas.microsoft.com/office/drawing/2014/main" id="{1370294A-2FB3-228D-5AFD-A81965262C0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graphicFrame>
        <p:nvGraphicFramePr>
          <p:cNvPr id="114" name="Diagram 114">
            <a:extLst>
              <a:ext uri="{FF2B5EF4-FFF2-40B4-BE49-F238E27FC236}">
                <a16:creationId xmlns:a16="http://schemas.microsoft.com/office/drawing/2014/main" id="{3A840E6E-02F4-EDE1-2067-CB6A41D3562F}"/>
              </a:ext>
            </a:extLst>
          </p:cNvPr>
          <p:cNvGraphicFramePr/>
          <p:nvPr>
            <p:extLst>
              <p:ext uri="{D42A27DB-BD31-4B8C-83A1-F6EECF244321}">
                <p14:modId xmlns:p14="http://schemas.microsoft.com/office/powerpoint/2010/main" val="3601614263"/>
              </p:ext>
            </p:extLst>
          </p:nvPr>
        </p:nvGraphicFramePr>
        <p:xfrm>
          <a:off x="1107058" y="593785"/>
          <a:ext cx="5204603" cy="36576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0204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6EDD-FF23-E7DE-A214-1D87936CB255}"/>
              </a:ext>
            </a:extLst>
          </p:cNvPr>
          <p:cNvSpPr>
            <a:spLocks noGrp="1"/>
          </p:cNvSpPr>
          <p:nvPr>
            <p:ph type="title"/>
          </p:nvPr>
        </p:nvSpPr>
        <p:spPr>
          <a:xfrm>
            <a:off x="2611808" y="319226"/>
            <a:ext cx="8087727" cy="1623569"/>
          </a:xfrm>
        </p:spPr>
        <p:txBody>
          <a:bodyPr/>
          <a:lstStyle/>
          <a:p>
            <a:pPr algn="ctr"/>
            <a:r>
              <a:rPr lang="en-US" b="1">
                <a:cs typeface="Arial"/>
              </a:rPr>
              <a:t>Analyses the rationale - policies address the children's health and wellbeing</a:t>
            </a:r>
          </a:p>
        </p:txBody>
      </p:sp>
      <p:graphicFrame>
        <p:nvGraphicFramePr>
          <p:cNvPr id="4" name="Diagram 4">
            <a:extLst>
              <a:ext uri="{FF2B5EF4-FFF2-40B4-BE49-F238E27FC236}">
                <a16:creationId xmlns:a16="http://schemas.microsoft.com/office/drawing/2014/main" id="{164345C6-15CD-7A4F-01D7-CC2933C8EC46}"/>
              </a:ext>
            </a:extLst>
          </p:cNvPr>
          <p:cNvGraphicFramePr>
            <a:graphicFrameLocks noGrp="1"/>
          </p:cNvGraphicFramePr>
          <p:nvPr>
            <p:ph idx="1"/>
            <p:extLst>
              <p:ext uri="{D42A27DB-BD31-4B8C-83A1-F6EECF244321}">
                <p14:modId xmlns:p14="http://schemas.microsoft.com/office/powerpoint/2010/main" val="2349646235"/>
              </p:ext>
            </p:extLst>
          </p:nvPr>
        </p:nvGraphicFramePr>
        <p:xfrm>
          <a:off x="1272128" y="1949361"/>
          <a:ext cx="9636513" cy="3997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200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26AA7C31-76FD-4B44-A1FF-D13D2515A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0" name="Picture 69">
            <a:extLst>
              <a:ext uri="{FF2B5EF4-FFF2-40B4-BE49-F238E27FC236}">
                <a16:creationId xmlns:a16="http://schemas.microsoft.com/office/drawing/2014/main" id="{F5CE85F9-F4EE-4E5D-8235-528527A401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2" name="Rectangle 71">
            <a:extLst>
              <a:ext uri="{FF2B5EF4-FFF2-40B4-BE49-F238E27FC236}">
                <a16:creationId xmlns:a16="http://schemas.microsoft.com/office/drawing/2014/main" id="{17338BB4-74FF-4836-86B7-F1B0C2B6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1ABFA8A3-A231-4BC1-B8A5-C5BE7315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4D747E59-EDB0-47FA-899B-0621ED112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C2629343-044F-4737-89E9-3E1790341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TextBox 79">
            <a:extLst>
              <a:ext uri="{FF2B5EF4-FFF2-40B4-BE49-F238E27FC236}">
                <a16:creationId xmlns:a16="http://schemas.microsoft.com/office/drawing/2014/main" id="{C9B9C8E0-18D9-430D-B171-939E0EEEBAB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2" name="Rectangle 81">
            <a:extLst>
              <a:ext uri="{FF2B5EF4-FFF2-40B4-BE49-F238E27FC236}">
                <a16:creationId xmlns:a16="http://schemas.microsoft.com/office/drawing/2014/main" id="{CA9E1FF6-CCC9-40FF-8995-DDFB6C223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7974B371-0BF2-4465-B103-CCE5A46928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6" name="Picture 85">
            <a:extLst>
              <a:ext uri="{FF2B5EF4-FFF2-40B4-BE49-F238E27FC236}">
                <a16:creationId xmlns:a16="http://schemas.microsoft.com/office/drawing/2014/main" id="{3ED069D5-F182-406C-9B9C-F335C3162C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8" name="Rectangle 87">
            <a:extLst>
              <a:ext uri="{FF2B5EF4-FFF2-40B4-BE49-F238E27FC236}">
                <a16:creationId xmlns:a16="http://schemas.microsoft.com/office/drawing/2014/main" id="{E6F58D63-E9A4-4707-B6D8-E89672A36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1896B63F-B884-4CA6-BCEA-CB7B43E62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74D5E9C3-1490-41D0-8B4C-272B01559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46301-9637-BB8A-0398-E68BC0BE7B2D}"/>
              </a:ext>
            </a:extLst>
          </p:cNvPr>
          <p:cNvSpPr>
            <a:spLocks noGrp="1"/>
          </p:cNvSpPr>
          <p:nvPr>
            <p:ph type="title"/>
          </p:nvPr>
        </p:nvSpPr>
        <p:spPr>
          <a:xfrm>
            <a:off x="1645249" y="108145"/>
            <a:ext cx="4294059" cy="1198585"/>
          </a:xfrm>
        </p:spPr>
        <p:txBody>
          <a:bodyPr vert="horz" lIns="91440" tIns="45720" rIns="91440" bIns="45720" rtlCol="0" anchor="t">
            <a:noAutofit/>
          </a:bodyPr>
          <a:lstStyle/>
          <a:p>
            <a:pPr algn="ctr"/>
            <a:r>
              <a:rPr lang="en-US" sz="2600" b="1"/>
              <a:t>Professional interventions  services addressed to the children from Family D</a:t>
            </a:r>
            <a:endParaRPr lang="en-US" sz="2600" b="1">
              <a:cs typeface="Arial"/>
            </a:endParaRPr>
          </a:p>
        </p:txBody>
      </p:sp>
      <p:sp>
        <p:nvSpPr>
          <p:cNvPr id="94" name="Rectangle 93">
            <a:extLst>
              <a:ext uri="{FF2B5EF4-FFF2-40B4-BE49-F238E27FC236}">
                <a16:creationId xmlns:a16="http://schemas.microsoft.com/office/drawing/2014/main" id="{7BDCCCAB-BA10-4E7D-A3B2-9E56FC09B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120" y="641225"/>
            <a:ext cx="3656394" cy="55702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a:extLst>
              <a:ext uri="{FF2B5EF4-FFF2-40B4-BE49-F238E27FC236}">
                <a16:creationId xmlns:a16="http://schemas.microsoft.com/office/drawing/2014/main" id="{258FDD35-67FC-B3D8-FEFE-592A94A04914}"/>
              </a:ext>
            </a:extLst>
          </p:cNvPr>
          <p:cNvPicPr>
            <a:picLocks noChangeAspect="1"/>
          </p:cNvPicPr>
          <p:nvPr/>
        </p:nvPicPr>
        <p:blipFill>
          <a:blip r:embed="rId5"/>
          <a:stretch>
            <a:fillRect/>
          </a:stretch>
        </p:blipFill>
        <p:spPr>
          <a:xfrm>
            <a:off x="7856374" y="2825750"/>
            <a:ext cx="2092983" cy="1196743"/>
          </a:xfrm>
          <a:prstGeom prst="rect">
            <a:avLst/>
          </a:prstGeom>
          <a:ln>
            <a:noFill/>
          </a:ln>
        </p:spPr>
      </p:pic>
      <p:sp>
        <p:nvSpPr>
          <p:cNvPr id="96" name="Rectangle 95">
            <a:extLst>
              <a:ext uri="{FF2B5EF4-FFF2-40B4-BE49-F238E27FC236}">
                <a16:creationId xmlns:a16="http://schemas.microsoft.com/office/drawing/2014/main" id="{30DAEC7D-6DC2-4017-82A4-D29BA59F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0786" y="319015"/>
            <a:ext cx="4323016" cy="6214421"/>
          </a:xfrm>
          <a:prstGeom prst="rect">
            <a:avLst/>
          </a:prstGeom>
          <a:no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7CB6F2FC-7257-454A-BF7F-4515943F4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883272"/>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638CFFE-9077-4273-AE5B-90EE4626B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3503486"/>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6B5CC5DA-C98E-49F8-97BA-F7E820FAB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5">
            <a:extLst>
              <a:ext uri="{FF2B5EF4-FFF2-40B4-BE49-F238E27FC236}">
                <a16:creationId xmlns:a16="http://schemas.microsoft.com/office/drawing/2014/main" id="{5E42AE48-BC25-EA1E-C4B4-F2545E7122DA}"/>
              </a:ext>
            </a:extLst>
          </p:cNvPr>
          <p:cNvGraphicFramePr>
            <a:graphicFrameLocks noGrp="1"/>
          </p:cNvGraphicFramePr>
          <p:nvPr>
            <p:ph sz="half" idx="2"/>
            <p:extLst>
              <p:ext uri="{D42A27DB-BD31-4B8C-83A1-F6EECF244321}">
                <p14:modId xmlns:p14="http://schemas.microsoft.com/office/powerpoint/2010/main" val="2408400693"/>
              </p:ext>
            </p:extLst>
          </p:nvPr>
        </p:nvGraphicFramePr>
        <p:xfrm>
          <a:off x="6743088" y="183060"/>
          <a:ext cx="4558975" cy="6025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0" name="Diagram 30">
            <a:extLst>
              <a:ext uri="{FF2B5EF4-FFF2-40B4-BE49-F238E27FC236}">
                <a16:creationId xmlns:a16="http://schemas.microsoft.com/office/drawing/2014/main" id="{C59D2DB2-F248-6DF8-93E5-9D02E5FA4DF9}"/>
              </a:ext>
            </a:extLst>
          </p:cNvPr>
          <p:cNvGraphicFramePr>
            <a:graphicFrameLocks noGrp="1"/>
          </p:cNvGraphicFramePr>
          <p:nvPr>
            <p:ph sz="half" idx="1"/>
            <p:extLst>
              <p:ext uri="{D42A27DB-BD31-4B8C-83A1-F6EECF244321}">
                <p14:modId xmlns:p14="http://schemas.microsoft.com/office/powerpoint/2010/main" val="747854467"/>
              </p:ext>
            </p:extLst>
          </p:nvPr>
        </p:nvGraphicFramePr>
        <p:xfrm flipH="1">
          <a:off x="1081087" y="1837509"/>
          <a:ext cx="5589079" cy="475852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9" name="TextBox 28">
            <a:extLst>
              <a:ext uri="{FF2B5EF4-FFF2-40B4-BE49-F238E27FC236}">
                <a16:creationId xmlns:a16="http://schemas.microsoft.com/office/drawing/2014/main" id="{ADFED6E4-4786-A0F0-BFF4-17EDDBD245C3}"/>
              </a:ext>
            </a:extLst>
          </p:cNvPr>
          <p:cNvSpPr txBox="1"/>
          <p:nvPr/>
        </p:nvSpPr>
        <p:spPr>
          <a:xfrm flipH="1" flipV="1">
            <a:off x="7654506" y="2491430"/>
            <a:ext cx="10236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Arial"/>
              </a:rPr>
              <a:t>k</a:t>
            </a:r>
          </a:p>
        </p:txBody>
      </p:sp>
    </p:spTree>
    <p:extLst>
      <p:ext uri="{BB962C8B-B14F-4D97-AF65-F5344CB8AC3E}">
        <p14:creationId xmlns:p14="http://schemas.microsoft.com/office/powerpoint/2010/main" val="3315140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8A08-9D8E-3F1D-3656-2870441C049A}"/>
              </a:ext>
            </a:extLst>
          </p:cNvPr>
          <p:cNvSpPr>
            <a:spLocks noGrp="1"/>
          </p:cNvSpPr>
          <p:nvPr>
            <p:ph type="title"/>
          </p:nvPr>
        </p:nvSpPr>
        <p:spPr>
          <a:xfrm>
            <a:off x="2022337" y="232962"/>
            <a:ext cx="8547802" cy="1011273"/>
          </a:xfrm>
        </p:spPr>
        <p:txBody>
          <a:bodyPr>
            <a:normAutofit fontScale="90000"/>
          </a:bodyPr>
          <a:lstStyle/>
          <a:p>
            <a:pPr algn="ctr"/>
            <a:r>
              <a:rPr lang="en-US" b="1">
                <a:cs typeface="Arial"/>
              </a:rPr>
              <a:t>Professional interventions addressed to the children from Family D</a:t>
            </a:r>
          </a:p>
        </p:txBody>
      </p:sp>
      <p:graphicFrame>
        <p:nvGraphicFramePr>
          <p:cNvPr id="1007" name="Diagram 1007">
            <a:extLst>
              <a:ext uri="{FF2B5EF4-FFF2-40B4-BE49-F238E27FC236}">
                <a16:creationId xmlns:a16="http://schemas.microsoft.com/office/drawing/2014/main" id="{F40A7590-BA79-8ED8-1D80-00BB08011B48}"/>
              </a:ext>
            </a:extLst>
          </p:cNvPr>
          <p:cNvGraphicFramePr/>
          <p:nvPr>
            <p:extLst>
              <p:ext uri="{D42A27DB-BD31-4B8C-83A1-F6EECF244321}">
                <p14:modId xmlns:p14="http://schemas.microsoft.com/office/powerpoint/2010/main" val="3582547887"/>
              </p:ext>
            </p:extLst>
          </p:nvPr>
        </p:nvGraphicFramePr>
        <p:xfrm>
          <a:off x="1423358" y="1183258"/>
          <a:ext cx="8108829" cy="5785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269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6" name="Rectangle 35">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880B0E-4339-BB22-2918-253D2D599283}"/>
              </a:ext>
            </a:extLst>
          </p:cNvPr>
          <p:cNvSpPr>
            <a:spLocks noGrp="1"/>
          </p:cNvSpPr>
          <p:nvPr>
            <p:ph type="title"/>
          </p:nvPr>
        </p:nvSpPr>
        <p:spPr>
          <a:xfrm>
            <a:off x="1337191" y="1064365"/>
            <a:ext cx="2856582" cy="3055366"/>
          </a:xfrm>
        </p:spPr>
        <p:txBody>
          <a:bodyPr>
            <a:normAutofit/>
          </a:bodyPr>
          <a:lstStyle/>
          <a:p>
            <a:pPr algn="ctr"/>
            <a:r>
              <a:rPr lang="en-GB" b="1">
                <a:solidFill>
                  <a:schemeClr val="bg1"/>
                </a:solidFill>
                <a:cs typeface="Calibri Light"/>
              </a:rPr>
              <a:t>What interventions were used for our family?</a:t>
            </a:r>
            <a:endParaRPr lang="en-GB" b="1">
              <a:solidFill>
                <a:schemeClr val="bg1"/>
              </a:solidFill>
              <a:cs typeface="Arial" panose="020B0604020202020204"/>
            </a:endParaRPr>
          </a:p>
        </p:txBody>
      </p:sp>
      <p:sp>
        <p:nvSpPr>
          <p:cNvPr id="38" name="Rectangle 37">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1EC0F193-7DF8-2B79-5370-6A635555FD9B}"/>
              </a:ext>
            </a:extLst>
          </p:cNvPr>
          <p:cNvGraphicFramePr>
            <a:graphicFrameLocks noGrp="1"/>
          </p:cNvGraphicFramePr>
          <p:nvPr>
            <p:ph idx="1"/>
            <p:extLst>
              <p:ext uri="{D42A27DB-BD31-4B8C-83A1-F6EECF244321}">
                <p14:modId xmlns:p14="http://schemas.microsoft.com/office/powerpoint/2010/main" val="3621450426"/>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69A88DF5-CACE-954D-F656-D83308F5A6AD}"/>
              </a:ext>
            </a:extLst>
          </p:cNvPr>
          <p:cNvSpPr txBox="1"/>
          <p:nvPr/>
        </p:nvSpPr>
        <p:spPr>
          <a:xfrm>
            <a:off x="4896928" y="2816704"/>
            <a:ext cx="529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spTree>
    <p:extLst>
      <p:ext uri="{BB962C8B-B14F-4D97-AF65-F5344CB8AC3E}">
        <p14:creationId xmlns:p14="http://schemas.microsoft.com/office/powerpoint/2010/main" val="56873382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4" name="Picture 43">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4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24C74-F216-981B-4C5D-35FB1A4F0339}"/>
              </a:ext>
            </a:extLst>
          </p:cNvPr>
          <p:cNvSpPr>
            <a:spLocks noGrp="1"/>
          </p:cNvSpPr>
          <p:nvPr>
            <p:ph type="title"/>
          </p:nvPr>
        </p:nvSpPr>
        <p:spPr>
          <a:xfrm>
            <a:off x="6369475" y="808056"/>
            <a:ext cx="4203364" cy="1077229"/>
          </a:xfrm>
        </p:spPr>
        <p:txBody>
          <a:bodyPr>
            <a:normAutofit/>
          </a:bodyPr>
          <a:lstStyle/>
          <a:p>
            <a:pPr algn="l"/>
            <a:r>
              <a:rPr lang="en-GB">
                <a:cs typeface="Arial"/>
              </a:rPr>
              <a:t>Potential </a:t>
            </a:r>
            <a:r>
              <a:rPr lang="en-GB" b="1">
                <a:cs typeface="Arial"/>
              </a:rPr>
              <a:t>impacts</a:t>
            </a:r>
            <a:r>
              <a:rPr lang="en-GB">
                <a:cs typeface="Arial"/>
              </a:rPr>
              <a:t> on wellbeing</a:t>
            </a:r>
            <a:endParaRPr lang="en-US"/>
          </a:p>
        </p:txBody>
      </p:sp>
      <p:pic>
        <p:nvPicPr>
          <p:cNvPr id="4" name="Picture 4" descr="Children wearing helmets">
            <a:extLst>
              <a:ext uri="{FF2B5EF4-FFF2-40B4-BE49-F238E27FC236}">
                <a16:creationId xmlns:a16="http://schemas.microsoft.com/office/drawing/2014/main" id="{06A4FFF5-3DC7-B99E-6FD9-C64C32D2574A}"/>
              </a:ext>
            </a:extLst>
          </p:cNvPr>
          <p:cNvPicPr>
            <a:picLocks noChangeAspect="1"/>
          </p:cNvPicPr>
          <p:nvPr/>
        </p:nvPicPr>
        <p:blipFill rotWithShape="1">
          <a:blip r:embed="rId5"/>
          <a:srcRect l="28727" r="28212" b="-2"/>
          <a:stretch/>
        </p:blipFill>
        <p:spPr>
          <a:xfrm>
            <a:off x="1005401" y="227"/>
            <a:ext cx="4424045" cy="6858000"/>
          </a:xfrm>
          <a:prstGeom prst="rect">
            <a:avLst/>
          </a:prstGeom>
          <a:ln w="12700">
            <a:solidFill>
              <a:schemeClr val="tx1"/>
            </a:solidFill>
          </a:ln>
        </p:spPr>
      </p:pic>
      <p:sp>
        <p:nvSpPr>
          <p:cNvPr id="50" name="Rectangle 49">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3EEEB-A29D-4D40-C8DF-64D7BE594D5B}"/>
              </a:ext>
            </a:extLst>
          </p:cNvPr>
          <p:cNvSpPr>
            <a:spLocks noGrp="1"/>
          </p:cNvSpPr>
          <p:nvPr>
            <p:ph idx="1"/>
          </p:nvPr>
        </p:nvSpPr>
        <p:spPr>
          <a:xfrm>
            <a:off x="6369474" y="2052116"/>
            <a:ext cx="4203365" cy="3997828"/>
          </a:xfrm>
        </p:spPr>
        <p:txBody>
          <a:bodyPr>
            <a:normAutofit/>
          </a:bodyPr>
          <a:lstStyle/>
          <a:p>
            <a:pPr marL="344170" indent="-344170">
              <a:lnSpc>
                <a:spcPct val="110000"/>
              </a:lnSpc>
            </a:pPr>
            <a:r>
              <a:rPr lang="en-GB" sz="1300">
                <a:cs typeface="Arial"/>
              </a:rPr>
              <a:t>Safeguarding- </a:t>
            </a:r>
          </a:p>
          <a:p>
            <a:pPr marL="344170" indent="-344170">
              <a:lnSpc>
                <a:spcPct val="110000"/>
              </a:lnSpc>
            </a:pPr>
            <a:r>
              <a:rPr lang="en-GB" sz="1300">
                <a:cs typeface="Arial"/>
              </a:rPr>
              <a:t>The mother had fled from her abuser and had cause to leave the relationship, so safeguarding is a major concern. The partner also needs some intervention work to be done to ensure he does not cause any harm to his partner again. (ANON,2022)</a:t>
            </a:r>
          </a:p>
          <a:p>
            <a:pPr marL="344170" indent="-344170">
              <a:lnSpc>
                <a:spcPct val="110000"/>
              </a:lnSpc>
            </a:pPr>
            <a:r>
              <a:rPr lang="en-GB" sz="1300">
                <a:cs typeface="Arial"/>
              </a:rPr>
              <a:t>The Perpetrator- no interventions have taken place such as anger management to address the root cause of the issues. Many studies suggest Domestic violence perpetrator programmes are benefical. A study conducted by </a:t>
            </a:r>
            <a:r>
              <a:rPr lang="en-GB" sz="1300">
                <a:ea typeface="+mn-lt"/>
                <a:cs typeface="+mn-lt"/>
              </a:rPr>
              <a:t>(Stanley et al,. 2012) states fathers that have children connected to children social services engage better in such programmes.</a:t>
            </a:r>
            <a:endParaRPr lang="en-GB" sz="1300">
              <a:cs typeface="Arial"/>
            </a:endParaRPr>
          </a:p>
          <a:p>
            <a:pPr marL="344170" indent="-344170">
              <a:lnSpc>
                <a:spcPct val="110000"/>
              </a:lnSpc>
            </a:pPr>
            <a:endParaRPr lang="en-GB" sz="1300">
              <a:cs typeface="Arial"/>
            </a:endParaRPr>
          </a:p>
        </p:txBody>
      </p:sp>
      <p:sp>
        <p:nvSpPr>
          <p:cNvPr id="52" name="Rectangle 51">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122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BCB2-8F50-5791-65F1-7F98618EB57F}"/>
              </a:ext>
            </a:extLst>
          </p:cNvPr>
          <p:cNvSpPr>
            <a:spLocks noGrp="1"/>
          </p:cNvSpPr>
          <p:nvPr>
            <p:ph type="title"/>
          </p:nvPr>
        </p:nvSpPr>
        <p:spPr/>
        <p:txBody>
          <a:bodyPr/>
          <a:lstStyle/>
          <a:p>
            <a:r>
              <a:rPr lang="en-GB">
                <a:cs typeface="Arial"/>
              </a:rPr>
              <a:t>What should happen?</a:t>
            </a:r>
            <a:endParaRPr lang="en-GB"/>
          </a:p>
        </p:txBody>
      </p:sp>
      <p:graphicFrame>
        <p:nvGraphicFramePr>
          <p:cNvPr id="7" name="Diagram 7">
            <a:extLst>
              <a:ext uri="{FF2B5EF4-FFF2-40B4-BE49-F238E27FC236}">
                <a16:creationId xmlns:a16="http://schemas.microsoft.com/office/drawing/2014/main" id="{89B198AA-F3D0-4CCE-CBE5-3BBA2976EB88}"/>
              </a:ext>
            </a:extLst>
          </p:cNvPr>
          <p:cNvGraphicFramePr>
            <a:graphicFrameLocks noGrp="1"/>
          </p:cNvGraphicFramePr>
          <p:nvPr>
            <p:ph sz="half" idx="1"/>
            <p:extLst>
              <p:ext uri="{D42A27DB-BD31-4B8C-83A1-F6EECF244321}">
                <p14:modId xmlns:p14="http://schemas.microsoft.com/office/powerpoint/2010/main" val="3921863506"/>
              </p:ext>
            </p:extLst>
          </p:nvPr>
        </p:nvGraphicFramePr>
        <p:xfrm>
          <a:off x="926307" y="1659732"/>
          <a:ext cx="5452269" cy="433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56A9F9DD-5688-9FAB-7FF4-9498FDA0F128}"/>
              </a:ext>
            </a:extLst>
          </p:cNvPr>
          <p:cNvSpPr>
            <a:spLocks noGrp="1"/>
          </p:cNvSpPr>
          <p:nvPr>
            <p:ph sz="half" idx="2"/>
          </p:nvPr>
        </p:nvSpPr>
        <p:spPr>
          <a:xfrm>
            <a:off x="5702230" y="1587771"/>
            <a:ext cx="4858628" cy="4462172"/>
          </a:xfrm>
        </p:spPr>
        <p:txBody>
          <a:bodyPr vert="horz" lIns="91440" tIns="45720" rIns="91440" bIns="45720" rtlCol="0" anchor="t">
            <a:normAutofit/>
          </a:bodyPr>
          <a:lstStyle/>
          <a:p>
            <a:pPr marL="0" indent="0">
              <a:buNone/>
            </a:pPr>
            <a:r>
              <a:rPr lang="en-GB">
                <a:cs typeface="Arial"/>
              </a:rPr>
              <a:t>Agencies that need to be involved and remain involved</a:t>
            </a:r>
          </a:p>
          <a:p>
            <a:pPr marL="344170" indent="-344170"/>
            <a:r>
              <a:rPr lang="en-GB">
                <a:cs typeface="Arial"/>
              </a:rPr>
              <a:t>Domestic violence- Police / Womens Aid</a:t>
            </a:r>
          </a:p>
          <a:p>
            <a:pPr marL="344170" indent="-344170"/>
            <a:r>
              <a:rPr lang="en-GB">
                <a:cs typeface="Arial"/>
              </a:rPr>
              <a:t>Disability - paediatrician</a:t>
            </a:r>
          </a:p>
          <a:p>
            <a:pPr marL="344170" indent="-344170"/>
            <a:r>
              <a:rPr lang="en-GB">
                <a:cs typeface="Arial"/>
              </a:rPr>
              <a:t>Mental health – NHS</a:t>
            </a:r>
          </a:p>
          <a:p>
            <a:pPr marL="344170" indent="-344170"/>
            <a:r>
              <a:rPr lang="en-GB">
                <a:cs typeface="Arial"/>
              </a:rPr>
              <a:t>Safeguarding – prevent/ schools</a:t>
            </a:r>
          </a:p>
          <a:p>
            <a:pPr marL="344170" indent="-344170"/>
            <a:r>
              <a:rPr lang="en-GB">
                <a:cs typeface="Arial"/>
              </a:rPr>
              <a:t>Social services – Childrens and adults</a:t>
            </a:r>
          </a:p>
          <a:p>
            <a:pPr marL="344170" indent="-344170"/>
            <a:endParaRPr lang="en-GB">
              <a:cs typeface="Arial"/>
            </a:endParaRPr>
          </a:p>
        </p:txBody>
      </p:sp>
    </p:spTree>
    <p:extLst>
      <p:ext uri="{BB962C8B-B14F-4D97-AF65-F5344CB8AC3E}">
        <p14:creationId xmlns:p14="http://schemas.microsoft.com/office/powerpoint/2010/main" val="667934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8549E-9DE4-9BF3-FD73-4811097C1323}"/>
              </a:ext>
            </a:extLst>
          </p:cNvPr>
          <p:cNvSpPr>
            <a:spLocks noGrp="1"/>
          </p:cNvSpPr>
          <p:nvPr>
            <p:ph type="title"/>
          </p:nvPr>
        </p:nvSpPr>
        <p:spPr>
          <a:xfrm>
            <a:off x="1969803" y="808056"/>
            <a:ext cx="8608037" cy="1077229"/>
          </a:xfrm>
        </p:spPr>
        <p:txBody>
          <a:bodyPr>
            <a:normAutofit/>
          </a:bodyPr>
          <a:lstStyle/>
          <a:p>
            <a:pPr algn="l"/>
            <a:r>
              <a:rPr lang="en-GB" b="1">
                <a:ea typeface="+mj-lt"/>
                <a:cs typeface="+mj-lt"/>
              </a:rPr>
              <a:t>Evaluation of Current Policies to Meet Family D's Health and Welfare</a:t>
            </a:r>
            <a:endParaRPr lang="en-US" b="1">
              <a:cs typeface="Arial" panose="020B0604020202020204"/>
            </a:endParaRPr>
          </a:p>
        </p:txBody>
      </p:sp>
      <p:sp>
        <p:nvSpPr>
          <p:cNvPr id="3" name="Content Placeholder 2">
            <a:extLst>
              <a:ext uri="{FF2B5EF4-FFF2-40B4-BE49-F238E27FC236}">
                <a16:creationId xmlns:a16="http://schemas.microsoft.com/office/drawing/2014/main" id="{84D9F82B-16C5-9228-57AE-8114617D4F62}"/>
              </a:ext>
            </a:extLst>
          </p:cNvPr>
          <p:cNvSpPr>
            <a:spLocks noGrp="1"/>
          </p:cNvSpPr>
          <p:nvPr>
            <p:ph idx="1"/>
          </p:nvPr>
        </p:nvSpPr>
        <p:spPr>
          <a:xfrm>
            <a:off x="1116824" y="2107534"/>
            <a:ext cx="9947429" cy="4632829"/>
          </a:xfrm>
        </p:spPr>
        <p:txBody>
          <a:bodyPr vert="horz" lIns="91440" tIns="45720" rIns="91440" bIns="45720" rtlCol="0" anchor="ctr">
            <a:noAutofit/>
          </a:bodyPr>
          <a:lstStyle/>
          <a:p>
            <a:pPr marL="344170" indent="-344170">
              <a:lnSpc>
                <a:spcPct val="110000"/>
              </a:lnSpc>
            </a:pPr>
            <a:r>
              <a:rPr lang="en-GB" sz="1600">
                <a:ea typeface="+mn-lt"/>
                <a:cs typeface="+mn-lt"/>
              </a:rPr>
              <a:t>Current Policies- Every Child Matters Act 2004, Housing Act 1996, UNCRC Act 1989, Education Act 2002, HSC Act 2001, Children and Families Act 2014, The Connexion England, Children’s act 1989, CQC compliance under the Care Act 2014. </a:t>
            </a:r>
          </a:p>
          <a:p>
            <a:pPr marL="344170" indent="-344170">
              <a:lnSpc>
                <a:spcPct val="110000"/>
              </a:lnSpc>
            </a:pPr>
            <a:r>
              <a:rPr lang="en-GB" sz="1600">
                <a:ea typeface="+mn-lt"/>
                <a:cs typeface="+mn-lt"/>
              </a:rPr>
              <a:t>These  are legal framework  sets out to promote, care and deliver health and welfare to the  population (GOV.UK, 2022).   </a:t>
            </a:r>
            <a:endParaRPr lang="en-GB" sz="1600">
              <a:cs typeface="Arial"/>
            </a:endParaRPr>
          </a:p>
          <a:p>
            <a:pPr marL="344170" indent="-344170">
              <a:lnSpc>
                <a:spcPct val="110000"/>
              </a:lnSpc>
            </a:pPr>
            <a:r>
              <a:rPr lang="en-GB" sz="1600">
                <a:ea typeface="+mn-lt"/>
                <a:cs typeface="+mn-lt"/>
              </a:rPr>
              <a:t>With  standards, procedure’s and values which all professional intervention bodies/agencies and any other personnel involve with the case review is legally bonded to adhere to (Skills for Care, 2022). </a:t>
            </a:r>
            <a:endParaRPr lang="en-GB" sz="1600">
              <a:cs typeface="Arial"/>
            </a:endParaRPr>
          </a:p>
          <a:p>
            <a:pPr marL="344170" indent="-344170">
              <a:lnSpc>
                <a:spcPct val="110000"/>
              </a:lnSpc>
            </a:pPr>
            <a:r>
              <a:rPr lang="en-GB" sz="1600">
                <a:ea typeface="+mn-lt"/>
                <a:cs typeface="+mn-lt"/>
              </a:rPr>
              <a:t> A breach of anyone of these standards and values will result in prosecution. </a:t>
            </a:r>
            <a:endParaRPr lang="en-GB" sz="1600">
              <a:cs typeface="Arial"/>
            </a:endParaRPr>
          </a:p>
          <a:p>
            <a:pPr marL="344170" indent="-344170">
              <a:lnSpc>
                <a:spcPct val="110000"/>
              </a:lnSpc>
            </a:pPr>
            <a:r>
              <a:rPr lang="en-GB" sz="1600">
                <a:ea typeface="+mn-lt"/>
                <a:cs typeface="+mn-lt"/>
              </a:rPr>
              <a:t>As all stakeholders share similar polices and procedures (NSPCC, 2019)., there is tendency of breaching policies and procedures or oversighting specific professional intervention leading to catastrophic situation and condition  like in the case of  ‘baby P and baby Logan (BBC News 24, 2022)    </a:t>
            </a:r>
          </a:p>
          <a:p>
            <a:pPr marL="344170" indent="-344170">
              <a:lnSpc>
                <a:spcPct val="110000"/>
              </a:lnSpc>
            </a:pPr>
            <a:r>
              <a:rPr lang="en-GB" sz="1600">
                <a:ea typeface="+mn-lt"/>
                <a:cs typeface="+mn-lt"/>
              </a:rPr>
              <a:t>This case review - oversighting  counselling. YOT,   the police, safeguarding, prevent    </a:t>
            </a:r>
            <a:endParaRPr lang="en-GB" sz="1600">
              <a:cs typeface="Arial"/>
            </a:endParaRPr>
          </a:p>
        </p:txBody>
      </p:sp>
      <p:sp>
        <p:nvSpPr>
          <p:cNvPr id="22" name="Rectangle 21">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808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FCC3E-A5AF-8D09-B727-1C676D05C4EF}"/>
              </a:ext>
            </a:extLst>
          </p:cNvPr>
          <p:cNvSpPr>
            <a:spLocks noGrp="1"/>
          </p:cNvSpPr>
          <p:nvPr>
            <p:ph type="title"/>
          </p:nvPr>
        </p:nvSpPr>
        <p:spPr>
          <a:xfrm>
            <a:off x="1969803" y="808056"/>
            <a:ext cx="8608037" cy="1077229"/>
          </a:xfrm>
        </p:spPr>
        <p:txBody>
          <a:bodyPr>
            <a:normAutofit/>
          </a:bodyPr>
          <a:lstStyle/>
          <a:p>
            <a:pPr algn="ctr"/>
            <a:r>
              <a:rPr lang="en-GB">
                <a:cs typeface="Calibri Light"/>
              </a:rPr>
              <a:t>Recommendations </a:t>
            </a:r>
            <a:endParaRPr lang="en-GB">
              <a:cs typeface="Arial" panose="020B0604020202020204"/>
            </a:endParaRPr>
          </a:p>
        </p:txBody>
      </p:sp>
      <p:sp>
        <p:nvSpPr>
          <p:cNvPr id="3" name="Content Placeholder 2">
            <a:extLst>
              <a:ext uri="{FF2B5EF4-FFF2-40B4-BE49-F238E27FC236}">
                <a16:creationId xmlns:a16="http://schemas.microsoft.com/office/drawing/2014/main" id="{CF891533-4532-2220-509E-7F6D42245961}"/>
              </a:ext>
            </a:extLst>
          </p:cNvPr>
          <p:cNvSpPr>
            <a:spLocks noGrp="1"/>
          </p:cNvSpPr>
          <p:nvPr>
            <p:ph idx="1"/>
          </p:nvPr>
        </p:nvSpPr>
        <p:spPr>
          <a:xfrm>
            <a:off x="1975805" y="2079825"/>
            <a:ext cx="6274821" cy="3970119"/>
          </a:xfrm>
        </p:spPr>
        <p:txBody>
          <a:bodyPr vert="horz" lIns="91440" tIns="45720" rIns="91440" bIns="45720" rtlCol="0">
            <a:normAutofit/>
          </a:bodyPr>
          <a:lstStyle/>
          <a:p>
            <a:pPr marL="344170" indent="-344170">
              <a:lnSpc>
                <a:spcPct val="110000"/>
              </a:lnSpc>
            </a:pPr>
            <a:r>
              <a:rPr lang="en-GB" sz="1600">
                <a:ea typeface="+mn-lt"/>
                <a:cs typeface="+mn-lt"/>
              </a:rPr>
              <a:t>Collaborative team  working together in a more coordinated manner to gain full understanding of the case review’s cross-cutting needs and aspiration in giving support: </a:t>
            </a:r>
            <a:endParaRPr lang="en-GB" sz="1600">
              <a:cs typeface="Calibri" panose="020F0502020204030204"/>
            </a:endParaRPr>
          </a:p>
          <a:p>
            <a:pPr marL="344170" indent="-344170">
              <a:lnSpc>
                <a:spcPct val="110000"/>
              </a:lnSpc>
            </a:pPr>
            <a:r>
              <a:rPr lang="en-GB" sz="1600">
                <a:ea typeface="+mn-lt"/>
                <a:cs typeface="+mn-lt"/>
              </a:rPr>
              <a:t>Communicate    consistently and effectively across all stakeholders, </a:t>
            </a:r>
            <a:endParaRPr lang="en-GB" sz="1600">
              <a:cs typeface="Arial" panose="020B0604020202020204"/>
            </a:endParaRPr>
          </a:p>
          <a:p>
            <a:pPr marL="344170" indent="-344170">
              <a:lnSpc>
                <a:spcPct val="110000"/>
              </a:lnSpc>
            </a:pPr>
            <a:r>
              <a:rPr lang="en-GB" sz="1600">
                <a:ea typeface="+mn-lt"/>
                <a:cs typeface="+mn-lt"/>
              </a:rPr>
              <a:t>Network and share necessary information bearing in mind data protection and security </a:t>
            </a:r>
            <a:endParaRPr lang="en-GB" sz="1600">
              <a:cs typeface="Arial" panose="020B0604020202020204"/>
            </a:endParaRPr>
          </a:p>
          <a:p>
            <a:pPr marL="344170" indent="-344170">
              <a:lnSpc>
                <a:spcPct val="110000"/>
              </a:lnSpc>
            </a:pPr>
            <a:r>
              <a:rPr lang="en-GB" sz="1600">
                <a:ea typeface="+mn-lt"/>
                <a:cs typeface="+mn-lt"/>
              </a:rPr>
              <a:t>Know and understand when and how to intervein.   </a:t>
            </a:r>
            <a:endParaRPr lang="en-GB" sz="1600">
              <a:cs typeface="Arial" panose="020B0604020202020204"/>
            </a:endParaRPr>
          </a:p>
        </p:txBody>
      </p:sp>
      <p:pic>
        <p:nvPicPr>
          <p:cNvPr id="4" name="Picture 4" descr="Firemen in a huddle">
            <a:extLst>
              <a:ext uri="{FF2B5EF4-FFF2-40B4-BE49-F238E27FC236}">
                <a16:creationId xmlns:a16="http://schemas.microsoft.com/office/drawing/2014/main" id="{217B0DB2-DB20-8B9F-EAAE-5BB72EE667CE}"/>
              </a:ext>
            </a:extLst>
          </p:cNvPr>
          <p:cNvPicPr>
            <a:picLocks noChangeAspect="1"/>
          </p:cNvPicPr>
          <p:nvPr/>
        </p:nvPicPr>
        <p:blipFill rotWithShape="1">
          <a:blip r:embed="rId5"/>
          <a:srcRect l="4648" r="2" b="2"/>
          <a:stretch/>
        </p:blipFill>
        <p:spPr>
          <a:xfrm>
            <a:off x="9049027" y="1891578"/>
            <a:ext cx="2837776" cy="198801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087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B46A-A60A-3082-12BC-AF338B0C68DE}"/>
              </a:ext>
            </a:extLst>
          </p:cNvPr>
          <p:cNvSpPr>
            <a:spLocks noGrp="1"/>
          </p:cNvSpPr>
          <p:nvPr>
            <p:ph type="title"/>
          </p:nvPr>
        </p:nvSpPr>
        <p:spPr>
          <a:xfrm>
            <a:off x="2611808" y="681056"/>
            <a:ext cx="7958331" cy="1077229"/>
          </a:xfrm>
        </p:spPr>
        <p:txBody>
          <a:bodyPr/>
          <a:lstStyle/>
          <a:p>
            <a:pPr algn="ctr"/>
            <a:r>
              <a:rPr lang="en-GB">
                <a:cs typeface="Calibri Light"/>
              </a:rPr>
              <a:t>Conclusion </a:t>
            </a:r>
            <a:endParaRPr lang="en-GB"/>
          </a:p>
        </p:txBody>
      </p:sp>
      <p:sp>
        <p:nvSpPr>
          <p:cNvPr id="3" name="Content Placeholder 2">
            <a:extLst>
              <a:ext uri="{FF2B5EF4-FFF2-40B4-BE49-F238E27FC236}">
                <a16:creationId xmlns:a16="http://schemas.microsoft.com/office/drawing/2014/main" id="{B1C65F8A-3291-5D4C-68D7-39C27AE22481}"/>
              </a:ext>
            </a:extLst>
          </p:cNvPr>
          <p:cNvSpPr>
            <a:spLocks noGrp="1"/>
          </p:cNvSpPr>
          <p:nvPr>
            <p:ph idx="1"/>
          </p:nvPr>
        </p:nvSpPr>
        <p:spPr>
          <a:xfrm>
            <a:off x="2773599" y="1925116"/>
            <a:ext cx="7796540" cy="3997828"/>
          </a:xfrm>
        </p:spPr>
        <p:txBody>
          <a:bodyPr vert="horz" lIns="91440" tIns="45720" rIns="91440" bIns="45720" rtlCol="0" anchor="t">
            <a:normAutofit fontScale="92500" lnSpcReduction="20000"/>
          </a:bodyPr>
          <a:lstStyle/>
          <a:p>
            <a:pPr marL="0" indent="0" algn="ctr">
              <a:buNone/>
            </a:pPr>
            <a:r>
              <a:rPr lang="en-GB">
                <a:ea typeface="+mn-lt"/>
                <a:cs typeface="+mn-lt"/>
              </a:rPr>
              <a:t>Family D’s health and  wellbeing can only be safeguarded and protected by clear understanding of basic needs;  well-coordinated and collaborative  stakeholders under the guidance of  legal frameworks. To avoid  breach of policies and  or exclusion of necessary professional intervention  </a:t>
            </a:r>
            <a:endParaRPr lang="en-US">
              <a:cs typeface="Arial"/>
            </a:endParaRPr>
          </a:p>
          <a:p>
            <a:pPr marL="344170" indent="-344170" algn="ctr"/>
            <a:endParaRPr lang="en-GB">
              <a:cs typeface="Calibri"/>
            </a:endParaRPr>
          </a:p>
          <a:p>
            <a:pPr marL="0" indent="0" algn="ctr">
              <a:buNone/>
            </a:pPr>
            <a:r>
              <a:rPr lang="en-GB">
                <a:ea typeface="+mn-lt"/>
                <a:cs typeface="+mn-lt"/>
              </a:rPr>
              <a:t>We now believed that you have a better understanding of the nitty-gritty of mother and children’s health and welfare to effectively address it. .</a:t>
            </a:r>
            <a:endParaRPr lang="en-GB">
              <a:cs typeface="Calibri"/>
            </a:endParaRPr>
          </a:p>
          <a:p>
            <a:pPr marL="344170" indent="-344170" algn="ctr"/>
            <a:r>
              <a:rPr lang="en-GB" sz="3600" b="1">
                <a:cs typeface="Calibri"/>
              </a:rPr>
              <a:t>Do you have any question?</a:t>
            </a:r>
          </a:p>
          <a:p>
            <a:pPr marL="344170" indent="-344170" algn="ctr"/>
            <a:endParaRPr lang="en-GB">
              <a:cs typeface="Calibri"/>
            </a:endParaRPr>
          </a:p>
          <a:p>
            <a:pPr marL="344170" indent="-344170" algn="ctr"/>
            <a:endParaRPr lang="en-GB">
              <a:cs typeface="Calibri"/>
            </a:endParaRPr>
          </a:p>
        </p:txBody>
      </p:sp>
    </p:spTree>
    <p:extLst>
      <p:ext uri="{BB962C8B-B14F-4D97-AF65-F5344CB8AC3E}">
        <p14:creationId xmlns:p14="http://schemas.microsoft.com/office/powerpoint/2010/main" val="134781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FF7AD-C4D9-18EF-189E-E24A0CDB6180}"/>
              </a:ext>
            </a:extLst>
          </p:cNvPr>
          <p:cNvSpPr>
            <a:spLocks noGrp="1"/>
          </p:cNvSpPr>
          <p:nvPr>
            <p:ph type="title"/>
          </p:nvPr>
        </p:nvSpPr>
        <p:spPr>
          <a:xfrm>
            <a:off x="2611808" y="808056"/>
            <a:ext cx="7958331" cy="458105"/>
          </a:xfrm>
        </p:spPr>
        <p:txBody>
          <a:bodyPr>
            <a:normAutofit fontScale="90000"/>
          </a:bodyPr>
          <a:lstStyle/>
          <a:p>
            <a:pPr algn="ctr"/>
            <a:r>
              <a:rPr lang="en-GB">
                <a:cs typeface="Calibri Light"/>
              </a:rPr>
              <a:t>Reference List </a:t>
            </a:r>
            <a:endParaRPr lang="en-GB">
              <a:cs typeface="Arial" panose="020B0604020202020204"/>
            </a:endParaRPr>
          </a:p>
        </p:txBody>
      </p:sp>
      <p:sp>
        <p:nvSpPr>
          <p:cNvPr id="3" name="Content Placeholder 2">
            <a:extLst>
              <a:ext uri="{FF2B5EF4-FFF2-40B4-BE49-F238E27FC236}">
                <a16:creationId xmlns:a16="http://schemas.microsoft.com/office/drawing/2014/main" id="{36A8B276-F609-1CA0-A7E9-283561F6B3E8}"/>
              </a:ext>
            </a:extLst>
          </p:cNvPr>
          <p:cNvSpPr>
            <a:spLocks noGrp="1"/>
          </p:cNvSpPr>
          <p:nvPr>
            <p:ph idx="1"/>
          </p:nvPr>
        </p:nvSpPr>
        <p:spPr>
          <a:xfrm>
            <a:off x="1573513" y="1513114"/>
            <a:ext cx="9344858" cy="5192486"/>
          </a:xfrm>
        </p:spPr>
        <p:txBody>
          <a:bodyPr vert="horz" lIns="91440" tIns="45720" rIns="91440" bIns="45720" rtlCol="0" anchor="t">
            <a:noAutofit/>
          </a:bodyPr>
          <a:lstStyle/>
          <a:p>
            <a:pPr marL="344170" indent="-344170">
              <a:lnSpc>
                <a:spcPct val="100000"/>
              </a:lnSpc>
              <a:buNone/>
            </a:pPr>
            <a:r>
              <a:rPr lang="en-GB" sz="1200">
                <a:ea typeface="+mn-lt"/>
                <a:cs typeface="+mn-lt"/>
              </a:rPr>
              <a:t>ANON (2022) Respectphoneline.org.uk. 2022. [online] Available at: &lt;https://respectphoneline.org.uk/resources/frontline-workers/guidelines-for-working-with-perpetrators-of-domestic-abuse/&gt; (Accessed 4 July 2022).</a:t>
            </a:r>
            <a:endParaRPr lang="en-US" sz="1200">
              <a:ea typeface="+mn-lt"/>
              <a:cs typeface="+mn-lt"/>
            </a:endParaRPr>
          </a:p>
          <a:p>
            <a:pPr marL="344170" indent="-344170">
              <a:lnSpc>
                <a:spcPct val="100000"/>
              </a:lnSpc>
              <a:buNone/>
            </a:pPr>
            <a:r>
              <a:rPr lang="en-GB" sz="1200">
                <a:ea typeface="+mn-lt"/>
                <a:cs typeface="+mn-lt"/>
              </a:rPr>
              <a:t>Axford, N., 2009. </a:t>
            </a:r>
            <a:r>
              <a:rPr lang="en-GB" sz="1200" i="1">
                <a:ea typeface="+mn-lt"/>
                <a:cs typeface="+mn-lt"/>
              </a:rPr>
              <a:t>Defining and classifying children in need</a:t>
            </a:r>
            <a:r>
              <a:rPr lang="en-GB" sz="1200">
                <a:ea typeface="+mn-lt"/>
                <a:cs typeface="+mn-lt"/>
              </a:rPr>
              <a:t>. Farnham, England: Ashgate.</a:t>
            </a:r>
            <a:endParaRPr lang="en-US" sz="1200">
              <a:cs typeface="Arial"/>
            </a:endParaRPr>
          </a:p>
          <a:p>
            <a:pPr marL="344170" indent="-344170">
              <a:lnSpc>
                <a:spcPct val="100000"/>
              </a:lnSpc>
              <a:buNone/>
            </a:pPr>
            <a:r>
              <a:rPr lang="en-GB" sz="1200">
                <a:ea typeface="+mn-lt"/>
                <a:cs typeface="+mn-lt"/>
              </a:rPr>
              <a:t>Bradshaw, J., 2011. </a:t>
            </a:r>
            <a:r>
              <a:rPr lang="en-GB" sz="1200" i="1">
                <a:ea typeface="+mn-lt"/>
                <a:cs typeface="+mn-lt"/>
              </a:rPr>
              <a:t>The well-being of children in the UK</a:t>
            </a:r>
            <a:r>
              <a:rPr lang="en-GB" sz="1200">
                <a:ea typeface="+mn-lt"/>
                <a:cs typeface="+mn-lt"/>
              </a:rPr>
              <a:t>. Bristol: Policy.</a:t>
            </a:r>
            <a:endParaRPr lang="en-GB" sz="1200">
              <a:cs typeface="Arial" panose="020B0604020202020204"/>
            </a:endParaRPr>
          </a:p>
          <a:p>
            <a:pPr marL="0" indent="0">
              <a:lnSpc>
                <a:spcPct val="100000"/>
              </a:lnSpc>
              <a:buNone/>
            </a:pPr>
            <a:r>
              <a:rPr lang="en-GB" sz="1200">
                <a:ea typeface="+mn-lt"/>
                <a:cs typeface="+mn-lt"/>
              </a:rPr>
              <a:t>Bbc.co.uk. (2017). [online] Available at: </a:t>
            </a:r>
            <a:r>
              <a:rPr lang="en-GB" sz="1200">
                <a:ea typeface="+mn-lt"/>
                <a:cs typeface="+mn-lt"/>
                <a:hlinkClick r:id="rId2"/>
              </a:rPr>
              <a:t>https://www.bbc.co.uk/search?q=+report+on+baby+logan</a:t>
            </a:r>
            <a:r>
              <a:rPr lang="en-GB" sz="1200">
                <a:ea typeface="+mn-lt"/>
                <a:cs typeface="+mn-lt"/>
              </a:rPr>
              <a:t>  (Accessed 5 Jul. 2022). </a:t>
            </a:r>
            <a:endParaRPr lang="en-US" sz="1200">
              <a:cs typeface="Arial"/>
            </a:endParaRPr>
          </a:p>
          <a:p>
            <a:pPr marL="0" indent="0">
              <a:lnSpc>
                <a:spcPct val="100000"/>
              </a:lnSpc>
              <a:buNone/>
            </a:pPr>
            <a:r>
              <a:rPr lang="en-GB" sz="1200">
                <a:ea typeface="+mn-lt"/>
                <a:cs typeface="+mn-lt"/>
              </a:rPr>
              <a:t>Hattendorf, J. and Tollerud, T., 2009. Domestic Violence: </a:t>
            </a:r>
            <a:r>
              <a:rPr lang="en-GB" sz="1200" err="1">
                <a:ea typeface="+mn-lt"/>
                <a:cs typeface="+mn-lt"/>
              </a:rPr>
              <a:t>Counseling</a:t>
            </a:r>
            <a:r>
              <a:rPr lang="en-GB" sz="1200">
                <a:ea typeface="+mn-lt"/>
                <a:cs typeface="+mn-lt"/>
              </a:rPr>
              <a:t> Strategies That Minimize the Impact of Secondary Victimization. </a:t>
            </a:r>
            <a:r>
              <a:rPr lang="en-GB" sz="1200" i="1">
                <a:ea typeface="+mn-lt"/>
                <a:cs typeface="+mn-lt"/>
              </a:rPr>
              <a:t>Perspectives in Psychiatric Care</a:t>
            </a:r>
            <a:r>
              <a:rPr lang="en-GB" sz="1200">
                <a:ea typeface="+mn-lt"/>
                <a:cs typeface="+mn-lt"/>
              </a:rPr>
              <a:t>, 33(1), pp.14-23.</a:t>
            </a:r>
            <a:endParaRPr lang="en-GB" sz="1200">
              <a:cs typeface="Arial"/>
            </a:endParaRPr>
          </a:p>
          <a:p>
            <a:pPr marL="344170" indent="-344170">
              <a:lnSpc>
                <a:spcPct val="100000"/>
              </a:lnSpc>
              <a:buNone/>
            </a:pPr>
            <a:r>
              <a:rPr lang="en-GB" sz="1200" err="1">
                <a:ea typeface="+mn-lt"/>
                <a:cs typeface="+mn-lt"/>
              </a:rPr>
              <a:t>uerijckx</a:t>
            </a:r>
            <a:r>
              <a:rPr lang="en-GB" sz="1200">
                <a:ea typeface="+mn-lt"/>
                <a:cs typeface="+mn-lt"/>
              </a:rPr>
              <a:t>, G. and </a:t>
            </a:r>
            <a:r>
              <a:rPr lang="en-GB" sz="1200" err="1">
                <a:ea typeface="+mn-lt"/>
                <a:cs typeface="+mn-lt"/>
              </a:rPr>
              <a:t>Humblet</a:t>
            </a:r>
            <a:r>
              <a:rPr lang="en-GB" sz="1200">
                <a:ea typeface="+mn-lt"/>
                <a:cs typeface="+mn-lt"/>
              </a:rPr>
              <a:t>, P.C.,( 2014). </a:t>
            </a:r>
            <a:r>
              <a:rPr lang="en-GB" sz="1200" i="1">
                <a:ea typeface="+mn-lt"/>
                <a:cs typeface="+mn-lt"/>
              </a:rPr>
              <a:t>Child well‐being: What does it mean</a:t>
            </a:r>
            <a:r>
              <a:rPr lang="en-GB" sz="1200">
                <a:ea typeface="+mn-lt"/>
                <a:cs typeface="+mn-lt"/>
              </a:rPr>
              <a:t>?. </a:t>
            </a:r>
            <a:r>
              <a:rPr lang="en-GB" sz="1200" i="1">
                <a:ea typeface="+mn-lt"/>
                <a:cs typeface="+mn-lt"/>
              </a:rPr>
              <a:t>Children &amp; Society</a:t>
            </a:r>
            <a:r>
              <a:rPr lang="en-GB" sz="1200">
                <a:ea typeface="+mn-lt"/>
                <a:cs typeface="+mn-lt"/>
              </a:rPr>
              <a:t>, </a:t>
            </a:r>
            <a:r>
              <a:rPr lang="en-GB" sz="1200" i="1">
                <a:ea typeface="+mn-lt"/>
                <a:cs typeface="+mn-lt"/>
              </a:rPr>
              <a:t>28</a:t>
            </a:r>
            <a:r>
              <a:rPr lang="en-GB" sz="1200">
                <a:ea typeface="+mn-lt"/>
                <a:cs typeface="+mn-lt"/>
              </a:rPr>
              <a:t>(5), pp.404-415.e 2022). </a:t>
            </a:r>
          </a:p>
          <a:p>
            <a:pPr marL="0" indent="0">
              <a:lnSpc>
                <a:spcPct val="100000"/>
              </a:lnSpc>
              <a:buNone/>
            </a:pPr>
            <a:r>
              <a:rPr lang="en-GB" sz="1200">
                <a:ea typeface="+mn-lt"/>
                <a:cs typeface="+mn-lt"/>
              </a:rPr>
              <a:t>NSPCC (2019). </a:t>
            </a:r>
            <a:r>
              <a:rPr lang="en-GB" sz="1200" i="1">
                <a:ea typeface="+mn-lt"/>
                <a:cs typeface="+mn-lt"/>
              </a:rPr>
              <a:t>Multi-agency and interdisciplinary working</a:t>
            </a:r>
            <a:r>
              <a:rPr lang="en-GB" sz="1200">
                <a:ea typeface="+mn-lt"/>
                <a:cs typeface="+mn-lt"/>
              </a:rPr>
              <a:t>. [online] NSPCC Learning. Available at: </a:t>
            </a:r>
            <a:r>
              <a:rPr lang="en-GB" sz="1200">
                <a:ea typeface="+mn-lt"/>
                <a:cs typeface="+mn-lt"/>
                <a:hlinkClick r:id="rId3"/>
              </a:rPr>
              <a:t>https://learning.nspcc.org.uk/child-protection-system/multi-agency-working-child-protection</a:t>
            </a:r>
            <a:r>
              <a:rPr lang="en-GB" sz="1200">
                <a:ea typeface="+mn-lt"/>
                <a:cs typeface="+mn-lt"/>
              </a:rPr>
              <a:t> (Accessed 29</a:t>
            </a:r>
            <a:r>
              <a:rPr lang="en-GB" sz="1200" baseline="30000">
                <a:ea typeface="+mn-lt"/>
                <a:cs typeface="+mn-lt"/>
              </a:rPr>
              <a:t>th</a:t>
            </a:r>
            <a:r>
              <a:rPr lang="en-GB" sz="1200">
                <a:ea typeface="+mn-lt"/>
                <a:cs typeface="+mn-lt"/>
              </a:rPr>
              <a:t>  June 2022). </a:t>
            </a:r>
            <a:endParaRPr lang="en-US" sz="1200">
              <a:cs typeface="Arial" panose="020B0604020202020204"/>
            </a:endParaRPr>
          </a:p>
          <a:p>
            <a:pPr marL="0" indent="0">
              <a:lnSpc>
                <a:spcPct val="100000"/>
              </a:lnSpc>
              <a:buNone/>
            </a:pPr>
            <a:r>
              <a:rPr lang="en-GB" sz="1200" err="1">
                <a:ea typeface="+mn-lt"/>
                <a:cs typeface="+mn-lt"/>
              </a:rPr>
              <a:t>Skillsforcare</a:t>
            </a:r>
            <a:r>
              <a:rPr lang="en-GB" sz="1200">
                <a:ea typeface="+mn-lt"/>
                <a:cs typeface="+mn-lt"/>
              </a:rPr>
              <a:t> (2022). </a:t>
            </a:r>
            <a:r>
              <a:rPr lang="en-GB" sz="1200" i="1">
                <a:ea typeface="+mn-lt"/>
                <a:cs typeface="+mn-lt"/>
              </a:rPr>
              <a:t>Work in a person-centred way the care certificate standard what you need to know</a:t>
            </a:r>
            <a:r>
              <a:rPr lang="en-GB" sz="1200">
                <a:ea typeface="+mn-lt"/>
                <a:cs typeface="+mn-lt"/>
              </a:rPr>
              <a:t>. [online] Available at: </a:t>
            </a:r>
            <a:r>
              <a:rPr lang="en-GB" sz="1200">
                <a:ea typeface="+mn-lt"/>
                <a:cs typeface="+mn-lt"/>
                <a:hlinkClick r:id="rId4"/>
              </a:rPr>
              <a:t>https://www.skillsforcare.org.uk/resources/documents/Developing-your-workforce/Care-Certificate/Care-Certificate-Standards/Standard-5.pdf</a:t>
            </a:r>
            <a:r>
              <a:rPr lang="en-GB" sz="1200">
                <a:ea typeface="+mn-lt"/>
                <a:cs typeface="+mn-lt"/>
              </a:rPr>
              <a:t>  (Accessed 14</a:t>
            </a:r>
            <a:r>
              <a:rPr lang="en-GB" sz="1200" baseline="30000">
                <a:ea typeface="+mn-lt"/>
                <a:cs typeface="+mn-lt"/>
              </a:rPr>
              <a:t>th</a:t>
            </a:r>
            <a:r>
              <a:rPr lang="en-GB" sz="1200">
                <a:ea typeface="+mn-lt"/>
                <a:cs typeface="+mn-lt"/>
              </a:rPr>
              <a:t> June 2022)</a:t>
            </a:r>
          </a:p>
          <a:p>
            <a:pPr marL="0" indent="0">
              <a:lnSpc>
                <a:spcPct val="100000"/>
              </a:lnSpc>
              <a:buNone/>
            </a:pPr>
            <a:r>
              <a:rPr lang="en-GB" sz="1200">
                <a:ea typeface="+mn-lt"/>
                <a:cs typeface="+mn-lt"/>
              </a:rPr>
              <a:t>Stanley, N., Graham-Kevan, N. and Borthwick, R., (2012.). Fathers and Domestic Violence: Building Motivation for Change through Perpetrator Programmes. </a:t>
            </a:r>
            <a:r>
              <a:rPr lang="en-GB" sz="1200" i="1">
                <a:ea typeface="+mn-lt"/>
                <a:cs typeface="+mn-lt"/>
              </a:rPr>
              <a:t>Child Abuse Review</a:t>
            </a:r>
            <a:r>
              <a:rPr lang="en-GB" sz="1200">
                <a:ea typeface="+mn-lt"/>
                <a:cs typeface="+mn-lt"/>
              </a:rPr>
              <a:t>, 21(4), pp.264-274.</a:t>
            </a:r>
          </a:p>
          <a:p>
            <a:pPr marL="0" indent="0">
              <a:lnSpc>
                <a:spcPct val="100000"/>
              </a:lnSpc>
              <a:buNone/>
            </a:pPr>
            <a:r>
              <a:rPr lang="en-GB" sz="1200">
                <a:ea typeface="+mn-lt"/>
                <a:cs typeface="+mn-lt"/>
              </a:rPr>
              <a:t>Thornton, A.,( 2001). </a:t>
            </a:r>
            <a:r>
              <a:rPr lang="en-GB" sz="1200" i="1">
                <a:ea typeface="+mn-lt"/>
                <a:cs typeface="+mn-lt"/>
              </a:rPr>
              <a:t>The well-being of children and families: Research and data needs.</a:t>
            </a:r>
            <a:r>
              <a:rPr lang="en-GB" sz="1200">
                <a:ea typeface="+mn-lt"/>
                <a:cs typeface="+mn-lt"/>
              </a:rPr>
              <a:t> University of Michigan Press.</a:t>
            </a:r>
          </a:p>
          <a:p>
            <a:pPr marL="0" indent="0">
              <a:lnSpc>
                <a:spcPct val="100000"/>
              </a:lnSpc>
              <a:buNone/>
            </a:pPr>
            <a:endParaRPr lang="en-GB" sz="1200">
              <a:ea typeface="+mn-lt"/>
              <a:cs typeface="+mn-lt"/>
            </a:endParaRPr>
          </a:p>
          <a:p>
            <a:pPr marL="0" indent="0">
              <a:buNone/>
            </a:pPr>
            <a:endParaRPr lang="en-GB" sz="800">
              <a:ea typeface="+mn-lt"/>
              <a:cs typeface="+mn-lt"/>
            </a:endParaRPr>
          </a:p>
          <a:p>
            <a:pPr marL="0" indent="0">
              <a:buNone/>
            </a:pPr>
            <a:endParaRPr lang="en-GB" sz="800">
              <a:cs typeface="Arial"/>
            </a:endParaRPr>
          </a:p>
          <a:p>
            <a:pPr marL="0" indent="0">
              <a:buNone/>
            </a:pPr>
            <a:endParaRPr lang="en-GB" sz="800">
              <a:cs typeface="Arial"/>
            </a:endParaRPr>
          </a:p>
          <a:p>
            <a:pPr marL="0" indent="0">
              <a:buNone/>
            </a:pPr>
            <a:endParaRPr lang="en-GB" sz="800">
              <a:cs typeface="Arial"/>
            </a:endParaRPr>
          </a:p>
        </p:txBody>
      </p:sp>
    </p:spTree>
    <p:extLst>
      <p:ext uri="{BB962C8B-B14F-4D97-AF65-F5344CB8AC3E}">
        <p14:creationId xmlns:p14="http://schemas.microsoft.com/office/powerpoint/2010/main" val="422464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BAE67EF9-DBAA-7665-5542-F01FE3132392}"/>
              </a:ext>
            </a:extLst>
          </p:cNvPr>
          <p:cNvPicPr>
            <a:picLocks noGrp="1" noChangeAspect="1"/>
          </p:cNvPicPr>
          <p:nvPr>
            <p:ph idx="1"/>
          </p:nvPr>
        </p:nvPicPr>
        <p:blipFill rotWithShape="1">
          <a:blip r:embed="rId2"/>
          <a:srcRect r="11539"/>
          <a:stretch/>
        </p:blipFill>
        <p:spPr>
          <a:xfrm>
            <a:off x="20" y="1282"/>
            <a:ext cx="12191980" cy="6856718"/>
          </a:xfrm>
          <a:prstGeom prst="rect">
            <a:avLst/>
          </a:prstGeom>
        </p:spPr>
      </p:pic>
    </p:spTree>
    <p:extLst>
      <p:ext uri="{BB962C8B-B14F-4D97-AF65-F5344CB8AC3E}">
        <p14:creationId xmlns:p14="http://schemas.microsoft.com/office/powerpoint/2010/main" val="3701468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FFBF9E2-5931-420A-B729-7C5036951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FBBB61-BCE8-47A2-B2ED-3C739AE66E6C}">
  <ds:schemaRefs>
    <ds:schemaRef ds:uri="http://schemas.microsoft.com/sharepoint/v3/contenttype/forms"/>
  </ds:schemaRefs>
</ds:datastoreItem>
</file>

<file path=customXml/itemProps3.xml><?xml version="1.0" encoding="utf-8"?>
<ds:datastoreItem xmlns:ds="http://schemas.openxmlformats.org/officeDocument/2006/customXml" ds:itemID="{F1E66469-8E4D-466E-8429-94820FAC0EBB}">
  <ds:schemaRefs>
    <ds:schemaRef ds:uri="http://schemas.microsoft.com/office/2006/metadata/properties"/>
    <ds:schemaRef ds:uri="37708af0-49d6-4626-adf7-ee8f7f4cc1b8"/>
    <ds:schemaRef ds:uri="http://purl.org/dc/terms/"/>
    <ds:schemaRef ds:uri="http://schemas.microsoft.com/office/2006/documentManagement/types"/>
    <ds:schemaRef ds:uri="http://purl.org/dc/elements/1.1/"/>
    <ds:schemaRef ds:uri="http://schemas.openxmlformats.org/package/2006/metadata/core-properties"/>
    <ds:schemaRef ds:uri="6b5bd684-8631-4d35-bdcf-c9e38c7d488d"/>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1432</Words>
  <Application>Microsoft Office PowerPoint</Application>
  <PresentationFormat>Widescreen</PresentationFormat>
  <Paragraphs>129</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MS Shell Dlg 2</vt:lpstr>
      <vt:lpstr>Neue Haas Grotesk Text Pro</vt:lpstr>
      <vt:lpstr>Wingdings</vt:lpstr>
      <vt:lpstr>Wingdings 3</vt:lpstr>
      <vt:lpstr>Madison</vt:lpstr>
      <vt:lpstr>Group Presentation on the Health and Wellbeing of Children...  </vt:lpstr>
      <vt:lpstr>Introduction: Case Study Family D</vt:lpstr>
      <vt:lpstr>Children and Families perception of wellbeing</vt:lpstr>
      <vt:lpstr>Key Domains of Well-Being</vt:lpstr>
      <vt:lpstr>Policies and professional interventions addressed to the children's health and wellbeing  </vt:lpstr>
      <vt:lpstr>Analyses the rationale - policies address the children's health and wellbeing</vt:lpstr>
      <vt:lpstr>Professional interventions  services addressed to the children from Family D</vt:lpstr>
      <vt:lpstr>Professional interventions addressed to the children from Family D</vt:lpstr>
      <vt:lpstr>What interventions were used for our family?</vt:lpstr>
      <vt:lpstr>Potential impacts on wellbeing</vt:lpstr>
      <vt:lpstr>What should happen?</vt:lpstr>
      <vt:lpstr>Evaluation of Current Policies to Meet Family D's Health and Welfare</vt:lpstr>
      <vt:lpstr>Recommendations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Iskra Valkova</dc:creator>
  <cp:lastModifiedBy>Iskra Valkova (2026742)</cp:lastModifiedBy>
  <cp:revision>2</cp:revision>
  <dcterms:created xsi:type="dcterms:W3CDTF">2022-06-22T11:58:15Z</dcterms:created>
  <dcterms:modified xsi:type="dcterms:W3CDTF">2022-07-08T08:45:31Z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