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1C872B-906B-4A65-AC5C-A668E2EBD440}" v="1" dt="2021-02-26T20:05:26.0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1" autoAdjust="0"/>
    <p:restoredTop sz="85696" autoAdjust="0"/>
  </p:normalViewPr>
  <p:slideViewPr>
    <p:cSldViewPr snapToGrid="0">
      <p:cViewPr varScale="1">
        <p:scale>
          <a:sx n="76" d="100"/>
          <a:sy n="76" d="100"/>
        </p:scale>
        <p:origin x="32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Turvey" userId="9a374997-2901-41ac-b51e-a8948a26085a" providerId="ADAL" clId="{F21C872B-906B-4A65-AC5C-A668E2EBD440}"/>
    <pc:docChg chg="undo custSel mod addSld delSld modSld delMainMaster">
      <pc:chgData name="Sian Turvey" userId="9a374997-2901-41ac-b51e-a8948a26085a" providerId="ADAL" clId="{F21C872B-906B-4A65-AC5C-A668E2EBD440}" dt="2021-02-26T20:05:26.082" v="2343"/>
      <pc:docMkLst>
        <pc:docMk/>
      </pc:docMkLst>
      <pc:sldChg chg="del">
        <pc:chgData name="Sian Turvey" userId="9a374997-2901-41ac-b51e-a8948a26085a" providerId="ADAL" clId="{F21C872B-906B-4A65-AC5C-A668E2EBD440}" dt="2021-02-15T14:25:05.652" v="0" actId="47"/>
        <pc:sldMkLst>
          <pc:docMk/>
          <pc:sldMk cId="3748667521" sldId="256"/>
        </pc:sldMkLst>
      </pc:sldChg>
      <pc:sldChg chg="del">
        <pc:chgData name="Sian Turvey" userId="9a374997-2901-41ac-b51e-a8948a26085a" providerId="ADAL" clId="{F21C872B-906B-4A65-AC5C-A668E2EBD440}" dt="2021-02-15T14:25:06.726" v="1" actId="47"/>
        <pc:sldMkLst>
          <pc:docMk/>
          <pc:sldMk cId="1683866232" sldId="257"/>
        </pc:sldMkLst>
      </pc:sldChg>
      <pc:sldChg chg="addSp modSp mod">
        <pc:chgData name="Sian Turvey" userId="9a374997-2901-41ac-b51e-a8948a26085a" providerId="ADAL" clId="{F21C872B-906B-4A65-AC5C-A668E2EBD440}" dt="2021-02-26T20:05:26.082" v="2343"/>
        <pc:sldMkLst>
          <pc:docMk/>
          <pc:sldMk cId="1338680352" sldId="258"/>
        </pc:sldMkLst>
        <pc:spChg chg="mod">
          <ac:chgData name="Sian Turvey" userId="9a374997-2901-41ac-b51e-a8948a26085a" providerId="ADAL" clId="{F21C872B-906B-4A65-AC5C-A668E2EBD440}" dt="2021-02-15T14:25:13.153" v="5" actId="20577"/>
          <ac:spMkLst>
            <pc:docMk/>
            <pc:sldMk cId="1338680352" sldId="258"/>
            <ac:spMk id="2" creationId="{00000000-0000-0000-0000-000000000000}"/>
          </ac:spMkLst>
        </pc:spChg>
        <pc:spChg chg="mod">
          <ac:chgData name="Sian Turvey" userId="9a374997-2901-41ac-b51e-a8948a26085a" providerId="ADAL" clId="{F21C872B-906B-4A65-AC5C-A668E2EBD440}" dt="2021-02-15T14:25:23.889" v="57" actId="20577"/>
          <ac:spMkLst>
            <pc:docMk/>
            <pc:sldMk cId="1338680352" sldId="258"/>
            <ac:spMk id="3" creationId="{00000000-0000-0000-0000-000000000000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1338680352" sldId="258"/>
            <ac:picMk id="4" creationId="{F869631B-6FAF-44BE-B8EF-6FB5C36B2A65}"/>
          </ac:picMkLst>
        </pc:picChg>
      </pc:sldChg>
      <pc:sldChg chg="addSp delSp modSp mod setClrOvrMap">
        <pc:chgData name="Sian Turvey" userId="9a374997-2901-41ac-b51e-a8948a26085a" providerId="ADAL" clId="{F21C872B-906B-4A65-AC5C-A668E2EBD440}" dt="2021-02-26T20:05:26.082" v="2343"/>
        <pc:sldMkLst>
          <pc:docMk/>
          <pc:sldMk cId="2549081700" sldId="259"/>
        </pc:sldMkLst>
        <pc:spChg chg="mod">
          <ac:chgData name="Sian Turvey" userId="9a374997-2901-41ac-b51e-a8948a26085a" providerId="ADAL" clId="{F21C872B-906B-4A65-AC5C-A668E2EBD440}" dt="2021-02-15T14:26:04.129" v="89" actId="20577"/>
          <ac:spMkLst>
            <pc:docMk/>
            <pc:sldMk cId="2549081700" sldId="259"/>
            <ac:spMk id="2" creationId="{00000000-0000-0000-0000-000000000000}"/>
          </ac:spMkLst>
        </pc:spChg>
        <pc:spChg chg="mod">
          <ac:chgData name="Sian Turvey" userId="9a374997-2901-41ac-b51e-a8948a26085a" providerId="ADAL" clId="{F21C872B-906B-4A65-AC5C-A668E2EBD440}" dt="2021-02-15T14:26:27.289" v="171" actId="20577"/>
          <ac:spMkLst>
            <pc:docMk/>
            <pc:sldMk cId="2549081700" sldId="259"/>
            <ac:spMk id="3" creationId="{00000000-0000-0000-0000-000000000000}"/>
          </ac:spMkLst>
        </pc:spChg>
        <pc:spChg chg="del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9" creationId="{23522FE7-5A29-4EF6-B1EF-2CA55748A772}"/>
          </ac:spMkLst>
        </pc:spChg>
        <pc:spChg chg="del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17" creationId="{1C69834E-5EEE-4D61-833E-04928896454C}"/>
          </ac:spMkLst>
        </pc:spChg>
        <pc:spChg chg="del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19" creationId="{58E5D9BA-46E7-4BFA-9C74-75495BF6F54D}"/>
          </ac:spMkLst>
        </pc:spChg>
        <pc:spChg chg="del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21" creationId="{5B033D76-5800-44B6-AFE9-EE2106935115}"/>
          </ac:spMkLst>
        </pc:spChg>
        <pc:spChg chg="del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23" creationId="{522D6F85-FFBA-4F81-AEE5-AAA17CB7AA98}"/>
          </ac:spMkLst>
        </pc:spChg>
        <pc:spChg chg="del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25" creationId="{13B31514-E6DF-4357-9EEA-EFB7983080DA}"/>
          </ac:spMkLst>
        </pc:spChg>
        <pc:spChg chg="add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34" creationId="{E9E5E629-7060-41F9-8B50-02B2E85F7DF0}"/>
          </ac:spMkLst>
        </pc:spChg>
        <pc:spChg chg="add">
          <ac:chgData name="Sian Turvey" userId="9a374997-2901-41ac-b51e-a8948a26085a" providerId="ADAL" clId="{F21C872B-906B-4A65-AC5C-A668E2EBD440}" dt="2021-02-15T14:25:59.162" v="81" actId="26606"/>
          <ac:spMkLst>
            <pc:docMk/>
            <pc:sldMk cId="2549081700" sldId="259"/>
            <ac:spMk id="40" creationId="{D1598E19-BACC-4AD6-8E51-F08B186A0179}"/>
          </ac:spMkLst>
        </pc:spChg>
        <pc:grpChg chg="add">
          <ac:chgData name="Sian Turvey" userId="9a374997-2901-41ac-b51e-a8948a26085a" providerId="ADAL" clId="{F21C872B-906B-4A65-AC5C-A668E2EBD440}" dt="2021-02-15T14:25:59.162" v="81" actId="26606"/>
          <ac:grpSpMkLst>
            <pc:docMk/>
            <pc:sldMk cId="2549081700" sldId="259"/>
            <ac:grpSpMk id="36" creationId="{F0A74D93-ED7F-4633-8594-99D9FA43DA13}"/>
          </ac:grpSpMkLst>
        </pc:gr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2549081700" sldId="259"/>
            <ac:picMk id="4" creationId="{3DEFF10A-662F-4DB4-BD0D-5958219ECDF0}"/>
          </ac:picMkLst>
        </pc:picChg>
        <pc:picChg chg="del">
          <ac:chgData name="Sian Turvey" userId="9a374997-2901-41ac-b51e-a8948a26085a" providerId="ADAL" clId="{F21C872B-906B-4A65-AC5C-A668E2EBD440}" dt="2021-02-15T14:25:59.162" v="81" actId="26606"/>
          <ac:picMkLst>
            <pc:docMk/>
            <pc:sldMk cId="2549081700" sldId="259"/>
            <ac:picMk id="11" creationId="{C2192E09-EBC7-416C-B887-DFF915D7F43D}"/>
          </ac:picMkLst>
        </pc:picChg>
        <pc:picChg chg="del">
          <ac:chgData name="Sian Turvey" userId="9a374997-2901-41ac-b51e-a8948a26085a" providerId="ADAL" clId="{F21C872B-906B-4A65-AC5C-A668E2EBD440}" dt="2021-02-15T14:25:59.162" v="81" actId="26606"/>
          <ac:picMkLst>
            <pc:docMk/>
            <pc:sldMk cId="2549081700" sldId="259"/>
            <ac:picMk id="27" creationId="{4C401D57-600A-4C91-AC9A-14CA1ED6F7D8}"/>
          </ac:picMkLst>
        </pc:picChg>
        <pc:cxnChg chg="del">
          <ac:chgData name="Sian Turvey" userId="9a374997-2901-41ac-b51e-a8948a26085a" providerId="ADAL" clId="{F21C872B-906B-4A65-AC5C-A668E2EBD440}" dt="2021-02-15T14:25:59.162" v="81" actId="26606"/>
          <ac:cxnSpMkLst>
            <pc:docMk/>
            <pc:sldMk cId="2549081700" sldId="259"/>
            <ac:cxnSpMk id="13" creationId="{2924498D-E084-44BE-A196-CFCE35564350}"/>
          </ac:cxnSpMkLst>
        </pc:cxnChg>
        <pc:cxnChg chg="del">
          <ac:chgData name="Sian Turvey" userId="9a374997-2901-41ac-b51e-a8948a26085a" providerId="ADAL" clId="{F21C872B-906B-4A65-AC5C-A668E2EBD440}" dt="2021-02-15T14:25:59.162" v="81" actId="26606"/>
          <ac:cxnSpMkLst>
            <pc:docMk/>
            <pc:sldMk cId="2549081700" sldId="259"/>
            <ac:cxnSpMk id="15" creationId="{3BBC7667-C352-4842-9AFD-E5C16AD002F4}"/>
          </ac:cxnSpMkLst>
        </pc:cxnChg>
        <pc:cxnChg chg="del">
          <ac:chgData name="Sian Turvey" userId="9a374997-2901-41ac-b51e-a8948a26085a" providerId="ADAL" clId="{F21C872B-906B-4A65-AC5C-A668E2EBD440}" dt="2021-02-15T14:25:59.162" v="81" actId="26606"/>
          <ac:cxnSpMkLst>
            <pc:docMk/>
            <pc:sldMk cId="2549081700" sldId="259"/>
            <ac:cxnSpMk id="29" creationId="{412BDC66-00FA-4A3F-9BC7-BE05FF7705F8}"/>
          </ac:cxnSpMkLst>
        </pc:cxnChg>
      </pc:sldChg>
      <pc:sldChg chg="del">
        <pc:chgData name="Sian Turvey" userId="9a374997-2901-41ac-b51e-a8948a26085a" providerId="ADAL" clId="{F21C872B-906B-4A65-AC5C-A668E2EBD440}" dt="2021-02-15T14:25:54.244" v="79" actId="47"/>
        <pc:sldMkLst>
          <pc:docMk/>
          <pc:sldMk cId="1038750207" sldId="260"/>
        </pc:sldMkLst>
      </pc:sldChg>
      <pc:sldChg chg="addSp modSp new mod setBg setClrOvrMap">
        <pc:chgData name="Sian Turvey" userId="9a374997-2901-41ac-b51e-a8948a26085a" providerId="ADAL" clId="{F21C872B-906B-4A65-AC5C-A668E2EBD440}" dt="2021-02-26T20:05:26.082" v="2343"/>
        <pc:sldMkLst>
          <pc:docMk/>
          <pc:sldMk cId="1658986591" sldId="260"/>
        </pc:sldMkLst>
        <pc:spChg chg="mo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2" creationId="{FE044806-BF39-4810-929C-D4DE4009B852}"/>
          </ac:spMkLst>
        </pc:spChg>
        <pc:spChg chg="mo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3" creationId="{331B6BE2-8D02-4F28-8A42-A32E96D829F5}"/>
          </ac:spMkLst>
        </pc:spChg>
        <pc:spChg chg="ad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9" creationId="{C6870151-9189-4C3A-8379-EF3D95827A0A}"/>
          </ac:spMkLst>
        </pc:spChg>
        <pc:spChg chg="ad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11" creationId="{123EA69C-102A-4DD0-9547-05DCD271D159}"/>
          </ac:spMkLst>
        </pc:spChg>
        <pc:spChg chg="ad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13" creationId="{6A862265-5CA3-4C40-8582-7534C3B03C2A}"/>
          </ac:spMkLst>
        </pc:spChg>
        <pc:spChg chg="ad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15" creationId="{600EF80B-0391-4082-9AF5-F15B091B4CE9}"/>
          </ac:spMkLst>
        </pc:spChg>
        <pc:spChg chg="add">
          <ac:chgData name="Sian Turvey" userId="9a374997-2901-41ac-b51e-a8948a26085a" providerId="ADAL" clId="{F21C872B-906B-4A65-AC5C-A668E2EBD440}" dt="2021-02-15T14:27:37.577" v="343" actId="26606"/>
          <ac:spMkLst>
            <pc:docMk/>
            <pc:sldMk cId="1658986591" sldId="260"/>
            <ac:spMk id="19" creationId="{3FBF03E8-C602-4192-9C52-F84B29FDCC88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1658986591" sldId="260"/>
            <ac:picMk id="4" creationId="{14587452-0F72-497F-8FD4-456EAC006F0B}"/>
          </ac:picMkLst>
        </pc:picChg>
        <pc:picChg chg="add">
          <ac:chgData name="Sian Turvey" userId="9a374997-2901-41ac-b51e-a8948a26085a" providerId="ADAL" clId="{F21C872B-906B-4A65-AC5C-A668E2EBD440}" dt="2021-02-15T14:27:37.577" v="343" actId="26606"/>
          <ac:picMkLst>
            <pc:docMk/>
            <pc:sldMk cId="1658986591" sldId="260"/>
            <ac:picMk id="5" creationId="{EA543AF3-346B-43FB-91B8-B97D368A71DF}"/>
          </ac:picMkLst>
        </pc:picChg>
        <pc:cxnChg chg="add">
          <ac:chgData name="Sian Turvey" userId="9a374997-2901-41ac-b51e-a8948a26085a" providerId="ADAL" clId="{F21C872B-906B-4A65-AC5C-A668E2EBD440}" dt="2021-02-15T14:27:37.577" v="343" actId="26606"/>
          <ac:cxnSpMkLst>
            <pc:docMk/>
            <pc:sldMk cId="1658986591" sldId="260"/>
            <ac:cxnSpMk id="17" creationId="{D33AC32D-5F44-45F7-A0BD-7C11A86BED57}"/>
          </ac:cxnSpMkLst>
        </pc:cxnChg>
      </pc:sldChg>
      <pc:sldChg chg="addSp delSp modSp new mod setBg">
        <pc:chgData name="Sian Turvey" userId="9a374997-2901-41ac-b51e-a8948a26085a" providerId="ADAL" clId="{F21C872B-906B-4A65-AC5C-A668E2EBD440}" dt="2021-02-26T20:05:26.082" v="2343"/>
        <pc:sldMkLst>
          <pc:docMk/>
          <pc:sldMk cId="658344407" sldId="261"/>
        </pc:sldMkLst>
        <pc:spChg chg="mod">
          <ac:chgData name="Sian Turvey" userId="9a374997-2901-41ac-b51e-a8948a26085a" providerId="ADAL" clId="{F21C872B-906B-4A65-AC5C-A668E2EBD440}" dt="2021-02-15T14:31:09.297" v="558" actId="14100"/>
          <ac:spMkLst>
            <pc:docMk/>
            <pc:sldMk cId="658344407" sldId="261"/>
            <ac:spMk id="2" creationId="{56AE06F6-BF40-448C-9441-6570E7C6ACBB}"/>
          </ac:spMkLst>
        </pc:spChg>
        <pc:spChg chg="del mod">
          <ac:chgData name="Sian Turvey" userId="9a374997-2901-41ac-b51e-a8948a26085a" providerId="ADAL" clId="{F21C872B-906B-4A65-AC5C-A668E2EBD440}" dt="2021-02-15T14:30:47.875" v="534" actId="26606"/>
          <ac:spMkLst>
            <pc:docMk/>
            <pc:sldMk cId="658344407" sldId="261"/>
            <ac:spMk id="3" creationId="{36D1EEEF-C10D-4ABD-AFC9-5E4C796FB16B}"/>
          </ac:spMkLst>
        </pc:spChg>
        <pc:spChg chg="add">
          <ac:chgData name="Sian Turvey" userId="9a374997-2901-41ac-b51e-a8948a26085a" providerId="ADAL" clId="{F21C872B-906B-4A65-AC5C-A668E2EBD440}" dt="2021-02-15T14:30:47.875" v="534" actId="26606"/>
          <ac:spMkLst>
            <pc:docMk/>
            <pc:sldMk cId="658344407" sldId="261"/>
            <ac:spMk id="10" creationId="{0CABCAE3-64FC-4149-819F-2C1812824154}"/>
          </ac:spMkLst>
        </pc:spChg>
        <pc:spChg chg="add">
          <ac:chgData name="Sian Turvey" userId="9a374997-2901-41ac-b51e-a8948a26085a" providerId="ADAL" clId="{F21C872B-906B-4A65-AC5C-A668E2EBD440}" dt="2021-02-15T14:30:47.875" v="534" actId="26606"/>
          <ac:spMkLst>
            <pc:docMk/>
            <pc:sldMk cId="658344407" sldId="261"/>
            <ac:spMk id="18" creationId="{D0712110-0BC1-4B31-B3BB-63B44222E87F}"/>
          </ac:spMkLst>
        </pc:spChg>
        <pc:spChg chg="add">
          <ac:chgData name="Sian Turvey" userId="9a374997-2901-41ac-b51e-a8948a26085a" providerId="ADAL" clId="{F21C872B-906B-4A65-AC5C-A668E2EBD440}" dt="2021-02-15T14:30:47.875" v="534" actId="26606"/>
          <ac:spMkLst>
            <pc:docMk/>
            <pc:sldMk cId="658344407" sldId="261"/>
            <ac:spMk id="20" creationId="{4466B5F3-C053-4580-B04A-1EF949888280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658344407" sldId="261"/>
            <ac:picMk id="3" creationId="{5D0EA91F-DE07-479B-AD5B-606743A13EAF}"/>
          </ac:picMkLst>
        </pc:picChg>
        <pc:picChg chg="add">
          <ac:chgData name="Sian Turvey" userId="9a374997-2901-41ac-b51e-a8948a26085a" providerId="ADAL" clId="{F21C872B-906B-4A65-AC5C-A668E2EBD440}" dt="2021-02-15T14:30:47.875" v="534" actId="26606"/>
          <ac:picMkLst>
            <pc:docMk/>
            <pc:sldMk cId="658344407" sldId="261"/>
            <ac:picMk id="7" creationId="{904FFD8E-FAFE-4DB7-A98F-1D422075FFC5}"/>
          </ac:picMkLst>
        </pc:picChg>
        <pc:picChg chg="add">
          <ac:chgData name="Sian Turvey" userId="9a374997-2901-41ac-b51e-a8948a26085a" providerId="ADAL" clId="{F21C872B-906B-4A65-AC5C-A668E2EBD440}" dt="2021-02-15T14:30:47.875" v="534" actId="26606"/>
          <ac:picMkLst>
            <pc:docMk/>
            <pc:sldMk cId="658344407" sldId="261"/>
            <ac:picMk id="12" creationId="{012FDCFE-9AD2-4D8A-8CBF-B3AA37EBF6DD}"/>
          </ac:picMkLst>
        </pc:picChg>
        <pc:picChg chg="add">
          <ac:chgData name="Sian Turvey" userId="9a374997-2901-41ac-b51e-a8948a26085a" providerId="ADAL" clId="{F21C872B-906B-4A65-AC5C-A668E2EBD440}" dt="2021-02-15T14:30:47.875" v="534" actId="26606"/>
          <ac:picMkLst>
            <pc:docMk/>
            <pc:sldMk cId="658344407" sldId="261"/>
            <ac:picMk id="24" creationId="{25CED634-E2D0-4AB7-96DD-816C9B52C5CF}"/>
          </ac:picMkLst>
        </pc:picChg>
        <pc:cxnChg chg="add">
          <ac:chgData name="Sian Turvey" userId="9a374997-2901-41ac-b51e-a8948a26085a" providerId="ADAL" clId="{F21C872B-906B-4A65-AC5C-A668E2EBD440}" dt="2021-02-15T14:30:47.875" v="534" actId="26606"/>
          <ac:cxnSpMkLst>
            <pc:docMk/>
            <pc:sldMk cId="658344407" sldId="261"/>
            <ac:cxnSpMk id="14" creationId="{FBD463FC-4CA8-4FF4-85A3-AF9F4B98D210}"/>
          </ac:cxnSpMkLst>
        </pc:cxnChg>
        <pc:cxnChg chg="add">
          <ac:chgData name="Sian Turvey" userId="9a374997-2901-41ac-b51e-a8948a26085a" providerId="ADAL" clId="{F21C872B-906B-4A65-AC5C-A668E2EBD440}" dt="2021-02-15T14:30:47.875" v="534" actId="26606"/>
          <ac:cxnSpMkLst>
            <pc:docMk/>
            <pc:sldMk cId="658344407" sldId="261"/>
            <ac:cxnSpMk id="16" creationId="{BECF35C3-8B44-4F4B-BD25-4C01823DB22A}"/>
          </ac:cxnSpMkLst>
        </pc:cxnChg>
        <pc:cxnChg chg="add">
          <ac:chgData name="Sian Turvey" userId="9a374997-2901-41ac-b51e-a8948a26085a" providerId="ADAL" clId="{F21C872B-906B-4A65-AC5C-A668E2EBD440}" dt="2021-02-15T14:30:47.875" v="534" actId="26606"/>
          <ac:cxnSpMkLst>
            <pc:docMk/>
            <pc:sldMk cId="658344407" sldId="261"/>
            <ac:cxnSpMk id="22" creationId="{FA6123F2-4B61-414F-A7E5-5B7828EACAE2}"/>
          </ac:cxnSpMkLst>
        </pc:cxnChg>
        <pc:cxnChg chg="add">
          <ac:chgData name="Sian Turvey" userId="9a374997-2901-41ac-b51e-a8948a26085a" providerId="ADAL" clId="{F21C872B-906B-4A65-AC5C-A668E2EBD440}" dt="2021-02-15T14:30:47.875" v="534" actId="26606"/>
          <ac:cxnSpMkLst>
            <pc:docMk/>
            <pc:sldMk cId="658344407" sldId="261"/>
            <ac:cxnSpMk id="26" creationId="{FCDDCDFB-696D-4FDF-9B58-24F71B7C37BC}"/>
          </ac:cxnSpMkLst>
        </pc:cxnChg>
      </pc:sldChg>
      <pc:sldChg chg="del">
        <pc:chgData name="Sian Turvey" userId="9a374997-2901-41ac-b51e-a8948a26085a" providerId="ADAL" clId="{F21C872B-906B-4A65-AC5C-A668E2EBD440}" dt="2021-02-15T14:25:55.279" v="80" actId="47"/>
        <pc:sldMkLst>
          <pc:docMk/>
          <pc:sldMk cId="2589142500" sldId="261"/>
        </pc:sldMkLst>
      </pc:sldChg>
      <pc:sldChg chg="addSp modSp new mod setBg">
        <pc:chgData name="Sian Turvey" userId="9a374997-2901-41ac-b51e-a8948a26085a" providerId="ADAL" clId="{F21C872B-906B-4A65-AC5C-A668E2EBD440}" dt="2021-02-26T20:05:26.082" v="2343"/>
        <pc:sldMkLst>
          <pc:docMk/>
          <pc:sldMk cId="2676998258" sldId="262"/>
        </pc:sldMkLst>
        <pc:spChg chg="mod">
          <ac:chgData name="Sian Turvey" userId="9a374997-2901-41ac-b51e-a8948a26085a" providerId="ADAL" clId="{F21C872B-906B-4A65-AC5C-A668E2EBD440}" dt="2021-02-15T14:29:57.945" v="510" actId="26606"/>
          <ac:spMkLst>
            <pc:docMk/>
            <pc:sldMk cId="2676998258" sldId="262"/>
            <ac:spMk id="2" creationId="{C2BDDD59-37CD-457E-9D3A-987ACDA7CCC5}"/>
          </ac:spMkLst>
        </pc:spChg>
        <pc:spChg chg="mod">
          <ac:chgData name="Sian Turvey" userId="9a374997-2901-41ac-b51e-a8948a26085a" providerId="ADAL" clId="{F21C872B-906B-4A65-AC5C-A668E2EBD440}" dt="2021-02-15T14:29:57.945" v="510" actId="26606"/>
          <ac:spMkLst>
            <pc:docMk/>
            <pc:sldMk cId="2676998258" sldId="262"/>
            <ac:spMk id="3" creationId="{53D03A69-4F45-4BEA-922F-F3F667650F76}"/>
          </ac:spMkLst>
        </pc:spChg>
        <pc:spChg chg="add">
          <ac:chgData name="Sian Turvey" userId="9a374997-2901-41ac-b51e-a8948a26085a" providerId="ADAL" clId="{F21C872B-906B-4A65-AC5C-A668E2EBD440}" dt="2021-02-15T14:29:57.945" v="510" actId="26606"/>
          <ac:spMkLst>
            <pc:docMk/>
            <pc:sldMk cId="2676998258" sldId="262"/>
            <ac:spMk id="8" creationId="{E9E5E629-7060-41F9-8B50-02B2E85F7DF0}"/>
          </ac:spMkLst>
        </pc:spChg>
        <pc:spChg chg="add">
          <ac:chgData name="Sian Turvey" userId="9a374997-2901-41ac-b51e-a8948a26085a" providerId="ADAL" clId="{F21C872B-906B-4A65-AC5C-A668E2EBD440}" dt="2021-02-15T14:29:57.945" v="510" actId="26606"/>
          <ac:spMkLst>
            <pc:docMk/>
            <pc:sldMk cId="2676998258" sldId="262"/>
            <ac:spMk id="14" creationId="{D1598E19-BACC-4AD6-8E51-F08B186A0179}"/>
          </ac:spMkLst>
        </pc:spChg>
        <pc:grpChg chg="add">
          <ac:chgData name="Sian Turvey" userId="9a374997-2901-41ac-b51e-a8948a26085a" providerId="ADAL" clId="{F21C872B-906B-4A65-AC5C-A668E2EBD440}" dt="2021-02-15T14:29:57.945" v="510" actId="26606"/>
          <ac:grpSpMkLst>
            <pc:docMk/>
            <pc:sldMk cId="2676998258" sldId="262"/>
            <ac:grpSpMk id="10" creationId="{F0A74D93-ED7F-4633-8594-99D9FA43DA13}"/>
          </ac:grpSpMkLst>
        </pc:gr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2676998258" sldId="262"/>
            <ac:picMk id="4" creationId="{B5C908E5-5C16-4B70-B819-FC684C87371A}"/>
          </ac:picMkLst>
        </pc:picChg>
      </pc:sldChg>
      <pc:sldChg chg="addSp delSp modSp new mod setBg setClrOvrMap">
        <pc:chgData name="Sian Turvey" userId="9a374997-2901-41ac-b51e-a8948a26085a" providerId="ADAL" clId="{F21C872B-906B-4A65-AC5C-A668E2EBD440}" dt="2021-02-26T20:05:26.082" v="2343"/>
        <pc:sldMkLst>
          <pc:docMk/>
          <pc:sldMk cId="2946329218" sldId="263"/>
        </pc:sldMkLst>
        <pc:spChg chg="mod">
          <ac:chgData name="Sian Turvey" userId="9a374997-2901-41ac-b51e-a8948a26085a" providerId="ADAL" clId="{F21C872B-906B-4A65-AC5C-A668E2EBD440}" dt="2021-02-15T14:31:29.781" v="560" actId="26606"/>
          <ac:spMkLst>
            <pc:docMk/>
            <pc:sldMk cId="2946329218" sldId="263"/>
            <ac:spMk id="2" creationId="{7FA3C0B3-3344-47BC-9423-DFB01ADE8AB7}"/>
          </ac:spMkLst>
        </pc:spChg>
        <pc:spChg chg="del">
          <ac:chgData name="Sian Turvey" userId="9a374997-2901-41ac-b51e-a8948a26085a" providerId="ADAL" clId="{F21C872B-906B-4A65-AC5C-A668E2EBD440}" dt="2021-02-15T14:30:25.852" v="532" actId="26606"/>
          <ac:spMkLst>
            <pc:docMk/>
            <pc:sldMk cId="2946329218" sldId="263"/>
            <ac:spMk id="3" creationId="{4031D3EC-34EF-454E-BB1F-680DFF47A808}"/>
          </ac:spMkLst>
        </pc:spChg>
        <pc:spChg chg="add del">
          <ac:chgData name="Sian Turvey" userId="9a374997-2901-41ac-b51e-a8948a26085a" providerId="ADAL" clId="{F21C872B-906B-4A65-AC5C-A668E2EBD440}" dt="2021-02-15T14:31:29.812" v="561" actId="26606"/>
          <ac:spMkLst>
            <pc:docMk/>
            <pc:sldMk cId="2946329218" sldId="263"/>
            <ac:spMk id="9" creationId="{1CE580D1-F917-4567-AFB4-99AA9B52ADF0}"/>
          </ac:spMkLst>
        </pc:spChg>
        <pc:spChg chg="add del">
          <ac:chgData name="Sian Turvey" userId="9a374997-2901-41ac-b51e-a8948a26085a" providerId="ADAL" clId="{F21C872B-906B-4A65-AC5C-A668E2EBD440}" dt="2021-02-15T14:31:29.812" v="561" actId="26606"/>
          <ac:spMkLst>
            <pc:docMk/>
            <pc:sldMk cId="2946329218" sldId="263"/>
            <ac:spMk id="17" creationId="{65513E21-21B0-48DB-8CF1-35E43B33A477}"/>
          </ac:spMkLst>
        </pc:spChg>
        <pc:spChg chg="add del">
          <ac:chgData name="Sian Turvey" userId="9a374997-2901-41ac-b51e-a8948a26085a" providerId="ADAL" clId="{F21C872B-906B-4A65-AC5C-A668E2EBD440}" dt="2021-02-15T14:31:29.781" v="560" actId="26606"/>
          <ac:spMkLst>
            <pc:docMk/>
            <pc:sldMk cId="2946329218" sldId="263"/>
            <ac:spMk id="24" creationId="{1CE580D1-F917-4567-AFB4-99AA9B52ADF0}"/>
          </ac:spMkLst>
        </pc:spChg>
        <pc:spChg chg="add del">
          <ac:chgData name="Sian Turvey" userId="9a374997-2901-41ac-b51e-a8948a26085a" providerId="ADAL" clId="{F21C872B-906B-4A65-AC5C-A668E2EBD440}" dt="2021-02-15T14:31:29.781" v="560" actId="26606"/>
          <ac:spMkLst>
            <pc:docMk/>
            <pc:sldMk cId="2946329218" sldId="263"/>
            <ac:spMk id="32" creationId="{EC17D08F-2133-44A9-B28C-CB29928FA8D9}"/>
          </ac:spMkLst>
        </pc:spChg>
        <pc:spChg chg="add del">
          <ac:chgData name="Sian Turvey" userId="9a374997-2901-41ac-b51e-a8948a26085a" providerId="ADAL" clId="{F21C872B-906B-4A65-AC5C-A668E2EBD440}" dt="2021-02-15T14:31:29.781" v="560" actId="26606"/>
          <ac:spMkLst>
            <pc:docMk/>
            <pc:sldMk cId="2946329218" sldId="263"/>
            <ac:spMk id="34" creationId="{0CC36881-E309-4C41-8B5B-203AADC15FF6}"/>
          </ac:spMkLst>
        </pc:spChg>
        <pc:spChg chg="add">
          <ac:chgData name="Sian Turvey" userId="9a374997-2901-41ac-b51e-a8948a26085a" providerId="ADAL" clId="{F21C872B-906B-4A65-AC5C-A668E2EBD440}" dt="2021-02-15T14:31:29.812" v="561" actId="26606"/>
          <ac:spMkLst>
            <pc:docMk/>
            <pc:sldMk cId="2946329218" sldId="263"/>
            <ac:spMk id="46" creationId="{1CE580D1-F917-4567-AFB4-99AA9B52ADF0}"/>
          </ac:spMkLst>
        </pc:spChg>
        <pc:spChg chg="add">
          <ac:chgData name="Sian Turvey" userId="9a374997-2901-41ac-b51e-a8948a26085a" providerId="ADAL" clId="{F21C872B-906B-4A65-AC5C-A668E2EBD440}" dt="2021-02-15T14:31:29.812" v="561" actId="26606"/>
          <ac:spMkLst>
            <pc:docMk/>
            <pc:sldMk cId="2946329218" sldId="263"/>
            <ac:spMk id="50" creationId="{65513E21-21B0-48DB-8CF1-35E43B33A477}"/>
          </ac:spMkLst>
        </pc:spChg>
        <pc:grpChg chg="add del">
          <ac:chgData name="Sian Turvey" userId="9a374997-2901-41ac-b51e-a8948a26085a" providerId="ADAL" clId="{F21C872B-906B-4A65-AC5C-A668E2EBD440}" dt="2021-02-15T14:31:29.781" v="560" actId="26606"/>
          <ac:grpSpMkLst>
            <pc:docMk/>
            <pc:sldMk cId="2946329218" sldId="263"/>
            <ac:grpSpMk id="38" creationId="{AED92372-F778-4E96-9E90-4E63BAF3CAD3}"/>
          </ac:grpSpMkLst>
        </pc:gr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2946329218" sldId="263"/>
            <ac:picMk id="3" creationId="{D8720E35-3524-4F2D-BE62-DFBB5C3C81D5}"/>
          </ac:picMkLst>
        </pc:picChg>
        <pc:picChg chg="add mod ord">
          <ac:chgData name="Sian Turvey" userId="9a374997-2901-41ac-b51e-a8948a26085a" providerId="ADAL" clId="{F21C872B-906B-4A65-AC5C-A668E2EBD440}" dt="2021-02-15T14:31:29.781" v="560" actId="26606"/>
          <ac:picMkLst>
            <pc:docMk/>
            <pc:sldMk cId="2946329218" sldId="263"/>
            <ac:picMk id="5" creationId="{1029A8B4-EE9E-4CEF-AF0A-EAA802725A4A}"/>
          </ac:picMkLst>
        </pc:picChg>
        <pc:picChg chg="add del">
          <ac:chgData name="Sian Turvey" userId="9a374997-2901-41ac-b51e-a8948a26085a" providerId="ADAL" clId="{F21C872B-906B-4A65-AC5C-A668E2EBD440}" dt="2021-02-15T14:31:29.812" v="561" actId="26606"/>
          <ac:picMkLst>
            <pc:docMk/>
            <pc:sldMk cId="2946329218" sldId="263"/>
            <ac:picMk id="11" creationId="{1F5620B8-A2D8-4568-B566-F0453A0D9167}"/>
          </ac:picMkLst>
        </pc:picChg>
        <pc:picChg chg="add del">
          <ac:chgData name="Sian Turvey" userId="9a374997-2901-41ac-b51e-a8948a26085a" providerId="ADAL" clId="{F21C872B-906B-4A65-AC5C-A668E2EBD440}" dt="2021-02-15T14:31:29.781" v="560" actId="26606"/>
          <ac:picMkLst>
            <pc:docMk/>
            <pc:sldMk cId="2946329218" sldId="263"/>
            <ac:picMk id="26" creationId="{1F5620B8-A2D8-4568-B566-F0453A0D9167}"/>
          </ac:picMkLst>
        </pc:picChg>
        <pc:picChg chg="add del">
          <ac:chgData name="Sian Turvey" userId="9a374997-2901-41ac-b51e-a8948a26085a" providerId="ADAL" clId="{F21C872B-906B-4A65-AC5C-A668E2EBD440}" dt="2021-02-15T14:31:29.781" v="560" actId="26606"/>
          <ac:picMkLst>
            <pc:docMk/>
            <pc:sldMk cId="2946329218" sldId="263"/>
            <ac:picMk id="42" creationId="{4B61EBEC-D0CA-456C-98A6-EDA1AC9FB0D6}"/>
          </ac:picMkLst>
        </pc:picChg>
        <pc:picChg chg="add">
          <ac:chgData name="Sian Turvey" userId="9a374997-2901-41ac-b51e-a8948a26085a" providerId="ADAL" clId="{F21C872B-906B-4A65-AC5C-A668E2EBD440}" dt="2021-02-15T14:31:29.812" v="561" actId="26606"/>
          <ac:picMkLst>
            <pc:docMk/>
            <pc:sldMk cId="2946329218" sldId="263"/>
            <ac:picMk id="47" creationId="{1F5620B8-A2D8-4568-B566-F0453A0D9167}"/>
          </ac:picMkLst>
        </pc:picChg>
        <pc:cxnChg chg="add del">
          <ac:chgData name="Sian Turvey" userId="9a374997-2901-41ac-b51e-a8948a26085a" providerId="ADAL" clId="{F21C872B-906B-4A65-AC5C-A668E2EBD440}" dt="2021-02-15T14:31:29.812" v="561" actId="26606"/>
          <ac:cxnSpMkLst>
            <pc:docMk/>
            <pc:sldMk cId="2946329218" sldId="263"/>
            <ac:cxnSpMk id="13" creationId="{1C7D2BA4-4B7A-4596-8BCC-5CF715423894}"/>
          </ac:cxnSpMkLst>
        </pc:cxnChg>
        <pc:cxnChg chg="add del">
          <ac:chgData name="Sian Turvey" userId="9a374997-2901-41ac-b51e-a8948a26085a" providerId="ADAL" clId="{F21C872B-906B-4A65-AC5C-A668E2EBD440}" dt="2021-02-15T14:31:29.812" v="561" actId="26606"/>
          <ac:cxnSpMkLst>
            <pc:docMk/>
            <pc:sldMk cId="2946329218" sldId="263"/>
            <ac:cxnSpMk id="15" creationId="{4977F1E1-2B6F-4BB6-899F-67D8764D83C5}"/>
          </ac:cxnSpMkLst>
        </pc:cxnChg>
        <pc:cxnChg chg="add del">
          <ac:chgData name="Sian Turvey" userId="9a374997-2901-41ac-b51e-a8948a26085a" providerId="ADAL" clId="{F21C872B-906B-4A65-AC5C-A668E2EBD440}" dt="2021-02-15T14:31:29.812" v="561" actId="26606"/>
          <ac:cxnSpMkLst>
            <pc:docMk/>
            <pc:sldMk cId="2946329218" sldId="263"/>
            <ac:cxnSpMk id="19" creationId="{580B8A35-DEA7-4D43-9DF8-90B4681D0FAD}"/>
          </ac:cxnSpMkLst>
        </pc:cxnChg>
        <pc:cxnChg chg="add del">
          <ac:chgData name="Sian Turvey" userId="9a374997-2901-41ac-b51e-a8948a26085a" providerId="ADAL" clId="{F21C872B-906B-4A65-AC5C-A668E2EBD440}" dt="2021-02-15T14:31:29.781" v="560" actId="26606"/>
          <ac:cxnSpMkLst>
            <pc:docMk/>
            <pc:sldMk cId="2946329218" sldId="263"/>
            <ac:cxnSpMk id="28" creationId="{1C7D2BA4-4B7A-4596-8BCC-5CF715423894}"/>
          </ac:cxnSpMkLst>
        </pc:cxnChg>
        <pc:cxnChg chg="add del">
          <ac:chgData name="Sian Turvey" userId="9a374997-2901-41ac-b51e-a8948a26085a" providerId="ADAL" clId="{F21C872B-906B-4A65-AC5C-A668E2EBD440}" dt="2021-02-15T14:31:29.781" v="560" actId="26606"/>
          <ac:cxnSpMkLst>
            <pc:docMk/>
            <pc:sldMk cId="2946329218" sldId="263"/>
            <ac:cxnSpMk id="30" creationId="{4977F1E1-2B6F-4BB6-899F-67D8764D83C5}"/>
          </ac:cxnSpMkLst>
        </pc:cxnChg>
        <pc:cxnChg chg="add del">
          <ac:chgData name="Sian Turvey" userId="9a374997-2901-41ac-b51e-a8948a26085a" providerId="ADAL" clId="{F21C872B-906B-4A65-AC5C-A668E2EBD440}" dt="2021-02-15T14:31:29.781" v="560" actId="26606"/>
          <ac:cxnSpMkLst>
            <pc:docMk/>
            <pc:sldMk cId="2946329218" sldId="263"/>
            <ac:cxnSpMk id="36" creationId="{84F2C6A8-7D46-49EA-860B-0F0B0208436C}"/>
          </ac:cxnSpMkLst>
        </pc:cxnChg>
        <pc:cxnChg chg="add del">
          <ac:chgData name="Sian Turvey" userId="9a374997-2901-41ac-b51e-a8948a26085a" providerId="ADAL" clId="{F21C872B-906B-4A65-AC5C-A668E2EBD440}" dt="2021-02-15T14:31:29.781" v="560" actId="26606"/>
          <ac:cxnSpMkLst>
            <pc:docMk/>
            <pc:sldMk cId="2946329218" sldId="263"/>
            <ac:cxnSpMk id="44" creationId="{718A71EB-D327-4458-85FB-26336B2BA01B}"/>
          </ac:cxnSpMkLst>
        </pc:cxnChg>
        <pc:cxnChg chg="add">
          <ac:chgData name="Sian Turvey" userId="9a374997-2901-41ac-b51e-a8948a26085a" providerId="ADAL" clId="{F21C872B-906B-4A65-AC5C-A668E2EBD440}" dt="2021-02-15T14:31:29.812" v="561" actId="26606"/>
          <ac:cxnSpMkLst>
            <pc:docMk/>
            <pc:sldMk cId="2946329218" sldId="263"/>
            <ac:cxnSpMk id="48" creationId="{1C7D2BA4-4B7A-4596-8BCC-5CF715423894}"/>
          </ac:cxnSpMkLst>
        </pc:cxnChg>
        <pc:cxnChg chg="add">
          <ac:chgData name="Sian Turvey" userId="9a374997-2901-41ac-b51e-a8948a26085a" providerId="ADAL" clId="{F21C872B-906B-4A65-AC5C-A668E2EBD440}" dt="2021-02-15T14:31:29.812" v="561" actId="26606"/>
          <ac:cxnSpMkLst>
            <pc:docMk/>
            <pc:sldMk cId="2946329218" sldId="263"/>
            <ac:cxnSpMk id="49" creationId="{4977F1E1-2B6F-4BB6-899F-67D8764D83C5}"/>
          </ac:cxnSpMkLst>
        </pc:cxnChg>
        <pc:cxnChg chg="add">
          <ac:chgData name="Sian Turvey" userId="9a374997-2901-41ac-b51e-a8948a26085a" providerId="ADAL" clId="{F21C872B-906B-4A65-AC5C-A668E2EBD440}" dt="2021-02-15T14:31:29.812" v="561" actId="26606"/>
          <ac:cxnSpMkLst>
            <pc:docMk/>
            <pc:sldMk cId="2946329218" sldId="263"/>
            <ac:cxnSpMk id="51" creationId="{580B8A35-DEA7-4D43-9DF8-90B4681D0FAD}"/>
          </ac:cxnSpMkLst>
        </pc:cxnChg>
      </pc:sldChg>
      <pc:sldChg chg="addSp modSp new mod setBg setClrOvrMap">
        <pc:chgData name="Sian Turvey" userId="9a374997-2901-41ac-b51e-a8948a26085a" providerId="ADAL" clId="{F21C872B-906B-4A65-AC5C-A668E2EBD440}" dt="2021-02-26T20:05:26.082" v="2343"/>
        <pc:sldMkLst>
          <pc:docMk/>
          <pc:sldMk cId="105171150" sldId="264"/>
        </pc:sldMkLst>
        <pc:spChg chg="mo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2" creationId="{4128236D-EB19-42AA-8411-1724932F7267}"/>
          </ac:spMkLst>
        </pc:spChg>
        <pc:spChg chg="mo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3" creationId="{53D1CE1A-2106-43D2-9001-9CCFA2FB833B}"/>
          </ac:spMkLst>
        </pc:spChg>
        <pc:spChg chg="ad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9" creationId="{C6870151-9189-4C3A-8379-EF3D95827A0A}"/>
          </ac:spMkLst>
        </pc:spChg>
        <pc:spChg chg="ad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11" creationId="{123EA69C-102A-4DD0-9547-05DCD271D159}"/>
          </ac:spMkLst>
        </pc:spChg>
        <pc:spChg chg="ad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13" creationId="{6A862265-5CA3-4C40-8582-7534C3B03C2A}"/>
          </ac:spMkLst>
        </pc:spChg>
        <pc:spChg chg="ad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15" creationId="{600EF80B-0391-4082-9AF5-F15B091B4CE9}"/>
          </ac:spMkLst>
        </pc:spChg>
        <pc:spChg chg="add">
          <ac:chgData name="Sian Turvey" userId="9a374997-2901-41ac-b51e-a8948a26085a" providerId="ADAL" clId="{F21C872B-906B-4A65-AC5C-A668E2EBD440}" dt="2021-02-15T14:33:28.366" v="806" actId="26606"/>
          <ac:spMkLst>
            <pc:docMk/>
            <pc:sldMk cId="105171150" sldId="264"/>
            <ac:spMk id="19" creationId="{3FBF03E8-C602-4192-9C52-F84B29FDCC88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105171150" sldId="264"/>
            <ac:picMk id="4" creationId="{819BBF32-0B11-4122-9B75-4EB7075BA7B0}"/>
          </ac:picMkLst>
        </pc:picChg>
        <pc:picChg chg="add">
          <ac:chgData name="Sian Turvey" userId="9a374997-2901-41ac-b51e-a8948a26085a" providerId="ADAL" clId="{F21C872B-906B-4A65-AC5C-A668E2EBD440}" dt="2021-02-15T14:33:28.366" v="806" actId="26606"/>
          <ac:picMkLst>
            <pc:docMk/>
            <pc:sldMk cId="105171150" sldId="264"/>
            <ac:picMk id="5" creationId="{3D5C3532-CC50-4FD9-8650-80B713BA73AA}"/>
          </ac:picMkLst>
        </pc:picChg>
        <pc:cxnChg chg="add">
          <ac:chgData name="Sian Turvey" userId="9a374997-2901-41ac-b51e-a8948a26085a" providerId="ADAL" clId="{F21C872B-906B-4A65-AC5C-A668E2EBD440}" dt="2021-02-15T14:33:28.366" v="806" actId="26606"/>
          <ac:cxnSpMkLst>
            <pc:docMk/>
            <pc:sldMk cId="105171150" sldId="264"/>
            <ac:cxnSpMk id="17" creationId="{D33AC32D-5F44-45F7-A0BD-7C11A86BED57}"/>
          </ac:cxnSpMkLst>
        </pc:cxnChg>
      </pc:sldChg>
      <pc:sldChg chg="addSp modSp new mod setBg setClrOvrMap">
        <pc:chgData name="Sian Turvey" userId="9a374997-2901-41ac-b51e-a8948a26085a" providerId="ADAL" clId="{F21C872B-906B-4A65-AC5C-A668E2EBD440}" dt="2021-02-26T20:05:26.082" v="2343"/>
        <pc:sldMkLst>
          <pc:docMk/>
          <pc:sldMk cId="2241365170" sldId="265"/>
        </pc:sldMkLst>
        <pc:spChg chg="mo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2" creationId="{5512D9C7-489A-4721-811D-9CD41900E9D7}"/>
          </ac:spMkLst>
        </pc:spChg>
        <pc:spChg chg="mo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3" creationId="{54EBE52E-A92D-4092-B311-57B3508E7311}"/>
          </ac:spMkLst>
        </pc:spChg>
        <pc:spChg chg="ad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9" creationId="{C6870151-9189-4C3A-8379-EF3D95827A0A}"/>
          </ac:spMkLst>
        </pc:spChg>
        <pc:spChg chg="ad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11" creationId="{123EA69C-102A-4DD0-9547-05DCD271D159}"/>
          </ac:spMkLst>
        </pc:spChg>
        <pc:spChg chg="ad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13" creationId="{6A862265-5CA3-4C40-8582-7534C3B03C2A}"/>
          </ac:spMkLst>
        </pc:spChg>
        <pc:spChg chg="ad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15" creationId="{600EF80B-0391-4082-9AF5-F15B091B4CE9}"/>
          </ac:spMkLst>
        </pc:spChg>
        <pc:spChg chg="add">
          <ac:chgData name="Sian Turvey" userId="9a374997-2901-41ac-b51e-a8948a26085a" providerId="ADAL" clId="{F21C872B-906B-4A65-AC5C-A668E2EBD440}" dt="2021-02-15T14:34:50.745" v="1044" actId="26606"/>
          <ac:spMkLst>
            <pc:docMk/>
            <pc:sldMk cId="2241365170" sldId="265"/>
            <ac:spMk id="19" creationId="{3FBF03E8-C602-4192-9C52-F84B29FDCC88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2241365170" sldId="265"/>
            <ac:picMk id="4" creationId="{71516D7F-5CB8-4BFA-B0ED-45E1332726C0}"/>
          </ac:picMkLst>
        </pc:picChg>
        <pc:picChg chg="add">
          <ac:chgData name="Sian Turvey" userId="9a374997-2901-41ac-b51e-a8948a26085a" providerId="ADAL" clId="{F21C872B-906B-4A65-AC5C-A668E2EBD440}" dt="2021-02-15T14:34:50.745" v="1044" actId="26606"/>
          <ac:picMkLst>
            <pc:docMk/>
            <pc:sldMk cId="2241365170" sldId="265"/>
            <ac:picMk id="5" creationId="{B4F10BF9-6328-4B92-80C1-B51E28B91D77}"/>
          </ac:picMkLst>
        </pc:picChg>
        <pc:cxnChg chg="add">
          <ac:chgData name="Sian Turvey" userId="9a374997-2901-41ac-b51e-a8948a26085a" providerId="ADAL" clId="{F21C872B-906B-4A65-AC5C-A668E2EBD440}" dt="2021-02-15T14:34:50.745" v="1044" actId="26606"/>
          <ac:cxnSpMkLst>
            <pc:docMk/>
            <pc:sldMk cId="2241365170" sldId="265"/>
            <ac:cxnSpMk id="17" creationId="{D33AC32D-5F44-45F7-A0BD-7C11A86BED57}"/>
          </ac:cxnSpMkLst>
        </pc:cxnChg>
      </pc:sldChg>
      <pc:sldChg chg="addSp modSp new mod">
        <pc:chgData name="Sian Turvey" userId="9a374997-2901-41ac-b51e-a8948a26085a" providerId="ADAL" clId="{F21C872B-906B-4A65-AC5C-A668E2EBD440}" dt="2021-02-26T20:05:26.082" v="2343"/>
        <pc:sldMkLst>
          <pc:docMk/>
          <pc:sldMk cId="3644686142" sldId="266"/>
        </pc:sldMkLst>
        <pc:spChg chg="mod">
          <ac:chgData name="Sian Turvey" userId="9a374997-2901-41ac-b51e-a8948a26085a" providerId="ADAL" clId="{F21C872B-906B-4A65-AC5C-A668E2EBD440}" dt="2021-02-15T14:34:59.485" v="1065" actId="20577"/>
          <ac:spMkLst>
            <pc:docMk/>
            <pc:sldMk cId="3644686142" sldId="266"/>
            <ac:spMk id="2" creationId="{432A5304-12E4-4496-AAFF-948AE9BF4643}"/>
          </ac:spMkLst>
        </pc:spChg>
        <pc:spChg chg="mod">
          <ac:chgData name="Sian Turvey" userId="9a374997-2901-41ac-b51e-a8948a26085a" providerId="ADAL" clId="{F21C872B-906B-4A65-AC5C-A668E2EBD440}" dt="2021-02-15T14:37:13.607" v="1184" actId="20577"/>
          <ac:spMkLst>
            <pc:docMk/>
            <pc:sldMk cId="3644686142" sldId="266"/>
            <ac:spMk id="3" creationId="{C1788292-6AF7-4D35-BC7C-E1D944629EE4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3644686142" sldId="266"/>
            <ac:picMk id="4" creationId="{59251F9A-2F94-4159-B383-7001AE410032}"/>
          </ac:picMkLst>
        </pc:picChg>
      </pc:sldChg>
      <pc:sldChg chg="addSp modSp new mod">
        <pc:chgData name="Sian Turvey" userId="9a374997-2901-41ac-b51e-a8948a26085a" providerId="ADAL" clId="{F21C872B-906B-4A65-AC5C-A668E2EBD440}" dt="2021-02-26T20:05:26.082" v="2343"/>
        <pc:sldMkLst>
          <pc:docMk/>
          <pc:sldMk cId="1889007323" sldId="267"/>
        </pc:sldMkLst>
        <pc:spChg chg="mod">
          <ac:chgData name="Sian Turvey" userId="9a374997-2901-41ac-b51e-a8948a26085a" providerId="ADAL" clId="{F21C872B-906B-4A65-AC5C-A668E2EBD440}" dt="2021-02-15T14:37:33.061" v="1197" actId="20577"/>
          <ac:spMkLst>
            <pc:docMk/>
            <pc:sldMk cId="1889007323" sldId="267"/>
            <ac:spMk id="2" creationId="{B1B6E950-D675-43C9-8474-2AB29C9BAC4C}"/>
          </ac:spMkLst>
        </pc:spChg>
        <pc:spChg chg="mod">
          <ac:chgData name="Sian Turvey" userId="9a374997-2901-41ac-b51e-a8948a26085a" providerId="ADAL" clId="{F21C872B-906B-4A65-AC5C-A668E2EBD440}" dt="2021-02-15T14:38:36.720" v="1430" actId="20577"/>
          <ac:spMkLst>
            <pc:docMk/>
            <pc:sldMk cId="1889007323" sldId="267"/>
            <ac:spMk id="3" creationId="{F0027430-C555-4316-91D6-AF991D18709F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1889007323" sldId="267"/>
            <ac:picMk id="4" creationId="{7825DAE9-FA3D-4456-80F8-168085337308}"/>
          </ac:picMkLst>
        </pc:picChg>
      </pc:sldChg>
      <pc:sldChg chg="addSp modSp new mod">
        <pc:chgData name="Sian Turvey" userId="9a374997-2901-41ac-b51e-a8948a26085a" providerId="ADAL" clId="{F21C872B-906B-4A65-AC5C-A668E2EBD440}" dt="2021-02-26T20:05:26.082" v="2343"/>
        <pc:sldMkLst>
          <pc:docMk/>
          <pc:sldMk cId="3425631066" sldId="268"/>
        </pc:sldMkLst>
        <pc:spChg chg="mod">
          <ac:chgData name="Sian Turvey" userId="9a374997-2901-41ac-b51e-a8948a26085a" providerId="ADAL" clId="{F21C872B-906B-4A65-AC5C-A668E2EBD440}" dt="2021-02-15T14:38:49.643" v="1455" actId="20577"/>
          <ac:spMkLst>
            <pc:docMk/>
            <pc:sldMk cId="3425631066" sldId="268"/>
            <ac:spMk id="2" creationId="{E3362EB2-2FA9-4A59-81DE-21FBF5D23C4E}"/>
          </ac:spMkLst>
        </pc:spChg>
        <pc:spChg chg="mod">
          <ac:chgData name="Sian Turvey" userId="9a374997-2901-41ac-b51e-a8948a26085a" providerId="ADAL" clId="{F21C872B-906B-4A65-AC5C-A668E2EBD440}" dt="2021-02-15T14:40:49.527" v="1854" actId="20577"/>
          <ac:spMkLst>
            <pc:docMk/>
            <pc:sldMk cId="3425631066" sldId="268"/>
            <ac:spMk id="3" creationId="{39EAECDE-2FB2-49D7-B5AE-AA1D1190FD8D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3425631066" sldId="268"/>
            <ac:picMk id="4" creationId="{677A6820-15DD-4FF3-8D99-C498CA940CFA}"/>
          </ac:picMkLst>
        </pc:picChg>
      </pc:sldChg>
      <pc:sldChg chg="addSp modSp new mod setBg setClrOvrMap">
        <pc:chgData name="Sian Turvey" userId="9a374997-2901-41ac-b51e-a8948a26085a" providerId="ADAL" clId="{F21C872B-906B-4A65-AC5C-A668E2EBD440}" dt="2021-02-26T20:05:26.082" v="2343"/>
        <pc:sldMkLst>
          <pc:docMk/>
          <pc:sldMk cId="1556648452" sldId="269"/>
        </pc:sldMkLst>
        <pc:spChg chg="mo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2" creationId="{B4A986F1-E69C-470E-B454-ACB439098DCC}"/>
          </ac:spMkLst>
        </pc:spChg>
        <pc:spChg chg="mo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3" creationId="{DEB21C0C-4F68-4464-82C3-200615CA72E8}"/>
          </ac:spMkLst>
        </pc:spChg>
        <pc:spChg chg="ad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9" creationId="{C6870151-9189-4C3A-8379-EF3D95827A0A}"/>
          </ac:spMkLst>
        </pc:spChg>
        <pc:spChg chg="ad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11" creationId="{123EA69C-102A-4DD0-9547-05DCD271D159}"/>
          </ac:spMkLst>
        </pc:spChg>
        <pc:spChg chg="ad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13" creationId="{6A862265-5CA3-4C40-8582-7534C3B03C2A}"/>
          </ac:spMkLst>
        </pc:spChg>
        <pc:spChg chg="ad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15" creationId="{600EF80B-0391-4082-9AF5-F15B091B4CE9}"/>
          </ac:spMkLst>
        </pc:spChg>
        <pc:spChg chg="add">
          <ac:chgData name="Sian Turvey" userId="9a374997-2901-41ac-b51e-a8948a26085a" providerId="ADAL" clId="{F21C872B-906B-4A65-AC5C-A668E2EBD440}" dt="2021-02-15T14:42:07.726" v="1955" actId="26606"/>
          <ac:spMkLst>
            <pc:docMk/>
            <pc:sldMk cId="1556648452" sldId="269"/>
            <ac:spMk id="19" creationId="{3FBF03E8-C602-4192-9C52-F84B29FDCC88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1556648452" sldId="269"/>
            <ac:picMk id="4" creationId="{75DCEC09-2B7A-44FA-B8EE-7B47B53FAEE7}"/>
          </ac:picMkLst>
        </pc:picChg>
        <pc:picChg chg="add">
          <ac:chgData name="Sian Turvey" userId="9a374997-2901-41ac-b51e-a8948a26085a" providerId="ADAL" clId="{F21C872B-906B-4A65-AC5C-A668E2EBD440}" dt="2021-02-15T14:42:07.726" v="1955" actId="26606"/>
          <ac:picMkLst>
            <pc:docMk/>
            <pc:sldMk cId="1556648452" sldId="269"/>
            <ac:picMk id="5" creationId="{3A86DAD9-39C8-4B48-AF79-57151712FF66}"/>
          </ac:picMkLst>
        </pc:picChg>
        <pc:cxnChg chg="add">
          <ac:chgData name="Sian Turvey" userId="9a374997-2901-41ac-b51e-a8948a26085a" providerId="ADAL" clId="{F21C872B-906B-4A65-AC5C-A668E2EBD440}" dt="2021-02-15T14:42:07.726" v="1955" actId="26606"/>
          <ac:cxnSpMkLst>
            <pc:docMk/>
            <pc:sldMk cId="1556648452" sldId="269"/>
            <ac:cxnSpMk id="17" creationId="{D33AC32D-5F44-45F7-A0BD-7C11A86BED57}"/>
          </ac:cxnSpMkLst>
        </pc:cxnChg>
      </pc:sldChg>
      <pc:sldChg chg="addSp modSp new mod setBg setClrOvrMap">
        <pc:chgData name="Sian Turvey" userId="9a374997-2901-41ac-b51e-a8948a26085a" providerId="ADAL" clId="{F21C872B-906B-4A65-AC5C-A668E2EBD440}" dt="2021-02-26T20:05:26.082" v="2343"/>
        <pc:sldMkLst>
          <pc:docMk/>
          <pc:sldMk cId="3962480738" sldId="270"/>
        </pc:sldMkLst>
        <pc:spChg chg="mo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2" creationId="{EA0E7623-C011-497A-8F75-8CE3A8A79EFB}"/>
          </ac:spMkLst>
        </pc:spChg>
        <pc:spChg chg="mo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3" creationId="{F4038AC4-C3FE-4C0C-BA59-3817BAEC60D3}"/>
          </ac:spMkLst>
        </pc:spChg>
        <pc:spChg chg="ad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9" creationId="{C6870151-9189-4C3A-8379-EF3D95827A0A}"/>
          </ac:spMkLst>
        </pc:spChg>
        <pc:spChg chg="ad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11" creationId="{123EA69C-102A-4DD0-9547-05DCD271D159}"/>
          </ac:spMkLst>
        </pc:spChg>
        <pc:spChg chg="ad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13" creationId="{6A862265-5CA3-4C40-8582-7534C3B03C2A}"/>
          </ac:spMkLst>
        </pc:spChg>
        <pc:spChg chg="ad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15" creationId="{600EF80B-0391-4082-9AF5-F15B091B4CE9}"/>
          </ac:spMkLst>
        </pc:spChg>
        <pc:spChg chg="add">
          <ac:chgData name="Sian Turvey" userId="9a374997-2901-41ac-b51e-a8948a26085a" providerId="ADAL" clId="{F21C872B-906B-4A65-AC5C-A668E2EBD440}" dt="2021-02-15T14:43:44.666" v="2211" actId="26606"/>
          <ac:spMkLst>
            <pc:docMk/>
            <pc:sldMk cId="3962480738" sldId="270"/>
            <ac:spMk id="19" creationId="{3FBF03E8-C602-4192-9C52-F84B29FDCC88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3962480738" sldId="270"/>
            <ac:picMk id="4" creationId="{AF1DCCB4-9016-46AA-8D71-800B9A27C393}"/>
          </ac:picMkLst>
        </pc:picChg>
        <pc:picChg chg="add">
          <ac:chgData name="Sian Turvey" userId="9a374997-2901-41ac-b51e-a8948a26085a" providerId="ADAL" clId="{F21C872B-906B-4A65-AC5C-A668E2EBD440}" dt="2021-02-15T14:43:44.666" v="2211" actId="26606"/>
          <ac:picMkLst>
            <pc:docMk/>
            <pc:sldMk cId="3962480738" sldId="270"/>
            <ac:picMk id="5" creationId="{6FDDD13F-0FF9-43C3-9262-4166951CFED5}"/>
          </ac:picMkLst>
        </pc:picChg>
        <pc:cxnChg chg="add">
          <ac:chgData name="Sian Turvey" userId="9a374997-2901-41ac-b51e-a8948a26085a" providerId="ADAL" clId="{F21C872B-906B-4A65-AC5C-A668E2EBD440}" dt="2021-02-15T14:43:44.666" v="2211" actId="26606"/>
          <ac:cxnSpMkLst>
            <pc:docMk/>
            <pc:sldMk cId="3962480738" sldId="270"/>
            <ac:cxnSpMk id="17" creationId="{D33AC32D-5F44-45F7-A0BD-7C11A86BED57}"/>
          </ac:cxnSpMkLst>
        </pc:cxnChg>
      </pc:sldChg>
      <pc:sldChg chg="addSp modSp new mod">
        <pc:chgData name="Sian Turvey" userId="9a374997-2901-41ac-b51e-a8948a26085a" providerId="ADAL" clId="{F21C872B-906B-4A65-AC5C-A668E2EBD440}" dt="2021-02-26T20:05:26.082" v="2343"/>
        <pc:sldMkLst>
          <pc:docMk/>
          <pc:sldMk cId="1560826795" sldId="271"/>
        </pc:sldMkLst>
        <pc:spChg chg="mod">
          <ac:chgData name="Sian Turvey" userId="9a374997-2901-41ac-b51e-a8948a26085a" providerId="ADAL" clId="{F21C872B-906B-4A65-AC5C-A668E2EBD440}" dt="2021-02-15T14:45:34.371" v="2220" actId="20577"/>
          <ac:spMkLst>
            <pc:docMk/>
            <pc:sldMk cId="1560826795" sldId="271"/>
            <ac:spMk id="2" creationId="{1A7D133C-E3D6-4C9F-BD21-5130BCEAF0C4}"/>
          </ac:spMkLst>
        </pc:spChg>
        <pc:spChg chg="mod">
          <ac:chgData name="Sian Turvey" userId="9a374997-2901-41ac-b51e-a8948a26085a" providerId="ADAL" clId="{F21C872B-906B-4A65-AC5C-A668E2EBD440}" dt="2021-02-15T14:48:45.194" v="2342" actId="20577"/>
          <ac:spMkLst>
            <pc:docMk/>
            <pc:sldMk cId="1560826795" sldId="271"/>
            <ac:spMk id="3" creationId="{461BB057-6121-49DC-8322-C74349346EAC}"/>
          </ac:spMkLst>
        </pc:spChg>
        <pc:picChg chg="add mod">
          <ac:chgData name="Sian Turvey" userId="9a374997-2901-41ac-b51e-a8948a26085a" providerId="ADAL" clId="{F21C872B-906B-4A65-AC5C-A668E2EBD440}" dt="2021-02-26T20:05:26.082" v="2343"/>
          <ac:picMkLst>
            <pc:docMk/>
            <pc:sldMk cId="1560826795" sldId="271"/>
            <ac:picMk id="4" creationId="{E0134A52-43D7-4FD3-8C56-028B6DBCF9A0}"/>
          </ac:picMkLst>
        </pc:picChg>
      </pc:sldChg>
      <pc:sldMasterChg chg="del delSldLayout">
        <pc:chgData name="Sian Turvey" userId="9a374997-2901-41ac-b51e-a8948a26085a" providerId="ADAL" clId="{F21C872B-906B-4A65-AC5C-A668E2EBD440}" dt="2021-02-15T14:25:06.726" v="1" actId="47"/>
        <pc:sldMasterMkLst>
          <pc:docMk/>
          <pc:sldMasterMk cId="3184122265" sldId="2147483660"/>
        </pc:sldMasterMkLst>
        <pc:sldLayoutChg chg="del">
          <pc:chgData name="Sian Turvey" userId="9a374997-2901-41ac-b51e-a8948a26085a" providerId="ADAL" clId="{F21C872B-906B-4A65-AC5C-A668E2EBD440}" dt="2021-02-15T14:25:06.726" v="1" actId="47"/>
          <pc:sldLayoutMkLst>
            <pc:docMk/>
            <pc:sldMasterMk cId="3184122265" sldId="2147483660"/>
            <pc:sldLayoutMk cId="1885525206" sldId="214748366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509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8762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709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970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0499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30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144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6611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7452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369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811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584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7071" y="1584552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US" sz="7200" dirty="0">
                <a:solidFill>
                  <a:srgbClr val="454545"/>
                </a:solidFill>
              </a:rPr>
              <a:t>Advocacy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535372" y="4133234"/>
            <a:ext cx="9120954" cy="74437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Principles of professional legal practice – week 10</a:t>
            </a:r>
            <a:endParaRPr dirty="0">
              <a:solidFill>
                <a:schemeClr val="accent1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869631B-6FAF-44BE-B8EF-6FB5C36B2A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680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917"/>
    </mc:Choice>
    <mc:Fallback>
      <p:transition spd="slow" advTm="9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1455" y="1268898"/>
            <a:ext cx="3441845" cy="436168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dirty="0"/>
              <a:t>aims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3005" y="676656"/>
            <a:ext cx="6945528" cy="5546173"/>
            <a:chOff x="4603005" y="1286439"/>
            <a:chExt cx="6292376" cy="4289488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5097" y="1104306"/>
            <a:ext cx="6181344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149689" y="1268898"/>
            <a:ext cx="5852160" cy="4361688"/>
          </a:xfrm>
        </p:spPr>
        <p:txBody>
          <a:bodyPr vert="horz" lIns="91440" tIns="91440" rIns="91440" bIns="91440" rtlCol="0" anchor="ctr">
            <a:normAutofit/>
          </a:bodyPr>
          <a:lstStyle/>
          <a:p>
            <a:pPr marL="0" indent="0">
              <a:buNone/>
            </a:pPr>
            <a:r>
              <a:rPr lang="en-US" cap="all" dirty="0">
                <a:solidFill>
                  <a:schemeClr val="bg1"/>
                </a:solidFill>
              </a:rPr>
              <a:t>To understand the role of the advocate</a:t>
            </a:r>
          </a:p>
          <a:p>
            <a:pPr marL="0" indent="0">
              <a:buNone/>
            </a:pPr>
            <a:r>
              <a:rPr lang="en-US" cap="all" dirty="0">
                <a:solidFill>
                  <a:schemeClr val="bg1"/>
                </a:solidFill>
              </a:rPr>
              <a:t>To understand the skills required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DEFF10A-662F-4DB4-BD0D-5958219EC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081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01"/>
    </mc:Choice>
    <mc:Fallback>
      <p:transition spd="slow" advTm="8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EA543AF3-346B-43FB-91B8-B97D368A71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grayscl/>
          </a:blip>
          <a:srcRect r="-1" b="15728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44806-BF39-4810-929C-D4DE4009B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What is advocacy?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B6BE2-8D02-4F28-8A42-A32E96D82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The skill of influencing outcomes</a:t>
            </a:r>
          </a:p>
          <a:p>
            <a:r>
              <a:rPr lang="en-GB" dirty="0"/>
              <a:t>Convincing others</a:t>
            </a:r>
          </a:p>
          <a:p>
            <a:r>
              <a:rPr lang="en-GB" dirty="0"/>
              <a:t>The art of persuasion</a:t>
            </a:r>
          </a:p>
          <a:p>
            <a:r>
              <a:rPr lang="en-GB" dirty="0"/>
              <a:t>In law it is the art of conducting cases in court</a:t>
            </a:r>
          </a:p>
          <a:p>
            <a:endParaRPr lang="en-GB" dirty="0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587452-0F72-497F-8FD4-456EAC006F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986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9553"/>
    </mc:Choice>
    <mc:Fallback>
      <p:transition spd="slow" advTm="39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E06F6-BF40-448C-9441-6570E7C6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5" y="962902"/>
            <a:ext cx="4586849" cy="2380828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r>
              <a:rPr lang="en-US" sz="4800" dirty="0"/>
              <a:t>Skills –</a:t>
            </a:r>
            <a:br>
              <a:rPr lang="en-US" sz="4800" dirty="0"/>
            </a:br>
            <a:r>
              <a:rPr lang="en-US" sz="4800" dirty="0"/>
              <a:t>oral</a:t>
            </a:r>
            <a:br>
              <a:rPr lang="en-US" sz="4800" dirty="0"/>
            </a:br>
            <a:r>
              <a:rPr lang="en-US" sz="4800" dirty="0" err="1"/>
              <a:t>organisation</a:t>
            </a:r>
            <a:endParaRPr lang="en-US" sz="48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04FFD8E-FAFE-4DB7-A98F-1D422075F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D0EA91F-DE07-479B-AD5B-606743A13E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344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340"/>
    </mc:Choice>
    <mc:Fallback>
      <p:transition spd="slow" advTm="87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DDD59-37CD-457E-9D3A-987ACDA7C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455" y="1268898"/>
            <a:ext cx="3441845" cy="4361688"/>
          </a:xfrm>
        </p:spPr>
        <p:txBody>
          <a:bodyPr anchor="ctr">
            <a:normAutofit/>
          </a:bodyPr>
          <a:lstStyle/>
          <a:p>
            <a:r>
              <a:rPr lang="en-GB" dirty="0"/>
              <a:t>Oral skills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3005" y="676656"/>
            <a:ext cx="6945528" cy="5546173"/>
            <a:chOff x="4603005" y="1286439"/>
            <a:chExt cx="6292376" cy="4289488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5097" y="1104306"/>
            <a:ext cx="6181344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03A69-4F45-4BEA-922F-F3F667650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689" y="1268898"/>
            <a:ext cx="5852160" cy="436168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Skilled talkers</a:t>
            </a:r>
          </a:p>
          <a:p>
            <a:r>
              <a:rPr lang="en-GB">
                <a:solidFill>
                  <a:schemeClr val="bg1"/>
                </a:solidFill>
              </a:rPr>
              <a:t>Good storyteller</a:t>
            </a:r>
          </a:p>
          <a:p>
            <a:r>
              <a:rPr lang="en-GB">
                <a:solidFill>
                  <a:schemeClr val="bg1"/>
                </a:solidFill>
              </a:rPr>
              <a:t>Presentation is key</a:t>
            </a:r>
          </a:p>
          <a:p>
            <a:r>
              <a:rPr lang="en-GB">
                <a:solidFill>
                  <a:schemeClr val="bg1"/>
                </a:solidFill>
              </a:rPr>
              <a:t>Engage interest</a:t>
            </a:r>
          </a:p>
          <a:p>
            <a:r>
              <a:rPr lang="en-GB">
                <a:solidFill>
                  <a:schemeClr val="bg1"/>
                </a:solidFill>
              </a:rPr>
              <a:t>Good persuader</a:t>
            </a:r>
          </a:p>
          <a:p>
            <a:r>
              <a:rPr lang="en-GB">
                <a:solidFill>
                  <a:schemeClr val="bg1"/>
                </a:solidFill>
              </a:rPr>
              <a:t>Questioning witnesses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5C908E5-5C16-4B70-B819-FC684C8737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998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329"/>
    </mc:Choice>
    <mc:Fallback>
      <p:transition spd="slow" advTm="170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2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7" name="Picture 2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8" name="Straight Connector 2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29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0" name="Rectangle 31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1029A8B4-EE9E-4CEF-AF0A-EAA802725A4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r="-1" b="15728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A3C0B3-3344-47BC-9423-DFB01ADE8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/>
              <a:t>Organisation skills</a:t>
            </a:r>
          </a:p>
        </p:txBody>
      </p:sp>
      <p:cxnSp>
        <p:nvCxnSpPr>
          <p:cNvPr id="51" name="Straight Connector 33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8720E35-3524-4F2D-BE62-DFBB5C3C81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329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4685"/>
    </mc:Choice>
    <mc:Fallback>
      <p:transition spd="slow" advTm="14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3D5C3532-CC50-4FD9-8650-80B713BA73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r="-1" b="15728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8236D-EB19-42AA-8411-1724932F7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Fact gathering and analysis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1CE1A-2106-43D2-9001-9CCFA2FB8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Master the facts of the case</a:t>
            </a:r>
          </a:p>
          <a:p>
            <a:r>
              <a:rPr lang="en-GB" dirty="0"/>
              <a:t>Analyse the strengths and weaknesses of the case</a:t>
            </a:r>
          </a:p>
          <a:p>
            <a:r>
              <a:rPr lang="en-GB" dirty="0"/>
              <a:t>Know the case inside out</a:t>
            </a:r>
          </a:p>
          <a:p>
            <a:r>
              <a:rPr lang="en-GB" dirty="0"/>
              <a:t>Advocates do not rely on notes</a:t>
            </a:r>
          </a:p>
          <a:p>
            <a:r>
              <a:rPr lang="en-GB" dirty="0"/>
              <a:t>Usually memorise the case file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19BBF32-0B11-4122-9B75-4EB7075BA7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71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47155"/>
    </mc:Choice>
    <mc:Fallback>
      <p:transition spd="slow" advTm="147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4F10BF9-6328-4B92-80C1-B51E28B91D7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309" r="-1" b="1441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2D9C7-489A-4721-811D-9CD41900E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Knowledge of the law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BE52E-A92D-4092-B311-57B3508E7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Research the substantive law</a:t>
            </a:r>
          </a:p>
          <a:p>
            <a:r>
              <a:rPr lang="en-GB" dirty="0"/>
              <a:t>Develop a detailed knowledge of the law of evidence and procedure</a:t>
            </a:r>
          </a:p>
          <a:p>
            <a:r>
              <a:rPr lang="en-GB" dirty="0"/>
              <a:t>Identify the issues</a:t>
            </a:r>
          </a:p>
          <a:p>
            <a:r>
              <a:rPr lang="en-GB" dirty="0"/>
              <a:t>Which issues are in dispute?</a:t>
            </a:r>
          </a:p>
          <a:p>
            <a:r>
              <a:rPr lang="en-GB" dirty="0"/>
              <a:t>Who has the burden of proof?</a:t>
            </a:r>
          </a:p>
          <a:p>
            <a:r>
              <a:rPr lang="en-GB" dirty="0"/>
              <a:t>What evidence is available? 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516D7F-5CB8-4BFA-B0ED-45E1332726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65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3904"/>
    </mc:Choice>
    <mc:Fallback>
      <p:transition spd="slow" advTm="83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A5304-12E4-4496-AAFF-948AE9BF4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Handling paperwork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88292-6AF7-4D35-BC7C-E1D944629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System in place</a:t>
            </a:r>
          </a:p>
          <a:p>
            <a:r>
              <a:rPr lang="en-GB" dirty="0"/>
              <a:t>Trial bundles</a:t>
            </a:r>
          </a:p>
          <a:p>
            <a:r>
              <a:rPr lang="en-GB" dirty="0"/>
              <a:t>Know the contents of every document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Preparation</a:t>
            </a:r>
          </a:p>
          <a:p>
            <a:r>
              <a:rPr lang="en-GB" dirty="0"/>
              <a:t>Chronology of events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9251F9A-2F94-4159-B383-7001AE4100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686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187"/>
    </mc:Choice>
    <mc:Fallback>
      <p:transition spd="slow" advTm="96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6E950-D675-43C9-8474-2AB29C9BA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7430-C555-4316-91D6-AF991D187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Eye contact</a:t>
            </a:r>
          </a:p>
          <a:p>
            <a:r>
              <a:rPr lang="en-GB" dirty="0"/>
              <a:t>Stand still</a:t>
            </a:r>
          </a:p>
          <a:p>
            <a:r>
              <a:rPr lang="en-GB" dirty="0"/>
              <a:t>Don’t read from a prepared text</a:t>
            </a:r>
          </a:p>
          <a:p>
            <a:r>
              <a:rPr lang="en-GB" dirty="0"/>
              <a:t>Stand up straight</a:t>
            </a:r>
          </a:p>
          <a:p>
            <a:r>
              <a:rPr lang="en-GB" dirty="0"/>
              <a:t>Keep emotions under control</a:t>
            </a:r>
          </a:p>
          <a:p>
            <a:r>
              <a:rPr lang="en-GB" dirty="0"/>
              <a:t>Speak slowly and clearly</a:t>
            </a:r>
          </a:p>
          <a:p>
            <a:r>
              <a:rPr lang="en-GB" dirty="0"/>
              <a:t>Pause when necessary</a:t>
            </a:r>
          </a:p>
          <a:p>
            <a:r>
              <a:rPr lang="en-GB" dirty="0"/>
              <a:t>Be honest and courteous</a:t>
            </a:r>
          </a:p>
          <a:p>
            <a:r>
              <a:rPr lang="en-GB" dirty="0"/>
              <a:t>Dress appropriately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825DAE9-FA3D-4456-80F8-1680853373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007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6289"/>
    </mc:Choice>
    <mc:Fallback>
      <p:transition spd="slow" advTm="196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2EB2-2FA9-4A59-81DE-21FBF5D23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address the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AECDE-2FB2-49D7-B5AE-AA1D1190F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Court Judge – My Lord or My Lady</a:t>
            </a:r>
          </a:p>
          <a:p>
            <a:r>
              <a:rPr lang="en-GB" dirty="0"/>
              <a:t>Circuit Judge and Recorder – Your Honour</a:t>
            </a:r>
          </a:p>
          <a:p>
            <a:r>
              <a:rPr lang="en-GB" dirty="0"/>
              <a:t>District Judge of the High Court or County Court – Sir or Madam</a:t>
            </a:r>
          </a:p>
          <a:p>
            <a:r>
              <a:rPr lang="en-GB" dirty="0"/>
              <a:t>District Judge of the Magistrates’ Court – Sir or Madam</a:t>
            </a:r>
          </a:p>
          <a:p>
            <a:r>
              <a:rPr lang="en-GB" dirty="0"/>
              <a:t>Master of the Supreme Court – Master</a:t>
            </a:r>
          </a:p>
          <a:p>
            <a:r>
              <a:rPr lang="en-GB" dirty="0"/>
              <a:t>Magistrates  - Sir or Madam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7A6820-15DD-4FF3-8D99-C498CA940C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631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915"/>
    </mc:Choice>
    <mc:Fallback>
      <p:transition spd="slow" advTm="151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etal tic-tac-toe game pieces">
            <a:extLst>
              <a:ext uri="{FF2B5EF4-FFF2-40B4-BE49-F238E27FC236}">
                <a16:creationId xmlns:a16="http://schemas.microsoft.com/office/drawing/2014/main" id="{3A86DAD9-39C8-4B48-AF79-57151712FF6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9238" r="-1" b="575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986F1-E69C-470E-B454-ACB439098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How to refer to your opponent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21C0C-4F68-4464-82C3-200615CA7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My friend</a:t>
            </a:r>
          </a:p>
          <a:p>
            <a:r>
              <a:rPr lang="en-GB" dirty="0"/>
              <a:t>The prosecution/defence</a:t>
            </a:r>
          </a:p>
          <a:p>
            <a:r>
              <a:rPr lang="en-GB" dirty="0"/>
              <a:t>Mr/Mrs/Miss etc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5DCEC09-2B7A-44FA-B8EE-7B47B53FAE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648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033"/>
    </mc:Choice>
    <mc:Fallback>
      <p:transition spd="slow" advTm="60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6FDDD13F-0FF9-43C3-9262-4166951CFED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grayscl/>
          </a:blip>
          <a:srcRect t="7785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E7623-C011-497A-8F75-8CE3A8A79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Golden rules when addressing the court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8AC4-C3FE-4C0C-BA59-3817BAEC6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Do not give evidence yourself</a:t>
            </a:r>
          </a:p>
          <a:p>
            <a:r>
              <a:rPr lang="en-GB" dirty="0"/>
              <a:t>Do not give an opinion</a:t>
            </a:r>
          </a:p>
          <a:p>
            <a:r>
              <a:rPr lang="en-GB" dirty="0"/>
              <a:t>Object rarely but quickly</a:t>
            </a:r>
          </a:p>
          <a:p>
            <a:r>
              <a:rPr lang="en-GB" dirty="0"/>
              <a:t>Keep questions to witnesses short</a:t>
            </a:r>
          </a:p>
          <a:p>
            <a:r>
              <a:rPr lang="en-GB" dirty="0"/>
              <a:t>Ask one question at a time</a:t>
            </a:r>
          </a:p>
          <a:p>
            <a:r>
              <a:rPr lang="en-GB" dirty="0"/>
              <a:t>Know your objectives with each witness</a:t>
            </a:r>
          </a:p>
          <a:p>
            <a:r>
              <a:rPr lang="en-GB" dirty="0"/>
              <a:t>Know when to stop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F1DCCB4-9016-46AA-8D71-800B9A27C3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480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53642"/>
    </mc:Choice>
    <mc:Fallback>
      <p:transition spd="slow" advTm="253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D133C-E3D6-4C9F-BD21-5130BCEAF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B057-6121-49DC-8322-C74349346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see separate handout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0134A52-43D7-4FD3-8C56-028B6DBCF9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826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12"/>
    </mc:Choice>
    <mc:Fallback>
      <p:transition spd="slow" advTm="25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315</Words>
  <Application>Microsoft Office PowerPoint</Application>
  <PresentationFormat>Widescreen</PresentationFormat>
  <Paragraphs>70</Paragraphs>
  <Slides>14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Gill Sans MT</vt:lpstr>
      <vt:lpstr>Gallery</vt:lpstr>
      <vt:lpstr>Advocacy</vt:lpstr>
      <vt:lpstr>aims</vt:lpstr>
      <vt:lpstr>What is advocacy?</vt:lpstr>
      <vt:lpstr>Skills – oral organisation</vt:lpstr>
      <vt:lpstr>Oral skills</vt:lpstr>
      <vt:lpstr>Organisation skills</vt:lpstr>
      <vt:lpstr>Fact gathering and analysis</vt:lpstr>
      <vt:lpstr>Knowledge of the law</vt:lpstr>
      <vt:lpstr>Handling paperwork</vt:lpstr>
      <vt:lpstr>presentation</vt:lpstr>
      <vt:lpstr>How to address the court</vt:lpstr>
      <vt:lpstr>How to refer to your opponent</vt:lpstr>
      <vt:lpstr>Golden rules when addressing the court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Advocacy</dc:title>
  <dc:creator>Sian Turvey</dc:creator>
  <cp:lastModifiedBy>Sian Turvey</cp:lastModifiedBy>
  <cp:revision>1</cp:revision>
  <dcterms:created xsi:type="dcterms:W3CDTF">2021-02-15T14:43:44Z</dcterms:created>
  <dcterms:modified xsi:type="dcterms:W3CDTF">2021-02-26T20:05:26Z</dcterms:modified>
</cp:coreProperties>
</file>