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7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5143500" type="screen16x9"/>
  <p:notesSz cx="6858000" cy="9144000"/>
  <p:embeddedFontLst>
    <p:embeddedFont>
      <p:font typeface="DM Sans" pitchFamily="2" charset="0"/>
      <p:regular r:id="rId19"/>
      <p:bold r:id="rId20"/>
      <p:italic r:id="rId21"/>
      <p:boldItalic r:id="rId22"/>
    </p:embeddedFont>
    <p:embeddedFont>
      <p:font typeface="Merriweather" panose="00000500000000000000" pitchFamily="2" charset="0"/>
      <p:regular r:id="rId23"/>
      <p:bold r:id="rId24"/>
      <p:italic r:id="rId25"/>
      <p:boldItalic r:id="rId2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0EBBDE-8BFB-9098-B335-3DD9E1D92BE9}" v="52" dt="2026-02-22T17:31:55.9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5" d="100"/>
          <a:sy n="85" d="100"/>
        </p:scale>
        <p:origin x="966" y="84"/>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1.fntdata"/><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Google Shape;214;g316ffc68cbd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5" name="Google Shape;215;g316ffc68cbd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9"/>
        <p:cNvGrpSpPr/>
        <p:nvPr/>
      </p:nvGrpSpPr>
      <p:grpSpPr>
        <a:xfrm>
          <a:off x="0" y="0"/>
          <a:ext cx="0" cy="0"/>
          <a:chOff x="0" y="0"/>
          <a:chExt cx="0" cy="0"/>
        </a:xfrm>
      </p:grpSpPr>
      <p:sp>
        <p:nvSpPr>
          <p:cNvPr id="220" name="Google Shape;220;g316ffc68cbd_0_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1" name="Google Shape;221;g316ffc68cbd_0_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Predictable hotel occupancy and premium pricing have generally been sustained by business travel; but, after COVID-19, long-lasting organisational changes have upset this stability. Indicates the structural transformation in place of temporary disruptions, which requires hotels to reach the assumption of the demand and operation priorities.</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316ffc68cbd_0_47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316ffc68cbd_0_4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Hotels were heavily dependent on predictable business travel for the revenue sources before COVID-19. The dependency of the hotels on the corporate guest also shapes the design and operations, which creates concerns once decline the commuting.</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
        <p:cNvGrpSpPr/>
        <p:nvPr/>
      </p:nvGrpSpPr>
      <p:grpSpPr>
        <a:xfrm>
          <a:off x="0" y="0"/>
          <a:ext cx="0" cy="0"/>
          <a:chOff x="0" y="0"/>
          <a:chExt cx="0" cy="0"/>
        </a:xfrm>
      </p:grpSpPr>
      <p:sp>
        <p:nvSpPr>
          <p:cNvPr id="236" name="Google Shape;236;g316ffc68cbd_0_47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7" name="Google Shape;237;g316ffc68cbd_0_4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collaboration technology and hybrid work cultures are reducing the necessity for frequent travel. Some of the essential trips of the business world resume but the over commutings remains suppressed.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
        <p:cNvGrpSpPr/>
        <p:nvPr/>
      </p:nvGrpSpPr>
      <p:grpSpPr>
        <a:xfrm>
          <a:off x="0" y="0"/>
          <a:ext cx="0" cy="0"/>
          <a:chOff x="0" y="0"/>
          <a:chExt cx="0" cy="0"/>
        </a:xfrm>
      </p:grpSpPr>
      <p:sp>
        <p:nvSpPr>
          <p:cNvPr id="244" name="Google Shape;244;g316ffc68cbd_0_49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5" name="Google Shape;245;g316ffc68cbd_0_4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digitalisation of the workplace reduced the routine necessity of travel, which also shifted demand toward the occasional and high-purpose trip. It is a challenge to forecast the actual accuracy and revenue planning specifically for the hotels that are dependent on the regular middle corporate patterns.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p:cNvGrpSpPr/>
        <p:nvPr/>
      </p:nvGrpSpPr>
      <p:grpSpPr>
        <a:xfrm>
          <a:off x="0" y="0"/>
          <a:ext cx="0" cy="0"/>
          <a:chOff x="0" y="0"/>
          <a:chExt cx="0" cy="0"/>
        </a:xfrm>
      </p:grpSpPr>
      <p:sp>
        <p:nvSpPr>
          <p:cNvPr id="252" name="Google Shape;252;g3bab2acfd16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3" name="Google Shape;253;g3bab2acfd16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This research takes the form of qualitative-secondary research through the examination of both industry reports and academic journals to research what business travel companies have experienced after COVID and how to develop strategies going forward. Subsequently, the impact, opportunities and limitations of hotel owners are assessed through a SWOT Analysis.</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
        <p:cNvGrpSpPr/>
        <p:nvPr/>
      </p:nvGrpSpPr>
      <p:grpSpPr>
        <a:xfrm>
          <a:off x="0" y="0"/>
          <a:ext cx="0" cy="0"/>
          <a:chOff x="0" y="0"/>
          <a:chExt cx="0" cy="0"/>
        </a:xfrm>
      </p:grpSpPr>
      <p:sp>
        <p:nvSpPr>
          <p:cNvPr id="260" name="Google Shape;260;g316ffc68cbd_0_49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1" name="Google Shape;261;g316ffc68cbd_0_4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Hotels are shifting to a more sporadic demand model. Less reliance on their long-term contracts has caused hotel operators to now have little negotiating power and, therefore, an inability to forecast their revenue with credibility. Additionally, when demand inevitably fluctuates, hotel operators are more susceptible to price competition, creating an unstable income stream and ineffectively managing their revenue related to this volatility.</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7"/>
        <p:cNvGrpSpPr/>
        <p:nvPr/>
      </p:nvGrpSpPr>
      <p:grpSpPr>
        <a:xfrm>
          <a:off x="0" y="0"/>
          <a:ext cx="0" cy="0"/>
          <a:chOff x="0" y="0"/>
          <a:chExt cx="0" cy="0"/>
        </a:xfrm>
      </p:grpSpPr>
      <p:sp>
        <p:nvSpPr>
          <p:cNvPr id="268" name="Google Shape;268;g316ffc68cbd_0_50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9" name="Google Shape;269;g316ffc68cbd_0_5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Many cities are currently saturated with leisure hotels. There is now an increased competition for lodging and subsequently reduced pricing power. Therefore, cities that already have an abundant supply of lodging will likely be impacted to a greater degree.</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5"/>
        <p:cNvGrpSpPr/>
        <p:nvPr/>
      </p:nvGrpSpPr>
      <p:grpSpPr>
        <a:xfrm>
          <a:off x="0" y="0"/>
          <a:ext cx="0" cy="0"/>
          <a:chOff x="0" y="0"/>
          <a:chExt cx="0" cy="0"/>
        </a:xfrm>
      </p:grpSpPr>
      <p:sp>
        <p:nvSpPr>
          <p:cNvPr id="276" name="Google Shape;276;g3418e6640b0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7" name="Google Shape;277;g3418e6640b0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As a result of COVID, leisure demand has increased at a quicker pace than previously anticipated and is creating near-term resiliency. However, it cannot offset the shortfall of commercial lodging, which continues to be seasonal and driven by price; commercial lodging is historically more stable, with higher profitability than leisure stays.</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3"/>
        <p:cNvGrpSpPr/>
        <p:nvPr/>
      </p:nvGrpSpPr>
      <p:grpSpPr>
        <a:xfrm>
          <a:off x="0" y="0"/>
          <a:ext cx="0" cy="0"/>
          <a:chOff x="0" y="0"/>
          <a:chExt cx="0" cy="0"/>
        </a:xfrm>
      </p:grpSpPr>
      <p:sp>
        <p:nvSpPr>
          <p:cNvPr id="284" name="Google Shape;284;g3ba998651ae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5" name="Google Shape;285;g3ba998651ae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rise of remote workers has also resulted in workers extending their work and leisure visit days. Some hotel operators have altered their pricing approach to compete with this shift by providing both flexible pricing and amenities targeted to attracting remote workers. However, this extended stay model has also resulted in lower average daily rates as there are questions surrounding sector sustainability and future profitability.</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1"/>
        <p:cNvGrpSpPr/>
        <p:nvPr/>
      </p:nvGrpSpPr>
      <p:grpSpPr>
        <a:xfrm>
          <a:off x="0" y="0"/>
          <a:ext cx="0" cy="0"/>
          <a:chOff x="0" y="0"/>
          <a:chExt cx="0" cy="0"/>
        </a:xfrm>
      </p:grpSpPr>
      <p:sp>
        <p:nvSpPr>
          <p:cNvPr id="292" name="Google Shape;292;g3ba998651ae_0_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3" name="Google Shape;293;g3ba998651ae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As a result of diminished demand, hotels have expanded their underutilised facilities and maximised the efficiency of their employees. While these approaches may improve hotel operators' performance through cost savings, these adaptive strategies may also highlight a potential conflict between operational efficiencies and the service level offered by hotel operators, as well as the potential for service dilution and employee burnout.</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9"/>
        <p:cNvGrpSpPr/>
        <p:nvPr/>
      </p:nvGrpSpPr>
      <p:grpSpPr>
        <a:xfrm>
          <a:off x="0" y="0"/>
          <a:ext cx="0" cy="0"/>
          <a:chOff x="0" y="0"/>
          <a:chExt cx="0" cy="0"/>
        </a:xfrm>
      </p:grpSpPr>
      <p:sp>
        <p:nvSpPr>
          <p:cNvPr id="300" name="Google Shape;300;g3ba998651ae_0_1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1" name="Google Shape;301;g3ba998651ae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impact of external macroenvironmental influences on hotel strategies after fewer business commutes is assessed using a PESTLE methodology. In the hospitality industry, demand uncertainty, operational flexibility, and long-term strategic planning are all influenced by a variety of political, economic, social, technological, legal, and environmental issues.</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7"/>
        <p:cNvGrpSpPr/>
        <p:nvPr/>
      </p:nvGrpSpPr>
      <p:grpSpPr>
        <a:xfrm>
          <a:off x="0" y="0"/>
          <a:ext cx="0" cy="0"/>
          <a:chOff x="0" y="0"/>
          <a:chExt cx="0" cy="0"/>
        </a:xfrm>
      </p:grpSpPr>
      <p:sp>
        <p:nvSpPr>
          <p:cNvPr id="308" name="Google Shape;308;g3ba998651ae_0_1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9" name="Google Shape;309;g3ba998651ae_0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adaptive capacity of a hotel will depend on its operational scale, its resource availability, and the strength of its brand. Independent hotels may also face more restrictions than larger hotel brands. Therefore, sustainable branding strategies should support an independent hotel's brand identity to help it respond appropriately to the changing demand structure and increased competition.</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g3ba998651ae_0_2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7" name="Google Shape;317;g3ba998651ae_0_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Hotels need to embrace the continued evolution of demand and utilize hybrid operational strategies that allow for operational flexibility and growth through diversification. Hotels cannot rely solely on their previous business travel cycles for a long-term competitive advantage. Therefore, they should consider developing a strategic Agility approach to compete effectively in future travel markets.</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3"/>
        <p:cNvGrpSpPr/>
        <p:nvPr/>
      </p:nvGrpSpPr>
      <p:grpSpPr>
        <a:xfrm>
          <a:off x="0" y="0"/>
          <a:ext cx="0" cy="0"/>
          <a:chOff x="0" y="0"/>
          <a:chExt cx="0" cy="0"/>
        </a:xfrm>
      </p:grpSpPr>
      <p:sp>
        <p:nvSpPr>
          <p:cNvPr id="324" name="Google Shape;324;g316ffc68cbd_0_50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5" name="Google Shape;325;g316ffc68cbd_0_5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200000"/>
              </a:lnSpc>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0"/>
        <p:cNvGrpSpPr/>
        <p:nvPr/>
      </p:nvGrpSpPr>
      <p:grpSpPr>
        <a:xfrm>
          <a:off x="0" y="0"/>
          <a:ext cx="0" cy="0"/>
          <a:chOff x="0" y="0"/>
          <a:chExt cx="0" cy="0"/>
        </a:xfrm>
      </p:grpSpPr>
      <p:sp>
        <p:nvSpPr>
          <p:cNvPr id="331" name="Google Shape;331;g3ba998651ae_0_4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2" name="Google Shape;332;g3ba998651ae_0_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p:cSld name="TITLE_4">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p:cSld name="SECTION_HEADER_1">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p:cSld name="TITLE_AND_BODY_1_1">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450"/>
              <a:buNone/>
              <a:defRPr/>
            </a:lvl1pPr>
            <a:lvl2pPr lvl="1">
              <a:spcBef>
                <a:spcPts val="0"/>
              </a:spcBef>
              <a:spcAft>
                <a:spcPts val="0"/>
              </a:spcAft>
              <a:buSzPts val="3450"/>
              <a:buNone/>
              <a:defRPr/>
            </a:lvl2pPr>
            <a:lvl3pPr lvl="2">
              <a:spcBef>
                <a:spcPts val="0"/>
              </a:spcBef>
              <a:spcAft>
                <a:spcPts val="0"/>
              </a:spcAft>
              <a:buSzPts val="3450"/>
              <a:buNone/>
              <a:defRPr/>
            </a:lvl3pPr>
            <a:lvl4pPr lvl="3">
              <a:spcBef>
                <a:spcPts val="0"/>
              </a:spcBef>
              <a:spcAft>
                <a:spcPts val="0"/>
              </a:spcAft>
              <a:buSzPts val="3450"/>
              <a:buNone/>
              <a:defRPr/>
            </a:lvl4pPr>
            <a:lvl5pPr lvl="4">
              <a:spcBef>
                <a:spcPts val="0"/>
              </a:spcBef>
              <a:spcAft>
                <a:spcPts val="0"/>
              </a:spcAft>
              <a:buSzPts val="3450"/>
              <a:buNone/>
              <a:defRPr/>
            </a:lvl5pPr>
            <a:lvl6pPr lvl="5">
              <a:spcBef>
                <a:spcPts val="0"/>
              </a:spcBef>
              <a:spcAft>
                <a:spcPts val="0"/>
              </a:spcAft>
              <a:buSzPts val="3450"/>
              <a:buNone/>
              <a:defRPr/>
            </a:lvl6pPr>
            <a:lvl7pPr lvl="6">
              <a:spcBef>
                <a:spcPts val="0"/>
              </a:spcBef>
              <a:spcAft>
                <a:spcPts val="0"/>
              </a:spcAft>
              <a:buSzPts val="3450"/>
              <a:buNone/>
              <a:defRPr/>
            </a:lvl7pPr>
            <a:lvl8pPr lvl="7">
              <a:spcBef>
                <a:spcPts val="0"/>
              </a:spcBef>
              <a:spcAft>
                <a:spcPts val="0"/>
              </a:spcAft>
              <a:buSzPts val="3450"/>
              <a:buNone/>
              <a:defRPr/>
            </a:lvl8pPr>
            <a:lvl9pPr lvl="8">
              <a:spcBef>
                <a:spcPts val="0"/>
              </a:spcBef>
              <a:spcAft>
                <a:spcPts val="0"/>
              </a:spcAft>
              <a:buSzPts val="345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292100">
              <a:spcBef>
                <a:spcPts val="0"/>
              </a:spcBef>
              <a:spcAft>
                <a:spcPts val="0"/>
              </a:spcAft>
              <a:buSzPts val="1000"/>
              <a:buChar char="●"/>
              <a:defRPr/>
            </a:lvl1pPr>
            <a:lvl2pPr marL="914400" lvl="1" indent="-279400">
              <a:spcBef>
                <a:spcPts val="0"/>
              </a:spcBef>
              <a:spcAft>
                <a:spcPts val="0"/>
              </a:spcAft>
              <a:buSzPts val="8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p:cSld name="TITLE_AND_TWO_COLUMNS_1_1">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450"/>
              <a:buNone/>
              <a:defRPr/>
            </a:lvl1pPr>
            <a:lvl2pPr lvl="1">
              <a:spcBef>
                <a:spcPts val="0"/>
              </a:spcBef>
              <a:spcAft>
                <a:spcPts val="0"/>
              </a:spcAft>
              <a:buSzPts val="3450"/>
              <a:buNone/>
              <a:defRPr/>
            </a:lvl2pPr>
            <a:lvl3pPr lvl="2">
              <a:spcBef>
                <a:spcPts val="0"/>
              </a:spcBef>
              <a:spcAft>
                <a:spcPts val="0"/>
              </a:spcAft>
              <a:buSzPts val="3450"/>
              <a:buNone/>
              <a:defRPr/>
            </a:lvl3pPr>
            <a:lvl4pPr lvl="3">
              <a:spcBef>
                <a:spcPts val="0"/>
              </a:spcBef>
              <a:spcAft>
                <a:spcPts val="0"/>
              </a:spcAft>
              <a:buSzPts val="3450"/>
              <a:buNone/>
              <a:defRPr/>
            </a:lvl4pPr>
            <a:lvl5pPr lvl="4">
              <a:spcBef>
                <a:spcPts val="0"/>
              </a:spcBef>
              <a:spcAft>
                <a:spcPts val="0"/>
              </a:spcAft>
              <a:buSzPts val="3450"/>
              <a:buNone/>
              <a:defRPr/>
            </a:lvl5pPr>
            <a:lvl6pPr lvl="5">
              <a:spcBef>
                <a:spcPts val="0"/>
              </a:spcBef>
              <a:spcAft>
                <a:spcPts val="0"/>
              </a:spcAft>
              <a:buSzPts val="3450"/>
              <a:buNone/>
              <a:defRPr/>
            </a:lvl6pPr>
            <a:lvl7pPr lvl="6">
              <a:spcBef>
                <a:spcPts val="0"/>
              </a:spcBef>
              <a:spcAft>
                <a:spcPts val="0"/>
              </a:spcAft>
              <a:buSzPts val="3450"/>
              <a:buNone/>
              <a:defRPr/>
            </a:lvl7pPr>
            <a:lvl8pPr lvl="7">
              <a:spcBef>
                <a:spcPts val="0"/>
              </a:spcBef>
              <a:spcAft>
                <a:spcPts val="0"/>
              </a:spcAft>
              <a:buSzPts val="3450"/>
              <a:buNone/>
              <a:defRPr/>
            </a:lvl8pPr>
            <a:lvl9pPr lvl="8">
              <a:spcBef>
                <a:spcPts val="0"/>
              </a:spcBef>
              <a:spcAft>
                <a:spcPts val="0"/>
              </a:spcAft>
              <a:buSzPts val="345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p:cSld name="TITLE_ONLY_1">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450"/>
              <a:buNone/>
              <a:defRPr/>
            </a:lvl1pPr>
            <a:lvl2pPr lvl="1">
              <a:spcBef>
                <a:spcPts val="0"/>
              </a:spcBef>
              <a:spcAft>
                <a:spcPts val="0"/>
              </a:spcAft>
              <a:buSzPts val="3450"/>
              <a:buNone/>
              <a:defRPr/>
            </a:lvl2pPr>
            <a:lvl3pPr lvl="2">
              <a:spcBef>
                <a:spcPts val="0"/>
              </a:spcBef>
              <a:spcAft>
                <a:spcPts val="0"/>
              </a:spcAft>
              <a:buSzPts val="3450"/>
              <a:buNone/>
              <a:defRPr/>
            </a:lvl3pPr>
            <a:lvl4pPr lvl="3">
              <a:spcBef>
                <a:spcPts val="0"/>
              </a:spcBef>
              <a:spcAft>
                <a:spcPts val="0"/>
              </a:spcAft>
              <a:buSzPts val="3450"/>
              <a:buNone/>
              <a:defRPr/>
            </a:lvl4pPr>
            <a:lvl5pPr lvl="4">
              <a:spcBef>
                <a:spcPts val="0"/>
              </a:spcBef>
              <a:spcAft>
                <a:spcPts val="0"/>
              </a:spcAft>
              <a:buSzPts val="3450"/>
              <a:buNone/>
              <a:defRPr/>
            </a:lvl5pPr>
            <a:lvl6pPr lvl="5">
              <a:spcBef>
                <a:spcPts val="0"/>
              </a:spcBef>
              <a:spcAft>
                <a:spcPts val="0"/>
              </a:spcAft>
              <a:buSzPts val="3450"/>
              <a:buNone/>
              <a:defRPr/>
            </a:lvl6pPr>
            <a:lvl7pPr lvl="6">
              <a:spcBef>
                <a:spcPts val="0"/>
              </a:spcBef>
              <a:spcAft>
                <a:spcPts val="0"/>
              </a:spcAft>
              <a:buSzPts val="3450"/>
              <a:buNone/>
              <a:defRPr/>
            </a:lvl7pPr>
            <a:lvl8pPr lvl="7">
              <a:spcBef>
                <a:spcPts val="0"/>
              </a:spcBef>
              <a:spcAft>
                <a:spcPts val="0"/>
              </a:spcAft>
              <a:buSzPts val="3450"/>
              <a:buNone/>
              <a:defRPr/>
            </a:lvl8pPr>
            <a:lvl9pPr lvl="8">
              <a:spcBef>
                <a:spcPts val="0"/>
              </a:spcBef>
              <a:spcAft>
                <a:spcPts val="0"/>
              </a:spcAft>
              <a:buSzPts val="345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_1">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_1">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_1">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292100">
              <a:spcBef>
                <a:spcPts val="0"/>
              </a:spcBef>
              <a:spcAft>
                <a:spcPts val="0"/>
              </a:spcAft>
              <a:buSzPts val="1000"/>
              <a:buChar char="●"/>
              <a:defRPr/>
            </a:lvl1pPr>
            <a:lvl2pPr marL="914400" lvl="1" indent="-279400">
              <a:spcBef>
                <a:spcPts val="0"/>
              </a:spcBef>
              <a:spcAft>
                <a:spcPts val="0"/>
              </a:spcAft>
              <a:buSzPts val="8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_1">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0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_1">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292100" algn="ctr">
              <a:spcBef>
                <a:spcPts val="0"/>
              </a:spcBef>
              <a:spcAft>
                <a:spcPts val="0"/>
              </a:spcAft>
              <a:buSzPts val="1000"/>
              <a:buChar char="●"/>
              <a:defRPr/>
            </a:lvl1pPr>
            <a:lvl2pPr marL="914400" lvl="1" indent="-279400" algn="ctr">
              <a:spcBef>
                <a:spcPts val="0"/>
              </a:spcBef>
              <a:spcAft>
                <a:spcPts val="0"/>
              </a:spcAft>
              <a:buSzPts val="800"/>
              <a:buChar char="○"/>
              <a:defRPr/>
            </a:lvl2pPr>
            <a:lvl3pPr marL="1371600" lvl="2" indent="-292100" algn="ctr">
              <a:spcBef>
                <a:spcPts val="0"/>
              </a:spcBef>
              <a:spcAft>
                <a:spcPts val="0"/>
              </a:spcAft>
              <a:buSzPts val="1000"/>
              <a:buChar char="■"/>
              <a:defRPr/>
            </a:lvl3pPr>
            <a:lvl4pPr marL="1828800" lvl="3" indent="-292100" algn="ctr">
              <a:spcBef>
                <a:spcPts val="0"/>
              </a:spcBef>
              <a:spcAft>
                <a:spcPts val="0"/>
              </a:spcAft>
              <a:buSzPts val="1000"/>
              <a:buChar char="●"/>
              <a:defRPr/>
            </a:lvl4pPr>
            <a:lvl5pPr marL="2286000" lvl="4" indent="-292100" algn="ctr">
              <a:spcBef>
                <a:spcPts val="0"/>
              </a:spcBef>
              <a:spcAft>
                <a:spcPts val="0"/>
              </a:spcAft>
              <a:buSzPts val="1000"/>
              <a:buChar char="○"/>
              <a:defRPr/>
            </a:lvl5pPr>
            <a:lvl6pPr marL="2743200" lvl="5" indent="-292100" algn="ctr">
              <a:spcBef>
                <a:spcPts val="0"/>
              </a:spcBef>
              <a:spcAft>
                <a:spcPts val="0"/>
              </a:spcAft>
              <a:buSzPts val="1000"/>
              <a:buChar char="■"/>
              <a:defRPr/>
            </a:lvl6pPr>
            <a:lvl7pPr marL="3200400" lvl="6" indent="-292100" algn="ctr">
              <a:spcBef>
                <a:spcPts val="0"/>
              </a:spcBef>
              <a:spcAft>
                <a:spcPts val="0"/>
              </a:spcAft>
              <a:buSzPts val="1000"/>
              <a:buChar char="●"/>
              <a:defRPr/>
            </a:lvl7pPr>
            <a:lvl8pPr marL="3657600" lvl="7" indent="-292100" algn="ctr">
              <a:spcBef>
                <a:spcPts val="0"/>
              </a:spcBef>
              <a:spcAft>
                <a:spcPts val="0"/>
              </a:spcAft>
              <a:buSzPts val="1000"/>
              <a:buChar char="○"/>
              <a:defRPr/>
            </a:lvl8pPr>
            <a:lvl9pPr marL="4114800" lvl="8" indent="-292100" algn="ctr">
              <a:spcBef>
                <a:spcPts val="0"/>
              </a:spcBef>
              <a:spcAft>
                <a:spcPts val="0"/>
              </a:spcAft>
              <a:buSzPts val="10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Agenda">
  <p:cSld name="CUSTOM_7_1">
    <p:spTree>
      <p:nvGrpSpPr>
        <p:cNvPr id="1" name="Shape 50"/>
        <p:cNvGrpSpPr/>
        <p:nvPr/>
      </p:nvGrpSpPr>
      <p:grpSpPr>
        <a:xfrm>
          <a:off x="0" y="0"/>
          <a:ext cx="0" cy="0"/>
          <a:chOff x="0" y="0"/>
          <a:chExt cx="0" cy="0"/>
        </a:xfrm>
      </p:grpSpPr>
      <p:sp>
        <p:nvSpPr>
          <p:cNvPr id="51" name="Google Shape;51;p13"/>
          <p:cNvSpPr txBox="1">
            <a:spLocks noGrp="1"/>
          </p:cNvSpPr>
          <p:nvPr>
            <p:ph type="title"/>
          </p:nvPr>
        </p:nvSpPr>
        <p:spPr>
          <a:xfrm>
            <a:off x="677325" y="1832775"/>
            <a:ext cx="3217200" cy="1484100"/>
          </a:xfrm>
          <a:prstGeom prst="rect">
            <a:avLst/>
          </a:prstGeom>
        </p:spPr>
        <p:txBody>
          <a:bodyPr spcFirstLastPara="1" wrap="square" lIns="91425" tIns="91425" rIns="91425" bIns="91425" anchor="ctr" anchorCtr="0">
            <a:normAutofit/>
          </a:bodyPr>
          <a:lstStyle>
            <a:lvl1pPr lvl="0">
              <a:spcBef>
                <a:spcPts val="0"/>
              </a:spcBef>
              <a:spcAft>
                <a:spcPts val="0"/>
              </a:spcAft>
              <a:buSzPts val="4200"/>
              <a:buNone/>
              <a:defRPr sz="4200"/>
            </a:lvl1pPr>
            <a:lvl2pPr lvl="1">
              <a:spcBef>
                <a:spcPts val="0"/>
              </a:spcBef>
              <a:spcAft>
                <a:spcPts val="0"/>
              </a:spcAft>
              <a:buSzPts val="3450"/>
              <a:buNone/>
              <a:defRPr/>
            </a:lvl2pPr>
            <a:lvl3pPr lvl="2">
              <a:spcBef>
                <a:spcPts val="0"/>
              </a:spcBef>
              <a:spcAft>
                <a:spcPts val="0"/>
              </a:spcAft>
              <a:buSzPts val="3450"/>
              <a:buNone/>
              <a:defRPr/>
            </a:lvl3pPr>
            <a:lvl4pPr lvl="3">
              <a:spcBef>
                <a:spcPts val="0"/>
              </a:spcBef>
              <a:spcAft>
                <a:spcPts val="0"/>
              </a:spcAft>
              <a:buSzPts val="3450"/>
              <a:buNone/>
              <a:defRPr/>
            </a:lvl4pPr>
            <a:lvl5pPr lvl="4">
              <a:spcBef>
                <a:spcPts val="0"/>
              </a:spcBef>
              <a:spcAft>
                <a:spcPts val="0"/>
              </a:spcAft>
              <a:buSzPts val="3450"/>
              <a:buNone/>
              <a:defRPr/>
            </a:lvl5pPr>
            <a:lvl6pPr lvl="5">
              <a:spcBef>
                <a:spcPts val="0"/>
              </a:spcBef>
              <a:spcAft>
                <a:spcPts val="0"/>
              </a:spcAft>
              <a:buSzPts val="3450"/>
              <a:buNone/>
              <a:defRPr/>
            </a:lvl6pPr>
            <a:lvl7pPr lvl="6">
              <a:spcBef>
                <a:spcPts val="0"/>
              </a:spcBef>
              <a:spcAft>
                <a:spcPts val="0"/>
              </a:spcAft>
              <a:buSzPts val="3450"/>
              <a:buNone/>
              <a:defRPr/>
            </a:lvl7pPr>
            <a:lvl8pPr lvl="7">
              <a:spcBef>
                <a:spcPts val="0"/>
              </a:spcBef>
              <a:spcAft>
                <a:spcPts val="0"/>
              </a:spcAft>
              <a:buSzPts val="3450"/>
              <a:buNone/>
              <a:defRPr/>
            </a:lvl8pPr>
            <a:lvl9pPr lvl="8">
              <a:spcBef>
                <a:spcPts val="0"/>
              </a:spcBef>
              <a:spcAft>
                <a:spcPts val="0"/>
              </a:spcAft>
              <a:buSzPts val="3450"/>
              <a:buNone/>
              <a:defRPr/>
            </a:lvl9pPr>
          </a:lstStyle>
          <a:p>
            <a:endParaRPr/>
          </a:p>
        </p:txBody>
      </p:sp>
      <p:sp>
        <p:nvSpPr>
          <p:cNvPr id="52" name="Google Shape;52;p1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53" name="Google Shape;53;p13"/>
          <p:cNvSpPr txBox="1">
            <a:spLocks noGrp="1"/>
          </p:cNvSpPr>
          <p:nvPr>
            <p:ph type="subTitle" idx="1"/>
          </p:nvPr>
        </p:nvSpPr>
        <p:spPr>
          <a:xfrm>
            <a:off x="4406650" y="393750"/>
            <a:ext cx="4409700" cy="5427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a:endParaRPr/>
          </a:p>
        </p:txBody>
      </p:sp>
      <p:sp>
        <p:nvSpPr>
          <p:cNvPr id="54" name="Google Shape;54;p13"/>
          <p:cNvSpPr txBox="1">
            <a:spLocks noGrp="1"/>
          </p:cNvSpPr>
          <p:nvPr>
            <p:ph type="subTitle" idx="2"/>
          </p:nvPr>
        </p:nvSpPr>
        <p:spPr>
          <a:xfrm>
            <a:off x="4406650" y="1151705"/>
            <a:ext cx="4409700" cy="5427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a:endParaRPr/>
          </a:p>
        </p:txBody>
      </p:sp>
      <p:sp>
        <p:nvSpPr>
          <p:cNvPr id="55" name="Google Shape;55;p13"/>
          <p:cNvSpPr txBox="1">
            <a:spLocks noGrp="1"/>
          </p:cNvSpPr>
          <p:nvPr>
            <p:ph type="subTitle" idx="3"/>
          </p:nvPr>
        </p:nvSpPr>
        <p:spPr>
          <a:xfrm>
            <a:off x="4406650" y="3425570"/>
            <a:ext cx="4409700" cy="5427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a:endParaRPr/>
          </a:p>
        </p:txBody>
      </p:sp>
      <p:sp>
        <p:nvSpPr>
          <p:cNvPr id="56" name="Google Shape;56;p13"/>
          <p:cNvSpPr txBox="1">
            <a:spLocks noGrp="1"/>
          </p:cNvSpPr>
          <p:nvPr>
            <p:ph type="subTitle" idx="4"/>
          </p:nvPr>
        </p:nvSpPr>
        <p:spPr>
          <a:xfrm>
            <a:off x="4406650" y="1909660"/>
            <a:ext cx="4409700" cy="5427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a:endParaRPr/>
          </a:p>
        </p:txBody>
      </p:sp>
      <p:sp>
        <p:nvSpPr>
          <p:cNvPr id="57" name="Google Shape;57;p13"/>
          <p:cNvSpPr txBox="1">
            <a:spLocks noGrp="1"/>
          </p:cNvSpPr>
          <p:nvPr>
            <p:ph type="subTitle" idx="5"/>
          </p:nvPr>
        </p:nvSpPr>
        <p:spPr>
          <a:xfrm>
            <a:off x="4406650" y="4183525"/>
            <a:ext cx="4409700" cy="5427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a:endParaRPr/>
          </a:p>
        </p:txBody>
      </p:sp>
      <p:sp>
        <p:nvSpPr>
          <p:cNvPr id="58" name="Google Shape;58;p13"/>
          <p:cNvSpPr txBox="1">
            <a:spLocks noGrp="1"/>
          </p:cNvSpPr>
          <p:nvPr>
            <p:ph type="subTitle" idx="6"/>
          </p:nvPr>
        </p:nvSpPr>
        <p:spPr>
          <a:xfrm>
            <a:off x="4406650" y="2667615"/>
            <a:ext cx="4409700" cy="5427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body and image">
  <p:cSld name="CUSTOM_8_1">
    <p:spTree>
      <p:nvGrpSpPr>
        <p:cNvPr id="1" name="Shape 59"/>
        <p:cNvGrpSpPr/>
        <p:nvPr/>
      </p:nvGrpSpPr>
      <p:grpSpPr>
        <a:xfrm>
          <a:off x="0" y="0"/>
          <a:ext cx="0" cy="0"/>
          <a:chOff x="0" y="0"/>
          <a:chExt cx="0" cy="0"/>
        </a:xfrm>
      </p:grpSpPr>
      <p:sp>
        <p:nvSpPr>
          <p:cNvPr id="60" name="Google Shape;60;p1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450"/>
              <a:buNone/>
              <a:defRPr/>
            </a:lvl1pPr>
            <a:lvl2pPr lvl="1">
              <a:spcBef>
                <a:spcPts val="0"/>
              </a:spcBef>
              <a:spcAft>
                <a:spcPts val="0"/>
              </a:spcAft>
              <a:buSzPts val="3450"/>
              <a:buNone/>
              <a:defRPr/>
            </a:lvl2pPr>
            <a:lvl3pPr lvl="2">
              <a:spcBef>
                <a:spcPts val="0"/>
              </a:spcBef>
              <a:spcAft>
                <a:spcPts val="0"/>
              </a:spcAft>
              <a:buSzPts val="3450"/>
              <a:buNone/>
              <a:defRPr/>
            </a:lvl3pPr>
            <a:lvl4pPr lvl="3">
              <a:spcBef>
                <a:spcPts val="0"/>
              </a:spcBef>
              <a:spcAft>
                <a:spcPts val="0"/>
              </a:spcAft>
              <a:buSzPts val="3450"/>
              <a:buNone/>
              <a:defRPr/>
            </a:lvl4pPr>
            <a:lvl5pPr lvl="4">
              <a:spcBef>
                <a:spcPts val="0"/>
              </a:spcBef>
              <a:spcAft>
                <a:spcPts val="0"/>
              </a:spcAft>
              <a:buSzPts val="3450"/>
              <a:buNone/>
              <a:defRPr/>
            </a:lvl5pPr>
            <a:lvl6pPr lvl="5">
              <a:spcBef>
                <a:spcPts val="0"/>
              </a:spcBef>
              <a:spcAft>
                <a:spcPts val="0"/>
              </a:spcAft>
              <a:buSzPts val="3450"/>
              <a:buNone/>
              <a:defRPr/>
            </a:lvl6pPr>
            <a:lvl7pPr lvl="6">
              <a:spcBef>
                <a:spcPts val="0"/>
              </a:spcBef>
              <a:spcAft>
                <a:spcPts val="0"/>
              </a:spcAft>
              <a:buSzPts val="3450"/>
              <a:buNone/>
              <a:defRPr/>
            </a:lvl7pPr>
            <a:lvl8pPr lvl="7">
              <a:spcBef>
                <a:spcPts val="0"/>
              </a:spcBef>
              <a:spcAft>
                <a:spcPts val="0"/>
              </a:spcAft>
              <a:buSzPts val="3450"/>
              <a:buNone/>
              <a:defRPr/>
            </a:lvl8pPr>
            <a:lvl9pPr lvl="8">
              <a:spcBef>
                <a:spcPts val="0"/>
              </a:spcBef>
              <a:spcAft>
                <a:spcPts val="0"/>
              </a:spcAft>
              <a:buSzPts val="3450"/>
              <a:buNone/>
              <a:defRPr/>
            </a:lvl9pPr>
          </a:lstStyle>
          <a:p>
            <a:endParaRPr/>
          </a:p>
        </p:txBody>
      </p:sp>
      <p:sp>
        <p:nvSpPr>
          <p:cNvPr id="61" name="Google Shape;61;p14"/>
          <p:cNvSpPr txBox="1">
            <a:spLocks noGrp="1"/>
          </p:cNvSpPr>
          <p:nvPr>
            <p:ph type="body" idx="1"/>
          </p:nvPr>
        </p:nvSpPr>
        <p:spPr>
          <a:xfrm>
            <a:off x="311700" y="1152475"/>
            <a:ext cx="4473900" cy="3416400"/>
          </a:xfrm>
          <a:prstGeom prst="rect">
            <a:avLst/>
          </a:prstGeom>
        </p:spPr>
        <p:txBody>
          <a:bodyPr spcFirstLastPara="1" wrap="square" lIns="91425" tIns="91425" rIns="91425" bIns="91425" anchor="t" anchorCtr="0">
            <a:normAutofit/>
          </a:bodyPr>
          <a:lstStyle>
            <a:lvl1pPr marL="457200" lvl="0" indent="-292100">
              <a:spcBef>
                <a:spcPts val="0"/>
              </a:spcBef>
              <a:spcAft>
                <a:spcPts val="0"/>
              </a:spcAft>
              <a:buSzPts val="1000"/>
              <a:buChar char="●"/>
              <a:defRPr/>
            </a:lvl1pPr>
            <a:lvl2pPr marL="914400" lvl="1" indent="-279400">
              <a:spcBef>
                <a:spcPts val="0"/>
              </a:spcBef>
              <a:spcAft>
                <a:spcPts val="0"/>
              </a:spcAft>
              <a:buSzPts val="8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62" name="Google Shape;62;p14"/>
          <p:cNvSpPr>
            <a:spLocks noGrp="1"/>
          </p:cNvSpPr>
          <p:nvPr>
            <p:ph type="pic" idx="2"/>
          </p:nvPr>
        </p:nvSpPr>
        <p:spPr>
          <a:xfrm>
            <a:off x="4992024" y="1152775"/>
            <a:ext cx="3840300" cy="3416400"/>
          </a:xfrm>
          <a:prstGeom prst="rect">
            <a:avLst/>
          </a:prstGeom>
          <a:noFill/>
          <a:ln>
            <a:noFill/>
          </a:ln>
        </p:spPr>
      </p:sp>
      <p:sp>
        <p:nvSpPr>
          <p:cNvPr id="63" name="Google Shape;63;p1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wo big ideas">
  <p:cSld name="CUSTOM_1">
    <p:spTree>
      <p:nvGrpSpPr>
        <p:cNvPr id="1" name="Shape 64"/>
        <p:cNvGrpSpPr/>
        <p:nvPr/>
      </p:nvGrpSpPr>
      <p:grpSpPr>
        <a:xfrm>
          <a:off x="0" y="0"/>
          <a:ext cx="0" cy="0"/>
          <a:chOff x="0" y="0"/>
          <a:chExt cx="0" cy="0"/>
        </a:xfrm>
      </p:grpSpPr>
      <p:sp>
        <p:nvSpPr>
          <p:cNvPr id="65" name="Google Shape;65;p1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66" name="Google Shape;66;p15"/>
          <p:cNvSpPr txBox="1">
            <a:spLocks noGrp="1"/>
          </p:cNvSpPr>
          <p:nvPr>
            <p:ph type="title"/>
          </p:nvPr>
        </p:nvSpPr>
        <p:spPr>
          <a:xfrm>
            <a:off x="483175" y="450025"/>
            <a:ext cx="8184600" cy="758100"/>
          </a:xfrm>
          <a:prstGeom prst="rect">
            <a:avLst/>
          </a:prstGeom>
        </p:spPr>
        <p:txBody>
          <a:bodyPr spcFirstLastPara="1" wrap="square" lIns="91425" tIns="91425" rIns="91425" bIns="91425" anchor="ctr"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67" name="Google Shape;67;p15"/>
          <p:cNvSpPr txBox="1">
            <a:spLocks noGrp="1"/>
          </p:cNvSpPr>
          <p:nvPr>
            <p:ph type="body" idx="1"/>
          </p:nvPr>
        </p:nvSpPr>
        <p:spPr>
          <a:xfrm>
            <a:off x="483150" y="2237788"/>
            <a:ext cx="3619800" cy="2373600"/>
          </a:xfrm>
          <a:prstGeom prst="rect">
            <a:avLst/>
          </a:prstGeom>
        </p:spPr>
        <p:txBody>
          <a:bodyPr spcFirstLastPara="1" wrap="square" lIns="91425" tIns="91425" rIns="91425" bIns="91425" anchor="t" anchorCtr="0">
            <a:normAutofit/>
          </a:bodyPr>
          <a:lstStyle>
            <a:lvl1pPr marL="457200" lvl="0" indent="-292100">
              <a:spcBef>
                <a:spcPts val="0"/>
              </a:spcBef>
              <a:spcAft>
                <a:spcPts val="0"/>
              </a:spcAft>
              <a:buSzPts val="1000"/>
              <a:buChar char="●"/>
              <a:defRPr/>
            </a:lvl1pPr>
            <a:lvl2pPr marL="914400" lvl="1" indent="-279400">
              <a:spcBef>
                <a:spcPts val="0"/>
              </a:spcBef>
              <a:spcAft>
                <a:spcPts val="0"/>
              </a:spcAft>
              <a:buSzPts val="8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68" name="Google Shape;68;p15"/>
          <p:cNvSpPr txBox="1">
            <a:spLocks noGrp="1"/>
          </p:cNvSpPr>
          <p:nvPr>
            <p:ph type="body" idx="2"/>
          </p:nvPr>
        </p:nvSpPr>
        <p:spPr>
          <a:xfrm>
            <a:off x="5048000" y="2237788"/>
            <a:ext cx="3619800" cy="2373600"/>
          </a:xfrm>
          <a:prstGeom prst="rect">
            <a:avLst/>
          </a:prstGeom>
        </p:spPr>
        <p:txBody>
          <a:bodyPr spcFirstLastPara="1" wrap="square" lIns="91425" tIns="91425" rIns="91425" bIns="91425" anchor="t" anchorCtr="0">
            <a:normAutofit/>
          </a:bodyPr>
          <a:lstStyle>
            <a:lvl1pPr marL="457200" lvl="0" indent="-292100">
              <a:spcBef>
                <a:spcPts val="0"/>
              </a:spcBef>
              <a:spcAft>
                <a:spcPts val="0"/>
              </a:spcAft>
              <a:buSzPts val="1000"/>
              <a:buChar char="●"/>
              <a:defRPr/>
            </a:lvl1pPr>
            <a:lvl2pPr marL="914400" lvl="1" indent="-279400">
              <a:spcBef>
                <a:spcPts val="0"/>
              </a:spcBef>
              <a:spcAft>
                <a:spcPts val="0"/>
              </a:spcAft>
              <a:buSzPts val="8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69" name="Google Shape;69;p15"/>
          <p:cNvSpPr txBox="1">
            <a:spLocks noGrp="1"/>
          </p:cNvSpPr>
          <p:nvPr>
            <p:ph type="subTitle" idx="3"/>
          </p:nvPr>
        </p:nvSpPr>
        <p:spPr>
          <a:xfrm>
            <a:off x="483150" y="1336161"/>
            <a:ext cx="3619800" cy="5427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a:endParaRPr/>
          </a:p>
        </p:txBody>
      </p:sp>
      <p:sp>
        <p:nvSpPr>
          <p:cNvPr id="70" name="Google Shape;70;p15"/>
          <p:cNvSpPr txBox="1">
            <a:spLocks noGrp="1"/>
          </p:cNvSpPr>
          <p:nvPr>
            <p:ph type="subTitle" idx="4"/>
          </p:nvPr>
        </p:nvSpPr>
        <p:spPr>
          <a:xfrm>
            <a:off x="5048000" y="1336161"/>
            <a:ext cx="3619800" cy="5427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hree big ideas">
  <p:cSld name="CUSTOM_2_2">
    <p:spTree>
      <p:nvGrpSpPr>
        <p:cNvPr id="1" name="Shape 71"/>
        <p:cNvGrpSpPr/>
        <p:nvPr/>
      </p:nvGrpSpPr>
      <p:grpSpPr>
        <a:xfrm>
          <a:off x="0" y="0"/>
          <a:ext cx="0" cy="0"/>
          <a:chOff x="0" y="0"/>
          <a:chExt cx="0" cy="0"/>
        </a:xfrm>
      </p:grpSpPr>
      <p:sp>
        <p:nvSpPr>
          <p:cNvPr id="72" name="Google Shape;72;p1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73" name="Google Shape;73;p16"/>
          <p:cNvSpPr txBox="1">
            <a:spLocks noGrp="1"/>
          </p:cNvSpPr>
          <p:nvPr>
            <p:ph type="body" idx="1"/>
          </p:nvPr>
        </p:nvSpPr>
        <p:spPr>
          <a:xfrm>
            <a:off x="483175" y="2417500"/>
            <a:ext cx="2455500" cy="2373600"/>
          </a:xfrm>
          <a:prstGeom prst="rect">
            <a:avLst/>
          </a:prstGeom>
        </p:spPr>
        <p:txBody>
          <a:bodyPr spcFirstLastPara="1" wrap="square" lIns="91425" tIns="91425" rIns="91425" bIns="91425" anchor="t" anchorCtr="0">
            <a:normAutofit/>
          </a:bodyPr>
          <a:lstStyle>
            <a:lvl1pPr marL="457200" lvl="0" indent="-292100">
              <a:spcBef>
                <a:spcPts val="0"/>
              </a:spcBef>
              <a:spcAft>
                <a:spcPts val="0"/>
              </a:spcAft>
              <a:buSzPts val="1000"/>
              <a:buChar char="●"/>
              <a:defRPr/>
            </a:lvl1pPr>
            <a:lvl2pPr marL="914400" lvl="1" indent="-279400">
              <a:spcBef>
                <a:spcPts val="0"/>
              </a:spcBef>
              <a:spcAft>
                <a:spcPts val="0"/>
              </a:spcAft>
              <a:buSzPts val="8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74" name="Google Shape;74;p16"/>
          <p:cNvSpPr txBox="1">
            <a:spLocks noGrp="1"/>
          </p:cNvSpPr>
          <p:nvPr>
            <p:ph type="body" idx="2"/>
          </p:nvPr>
        </p:nvSpPr>
        <p:spPr>
          <a:xfrm>
            <a:off x="3347725" y="2417500"/>
            <a:ext cx="2455500" cy="2373600"/>
          </a:xfrm>
          <a:prstGeom prst="rect">
            <a:avLst/>
          </a:prstGeom>
        </p:spPr>
        <p:txBody>
          <a:bodyPr spcFirstLastPara="1" wrap="square" lIns="91425" tIns="91425" rIns="91425" bIns="91425" anchor="t" anchorCtr="0">
            <a:normAutofit/>
          </a:bodyPr>
          <a:lstStyle>
            <a:lvl1pPr marL="457200" lvl="0" indent="-292100">
              <a:spcBef>
                <a:spcPts val="0"/>
              </a:spcBef>
              <a:spcAft>
                <a:spcPts val="0"/>
              </a:spcAft>
              <a:buSzPts val="1000"/>
              <a:buChar char="●"/>
              <a:defRPr/>
            </a:lvl1pPr>
            <a:lvl2pPr marL="914400" lvl="1" indent="-279400">
              <a:spcBef>
                <a:spcPts val="0"/>
              </a:spcBef>
              <a:spcAft>
                <a:spcPts val="0"/>
              </a:spcAft>
              <a:buSzPts val="8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75" name="Google Shape;75;p16"/>
          <p:cNvSpPr txBox="1">
            <a:spLocks noGrp="1"/>
          </p:cNvSpPr>
          <p:nvPr>
            <p:ph type="body" idx="3"/>
          </p:nvPr>
        </p:nvSpPr>
        <p:spPr>
          <a:xfrm>
            <a:off x="6212275" y="2417500"/>
            <a:ext cx="2455500" cy="2373600"/>
          </a:xfrm>
          <a:prstGeom prst="rect">
            <a:avLst/>
          </a:prstGeom>
        </p:spPr>
        <p:txBody>
          <a:bodyPr spcFirstLastPara="1" wrap="square" lIns="91425" tIns="91425" rIns="91425" bIns="91425" anchor="t" anchorCtr="0">
            <a:normAutofit/>
          </a:bodyPr>
          <a:lstStyle>
            <a:lvl1pPr marL="457200" lvl="0" indent="-292100">
              <a:spcBef>
                <a:spcPts val="0"/>
              </a:spcBef>
              <a:spcAft>
                <a:spcPts val="0"/>
              </a:spcAft>
              <a:buSzPts val="1000"/>
              <a:buChar char="●"/>
              <a:defRPr/>
            </a:lvl1pPr>
            <a:lvl2pPr marL="914400" lvl="1" indent="-279400">
              <a:spcBef>
                <a:spcPts val="0"/>
              </a:spcBef>
              <a:spcAft>
                <a:spcPts val="0"/>
              </a:spcAft>
              <a:buSzPts val="8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76" name="Google Shape;76;p16"/>
          <p:cNvSpPr txBox="1">
            <a:spLocks noGrp="1"/>
          </p:cNvSpPr>
          <p:nvPr>
            <p:ph type="title"/>
          </p:nvPr>
        </p:nvSpPr>
        <p:spPr>
          <a:xfrm>
            <a:off x="483175" y="450025"/>
            <a:ext cx="8184600" cy="758100"/>
          </a:xfrm>
          <a:prstGeom prst="rect">
            <a:avLst/>
          </a:prstGeom>
        </p:spPr>
        <p:txBody>
          <a:bodyPr spcFirstLastPara="1" wrap="square" lIns="91425" tIns="91425" rIns="91425" bIns="91425" anchor="ctr"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77" name="Google Shape;77;p16"/>
          <p:cNvSpPr txBox="1">
            <a:spLocks noGrp="1"/>
          </p:cNvSpPr>
          <p:nvPr>
            <p:ph type="subTitle" idx="4"/>
          </p:nvPr>
        </p:nvSpPr>
        <p:spPr>
          <a:xfrm>
            <a:off x="483175" y="1336150"/>
            <a:ext cx="2455500" cy="7785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a:endParaRPr/>
          </a:p>
        </p:txBody>
      </p:sp>
      <p:sp>
        <p:nvSpPr>
          <p:cNvPr id="78" name="Google Shape;78;p16"/>
          <p:cNvSpPr txBox="1">
            <a:spLocks noGrp="1"/>
          </p:cNvSpPr>
          <p:nvPr>
            <p:ph type="subTitle" idx="5"/>
          </p:nvPr>
        </p:nvSpPr>
        <p:spPr>
          <a:xfrm>
            <a:off x="3347725" y="1336150"/>
            <a:ext cx="2455500" cy="7785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a:endParaRPr/>
          </a:p>
        </p:txBody>
      </p:sp>
      <p:sp>
        <p:nvSpPr>
          <p:cNvPr id="79" name="Google Shape;79;p16"/>
          <p:cNvSpPr txBox="1">
            <a:spLocks noGrp="1"/>
          </p:cNvSpPr>
          <p:nvPr>
            <p:ph type="subTitle" idx="6"/>
          </p:nvPr>
        </p:nvSpPr>
        <p:spPr>
          <a:xfrm>
            <a:off x="6212275" y="1336150"/>
            <a:ext cx="2455500" cy="7785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Four big ideas">
  <p:cSld name="CUSTOM_3_1">
    <p:spTree>
      <p:nvGrpSpPr>
        <p:cNvPr id="1" name="Shape 80"/>
        <p:cNvGrpSpPr/>
        <p:nvPr/>
      </p:nvGrpSpPr>
      <p:grpSpPr>
        <a:xfrm>
          <a:off x="0" y="0"/>
          <a:ext cx="0" cy="0"/>
          <a:chOff x="0" y="0"/>
          <a:chExt cx="0" cy="0"/>
        </a:xfrm>
      </p:grpSpPr>
      <p:sp>
        <p:nvSpPr>
          <p:cNvPr id="81" name="Google Shape;81;p1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82" name="Google Shape;82;p17"/>
          <p:cNvSpPr txBox="1">
            <a:spLocks noGrp="1"/>
          </p:cNvSpPr>
          <p:nvPr>
            <p:ph type="body" idx="1"/>
          </p:nvPr>
        </p:nvSpPr>
        <p:spPr>
          <a:xfrm>
            <a:off x="366725" y="1759093"/>
            <a:ext cx="3838500" cy="11385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279400">
              <a:spcBef>
                <a:spcPts val="0"/>
              </a:spcBef>
              <a:spcAft>
                <a:spcPts val="0"/>
              </a:spcAft>
              <a:buSzPts val="8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83" name="Google Shape;83;p17"/>
          <p:cNvSpPr txBox="1">
            <a:spLocks noGrp="1"/>
          </p:cNvSpPr>
          <p:nvPr>
            <p:ph type="body" idx="2"/>
          </p:nvPr>
        </p:nvSpPr>
        <p:spPr>
          <a:xfrm>
            <a:off x="4938725" y="1759093"/>
            <a:ext cx="3838500" cy="11385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279400">
              <a:spcBef>
                <a:spcPts val="0"/>
              </a:spcBef>
              <a:spcAft>
                <a:spcPts val="0"/>
              </a:spcAft>
              <a:buSzPts val="8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84" name="Google Shape;84;p17"/>
          <p:cNvSpPr txBox="1">
            <a:spLocks noGrp="1"/>
          </p:cNvSpPr>
          <p:nvPr>
            <p:ph type="body" idx="3"/>
          </p:nvPr>
        </p:nvSpPr>
        <p:spPr>
          <a:xfrm>
            <a:off x="366750" y="3648575"/>
            <a:ext cx="3838500" cy="11385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279400">
              <a:spcBef>
                <a:spcPts val="0"/>
              </a:spcBef>
              <a:spcAft>
                <a:spcPts val="0"/>
              </a:spcAft>
              <a:buSzPts val="8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85" name="Google Shape;85;p17"/>
          <p:cNvSpPr txBox="1">
            <a:spLocks noGrp="1"/>
          </p:cNvSpPr>
          <p:nvPr>
            <p:ph type="body" idx="4"/>
          </p:nvPr>
        </p:nvSpPr>
        <p:spPr>
          <a:xfrm>
            <a:off x="4938750" y="3648575"/>
            <a:ext cx="3838500" cy="11385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279400">
              <a:spcBef>
                <a:spcPts val="0"/>
              </a:spcBef>
              <a:spcAft>
                <a:spcPts val="0"/>
              </a:spcAft>
              <a:buSzPts val="8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86" name="Google Shape;86;p17"/>
          <p:cNvSpPr txBox="1">
            <a:spLocks noGrp="1"/>
          </p:cNvSpPr>
          <p:nvPr>
            <p:ph type="title"/>
          </p:nvPr>
        </p:nvSpPr>
        <p:spPr>
          <a:xfrm>
            <a:off x="366750" y="450025"/>
            <a:ext cx="8184600" cy="758100"/>
          </a:xfrm>
          <a:prstGeom prst="rect">
            <a:avLst/>
          </a:prstGeom>
        </p:spPr>
        <p:txBody>
          <a:bodyPr spcFirstLastPara="1" wrap="square" lIns="91425" tIns="91425" rIns="91425" bIns="91425" anchor="ctr"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87" name="Google Shape;87;p17"/>
          <p:cNvSpPr txBox="1">
            <a:spLocks noGrp="1"/>
          </p:cNvSpPr>
          <p:nvPr>
            <p:ph type="subTitle" idx="5"/>
          </p:nvPr>
        </p:nvSpPr>
        <p:spPr>
          <a:xfrm>
            <a:off x="366763" y="1277907"/>
            <a:ext cx="3838500" cy="4812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a:endParaRPr/>
          </a:p>
        </p:txBody>
      </p:sp>
      <p:sp>
        <p:nvSpPr>
          <p:cNvPr id="88" name="Google Shape;88;p17"/>
          <p:cNvSpPr txBox="1">
            <a:spLocks noGrp="1"/>
          </p:cNvSpPr>
          <p:nvPr>
            <p:ph type="subTitle" idx="6"/>
          </p:nvPr>
        </p:nvSpPr>
        <p:spPr>
          <a:xfrm>
            <a:off x="4938738" y="1277907"/>
            <a:ext cx="3838500" cy="4812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a:endParaRPr/>
          </a:p>
        </p:txBody>
      </p:sp>
      <p:sp>
        <p:nvSpPr>
          <p:cNvPr id="89" name="Google Shape;89;p17"/>
          <p:cNvSpPr txBox="1">
            <a:spLocks noGrp="1"/>
          </p:cNvSpPr>
          <p:nvPr>
            <p:ph type="subTitle" idx="7"/>
          </p:nvPr>
        </p:nvSpPr>
        <p:spPr>
          <a:xfrm>
            <a:off x="4938761" y="3167363"/>
            <a:ext cx="3838500" cy="4812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a:endParaRPr/>
          </a:p>
        </p:txBody>
      </p:sp>
      <p:sp>
        <p:nvSpPr>
          <p:cNvPr id="90" name="Google Shape;90;p17"/>
          <p:cNvSpPr txBox="1">
            <a:spLocks noGrp="1"/>
          </p:cNvSpPr>
          <p:nvPr>
            <p:ph type="subTitle" idx="8"/>
          </p:nvPr>
        </p:nvSpPr>
        <p:spPr>
          <a:xfrm>
            <a:off x="366750" y="3167363"/>
            <a:ext cx="3838500" cy="4812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image">
  <p:cSld name="TITLE_ONLY_1_1">
    <p:spTree>
      <p:nvGrpSpPr>
        <p:cNvPr id="1" name="Shape 91"/>
        <p:cNvGrpSpPr/>
        <p:nvPr/>
      </p:nvGrpSpPr>
      <p:grpSpPr>
        <a:xfrm>
          <a:off x="0" y="0"/>
          <a:ext cx="0" cy="0"/>
          <a:chOff x="0" y="0"/>
          <a:chExt cx="0" cy="0"/>
        </a:xfrm>
      </p:grpSpPr>
      <p:sp>
        <p:nvSpPr>
          <p:cNvPr id="92" name="Google Shape;92;p1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450"/>
              <a:buNone/>
              <a:defRPr/>
            </a:lvl1pPr>
            <a:lvl2pPr lvl="1">
              <a:spcBef>
                <a:spcPts val="0"/>
              </a:spcBef>
              <a:spcAft>
                <a:spcPts val="0"/>
              </a:spcAft>
              <a:buSzPts val="3450"/>
              <a:buNone/>
              <a:defRPr/>
            </a:lvl2pPr>
            <a:lvl3pPr lvl="2">
              <a:spcBef>
                <a:spcPts val="0"/>
              </a:spcBef>
              <a:spcAft>
                <a:spcPts val="0"/>
              </a:spcAft>
              <a:buSzPts val="3450"/>
              <a:buNone/>
              <a:defRPr/>
            </a:lvl3pPr>
            <a:lvl4pPr lvl="3">
              <a:spcBef>
                <a:spcPts val="0"/>
              </a:spcBef>
              <a:spcAft>
                <a:spcPts val="0"/>
              </a:spcAft>
              <a:buSzPts val="3450"/>
              <a:buNone/>
              <a:defRPr/>
            </a:lvl4pPr>
            <a:lvl5pPr lvl="4">
              <a:spcBef>
                <a:spcPts val="0"/>
              </a:spcBef>
              <a:spcAft>
                <a:spcPts val="0"/>
              </a:spcAft>
              <a:buSzPts val="3450"/>
              <a:buNone/>
              <a:defRPr/>
            </a:lvl5pPr>
            <a:lvl6pPr lvl="5">
              <a:spcBef>
                <a:spcPts val="0"/>
              </a:spcBef>
              <a:spcAft>
                <a:spcPts val="0"/>
              </a:spcAft>
              <a:buSzPts val="3450"/>
              <a:buNone/>
              <a:defRPr/>
            </a:lvl6pPr>
            <a:lvl7pPr lvl="6">
              <a:spcBef>
                <a:spcPts val="0"/>
              </a:spcBef>
              <a:spcAft>
                <a:spcPts val="0"/>
              </a:spcAft>
              <a:buSzPts val="3450"/>
              <a:buNone/>
              <a:defRPr/>
            </a:lvl7pPr>
            <a:lvl8pPr lvl="7">
              <a:spcBef>
                <a:spcPts val="0"/>
              </a:spcBef>
              <a:spcAft>
                <a:spcPts val="0"/>
              </a:spcAft>
              <a:buSzPts val="3450"/>
              <a:buNone/>
              <a:defRPr/>
            </a:lvl8pPr>
            <a:lvl9pPr lvl="8">
              <a:spcBef>
                <a:spcPts val="0"/>
              </a:spcBef>
              <a:spcAft>
                <a:spcPts val="0"/>
              </a:spcAft>
              <a:buSzPts val="3450"/>
              <a:buNone/>
              <a:defRPr/>
            </a:lvl9pPr>
          </a:lstStyle>
          <a:p>
            <a:endParaRPr/>
          </a:p>
        </p:txBody>
      </p:sp>
      <p:sp>
        <p:nvSpPr>
          <p:cNvPr id="93" name="Google Shape;93;p1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94" name="Google Shape;94;p18"/>
          <p:cNvSpPr>
            <a:spLocks noGrp="1"/>
          </p:cNvSpPr>
          <p:nvPr>
            <p:ph type="pic" idx="2"/>
          </p:nvPr>
        </p:nvSpPr>
        <p:spPr>
          <a:xfrm>
            <a:off x="311700" y="1170425"/>
            <a:ext cx="8520600" cy="3492900"/>
          </a:xfrm>
          <a:prstGeom prst="rect">
            <a:avLst/>
          </a:prstGeom>
          <a:noFill/>
          <a:ln>
            <a:noFill/>
          </a:ln>
        </p:spPr>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wo storyboards">
  <p:cSld name="CUSTOM_4_1">
    <p:spTree>
      <p:nvGrpSpPr>
        <p:cNvPr id="1" name="Shape 95"/>
        <p:cNvGrpSpPr/>
        <p:nvPr/>
      </p:nvGrpSpPr>
      <p:grpSpPr>
        <a:xfrm>
          <a:off x="0" y="0"/>
          <a:ext cx="0" cy="0"/>
          <a:chOff x="0" y="0"/>
          <a:chExt cx="0" cy="0"/>
        </a:xfrm>
      </p:grpSpPr>
      <p:sp>
        <p:nvSpPr>
          <p:cNvPr id="96" name="Google Shape;96;p19"/>
          <p:cNvSpPr txBox="1">
            <a:spLocks noGrp="1"/>
          </p:cNvSpPr>
          <p:nvPr>
            <p:ph type="body" idx="1"/>
          </p:nvPr>
        </p:nvSpPr>
        <p:spPr>
          <a:xfrm>
            <a:off x="311700" y="4080225"/>
            <a:ext cx="4027500" cy="9261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97" name="Google Shape;97;p19"/>
          <p:cNvSpPr>
            <a:spLocks noGrp="1"/>
          </p:cNvSpPr>
          <p:nvPr>
            <p:ph type="pic" idx="2"/>
          </p:nvPr>
        </p:nvSpPr>
        <p:spPr>
          <a:xfrm>
            <a:off x="4804825" y="1133300"/>
            <a:ext cx="4027500" cy="2392800"/>
          </a:xfrm>
          <a:prstGeom prst="rect">
            <a:avLst/>
          </a:prstGeom>
          <a:noFill/>
          <a:ln>
            <a:noFill/>
          </a:ln>
        </p:spPr>
      </p:sp>
      <p:sp>
        <p:nvSpPr>
          <p:cNvPr id="98" name="Google Shape;98;p19"/>
          <p:cNvSpPr>
            <a:spLocks noGrp="1"/>
          </p:cNvSpPr>
          <p:nvPr>
            <p:ph type="pic" idx="3"/>
          </p:nvPr>
        </p:nvSpPr>
        <p:spPr>
          <a:xfrm>
            <a:off x="311725" y="1133300"/>
            <a:ext cx="4027500" cy="2392800"/>
          </a:xfrm>
          <a:prstGeom prst="rect">
            <a:avLst/>
          </a:prstGeom>
          <a:noFill/>
          <a:ln>
            <a:noFill/>
          </a:ln>
        </p:spPr>
      </p:sp>
      <p:sp>
        <p:nvSpPr>
          <p:cNvPr id="99" name="Google Shape;99;p19"/>
          <p:cNvSpPr txBox="1">
            <a:spLocks noGrp="1"/>
          </p:cNvSpPr>
          <p:nvPr>
            <p:ph type="body" idx="4"/>
          </p:nvPr>
        </p:nvSpPr>
        <p:spPr>
          <a:xfrm>
            <a:off x="4804825" y="4080225"/>
            <a:ext cx="4027500" cy="9261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100" name="Google Shape;100;p1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101" name="Google Shape;101;p1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450"/>
              <a:buNone/>
              <a:defRPr/>
            </a:lvl1pPr>
            <a:lvl2pPr lvl="1">
              <a:spcBef>
                <a:spcPts val="0"/>
              </a:spcBef>
              <a:spcAft>
                <a:spcPts val="0"/>
              </a:spcAft>
              <a:buSzPts val="3450"/>
              <a:buNone/>
              <a:defRPr/>
            </a:lvl2pPr>
            <a:lvl3pPr lvl="2">
              <a:spcBef>
                <a:spcPts val="0"/>
              </a:spcBef>
              <a:spcAft>
                <a:spcPts val="0"/>
              </a:spcAft>
              <a:buSzPts val="3450"/>
              <a:buNone/>
              <a:defRPr/>
            </a:lvl3pPr>
            <a:lvl4pPr lvl="3">
              <a:spcBef>
                <a:spcPts val="0"/>
              </a:spcBef>
              <a:spcAft>
                <a:spcPts val="0"/>
              </a:spcAft>
              <a:buSzPts val="3450"/>
              <a:buNone/>
              <a:defRPr/>
            </a:lvl4pPr>
            <a:lvl5pPr lvl="4">
              <a:spcBef>
                <a:spcPts val="0"/>
              </a:spcBef>
              <a:spcAft>
                <a:spcPts val="0"/>
              </a:spcAft>
              <a:buSzPts val="3450"/>
              <a:buNone/>
              <a:defRPr/>
            </a:lvl5pPr>
            <a:lvl6pPr lvl="5">
              <a:spcBef>
                <a:spcPts val="0"/>
              </a:spcBef>
              <a:spcAft>
                <a:spcPts val="0"/>
              </a:spcAft>
              <a:buSzPts val="3450"/>
              <a:buNone/>
              <a:defRPr/>
            </a:lvl6pPr>
            <a:lvl7pPr lvl="6">
              <a:spcBef>
                <a:spcPts val="0"/>
              </a:spcBef>
              <a:spcAft>
                <a:spcPts val="0"/>
              </a:spcAft>
              <a:buSzPts val="3450"/>
              <a:buNone/>
              <a:defRPr/>
            </a:lvl7pPr>
            <a:lvl8pPr lvl="7">
              <a:spcBef>
                <a:spcPts val="0"/>
              </a:spcBef>
              <a:spcAft>
                <a:spcPts val="0"/>
              </a:spcAft>
              <a:buSzPts val="3450"/>
              <a:buNone/>
              <a:defRPr/>
            </a:lvl8pPr>
            <a:lvl9pPr lvl="8">
              <a:spcBef>
                <a:spcPts val="0"/>
              </a:spcBef>
              <a:spcAft>
                <a:spcPts val="0"/>
              </a:spcAft>
              <a:buSzPts val="3450"/>
              <a:buNone/>
              <a:defRPr/>
            </a:lvl9pPr>
          </a:lstStyle>
          <a:p>
            <a:endParaRPr/>
          </a:p>
        </p:txBody>
      </p:sp>
      <p:sp>
        <p:nvSpPr>
          <p:cNvPr id="102" name="Google Shape;102;p19"/>
          <p:cNvSpPr txBox="1">
            <a:spLocks noGrp="1"/>
          </p:cNvSpPr>
          <p:nvPr>
            <p:ph type="subTitle" idx="5"/>
          </p:nvPr>
        </p:nvSpPr>
        <p:spPr>
          <a:xfrm>
            <a:off x="311725" y="3582900"/>
            <a:ext cx="4027500" cy="4812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000"/>
              <a:buNone/>
              <a:defRPr/>
            </a:lvl1pPr>
            <a:lvl2pPr lvl="1">
              <a:lnSpc>
                <a:spcPct val="100000"/>
              </a:lnSpc>
              <a:spcBef>
                <a:spcPts val="0"/>
              </a:spcBef>
              <a:spcAft>
                <a:spcPts val="0"/>
              </a:spcAft>
              <a:buSzPts val="1800"/>
              <a:buNone/>
              <a:defRPr sz="1800"/>
            </a:lvl2pPr>
            <a:lvl3pPr lvl="2">
              <a:lnSpc>
                <a:spcPct val="100000"/>
              </a:lnSpc>
              <a:spcBef>
                <a:spcPts val="0"/>
              </a:spcBef>
              <a:spcAft>
                <a:spcPts val="0"/>
              </a:spcAft>
              <a:buSzPts val="1800"/>
              <a:buNone/>
              <a:defRPr sz="1800"/>
            </a:lvl3pPr>
            <a:lvl4pPr lvl="3">
              <a:lnSpc>
                <a:spcPct val="100000"/>
              </a:lnSpc>
              <a:spcBef>
                <a:spcPts val="0"/>
              </a:spcBef>
              <a:spcAft>
                <a:spcPts val="0"/>
              </a:spcAft>
              <a:buSzPts val="1800"/>
              <a:buNone/>
              <a:defRPr sz="1800"/>
            </a:lvl4pPr>
            <a:lvl5pPr lvl="4">
              <a:lnSpc>
                <a:spcPct val="100000"/>
              </a:lnSpc>
              <a:spcBef>
                <a:spcPts val="0"/>
              </a:spcBef>
              <a:spcAft>
                <a:spcPts val="0"/>
              </a:spcAft>
              <a:buSzPts val="1800"/>
              <a:buNone/>
              <a:defRPr sz="1800"/>
            </a:lvl5pPr>
            <a:lvl6pPr lvl="5">
              <a:lnSpc>
                <a:spcPct val="100000"/>
              </a:lnSpc>
              <a:spcBef>
                <a:spcPts val="0"/>
              </a:spcBef>
              <a:spcAft>
                <a:spcPts val="0"/>
              </a:spcAft>
              <a:buSzPts val="1800"/>
              <a:buNone/>
              <a:defRPr sz="1800"/>
            </a:lvl6pPr>
            <a:lvl7pPr lvl="6">
              <a:lnSpc>
                <a:spcPct val="100000"/>
              </a:lnSpc>
              <a:spcBef>
                <a:spcPts val="0"/>
              </a:spcBef>
              <a:spcAft>
                <a:spcPts val="0"/>
              </a:spcAft>
              <a:buSzPts val="1800"/>
              <a:buNone/>
              <a:defRPr sz="1800"/>
            </a:lvl7pPr>
            <a:lvl8pPr lvl="7">
              <a:lnSpc>
                <a:spcPct val="100000"/>
              </a:lnSpc>
              <a:spcBef>
                <a:spcPts val="0"/>
              </a:spcBef>
              <a:spcAft>
                <a:spcPts val="0"/>
              </a:spcAft>
              <a:buSzPts val="1800"/>
              <a:buNone/>
              <a:defRPr sz="1800"/>
            </a:lvl8pPr>
            <a:lvl9pPr lvl="8">
              <a:lnSpc>
                <a:spcPct val="100000"/>
              </a:lnSpc>
              <a:spcBef>
                <a:spcPts val="0"/>
              </a:spcBef>
              <a:spcAft>
                <a:spcPts val="0"/>
              </a:spcAft>
              <a:buSzPts val="1800"/>
              <a:buNone/>
              <a:defRPr sz="1800"/>
            </a:lvl9pPr>
          </a:lstStyle>
          <a:p>
            <a:endParaRPr/>
          </a:p>
        </p:txBody>
      </p:sp>
      <p:sp>
        <p:nvSpPr>
          <p:cNvPr id="103" name="Google Shape;103;p19"/>
          <p:cNvSpPr txBox="1">
            <a:spLocks noGrp="1"/>
          </p:cNvSpPr>
          <p:nvPr>
            <p:ph type="subTitle" idx="6"/>
          </p:nvPr>
        </p:nvSpPr>
        <p:spPr>
          <a:xfrm>
            <a:off x="4804825" y="3582900"/>
            <a:ext cx="4027500" cy="4812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000"/>
              <a:buNone/>
              <a:defRPr/>
            </a:lvl1pPr>
            <a:lvl2pPr lvl="1">
              <a:lnSpc>
                <a:spcPct val="100000"/>
              </a:lnSpc>
              <a:spcBef>
                <a:spcPts val="0"/>
              </a:spcBef>
              <a:spcAft>
                <a:spcPts val="0"/>
              </a:spcAft>
              <a:buSzPts val="1800"/>
              <a:buNone/>
              <a:defRPr sz="1800"/>
            </a:lvl2pPr>
            <a:lvl3pPr lvl="2">
              <a:lnSpc>
                <a:spcPct val="100000"/>
              </a:lnSpc>
              <a:spcBef>
                <a:spcPts val="0"/>
              </a:spcBef>
              <a:spcAft>
                <a:spcPts val="0"/>
              </a:spcAft>
              <a:buSzPts val="1800"/>
              <a:buNone/>
              <a:defRPr sz="1800"/>
            </a:lvl3pPr>
            <a:lvl4pPr lvl="3">
              <a:lnSpc>
                <a:spcPct val="100000"/>
              </a:lnSpc>
              <a:spcBef>
                <a:spcPts val="0"/>
              </a:spcBef>
              <a:spcAft>
                <a:spcPts val="0"/>
              </a:spcAft>
              <a:buSzPts val="1800"/>
              <a:buNone/>
              <a:defRPr sz="1800"/>
            </a:lvl4pPr>
            <a:lvl5pPr lvl="4">
              <a:lnSpc>
                <a:spcPct val="100000"/>
              </a:lnSpc>
              <a:spcBef>
                <a:spcPts val="0"/>
              </a:spcBef>
              <a:spcAft>
                <a:spcPts val="0"/>
              </a:spcAft>
              <a:buSzPts val="1800"/>
              <a:buNone/>
              <a:defRPr sz="1800"/>
            </a:lvl5pPr>
            <a:lvl6pPr lvl="5">
              <a:lnSpc>
                <a:spcPct val="100000"/>
              </a:lnSpc>
              <a:spcBef>
                <a:spcPts val="0"/>
              </a:spcBef>
              <a:spcAft>
                <a:spcPts val="0"/>
              </a:spcAft>
              <a:buSzPts val="1800"/>
              <a:buNone/>
              <a:defRPr sz="1800"/>
            </a:lvl6pPr>
            <a:lvl7pPr lvl="6">
              <a:lnSpc>
                <a:spcPct val="100000"/>
              </a:lnSpc>
              <a:spcBef>
                <a:spcPts val="0"/>
              </a:spcBef>
              <a:spcAft>
                <a:spcPts val="0"/>
              </a:spcAft>
              <a:buSzPts val="1800"/>
              <a:buNone/>
              <a:defRPr sz="1800"/>
            </a:lvl7pPr>
            <a:lvl8pPr lvl="7">
              <a:lnSpc>
                <a:spcPct val="100000"/>
              </a:lnSpc>
              <a:spcBef>
                <a:spcPts val="0"/>
              </a:spcBef>
              <a:spcAft>
                <a:spcPts val="0"/>
              </a:spcAft>
              <a:buSzPts val="1800"/>
              <a:buNone/>
              <a:defRPr sz="1800"/>
            </a:lvl8pPr>
            <a:lvl9pPr lvl="8">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hree storyboards">
  <p:cSld name="CUSTOM_4_1_1">
    <p:spTree>
      <p:nvGrpSpPr>
        <p:cNvPr id="1" name="Shape 104"/>
        <p:cNvGrpSpPr/>
        <p:nvPr/>
      </p:nvGrpSpPr>
      <p:grpSpPr>
        <a:xfrm>
          <a:off x="0" y="0"/>
          <a:ext cx="0" cy="0"/>
          <a:chOff x="0" y="0"/>
          <a:chExt cx="0" cy="0"/>
        </a:xfrm>
      </p:grpSpPr>
      <p:sp>
        <p:nvSpPr>
          <p:cNvPr id="105" name="Google Shape;105;p20"/>
          <p:cNvSpPr txBox="1">
            <a:spLocks noGrp="1"/>
          </p:cNvSpPr>
          <p:nvPr>
            <p:ph type="body" idx="1"/>
          </p:nvPr>
        </p:nvSpPr>
        <p:spPr>
          <a:xfrm>
            <a:off x="311700" y="3911700"/>
            <a:ext cx="2627100" cy="10185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106" name="Google Shape;106;p20"/>
          <p:cNvSpPr>
            <a:spLocks noGrp="1"/>
          </p:cNvSpPr>
          <p:nvPr>
            <p:ph type="pic" idx="2"/>
          </p:nvPr>
        </p:nvSpPr>
        <p:spPr>
          <a:xfrm>
            <a:off x="6205225" y="1128325"/>
            <a:ext cx="2627100" cy="2273100"/>
          </a:xfrm>
          <a:prstGeom prst="rect">
            <a:avLst/>
          </a:prstGeom>
          <a:noFill/>
          <a:ln>
            <a:noFill/>
          </a:ln>
        </p:spPr>
      </p:sp>
      <p:sp>
        <p:nvSpPr>
          <p:cNvPr id="107" name="Google Shape;107;p20"/>
          <p:cNvSpPr>
            <a:spLocks noGrp="1"/>
          </p:cNvSpPr>
          <p:nvPr>
            <p:ph type="pic" idx="3"/>
          </p:nvPr>
        </p:nvSpPr>
        <p:spPr>
          <a:xfrm>
            <a:off x="311725" y="1128325"/>
            <a:ext cx="2627100" cy="2273100"/>
          </a:xfrm>
          <a:prstGeom prst="rect">
            <a:avLst/>
          </a:prstGeom>
          <a:noFill/>
          <a:ln>
            <a:noFill/>
          </a:ln>
        </p:spPr>
      </p:sp>
      <p:sp>
        <p:nvSpPr>
          <p:cNvPr id="108" name="Google Shape;108;p20"/>
          <p:cNvSpPr txBox="1">
            <a:spLocks noGrp="1"/>
          </p:cNvSpPr>
          <p:nvPr>
            <p:ph type="body" idx="4"/>
          </p:nvPr>
        </p:nvSpPr>
        <p:spPr>
          <a:xfrm>
            <a:off x="6205225" y="3911700"/>
            <a:ext cx="2627100" cy="10185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109" name="Google Shape;109;p20"/>
          <p:cNvSpPr>
            <a:spLocks noGrp="1"/>
          </p:cNvSpPr>
          <p:nvPr>
            <p:ph type="pic" idx="5"/>
          </p:nvPr>
        </p:nvSpPr>
        <p:spPr>
          <a:xfrm>
            <a:off x="3255250" y="1128325"/>
            <a:ext cx="2627100" cy="2273100"/>
          </a:xfrm>
          <a:prstGeom prst="rect">
            <a:avLst/>
          </a:prstGeom>
          <a:noFill/>
          <a:ln>
            <a:noFill/>
          </a:ln>
        </p:spPr>
      </p:sp>
      <p:sp>
        <p:nvSpPr>
          <p:cNvPr id="110" name="Google Shape;110;p20"/>
          <p:cNvSpPr txBox="1">
            <a:spLocks noGrp="1"/>
          </p:cNvSpPr>
          <p:nvPr>
            <p:ph type="body" idx="6"/>
          </p:nvPr>
        </p:nvSpPr>
        <p:spPr>
          <a:xfrm>
            <a:off x="3255250" y="3911700"/>
            <a:ext cx="2627100" cy="10185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111" name="Google Shape;111;p2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112" name="Google Shape;112;p2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450"/>
              <a:buNone/>
              <a:defRPr/>
            </a:lvl1pPr>
            <a:lvl2pPr lvl="1">
              <a:spcBef>
                <a:spcPts val="0"/>
              </a:spcBef>
              <a:spcAft>
                <a:spcPts val="0"/>
              </a:spcAft>
              <a:buSzPts val="3450"/>
              <a:buNone/>
              <a:defRPr/>
            </a:lvl2pPr>
            <a:lvl3pPr lvl="2">
              <a:spcBef>
                <a:spcPts val="0"/>
              </a:spcBef>
              <a:spcAft>
                <a:spcPts val="0"/>
              </a:spcAft>
              <a:buSzPts val="3450"/>
              <a:buNone/>
              <a:defRPr/>
            </a:lvl3pPr>
            <a:lvl4pPr lvl="3">
              <a:spcBef>
                <a:spcPts val="0"/>
              </a:spcBef>
              <a:spcAft>
                <a:spcPts val="0"/>
              </a:spcAft>
              <a:buSzPts val="3450"/>
              <a:buNone/>
              <a:defRPr/>
            </a:lvl4pPr>
            <a:lvl5pPr lvl="4">
              <a:spcBef>
                <a:spcPts val="0"/>
              </a:spcBef>
              <a:spcAft>
                <a:spcPts val="0"/>
              </a:spcAft>
              <a:buSzPts val="3450"/>
              <a:buNone/>
              <a:defRPr/>
            </a:lvl5pPr>
            <a:lvl6pPr lvl="5">
              <a:spcBef>
                <a:spcPts val="0"/>
              </a:spcBef>
              <a:spcAft>
                <a:spcPts val="0"/>
              </a:spcAft>
              <a:buSzPts val="3450"/>
              <a:buNone/>
              <a:defRPr/>
            </a:lvl6pPr>
            <a:lvl7pPr lvl="6">
              <a:spcBef>
                <a:spcPts val="0"/>
              </a:spcBef>
              <a:spcAft>
                <a:spcPts val="0"/>
              </a:spcAft>
              <a:buSzPts val="3450"/>
              <a:buNone/>
              <a:defRPr/>
            </a:lvl7pPr>
            <a:lvl8pPr lvl="7">
              <a:spcBef>
                <a:spcPts val="0"/>
              </a:spcBef>
              <a:spcAft>
                <a:spcPts val="0"/>
              </a:spcAft>
              <a:buSzPts val="3450"/>
              <a:buNone/>
              <a:defRPr/>
            </a:lvl8pPr>
            <a:lvl9pPr lvl="8">
              <a:spcBef>
                <a:spcPts val="0"/>
              </a:spcBef>
              <a:spcAft>
                <a:spcPts val="0"/>
              </a:spcAft>
              <a:buSzPts val="3450"/>
              <a:buNone/>
              <a:defRPr/>
            </a:lvl9pPr>
          </a:lstStyle>
          <a:p>
            <a:endParaRPr/>
          </a:p>
        </p:txBody>
      </p:sp>
      <p:sp>
        <p:nvSpPr>
          <p:cNvPr id="113" name="Google Shape;113;p20"/>
          <p:cNvSpPr txBox="1">
            <a:spLocks noGrp="1"/>
          </p:cNvSpPr>
          <p:nvPr>
            <p:ph type="subTitle" idx="7"/>
          </p:nvPr>
        </p:nvSpPr>
        <p:spPr>
          <a:xfrm>
            <a:off x="311725" y="3430500"/>
            <a:ext cx="2627100" cy="4812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000"/>
              <a:buNone/>
              <a:defRPr/>
            </a:lvl1pPr>
            <a:lvl2pPr lvl="1">
              <a:lnSpc>
                <a:spcPct val="100000"/>
              </a:lnSpc>
              <a:spcBef>
                <a:spcPts val="0"/>
              </a:spcBef>
              <a:spcAft>
                <a:spcPts val="0"/>
              </a:spcAft>
              <a:buSzPts val="1800"/>
              <a:buNone/>
              <a:defRPr sz="1800"/>
            </a:lvl2pPr>
            <a:lvl3pPr lvl="2">
              <a:lnSpc>
                <a:spcPct val="100000"/>
              </a:lnSpc>
              <a:spcBef>
                <a:spcPts val="0"/>
              </a:spcBef>
              <a:spcAft>
                <a:spcPts val="0"/>
              </a:spcAft>
              <a:buSzPts val="1800"/>
              <a:buNone/>
              <a:defRPr sz="1800"/>
            </a:lvl3pPr>
            <a:lvl4pPr lvl="3">
              <a:lnSpc>
                <a:spcPct val="100000"/>
              </a:lnSpc>
              <a:spcBef>
                <a:spcPts val="0"/>
              </a:spcBef>
              <a:spcAft>
                <a:spcPts val="0"/>
              </a:spcAft>
              <a:buSzPts val="1800"/>
              <a:buNone/>
              <a:defRPr sz="1800"/>
            </a:lvl4pPr>
            <a:lvl5pPr lvl="4">
              <a:lnSpc>
                <a:spcPct val="100000"/>
              </a:lnSpc>
              <a:spcBef>
                <a:spcPts val="0"/>
              </a:spcBef>
              <a:spcAft>
                <a:spcPts val="0"/>
              </a:spcAft>
              <a:buSzPts val="1800"/>
              <a:buNone/>
              <a:defRPr sz="1800"/>
            </a:lvl5pPr>
            <a:lvl6pPr lvl="5">
              <a:lnSpc>
                <a:spcPct val="100000"/>
              </a:lnSpc>
              <a:spcBef>
                <a:spcPts val="0"/>
              </a:spcBef>
              <a:spcAft>
                <a:spcPts val="0"/>
              </a:spcAft>
              <a:buSzPts val="1800"/>
              <a:buNone/>
              <a:defRPr sz="1800"/>
            </a:lvl6pPr>
            <a:lvl7pPr lvl="6">
              <a:lnSpc>
                <a:spcPct val="100000"/>
              </a:lnSpc>
              <a:spcBef>
                <a:spcPts val="0"/>
              </a:spcBef>
              <a:spcAft>
                <a:spcPts val="0"/>
              </a:spcAft>
              <a:buSzPts val="1800"/>
              <a:buNone/>
              <a:defRPr sz="1800"/>
            </a:lvl7pPr>
            <a:lvl8pPr lvl="7">
              <a:lnSpc>
                <a:spcPct val="100000"/>
              </a:lnSpc>
              <a:spcBef>
                <a:spcPts val="0"/>
              </a:spcBef>
              <a:spcAft>
                <a:spcPts val="0"/>
              </a:spcAft>
              <a:buSzPts val="1800"/>
              <a:buNone/>
              <a:defRPr sz="1800"/>
            </a:lvl8pPr>
            <a:lvl9pPr lvl="8">
              <a:lnSpc>
                <a:spcPct val="100000"/>
              </a:lnSpc>
              <a:spcBef>
                <a:spcPts val="0"/>
              </a:spcBef>
              <a:spcAft>
                <a:spcPts val="0"/>
              </a:spcAft>
              <a:buSzPts val="1800"/>
              <a:buNone/>
              <a:defRPr sz="1800"/>
            </a:lvl9pPr>
          </a:lstStyle>
          <a:p>
            <a:endParaRPr/>
          </a:p>
        </p:txBody>
      </p:sp>
      <p:sp>
        <p:nvSpPr>
          <p:cNvPr id="114" name="Google Shape;114;p20"/>
          <p:cNvSpPr txBox="1">
            <a:spLocks noGrp="1"/>
          </p:cNvSpPr>
          <p:nvPr>
            <p:ph type="subTitle" idx="8"/>
          </p:nvPr>
        </p:nvSpPr>
        <p:spPr>
          <a:xfrm>
            <a:off x="6205225" y="3430500"/>
            <a:ext cx="2627100" cy="4812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000"/>
              <a:buNone/>
              <a:defRPr/>
            </a:lvl1pPr>
            <a:lvl2pPr lvl="1">
              <a:lnSpc>
                <a:spcPct val="100000"/>
              </a:lnSpc>
              <a:spcBef>
                <a:spcPts val="0"/>
              </a:spcBef>
              <a:spcAft>
                <a:spcPts val="0"/>
              </a:spcAft>
              <a:buSzPts val="1800"/>
              <a:buNone/>
              <a:defRPr sz="1800"/>
            </a:lvl2pPr>
            <a:lvl3pPr lvl="2">
              <a:lnSpc>
                <a:spcPct val="100000"/>
              </a:lnSpc>
              <a:spcBef>
                <a:spcPts val="0"/>
              </a:spcBef>
              <a:spcAft>
                <a:spcPts val="0"/>
              </a:spcAft>
              <a:buSzPts val="1800"/>
              <a:buNone/>
              <a:defRPr sz="1800"/>
            </a:lvl3pPr>
            <a:lvl4pPr lvl="3">
              <a:lnSpc>
                <a:spcPct val="100000"/>
              </a:lnSpc>
              <a:spcBef>
                <a:spcPts val="0"/>
              </a:spcBef>
              <a:spcAft>
                <a:spcPts val="0"/>
              </a:spcAft>
              <a:buSzPts val="1800"/>
              <a:buNone/>
              <a:defRPr sz="1800"/>
            </a:lvl4pPr>
            <a:lvl5pPr lvl="4">
              <a:lnSpc>
                <a:spcPct val="100000"/>
              </a:lnSpc>
              <a:spcBef>
                <a:spcPts val="0"/>
              </a:spcBef>
              <a:spcAft>
                <a:spcPts val="0"/>
              </a:spcAft>
              <a:buSzPts val="1800"/>
              <a:buNone/>
              <a:defRPr sz="1800"/>
            </a:lvl5pPr>
            <a:lvl6pPr lvl="5">
              <a:lnSpc>
                <a:spcPct val="100000"/>
              </a:lnSpc>
              <a:spcBef>
                <a:spcPts val="0"/>
              </a:spcBef>
              <a:spcAft>
                <a:spcPts val="0"/>
              </a:spcAft>
              <a:buSzPts val="1800"/>
              <a:buNone/>
              <a:defRPr sz="1800"/>
            </a:lvl6pPr>
            <a:lvl7pPr lvl="6">
              <a:lnSpc>
                <a:spcPct val="100000"/>
              </a:lnSpc>
              <a:spcBef>
                <a:spcPts val="0"/>
              </a:spcBef>
              <a:spcAft>
                <a:spcPts val="0"/>
              </a:spcAft>
              <a:buSzPts val="1800"/>
              <a:buNone/>
              <a:defRPr sz="1800"/>
            </a:lvl7pPr>
            <a:lvl8pPr lvl="7">
              <a:lnSpc>
                <a:spcPct val="100000"/>
              </a:lnSpc>
              <a:spcBef>
                <a:spcPts val="0"/>
              </a:spcBef>
              <a:spcAft>
                <a:spcPts val="0"/>
              </a:spcAft>
              <a:buSzPts val="1800"/>
              <a:buNone/>
              <a:defRPr sz="1800"/>
            </a:lvl8pPr>
            <a:lvl9pPr lvl="8">
              <a:lnSpc>
                <a:spcPct val="100000"/>
              </a:lnSpc>
              <a:spcBef>
                <a:spcPts val="0"/>
              </a:spcBef>
              <a:spcAft>
                <a:spcPts val="0"/>
              </a:spcAft>
              <a:buSzPts val="1800"/>
              <a:buNone/>
              <a:defRPr sz="1800"/>
            </a:lvl9pPr>
          </a:lstStyle>
          <a:p>
            <a:endParaRPr/>
          </a:p>
        </p:txBody>
      </p:sp>
      <p:sp>
        <p:nvSpPr>
          <p:cNvPr id="115" name="Google Shape;115;p20"/>
          <p:cNvSpPr txBox="1">
            <a:spLocks noGrp="1"/>
          </p:cNvSpPr>
          <p:nvPr>
            <p:ph type="subTitle" idx="9"/>
          </p:nvPr>
        </p:nvSpPr>
        <p:spPr>
          <a:xfrm>
            <a:off x="3255250" y="3430500"/>
            <a:ext cx="2627100" cy="4812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000"/>
              <a:buNone/>
              <a:defRPr/>
            </a:lvl1pPr>
            <a:lvl2pPr lvl="1">
              <a:lnSpc>
                <a:spcPct val="100000"/>
              </a:lnSpc>
              <a:spcBef>
                <a:spcPts val="0"/>
              </a:spcBef>
              <a:spcAft>
                <a:spcPts val="0"/>
              </a:spcAft>
              <a:buSzPts val="1800"/>
              <a:buNone/>
              <a:defRPr sz="1800"/>
            </a:lvl2pPr>
            <a:lvl3pPr lvl="2">
              <a:lnSpc>
                <a:spcPct val="100000"/>
              </a:lnSpc>
              <a:spcBef>
                <a:spcPts val="0"/>
              </a:spcBef>
              <a:spcAft>
                <a:spcPts val="0"/>
              </a:spcAft>
              <a:buSzPts val="1800"/>
              <a:buNone/>
              <a:defRPr sz="1800"/>
            </a:lvl3pPr>
            <a:lvl4pPr lvl="3">
              <a:lnSpc>
                <a:spcPct val="100000"/>
              </a:lnSpc>
              <a:spcBef>
                <a:spcPts val="0"/>
              </a:spcBef>
              <a:spcAft>
                <a:spcPts val="0"/>
              </a:spcAft>
              <a:buSzPts val="1800"/>
              <a:buNone/>
              <a:defRPr sz="1800"/>
            </a:lvl4pPr>
            <a:lvl5pPr lvl="4">
              <a:lnSpc>
                <a:spcPct val="100000"/>
              </a:lnSpc>
              <a:spcBef>
                <a:spcPts val="0"/>
              </a:spcBef>
              <a:spcAft>
                <a:spcPts val="0"/>
              </a:spcAft>
              <a:buSzPts val="1800"/>
              <a:buNone/>
              <a:defRPr sz="1800"/>
            </a:lvl5pPr>
            <a:lvl6pPr lvl="5">
              <a:lnSpc>
                <a:spcPct val="100000"/>
              </a:lnSpc>
              <a:spcBef>
                <a:spcPts val="0"/>
              </a:spcBef>
              <a:spcAft>
                <a:spcPts val="0"/>
              </a:spcAft>
              <a:buSzPts val="1800"/>
              <a:buNone/>
              <a:defRPr sz="1800"/>
            </a:lvl6pPr>
            <a:lvl7pPr lvl="6">
              <a:lnSpc>
                <a:spcPct val="100000"/>
              </a:lnSpc>
              <a:spcBef>
                <a:spcPts val="0"/>
              </a:spcBef>
              <a:spcAft>
                <a:spcPts val="0"/>
              </a:spcAft>
              <a:buSzPts val="1800"/>
              <a:buNone/>
              <a:defRPr sz="1800"/>
            </a:lvl7pPr>
            <a:lvl8pPr lvl="7">
              <a:lnSpc>
                <a:spcPct val="100000"/>
              </a:lnSpc>
              <a:spcBef>
                <a:spcPts val="0"/>
              </a:spcBef>
              <a:spcAft>
                <a:spcPts val="0"/>
              </a:spcAft>
              <a:buSzPts val="1800"/>
              <a:buNone/>
              <a:defRPr sz="1800"/>
            </a:lvl8pPr>
            <a:lvl9pPr lvl="8">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Image only">
  <p:cSld name="CUSTOM_5_1">
    <p:spTree>
      <p:nvGrpSpPr>
        <p:cNvPr id="1" name="Shape 116"/>
        <p:cNvGrpSpPr/>
        <p:nvPr/>
      </p:nvGrpSpPr>
      <p:grpSpPr>
        <a:xfrm>
          <a:off x="0" y="0"/>
          <a:ext cx="0" cy="0"/>
          <a:chOff x="0" y="0"/>
          <a:chExt cx="0" cy="0"/>
        </a:xfrm>
      </p:grpSpPr>
      <p:sp>
        <p:nvSpPr>
          <p:cNvPr id="117" name="Google Shape;117;p21"/>
          <p:cNvSpPr>
            <a:spLocks noGrp="1"/>
          </p:cNvSpPr>
          <p:nvPr>
            <p:ph type="pic" idx="2"/>
          </p:nvPr>
        </p:nvSpPr>
        <p:spPr>
          <a:xfrm>
            <a:off x="311700" y="445025"/>
            <a:ext cx="8520600" cy="4218300"/>
          </a:xfrm>
          <a:prstGeom prst="rect">
            <a:avLst/>
          </a:prstGeom>
          <a:noFill/>
          <a:ln>
            <a:noFill/>
          </a:ln>
        </p:spPr>
      </p:sp>
      <p:sp>
        <p:nvSpPr>
          <p:cNvPr id="118" name="Google Shape;118;p2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Image grid">
  <p:cSld name="CUSTOM_6_1">
    <p:spTree>
      <p:nvGrpSpPr>
        <p:cNvPr id="1" name="Shape 119"/>
        <p:cNvGrpSpPr/>
        <p:nvPr/>
      </p:nvGrpSpPr>
      <p:grpSpPr>
        <a:xfrm>
          <a:off x="0" y="0"/>
          <a:ext cx="0" cy="0"/>
          <a:chOff x="0" y="0"/>
          <a:chExt cx="0" cy="0"/>
        </a:xfrm>
      </p:grpSpPr>
      <p:sp>
        <p:nvSpPr>
          <p:cNvPr id="120" name="Google Shape;120;p2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121" name="Google Shape;121;p22"/>
          <p:cNvSpPr>
            <a:spLocks noGrp="1"/>
          </p:cNvSpPr>
          <p:nvPr>
            <p:ph type="pic" idx="2"/>
          </p:nvPr>
        </p:nvSpPr>
        <p:spPr>
          <a:xfrm>
            <a:off x="3389600" y="118913"/>
            <a:ext cx="1643700" cy="1535100"/>
          </a:xfrm>
          <a:prstGeom prst="rect">
            <a:avLst/>
          </a:prstGeom>
          <a:noFill/>
          <a:ln>
            <a:noFill/>
          </a:ln>
        </p:spPr>
      </p:sp>
      <p:sp>
        <p:nvSpPr>
          <p:cNvPr id="122" name="Google Shape;122;p22"/>
          <p:cNvSpPr>
            <a:spLocks noGrp="1"/>
          </p:cNvSpPr>
          <p:nvPr>
            <p:ph type="pic" idx="3"/>
          </p:nvPr>
        </p:nvSpPr>
        <p:spPr>
          <a:xfrm>
            <a:off x="5195935" y="118913"/>
            <a:ext cx="1643700" cy="1535100"/>
          </a:xfrm>
          <a:prstGeom prst="rect">
            <a:avLst/>
          </a:prstGeom>
          <a:noFill/>
          <a:ln>
            <a:noFill/>
          </a:ln>
        </p:spPr>
      </p:sp>
      <p:sp>
        <p:nvSpPr>
          <p:cNvPr id="123" name="Google Shape;123;p22"/>
          <p:cNvSpPr>
            <a:spLocks noGrp="1"/>
          </p:cNvSpPr>
          <p:nvPr>
            <p:ph type="pic" idx="4"/>
          </p:nvPr>
        </p:nvSpPr>
        <p:spPr>
          <a:xfrm>
            <a:off x="7002270" y="118913"/>
            <a:ext cx="1643700" cy="1535100"/>
          </a:xfrm>
          <a:prstGeom prst="rect">
            <a:avLst/>
          </a:prstGeom>
          <a:noFill/>
          <a:ln>
            <a:noFill/>
          </a:ln>
        </p:spPr>
      </p:sp>
      <p:sp>
        <p:nvSpPr>
          <p:cNvPr id="124" name="Google Shape;124;p22"/>
          <p:cNvSpPr>
            <a:spLocks noGrp="1"/>
          </p:cNvSpPr>
          <p:nvPr>
            <p:ph type="pic" idx="5"/>
          </p:nvPr>
        </p:nvSpPr>
        <p:spPr>
          <a:xfrm>
            <a:off x="3389588" y="1804212"/>
            <a:ext cx="1643700" cy="1535100"/>
          </a:xfrm>
          <a:prstGeom prst="rect">
            <a:avLst/>
          </a:prstGeom>
          <a:noFill/>
          <a:ln>
            <a:noFill/>
          </a:ln>
        </p:spPr>
      </p:sp>
      <p:sp>
        <p:nvSpPr>
          <p:cNvPr id="125" name="Google Shape;125;p22"/>
          <p:cNvSpPr>
            <a:spLocks noGrp="1"/>
          </p:cNvSpPr>
          <p:nvPr>
            <p:ph type="pic" idx="6"/>
          </p:nvPr>
        </p:nvSpPr>
        <p:spPr>
          <a:xfrm>
            <a:off x="5195922" y="1804212"/>
            <a:ext cx="1643700" cy="1535100"/>
          </a:xfrm>
          <a:prstGeom prst="rect">
            <a:avLst/>
          </a:prstGeom>
          <a:noFill/>
          <a:ln>
            <a:noFill/>
          </a:ln>
        </p:spPr>
      </p:sp>
      <p:sp>
        <p:nvSpPr>
          <p:cNvPr id="126" name="Google Shape;126;p22"/>
          <p:cNvSpPr>
            <a:spLocks noGrp="1"/>
          </p:cNvSpPr>
          <p:nvPr>
            <p:ph type="pic" idx="7"/>
          </p:nvPr>
        </p:nvSpPr>
        <p:spPr>
          <a:xfrm>
            <a:off x="7002257" y="1804212"/>
            <a:ext cx="1643700" cy="1535100"/>
          </a:xfrm>
          <a:prstGeom prst="rect">
            <a:avLst/>
          </a:prstGeom>
          <a:noFill/>
          <a:ln>
            <a:noFill/>
          </a:ln>
        </p:spPr>
      </p:sp>
      <p:sp>
        <p:nvSpPr>
          <p:cNvPr id="127" name="Google Shape;127;p22"/>
          <p:cNvSpPr txBox="1">
            <a:spLocks noGrp="1"/>
          </p:cNvSpPr>
          <p:nvPr>
            <p:ph type="title"/>
          </p:nvPr>
        </p:nvSpPr>
        <p:spPr>
          <a:xfrm>
            <a:off x="351550" y="445025"/>
            <a:ext cx="2596800" cy="1706400"/>
          </a:xfrm>
          <a:prstGeom prst="rect">
            <a:avLst/>
          </a:prstGeom>
        </p:spPr>
        <p:txBody>
          <a:bodyPr spcFirstLastPara="1" wrap="square" lIns="91425" tIns="91425" rIns="91425" bIns="91425" anchor="t" anchorCtr="0">
            <a:spAutoFit/>
          </a:bodyPr>
          <a:lstStyle>
            <a:lvl1pPr lvl="0">
              <a:spcBef>
                <a:spcPts val="0"/>
              </a:spcBef>
              <a:spcAft>
                <a:spcPts val="0"/>
              </a:spcAft>
              <a:buSzPts val="3450"/>
              <a:buNone/>
              <a:defRPr/>
            </a:lvl1pPr>
            <a:lvl2pPr lvl="1">
              <a:spcBef>
                <a:spcPts val="0"/>
              </a:spcBef>
              <a:spcAft>
                <a:spcPts val="0"/>
              </a:spcAft>
              <a:buSzPts val="3450"/>
              <a:buNone/>
              <a:defRPr/>
            </a:lvl2pPr>
            <a:lvl3pPr lvl="2">
              <a:spcBef>
                <a:spcPts val="0"/>
              </a:spcBef>
              <a:spcAft>
                <a:spcPts val="0"/>
              </a:spcAft>
              <a:buSzPts val="3450"/>
              <a:buNone/>
              <a:defRPr/>
            </a:lvl3pPr>
            <a:lvl4pPr lvl="3">
              <a:spcBef>
                <a:spcPts val="0"/>
              </a:spcBef>
              <a:spcAft>
                <a:spcPts val="0"/>
              </a:spcAft>
              <a:buSzPts val="3450"/>
              <a:buNone/>
              <a:defRPr/>
            </a:lvl4pPr>
            <a:lvl5pPr lvl="4">
              <a:spcBef>
                <a:spcPts val="0"/>
              </a:spcBef>
              <a:spcAft>
                <a:spcPts val="0"/>
              </a:spcAft>
              <a:buSzPts val="3450"/>
              <a:buNone/>
              <a:defRPr/>
            </a:lvl5pPr>
            <a:lvl6pPr lvl="5">
              <a:spcBef>
                <a:spcPts val="0"/>
              </a:spcBef>
              <a:spcAft>
                <a:spcPts val="0"/>
              </a:spcAft>
              <a:buSzPts val="3450"/>
              <a:buNone/>
              <a:defRPr/>
            </a:lvl6pPr>
            <a:lvl7pPr lvl="6">
              <a:spcBef>
                <a:spcPts val="0"/>
              </a:spcBef>
              <a:spcAft>
                <a:spcPts val="0"/>
              </a:spcAft>
              <a:buSzPts val="3450"/>
              <a:buNone/>
              <a:defRPr/>
            </a:lvl7pPr>
            <a:lvl8pPr lvl="7">
              <a:spcBef>
                <a:spcPts val="0"/>
              </a:spcBef>
              <a:spcAft>
                <a:spcPts val="0"/>
              </a:spcAft>
              <a:buSzPts val="3450"/>
              <a:buNone/>
              <a:defRPr/>
            </a:lvl8pPr>
            <a:lvl9pPr lvl="8">
              <a:spcBef>
                <a:spcPts val="0"/>
              </a:spcBef>
              <a:spcAft>
                <a:spcPts val="0"/>
              </a:spcAft>
              <a:buSzPts val="3450"/>
              <a:buNone/>
              <a:defRPr/>
            </a:lvl9pPr>
          </a:lstStyle>
          <a:p>
            <a:endParaRPr/>
          </a:p>
        </p:txBody>
      </p:sp>
      <p:sp>
        <p:nvSpPr>
          <p:cNvPr id="128" name="Google Shape;128;p22"/>
          <p:cNvSpPr>
            <a:spLocks noGrp="1"/>
          </p:cNvSpPr>
          <p:nvPr>
            <p:ph type="pic" idx="8"/>
          </p:nvPr>
        </p:nvSpPr>
        <p:spPr>
          <a:xfrm>
            <a:off x="3389588" y="3489487"/>
            <a:ext cx="1643700" cy="1535100"/>
          </a:xfrm>
          <a:prstGeom prst="rect">
            <a:avLst/>
          </a:prstGeom>
          <a:noFill/>
          <a:ln>
            <a:noFill/>
          </a:ln>
        </p:spPr>
      </p:sp>
      <p:sp>
        <p:nvSpPr>
          <p:cNvPr id="129" name="Google Shape;129;p22"/>
          <p:cNvSpPr>
            <a:spLocks noGrp="1"/>
          </p:cNvSpPr>
          <p:nvPr>
            <p:ph type="pic" idx="9"/>
          </p:nvPr>
        </p:nvSpPr>
        <p:spPr>
          <a:xfrm>
            <a:off x="5195922" y="3489487"/>
            <a:ext cx="1643700" cy="1535100"/>
          </a:xfrm>
          <a:prstGeom prst="rect">
            <a:avLst/>
          </a:prstGeom>
          <a:noFill/>
          <a:ln>
            <a:noFill/>
          </a:ln>
        </p:spPr>
      </p:sp>
      <p:sp>
        <p:nvSpPr>
          <p:cNvPr id="130" name="Google Shape;130;p22"/>
          <p:cNvSpPr>
            <a:spLocks noGrp="1"/>
          </p:cNvSpPr>
          <p:nvPr>
            <p:ph type="pic" idx="13"/>
          </p:nvPr>
        </p:nvSpPr>
        <p:spPr>
          <a:xfrm>
            <a:off x="7002257" y="3489487"/>
            <a:ext cx="1643700" cy="1535100"/>
          </a:xfrm>
          <a:prstGeom prst="rect">
            <a:avLst/>
          </a:prstGeom>
          <a:noFill/>
          <a:ln>
            <a:noFill/>
          </a:ln>
        </p:spPr>
      </p:sp>
    </p:spTree>
  </p:cSld>
  <p:clrMapOvr>
    <a:masterClrMapping/>
  </p:clrMapOvr>
  <p:extLst>
    <p:ext uri="{DCECCB84-F9BA-43D5-87BE-67443E8EF086}">
      <p15:sldGuideLst xmlns:p15="http://schemas.microsoft.com/office/powerpoint/2012/main">
        <p15:guide id="1" pos="5564">
          <p15:clr>
            <a:srgbClr val="E46962"/>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Custom title slide" type="title">
  <p:cSld name="TITLE">
    <p:bg>
      <p:bgPr>
        <a:solidFill>
          <a:schemeClr val="dk1"/>
        </a:solidFill>
        <a:effectLst/>
      </p:bgPr>
    </p:bg>
    <p:spTree>
      <p:nvGrpSpPr>
        <p:cNvPr id="1" name="Shape 131"/>
        <p:cNvGrpSpPr/>
        <p:nvPr/>
      </p:nvGrpSpPr>
      <p:grpSpPr>
        <a:xfrm>
          <a:off x="0" y="0"/>
          <a:ext cx="0" cy="0"/>
          <a:chOff x="0" y="0"/>
          <a:chExt cx="0" cy="0"/>
        </a:xfrm>
      </p:grpSpPr>
      <p:sp>
        <p:nvSpPr>
          <p:cNvPr id="132" name="Google Shape;132;p23"/>
          <p:cNvSpPr txBox="1">
            <a:spLocks noGrp="1"/>
          </p:cNvSpPr>
          <p:nvPr>
            <p:ph type="body" idx="1"/>
          </p:nvPr>
        </p:nvSpPr>
        <p:spPr>
          <a:xfrm>
            <a:off x="196951" y="4737750"/>
            <a:ext cx="1860300" cy="209100"/>
          </a:xfrm>
          <a:prstGeom prst="rect">
            <a:avLst/>
          </a:prstGeom>
        </p:spPr>
        <p:txBody>
          <a:bodyPr spcFirstLastPara="1" wrap="square" lIns="91425" tIns="91425" rIns="91425" bIns="91425" anchor="ctr" anchorCtr="0">
            <a:noAutofit/>
          </a:bodyPr>
          <a:lstStyle>
            <a:lvl1pPr marL="457200" lvl="0" indent="-279400">
              <a:spcBef>
                <a:spcPts val="0"/>
              </a:spcBef>
              <a:spcAft>
                <a:spcPts val="0"/>
              </a:spcAft>
              <a:buClr>
                <a:schemeClr val="lt1"/>
              </a:buClr>
              <a:buSzPts val="800"/>
              <a:buChar char="●"/>
              <a:defRPr sz="800">
                <a:solidFill>
                  <a:schemeClr val="lt1"/>
                </a:solidFill>
              </a:defRPr>
            </a:lvl1pPr>
            <a:lvl2pPr marL="914400" lvl="1" indent="-279400">
              <a:spcBef>
                <a:spcPts val="0"/>
              </a:spcBef>
              <a:spcAft>
                <a:spcPts val="0"/>
              </a:spcAft>
              <a:buClr>
                <a:schemeClr val="lt1"/>
              </a:buClr>
              <a:buSzPts val="800"/>
              <a:buChar char="○"/>
              <a:defRPr>
                <a:solidFill>
                  <a:schemeClr val="lt1"/>
                </a:solidFill>
              </a:defRPr>
            </a:lvl2pPr>
            <a:lvl3pPr marL="1371600" lvl="2" indent="-279400">
              <a:spcBef>
                <a:spcPts val="0"/>
              </a:spcBef>
              <a:spcAft>
                <a:spcPts val="0"/>
              </a:spcAft>
              <a:buClr>
                <a:schemeClr val="lt1"/>
              </a:buClr>
              <a:buSzPts val="800"/>
              <a:buChar char="■"/>
              <a:defRPr sz="800">
                <a:solidFill>
                  <a:schemeClr val="lt1"/>
                </a:solidFill>
              </a:defRPr>
            </a:lvl3pPr>
            <a:lvl4pPr marL="1828800" lvl="3" indent="-279400">
              <a:spcBef>
                <a:spcPts val="0"/>
              </a:spcBef>
              <a:spcAft>
                <a:spcPts val="0"/>
              </a:spcAft>
              <a:buClr>
                <a:schemeClr val="lt1"/>
              </a:buClr>
              <a:buSzPts val="800"/>
              <a:buChar char="●"/>
              <a:defRPr sz="800">
                <a:solidFill>
                  <a:schemeClr val="lt1"/>
                </a:solidFill>
              </a:defRPr>
            </a:lvl4pPr>
            <a:lvl5pPr marL="2286000" lvl="4" indent="-279400">
              <a:spcBef>
                <a:spcPts val="0"/>
              </a:spcBef>
              <a:spcAft>
                <a:spcPts val="0"/>
              </a:spcAft>
              <a:buClr>
                <a:schemeClr val="lt1"/>
              </a:buClr>
              <a:buSzPts val="800"/>
              <a:buChar char="○"/>
              <a:defRPr sz="800">
                <a:solidFill>
                  <a:schemeClr val="lt1"/>
                </a:solidFill>
              </a:defRPr>
            </a:lvl5pPr>
            <a:lvl6pPr marL="2743200" lvl="5" indent="-279400">
              <a:spcBef>
                <a:spcPts val="0"/>
              </a:spcBef>
              <a:spcAft>
                <a:spcPts val="0"/>
              </a:spcAft>
              <a:buClr>
                <a:schemeClr val="lt1"/>
              </a:buClr>
              <a:buSzPts val="800"/>
              <a:buChar char="■"/>
              <a:defRPr sz="800">
                <a:solidFill>
                  <a:schemeClr val="lt1"/>
                </a:solidFill>
              </a:defRPr>
            </a:lvl6pPr>
            <a:lvl7pPr marL="3200400" lvl="6" indent="-279400">
              <a:spcBef>
                <a:spcPts val="0"/>
              </a:spcBef>
              <a:spcAft>
                <a:spcPts val="0"/>
              </a:spcAft>
              <a:buClr>
                <a:schemeClr val="lt1"/>
              </a:buClr>
              <a:buSzPts val="800"/>
              <a:buChar char="●"/>
              <a:defRPr sz="800">
                <a:solidFill>
                  <a:schemeClr val="lt1"/>
                </a:solidFill>
              </a:defRPr>
            </a:lvl7pPr>
            <a:lvl8pPr marL="3657600" lvl="7" indent="-279400">
              <a:spcBef>
                <a:spcPts val="0"/>
              </a:spcBef>
              <a:spcAft>
                <a:spcPts val="0"/>
              </a:spcAft>
              <a:buClr>
                <a:schemeClr val="lt1"/>
              </a:buClr>
              <a:buSzPts val="800"/>
              <a:buChar char="○"/>
              <a:defRPr sz="800">
                <a:solidFill>
                  <a:schemeClr val="lt1"/>
                </a:solidFill>
              </a:defRPr>
            </a:lvl8pPr>
            <a:lvl9pPr marL="4114800" lvl="8" indent="-279400">
              <a:spcBef>
                <a:spcPts val="0"/>
              </a:spcBef>
              <a:spcAft>
                <a:spcPts val="0"/>
              </a:spcAft>
              <a:buClr>
                <a:schemeClr val="lt1"/>
              </a:buClr>
              <a:buSzPts val="800"/>
              <a:buChar char="■"/>
              <a:defRPr sz="800">
                <a:solidFill>
                  <a:schemeClr val="lt1"/>
                </a:solidFill>
              </a:defRPr>
            </a:lvl9pPr>
          </a:lstStyle>
          <a:p>
            <a:endParaRPr/>
          </a:p>
        </p:txBody>
      </p:sp>
      <p:sp>
        <p:nvSpPr>
          <p:cNvPr id="133" name="Google Shape;133;p23"/>
          <p:cNvSpPr txBox="1">
            <a:spLocks noGrp="1"/>
          </p:cNvSpPr>
          <p:nvPr>
            <p:ph type="ctrTitle"/>
          </p:nvPr>
        </p:nvSpPr>
        <p:spPr>
          <a:xfrm>
            <a:off x="196950" y="223825"/>
            <a:ext cx="8011800" cy="1877100"/>
          </a:xfrm>
          <a:prstGeom prst="rect">
            <a:avLst/>
          </a:prstGeom>
        </p:spPr>
        <p:txBody>
          <a:bodyPr spcFirstLastPara="1" wrap="square" lIns="91425" tIns="91425" rIns="91425" bIns="91425" anchor="t" anchorCtr="0">
            <a:noAutofit/>
          </a:bodyPr>
          <a:lstStyle>
            <a:lvl1pPr lvl="0">
              <a:spcBef>
                <a:spcPts val="0"/>
              </a:spcBef>
              <a:spcAft>
                <a:spcPts val="0"/>
              </a:spcAft>
              <a:buClr>
                <a:schemeClr val="lt1"/>
              </a:buClr>
              <a:buSzPts val="6750"/>
              <a:buNone/>
              <a:defRPr sz="6750">
                <a:solidFill>
                  <a:schemeClr val="lt1"/>
                </a:solidFill>
              </a:defRPr>
            </a:lvl1pPr>
            <a:lvl2pPr lvl="1">
              <a:spcBef>
                <a:spcPts val="0"/>
              </a:spcBef>
              <a:spcAft>
                <a:spcPts val="0"/>
              </a:spcAft>
              <a:buClr>
                <a:schemeClr val="lt1"/>
              </a:buClr>
              <a:buSzPts val="5200"/>
              <a:buNone/>
              <a:defRPr sz="5200">
                <a:solidFill>
                  <a:schemeClr val="lt1"/>
                </a:solidFill>
              </a:defRPr>
            </a:lvl2pPr>
            <a:lvl3pPr lvl="2">
              <a:spcBef>
                <a:spcPts val="0"/>
              </a:spcBef>
              <a:spcAft>
                <a:spcPts val="0"/>
              </a:spcAft>
              <a:buClr>
                <a:schemeClr val="lt1"/>
              </a:buClr>
              <a:buSzPts val="5200"/>
              <a:buNone/>
              <a:defRPr sz="5200">
                <a:solidFill>
                  <a:schemeClr val="lt1"/>
                </a:solidFill>
              </a:defRPr>
            </a:lvl3pPr>
            <a:lvl4pPr lvl="3">
              <a:spcBef>
                <a:spcPts val="0"/>
              </a:spcBef>
              <a:spcAft>
                <a:spcPts val="0"/>
              </a:spcAft>
              <a:buClr>
                <a:schemeClr val="lt1"/>
              </a:buClr>
              <a:buSzPts val="5200"/>
              <a:buNone/>
              <a:defRPr sz="5200">
                <a:solidFill>
                  <a:schemeClr val="lt1"/>
                </a:solidFill>
              </a:defRPr>
            </a:lvl4pPr>
            <a:lvl5pPr lvl="4">
              <a:spcBef>
                <a:spcPts val="0"/>
              </a:spcBef>
              <a:spcAft>
                <a:spcPts val="0"/>
              </a:spcAft>
              <a:buClr>
                <a:schemeClr val="lt1"/>
              </a:buClr>
              <a:buSzPts val="5200"/>
              <a:buNone/>
              <a:defRPr sz="5200">
                <a:solidFill>
                  <a:schemeClr val="lt1"/>
                </a:solidFill>
              </a:defRPr>
            </a:lvl5pPr>
            <a:lvl6pPr lvl="5">
              <a:spcBef>
                <a:spcPts val="0"/>
              </a:spcBef>
              <a:spcAft>
                <a:spcPts val="0"/>
              </a:spcAft>
              <a:buClr>
                <a:schemeClr val="lt1"/>
              </a:buClr>
              <a:buSzPts val="5200"/>
              <a:buNone/>
              <a:defRPr sz="5200">
                <a:solidFill>
                  <a:schemeClr val="lt1"/>
                </a:solidFill>
              </a:defRPr>
            </a:lvl6pPr>
            <a:lvl7pPr lvl="6">
              <a:spcBef>
                <a:spcPts val="0"/>
              </a:spcBef>
              <a:spcAft>
                <a:spcPts val="0"/>
              </a:spcAft>
              <a:buClr>
                <a:schemeClr val="lt1"/>
              </a:buClr>
              <a:buSzPts val="5200"/>
              <a:buNone/>
              <a:defRPr sz="5200">
                <a:solidFill>
                  <a:schemeClr val="lt1"/>
                </a:solidFill>
              </a:defRPr>
            </a:lvl7pPr>
            <a:lvl8pPr lvl="7">
              <a:spcBef>
                <a:spcPts val="0"/>
              </a:spcBef>
              <a:spcAft>
                <a:spcPts val="0"/>
              </a:spcAft>
              <a:buClr>
                <a:schemeClr val="lt1"/>
              </a:buClr>
              <a:buSzPts val="5200"/>
              <a:buNone/>
              <a:defRPr sz="5200">
                <a:solidFill>
                  <a:schemeClr val="lt1"/>
                </a:solidFill>
              </a:defRPr>
            </a:lvl8pPr>
            <a:lvl9pPr lvl="8">
              <a:spcBef>
                <a:spcPts val="0"/>
              </a:spcBef>
              <a:spcAft>
                <a:spcPts val="0"/>
              </a:spcAft>
              <a:buClr>
                <a:schemeClr val="lt1"/>
              </a:buClr>
              <a:buSzPts val="5200"/>
              <a:buNone/>
              <a:defRPr sz="5200">
                <a:solidFill>
                  <a:schemeClr val="lt1"/>
                </a:solidFill>
              </a:defRPr>
            </a:lvl9pPr>
          </a:lstStyle>
          <a:p>
            <a:endParaRPr/>
          </a:p>
        </p:txBody>
      </p:sp>
      <p:sp>
        <p:nvSpPr>
          <p:cNvPr id="134" name="Google Shape;134;p23"/>
          <p:cNvSpPr txBox="1">
            <a:spLocks noGrp="1"/>
          </p:cNvSpPr>
          <p:nvPr>
            <p:ph type="subTitle" idx="2"/>
          </p:nvPr>
        </p:nvSpPr>
        <p:spPr>
          <a:xfrm>
            <a:off x="196950" y="2171250"/>
            <a:ext cx="3986700" cy="5556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Clr>
                <a:schemeClr val="lt1"/>
              </a:buClr>
              <a:buSzPts val="1850"/>
              <a:buFont typeface="DM Sans Medium"/>
              <a:buNone/>
              <a:defRPr sz="1850">
                <a:solidFill>
                  <a:schemeClr val="lt1"/>
                </a:solidFill>
                <a:latin typeface="DM Sans Medium"/>
                <a:ea typeface="DM Sans Medium"/>
                <a:cs typeface="DM Sans Medium"/>
                <a:sym typeface="DM Sans Medium"/>
              </a:defRPr>
            </a:lvl1pPr>
            <a:lvl2pPr lvl="1" algn="ctr">
              <a:lnSpc>
                <a:spcPct val="100000"/>
              </a:lnSpc>
              <a:spcBef>
                <a:spcPts val="0"/>
              </a:spcBef>
              <a:spcAft>
                <a:spcPts val="0"/>
              </a:spcAft>
              <a:buClr>
                <a:schemeClr val="lt1"/>
              </a:buClr>
              <a:buSzPts val="2800"/>
              <a:buNone/>
              <a:defRPr sz="2800">
                <a:solidFill>
                  <a:schemeClr val="lt1"/>
                </a:solidFill>
              </a:defRPr>
            </a:lvl2pPr>
            <a:lvl3pPr lvl="2" algn="ctr">
              <a:lnSpc>
                <a:spcPct val="100000"/>
              </a:lnSpc>
              <a:spcBef>
                <a:spcPts val="0"/>
              </a:spcBef>
              <a:spcAft>
                <a:spcPts val="0"/>
              </a:spcAft>
              <a:buClr>
                <a:schemeClr val="lt1"/>
              </a:buClr>
              <a:buSzPts val="2800"/>
              <a:buNone/>
              <a:defRPr sz="2800">
                <a:solidFill>
                  <a:schemeClr val="lt1"/>
                </a:solidFill>
              </a:defRPr>
            </a:lvl3pPr>
            <a:lvl4pPr lvl="3" algn="ctr">
              <a:lnSpc>
                <a:spcPct val="100000"/>
              </a:lnSpc>
              <a:spcBef>
                <a:spcPts val="0"/>
              </a:spcBef>
              <a:spcAft>
                <a:spcPts val="0"/>
              </a:spcAft>
              <a:buClr>
                <a:schemeClr val="lt1"/>
              </a:buClr>
              <a:buSzPts val="2800"/>
              <a:buNone/>
              <a:defRPr sz="2800">
                <a:solidFill>
                  <a:schemeClr val="lt1"/>
                </a:solidFill>
              </a:defRPr>
            </a:lvl4pPr>
            <a:lvl5pPr lvl="4" algn="ctr">
              <a:lnSpc>
                <a:spcPct val="100000"/>
              </a:lnSpc>
              <a:spcBef>
                <a:spcPts val="0"/>
              </a:spcBef>
              <a:spcAft>
                <a:spcPts val="0"/>
              </a:spcAft>
              <a:buClr>
                <a:schemeClr val="lt1"/>
              </a:buClr>
              <a:buSzPts val="2800"/>
              <a:buNone/>
              <a:defRPr sz="2800">
                <a:solidFill>
                  <a:schemeClr val="lt1"/>
                </a:solidFill>
              </a:defRPr>
            </a:lvl5pPr>
            <a:lvl6pPr lvl="5" algn="ctr">
              <a:lnSpc>
                <a:spcPct val="100000"/>
              </a:lnSpc>
              <a:spcBef>
                <a:spcPts val="0"/>
              </a:spcBef>
              <a:spcAft>
                <a:spcPts val="0"/>
              </a:spcAft>
              <a:buClr>
                <a:schemeClr val="lt1"/>
              </a:buClr>
              <a:buSzPts val="2800"/>
              <a:buNone/>
              <a:defRPr sz="2800">
                <a:solidFill>
                  <a:schemeClr val="lt1"/>
                </a:solidFill>
              </a:defRPr>
            </a:lvl6pPr>
            <a:lvl7pPr lvl="6" algn="ctr">
              <a:lnSpc>
                <a:spcPct val="100000"/>
              </a:lnSpc>
              <a:spcBef>
                <a:spcPts val="0"/>
              </a:spcBef>
              <a:spcAft>
                <a:spcPts val="0"/>
              </a:spcAft>
              <a:buClr>
                <a:schemeClr val="lt1"/>
              </a:buClr>
              <a:buSzPts val="2800"/>
              <a:buNone/>
              <a:defRPr sz="2800">
                <a:solidFill>
                  <a:schemeClr val="lt1"/>
                </a:solidFill>
              </a:defRPr>
            </a:lvl7pPr>
            <a:lvl8pPr lvl="7" algn="ctr">
              <a:lnSpc>
                <a:spcPct val="100000"/>
              </a:lnSpc>
              <a:spcBef>
                <a:spcPts val="0"/>
              </a:spcBef>
              <a:spcAft>
                <a:spcPts val="0"/>
              </a:spcAft>
              <a:buClr>
                <a:schemeClr val="lt1"/>
              </a:buClr>
              <a:buSzPts val="2800"/>
              <a:buNone/>
              <a:defRPr sz="2800">
                <a:solidFill>
                  <a:schemeClr val="lt1"/>
                </a:solidFill>
              </a:defRPr>
            </a:lvl8pPr>
            <a:lvl9pPr lvl="8" algn="ctr">
              <a:lnSpc>
                <a:spcPct val="100000"/>
              </a:lnSpc>
              <a:spcBef>
                <a:spcPts val="0"/>
              </a:spcBef>
              <a:spcAft>
                <a:spcPts val="0"/>
              </a:spcAft>
              <a:buClr>
                <a:schemeClr val="lt1"/>
              </a:buClr>
              <a:buSzPts val="2800"/>
              <a:buNone/>
              <a:defRPr sz="2800">
                <a:solidFill>
                  <a:schemeClr val="lt1"/>
                </a:solidFill>
              </a:defRPr>
            </a:lvl9pPr>
          </a:lstStyle>
          <a:p>
            <a:endParaRPr/>
          </a:p>
        </p:txBody>
      </p:sp>
      <p:sp>
        <p:nvSpPr>
          <p:cNvPr id="135" name="Google Shape;135;p23"/>
          <p:cNvSpPr>
            <a:spLocks noGrp="1"/>
          </p:cNvSpPr>
          <p:nvPr>
            <p:ph type="pic" idx="3"/>
          </p:nvPr>
        </p:nvSpPr>
        <p:spPr>
          <a:xfrm>
            <a:off x="4437578" y="2171250"/>
            <a:ext cx="4509600" cy="2775600"/>
          </a:xfrm>
          <a:prstGeom prst="round2DiagRect">
            <a:avLst>
              <a:gd name="adj1" fmla="val 16667"/>
              <a:gd name="adj2" fmla="val 0"/>
            </a:avLst>
          </a:prstGeom>
          <a:noFill/>
          <a:ln>
            <a:noFill/>
          </a:ln>
        </p:spPr>
      </p:sp>
      <p:sp>
        <p:nvSpPr>
          <p:cNvPr id="136" name="Google Shape;136;p23"/>
          <p:cNvSpPr txBox="1">
            <a:spLocks noGrp="1"/>
          </p:cNvSpPr>
          <p:nvPr>
            <p:ph type="body" idx="4"/>
          </p:nvPr>
        </p:nvSpPr>
        <p:spPr>
          <a:xfrm>
            <a:off x="7087526" y="196725"/>
            <a:ext cx="1933500" cy="209100"/>
          </a:xfrm>
          <a:prstGeom prst="rect">
            <a:avLst/>
          </a:prstGeom>
        </p:spPr>
        <p:txBody>
          <a:bodyPr spcFirstLastPara="1" wrap="square" lIns="91425" tIns="91425" rIns="91425" bIns="91425" anchor="ctr" anchorCtr="0">
            <a:noAutofit/>
          </a:bodyPr>
          <a:lstStyle>
            <a:lvl1pPr marL="457200" lvl="0" indent="-279400" algn="r">
              <a:spcBef>
                <a:spcPts val="0"/>
              </a:spcBef>
              <a:spcAft>
                <a:spcPts val="0"/>
              </a:spcAft>
              <a:buClr>
                <a:schemeClr val="lt1"/>
              </a:buClr>
              <a:buSzPts val="800"/>
              <a:buChar char="●"/>
              <a:defRPr sz="800">
                <a:solidFill>
                  <a:schemeClr val="lt1"/>
                </a:solidFill>
              </a:defRPr>
            </a:lvl1pPr>
            <a:lvl2pPr marL="914400" lvl="1" indent="-279400" algn="r">
              <a:spcBef>
                <a:spcPts val="0"/>
              </a:spcBef>
              <a:spcAft>
                <a:spcPts val="0"/>
              </a:spcAft>
              <a:buClr>
                <a:schemeClr val="lt1"/>
              </a:buClr>
              <a:buSzPts val="800"/>
              <a:buChar char="○"/>
              <a:defRPr>
                <a:solidFill>
                  <a:schemeClr val="lt1"/>
                </a:solidFill>
              </a:defRPr>
            </a:lvl2pPr>
            <a:lvl3pPr marL="1371600" lvl="2" indent="-279400" algn="r">
              <a:spcBef>
                <a:spcPts val="0"/>
              </a:spcBef>
              <a:spcAft>
                <a:spcPts val="0"/>
              </a:spcAft>
              <a:buClr>
                <a:schemeClr val="lt1"/>
              </a:buClr>
              <a:buSzPts val="800"/>
              <a:buChar char="■"/>
              <a:defRPr sz="800">
                <a:solidFill>
                  <a:schemeClr val="lt1"/>
                </a:solidFill>
              </a:defRPr>
            </a:lvl3pPr>
            <a:lvl4pPr marL="1828800" lvl="3" indent="-279400" algn="r">
              <a:spcBef>
                <a:spcPts val="0"/>
              </a:spcBef>
              <a:spcAft>
                <a:spcPts val="0"/>
              </a:spcAft>
              <a:buClr>
                <a:schemeClr val="lt1"/>
              </a:buClr>
              <a:buSzPts val="800"/>
              <a:buChar char="●"/>
              <a:defRPr sz="800">
                <a:solidFill>
                  <a:schemeClr val="lt1"/>
                </a:solidFill>
              </a:defRPr>
            </a:lvl4pPr>
            <a:lvl5pPr marL="2286000" lvl="4" indent="-279400" algn="r">
              <a:spcBef>
                <a:spcPts val="0"/>
              </a:spcBef>
              <a:spcAft>
                <a:spcPts val="0"/>
              </a:spcAft>
              <a:buClr>
                <a:schemeClr val="lt1"/>
              </a:buClr>
              <a:buSzPts val="800"/>
              <a:buChar char="○"/>
              <a:defRPr sz="800">
                <a:solidFill>
                  <a:schemeClr val="lt1"/>
                </a:solidFill>
              </a:defRPr>
            </a:lvl5pPr>
            <a:lvl6pPr marL="2743200" lvl="5" indent="-279400" algn="r">
              <a:spcBef>
                <a:spcPts val="0"/>
              </a:spcBef>
              <a:spcAft>
                <a:spcPts val="0"/>
              </a:spcAft>
              <a:buClr>
                <a:schemeClr val="lt1"/>
              </a:buClr>
              <a:buSzPts val="800"/>
              <a:buChar char="■"/>
              <a:defRPr sz="800">
                <a:solidFill>
                  <a:schemeClr val="lt1"/>
                </a:solidFill>
              </a:defRPr>
            </a:lvl6pPr>
            <a:lvl7pPr marL="3200400" lvl="6" indent="-279400" algn="r">
              <a:spcBef>
                <a:spcPts val="0"/>
              </a:spcBef>
              <a:spcAft>
                <a:spcPts val="0"/>
              </a:spcAft>
              <a:buClr>
                <a:schemeClr val="lt1"/>
              </a:buClr>
              <a:buSzPts val="800"/>
              <a:buChar char="●"/>
              <a:defRPr sz="800">
                <a:solidFill>
                  <a:schemeClr val="lt1"/>
                </a:solidFill>
              </a:defRPr>
            </a:lvl7pPr>
            <a:lvl8pPr marL="3657600" lvl="7" indent="-279400" algn="r">
              <a:spcBef>
                <a:spcPts val="0"/>
              </a:spcBef>
              <a:spcAft>
                <a:spcPts val="0"/>
              </a:spcAft>
              <a:buClr>
                <a:schemeClr val="lt1"/>
              </a:buClr>
              <a:buSzPts val="800"/>
              <a:buChar char="○"/>
              <a:defRPr sz="800">
                <a:solidFill>
                  <a:schemeClr val="lt1"/>
                </a:solidFill>
              </a:defRPr>
            </a:lvl8pPr>
            <a:lvl9pPr marL="4114800" lvl="8" indent="-279400" algn="r">
              <a:spcBef>
                <a:spcPts val="0"/>
              </a:spcBef>
              <a:spcAft>
                <a:spcPts val="0"/>
              </a:spcAft>
              <a:buClr>
                <a:schemeClr val="lt1"/>
              </a:buClr>
              <a:buSzPts val="800"/>
              <a:buChar char="■"/>
              <a:defRPr sz="800">
                <a:solidFill>
                  <a:schemeClr val="lt1"/>
                </a:solidFill>
              </a:defRPr>
            </a:lvl9pPr>
          </a:lstStyle>
          <a:p>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and number" type="secHead">
  <p:cSld name="SECTION_HEADER">
    <p:spTree>
      <p:nvGrpSpPr>
        <p:cNvPr id="1" name="Shape 137"/>
        <p:cNvGrpSpPr/>
        <p:nvPr/>
      </p:nvGrpSpPr>
      <p:grpSpPr>
        <a:xfrm>
          <a:off x="0" y="0"/>
          <a:ext cx="0" cy="0"/>
          <a:chOff x="0" y="0"/>
          <a:chExt cx="0" cy="0"/>
        </a:xfrm>
      </p:grpSpPr>
      <p:sp>
        <p:nvSpPr>
          <p:cNvPr id="138" name="Google Shape;138;p24"/>
          <p:cNvSpPr txBox="1">
            <a:spLocks noGrp="1"/>
          </p:cNvSpPr>
          <p:nvPr>
            <p:ph type="title"/>
          </p:nvPr>
        </p:nvSpPr>
        <p:spPr>
          <a:xfrm>
            <a:off x="511953" y="588599"/>
            <a:ext cx="7464300" cy="841800"/>
          </a:xfrm>
          <a:prstGeom prst="rect">
            <a:avLst/>
          </a:prstGeom>
        </p:spPr>
        <p:txBody>
          <a:bodyPr spcFirstLastPara="1" wrap="square" lIns="91425" tIns="91425" rIns="91425" bIns="91425" anchor="ctr" anchorCtr="0">
            <a:noAutofit/>
          </a:bodyPr>
          <a:lstStyle>
            <a:lvl1pPr lvl="0">
              <a:spcBef>
                <a:spcPts val="0"/>
              </a:spcBef>
              <a:spcAft>
                <a:spcPts val="0"/>
              </a:spcAft>
              <a:buSzPts val="3650"/>
              <a:buNone/>
              <a:defRPr sz="365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39" name="Google Shape;139;p2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140" name="Google Shape;140;p24"/>
          <p:cNvSpPr txBox="1">
            <a:spLocks noGrp="1"/>
          </p:cNvSpPr>
          <p:nvPr>
            <p:ph type="title" idx="2"/>
          </p:nvPr>
        </p:nvSpPr>
        <p:spPr>
          <a:xfrm>
            <a:off x="511953" y="1430399"/>
            <a:ext cx="7464300" cy="841800"/>
          </a:xfrm>
          <a:prstGeom prst="rect">
            <a:avLst/>
          </a:prstGeom>
        </p:spPr>
        <p:txBody>
          <a:bodyPr spcFirstLastPara="1" wrap="square" lIns="91425" tIns="91425" rIns="91425" bIns="91425" anchor="ctr" anchorCtr="0">
            <a:noAutofit/>
          </a:bodyPr>
          <a:lstStyle>
            <a:lvl1pPr lvl="0">
              <a:spcBef>
                <a:spcPts val="0"/>
              </a:spcBef>
              <a:spcAft>
                <a:spcPts val="0"/>
              </a:spcAft>
              <a:buSzPts val="3650"/>
              <a:buNone/>
              <a:defRPr sz="365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41" name="Google Shape;141;p24"/>
          <p:cNvSpPr txBox="1">
            <a:spLocks noGrp="1"/>
          </p:cNvSpPr>
          <p:nvPr>
            <p:ph type="title" idx="3"/>
          </p:nvPr>
        </p:nvSpPr>
        <p:spPr>
          <a:xfrm>
            <a:off x="511953" y="2272199"/>
            <a:ext cx="7464300" cy="841800"/>
          </a:xfrm>
          <a:prstGeom prst="rect">
            <a:avLst/>
          </a:prstGeom>
        </p:spPr>
        <p:txBody>
          <a:bodyPr spcFirstLastPara="1" wrap="square" lIns="91425" tIns="91425" rIns="91425" bIns="91425" anchor="ctr" anchorCtr="0">
            <a:noAutofit/>
          </a:bodyPr>
          <a:lstStyle>
            <a:lvl1pPr lvl="0">
              <a:spcBef>
                <a:spcPts val="0"/>
              </a:spcBef>
              <a:spcAft>
                <a:spcPts val="0"/>
              </a:spcAft>
              <a:buSzPts val="3650"/>
              <a:buNone/>
              <a:defRPr sz="365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42" name="Google Shape;142;p24"/>
          <p:cNvSpPr txBox="1">
            <a:spLocks noGrp="1"/>
          </p:cNvSpPr>
          <p:nvPr>
            <p:ph type="title" idx="4"/>
          </p:nvPr>
        </p:nvSpPr>
        <p:spPr>
          <a:xfrm>
            <a:off x="511953" y="3113999"/>
            <a:ext cx="7464300" cy="841800"/>
          </a:xfrm>
          <a:prstGeom prst="rect">
            <a:avLst/>
          </a:prstGeom>
        </p:spPr>
        <p:txBody>
          <a:bodyPr spcFirstLastPara="1" wrap="square" lIns="91425" tIns="91425" rIns="91425" bIns="91425" anchor="ctr" anchorCtr="0">
            <a:noAutofit/>
          </a:bodyPr>
          <a:lstStyle>
            <a:lvl1pPr lvl="0">
              <a:spcBef>
                <a:spcPts val="0"/>
              </a:spcBef>
              <a:spcAft>
                <a:spcPts val="0"/>
              </a:spcAft>
              <a:buSzPts val="3650"/>
              <a:buNone/>
              <a:defRPr sz="365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43" name="Google Shape;143;p24"/>
          <p:cNvSpPr txBox="1">
            <a:spLocks noGrp="1"/>
          </p:cNvSpPr>
          <p:nvPr>
            <p:ph type="title" idx="5"/>
          </p:nvPr>
        </p:nvSpPr>
        <p:spPr>
          <a:xfrm>
            <a:off x="511953" y="3955799"/>
            <a:ext cx="7464300" cy="841800"/>
          </a:xfrm>
          <a:prstGeom prst="rect">
            <a:avLst/>
          </a:prstGeom>
        </p:spPr>
        <p:txBody>
          <a:bodyPr spcFirstLastPara="1" wrap="square" lIns="91425" tIns="91425" rIns="91425" bIns="91425" anchor="ctr" anchorCtr="0">
            <a:noAutofit/>
          </a:bodyPr>
          <a:lstStyle>
            <a:lvl1pPr lvl="0">
              <a:spcBef>
                <a:spcPts val="0"/>
              </a:spcBef>
              <a:spcAft>
                <a:spcPts val="0"/>
              </a:spcAft>
              <a:buSzPts val="3650"/>
              <a:buNone/>
              <a:defRPr sz="365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44" name="Google Shape;144;p24"/>
          <p:cNvSpPr txBox="1">
            <a:spLocks noGrp="1"/>
          </p:cNvSpPr>
          <p:nvPr>
            <p:ph type="body" idx="1"/>
          </p:nvPr>
        </p:nvSpPr>
        <p:spPr>
          <a:xfrm>
            <a:off x="196951" y="196725"/>
            <a:ext cx="1860300" cy="209100"/>
          </a:xfrm>
          <a:prstGeom prst="rect">
            <a:avLst/>
          </a:prstGeom>
        </p:spPr>
        <p:txBody>
          <a:bodyPr spcFirstLastPara="1" wrap="square" lIns="91425" tIns="91425" rIns="91425" bIns="91425" anchor="ctr" anchorCtr="0">
            <a:noAutofit/>
          </a:bodyPr>
          <a:lstStyle>
            <a:lvl1pPr marL="457200" lvl="0" indent="-279400">
              <a:spcBef>
                <a:spcPts val="0"/>
              </a:spcBef>
              <a:spcAft>
                <a:spcPts val="0"/>
              </a:spcAft>
              <a:buClr>
                <a:schemeClr val="dk1"/>
              </a:buClr>
              <a:buSzPts val="800"/>
              <a:buChar char="●"/>
              <a:defRPr sz="800">
                <a:solidFill>
                  <a:schemeClr val="dk1"/>
                </a:solidFill>
              </a:defRPr>
            </a:lvl1pPr>
            <a:lvl2pPr marL="914400" lvl="1" indent="-279400">
              <a:spcBef>
                <a:spcPts val="0"/>
              </a:spcBef>
              <a:spcAft>
                <a:spcPts val="0"/>
              </a:spcAft>
              <a:buClr>
                <a:schemeClr val="dk1"/>
              </a:buClr>
              <a:buSzPts val="800"/>
              <a:buChar char="○"/>
              <a:defRPr>
                <a:solidFill>
                  <a:schemeClr val="dk1"/>
                </a:solidFill>
              </a:defRPr>
            </a:lvl2pPr>
            <a:lvl3pPr marL="1371600" lvl="2" indent="-279400">
              <a:spcBef>
                <a:spcPts val="0"/>
              </a:spcBef>
              <a:spcAft>
                <a:spcPts val="0"/>
              </a:spcAft>
              <a:buClr>
                <a:schemeClr val="dk1"/>
              </a:buClr>
              <a:buSzPts val="800"/>
              <a:buChar char="■"/>
              <a:defRPr sz="800">
                <a:solidFill>
                  <a:schemeClr val="dk1"/>
                </a:solidFill>
              </a:defRPr>
            </a:lvl3pPr>
            <a:lvl4pPr marL="1828800" lvl="3" indent="-279400">
              <a:spcBef>
                <a:spcPts val="0"/>
              </a:spcBef>
              <a:spcAft>
                <a:spcPts val="0"/>
              </a:spcAft>
              <a:buClr>
                <a:schemeClr val="dk1"/>
              </a:buClr>
              <a:buSzPts val="800"/>
              <a:buChar char="●"/>
              <a:defRPr sz="800">
                <a:solidFill>
                  <a:schemeClr val="dk1"/>
                </a:solidFill>
              </a:defRPr>
            </a:lvl4pPr>
            <a:lvl5pPr marL="2286000" lvl="4" indent="-279400">
              <a:spcBef>
                <a:spcPts val="0"/>
              </a:spcBef>
              <a:spcAft>
                <a:spcPts val="0"/>
              </a:spcAft>
              <a:buClr>
                <a:schemeClr val="dk1"/>
              </a:buClr>
              <a:buSzPts val="800"/>
              <a:buChar char="○"/>
              <a:defRPr sz="800">
                <a:solidFill>
                  <a:schemeClr val="dk1"/>
                </a:solidFill>
              </a:defRPr>
            </a:lvl5pPr>
            <a:lvl6pPr marL="2743200" lvl="5" indent="-279400">
              <a:spcBef>
                <a:spcPts val="0"/>
              </a:spcBef>
              <a:spcAft>
                <a:spcPts val="0"/>
              </a:spcAft>
              <a:buClr>
                <a:schemeClr val="dk1"/>
              </a:buClr>
              <a:buSzPts val="800"/>
              <a:buChar char="■"/>
              <a:defRPr sz="800">
                <a:solidFill>
                  <a:schemeClr val="dk1"/>
                </a:solidFill>
              </a:defRPr>
            </a:lvl6pPr>
            <a:lvl7pPr marL="3200400" lvl="6" indent="-279400">
              <a:spcBef>
                <a:spcPts val="0"/>
              </a:spcBef>
              <a:spcAft>
                <a:spcPts val="0"/>
              </a:spcAft>
              <a:buClr>
                <a:schemeClr val="dk1"/>
              </a:buClr>
              <a:buSzPts val="800"/>
              <a:buChar char="●"/>
              <a:defRPr sz="800">
                <a:solidFill>
                  <a:schemeClr val="dk1"/>
                </a:solidFill>
              </a:defRPr>
            </a:lvl7pPr>
            <a:lvl8pPr marL="3657600" lvl="7" indent="-279400">
              <a:spcBef>
                <a:spcPts val="0"/>
              </a:spcBef>
              <a:spcAft>
                <a:spcPts val="0"/>
              </a:spcAft>
              <a:buClr>
                <a:schemeClr val="dk1"/>
              </a:buClr>
              <a:buSzPts val="800"/>
              <a:buChar char="○"/>
              <a:defRPr sz="800">
                <a:solidFill>
                  <a:schemeClr val="dk1"/>
                </a:solidFill>
              </a:defRPr>
            </a:lvl8pPr>
            <a:lvl9pPr marL="4114800" lvl="8" indent="-279400">
              <a:spcBef>
                <a:spcPts val="0"/>
              </a:spcBef>
              <a:spcAft>
                <a:spcPts val="0"/>
              </a:spcAft>
              <a:buClr>
                <a:schemeClr val="dk1"/>
              </a:buClr>
              <a:buSzPts val="800"/>
              <a:buChar char="■"/>
              <a:defRPr sz="800">
                <a:solidFill>
                  <a:schemeClr val="dk1"/>
                </a:solidFill>
              </a:defRPr>
            </a:lvl9pPr>
          </a:lstStyle>
          <a:p>
            <a:endParaRPr/>
          </a:p>
        </p:txBody>
      </p:sp>
      <p:sp>
        <p:nvSpPr>
          <p:cNvPr id="145" name="Google Shape;145;p24"/>
          <p:cNvSpPr txBox="1">
            <a:spLocks noGrp="1"/>
          </p:cNvSpPr>
          <p:nvPr>
            <p:ph type="body" idx="6"/>
          </p:nvPr>
        </p:nvSpPr>
        <p:spPr>
          <a:xfrm>
            <a:off x="7087526" y="196725"/>
            <a:ext cx="1933500" cy="209100"/>
          </a:xfrm>
          <a:prstGeom prst="rect">
            <a:avLst/>
          </a:prstGeom>
        </p:spPr>
        <p:txBody>
          <a:bodyPr spcFirstLastPara="1" wrap="square" lIns="91425" tIns="91425" rIns="91425" bIns="91425" anchor="ctr" anchorCtr="0">
            <a:noAutofit/>
          </a:bodyPr>
          <a:lstStyle>
            <a:lvl1pPr marL="457200" lvl="0" indent="-279400" algn="r">
              <a:spcBef>
                <a:spcPts val="0"/>
              </a:spcBef>
              <a:spcAft>
                <a:spcPts val="0"/>
              </a:spcAft>
              <a:buClr>
                <a:schemeClr val="dk1"/>
              </a:buClr>
              <a:buSzPts val="800"/>
              <a:buChar char="●"/>
              <a:defRPr sz="800">
                <a:solidFill>
                  <a:schemeClr val="dk1"/>
                </a:solidFill>
              </a:defRPr>
            </a:lvl1pPr>
            <a:lvl2pPr marL="914400" lvl="1" indent="-279400" algn="r">
              <a:spcBef>
                <a:spcPts val="0"/>
              </a:spcBef>
              <a:spcAft>
                <a:spcPts val="0"/>
              </a:spcAft>
              <a:buClr>
                <a:schemeClr val="dk1"/>
              </a:buClr>
              <a:buSzPts val="800"/>
              <a:buChar char="○"/>
              <a:defRPr>
                <a:solidFill>
                  <a:schemeClr val="dk1"/>
                </a:solidFill>
              </a:defRPr>
            </a:lvl2pPr>
            <a:lvl3pPr marL="1371600" lvl="2" indent="-279400" algn="r">
              <a:spcBef>
                <a:spcPts val="0"/>
              </a:spcBef>
              <a:spcAft>
                <a:spcPts val="0"/>
              </a:spcAft>
              <a:buClr>
                <a:schemeClr val="dk1"/>
              </a:buClr>
              <a:buSzPts val="800"/>
              <a:buChar char="■"/>
              <a:defRPr sz="800">
                <a:solidFill>
                  <a:schemeClr val="dk1"/>
                </a:solidFill>
              </a:defRPr>
            </a:lvl3pPr>
            <a:lvl4pPr marL="1828800" lvl="3" indent="-279400" algn="r">
              <a:spcBef>
                <a:spcPts val="0"/>
              </a:spcBef>
              <a:spcAft>
                <a:spcPts val="0"/>
              </a:spcAft>
              <a:buClr>
                <a:schemeClr val="dk1"/>
              </a:buClr>
              <a:buSzPts val="800"/>
              <a:buChar char="●"/>
              <a:defRPr sz="800">
                <a:solidFill>
                  <a:schemeClr val="dk1"/>
                </a:solidFill>
              </a:defRPr>
            </a:lvl4pPr>
            <a:lvl5pPr marL="2286000" lvl="4" indent="-279400" algn="r">
              <a:spcBef>
                <a:spcPts val="0"/>
              </a:spcBef>
              <a:spcAft>
                <a:spcPts val="0"/>
              </a:spcAft>
              <a:buClr>
                <a:schemeClr val="dk1"/>
              </a:buClr>
              <a:buSzPts val="800"/>
              <a:buChar char="○"/>
              <a:defRPr sz="800">
                <a:solidFill>
                  <a:schemeClr val="dk1"/>
                </a:solidFill>
              </a:defRPr>
            </a:lvl5pPr>
            <a:lvl6pPr marL="2743200" lvl="5" indent="-279400" algn="r">
              <a:spcBef>
                <a:spcPts val="0"/>
              </a:spcBef>
              <a:spcAft>
                <a:spcPts val="0"/>
              </a:spcAft>
              <a:buClr>
                <a:schemeClr val="dk1"/>
              </a:buClr>
              <a:buSzPts val="800"/>
              <a:buChar char="■"/>
              <a:defRPr sz="800">
                <a:solidFill>
                  <a:schemeClr val="dk1"/>
                </a:solidFill>
              </a:defRPr>
            </a:lvl6pPr>
            <a:lvl7pPr marL="3200400" lvl="6" indent="-279400" algn="r">
              <a:spcBef>
                <a:spcPts val="0"/>
              </a:spcBef>
              <a:spcAft>
                <a:spcPts val="0"/>
              </a:spcAft>
              <a:buClr>
                <a:schemeClr val="dk1"/>
              </a:buClr>
              <a:buSzPts val="800"/>
              <a:buChar char="●"/>
              <a:defRPr sz="800">
                <a:solidFill>
                  <a:schemeClr val="dk1"/>
                </a:solidFill>
              </a:defRPr>
            </a:lvl7pPr>
            <a:lvl8pPr marL="3657600" lvl="7" indent="-279400" algn="r">
              <a:spcBef>
                <a:spcPts val="0"/>
              </a:spcBef>
              <a:spcAft>
                <a:spcPts val="0"/>
              </a:spcAft>
              <a:buClr>
                <a:schemeClr val="dk1"/>
              </a:buClr>
              <a:buSzPts val="800"/>
              <a:buChar char="○"/>
              <a:defRPr sz="800">
                <a:solidFill>
                  <a:schemeClr val="dk1"/>
                </a:solidFill>
              </a:defRPr>
            </a:lvl8pPr>
            <a:lvl9pPr marL="4114800" lvl="8" indent="-279400" algn="r">
              <a:spcBef>
                <a:spcPts val="0"/>
              </a:spcBef>
              <a:spcAft>
                <a:spcPts val="0"/>
              </a:spcAft>
              <a:buClr>
                <a:schemeClr val="dk1"/>
              </a:buClr>
              <a:buSzPts val="800"/>
              <a:buChar char="■"/>
              <a:defRPr sz="800">
                <a:solidFill>
                  <a:schemeClr val="dk1"/>
                </a:solidFill>
              </a:defRPr>
            </a:lvl9pPr>
          </a:lstStyle>
          <a:p>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Main Point 1" type="tx">
  <p:cSld name="TITLE_AND_BODY">
    <p:spTree>
      <p:nvGrpSpPr>
        <p:cNvPr id="1" name="Shape 146"/>
        <p:cNvGrpSpPr/>
        <p:nvPr/>
      </p:nvGrpSpPr>
      <p:grpSpPr>
        <a:xfrm>
          <a:off x="0" y="0"/>
          <a:ext cx="0" cy="0"/>
          <a:chOff x="0" y="0"/>
          <a:chExt cx="0" cy="0"/>
        </a:xfrm>
      </p:grpSpPr>
      <p:sp>
        <p:nvSpPr>
          <p:cNvPr id="147" name="Google Shape;147;p2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148" name="Google Shape;148;p25"/>
          <p:cNvSpPr txBox="1">
            <a:spLocks noGrp="1"/>
          </p:cNvSpPr>
          <p:nvPr>
            <p:ph type="subTitle" idx="1"/>
          </p:nvPr>
        </p:nvSpPr>
        <p:spPr>
          <a:xfrm>
            <a:off x="975300" y="1864050"/>
            <a:ext cx="7193400" cy="1415400"/>
          </a:xfrm>
          <a:prstGeom prst="rect">
            <a:avLst/>
          </a:prstGeom>
        </p:spPr>
        <p:txBody>
          <a:bodyPr spcFirstLastPara="1" wrap="square" lIns="91425" tIns="91425" rIns="91425" bIns="91425" anchor="ctr" anchorCtr="0">
            <a:spAutoFit/>
          </a:bodyPr>
          <a:lstStyle>
            <a:lvl1pPr lvl="0" algn="ctr">
              <a:lnSpc>
                <a:spcPct val="100000"/>
              </a:lnSpc>
              <a:spcBef>
                <a:spcPts val="0"/>
              </a:spcBef>
              <a:spcAft>
                <a:spcPts val="0"/>
              </a:spcAft>
              <a:buClr>
                <a:schemeClr val="dk1"/>
              </a:buClr>
              <a:buSzPts val="2650"/>
              <a:buFont typeface="Merriweather"/>
              <a:buNone/>
              <a:defRPr sz="2650">
                <a:solidFill>
                  <a:schemeClr val="dk1"/>
                </a:solidFill>
                <a:latin typeface="Merriweather"/>
                <a:ea typeface="Merriweather"/>
                <a:cs typeface="Merriweather"/>
                <a:sym typeface="Merriweather"/>
              </a:defRPr>
            </a:lvl1pPr>
            <a:lvl2pPr lvl="1" algn="ctr">
              <a:lnSpc>
                <a:spcPct val="100000"/>
              </a:lnSpc>
              <a:spcBef>
                <a:spcPts val="0"/>
              </a:spcBef>
              <a:spcAft>
                <a:spcPts val="0"/>
              </a:spcAft>
              <a:buClr>
                <a:schemeClr val="dk1"/>
              </a:buClr>
              <a:buSzPts val="2650"/>
              <a:buFont typeface="Merriweather"/>
              <a:buNone/>
              <a:defRPr sz="2650">
                <a:solidFill>
                  <a:schemeClr val="dk1"/>
                </a:solidFill>
                <a:latin typeface="Merriweather"/>
                <a:ea typeface="Merriweather"/>
                <a:cs typeface="Merriweather"/>
                <a:sym typeface="Merriweather"/>
              </a:defRPr>
            </a:lvl2pPr>
            <a:lvl3pPr lvl="2" algn="ctr">
              <a:lnSpc>
                <a:spcPct val="100000"/>
              </a:lnSpc>
              <a:spcBef>
                <a:spcPts val="0"/>
              </a:spcBef>
              <a:spcAft>
                <a:spcPts val="0"/>
              </a:spcAft>
              <a:buClr>
                <a:schemeClr val="dk1"/>
              </a:buClr>
              <a:buSzPts val="2650"/>
              <a:buFont typeface="Merriweather"/>
              <a:buNone/>
              <a:defRPr sz="2650">
                <a:solidFill>
                  <a:schemeClr val="dk1"/>
                </a:solidFill>
                <a:latin typeface="Merriweather"/>
                <a:ea typeface="Merriweather"/>
                <a:cs typeface="Merriweather"/>
                <a:sym typeface="Merriweather"/>
              </a:defRPr>
            </a:lvl3pPr>
            <a:lvl4pPr lvl="3" algn="ctr">
              <a:lnSpc>
                <a:spcPct val="100000"/>
              </a:lnSpc>
              <a:spcBef>
                <a:spcPts val="0"/>
              </a:spcBef>
              <a:spcAft>
                <a:spcPts val="0"/>
              </a:spcAft>
              <a:buClr>
                <a:schemeClr val="dk1"/>
              </a:buClr>
              <a:buSzPts val="2650"/>
              <a:buFont typeface="Merriweather"/>
              <a:buNone/>
              <a:defRPr sz="2650">
                <a:solidFill>
                  <a:schemeClr val="dk1"/>
                </a:solidFill>
                <a:latin typeface="Merriweather"/>
                <a:ea typeface="Merriweather"/>
                <a:cs typeface="Merriweather"/>
                <a:sym typeface="Merriweather"/>
              </a:defRPr>
            </a:lvl4pPr>
            <a:lvl5pPr lvl="4" algn="ctr">
              <a:lnSpc>
                <a:spcPct val="100000"/>
              </a:lnSpc>
              <a:spcBef>
                <a:spcPts val="0"/>
              </a:spcBef>
              <a:spcAft>
                <a:spcPts val="0"/>
              </a:spcAft>
              <a:buClr>
                <a:schemeClr val="dk1"/>
              </a:buClr>
              <a:buSzPts val="2650"/>
              <a:buFont typeface="Merriweather"/>
              <a:buNone/>
              <a:defRPr sz="2650">
                <a:solidFill>
                  <a:schemeClr val="dk1"/>
                </a:solidFill>
                <a:latin typeface="Merriweather"/>
                <a:ea typeface="Merriweather"/>
                <a:cs typeface="Merriweather"/>
                <a:sym typeface="Merriweather"/>
              </a:defRPr>
            </a:lvl5pPr>
            <a:lvl6pPr lvl="5" algn="ctr">
              <a:lnSpc>
                <a:spcPct val="100000"/>
              </a:lnSpc>
              <a:spcBef>
                <a:spcPts val="0"/>
              </a:spcBef>
              <a:spcAft>
                <a:spcPts val="0"/>
              </a:spcAft>
              <a:buClr>
                <a:schemeClr val="dk1"/>
              </a:buClr>
              <a:buSzPts val="2650"/>
              <a:buFont typeface="Merriweather"/>
              <a:buNone/>
              <a:defRPr sz="2650">
                <a:solidFill>
                  <a:schemeClr val="dk1"/>
                </a:solidFill>
                <a:latin typeface="Merriweather"/>
                <a:ea typeface="Merriweather"/>
                <a:cs typeface="Merriweather"/>
                <a:sym typeface="Merriweather"/>
              </a:defRPr>
            </a:lvl6pPr>
            <a:lvl7pPr lvl="6" algn="ctr">
              <a:lnSpc>
                <a:spcPct val="100000"/>
              </a:lnSpc>
              <a:spcBef>
                <a:spcPts val="0"/>
              </a:spcBef>
              <a:spcAft>
                <a:spcPts val="0"/>
              </a:spcAft>
              <a:buClr>
                <a:schemeClr val="dk1"/>
              </a:buClr>
              <a:buSzPts val="2650"/>
              <a:buFont typeface="Merriweather"/>
              <a:buNone/>
              <a:defRPr sz="2650">
                <a:solidFill>
                  <a:schemeClr val="dk1"/>
                </a:solidFill>
                <a:latin typeface="Merriweather"/>
                <a:ea typeface="Merriweather"/>
                <a:cs typeface="Merriweather"/>
                <a:sym typeface="Merriweather"/>
              </a:defRPr>
            </a:lvl7pPr>
            <a:lvl8pPr lvl="7" algn="ctr">
              <a:lnSpc>
                <a:spcPct val="100000"/>
              </a:lnSpc>
              <a:spcBef>
                <a:spcPts val="0"/>
              </a:spcBef>
              <a:spcAft>
                <a:spcPts val="0"/>
              </a:spcAft>
              <a:buClr>
                <a:schemeClr val="dk1"/>
              </a:buClr>
              <a:buSzPts val="2650"/>
              <a:buFont typeface="Merriweather"/>
              <a:buNone/>
              <a:defRPr sz="2650">
                <a:solidFill>
                  <a:schemeClr val="dk1"/>
                </a:solidFill>
                <a:latin typeface="Merriweather"/>
                <a:ea typeface="Merriweather"/>
                <a:cs typeface="Merriweather"/>
                <a:sym typeface="Merriweather"/>
              </a:defRPr>
            </a:lvl8pPr>
            <a:lvl9pPr lvl="8" algn="ctr">
              <a:lnSpc>
                <a:spcPct val="100000"/>
              </a:lnSpc>
              <a:spcBef>
                <a:spcPts val="0"/>
              </a:spcBef>
              <a:spcAft>
                <a:spcPts val="0"/>
              </a:spcAft>
              <a:buClr>
                <a:schemeClr val="dk1"/>
              </a:buClr>
              <a:buSzPts val="2650"/>
              <a:buFont typeface="Merriweather"/>
              <a:buNone/>
              <a:defRPr sz="2650">
                <a:solidFill>
                  <a:schemeClr val="dk1"/>
                </a:solidFill>
                <a:latin typeface="Merriweather"/>
                <a:ea typeface="Merriweather"/>
                <a:cs typeface="Merriweather"/>
                <a:sym typeface="Merriweather"/>
              </a:defRPr>
            </a:lvl9pPr>
          </a:lstStyle>
          <a:p>
            <a:endParaRPr/>
          </a:p>
        </p:txBody>
      </p:sp>
      <p:sp>
        <p:nvSpPr>
          <p:cNvPr id="149" name="Google Shape;149;p25"/>
          <p:cNvSpPr txBox="1">
            <a:spLocks noGrp="1"/>
          </p:cNvSpPr>
          <p:nvPr>
            <p:ph type="body" idx="2"/>
          </p:nvPr>
        </p:nvSpPr>
        <p:spPr>
          <a:xfrm>
            <a:off x="196951" y="196725"/>
            <a:ext cx="1859100" cy="209100"/>
          </a:xfrm>
          <a:prstGeom prst="rect">
            <a:avLst/>
          </a:prstGeom>
        </p:spPr>
        <p:txBody>
          <a:bodyPr spcFirstLastPara="1" wrap="square" lIns="91425" tIns="91425" rIns="91425" bIns="91425" anchor="ctr" anchorCtr="0">
            <a:noAutofit/>
          </a:bodyPr>
          <a:lstStyle>
            <a:lvl1pPr marL="457200" lvl="0" indent="-279400">
              <a:spcBef>
                <a:spcPts val="0"/>
              </a:spcBef>
              <a:spcAft>
                <a:spcPts val="0"/>
              </a:spcAft>
              <a:buClr>
                <a:schemeClr val="dk1"/>
              </a:buClr>
              <a:buSzPts val="800"/>
              <a:buChar char="●"/>
              <a:defRPr sz="800">
                <a:solidFill>
                  <a:schemeClr val="dk1"/>
                </a:solidFill>
              </a:defRPr>
            </a:lvl1pPr>
            <a:lvl2pPr marL="914400" lvl="1" indent="-279400">
              <a:spcBef>
                <a:spcPts val="0"/>
              </a:spcBef>
              <a:spcAft>
                <a:spcPts val="0"/>
              </a:spcAft>
              <a:buClr>
                <a:schemeClr val="dk1"/>
              </a:buClr>
              <a:buSzPts val="800"/>
              <a:buChar char="○"/>
              <a:defRPr>
                <a:solidFill>
                  <a:schemeClr val="dk1"/>
                </a:solidFill>
              </a:defRPr>
            </a:lvl2pPr>
            <a:lvl3pPr marL="1371600" lvl="2" indent="-279400">
              <a:spcBef>
                <a:spcPts val="0"/>
              </a:spcBef>
              <a:spcAft>
                <a:spcPts val="0"/>
              </a:spcAft>
              <a:buClr>
                <a:schemeClr val="dk1"/>
              </a:buClr>
              <a:buSzPts val="800"/>
              <a:buChar char="■"/>
              <a:defRPr sz="800">
                <a:solidFill>
                  <a:schemeClr val="dk1"/>
                </a:solidFill>
              </a:defRPr>
            </a:lvl3pPr>
            <a:lvl4pPr marL="1828800" lvl="3" indent="-279400">
              <a:spcBef>
                <a:spcPts val="0"/>
              </a:spcBef>
              <a:spcAft>
                <a:spcPts val="0"/>
              </a:spcAft>
              <a:buClr>
                <a:schemeClr val="dk1"/>
              </a:buClr>
              <a:buSzPts val="800"/>
              <a:buChar char="●"/>
              <a:defRPr sz="800">
                <a:solidFill>
                  <a:schemeClr val="dk1"/>
                </a:solidFill>
              </a:defRPr>
            </a:lvl4pPr>
            <a:lvl5pPr marL="2286000" lvl="4" indent="-279400">
              <a:spcBef>
                <a:spcPts val="0"/>
              </a:spcBef>
              <a:spcAft>
                <a:spcPts val="0"/>
              </a:spcAft>
              <a:buClr>
                <a:schemeClr val="dk1"/>
              </a:buClr>
              <a:buSzPts val="800"/>
              <a:buChar char="○"/>
              <a:defRPr sz="800">
                <a:solidFill>
                  <a:schemeClr val="dk1"/>
                </a:solidFill>
              </a:defRPr>
            </a:lvl5pPr>
            <a:lvl6pPr marL="2743200" lvl="5" indent="-279400">
              <a:spcBef>
                <a:spcPts val="0"/>
              </a:spcBef>
              <a:spcAft>
                <a:spcPts val="0"/>
              </a:spcAft>
              <a:buClr>
                <a:schemeClr val="dk1"/>
              </a:buClr>
              <a:buSzPts val="800"/>
              <a:buChar char="■"/>
              <a:defRPr sz="800">
                <a:solidFill>
                  <a:schemeClr val="dk1"/>
                </a:solidFill>
              </a:defRPr>
            </a:lvl6pPr>
            <a:lvl7pPr marL="3200400" lvl="6" indent="-279400">
              <a:spcBef>
                <a:spcPts val="0"/>
              </a:spcBef>
              <a:spcAft>
                <a:spcPts val="0"/>
              </a:spcAft>
              <a:buClr>
                <a:schemeClr val="dk1"/>
              </a:buClr>
              <a:buSzPts val="800"/>
              <a:buChar char="●"/>
              <a:defRPr sz="800">
                <a:solidFill>
                  <a:schemeClr val="dk1"/>
                </a:solidFill>
              </a:defRPr>
            </a:lvl7pPr>
            <a:lvl8pPr marL="3657600" lvl="7" indent="-279400">
              <a:spcBef>
                <a:spcPts val="0"/>
              </a:spcBef>
              <a:spcAft>
                <a:spcPts val="0"/>
              </a:spcAft>
              <a:buClr>
                <a:schemeClr val="dk1"/>
              </a:buClr>
              <a:buSzPts val="800"/>
              <a:buChar char="○"/>
              <a:defRPr sz="800">
                <a:solidFill>
                  <a:schemeClr val="dk1"/>
                </a:solidFill>
              </a:defRPr>
            </a:lvl8pPr>
            <a:lvl9pPr marL="4114800" lvl="8" indent="-279400">
              <a:spcBef>
                <a:spcPts val="0"/>
              </a:spcBef>
              <a:spcAft>
                <a:spcPts val="0"/>
              </a:spcAft>
              <a:buClr>
                <a:schemeClr val="dk1"/>
              </a:buClr>
              <a:buSzPts val="800"/>
              <a:buChar char="■"/>
              <a:defRPr sz="800">
                <a:solidFill>
                  <a:schemeClr val="dk1"/>
                </a:solidFill>
              </a:defRPr>
            </a:lvl9pPr>
          </a:lstStyle>
          <a:p>
            <a:endParaRPr/>
          </a:p>
        </p:txBody>
      </p:sp>
      <p:sp>
        <p:nvSpPr>
          <p:cNvPr id="150" name="Google Shape;150;p25"/>
          <p:cNvSpPr txBox="1">
            <a:spLocks noGrp="1"/>
          </p:cNvSpPr>
          <p:nvPr>
            <p:ph type="body" idx="3"/>
          </p:nvPr>
        </p:nvSpPr>
        <p:spPr>
          <a:xfrm>
            <a:off x="7087526" y="196725"/>
            <a:ext cx="1933500" cy="209100"/>
          </a:xfrm>
          <a:prstGeom prst="rect">
            <a:avLst/>
          </a:prstGeom>
        </p:spPr>
        <p:txBody>
          <a:bodyPr spcFirstLastPara="1" wrap="square" lIns="91425" tIns="91425" rIns="91425" bIns="91425" anchor="ctr" anchorCtr="0">
            <a:noAutofit/>
          </a:bodyPr>
          <a:lstStyle>
            <a:lvl1pPr marL="457200" lvl="0" indent="-279400" algn="r">
              <a:spcBef>
                <a:spcPts val="0"/>
              </a:spcBef>
              <a:spcAft>
                <a:spcPts val="0"/>
              </a:spcAft>
              <a:buClr>
                <a:schemeClr val="dk1"/>
              </a:buClr>
              <a:buSzPts val="800"/>
              <a:buChar char="●"/>
              <a:defRPr sz="800">
                <a:solidFill>
                  <a:schemeClr val="dk1"/>
                </a:solidFill>
              </a:defRPr>
            </a:lvl1pPr>
            <a:lvl2pPr marL="914400" lvl="1" indent="-279400" algn="r">
              <a:spcBef>
                <a:spcPts val="0"/>
              </a:spcBef>
              <a:spcAft>
                <a:spcPts val="0"/>
              </a:spcAft>
              <a:buClr>
                <a:schemeClr val="dk1"/>
              </a:buClr>
              <a:buSzPts val="800"/>
              <a:buChar char="○"/>
              <a:defRPr>
                <a:solidFill>
                  <a:schemeClr val="dk1"/>
                </a:solidFill>
              </a:defRPr>
            </a:lvl2pPr>
            <a:lvl3pPr marL="1371600" lvl="2" indent="-279400" algn="r">
              <a:spcBef>
                <a:spcPts val="0"/>
              </a:spcBef>
              <a:spcAft>
                <a:spcPts val="0"/>
              </a:spcAft>
              <a:buClr>
                <a:schemeClr val="dk1"/>
              </a:buClr>
              <a:buSzPts val="800"/>
              <a:buChar char="■"/>
              <a:defRPr sz="800">
                <a:solidFill>
                  <a:schemeClr val="dk1"/>
                </a:solidFill>
              </a:defRPr>
            </a:lvl3pPr>
            <a:lvl4pPr marL="1828800" lvl="3" indent="-279400" algn="r">
              <a:spcBef>
                <a:spcPts val="0"/>
              </a:spcBef>
              <a:spcAft>
                <a:spcPts val="0"/>
              </a:spcAft>
              <a:buClr>
                <a:schemeClr val="dk1"/>
              </a:buClr>
              <a:buSzPts val="800"/>
              <a:buChar char="●"/>
              <a:defRPr sz="800">
                <a:solidFill>
                  <a:schemeClr val="dk1"/>
                </a:solidFill>
              </a:defRPr>
            </a:lvl4pPr>
            <a:lvl5pPr marL="2286000" lvl="4" indent="-279400" algn="r">
              <a:spcBef>
                <a:spcPts val="0"/>
              </a:spcBef>
              <a:spcAft>
                <a:spcPts val="0"/>
              </a:spcAft>
              <a:buClr>
                <a:schemeClr val="dk1"/>
              </a:buClr>
              <a:buSzPts val="800"/>
              <a:buChar char="○"/>
              <a:defRPr sz="800">
                <a:solidFill>
                  <a:schemeClr val="dk1"/>
                </a:solidFill>
              </a:defRPr>
            </a:lvl5pPr>
            <a:lvl6pPr marL="2743200" lvl="5" indent="-279400" algn="r">
              <a:spcBef>
                <a:spcPts val="0"/>
              </a:spcBef>
              <a:spcAft>
                <a:spcPts val="0"/>
              </a:spcAft>
              <a:buClr>
                <a:schemeClr val="dk1"/>
              </a:buClr>
              <a:buSzPts val="800"/>
              <a:buChar char="■"/>
              <a:defRPr sz="800">
                <a:solidFill>
                  <a:schemeClr val="dk1"/>
                </a:solidFill>
              </a:defRPr>
            </a:lvl6pPr>
            <a:lvl7pPr marL="3200400" lvl="6" indent="-279400" algn="r">
              <a:spcBef>
                <a:spcPts val="0"/>
              </a:spcBef>
              <a:spcAft>
                <a:spcPts val="0"/>
              </a:spcAft>
              <a:buClr>
                <a:schemeClr val="dk1"/>
              </a:buClr>
              <a:buSzPts val="800"/>
              <a:buChar char="●"/>
              <a:defRPr sz="800">
                <a:solidFill>
                  <a:schemeClr val="dk1"/>
                </a:solidFill>
              </a:defRPr>
            </a:lvl7pPr>
            <a:lvl8pPr marL="3657600" lvl="7" indent="-279400" algn="r">
              <a:spcBef>
                <a:spcPts val="0"/>
              </a:spcBef>
              <a:spcAft>
                <a:spcPts val="0"/>
              </a:spcAft>
              <a:buClr>
                <a:schemeClr val="dk1"/>
              </a:buClr>
              <a:buSzPts val="800"/>
              <a:buChar char="○"/>
              <a:defRPr sz="800">
                <a:solidFill>
                  <a:schemeClr val="dk1"/>
                </a:solidFill>
              </a:defRPr>
            </a:lvl8pPr>
            <a:lvl9pPr marL="4114800" lvl="8" indent="-279400" algn="r">
              <a:spcBef>
                <a:spcPts val="0"/>
              </a:spcBef>
              <a:spcAft>
                <a:spcPts val="0"/>
              </a:spcAft>
              <a:buClr>
                <a:schemeClr val="dk1"/>
              </a:buClr>
              <a:buSzPts val="800"/>
              <a:buChar char="■"/>
              <a:defRPr sz="800">
                <a:solidFill>
                  <a:schemeClr val="dk1"/>
                </a:solidFill>
              </a:defRPr>
            </a:lvl9pPr>
          </a:lstStyle>
          <a:p>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Main Point 2">
  <p:cSld name="TITLE_AND_BODY_1">
    <p:bg>
      <p:bgPr>
        <a:solidFill>
          <a:schemeClr val="dk1"/>
        </a:solidFill>
        <a:effectLst/>
      </p:bgPr>
    </p:bg>
    <p:spTree>
      <p:nvGrpSpPr>
        <p:cNvPr id="1" name="Shape 151"/>
        <p:cNvGrpSpPr/>
        <p:nvPr/>
      </p:nvGrpSpPr>
      <p:grpSpPr>
        <a:xfrm>
          <a:off x="0" y="0"/>
          <a:ext cx="0" cy="0"/>
          <a:chOff x="0" y="0"/>
          <a:chExt cx="0" cy="0"/>
        </a:xfrm>
      </p:grpSpPr>
      <p:sp>
        <p:nvSpPr>
          <p:cNvPr id="152" name="Google Shape;152;p2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
        <p:nvSpPr>
          <p:cNvPr id="153" name="Google Shape;153;p26"/>
          <p:cNvSpPr txBox="1">
            <a:spLocks noGrp="1"/>
          </p:cNvSpPr>
          <p:nvPr>
            <p:ph type="subTitle" idx="1"/>
          </p:nvPr>
        </p:nvSpPr>
        <p:spPr>
          <a:xfrm>
            <a:off x="975300" y="1864050"/>
            <a:ext cx="7193400" cy="1415400"/>
          </a:xfrm>
          <a:prstGeom prst="rect">
            <a:avLst/>
          </a:prstGeom>
        </p:spPr>
        <p:txBody>
          <a:bodyPr spcFirstLastPara="1" wrap="square" lIns="91425" tIns="91425" rIns="91425" bIns="91425" anchor="ctr" anchorCtr="0">
            <a:spAutoFit/>
          </a:bodyPr>
          <a:lstStyle>
            <a:lvl1pPr lvl="0" algn="ctr">
              <a:lnSpc>
                <a:spcPct val="100000"/>
              </a:lnSpc>
              <a:spcBef>
                <a:spcPts val="0"/>
              </a:spcBef>
              <a:spcAft>
                <a:spcPts val="0"/>
              </a:spcAft>
              <a:buClr>
                <a:schemeClr val="lt1"/>
              </a:buClr>
              <a:buSzPts val="2650"/>
              <a:buFont typeface="Merriweather"/>
              <a:buNone/>
              <a:defRPr sz="2650">
                <a:solidFill>
                  <a:schemeClr val="lt1"/>
                </a:solidFill>
                <a:latin typeface="Merriweather"/>
                <a:ea typeface="Merriweather"/>
                <a:cs typeface="Merriweather"/>
                <a:sym typeface="Merriweather"/>
              </a:defRPr>
            </a:lvl1pPr>
            <a:lvl2pPr lvl="1" algn="ctr">
              <a:lnSpc>
                <a:spcPct val="100000"/>
              </a:lnSpc>
              <a:spcBef>
                <a:spcPts val="0"/>
              </a:spcBef>
              <a:spcAft>
                <a:spcPts val="0"/>
              </a:spcAft>
              <a:buClr>
                <a:schemeClr val="lt1"/>
              </a:buClr>
              <a:buSzPts val="2650"/>
              <a:buFont typeface="Merriweather"/>
              <a:buNone/>
              <a:defRPr sz="2650">
                <a:solidFill>
                  <a:schemeClr val="lt1"/>
                </a:solidFill>
                <a:latin typeface="Merriweather"/>
                <a:ea typeface="Merriweather"/>
                <a:cs typeface="Merriweather"/>
                <a:sym typeface="Merriweather"/>
              </a:defRPr>
            </a:lvl2pPr>
            <a:lvl3pPr lvl="2" algn="ctr">
              <a:lnSpc>
                <a:spcPct val="100000"/>
              </a:lnSpc>
              <a:spcBef>
                <a:spcPts val="0"/>
              </a:spcBef>
              <a:spcAft>
                <a:spcPts val="0"/>
              </a:spcAft>
              <a:buClr>
                <a:schemeClr val="lt1"/>
              </a:buClr>
              <a:buSzPts val="2650"/>
              <a:buFont typeface="Merriweather"/>
              <a:buNone/>
              <a:defRPr sz="2650">
                <a:solidFill>
                  <a:schemeClr val="lt1"/>
                </a:solidFill>
                <a:latin typeface="Merriweather"/>
                <a:ea typeface="Merriweather"/>
                <a:cs typeface="Merriweather"/>
                <a:sym typeface="Merriweather"/>
              </a:defRPr>
            </a:lvl3pPr>
            <a:lvl4pPr lvl="3" algn="ctr">
              <a:lnSpc>
                <a:spcPct val="100000"/>
              </a:lnSpc>
              <a:spcBef>
                <a:spcPts val="0"/>
              </a:spcBef>
              <a:spcAft>
                <a:spcPts val="0"/>
              </a:spcAft>
              <a:buClr>
                <a:schemeClr val="lt1"/>
              </a:buClr>
              <a:buSzPts val="2650"/>
              <a:buFont typeface="Merriweather"/>
              <a:buNone/>
              <a:defRPr sz="2650">
                <a:solidFill>
                  <a:schemeClr val="lt1"/>
                </a:solidFill>
                <a:latin typeface="Merriweather"/>
                <a:ea typeface="Merriweather"/>
                <a:cs typeface="Merriweather"/>
                <a:sym typeface="Merriweather"/>
              </a:defRPr>
            </a:lvl4pPr>
            <a:lvl5pPr lvl="4" algn="ctr">
              <a:lnSpc>
                <a:spcPct val="100000"/>
              </a:lnSpc>
              <a:spcBef>
                <a:spcPts val="0"/>
              </a:spcBef>
              <a:spcAft>
                <a:spcPts val="0"/>
              </a:spcAft>
              <a:buClr>
                <a:schemeClr val="lt1"/>
              </a:buClr>
              <a:buSzPts val="2650"/>
              <a:buFont typeface="Merriweather"/>
              <a:buNone/>
              <a:defRPr sz="2650">
                <a:solidFill>
                  <a:schemeClr val="lt1"/>
                </a:solidFill>
                <a:latin typeface="Merriweather"/>
                <a:ea typeface="Merriweather"/>
                <a:cs typeface="Merriweather"/>
                <a:sym typeface="Merriweather"/>
              </a:defRPr>
            </a:lvl5pPr>
            <a:lvl6pPr lvl="5" algn="ctr">
              <a:lnSpc>
                <a:spcPct val="100000"/>
              </a:lnSpc>
              <a:spcBef>
                <a:spcPts val="0"/>
              </a:spcBef>
              <a:spcAft>
                <a:spcPts val="0"/>
              </a:spcAft>
              <a:buClr>
                <a:schemeClr val="lt1"/>
              </a:buClr>
              <a:buSzPts val="2650"/>
              <a:buFont typeface="Merriweather"/>
              <a:buNone/>
              <a:defRPr sz="2650">
                <a:solidFill>
                  <a:schemeClr val="lt1"/>
                </a:solidFill>
                <a:latin typeface="Merriweather"/>
                <a:ea typeface="Merriweather"/>
                <a:cs typeface="Merriweather"/>
                <a:sym typeface="Merriweather"/>
              </a:defRPr>
            </a:lvl6pPr>
            <a:lvl7pPr lvl="6" algn="ctr">
              <a:lnSpc>
                <a:spcPct val="100000"/>
              </a:lnSpc>
              <a:spcBef>
                <a:spcPts val="0"/>
              </a:spcBef>
              <a:spcAft>
                <a:spcPts val="0"/>
              </a:spcAft>
              <a:buClr>
                <a:schemeClr val="lt1"/>
              </a:buClr>
              <a:buSzPts val="2650"/>
              <a:buFont typeface="Merriweather"/>
              <a:buNone/>
              <a:defRPr sz="2650">
                <a:solidFill>
                  <a:schemeClr val="lt1"/>
                </a:solidFill>
                <a:latin typeface="Merriweather"/>
                <a:ea typeface="Merriweather"/>
                <a:cs typeface="Merriweather"/>
                <a:sym typeface="Merriweather"/>
              </a:defRPr>
            </a:lvl7pPr>
            <a:lvl8pPr lvl="7" algn="ctr">
              <a:lnSpc>
                <a:spcPct val="100000"/>
              </a:lnSpc>
              <a:spcBef>
                <a:spcPts val="0"/>
              </a:spcBef>
              <a:spcAft>
                <a:spcPts val="0"/>
              </a:spcAft>
              <a:buClr>
                <a:schemeClr val="lt1"/>
              </a:buClr>
              <a:buSzPts val="2650"/>
              <a:buFont typeface="Merriweather"/>
              <a:buNone/>
              <a:defRPr sz="2650">
                <a:solidFill>
                  <a:schemeClr val="lt1"/>
                </a:solidFill>
                <a:latin typeface="Merriweather"/>
                <a:ea typeface="Merriweather"/>
                <a:cs typeface="Merriweather"/>
                <a:sym typeface="Merriweather"/>
              </a:defRPr>
            </a:lvl8pPr>
            <a:lvl9pPr lvl="8" algn="ctr">
              <a:lnSpc>
                <a:spcPct val="100000"/>
              </a:lnSpc>
              <a:spcBef>
                <a:spcPts val="0"/>
              </a:spcBef>
              <a:spcAft>
                <a:spcPts val="0"/>
              </a:spcAft>
              <a:buClr>
                <a:schemeClr val="lt1"/>
              </a:buClr>
              <a:buSzPts val="2650"/>
              <a:buFont typeface="Merriweather"/>
              <a:buNone/>
              <a:defRPr sz="2650">
                <a:solidFill>
                  <a:schemeClr val="lt1"/>
                </a:solidFill>
                <a:latin typeface="Merriweather"/>
                <a:ea typeface="Merriweather"/>
                <a:cs typeface="Merriweather"/>
                <a:sym typeface="Merriweather"/>
              </a:defRPr>
            </a:lvl9pPr>
          </a:lstStyle>
          <a:p>
            <a:endParaRPr/>
          </a:p>
        </p:txBody>
      </p:sp>
      <p:sp>
        <p:nvSpPr>
          <p:cNvPr id="154" name="Google Shape;154;p26"/>
          <p:cNvSpPr txBox="1">
            <a:spLocks noGrp="1"/>
          </p:cNvSpPr>
          <p:nvPr>
            <p:ph type="body" idx="2"/>
          </p:nvPr>
        </p:nvSpPr>
        <p:spPr>
          <a:xfrm>
            <a:off x="196951" y="196725"/>
            <a:ext cx="1860300" cy="209100"/>
          </a:xfrm>
          <a:prstGeom prst="rect">
            <a:avLst/>
          </a:prstGeom>
        </p:spPr>
        <p:txBody>
          <a:bodyPr spcFirstLastPara="1" wrap="square" lIns="91425" tIns="91425" rIns="91425" bIns="91425" anchor="ctr" anchorCtr="0">
            <a:noAutofit/>
          </a:bodyPr>
          <a:lstStyle>
            <a:lvl1pPr marL="457200" lvl="0" indent="-279400">
              <a:spcBef>
                <a:spcPts val="0"/>
              </a:spcBef>
              <a:spcAft>
                <a:spcPts val="0"/>
              </a:spcAft>
              <a:buClr>
                <a:schemeClr val="lt1"/>
              </a:buClr>
              <a:buSzPts val="800"/>
              <a:buChar char="●"/>
              <a:defRPr sz="800">
                <a:solidFill>
                  <a:schemeClr val="lt1"/>
                </a:solidFill>
              </a:defRPr>
            </a:lvl1pPr>
            <a:lvl2pPr marL="914400" lvl="1" indent="-279400">
              <a:spcBef>
                <a:spcPts val="0"/>
              </a:spcBef>
              <a:spcAft>
                <a:spcPts val="0"/>
              </a:spcAft>
              <a:buClr>
                <a:schemeClr val="lt1"/>
              </a:buClr>
              <a:buSzPts val="800"/>
              <a:buChar char="○"/>
              <a:defRPr>
                <a:solidFill>
                  <a:schemeClr val="lt1"/>
                </a:solidFill>
              </a:defRPr>
            </a:lvl2pPr>
            <a:lvl3pPr marL="1371600" lvl="2" indent="-279400">
              <a:spcBef>
                <a:spcPts val="0"/>
              </a:spcBef>
              <a:spcAft>
                <a:spcPts val="0"/>
              </a:spcAft>
              <a:buClr>
                <a:schemeClr val="lt1"/>
              </a:buClr>
              <a:buSzPts val="800"/>
              <a:buChar char="■"/>
              <a:defRPr sz="800">
                <a:solidFill>
                  <a:schemeClr val="lt1"/>
                </a:solidFill>
              </a:defRPr>
            </a:lvl3pPr>
            <a:lvl4pPr marL="1828800" lvl="3" indent="-279400">
              <a:spcBef>
                <a:spcPts val="0"/>
              </a:spcBef>
              <a:spcAft>
                <a:spcPts val="0"/>
              </a:spcAft>
              <a:buClr>
                <a:schemeClr val="lt1"/>
              </a:buClr>
              <a:buSzPts val="800"/>
              <a:buChar char="●"/>
              <a:defRPr sz="800">
                <a:solidFill>
                  <a:schemeClr val="lt1"/>
                </a:solidFill>
              </a:defRPr>
            </a:lvl4pPr>
            <a:lvl5pPr marL="2286000" lvl="4" indent="-279400">
              <a:spcBef>
                <a:spcPts val="0"/>
              </a:spcBef>
              <a:spcAft>
                <a:spcPts val="0"/>
              </a:spcAft>
              <a:buClr>
                <a:schemeClr val="lt1"/>
              </a:buClr>
              <a:buSzPts val="800"/>
              <a:buChar char="○"/>
              <a:defRPr sz="800">
                <a:solidFill>
                  <a:schemeClr val="lt1"/>
                </a:solidFill>
              </a:defRPr>
            </a:lvl5pPr>
            <a:lvl6pPr marL="2743200" lvl="5" indent="-279400">
              <a:spcBef>
                <a:spcPts val="0"/>
              </a:spcBef>
              <a:spcAft>
                <a:spcPts val="0"/>
              </a:spcAft>
              <a:buClr>
                <a:schemeClr val="lt1"/>
              </a:buClr>
              <a:buSzPts val="800"/>
              <a:buChar char="■"/>
              <a:defRPr sz="800">
                <a:solidFill>
                  <a:schemeClr val="lt1"/>
                </a:solidFill>
              </a:defRPr>
            </a:lvl6pPr>
            <a:lvl7pPr marL="3200400" lvl="6" indent="-279400">
              <a:spcBef>
                <a:spcPts val="0"/>
              </a:spcBef>
              <a:spcAft>
                <a:spcPts val="0"/>
              </a:spcAft>
              <a:buClr>
                <a:schemeClr val="lt1"/>
              </a:buClr>
              <a:buSzPts val="800"/>
              <a:buChar char="●"/>
              <a:defRPr sz="800">
                <a:solidFill>
                  <a:schemeClr val="lt1"/>
                </a:solidFill>
              </a:defRPr>
            </a:lvl7pPr>
            <a:lvl8pPr marL="3657600" lvl="7" indent="-279400">
              <a:spcBef>
                <a:spcPts val="0"/>
              </a:spcBef>
              <a:spcAft>
                <a:spcPts val="0"/>
              </a:spcAft>
              <a:buClr>
                <a:schemeClr val="lt1"/>
              </a:buClr>
              <a:buSzPts val="800"/>
              <a:buChar char="○"/>
              <a:defRPr sz="800">
                <a:solidFill>
                  <a:schemeClr val="lt1"/>
                </a:solidFill>
              </a:defRPr>
            </a:lvl8pPr>
            <a:lvl9pPr marL="4114800" lvl="8" indent="-279400">
              <a:spcBef>
                <a:spcPts val="0"/>
              </a:spcBef>
              <a:spcAft>
                <a:spcPts val="0"/>
              </a:spcAft>
              <a:buClr>
                <a:schemeClr val="lt1"/>
              </a:buClr>
              <a:buSzPts val="800"/>
              <a:buChar char="■"/>
              <a:defRPr sz="800">
                <a:solidFill>
                  <a:schemeClr val="lt1"/>
                </a:solidFill>
              </a:defRPr>
            </a:lvl9pPr>
          </a:lstStyle>
          <a:p>
            <a:endParaRPr/>
          </a:p>
        </p:txBody>
      </p:sp>
      <p:sp>
        <p:nvSpPr>
          <p:cNvPr id="155" name="Google Shape;155;p26"/>
          <p:cNvSpPr txBox="1">
            <a:spLocks noGrp="1"/>
          </p:cNvSpPr>
          <p:nvPr>
            <p:ph type="body" idx="3"/>
          </p:nvPr>
        </p:nvSpPr>
        <p:spPr>
          <a:xfrm>
            <a:off x="7087526" y="196725"/>
            <a:ext cx="1933500" cy="209100"/>
          </a:xfrm>
          <a:prstGeom prst="rect">
            <a:avLst/>
          </a:prstGeom>
        </p:spPr>
        <p:txBody>
          <a:bodyPr spcFirstLastPara="1" wrap="square" lIns="91425" tIns="91425" rIns="91425" bIns="91425" anchor="ctr" anchorCtr="0">
            <a:noAutofit/>
          </a:bodyPr>
          <a:lstStyle>
            <a:lvl1pPr marL="457200" lvl="0" indent="-279400" algn="r">
              <a:spcBef>
                <a:spcPts val="0"/>
              </a:spcBef>
              <a:spcAft>
                <a:spcPts val="0"/>
              </a:spcAft>
              <a:buClr>
                <a:schemeClr val="lt1"/>
              </a:buClr>
              <a:buSzPts val="800"/>
              <a:buChar char="●"/>
              <a:defRPr sz="800">
                <a:solidFill>
                  <a:schemeClr val="lt1"/>
                </a:solidFill>
              </a:defRPr>
            </a:lvl1pPr>
            <a:lvl2pPr marL="914400" lvl="1" indent="-279400" algn="r">
              <a:spcBef>
                <a:spcPts val="0"/>
              </a:spcBef>
              <a:spcAft>
                <a:spcPts val="0"/>
              </a:spcAft>
              <a:buClr>
                <a:schemeClr val="lt1"/>
              </a:buClr>
              <a:buSzPts val="800"/>
              <a:buChar char="○"/>
              <a:defRPr>
                <a:solidFill>
                  <a:schemeClr val="lt1"/>
                </a:solidFill>
              </a:defRPr>
            </a:lvl2pPr>
            <a:lvl3pPr marL="1371600" lvl="2" indent="-279400" algn="r">
              <a:spcBef>
                <a:spcPts val="0"/>
              </a:spcBef>
              <a:spcAft>
                <a:spcPts val="0"/>
              </a:spcAft>
              <a:buClr>
                <a:schemeClr val="lt1"/>
              </a:buClr>
              <a:buSzPts val="800"/>
              <a:buChar char="■"/>
              <a:defRPr sz="800">
                <a:solidFill>
                  <a:schemeClr val="lt1"/>
                </a:solidFill>
              </a:defRPr>
            </a:lvl3pPr>
            <a:lvl4pPr marL="1828800" lvl="3" indent="-279400" algn="r">
              <a:spcBef>
                <a:spcPts val="0"/>
              </a:spcBef>
              <a:spcAft>
                <a:spcPts val="0"/>
              </a:spcAft>
              <a:buClr>
                <a:schemeClr val="lt1"/>
              </a:buClr>
              <a:buSzPts val="800"/>
              <a:buChar char="●"/>
              <a:defRPr sz="800">
                <a:solidFill>
                  <a:schemeClr val="lt1"/>
                </a:solidFill>
              </a:defRPr>
            </a:lvl4pPr>
            <a:lvl5pPr marL="2286000" lvl="4" indent="-279400" algn="r">
              <a:spcBef>
                <a:spcPts val="0"/>
              </a:spcBef>
              <a:spcAft>
                <a:spcPts val="0"/>
              </a:spcAft>
              <a:buClr>
                <a:schemeClr val="lt1"/>
              </a:buClr>
              <a:buSzPts val="800"/>
              <a:buChar char="○"/>
              <a:defRPr sz="800">
                <a:solidFill>
                  <a:schemeClr val="lt1"/>
                </a:solidFill>
              </a:defRPr>
            </a:lvl5pPr>
            <a:lvl6pPr marL="2743200" lvl="5" indent="-279400" algn="r">
              <a:spcBef>
                <a:spcPts val="0"/>
              </a:spcBef>
              <a:spcAft>
                <a:spcPts val="0"/>
              </a:spcAft>
              <a:buClr>
                <a:schemeClr val="lt1"/>
              </a:buClr>
              <a:buSzPts val="800"/>
              <a:buChar char="■"/>
              <a:defRPr sz="800">
                <a:solidFill>
                  <a:schemeClr val="lt1"/>
                </a:solidFill>
              </a:defRPr>
            </a:lvl6pPr>
            <a:lvl7pPr marL="3200400" lvl="6" indent="-279400" algn="r">
              <a:spcBef>
                <a:spcPts val="0"/>
              </a:spcBef>
              <a:spcAft>
                <a:spcPts val="0"/>
              </a:spcAft>
              <a:buClr>
                <a:schemeClr val="lt1"/>
              </a:buClr>
              <a:buSzPts val="800"/>
              <a:buChar char="●"/>
              <a:defRPr sz="800">
                <a:solidFill>
                  <a:schemeClr val="lt1"/>
                </a:solidFill>
              </a:defRPr>
            </a:lvl7pPr>
            <a:lvl8pPr marL="3657600" lvl="7" indent="-279400" algn="r">
              <a:spcBef>
                <a:spcPts val="0"/>
              </a:spcBef>
              <a:spcAft>
                <a:spcPts val="0"/>
              </a:spcAft>
              <a:buClr>
                <a:schemeClr val="lt1"/>
              </a:buClr>
              <a:buSzPts val="800"/>
              <a:buChar char="○"/>
              <a:defRPr sz="800">
                <a:solidFill>
                  <a:schemeClr val="lt1"/>
                </a:solidFill>
              </a:defRPr>
            </a:lvl8pPr>
            <a:lvl9pPr marL="4114800" lvl="8" indent="-279400" algn="r">
              <a:spcBef>
                <a:spcPts val="0"/>
              </a:spcBef>
              <a:spcAft>
                <a:spcPts val="0"/>
              </a:spcAft>
              <a:buClr>
                <a:schemeClr val="lt1"/>
              </a:buClr>
              <a:buSzPts val="800"/>
              <a:buChar char="■"/>
              <a:defRPr sz="800">
                <a:solidFill>
                  <a:schemeClr val="lt1"/>
                </a:solidFill>
              </a:defRPr>
            </a:lvl9pPr>
          </a:lstStyle>
          <a:p>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body and image 1" type="twoColTx">
  <p:cSld name="TITLE_AND_TWO_COLUMNS">
    <p:spTree>
      <p:nvGrpSpPr>
        <p:cNvPr id="1" name="Shape 156"/>
        <p:cNvGrpSpPr/>
        <p:nvPr/>
      </p:nvGrpSpPr>
      <p:grpSpPr>
        <a:xfrm>
          <a:off x="0" y="0"/>
          <a:ext cx="0" cy="0"/>
          <a:chOff x="0" y="0"/>
          <a:chExt cx="0" cy="0"/>
        </a:xfrm>
      </p:grpSpPr>
      <p:sp>
        <p:nvSpPr>
          <p:cNvPr id="157" name="Google Shape;157;p27"/>
          <p:cNvSpPr txBox="1">
            <a:spLocks noGrp="1"/>
          </p:cNvSpPr>
          <p:nvPr>
            <p:ph type="title"/>
          </p:nvPr>
        </p:nvSpPr>
        <p:spPr>
          <a:xfrm>
            <a:off x="197375" y="1052750"/>
            <a:ext cx="3151800" cy="1632900"/>
          </a:xfrm>
          <a:prstGeom prst="rect">
            <a:avLst/>
          </a:prstGeom>
        </p:spPr>
        <p:txBody>
          <a:bodyPr spcFirstLastPara="1" wrap="square" lIns="91425" tIns="91425" rIns="91425" bIns="91425" anchor="b" anchorCtr="0">
            <a:noAutofit/>
          </a:bodyPr>
          <a:lstStyle>
            <a:lvl1pPr lvl="0">
              <a:spcBef>
                <a:spcPts val="0"/>
              </a:spcBef>
              <a:spcAft>
                <a:spcPts val="0"/>
              </a:spcAft>
              <a:buSzPts val="3450"/>
              <a:buNone/>
              <a:defRPr/>
            </a:lvl1pPr>
            <a:lvl2pPr lvl="1">
              <a:spcBef>
                <a:spcPts val="0"/>
              </a:spcBef>
              <a:spcAft>
                <a:spcPts val="0"/>
              </a:spcAft>
              <a:buSzPts val="3450"/>
              <a:buNone/>
              <a:defRPr/>
            </a:lvl2pPr>
            <a:lvl3pPr lvl="2">
              <a:spcBef>
                <a:spcPts val="0"/>
              </a:spcBef>
              <a:spcAft>
                <a:spcPts val="0"/>
              </a:spcAft>
              <a:buSzPts val="3450"/>
              <a:buNone/>
              <a:defRPr/>
            </a:lvl3pPr>
            <a:lvl4pPr lvl="3">
              <a:spcBef>
                <a:spcPts val="0"/>
              </a:spcBef>
              <a:spcAft>
                <a:spcPts val="0"/>
              </a:spcAft>
              <a:buSzPts val="3450"/>
              <a:buNone/>
              <a:defRPr/>
            </a:lvl4pPr>
            <a:lvl5pPr lvl="4">
              <a:spcBef>
                <a:spcPts val="0"/>
              </a:spcBef>
              <a:spcAft>
                <a:spcPts val="0"/>
              </a:spcAft>
              <a:buSzPts val="3450"/>
              <a:buNone/>
              <a:defRPr/>
            </a:lvl5pPr>
            <a:lvl6pPr lvl="5">
              <a:spcBef>
                <a:spcPts val="0"/>
              </a:spcBef>
              <a:spcAft>
                <a:spcPts val="0"/>
              </a:spcAft>
              <a:buSzPts val="3450"/>
              <a:buNone/>
              <a:defRPr/>
            </a:lvl6pPr>
            <a:lvl7pPr lvl="6">
              <a:spcBef>
                <a:spcPts val="0"/>
              </a:spcBef>
              <a:spcAft>
                <a:spcPts val="0"/>
              </a:spcAft>
              <a:buSzPts val="3450"/>
              <a:buNone/>
              <a:defRPr/>
            </a:lvl7pPr>
            <a:lvl8pPr lvl="7">
              <a:spcBef>
                <a:spcPts val="0"/>
              </a:spcBef>
              <a:spcAft>
                <a:spcPts val="0"/>
              </a:spcAft>
              <a:buSzPts val="3450"/>
              <a:buNone/>
              <a:defRPr/>
            </a:lvl8pPr>
            <a:lvl9pPr lvl="8">
              <a:spcBef>
                <a:spcPts val="0"/>
              </a:spcBef>
              <a:spcAft>
                <a:spcPts val="0"/>
              </a:spcAft>
              <a:buSzPts val="3450"/>
              <a:buNone/>
              <a:defRPr/>
            </a:lvl9pPr>
          </a:lstStyle>
          <a:p>
            <a:endParaRPr/>
          </a:p>
        </p:txBody>
      </p:sp>
      <p:sp>
        <p:nvSpPr>
          <p:cNvPr id="158" name="Google Shape;158;p27"/>
          <p:cNvSpPr txBox="1">
            <a:spLocks noGrp="1"/>
          </p:cNvSpPr>
          <p:nvPr>
            <p:ph type="body" idx="1"/>
          </p:nvPr>
        </p:nvSpPr>
        <p:spPr>
          <a:xfrm>
            <a:off x="197375" y="2685650"/>
            <a:ext cx="3151800" cy="1822500"/>
          </a:xfrm>
          <a:prstGeom prst="rect">
            <a:avLst/>
          </a:prstGeom>
        </p:spPr>
        <p:txBody>
          <a:bodyPr spcFirstLastPara="1" wrap="square" lIns="91425" tIns="91425" rIns="91425" bIns="91425" anchor="t" anchorCtr="0">
            <a:noAutofit/>
          </a:bodyPr>
          <a:lstStyle>
            <a:lvl1pPr marL="457200" lvl="0" indent="-292100">
              <a:lnSpc>
                <a:spcPct val="100000"/>
              </a:lnSpc>
              <a:spcBef>
                <a:spcPts val="0"/>
              </a:spcBef>
              <a:spcAft>
                <a:spcPts val="0"/>
              </a:spcAft>
              <a:buClr>
                <a:schemeClr val="dk1"/>
              </a:buClr>
              <a:buSzPts val="1000"/>
              <a:buChar char="●"/>
              <a:defRPr>
                <a:solidFill>
                  <a:schemeClr val="dk1"/>
                </a:solidFill>
              </a:defRPr>
            </a:lvl1pPr>
            <a:lvl2pPr marL="914400" lvl="1" indent="-292100">
              <a:lnSpc>
                <a:spcPct val="100000"/>
              </a:lnSpc>
              <a:spcBef>
                <a:spcPts val="0"/>
              </a:spcBef>
              <a:spcAft>
                <a:spcPts val="0"/>
              </a:spcAft>
              <a:buClr>
                <a:schemeClr val="dk1"/>
              </a:buClr>
              <a:buSzPts val="1000"/>
              <a:buChar char="○"/>
              <a:defRPr sz="1000">
                <a:solidFill>
                  <a:schemeClr val="dk1"/>
                </a:solidFill>
              </a:defRPr>
            </a:lvl2pPr>
            <a:lvl3pPr marL="1371600" lvl="2" indent="-292100">
              <a:lnSpc>
                <a:spcPct val="100000"/>
              </a:lnSpc>
              <a:spcBef>
                <a:spcPts val="0"/>
              </a:spcBef>
              <a:spcAft>
                <a:spcPts val="0"/>
              </a:spcAft>
              <a:buClr>
                <a:schemeClr val="dk1"/>
              </a:buClr>
              <a:buSzPts val="1000"/>
              <a:buChar char="■"/>
              <a:defRPr>
                <a:solidFill>
                  <a:schemeClr val="dk1"/>
                </a:solidFill>
              </a:defRPr>
            </a:lvl3pPr>
            <a:lvl4pPr marL="1828800" lvl="3" indent="-292100">
              <a:lnSpc>
                <a:spcPct val="100000"/>
              </a:lnSpc>
              <a:spcBef>
                <a:spcPts val="0"/>
              </a:spcBef>
              <a:spcAft>
                <a:spcPts val="0"/>
              </a:spcAft>
              <a:buClr>
                <a:schemeClr val="dk1"/>
              </a:buClr>
              <a:buSzPts val="1000"/>
              <a:buChar char="●"/>
              <a:defRPr>
                <a:solidFill>
                  <a:schemeClr val="dk1"/>
                </a:solidFill>
              </a:defRPr>
            </a:lvl4pPr>
            <a:lvl5pPr marL="2286000" lvl="4" indent="-292100">
              <a:lnSpc>
                <a:spcPct val="100000"/>
              </a:lnSpc>
              <a:spcBef>
                <a:spcPts val="0"/>
              </a:spcBef>
              <a:spcAft>
                <a:spcPts val="0"/>
              </a:spcAft>
              <a:buClr>
                <a:schemeClr val="dk1"/>
              </a:buClr>
              <a:buSzPts val="1000"/>
              <a:buChar char="○"/>
              <a:defRPr>
                <a:solidFill>
                  <a:schemeClr val="dk1"/>
                </a:solidFill>
              </a:defRPr>
            </a:lvl5pPr>
            <a:lvl6pPr marL="2743200" lvl="5" indent="-292100">
              <a:lnSpc>
                <a:spcPct val="100000"/>
              </a:lnSpc>
              <a:spcBef>
                <a:spcPts val="0"/>
              </a:spcBef>
              <a:spcAft>
                <a:spcPts val="0"/>
              </a:spcAft>
              <a:buClr>
                <a:schemeClr val="dk1"/>
              </a:buClr>
              <a:buSzPts val="1000"/>
              <a:buChar char="■"/>
              <a:defRPr>
                <a:solidFill>
                  <a:schemeClr val="dk1"/>
                </a:solidFill>
              </a:defRPr>
            </a:lvl6pPr>
            <a:lvl7pPr marL="3200400" lvl="6" indent="-292100">
              <a:lnSpc>
                <a:spcPct val="100000"/>
              </a:lnSpc>
              <a:spcBef>
                <a:spcPts val="0"/>
              </a:spcBef>
              <a:spcAft>
                <a:spcPts val="0"/>
              </a:spcAft>
              <a:buClr>
                <a:schemeClr val="dk1"/>
              </a:buClr>
              <a:buSzPts val="1000"/>
              <a:buChar char="●"/>
              <a:defRPr>
                <a:solidFill>
                  <a:schemeClr val="dk1"/>
                </a:solidFill>
              </a:defRPr>
            </a:lvl7pPr>
            <a:lvl8pPr marL="3657600" lvl="7" indent="-292100">
              <a:lnSpc>
                <a:spcPct val="100000"/>
              </a:lnSpc>
              <a:spcBef>
                <a:spcPts val="0"/>
              </a:spcBef>
              <a:spcAft>
                <a:spcPts val="0"/>
              </a:spcAft>
              <a:buClr>
                <a:schemeClr val="dk1"/>
              </a:buClr>
              <a:buSzPts val="1000"/>
              <a:buChar char="○"/>
              <a:defRPr>
                <a:solidFill>
                  <a:schemeClr val="dk1"/>
                </a:solidFill>
              </a:defRPr>
            </a:lvl8pPr>
            <a:lvl9pPr marL="4114800" lvl="8" indent="-292100">
              <a:lnSpc>
                <a:spcPct val="100000"/>
              </a:lnSpc>
              <a:spcBef>
                <a:spcPts val="0"/>
              </a:spcBef>
              <a:spcAft>
                <a:spcPts val="0"/>
              </a:spcAft>
              <a:buClr>
                <a:schemeClr val="dk1"/>
              </a:buClr>
              <a:buSzPts val="1000"/>
              <a:buChar char="■"/>
              <a:defRPr>
                <a:solidFill>
                  <a:schemeClr val="dk1"/>
                </a:solidFill>
              </a:defRPr>
            </a:lvl9pPr>
          </a:lstStyle>
          <a:p>
            <a:endParaRPr/>
          </a:p>
        </p:txBody>
      </p:sp>
      <p:sp>
        <p:nvSpPr>
          <p:cNvPr id="159" name="Google Shape;159;p2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160" name="Google Shape;160;p27"/>
          <p:cNvSpPr>
            <a:spLocks noGrp="1"/>
          </p:cNvSpPr>
          <p:nvPr>
            <p:ph type="pic" idx="2"/>
          </p:nvPr>
        </p:nvSpPr>
        <p:spPr>
          <a:xfrm>
            <a:off x="3726325" y="669925"/>
            <a:ext cx="5220900" cy="4276800"/>
          </a:xfrm>
          <a:prstGeom prst="round2DiagRect">
            <a:avLst>
              <a:gd name="adj1" fmla="val 16667"/>
              <a:gd name="adj2" fmla="val 0"/>
            </a:avLst>
          </a:prstGeom>
          <a:noFill/>
          <a:ln>
            <a:noFill/>
          </a:ln>
        </p:spPr>
      </p:sp>
      <p:sp>
        <p:nvSpPr>
          <p:cNvPr id="161" name="Google Shape;161;p27"/>
          <p:cNvSpPr txBox="1">
            <a:spLocks noGrp="1"/>
          </p:cNvSpPr>
          <p:nvPr>
            <p:ph type="body" idx="3"/>
          </p:nvPr>
        </p:nvSpPr>
        <p:spPr>
          <a:xfrm>
            <a:off x="196951" y="196725"/>
            <a:ext cx="1860600" cy="209100"/>
          </a:xfrm>
          <a:prstGeom prst="rect">
            <a:avLst/>
          </a:prstGeom>
        </p:spPr>
        <p:txBody>
          <a:bodyPr spcFirstLastPara="1" wrap="square" lIns="91425" tIns="91425" rIns="91425" bIns="91425" anchor="ctr" anchorCtr="0">
            <a:noAutofit/>
          </a:bodyPr>
          <a:lstStyle>
            <a:lvl1pPr marL="457200" lvl="0" indent="-279400">
              <a:spcBef>
                <a:spcPts val="0"/>
              </a:spcBef>
              <a:spcAft>
                <a:spcPts val="0"/>
              </a:spcAft>
              <a:buClr>
                <a:schemeClr val="dk1"/>
              </a:buClr>
              <a:buSzPts val="800"/>
              <a:buChar char="●"/>
              <a:defRPr sz="800">
                <a:solidFill>
                  <a:schemeClr val="dk1"/>
                </a:solidFill>
              </a:defRPr>
            </a:lvl1pPr>
            <a:lvl2pPr marL="914400" lvl="1" indent="-279400">
              <a:spcBef>
                <a:spcPts val="0"/>
              </a:spcBef>
              <a:spcAft>
                <a:spcPts val="0"/>
              </a:spcAft>
              <a:buClr>
                <a:schemeClr val="dk1"/>
              </a:buClr>
              <a:buSzPts val="800"/>
              <a:buChar char="○"/>
              <a:defRPr>
                <a:solidFill>
                  <a:schemeClr val="dk1"/>
                </a:solidFill>
              </a:defRPr>
            </a:lvl2pPr>
            <a:lvl3pPr marL="1371600" lvl="2" indent="-279400">
              <a:spcBef>
                <a:spcPts val="0"/>
              </a:spcBef>
              <a:spcAft>
                <a:spcPts val="0"/>
              </a:spcAft>
              <a:buClr>
                <a:schemeClr val="dk1"/>
              </a:buClr>
              <a:buSzPts val="800"/>
              <a:buChar char="■"/>
              <a:defRPr sz="800">
                <a:solidFill>
                  <a:schemeClr val="dk1"/>
                </a:solidFill>
              </a:defRPr>
            </a:lvl3pPr>
            <a:lvl4pPr marL="1828800" lvl="3" indent="-279400">
              <a:spcBef>
                <a:spcPts val="0"/>
              </a:spcBef>
              <a:spcAft>
                <a:spcPts val="0"/>
              </a:spcAft>
              <a:buClr>
                <a:schemeClr val="dk1"/>
              </a:buClr>
              <a:buSzPts val="800"/>
              <a:buChar char="●"/>
              <a:defRPr sz="800">
                <a:solidFill>
                  <a:schemeClr val="dk1"/>
                </a:solidFill>
              </a:defRPr>
            </a:lvl4pPr>
            <a:lvl5pPr marL="2286000" lvl="4" indent="-279400">
              <a:spcBef>
                <a:spcPts val="0"/>
              </a:spcBef>
              <a:spcAft>
                <a:spcPts val="0"/>
              </a:spcAft>
              <a:buClr>
                <a:schemeClr val="dk1"/>
              </a:buClr>
              <a:buSzPts val="800"/>
              <a:buChar char="○"/>
              <a:defRPr sz="800">
                <a:solidFill>
                  <a:schemeClr val="dk1"/>
                </a:solidFill>
              </a:defRPr>
            </a:lvl5pPr>
            <a:lvl6pPr marL="2743200" lvl="5" indent="-279400">
              <a:spcBef>
                <a:spcPts val="0"/>
              </a:spcBef>
              <a:spcAft>
                <a:spcPts val="0"/>
              </a:spcAft>
              <a:buClr>
                <a:schemeClr val="dk1"/>
              </a:buClr>
              <a:buSzPts val="800"/>
              <a:buChar char="■"/>
              <a:defRPr sz="800">
                <a:solidFill>
                  <a:schemeClr val="dk1"/>
                </a:solidFill>
              </a:defRPr>
            </a:lvl6pPr>
            <a:lvl7pPr marL="3200400" lvl="6" indent="-279400">
              <a:spcBef>
                <a:spcPts val="0"/>
              </a:spcBef>
              <a:spcAft>
                <a:spcPts val="0"/>
              </a:spcAft>
              <a:buClr>
                <a:schemeClr val="dk1"/>
              </a:buClr>
              <a:buSzPts val="800"/>
              <a:buChar char="●"/>
              <a:defRPr sz="800">
                <a:solidFill>
                  <a:schemeClr val="dk1"/>
                </a:solidFill>
              </a:defRPr>
            </a:lvl7pPr>
            <a:lvl8pPr marL="3657600" lvl="7" indent="-279400">
              <a:spcBef>
                <a:spcPts val="0"/>
              </a:spcBef>
              <a:spcAft>
                <a:spcPts val="0"/>
              </a:spcAft>
              <a:buClr>
                <a:schemeClr val="dk1"/>
              </a:buClr>
              <a:buSzPts val="800"/>
              <a:buChar char="○"/>
              <a:defRPr sz="800">
                <a:solidFill>
                  <a:schemeClr val="dk1"/>
                </a:solidFill>
              </a:defRPr>
            </a:lvl8pPr>
            <a:lvl9pPr marL="4114800" lvl="8" indent="-279400">
              <a:spcBef>
                <a:spcPts val="0"/>
              </a:spcBef>
              <a:spcAft>
                <a:spcPts val="0"/>
              </a:spcAft>
              <a:buClr>
                <a:schemeClr val="dk1"/>
              </a:buClr>
              <a:buSzPts val="800"/>
              <a:buChar char="■"/>
              <a:defRPr sz="800">
                <a:solidFill>
                  <a:schemeClr val="dk1"/>
                </a:solidFill>
              </a:defRPr>
            </a:lvl9pPr>
          </a:lstStyle>
          <a:p>
            <a:endParaRPr/>
          </a:p>
        </p:txBody>
      </p:sp>
      <p:sp>
        <p:nvSpPr>
          <p:cNvPr id="162" name="Google Shape;162;p27"/>
          <p:cNvSpPr txBox="1">
            <a:spLocks noGrp="1"/>
          </p:cNvSpPr>
          <p:nvPr>
            <p:ph type="body" idx="4"/>
          </p:nvPr>
        </p:nvSpPr>
        <p:spPr>
          <a:xfrm>
            <a:off x="7087526" y="196725"/>
            <a:ext cx="1933500" cy="209100"/>
          </a:xfrm>
          <a:prstGeom prst="rect">
            <a:avLst/>
          </a:prstGeom>
        </p:spPr>
        <p:txBody>
          <a:bodyPr spcFirstLastPara="1" wrap="square" lIns="91425" tIns="91425" rIns="91425" bIns="91425" anchor="ctr" anchorCtr="0">
            <a:noAutofit/>
          </a:bodyPr>
          <a:lstStyle>
            <a:lvl1pPr marL="457200" lvl="0" indent="-279400" algn="r">
              <a:spcBef>
                <a:spcPts val="0"/>
              </a:spcBef>
              <a:spcAft>
                <a:spcPts val="0"/>
              </a:spcAft>
              <a:buClr>
                <a:schemeClr val="dk1"/>
              </a:buClr>
              <a:buSzPts val="800"/>
              <a:buChar char="●"/>
              <a:defRPr sz="800">
                <a:solidFill>
                  <a:schemeClr val="dk1"/>
                </a:solidFill>
              </a:defRPr>
            </a:lvl1pPr>
            <a:lvl2pPr marL="914400" lvl="1" indent="-279400" algn="r">
              <a:spcBef>
                <a:spcPts val="0"/>
              </a:spcBef>
              <a:spcAft>
                <a:spcPts val="0"/>
              </a:spcAft>
              <a:buClr>
                <a:schemeClr val="dk1"/>
              </a:buClr>
              <a:buSzPts val="800"/>
              <a:buChar char="○"/>
              <a:defRPr>
                <a:solidFill>
                  <a:schemeClr val="dk1"/>
                </a:solidFill>
              </a:defRPr>
            </a:lvl2pPr>
            <a:lvl3pPr marL="1371600" lvl="2" indent="-279400" algn="r">
              <a:spcBef>
                <a:spcPts val="0"/>
              </a:spcBef>
              <a:spcAft>
                <a:spcPts val="0"/>
              </a:spcAft>
              <a:buClr>
                <a:schemeClr val="dk1"/>
              </a:buClr>
              <a:buSzPts val="800"/>
              <a:buChar char="■"/>
              <a:defRPr sz="800">
                <a:solidFill>
                  <a:schemeClr val="dk1"/>
                </a:solidFill>
              </a:defRPr>
            </a:lvl3pPr>
            <a:lvl4pPr marL="1828800" lvl="3" indent="-279400" algn="r">
              <a:spcBef>
                <a:spcPts val="0"/>
              </a:spcBef>
              <a:spcAft>
                <a:spcPts val="0"/>
              </a:spcAft>
              <a:buClr>
                <a:schemeClr val="dk1"/>
              </a:buClr>
              <a:buSzPts val="800"/>
              <a:buChar char="●"/>
              <a:defRPr sz="800">
                <a:solidFill>
                  <a:schemeClr val="dk1"/>
                </a:solidFill>
              </a:defRPr>
            </a:lvl4pPr>
            <a:lvl5pPr marL="2286000" lvl="4" indent="-279400" algn="r">
              <a:spcBef>
                <a:spcPts val="0"/>
              </a:spcBef>
              <a:spcAft>
                <a:spcPts val="0"/>
              </a:spcAft>
              <a:buClr>
                <a:schemeClr val="dk1"/>
              </a:buClr>
              <a:buSzPts val="800"/>
              <a:buChar char="○"/>
              <a:defRPr sz="800">
                <a:solidFill>
                  <a:schemeClr val="dk1"/>
                </a:solidFill>
              </a:defRPr>
            </a:lvl5pPr>
            <a:lvl6pPr marL="2743200" lvl="5" indent="-279400" algn="r">
              <a:spcBef>
                <a:spcPts val="0"/>
              </a:spcBef>
              <a:spcAft>
                <a:spcPts val="0"/>
              </a:spcAft>
              <a:buClr>
                <a:schemeClr val="dk1"/>
              </a:buClr>
              <a:buSzPts val="800"/>
              <a:buChar char="■"/>
              <a:defRPr sz="800">
                <a:solidFill>
                  <a:schemeClr val="dk1"/>
                </a:solidFill>
              </a:defRPr>
            </a:lvl6pPr>
            <a:lvl7pPr marL="3200400" lvl="6" indent="-279400" algn="r">
              <a:spcBef>
                <a:spcPts val="0"/>
              </a:spcBef>
              <a:spcAft>
                <a:spcPts val="0"/>
              </a:spcAft>
              <a:buClr>
                <a:schemeClr val="dk1"/>
              </a:buClr>
              <a:buSzPts val="800"/>
              <a:buChar char="●"/>
              <a:defRPr sz="800">
                <a:solidFill>
                  <a:schemeClr val="dk1"/>
                </a:solidFill>
              </a:defRPr>
            </a:lvl7pPr>
            <a:lvl8pPr marL="3657600" lvl="7" indent="-279400" algn="r">
              <a:spcBef>
                <a:spcPts val="0"/>
              </a:spcBef>
              <a:spcAft>
                <a:spcPts val="0"/>
              </a:spcAft>
              <a:buClr>
                <a:schemeClr val="dk1"/>
              </a:buClr>
              <a:buSzPts val="800"/>
              <a:buChar char="○"/>
              <a:defRPr sz="800">
                <a:solidFill>
                  <a:schemeClr val="dk1"/>
                </a:solidFill>
              </a:defRPr>
            </a:lvl8pPr>
            <a:lvl9pPr marL="4114800" lvl="8" indent="-279400" algn="r">
              <a:spcBef>
                <a:spcPts val="0"/>
              </a:spcBef>
              <a:spcAft>
                <a:spcPts val="0"/>
              </a:spcAft>
              <a:buClr>
                <a:schemeClr val="dk1"/>
              </a:buClr>
              <a:buSzPts val="800"/>
              <a:buChar char="■"/>
              <a:defRPr sz="800">
                <a:solidFill>
                  <a:schemeClr val="dk1"/>
                </a:solidFill>
              </a:defRPr>
            </a:lvl9pPr>
          </a:lstStyle>
          <a:p>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body and image 2">
  <p:cSld name="TITLE_AND_TWO_COLUMNS_1">
    <p:bg>
      <p:bgPr>
        <a:solidFill>
          <a:schemeClr val="dk1"/>
        </a:solidFill>
        <a:effectLst/>
      </p:bgPr>
    </p:bg>
    <p:spTree>
      <p:nvGrpSpPr>
        <p:cNvPr id="1" name="Shape 163"/>
        <p:cNvGrpSpPr/>
        <p:nvPr/>
      </p:nvGrpSpPr>
      <p:grpSpPr>
        <a:xfrm>
          <a:off x="0" y="0"/>
          <a:ext cx="0" cy="0"/>
          <a:chOff x="0" y="0"/>
          <a:chExt cx="0" cy="0"/>
        </a:xfrm>
      </p:grpSpPr>
      <p:sp>
        <p:nvSpPr>
          <p:cNvPr id="164" name="Google Shape;164;p28"/>
          <p:cNvSpPr txBox="1">
            <a:spLocks noGrp="1"/>
          </p:cNvSpPr>
          <p:nvPr>
            <p:ph type="title"/>
          </p:nvPr>
        </p:nvSpPr>
        <p:spPr>
          <a:xfrm>
            <a:off x="197375" y="1052750"/>
            <a:ext cx="3151800" cy="1632900"/>
          </a:xfrm>
          <a:prstGeom prst="rect">
            <a:avLst/>
          </a:prstGeom>
        </p:spPr>
        <p:txBody>
          <a:bodyPr spcFirstLastPara="1" wrap="square" lIns="91425" tIns="91425" rIns="91425" bIns="91425" anchor="b" anchorCtr="0">
            <a:noAutofit/>
          </a:bodyPr>
          <a:lstStyle>
            <a:lvl1pPr lvl="0">
              <a:spcBef>
                <a:spcPts val="0"/>
              </a:spcBef>
              <a:spcAft>
                <a:spcPts val="0"/>
              </a:spcAft>
              <a:buClr>
                <a:schemeClr val="lt1"/>
              </a:buClr>
              <a:buSzPts val="3450"/>
              <a:buNone/>
              <a:defRPr>
                <a:solidFill>
                  <a:schemeClr val="lt1"/>
                </a:solidFill>
              </a:defRPr>
            </a:lvl1pPr>
            <a:lvl2pPr lvl="1">
              <a:spcBef>
                <a:spcPts val="0"/>
              </a:spcBef>
              <a:spcAft>
                <a:spcPts val="0"/>
              </a:spcAft>
              <a:buClr>
                <a:schemeClr val="lt1"/>
              </a:buClr>
              <a:buSzPts val="3450"/>
              <a:buNone/>
              <a:defRPr>
                <a:solidFill>
                  <a:schemeClr val="lt1"/>
                </a:solidFill>
              </a:defRPr>
            </a:lvl2pPr>
            <a:lvl3pPr lvl="2">
              <a:spcBef>
                <a:spcPts val="0"/>
              </a:spcBef>
              <a:spcAft>
                <a:spcPts val="0"/>
              </a:spcAft>
              <a:buClr>
                <a:schemeClr val="lt1"/>
              </a:buClr>
              <a:buSzPts val="3450"/>
              <a:buNone/>
              <a:defRPr>
                <a:solidFill>
                  <a:schemeClr val="lt1"/>
                </a:solidFill>
              </a:defRPr>
            </a:lvl3pPr>
            <a:lvl4pPr lvl="3">
              <a:spcBef>
                <a:spcPts val="0"/>
              </a:spcBef>
              <a:spcAft>
                <a:spcPts val="0"/>
              </a:spcAft>
              <a:buClr>
                <a:schemeClr val="lt1"/>
              </a:buClr>
              <a:buSzPts val="3450"/>
              <a:buNone/>
              <a:defRPr>
                <a:solidFill>
                  <a:schemeClr val="lt1"/>
                </a:solidFill>
              </a:defRPr>
            </a:lvl4pPr>
            <a:lvl5pPr lvl="4">
              <a:spcBef>
                <a:spcPts val="0"/>
              </a:spcBef>
              <a:spcAft>
                <a:spcPts val="0"/>
              </a:spcAft>
              <a:buClr>
                <a:schemeClr val="lt1"/>
              </a:buClr>
              <a:buSzPts val="3450"/>
              <a:buNone/>
              <a:defRPr>
                <a:solidFill>
                  <a:schemeClr val="lt1"/>
                </a:solidFill>
              </a:defRPr>
            </a:lvl5pPr>
            <a:lvl6pPr lvl="5">
              <a:spcBef>
                <a:spcPts val="0"/>
              </a:spcBef>
              <a:spcAft>
                <a:spcPts val="0"/>
              </a:spcAft>
              <a:buClr>
                <a:schemeClr val="lt1"/>
              </a:buClr>
              <a:buSzPts val="3450"/>
              <a:buNone/>
              <a:defRPr>
                <a:solidFill>
                  <a:schemeClr val="lt1"/>
                </a:solidFill>
              </a:defRPr>
            </a:lvl6pPr>
            <a:lvl7pPr lvl="6">
              <a:spcBef>
                <a:spcPts val="0"/>
              </a:spcBef>
              <a:spcAft>
                <a:spcPts val="0"/>
              </a:spcAft>
              <a:buClr>
                <a:schemeClr val="lt1"/>
              </a:buClr>
              <a:buSzPts val="3450"/>
              <a:buNone/>
              <a:defRPr>
                <a:solidFill>
                  <a:schemeClr val="lt1"/>
                </a:solidFill>
              </a:defRPr>
            </a:lvl7pPr>
            <a:lvl8pPr lvl="7">
              <a:spcBef>
                <a:spcPts val="0"/>
              </a:spcBef>
              <a:spcAft>
                <a:spcPts val="0"/>
              </a:spcAft>
              <a:buClr>
                <a:schemeClr val="lt1"/>
              </a:buClr>
              <a:buSzPts val="3450"/>
              <a:buNone/>
              <a:defRPr>
                <a:solidFill>
                  <a:schemeClr val="lt1"/>
                </a:solidFill>
              </a:defRPr>
            </a:lvl8pPr>
            <a:lvl9pPr lvl="8">
              <a:spcBef>
                <a:spcPts val="0"/>
              </a:spcBef>
              <a:spcAft>
                <a:spcPts val="0"/>
              </a:spcAft>
              <a:buClr>
                <a:schemeClr val="lt1"/>
              </a:buClr>
              <a:buSzPts val="3450"/>
              <a:buNone/>
              <a:defRPr>
                <a:solidFill>
                  <a:schemeClr val="lt1"/>
                </a:solidFill>
              </a:defRPr>
            </a:lvl9pPr>
          </a:lstStyle>
          <a:p>
            <a:endParaRPr/>
          </a:p>
        </p:txBody>
      </p:sp>
      <p:sp>
        <p:nvSpPr>
          <p:cNvPr id="165" name="Google Shape;165;p28"/>
          <p:cNvSpPr txBox="1">
            <a:spLocks noGrp="1"/>
          </p:cNvSpPr>
          <p:nvPr>
            <p:ph type="body" idx="1"/>
          </p:nvPr>
        </p:nvSpPr>
        <p:spPr>
          <a:xfrm>
            <a:off x="197375" y="2685650"/>
            <a:ext cx="3151800" cy="1822500"/>
          </a:xfrm>
          <a:prstGeom prst="rect">
            <a:avLst/>
          </a:prstGeom>
        </p:spPr>
        <p:txBody>
          <a:bodyPr spcFirstLastPara="1" wrap="square" lIns="91425" tIns="91425" rIns="91425" bIns="91425" anchor="t" anchorCtr="0">
            <a:noAutofit/>
          </a:bodyPr>
          <a:lstStyle>
            <a:lvl1pPr marL="457200" lvl="0" indent="-292100">
              <a:lnSpc>
                <a:spcPct val="100000"/>
              </a:lnSpc>
              <a:spcBef>
                <a:spcPts val="0"/>
              </a:spcBef>
              <a:spcAft>
                <a:spcPts val="0"/>
              </a:spcAft>
              <a:buClr>
                <a:schemeClr val="lt1"/>
              </a:buClr>
              <a:buSzPts val="1000"/>
              <a:buChar char="●"/>
              <a:defRPr>
                <a:solidFill>
                  <a:schemeClr val="lt1"/>
                </a:solidFill>
              </a:defRPr>
            </a:lvl1pPr>
            <a:lvl2pPr marL="914400" lvl="1" indent="-292100">
              <a:lnSpc>
                <a:spcPct val="100000"/>
              </a:lnSpc>
              <a:spcBef>
                <a:spcPts val="0"/>
              </a:spcBef>
              <a:spcAft>
                <a:spcPts val="0"/>
              </a:spcAft>
              <a:buClr>
                <a:schemeClr val="lt1"/>
              </a:buClr>
              <a:buSzPts val="1000"/>
              <a:buChar char="○"/>
              <a:defRPr sz="1000">
                <a:solidFill>
                  <a:schemeClr val="lt1"/>
                </a:solidFill>
              </a:defRPr>
            </a:lvl2pPr>
            <a:lvl3pPr marL="1371600" lvl="2" indent="-292100">
              <a:lnSpc>
                <a:spcPct val="100000"/>
              </a:lnSpc>
              <a:spcBef>
                <a:spcPts val="0"/>
              </a:spcBef>
              <a:spcAft>
                <a:spcPts val="0"/>
              </a:spcAft>
              <a:buClr>
                <a:schemeClr val="lt1"/>
              </a:buClr>
              <a:buSzPts val="1000"/>
              <a:buChar char="■"/>
              <a:defRPr>
                <a:solidFill>
                  <a:schemeClr val="lt1"/>
                </a:solidFill>
              </a:defRPr>
            </a:lvl3pPr>
            <a:lvl4pPr marL="1828800" lvl="3" indent="-292100">
              <a:lnSpc>
                <a:spcPct val="100000"/>
              </a:lnSpc>
              <a:spcBef>
                <a:spcPts val="0"/>
              </a:spcBef>
              <a:spcAft>
                <a:spcPts val="0"/>
              </a:spcAft>
              <a:buClr>
                <a:schemeClr val="lt1"/>
              </a:buClr>
              <a:buSzPts val="1000"/>
              <a:buChar char="●"/>
              <a:defRPr>
                <a:solidFill>
                  <a:schemeClr val="lt1"/>
                </a:solidFill>
              </a:defRPr>
            </a:lvl4pPr>
            <a:lvl5pPr marL="2286000" lvl="4" indent="-292100">
              <a:lnSpc>
                <a:spcPct val="100000"/>
              </a:lnSpc>
              <a:spcBef>
                <a:spcPts val="0"/>
              </a:spcBef>
              <a:spcAft>
                <a:spcPts val="0"/>
              </a:spcAft>
              <a:buClr>
                <a:schemeClr val="lt1"/>
              </a:buClr>
              <a:buSzPts val="1000"/>
              <a:buChar char="○"/>
              <a:defRPr>
                <a:solidFill>
                  <a:schemeClr val="lt1"/>
                </a:solidFill>
              </a:defRPr>
            </a:lvl5pPr>
            <a:lvl6pPr marL="2743200" lvl="5" indent="-292100">
              <a:lnSpc>
                <a:spcPct val="100000"/>
              </a:lnSpc>
              <a:spcBef>
                <a:spcPts val="0"/>
              </a:spcBef>
              <a:spcAft>
                <a:spcPts val="0"/>
              </a:spcAft>
              <a:buClr>
                <a:schemeClr val="lt1"/>
              </a:buClr>
              <a:buSzPts val="1000"/>
              <a:buChar char="■"/>
              <a:defRPr>
                <a:solidFill>
                  <a:schemeClr val="lt1"/>
                </a:solidFill>
              </a:defRPr>
            </a:lvl6pPr>
            <a:lvl7pPr marL="3200400" lvl="6" indent="-292100">
              <a:lnSpc>
                <a:spcPct val="100000"/>
              </a:lnSpc>
              <a:spcBef>
                <a:spcPts val="0"/>
              </a:spcBef>
              <a:spcAft>
                <a:spcPts val="0"/>
              </a:spcAft>
              <a:buClr>
                <a:schemeClr val="lt1"/>
              </a:buClr>
              <a:buSzPts val="1000"/>
              <a:buChar char="●"/>
              <a:defRPr>
                <a:solidFill>
                  <a:schemeClr val="lt1"/>
                </a:solidFill>
              </a:defRPr>
            </a:lvl7pPr>
            <a:lvl8pPr marL="3657600" lvl="7" indent="-292100">
              <a:lnSpc>
                <a:spcPct val="100000"/>
              </a:lnSpc>
              <a:spcBef>
                <a:spcPts val="0"/>
              </a:spcBef>
              <a:spcAft>
                <a:spcPts val="0"/>
              </a:spcAft>
              <a:buClr>
                <a:schemeClr val="lt1"/>
              </a:buClr>
              <a:buSzPts val="1000"/>
              <a:buChar char="○"/>
              <a:defRPr>
                <a:solidFill>
                  <a:schemeClr val="lt1"/>
                </a:solidFill>
              </a:defRPr>
            </a:lvl8pPr>
            <a:lvl9pPr marL="4114800" lvl="8" indent="-292100">
              <a:lnSpc>
                <a:spcPct val="100000"/>
              </a:lnSpc>
              <a:spcBef>
                <a:spcPts val="0"/>
              </a:spcBef>
              <a:spcAft>
                <a:spcPts val="0"/>
              </a:spcAft>
              <a:buClr>
                <a:schemeClr val="lt1"/>
              </a:buClr>
              <a:buSzPts val="1000"/>
              <a:buChar char="■"/>
              <a:defRPr>
                <a:solidFill>
                  <a:schemeClr val="lt1"/>
                </a:solidFill>
              </a:defRPr>
            </a:lvl9pPr>
          </a:lstStyle>
          <a:p>
            <a:endParaRPr/>
          </a:p>
        </p:txBody>
      </p:sp>
      <p:sp>
        <p:nvSpPr>
          <p:cNvPr id="166" name="Google Shape;166;p2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
        <p:nvSpPr>
          <p:cNvPr id="167" name="Google Shape;167;p28"/>
          <p:cNvSpPr>
            <a:spLocks noGrp="1"/>
          </p:cNvSpPr>
          <p:nvPr>
            <p:ph type="pic" idx="2"/>
          </p:nvPr>
        </p:nvSpPr>
        <p:spPr>
          <a:xfrm>
            <a:off x="3726325" y="669925"/>
            <a:ext cx="5220900" cy="4276800"/>
          </a:xfrm>
          <a:prstGeom prst="round2DiagRect">
            <a:avLst>
              <a:gd name="adj1" fmla="val 16667"/>
              <a:gd name="adj2" fmla="val 0"/>
            </a:avLst>
          </a:prstGeom>
          <a:noFill/>
          <a:ln>
            <a:noFill/>
          </a:ln>
        </p:spPr>
      </p:sp>
      <p:sp>
        <p:nvSpPr>
          <p:cNvPr id="168" name="Google Shape;168;p28"/>
          <p:cNvSpPr txBox="1">
            <a:spLocks noGrp="1"/>
          </p:cNvSpPr>
          <p:nvPr>
            <p:ph type="body" idx="3"/>
          </p:nvPr>
        </p:nvSpPr>
        <p:spPr>
          <a:xfrm>
            <a:off x="196951" y="196725"/>
            <a:ext cx="1860300" cy="209100"/>
          </a:xfrm>
          <a:prstGeom prst="rect">
            <a:avLst/>
          </a:prstGeom>
        </p:spPr>
        <p:txBody>
          <a:bodyPr spcFirstLastPara="1" wrap="square" lIns="91425" tIns="91425" rIns="91425" bIns="91425" anchor="ctr" anchorCtr="0">
            <a:noAutofit/>
          </a:bodyPr>
          <a:lstStyle>
            <a:lvl1pPr marL="457200" lvl="0" indent="-279400">
              <a:spcBef>
                <a:spcPts val="0"/>
              </a:spcBef>
              <a:spcAft>
                <a:spcPts val="0"/>
              </a:spcAft>
              <a:buClr>
                <a:schemeClr val="lt1"/>
              </a:buClr>
              <a:buSzPts val="800"/>
              <a:buChar char="●"/>
              <a:defRPr sz="800">
                <a:solidFill>
                  <a:schemeClr val="lt1"/>
                </a:solidFill>
              </a:defRPr>
            </a:lvl1pPr>
            <a:lvl2pPr marL="914400" lvl="1" indent="-279400">
              <a:spcBef>
                <a:spcPts val="0"/>
              </a:spcBef>
              <a:spcAft>
                <a:spcPts val="0"/>
              </a:spcAft>
              <a:buClr>
                <a:schemeClr val="lt1"/>
              </a:buClr>
              <a:buSzPts val="800"/>
              <a:buChar char="○"/>
              <a:defRPr>
                <a:solidFill>
                  <a:schemeClr val="lt1"/>
                </a:solidFill>
              </a:defRPr>
            </a:lvl2pPr>
            <a:lvl3pPr marL="1371600" lvl="2" indent="-279400">
              <a:spcBef>
                <a:spcPts val="0"/>
              </a:spcBef>
              <a:spcAft>
                <a:spcPts val="0"/>
              </a:spcAft>
              <a:buClr>
                <a:schemeClr val="lt1"/>
              </a:buClr>
              <a:buSzPts val="800"/>
              <a:buChar char="■"/>
              <a:defRPr sz="800">
                <a:solidFill>
                  <a:schemeClr val="lt1"/>
                </a:solidFill>
              </a:defRPr>
            </a:lvl3pPr>
            <a:lvl4pPr marL="1828800" lvl="3" indent="-279400">
              <a:spcBef>
                <a:spcPts val="0"/>
              </a:spcBef>
              <a:spcAft>
                <a:spcPts val="0"/>
              </a:spcAft>
              <a:buClr>
                <a:schemeClr val="lt1"/>
              </a:buClr>
              <a:buSzPts val="800"/>
              <a:buChar char="●"/>
              <a:defRPr sz="800">
                <a:solidFill>
                  <a:schemeClr val="lt1"/>
                </a:solidFill>
              </a:defRPr>
            </a:lvl4pPr>
            <a:lvl5pPr marL="2286000" lvl="4" indent="-279400">
              <a:spcBef>
                <a:spcPts val="0"/>
              </a:spcBef>
              <a:spcAft>
                <a:spcPts val="0"/>
              </a:spcAft>
              <a:buClr>
                <a:schemeClr val="lt1"/>
              </a:buClr>
              <a:buSzPts val="800"/>
              <a:buChar char="○"/>
              <a:defRPr sz="800">
                <a:solidFill>
                  <a:schemeClr val="lt1"/>
                </a:solidFill>
              </a:defRPr>
            </a:lvl5pPr>
            <a:lvl6pPr marL="2743200" lvl="5" indent="-279400">
              <a:spcBef>
                <a:spcPts val="0"/>
              </a:spcBef>
              <a:spcAft>
                <a:spcPts val="0"/>
              </a:spcAft>
              <a:buClr>
                <a:schemeClr val="lt1"/>
              </a:buClr>
              <a:buSzPts val="800"/>
              <a:buChar char="■"/>
              <a:defRPr sz="800">
                <a:solidFill>
                  <a:schemeClr val="lt1"/>
                </a:solidFill>
              </a:defRPr>
            </a:lvl6pPr>
            <a:lvl7pPr marL="3200400" lvl="6" indent="-279400">
              <a:spcBef>
                <a:spcPts val="0"/>
              </a:spcBef>
              <a:spcAft>
                <a:spcPts val="0"/>
              </a:spcAft>
              <a:buClr>
                <a:schemeClr val="lt1"/>
              </a:buClr>
              <a:buSzPts val="800"/>
              <a:buChar char="●"/>
              <a:defRPr sz="800">
                <a:solidFill>
                  <a:schemeClr val="lt1"/>
                </a:solidFill>
              </a:defRPr>
            </a:lvl7pPr>
            <a:lvl8pPr marL="3657600" lvl="7" indent="-279400">
              <a:spcBef>
                <a:spcPts val="0"/>
              </a:spcBef>
              <a:spcAft>
                <a:spcPts val="0"/>
              </a:spcAft>
              <a:buClr>
                <a:schemeClr val="lt1"/>
              </a:buClr>
              <a:buSzPts val="800"/>
              <a:buChar char="○"/>
              <a:defRPr sz="800">
                <a:solidFill>
                  <a:schemeClr val="lt1"/>
                </a:solidFill>
              </a:defRPr>
            </a:lvl8pPr>
            <a:lvl9pPr marL="4114800" lvl="8" indent="-279400">
              <a:spcBef>
                <a:spcPts val="0"/>
              </a:spcBef>
              <a:spcAft>
                <a:spcPts val="0"/>
              </a:spcAft>
              <a:buClr>
                <a:schemeClr val="lt1"/>
              </a:buClr>
              <a:buSzPts val="800"/>
              <a:buChar char="■"/>
              <a:defRPr sz="800">
                <a:solidFill>
                  <a:schemeClr val="lt1"/>
                </a:solidFill>
              </a:defRPr>
            </a:lvl9pPr>
          </a:lstStyle>
          <a:p>
            <a:endParaRPr/>
          </a:p>
        </p:txBody>
      </p:sp>
      <p:sp>
        <p:nvSpPr>
          <p:cNvPr id="169" name="Google Shape;169;p28"/>
          <p:cNvSpPr txBox="1">
            <a:spLocks noGrp="1"/>
          </p:cNvSpPr>
          <p:nvPr>
            <p:ph type="body" idx="4"/>
          </p:nvPr>
        </p:nvSpPr>
        <p:spPr>
          <a:xfrm>
            <a:off x="7087526" y="196725"/>
            <a:ext cx="1933500" cy="209100"/>
          </a:xfrm>
          <a:prstGeom prst="rect">
            <a:avLst/>
          </a:prstGeom>
        </p:spPr>
        <p:txBody>
          <a:bodyPr spcFirstLastPara="1" wrap="square" lIns="91425" tIns="91425" rIns="91425" bIns="91425" anchor="ctr" anchorCtr="0">
            <a:noAutofit/>
          </a:bodyPr>
          <a:lstStyle>
            <a:lvl1pPr marL="457200" lvl="0" indent="-279400" algn="r">
              <a:spcBef>
                <a:spcPts val="0"/>
              </a:spcBef>
              <a:spcAft>
                <a:spcPts val="0"/>
              </a:spcAft>
              <a:buClr>
                <a:schemeClr val="lt1"/>
              </a:buClr>
              <a:buSzPts val="800"/>
              <a:buChar char="●"/>
              <a:defRPr sz="800">
                <a:solidFill>
                  <a:schemeClr val="lt1"/>
                </a:solidFill>
              </a:defRPr>
            </a:lvl1pPr>
            <a:lvl2pPr marL="914400" lvl="1" indent="-279400" algn="r">
              <a:spcBef>
                <a:spcPts val="0"/>
              </a:spcBef>
              <a:spcAft>
                <a:spcPts val="0"/>
              </a:spcAft>
              <a:buClr>
                <a:schemeClr val="lt1"/>
              </a:buClr>
              <a:buSzPts val="800"/>
              <a:buChar char="○"/>
              <a:defRPr>
                <a:solidFill>
                  <a:schemeClr val="lt1"/>
                </a:solidFill>
              </a:defRPr>
            </a:lvl2pPr>
            <a:lvl3pPr marL="1371600" lvl="2" indent="-279400" algn="r">
              <a:spcBef>
                <a:spcPts val="0"/>
              </a:spcBef>
              <a:spcAft>
                <a:spcPts val="0"/>
              </a:spcAft>
              <a:buClr>
                <a:schemeClr val="lt1"/>
              </a:buClr>
              <a:buSzPts val="800"/>
              <a:buChar char="■"/>
              <a:defRPr sz="800">
                <a:solidFill>
                  <a:schemeClr val="lt1"/>
                </a:solidFill>
              </a:defRPr>
            </a:lvl3pPr>
            <a:lvl4pPr marL="1828800" lvl="3" indent="-279400" algn="r">
              <a:spcBef>
                <a:spcPts val="0"/>
              </a:spcBef>
              <a:spcAft>
                <a:spcPts val="0"/>
              </a:spcAft>
              <a:buClr>
                <a:schemeClr val="lt1"/>
              </a:buClr>
              <a:buSzPts val="800"/>
              <a:buChar char="●"/>
              <a:defRPr sz="800">
                <a:solidFill>
                  <a:schemeClr val="lt1"/>
                </a:solidFill>
              </a:defRPr>
            </a:lvl4pPr>
            <a:lvl5pPr marL="2286000" lvl="4" indent="-279400" algn="r">
              <a:spcBef>
                <a:spcPts val="0"/>
              </a:spcBef>
              <a:spcAft>
                <a:spcPts val="0"/>
              </a:spcAft>
              <a:buClr>
                <a:schemeClr val="lt1"/>
              </a:buClr>
              <a:buSzPts val="800"/>
              <a:buChar char="○"/>
              <a:defRPr sz="800">
                <a:solidFill>
                  <a:schemeClr val="lt1"/>
                </a:solidFill>
              </a:defRPr>
            </a:lvl5pPr>
            <a:lvl6pPr marL="2743200" lvl="5" indent="-279400" algn="r">
              <a:spcBef>
                <a:spcPts val="0"/>
              </a:spcBef>
              <a:spcAft>
                <a:spcPts val="0"/>
              </a:spcAft>
              <a:buClr>
                <a:schemeClr val="lt1"/>
              </a:buClr>
              <a:buSzPts val="800"/>
              <a:buChar char="■"/>
              <a:defRPr sz="800">
                <a:solidFill>
                  <a:schemeClr val="lt1"/>
                </a:solidFill>
              </a:defRPr>
            </a:lvl6pPr>
            <a:lvl7pPr marL="3200400" lvl="6" indent="-279400" algn="r">
              <a:spcBef>
                <a:spcPts val="0"/>
              </a:spcBef>
              <a:spcAft>
                <a:spcPts val="0"/>
              </a:spcAft>
              <a:buClr>
                <a:schemeClr val="lt1"/>
              </a:buClr>
              <a:buSzPts val="800"/>
              <a:buChar char="●"/>
              <a:defRPr sz="800">
                <a:solidFill>
                  <a:schemeClr val="lt1"/>
                </a:solidFill>
              </a:defRPr>
            </a:lvl7pPr>
            <a:lvl8pPr marL="3657600" lvl="7" indent="-279400" algn="r">
              <a:spcBef>
                <a:spcPts val="0"/>
              </a:spcBef>
              <a:spcAft>
                <a:spcPts val="0"/>
              </a:spcAft>
              <a:buClr>
                <a:schemeClr val="lt1"/>
              </a:buClr>
              <a:buSzPts val="800"/>
              <a:buChar char="○"/>
              <a:defRPr sz="800">
                <a:solidFill>
                  <a:schemeClr val="lt1"/>
                </a:solidFill>
              </a:defRPr>
            </a:lvl8pPr>
            <a:lvl9pPr marL="4114800" lvl="8" indent="-279400" algn="r">
              <a:spcBef>
                <a:spcPts val="0"/>
              </a:spcBef>
              <a:spcAft>
                <a:spcPts val="0"/>
              </a:spcAft>
              <a:buClr>
                <a:schemeClr val="lt1"/>
              </a:buClr>
              <a:buSzPts val="800"/>
              <a:buChar char="■"/>
              <a:defRPr sz="800">
                <a:solidFill>
                  <a:schemeClr val="lt1"/>
                </a:solidFill>
              </a:defRPr>
            </a:lvl9pPr>
          </a:lstStyle>
          <a:p>
            <a:endParaRPr/>
          </a:p>
        </p:txBody>
      </p:sp>
      <p:sp>
        <p:nvSpPr>
          <p:cNvPr id="170" name="Google Shape;170;p28"/>
          <p:cNvSpPr txBox="1">
            <a:spLocks noGrp="1"/>
          </p:cNvSpPr>
          <p:nvPr>
            <p:ph type="sldNum" idx="5"/>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Section title and chart">
  <p:cSld name="SECTION_TITLE_AND_DESCRIPTION">
    <p:bg>
      <p:bgPr>
        <a:solidFill>
          <a:schemeClr val="lt2"/>
        </a:solidFill>
        <a:effectLst/>
      </p:bgPr>
    </p:bg>
    <p:spTree>
      <p:nvGrpSpPr>
        <p:cNvPr id="1" name="Shape 171"/>
        <p:cNvGrpSpPr/>
        <p:nvPr/>
      </p:nvGrpSpPr>
      <p:grpSpPr>
        <a:xfrm>
          <a:off x="0" y="0"/>
          <a:ext cx="0" cy="0"/>
          <a:chOff x="0" y="0"/>
          <a:chExt cx="0" cy="0"/>
        </a:xfrm>
      </p:grpSpPr>
      <p:sp>
        <p:nvSpPr>
          <p:cNvPr id="172" name="Google Shape;172;p29"/>
          <p:cNvSpPr/>
          <p:nvPr/>
        </p:nvSpPr>
        <p:spPr>
          <a:xfrm>
            <a:off x="4305000" y="-125"/>
            <a:ext cx="4839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173" name="Google Shape;173;p2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
        <p:nvSpPr>
          <p:cNvPr id="174" name="Google Shape;174;p29"/>
          <p:cNvSpPr txBox="1">
            <a:spLocks noGrp="1"/>
          </p:cNvSpPr>
          <p:nvPr>
            <p:ph type="title"/>
          </p:nvPr>
        </p:nvSpPr>
        <p:spPr>
          <a:xfrm>
            <a:off x="197375" y="1052750"/>
            <a:ext cx="3151800" cy="1632900"/>
          </a:xfrm>
          <a:prstGeom prst="rect">
            <a:avLst/>
          </a:prstGeom>
        </p:spPr>
        <p:txBody>
          <a:bodyPr spcFirstLastPara="1" wrap="square" lIns="91425" tIns="91425" rIns="91425" bIns="91425" anchor="b" anchorCtr="0">
            <a:noAutofit/>
          </a:bodyPr>
          <a:lstStyle>
            <a:lvl1pPr lvl="0">
              <a:spcBef>
                <a:spcPts val="0"/>
              </a:spcBef>
              <a:spcAft>
                <a:spcPts val="0"/>
              </a:spcAft>
              <a:buClr>
                <a:schemeClr val="dk2"/>
              </a:buClr>
              <a:buSzPts val="3450"/>
              <a:buNone/>
              <a:defRPr>
                <a:solidFill>
                  <a:schemeClr val="dk2"/>
                </a:solidFill>
              </a:defRPr>
            </a:lvl1pPr>
            <a:lvl2pPr lvl="1">
              <a:spcBef>
                <a:spcPts val="0"/>
              </a:spcBef>
              <a:spcAft>
                <a:spcPts val="0"/>
              </a:spcAft>
              <a:buClr>
                <a:schemeClr val="dk2"/>
              </a:buClr>
              <a:buSzPts val="3450"/>
              <a:buNone/>
              <a:defRPr>
                <a:solidFill>
                  <a:schemeClr val="dk2"/>
                </a:solidFill>
              </a:defRPr>
            </a:lvl2pPr>
            <a:lvl3pPr lvl="2">
              <a:spcBef>
                <a:spcPts val="0"/>
              </a:spcBef>
              <a:spcAft>
                <a:spcPts val="0"/>
              </a:spcAft>
              <a:buClr>
                <a:schemeClr val="dk2"/>
              </a:buClr>
              <a:buSzPts val="3450"/>
              <a:buNone/>
              <a:defRPr>
                <a:solidFill>
                  <a:schemeClr val="dk2"/>
                </a:solidFill>
              </a:defRPr>
            </a:lvl3pPr>
            <a:lvl4pPr lvl="3">
              <a:spcBef>
                <a:spcPts val="0"/>
              </a:spcBef>
              <a:spcAft>
                <a:spcPts val="0"/>
              </a:spcAft>
              <a:buClr>
                <a:schemeClr val="dk2"/>
              </a:buClr>
              <a:buSzPts val="3450"/>
              <a:buNone/>
              <a:defRPr>
                <a:solidFill>
                  <a:schemeClr val="dk2"/>
                </a:solidFill>
              </a:defRPr>
            </a:lvl4pPr>
            <a:lvl5pPr lvl="4">
              <a:spcBef>
                <a:spcPts val="0"/>
              </a:spcBef>
              <a:spcAft>
                <a:spcPts val="0"/>
              </a:spcAft>
              <a:buClr>
                <a:schemeClr val="dk2"/>
              </a:buClr>
              <a:buSzPts val="3450"/>
              <a:buNone/>
              <a:defRPr>
                <a:solidFill>
                  <a:schemeClr val="dk2"/>
                </a:solidFill>
              </a:defRPr>
            </a:lvl5pPr>
            <a:lvl6pPr lvl="5">
              <a:spcBef>
                <a:spcPts val="0"/>
              </a:spcBef>
              <a:spcAft>
                <a:spcPts val="0"/>
              </a:spcAft>
              <a:buClr>
                <a:schemeClr val="dk2"/>
              </a:buClr>
              <a:buSzPts val="3450"/>
              <a:buNone/>
              <a:defRPr>
                <a:solidFill>
                  <a:schemeClr val="dk2"/>
                </a:solidFill>
              </a:defRPr>
            </a:lvl6pPr>
            <a:lvl7pPr lvl="6">
              <a:spcBef>
                <a:spcPts val="0"/>
              </a:spcBef>
              <a:spcAft>
                <a:spcPts val="0"/>
              </a:spcAft>
              <a:buClr>
                <a:schemeClr val="dk2"/>
              </a:buClr>
              <a:buSzPts val="3450"/>
              <a:buNone/>
              <a:defRPr>
                <a:solidFill>
                  <a:schemeClr val="dk2"/>
                </a:solidFill>
              </a:defRPr>
            </a:lvl7pPr>
            <a:lvl8pPr lvl="7">
              <a:spcBef>
                <a:spcPts val="0"/>
              </a:spcBef>
              <a:spcAft>
                <a:spcPts val="0"/>
              </a:spcAft>
              <a:buClr>
                <a:schemeClr val="dk2"/>
              </a:buClr>
              <a:buSzPts val="3450"/>
              <a:buNone/>
              <a:defRPr>
                <a:solidFill>
                  <a:schemeClr val="dk2"/>
                </a:solidFill>
              </a:defRPr>
            </a:lvl8pPr>
            <a:lvl9pPr lvl="8">
              <a:spcBef>
                <a:spcPts val="0"/>
              </a:spcBef>
              <a:spcAft>
                <a:spcPts val="0"/>
              </a:spcAft>
              <a:buClr>
                <a:schemeClr val="dk2"/>
              </a:buClr>
              <a:buSzPts val="3450"/>
              <a:buNone/>
              <a:defRPr>
                <a:solidFill>
                  <a:schemeClr val="dk2"/>
                </a:solidFill>
              </a:defRPr>
            </a:lvl9pPr>
          </a:lstStyle>
          <a:p>
            <a:endParaRPr/>
          </a:p>
        </p:txBody>
      </p:sp>
      <p:sp>
        <p:nvSpPr>
          <p:cNvPr id="175" name="Google Shape;175;p29"/>
          <p:cNvSpPr txBox="1">
            <a:spLocks noGrp="1"/>
          </p:cNvSpPr>
          <p:nvPr>
            <p:ph type="body" idx="1"/>
          </p:nvPr>
        </p:nvSpPr>
        <p:spPr>
          <a:xfrm>
            <a:off x="197375" y="2685650"/>
            <a:ext cx="3151800" cy="1822500"/>
          </a:xfrm>
          <a:prstGeom prst="rect">
            <a:avLst/>
          </a:prstGeom>
        </p:spPr>
        <p:txBody>
          <a:bodyPr spcFirstLastPara="1" wrap="square" lIns="91425" tIns="91425" rIns="91425" bIns="91425" anchor="t" anchorCtr="0">
            <a:noAutofit/>
          </a:bodyPr>
          <a:lstStyle>
            <a:lvl1pPr marL="457200" lvl="0" indent="-292100">
              <a:lnSpc>
                <a:spcPct val="100000"/>
              </a:lnSpc>
              <a:spcBef>
                <a:spcPts val="0"/>
              </a:spcBef>
              <a:spcAft>
                <a:spcPts val="0"/>
              </a:spcAft>
              <a:buSzPts val="1000"/>
              <a:buChar char="●"/>
              <a:defRPr/>
            </a:lvl1pPr>
            <a:lvl2pPr marL="914400" lvl="1" indent="-292100">
              <a:lnSpc>
                <a:spcPct val="100000"/>
              </a:lnSpc>
              <a:spcBef>
                <a:spcPts val="0"/>
              </a:spcBef>
              <a:spcAft>
                <a:spcPts val="0"/>
              </a:spcAft>
              <a:buSzPts val="1000"/>
              <a:buChar char="○"/>
              <a:defRPr sz="1000"/>
            </a:lvl2pPr>
            <a:lvl3pPr marL="1371600" lvl="2" indent="-292100">
              <a:lnSpc>
                <a:spcPct val="100000"/>
              </a:lnSpc>
              <a:spcBef>
                <a:spcPts val="0"/>
              </a:spcBef>
              <a:spcAft>
                <a:spcPts val="0"/>
              </a:spcAft>
              <a:buSzPts val="1000"/>
              <a:buChar char="■"/>
              <a:defRPr/>
            </a:lvl3pPr>
            <a:lvl4pPr marL="1828800" lvl="3" indent="-292100">
              <a:lnSpc>
                <a:spcPct val="100000"/>
              </a:lnSpc>
              <a:spcBef>
                <a:spcPts val="0"/>
              </a:spcBef>
              <a:spcAft>
                <a:spcPts val="0"/>
              </a:spcAft>
              <a:buSzPts val="1000"/>
              <a:buChar char="●"/>
              <a:defRPr/>
            </a:lvl4pPr>
            <a:lvl5pPr marL="2286000" lvl="4" indent="-292100">
              <a:lnSpc>
                <a:spcPct val="100000"/>
              </a:lnSpc>
              <a:spcBef>
                <a:spcPts val="0"/>
              </a:spcBef>
              <a:spcAft>
                <a:spcPts val="0"/>
              </a:spcAft>
              <a:buSzPts val="1000"/>
              <a:buChar char="○"/>
              <a:defRPr/>
            </a:lvl5pPr>
            <a:lvl6pPr marL="2743200" lvl="5" indent="-292100">
              <a:lnSpc>
                <a:spcPct val="100000"/>
              </a:lnSpc>
              <a:spcBef>
                <a:spcPts val="0"/>
              </a:spcBef>
              <a:spcAft>
                <a:spcPts val="0"/>
              </a:spcAft>
              <a:buSzPts val="1000"/>
              <a:buChar char="■"/>
              <a:defRPr/>
            </a:lvl6pPr>
            <a:lvl7pPr marL="3200400" lvl="6" indent="-292100">
              <a:lnSpc>
                <a:spcPct val="100000"/>
              </a:lnSpc>
              <a:spcBef>
                <a:spcPts val="0"/>
              </a:spcBef>
              <a:spcAft>
                <a:spcPts val="0"/>
              </a:spcAft>
              <a:buSzPts val="1000"/>
              <a:buChar char="●"/>
              <a:defRPr/>
            </a:lvl7pPr>
            <a:lvl8pPr marL="3657600" lvl="7" indent="-292100">
              <a:lnSpc>
                <a:spcPct val="100000"/>
              </a:lnSpc>
              <a:spcBef>
                <a:spcPts val="0"/>
              </a:spcBef>
              <a:spcAft>
                <a:spcPts val="0"/>
              </a:spcAft>
              <a:buSzPts val="1000"/>
              <a:buChar char="○"/>
              <a:defRPr/>
            </a:lvl8pPr>
            <a:lvl9pPr marL="4114800" lvl="8" indent="-292100">
              <a:lnSpc>
                <a:spcPct val="100000"/>
              </a:lnSpc>
              <a:spcBef>
                <a:spcPts val="0"/>
              </a:spcBef>
              <a:spcAft>
                <a:spcPts val="0"/>
              </a:spcAft>
              <a:buSzPts val="1000"/>
              <a:buChar char="■"/>
              <a:defRPr/>
            </a:lvl9pPr>
          </a:lstStyle>
          <a:p>
            <a:endParaRPr/>
          </a:p>
        </p:txBody>
      </p:sp>
      <p:sp>
        <p:nvSpPr>
          <p:cNvPr id="176" name="Google Shape;176;p29"/>
          <p:cNvSpPr txBox="1">
            <a:spLocks noGrp="1"/>
          </p:cNvSpPr>
          <p:nvPr>
            <p:ph type="body" idx="2"/>
          </p:nvPr>
        </p:nvSpPr>
        <p:spPr>
          <a:xfrm>
            <a:off x="196951" y="196725"/>
            <a:ext cx="1860600" cy="209100"/>
          </a:xfrm>
          <a:prstGeom prst="rect">
            <a:avLst/>
          </a:prstGeom>
        </p:spPr>
        <p:txBody>
          <a:bodyPr spcFirstLastPara="1" wrap="square" lIns="91425" tIns="91425" rIns="91425" bIns="91425" anchor="ctr" anchorCtr="0">
            <a:noAutofit/>
          </a:bodyPr>
          <a:lstStyle>
            <a:lvl1pPr marL="457200" lvl="0" indent="-279400">
              <a:spcBef>
                <a:spcPts val="0"/>
              </a:spcBef>
              <a:spcAft>
                <a:spcPts val="0"/>
              </a:spcAft>
              <a:buSzPts val="800"/>
              <a:buChar char="●"/>
              <a:defRPr sz="800"/>
            </a:lvl1pPr>
            <a:lvl2pPr marL="914400" lvl="1" indent="-279400">
              <a:spcBef>
                <a:spcPts val="0"/>
              </a:spcBef>
              <a:spcAft>
                <a:spcPts val="0"/>
              </a:spcAft>
              <a:buSzPts val="800"/>
              <a:buChar char="○"/>
              <a:defRPr/>
            </a:lvl2pPr>
            <a:lvl3pPr marL="1371600" lvl="2" indent="-279400">
              <a:spcBef>
                <a:spcPts val="0"/>
              </a:spcBef>
              <a:spcAft>
                <a:spcPts val="0"/>
              </a:spcAft>
              <a:buSzPts val="800"/>
              <a:buChar char="■"/>
              <a:defRPr sz="800"/>
            </a:lvl3pPr>
            <a:lvl4pPr marL="1828800" lvl="3" indent="-279400">
              <a:spcBef>
                <a:spcPts val="0"/>
              </a:spcBef>
              <a:spcAft>
                <a:spcPts val="0"/>
              </a:spcAft>
              <a:buSzPts val="800"/>
              <a:buChar char="●"/>
              <a:defRPr sz="800"/>
            </a:lvl4pPr>
            <a:lvl5pPr marL="2286000" lvl="4" indent="-279400">
              <a:spcBef>
                <a:spcPts val="0"/>
              </a:spcBef>
              <a:spcAft>
                <a:spcPts val="0"/>
              </a:spcAft>
              <a:buSzPts val="800"/>
              <a:buChar char="○"/>
              <a:defRPr sz="800"/>
            </a:lvl5pPr>
            <a:lvl6pPr marL="2743200" lvl="5" indent="-279400">
              <a:spcBef>
                <a:spcPts val="0"/>
              </a:spcBef>
              <a:spcAft>
                <a:spcPts val="0"/>
              </a:spcAft>
              <a:buSzPts val="800"/>
              <a:buChar char="■"/>
              <a:defRPr sz="800"/>
            </a:lvl6pPr>
            <a:lvl7pPr marL="3200400" lvl="6" indent="-279400">
              <a:spcBef>
                <a:spcPts val="0"/>
              </a:spcBef>
              <a:spcAft>
                <a:spcPts val="0"/>
              </a:spcAft>
              <a:buSzPts val="800"/>
              <a:buChar char="●"/>
              <a:defRPr sz="800"/>
            </a:lvl7pPr>
            <a:lvl8pPr marL="3657600" lvl="7" indent="-279400">
              <a:spcBef>
                <a:spcPts val="0"/>
              </a:spcBef>
              <a:spcAft>
                <a:spcPts val="0"/>
              </a:spcAft>
              <a:buSzPts val="800"/>
              <a:buChar char="○"/>
              <a:defRPr sz="800"/>
            </a:lvl8pPr>
            <a:lvl9pPr marL="4114800" lvl="8" indent="-279400">
              <a:spcBef>
                <a:spcPts val="0"/>
              </a:spcBef>
              <a:spcAft>
                <a:spcPts val="0"/>
              </a:spcAft>
              <a:buSzPts val="800"/>
              <a:buChar char="■"/>
              <a:defRPr sz="800"/>
            </a:lvl9pPr>
          </a:lstStyle>
          <a:p>
            <a:endParaRPr/>
          </a:p>
        </p:txBody>
      </p:sp>
      <p:sp>
        <p:nvSpPr>
          <p:cNvPr id="177" name="Google Shape;177;p29"/>
          <p:cNvSpPr txBox="1">
            <a:spLocks noGrp="1"/>
          </p:cNvSpPr>
          <p:nvPr>
            <p:ph type="body" idx="3"/>
          </p:nvPr>
        </p:nvSpPr>
        <p:spPr>
          <a:xfrm>
            <a:off x="7087526" y="196725"/>
            <a:ext cx="1933500" cy="209100"/>
          </a:xfrm>
          <a:prstGeom prst="rect">
            <a:avLst/>
          </a:prstGeom>
        </p:spPr>
        <p:txBody>
          <a:bodyPr spcFirstLastPara="1" wrap="square" lIns="91425" tIns="91425" rIns="91425" bIns="91425" anchor="ctr" anchorCtr="0">
            <a:noAutofit/>
          </a:bodyPr>
          <a:lstStyle>
            <a:lvl1pPr marL="457200" lvl="0" indent="-279400" algn="r">
              <a:spcBef>
                <a:spcPts val="0"/>
              </a:spcBef>
              <a:spcAft>
                <a:spcPts val="0"/>
              </a:spcAft>
              <a:buClr>
                <a:schemeClr val="lt1"/>
              </a:buClr>
              <a:buSzPts val="800"/>
              <a:buChar char="●"/>
              <a:defRPr sz="800">
                <a:solidFill>
                  <a:schemeClr val="lt1"/>
                </a:solidFill>
              </a:defRPr>
            </a:lvl1pPr>
            <a:lvl2pPr marL="914400" lvl="1" indent="-279400" algn="r">
              <a:spcBef>
                <a:spcPts val="0"/>
              </a:spcBef>
              <a:spcAft>
                <a:spcPts val="0"/>
              </a:spcAft>
              <a:buClr>
                <a:schemeClr val="lt1"/>
              </a:buClr>
              <a:buSzPts val="800"/>
              <a:buChar char="○"/>
              <a:defRPr>
                <a:solidFill>
                  <a:schemeClr val="lt1"/>
                </a:solidFill>
              </a:defRPr>
            </a:lvl2pPr>
            <a:lvl3pPr marL="1371600" lvl="2" indent="-279400" algn="r">
              <a:spcBef>
                <a:spcPts val="0"/>
              </a:spcBef>
              <a:spcAft>
                <a:spcPts val="0"/>
              </a:spcAft>
              <a:buClr>
                <a:schemeClr val="lt1"/>
              </a:buClr>
              <a:buSzPts val="800"/>
              <a:buChar char="■"/>
              <a:defRPr sz="800">
                <a:solidFill>
                  <a:schemeClr val="lt1"/>
                </a:solidFill>
              </a:defRPr>
            </a:lvl3pPr>
            <a:lvl4pPr marL="1828800" lvl="3" indent="-279400" algn="r">
              <a:spcBef>
                <a:spcPts val="0"/>
              </a:spcBef>
              <a:spcAft>
                <a:spcPts val="0"/>
              </a:spcAft>
              <a:buClr>
                <a:schemeClr val="lt1"/>
              </a:buClr>
              <a:buSzPts val="800"/>
              <a:buChar char="●"/>
              <a:defRPr sz="800">
                <a:solidFill>
                  <a:schemeClr val="lt1"/>
                </a:solidFill>
              </a:defRPr>
            </a:lvl4pPr>
            <a:lvl5pPr marL="2286000" lvl="4" indent="-279400" algn="r">
              <a:spcBef>
                <a:spcPts val="0"/>
              </a:spcBef>
              <a:spcAft>
                <a:spcPts val="0"/>
              </a:spcAft>
              <a:buClr>
                <a:schemeClr val="lt1"/>
              </a:buClr>
              <a:buSzPts val="800"/>
              <a:buChar char="○"/>
              <a:defRPr sz="800">
                <a:solidFill>
                  <a:schemeClr val="lt1"/>
                </a:solidFill>
              </a:defRPr>
            </a:lvl5pPr>
            <a:lvl6pPr marL="2743200" lvl="5" indent="-279400" algn="r">
              <a:spcBef>
                <a:spcPts val="0"/>
              </a:spcBef>
              <a:spcAft>
                <a:spcPts val="0"/>
              </a:spcAft>
              <a:buClr>
                <a:schemeClr val="lt1"/>
              </a:buClr>
              <a:buSzPts val="800"/>
              <a:buChar char="■"/>
              <a:defRPr sz="800">
                <a:solidFill>
                  <a:schemeClr val="lt1"/>
                </a:solidFill>
              </a:defRPr>
            </a:lvl6pPr>
            <a:lvl7pPr marL="3200400" lvl="6" indent="-279400" algn="r">
              <a:spcBef>
                <a:spcPts val="0"/>
              </a:spcBef>
              <a:spcAft>
                <a:spcPts val="0"/>
              </a:spcAft>
              <a:buClr>
                <a:schemeClr val="lt1"/>
              </a:buClr>
              <a:buSzPts val="800"/>
              <a:buChar char="●"/>
              <a:defRPr sz="800">
                <a:solidFill>
                  <a:schemeClr val="lt1"/>
                </a:solidFill>
              </a:defRPr>
            </a:lvl7pPr>
            <a:lvl8pPr marL="3657600" lvl="7" indent="-279400" algn="r">
              <a:spcBef>
                <a:spcPts val="0"/>
              </a:spcBef>
              <a:spcAft>
                <a:spcPts val="0"/>
              </a:spcAft>
              <a:buClr>
                <a:schemeClr val="lt1"/>
              </a:buClr>
              <a:buSzPts val="800"/>
              <a:buChar char="○"/>
              <a:defRPr sz="800">
                <a:solidFill>
                  <a:schemeClr val="lt1"/>
                </a:solidFill>
              </a:defRPr>
            </a:lvl8pPr>
            <a:lvl9pPr marL="4114800" lvl="8" indent="-279400" algn="r">
              <a:spcBef>
                <a:spcPts val="0"/>
              </a:spcBef>
              <a:spcAft>
                <a:spcPts val="0"/>
              </a:spcAft>
              <a:buClr>
                <a:schemeClr val="lt1"/>
              </a:buClr>
              <a:buSzPts val="800"/>
              <a:buChar char="■"/>
              <a:defRPr sz="800">
                <a:solidFill>
                  <a:schemeClr val="lt1"/>
                </a:solidFill>
              </a:defRPr>
            </a:lvl9pPr>
          </a:lstStyle>
          <a:p>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Appendix">
  <p:cSld name="CAPTION_ONLY">
    <p:bg>
      <p:bgPr>
        <a:solidFill>
          <a:schemeClr val="lt2"/>
        </a:solidFill>
        <a:effectLst/>
      </p:bgPr>
    </p:bg>
    <p:spTree>
      <p:nvGrpSpPr>
        <p:cNvPr id="1" name="Shape 178"/>
        <p:cNvGrpSpPr/>
        <p:nvPr/>
      </p:nvGrpSpPr>
      <p:grpSpPr>
        <a:xfrm>
          <a:off x="0" y="0"/>
          <a:ext cx="0" cy="0"/>
          <a:chOff x="0" y="0"/>
          <a:chExt cx="0" cy="0"/>
        </a:xfrm>
      </p:grpSpPr>
      <p:sp>
        <p:nvSpPr>
          <p:cNvPr id="179" name="Google Shape;179;p3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
        <p:nvSpPr>
          <p:cNvPr id="180" name="Google Shape;180;p30"/>
          <p:cNvSpPr txBox="1">
            <a:spLocks noGrp="1"/>
          </p:cNvSpPr>
          <p:nvPr>
            <p:ph type="body" idx="1"/>
          </p:nvPr>
        </p:nvSpPr>
        <p:spPr>
          <a:xfrm>
            <a:off x="203000" y="891450"/>
            <a:ext cx="2644800" cy="429000"/>
          </a:xfrm>
          <a:prstGeom prst="rect">
            <a:avLst/>
          </a:prstGeom>
        </p:spPr>
        <p:txBody>
          <a:bodyPr spcFirstLastPara="1" wrap="square" lIns="91425" tIns="91425" rIns="91425" bIns="91425" anchor="ctr" anchorCtr="0">
            <a:noAutofit/>
          </a:bodyPr>
          <a:lstStyle>
            <a:lvl1pPr marL="457200" lvl="0"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1pPr>
            <a:lvl2pPr marL="914400" lvl="1"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2pPr>
            <a:lvl3pPr marL="1371600" lvl="2"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3pPr>
            <a:lvl4pPr marL="1828800" lvl="3"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4pPr>
            <a:lvl5pPr marL="2286000" lvl="4"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5pPr>
            <a:lvl6pPr marL="2743200" lvl="5"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6pPr>
            <a:lvl7pPr marL="3200400" lvl="6"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7pPr>
            <a:lvl8pPr marL="3657600" lvl="7"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8pPr>
            <a:lvl9pPr marL="4114800" lvl="8"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9pPr>
          </a:lstStyle>
          <a:p>
            <a:endParaRPr/>
          </a:p>
        </p:txBody>
      </p:sp>
      <p:sp>
        <p:nvSpPr>
          <p:cNvPr id="181" name="Google Shape;181;p30"/>
          <p:cNvSpPr txBox="1">
            <a:spLocks noGrp="1"/>
          </p:cNvSpPr>
          <p:nvPr>
            <p:ph type="body" idx="2"/>
          </p:nvPr>
        </p:nvSpPr>
        <p:spPr>
          <a:xfrm>
            <a:off x="203000" y="1320450"/>
            <a:ext cx="2644800" cy="268200"/>
          </a:xfrm>
          <a:prstGeom prst="rect">
            <a:avLst/>
          </a:prstGeom>
        </p:spPr>
        <p:txBody>
          <a:bodyPr spcFirstLastPara="1" wrap="square" lIns="91425" tIns="91425" rIns="91425" bIns="91425" anchor="t" anchorCtr="0">
            <a:normAutofit/>
          </a:bodyPr>
          <a:lstStyle>
            <a:lvl1pPr marL="457200" lvl="0" indent="-292100">
              <a:lnSpc>
                <a:spcPct val="100000"/>
              </a:lnSpc>
              <a:spcBef>
                <a:spcPts val="0"/>
              </a:spcBef>
              <a:spcAft>
                <a:spcPts val="0"/>
              </a:spcAft>
              <a:buSzPts val="1000"/>
              <a:buChar char="●"/>
              <a:defRPr/>
            </a:lvl1pPr>
            <a:lvl2pPr marL="914400" lvl="1"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2pPr>
            <a:lvl3pPr marL="1371600" lvl="2"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3pPr>
            <a:lvl4pPr marL="1828800" lvl="3"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4pPr>
            <a:lvl5pPr marL="2286000" lvl="4"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5pPr>
            <a:lvl6pPr marL="2743200" lvl="5"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6pPr>
            <a:lvl7pPr marL="3200400" lvl="6"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7pPr>
            <a:lvl8pPr marL="3657600" lvl="7"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8pPr>
            <a:lvl9pPr marL="4114800" lvl="8"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9pPr>
          </a:lstStyle>
          <a:p>
            <a:endParaRPr/>
          </a:p>
        </p:txBody>
      </p:sp>
      <p:sp>
        <p:nvSpPr>
          <p:cNvPr id="182" name="Google Shape;182;p30"/>
          <p:cNvSpPr txBox="1">
            <a:spLocks noGrp="1"/>
          </p:cNvSpPr>
          <p:nvPr>
            <p:ph type="body" idx="3"/>
          </p:nvPr>
        </p:nvSpPr>
        <p:spPr>
          <a:xfrm>
            <a:off x="203000" y="1588650"/>
            <a:ext cx="2644800" cy="268200"/>
          </a:xfrm>
          <a:prstGeom prst="rect">
            <a:avLst/>
          </a:prstGeom>
        </p:spPr>
        <p:txBody>
          <a:bodyPr spcFirstLastPara="1" wrap="square" lIns="91425" tIns="91425" rIns="91425" bIns="91425" anchor="t" anchorCtr="0">
            <a:normAutofit/>
          </a:bodyPr>
          <a:lstStyle>
            <a:lvl1pPr marL="457200" lvl="0" indent="-279400">
              <a:lnSpc>
                <a:spcPct val="100000"/>
              </a:lnSpc>
              <a:spcBef>
                <a:spcPts val="0"/>
              </a:spcBef>
              <a:spcAft>
                <a:spcPts val="0"/>
              </a:spcAft>
              <a:buSzPts val="800"/>
              <a:buChar char="●"/>
              <a:defRPr sz="800"/>
            </a:lvl1pPr>
            <a:lvl2pPr marL="914400" lvl="1" indent="-279400">
              <a:lnSpc>
                <a:spcPct val="100000"/>
              </a:lnSpc>
              <a:spcBef>
                <a:spcPts val="0"/>
              </a:spcBef>
              <a:spcAft>
                <a:spcPts val="0"/>
              </a:spcAft>
              <a:buSzPts val="800"/>
              <a:buFont typeface="DM Sans Medium"/>
              <a:buChar char="○"/>
              <a:defRPr>
                <a:latin typeface="DM Sans Medium"/>
                <a:ea typeface="DM Sans Medium"/>
                <a:cs typeface="DM Sans Medium"/>
                <a:sym typeface="DM Sans Medium"/>
              </a:defRPr>
            </a:lvl2pPr>
            <a:lvl3pPr marL="1371600" lvl="2"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3pPr>
            <a:lvl4pPr marL="1828800" lvl="3"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4pPr>
            <a:lvl5pPr marL="2286000" lvl="4"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5pPr>
            <a:lvl6pPr marL="2743200" lvl="5"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6pPr>
            <a:lvl7pPr marL="3200400" lvl="6"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7pPr>
            <a:lvl8pPr marL="3657600" lvl="7"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8pPr>
            <a:lvl9pPr marL="4114800" lvl="8"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9pPr>
          </a:lstStyle>
          <a:p>
            <a:endParaRPr/>
          </a:p>
        </p:txBody>
      </p:sp>
      <p:sp>
        <p:nvSpPr>
          <p:cNvPr id="183" name="Google Shape;183;p30"/>
          <p:cNvSpPr txBox="1">
            <a:spLocks noGrp="1"/>
          </p:cNvSpPr>
          <p:nvPr>
            <p:ph type="body" idx="4"/>
          </p:nvPr>
        </p:nvSpPr>
        <p:spPr>
          <a:xfrm>
            <a:off x="203000" y="2206550"/>
            <a:ext cx="2644800" cy="429000"/>
          </a:xfrm>
          <a:prstGeom prst="rect">
            <a:avLst/>
          </a:prstGeom>
        </p:spPr>
        <p:txBody>
          <a:bodyPr spcFirstLastPara="1" wrap="square" lIns="91425" tIns="91425" rIns="91425" bIns="91425" anchor="ctr" anchorCtr="0">
            <a:normAutofit/>
          </a:bodyPr>
          <a:lstStyle>
            <a:lvl1pPr marL="457200" lvl="0"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1pPr>
            <a:lvl2pPr marL="914400" lvl="1"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2pPr>
            <a:lvl3pPr marL="1371600" lvl="2"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3pPr>
            <a:lvl4pPr marL="1828800" lvl="3"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4pPr>
            <a:lvl5pPr marL="2286000" lvl="4"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5pPr>
            <a:lvl6pPr marL="2743200" lvl="5"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6pPr>
            <a:lvl7pPr marL="3200400" lvl="6"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7pPr>
            <a:lvl8pPr marL="3657600" lvl="7"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8pPr>
            <a:lvl9pPr marL="4114800" lvl="8"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9pPr>
          </a:lstStyle>
          <a:p>
            <a:endParaRPr/>
          </a:p>
        </p:txBody>
      </p:sp>
      <p:sp>
        <p:nvSpPr>
          <p:cNvPr id="184" name="Google Shape;184;p30"/>
          <p:cNvSpPr txBox="1">
            <a:spLocks noGrp="1"/>
          </p:cNvSpPr>
          <p:nvPr>
            <p:ph type="body" idx="5"/>
          </p:nvPr>
        </p:nvSpPr>
        <p:spPr>
          <a:xfrm>
            <a:off x="203000" y="2635550"/>
            <a:ext cx="2644800" cy="268200"/>
          </a:xfrm>
          <a:prstGeom prst="rect">
            <a:avLst/>
          </a:prstGeom>
        </p:spPr>
        <p:txBody>
          <a:bodyPr spcFirstLastPara="1" wrap="square" lIns="91425" tIns="91425" rIns="91425" bIns="91425" anchor="t" anchorCtr="0">
            <a:normAutofit/>
          </a:bodyPr>
          <a:lstStyle>
            <a:lvl1pPr marL="457200" lvl="0" indent="-292100">
              <a:lnSpc>
                <a:spcPct val="100000"/>
              </a:lnSpc>
              <a:spcBef>
                <a:spcPts val="0"/>
              </a:spcBef>
              <a:spcAft>
                <a:spcPts val="0"/>
              </a:spcAft>
              <a:buSzPts val="1000"/>
              <a:buChar char="●"/>
              <a:defRPr/>
            </a:lvl1pPr>
            <a:lvl2pPr marL="914400" lvl="1"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2pPr>
            <a:lvl3pPr marL="1371600" lvl="2"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3pPr>
            <a:lvl4pPr marL="1828800" lvl="3"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4pPr>
            <a:lvl5pPr marL="2286000" lvl="4"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5pPr>
            <a:lvl6pPr marL="2743200" lvl="5"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6pPr>
            <a:lvl7pPr marL="3200400" lvl="6"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7pPr>
            <a:lvl8pPr marL="3657600" lvl="7"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8pPr>
            <a:lvl9pPr marL="4114800" lvl="8"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9pPr>
          </a:lstStyle>
          <a:p>
            <a:endParaRPr/>
          </a:p>
        </p:txBody>
      </p:sp>
      <p:sp>
        <p:nvSpPr>
          <p:cNvPr id="185" name="Google Shape;185;p30"/>
          <p:cNvSpPr txBox="1">
            <a:spLocks noGrp="1"/>
          </p:cNvSpPr>
          <p:nvPr>
            <p:ph type="body" idx="6"/>
          </p:nvPr>
        </p:nvSpPr>
        <p:spPr>
          <a:xfrm>
            <a:off x="203000" y="2903750"/>
            <a:ext cx="2644800" cy="268200"/>
          </a:xfrm>
          <a:prstGeom prst="rect">
            <a:avLst/>
          </a:prstGeom>
        </p:spPr>
        <p:txBody>
          <a:bodyPr spcFirstLastPara="1" wrap="square" lIns="91425" tIns="91425" rIns="91425" bIns="91425" anchor="t" anchorCtr="0">
            <a:normAutofit/>
          </a:bodyPr>
          <a:lstStyle>
            <a:lvl1pPr marL="457200" lvl="0" indent="-279400">
              <a:lnSpc>
                <a:spcPct val="100000"/>
              </a:lnSpc>
              <a:spcBef>
                <a:spcPts val="0"/>
              </a:spcBef>
              <a:spcAft>
                <a:spcPts val="0"/>
              </a:spcAft>
              <a:buSzPts val="800"/>
              <a:buChar char="●"/>
              <a:defRPr sz="800"/>
            </a:lvl1pPr>
            <a:lvl2pPr marL="914400" lvl="1" indent="-279400">
              <a:lnSpc>
                <a:spcPct val="100000"/>
              </a:lnSpc>
              <a:spcBef>
                <a:spcPts val="0"/>
              </a:spcBef>
              <a:spcAft>
                <a:spcPts val="0"/>
              </a:spcAft>
              <a:buSzPts val="800"/>
              <a:buFont typeface="DM Sans Medium"/>
              <a:buChar char="○"/>
              <a:defRPr>
                <a:latin typeface="DM Sans Medium"/>
                <a:ea typeface="DM Sans Medium"/>
                <a:cs typeface="DM Sans Medium"/>
                <a:sym typeface="DM Sans Medium"/>
              </a:defRPr>
            </a:lvl2pPr>
            <a:lvl3pPr marL="1371600" lvl="2"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3pPr>
            <a:lvl4pPr marL="1828800" lvl="3"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4pPr>
            <a:lvl5pPr marL="2286000" lvl="4"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5pPr>
            <a:lvl6pPr marL="2743200" lvl="5"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6pPr>
            <a:lvl7pPr marL="3200400" lvl="6"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7pPr>
            <a:lvl8pPr marL="3657600" lvl="7"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8pPr>
            <a:lvl9pPr marL="4114800" lvl="8"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9pPr>
          </a:lstStyle>
          <a:p>
            <a:endParaRPr/>
          </a:p>
        </p:txBody>
      </p:sp>
      <p:sp>
        <p:nvSpPr>
          <p:cNvPr id="186" name="Google Shape;186;p30"/>
          <p:cNvSpPr txBox="1">
            <a:spLocks noGrp="1"/>
          </p:cNvSpPr>
          <p:nvPr>
            <p:ph type="body" idx="7"/>
          </p:nvPr>
        </p:nvSpPr>
        <p:spPr>
          <a:xfrm>
            <a:off x="203000" y="3433400"/>
            <a:ext cx="2644800" cy="429000"/>
          </a:xfrm>
          <a:prstGeom prst="rect">
            <a:avLst/>
          </a:prstGeom>
        </p:spPr>
        <p:txBody>
          <a:bodyPr spcFirstLastPara="1" wrap="square" lIns="91425" tIns="91425" rIns="91425" bIns="91425" anchor="ctr" anchorCtr="0">
            <a:noAutofit/>
          </a:bodyPr>
          <a:lstStyle>
            <a:lvl1pPr marL="457200" lvl="0"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1pPr>
            <a:lvl2pPr marL="914400" lvl="1"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2pPr>
            <a:lvl3pPr marL="1371600" lvl="2"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3pPr>
            <a:lvl4pPr marL="1828800" lvl="3"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4pPr>
            <a:lvl5pPr marL="2286000" lvl="4"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5pPr>
            <a:lvl6pPr marL="2743200" lvl="5"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6pPr>
            <a:lvl7pPr marL="3200400" lvl="6"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7pPr>
            <a:lvl8pPr marL="3657600" lvl="7"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8pPr>
            <a:lvl9pPr marL="4114800" lvl="8"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9pPr>
          </a:lstStyle>
          <a:p>
            <a:endParaRPr/>
          </a:p>
        </p:txBody>
      </p:sp>
      <p:sp>
        <p:nvSpPr>
          <p:cNvPr id="187" name="Google Shape;187;p30"/>
          <p:cNvSpPr txBox="1">
            <a:spLocks noGrp="1"/>
          </p:cNvSpPr>
          <p:nvPr>
            <p:ph type="body" idx="8"/>
          </p:nvPr>
        </p:nvSpPr>
        <p:spPr>
          <a:xfrm>
            <a:off x="203000" y="3862400"/>
            <a:ext cx="2644800" cy="268200"/>
          </a:xfrm>
          <a:prstGeom prst="rect">
            <a:avLst/>
          </a:prstGeom>
        </p:spPr>
        <p:txBody>
          <a:bodyPr spcFirstLastPara="1" wrap="square" lIns="91425" tIns="91425" rIns="91425" bIns="91425" anchor="t" anchorCtr="0">
            <a:normAutofit/>
          </a:bodyPr>
          <a:lstStyle>
            <a:lvl1pPr marL="457200" lvl="0" indent="-292100">
              <a:lnSpc>
                <a:spcPct val="100000"/>
              </a:lnSpc>
              <a:spcBef>
                <a:spcPts val="0"/>
              </a:spcBef>
              <a:spcAft>
                <a:spcPts val="0"/>
              </a:spcAft>
              <a:buSzPts val="1000"/>
              <a:buChar char="●"/>
              <a:defRPr/>
            </a:lvl1pPr>
            <a:lvl2pPr marL="914400" lvl="1"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2pPr>
            <a:lvl3pPr marL="1371600" lvl="2"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3pPr>
            <a:lvl4pPr marL="1828800" lvl="3"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4pPr>
            <a:lvl5pPr marL="2286000" lvl="4"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5pPr>
            <a:lvl6pPr marL="2743200" lvl="5"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6pPr>
            <a:lvl7pPr marL="3200400" lvl="6"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7pPr>
            <a:lvl8pPr marL="3657600" lvl="7"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8pPr>
            <a:lvl9pPr marL="4114800" lvl="8"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9pPr>
          </a:lstStyle>
          <a:p>
            <a:endParaRPr/>
          </a:p>
        </p:txBody>
      </p:sp>
      <p:sp>
        <p:nvSpPr>
          <p:cNvPr id="188" name="Google Shape;188;p30"/>
          <p:cNvSpPr txBox="1">
            <a:spLocks noGrp="1"/>
          </p:cNvSpPr>
          <p:nvPr>
            <p:ph type="body" idx="9"/>
          </p:nvPr>
        </p:nvSpPr>
        <p:spPr>
          <a:xfrm>
            <a:off x="203000" y="4130600"/>
            <a:ext cx="2644800" cy="268200"/>
          </a:xfrm>
          <a:prstGeom prst="rect">
            <a:avLst/>
          </a:prstGeom>
        </p:spPr>
        <p:txBody>
          <a:bodyPr spcFirstLastPara="1" wrap="square" lIns="91425" tIns="91425" rIns="91425" bIns="91425" anchor="t" anchorCtr="0">
            <a:normAutofit/>
          </a:bodyPr>
          <a:lstStyle>
            <a:lvl1pPr marL="457200" lvl="0" indent="-279400">
              <a:lnSpc>
                <a:spcPct val="100000"/>
              </a:lnSpc>
              <a:spcBef>
                <a:spcPts val="0"/>
              </a:spcBef>
              <a:spcAft>
                <a:spcPts val="0"/>
              </a:spcAft>
              <a:buSzPts val="800"/>
              <a:buChar char="●"/>
              <a:defRPr sz="800"/>
            </a:lvl1pPr>
            <a:lvl2pPr marL="914400" lvl="1" indent="-279400">
              <a:lnSpc>
                <a:spcPct val="100000"/>
              </a:lnSpc>
              <a:spcBef>
                <a:spcPts val="0"/>
              </a:spcBef>
              <a:spcAft>
                <a:spcPts val="0"/>
              </a:spcAft>
              <a:buSzPts val="800"/>
              <a:buFont typeface="DM Sans Medium"/>
              <a:buChar char="○"/>
              <a:defRPr>
                <a:latin typeface="DM Sans Medium"/>
                <a:ea typeface="DM Sans Medium"/>
                <a:cs typeface="DM Sans Medium"/>
                <a:sym typeface="DM Sans Medium"/>
              </a:defRPr>
            </a:lvl2pPr>
            <a:lvl3pPr marL="1371600" lvl="2"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3pPr>
            <a:lvl4pPr marL="1828800" lvl="3"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4pPr>
            <a:lvl5pPr marL="2286000" lvl="4"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5pPr>
            <a:lvl6pPr marL="2743200" lvl="5"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6pPr>
            <a:lvl7pPr marL="3200400" lvl="6"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7pPr>
            <a:lvl8pPr marL="3657600" lvl="7"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8pPr>
            <a:lvl9pPr marL="4114800" lvl="8"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9pPr>
          </a:lstStyle>
          <a:p>
            <a:endParaRPr/>
          </a:p>
        </p:txBody>
      </p:sp>
      <p:sp>
        <p:nvSpPr>
          <p:cNvPr id="189" name="Google Shape;189;p30"/>
          <p:cNvSpPr txBox="1">
            <a:spLocks noGrp="1"/>
          </p:cNvSpPr>
          <p:nvPr>
            <p:ph type="body" idx="13"/>
          </p:nvPr>
        </p:nvSpPr>
        <p:spPr>
          <a:xfrm>
            <a:off x="3249600" y="891450"/>
            <a:ext cx="2644800" cy="429000"/>
          </a:xfrm>
          <a:prstGeom prst="rect">
            <a:avLst/>
          </a:prstGeom>
        </p:spPr>
        <p:txBody>
          <a:bodyPr spcFirstLastPara="1" wrap="square" lIns="91425" tIns="91425" rIns="91425" bIns="91425" anchor="ctr" anchorCtr="0">
            <a:normAutofit/>
          </a:bodyPr>
          <a:lstStyle>
            <a:lvl1pPr marL="457200" lvl="0"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1pPr>
            <a:lvl2pPr marL="914400" lvl="1"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2pPr>
            <a:lvl3pPr marL="1371600" lvl="2"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3pPr>
            <a:lvl4pPr marL="1828800" lvl="3"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4pPr>
            <a:lvl5pPr marL="2286000" lvl="4"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5pPr>
            <a:lvl6pPr marL="2743200" lvl="5"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6pPr>
            <a:lvl7pPr marL="3200400" lvl="6"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7pPr>
            <a:lvl8pPr marL="3657600" lvl="7"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8pPr>
            <a:lvl9pPr marL="4114800" lvl="8"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9pPr>
          </a:lstStyle>
          <a:p>
            <a:endParaRPr/>
          </a:p>
        </p:txBody>
      </p:sp>
      <p:sp>
        <p:nvSpPr>
          <p:cNvPr id="190" name="Google Shape;190;p30"/>
          <p:cNvSpPr txBox="1">
            <a:spLocks noGrp="1"/>
          </p:cNvSpPr>
          <p:nvPr>
            <p:ph type="body" idx="14"/>
          </p:nvPr>
        </p:nvSpPr>
        <p:spPr>
          <a:xfrm>
            <a:off x="3249600" y="1320450"/>
            <a:ext cx="2644800" cy="268200"/>
          </a:xfrm>
          <a:prstGeom prst="rect">
            <a:avLst/>
          </a:prstGeom>
        </p:spPr>
        <p:txBody>
          <a:bodyPr spcFirstLastPara="1" wrap="square" lIns="91425" tIns="91425" rIns="91425" bIns="91425" anchor="t" anchorCtr="0">
            <a:normAutofit/>
          </a:bodyPr>
          <a:lstStyle>
            <a:lvl1pPr marL="457200" lvl="0" indent="-292100">
              <a:lnSpc>
                <a:spcPct val="100000"/>
              </a:lnSpc>
              <a:spcBef>
                <a:spcPts val="0"/>
              </a:spcBef>
              <a:spcAft>
                <a:spcPts val="0"/>
              </a:spcAft>
              <a:buSzPts val="1000"/>
              <a:buChar char="●"/>
              <a:defRPr/>
            </a:lvl1pPr>
            <a:lvl2pPr marL="914400" lvl="1"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2pPr>
            <a:lvl3pPr marL="1371600" lvl="2"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3pPr>
            <a:lvl4pPr marL="1828800" lvl="3"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4pPr>
            <a:lvl5pPr marL="2286000" lvl="4"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5pPr>
            <a:lvl6pPr marL="2743200" lvl="5"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6pPr>
            <a:lvl7pPr marL="3200400" lvl="6"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7pPr>
            <a:lvl8pPr marL="3657600" lvl="7"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8pPr>
            <a:lvl9pPr marL="4114800" lvl="8"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9pPr>
          </a:lstStyle>
          <a:p>
            <a:endParaRPr/>
          </a:p>
        </p:txBody>
      </p:sp>
      <p:sp>
        <p:nvSpPr>
          <p:cNvPr id="191" name="Google Shape;191;p30"/>
          <p:cNvSpPr txBox="1">
            <a:spLocks noGrp="1"/>
          </p:cNvSpPr>
          <p:nvPr>
            <p:ph type="body" idx="15"/>
          </p:nvPr>
        </p:nvSpPr>
        <p:spPr>
          <a:xfrm>
            <a:off x="3249600" y="1588650"/>
            <a:ext cx="2644800" cy="268200"/>
          </a:xfrm>
          <a:prstGeom prst="rect">
            <a:avLst/>
          </a:prstGeom>
        </p:spPr>
        <p:txBody>
          <a:bodyPr spcFirstLastPara="1" wrap="square" lIns="91425" tIns="91425" rIns="91425" bIns="91425" anchor="t" anchorCtr="0">
            <a:normAutofit/>
          </a:bodyPr>
          <a:lstStyle>
            <a:lvl1pPr marL="457200" lvl="0" indent="-279400">
              <a:lnSpc>
                <a:spcPct val="100000"/>
              </a:lnSpc>
              <a:spcBef>
                <a:spcPts val="0"/>
              </a:spcBef>
              <a:spcAft>
                <a:spcPts val="0"/>
              </a:spcAft>
              <a:buSzPts val="800"/>
              <a:buChar char="●"/>
              <a:defRPr sz="800"/>
            </a:lvl1pPr>
            <a:lvl2pPr marL="914400" lvl="1" indent="-279400">
              <a:lnSpc>
                <a:spcPct val="100000"/>
              </a:lnSpc>
              <a:spcBef>
                <a:spcPts val="0"/>
              </a:spcBef>
              <a:spcAft>
                <a:spcPts val="0"/>
              </a:spcAft>
              <a:buSzPts val="800"/>
              <a:buFont typeface="DM Sans Medium"/>
              <a:buChar char="○"/>
              <a:defRPr>
                <a:latin typeface="DM Sans Medium"/>
                <a:ea typeface="DM Sans Medium"/>
                <a:cs typeface="DM Sans Medium"/>
                <a:sym typeface="DM Sans Medium"/>
              </a:defRPr>
            </a:lvl2pPr>
            <a:lvl3pPr marL="1371600" lvl="2"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3pPr>
            <a:lvl4pPr marL="1828800" lvl="3"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4pPr>
            <a:lvl5pPr marL="2286000" lvl="4"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5pPr>
            <a:lvl6pPr marL="2743200" lvl="5"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6pPr>
            <a:lvl7pPr marL="3200400" lvl="6"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7pPr>
            <a:lvl8pPr marL="3657600" lvl="7"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8pPr>
            <a:lvl9pPr marL="4114800" lvl="8"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9pPr>
          </a:lstStyle>
          <a:p>
            <a:endParaRPr/>
          </a:p>
        </p:txBody>
      </p:sp>
      <p:sp>
        <p:nvSpPr>
          <p:cNvPr id="192" name="Google Shape;192;p30"/>
          <p:cNvSpPr txBox="1">
            <a:spLocks noGrp="1"/>
          </p:cNvSpPr>
          <p:nvPr>
            <p:ph type="body" idx="16"/>
          </p:nvPr>
        </p:nvSpPr>
        <p:spPr>
          <a:xfrm>
            <a:off x="3249600" y="2206550"/>
            <a:ext cx="2644800" cy="429000"/>
          </a:xfrm>
          <a:prstGeom prst="rect">
            <a:avLst/>
          </a:prstGeom>
        </p:spPr>
        <p:txBody>
          <a:bodyPr spcFirstLastPara="1" wrap="square" lIns="91425" tIns="91425" rIns="91425" bIns="91425" anchor="ctr" anchorCtr="0">
            <a:normAutofit/>
          </a:bodyPr>
          <a:lstStyle>
            <a:lvl1pPr marL="457200" lvl="0"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1pPr>
            <a:lvl2pPr marL="914400" lvl="1"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2pPr>
            <a:lvl3pPr marL="1371600" lvl="2"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3pPr>
            <a:lvl4pPr marL="1828800" lvl="3"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4pPr>
            <a:lvl5pPr marL="2286000" lvl="4"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5pPr>
            <a:lvl6pPr marL="2743200" lvl="5"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6pPr>
            <a:lvl7pPr marL="3200400" lvl="6"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7pPr>
            <a:lvl8pPr marL="3657600" lvl="7"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8pPr>
            <a:lvl9pPr marL="4114800" lvl="8"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9pPr>
          </a:lstStyle>
          <a:p>
            <a:endParaRPr/>
          </a:p>
        </p:txBody>
      </p:sp>
      <p:sp>
        <p:nvSpPr>
          <p:cNvPr id="193" name="Google Shape;193;p30"/>
          <p:cNvSpPr txBox="1">
            <a:spLocks noGrp="1"/>
          </p:cNvSpPr>
          <p:nvPr>
            <p:ph type="body" idx="17"/>
          </p:nvPr>
        </p:nvSpPr>
        <p:spPr>
          <a:xfrm>
            <a:off x="3249600" y="2635550"/>
            <a:ext cx="2644800" cy="268200"/>
          </a:xfrm>
          <a:prstGeom prst="rect">
            <a:avLst/>
          </a:prstGeom>
        </p:spPr>
        <p:txBody>
          <a:bodyPr spcFirstLastPara="1" wrap="square" lIns="91425" tIns="91425" rIns="91425" bIns="91425" anchor="t" anchorCtr="0">
            <a:normAutofit/>
          </a:bodyPr>
          <a:lstStyle>
            <a:lvl1pPr marL="457200" lvl="0" indent="-292100">
              <a:lnSpc>
                <a:spcPct val="100000"/>
              </a:lnSpc>
              <a:spcBef>
                <a:spcPts val="0"/>
              </a:spcBef>
              <a:spcAft>
                <a:spcPts val="0"/>
              </a:spcAft>
              <a:buSzPts val="1000"/>
              <a:buChar char="●"/>
              <a:defRPr/>
            </a:lvl1pPr>
            <a:lvl2pPr marL="914400" lvl="1"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2pPr>
            <a:lvl3pPr marL="1371600" lvl="2"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3pPr>
            <a:lvl4pPr marL="1828800" lvl="3"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4pPr>
            <a:lvl5pPr marL="2286000" lvl="4"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5pPr>
            <a:lvl6pPr marL="2743200" lvl="5"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6pPr>
            <a:lvl7pPr marL="3200400" lvl="6"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7pPr>
            <a:lvl8pPr marL="3657600" lvl="7"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8pPr>
            <a:lvl9pPr marL="4114800" lvl="8"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9pPr>
          </a:lstStyle>
          <a:p>
            <a:endParaRPr/>
          </a:p>
        </p:txBody>
      </p:sp>
      <p:sp>
        <p:nvSpPr>
          <p:cNvPr id="194" name="Google Shape;194;p30"/>
          <p:cNvSpPr txBox="1">
            <a:spLocks noGrp="1"/>
          </p:cNvSpPr>
          <p:nvPr>
            <p:ph type="body" idx="18"/>
          </p:nvPr>
        </p:nvSpPr>
        <p:spPr>
          <a:xfrm>
            <a:off x="3249600" y="2903750"/>
            <a:ext cx="2644800" cy="268200"/>
          </a:xfrm>
          <a:prstGeom prst="rect">
            <a:avLst/>
          </a:prstGeom>
        </p:spPr>
        <p:txBody>
          <a:bodyPr spcFirstLastPara="1" wrap="square" lIns="91425" tIns="91425" rIns="91425" bIns="91425" anchor="t" anchorCtr="0">
            <a:normAutofit/>
          </a:bodyPr>
          <a:lstStyle>
            <a:lvl1pPr marL="457200" lvl="0" indent="-279400">
              <a:lnSpc>
                <a:spcPct val="100000"/>
              </a:lnSpc>
              <a:spcBef>
                <a:spcPts val="0"/>
              </a:spcBef>
              <a:spcAft>
                <a:spcPts val="0"/>
              </a:spcAft>
              <a:buSzPts val="800"/>
              <a:buChar char="●"/>
              <a:defRPr sz="800"/>
            </a:lvl1pPr>
            <a:lvl2pPr marL="914400" lvl="1" indent="-279400">
              <a:lnSpc>
                <a:spcPct val="100000"/>
              </a:lnSpc>
              <a:spcBef>
                <a:spcPts val="0"/>
              </a:spcBef>
              <a:spcAft>
                <a:spcPts val="0"/>
              </a:spcAft>
              <a:buSzPts val="800"/>
              <a:buFont typeface="DM Sans Medium"/>
              <a:buChar char="○"/>
              <a:defRPr>
                <a:latin typeface="DM Sans Medium"/>
                <a:ea typeface="DM Sans Medium"/>
                <a:cs typeface="DM Sans Medium"/>
                <a:sym typeface="DM Sans Medium"/>
              </a:defRPr>
            </a:lvl2pPr>
            <a:lvl3pPr marL="1371600" lvl="2"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3pPr>
            <a:lvl4pPr marL="1828800" lvl="3"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4pPr>
            <a:lvl5pPr marL="2286000" lvl="4"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5pPr>
            <a:lvl6pPr marL="2743200" lvl="5"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6pPr>
            <a:lvl7pPr marL="3200400" lvl="6"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7pPr>
            <a:lvl8pPr marL="3657600" lvl="7"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8pPr>
            <a:lvl9pPr marL="4114800" lvl="8"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9pPr>
          </a:lstStyle>
          <a:p>
            <a:endParaRPr/>
          </a:p>
        </p:txBody>
      </p:sp>
      <p:sp>
        <p:nvSpPr>
          <p:cNvPr id="195" name="Google Shape;195;p30"/>
          <p:cNvSpPr txBox="1">
            <a:spLocks noGrp="1"/>
          </p:cNvSpPr>
          <p:nvPr>
            <p:ph type="body" idx="19"/>
          </p:nvPr>
        </p:nvSpPr>
        <p:spPr>
          <a:xfrm>
            <a:off x="3249600" y="3433400"/>
            <a:ext cx="2644800" cy="429000"/>
          </a:xfrm>
          <a:prstGeom prst="rect">
            <a:avLst/>
          </a:prstGeom>
        </p:spPr>
        <p:txBody>
          <a:bodyPr spcFirstLastPara="1" wrap="square" lIns="91425" tIns="91425" rIns="91425" bIns="91425" anchor="ctr" anchorCtr="0">
            <a:noAutofit/>
          </a:bodyPr>
          <a:lstStyle>
            <a:lvl1pPr marL="457200" lvl="0"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1pPr>
            <a:lvl2pPr marL="914400" lvl="1"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2pPr>
            <a:lvl3pPr marL="1371600" lvl="2"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3pPr>
            <a:lvl4pPr marL="1828800" lvl="3"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4pPr>
            <a:lvl5pPr marL="2286000" lvl="4"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5pPr>
            <a:lvl6pPr marL="2743200" lvl="5"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6pPr>
            <a:lvl7pPr marL="3200400" lvl="6"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7pPr>
            <a:lvl8pPr marL="3657600" lvl="7"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8pPr>
            <a:lvl9pPr marL="4114800" lvl="8"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9pPr>
          </a:lstStyle>
          <a:p>
            <a:endParaRPr/>
          </a:p>
        </p:txBody>
      </p:sp>
      <p:sp>
        <p:nvSpPr>
          <p:cNvPr id="196" name="Google Shape;196;p30"/>
          <p:cNvSpPr txBox="1">
            <a:spLocks noGrp="1"/>
          </p:cNvSpPr>
          <p:nvPr>
            <p:ph type="body" idx="20"/>
          </p:nvPr>
        </p:nvSpPr>
        <p:spPr>
          <a:xfrm>
            <a:off x="3249600" y="3862400"/>
            <a:ext cx="2644800" cy="268200"/>
          </a:xfrm>
          <a:prstGeom prst="rect">
            <a:avLst/>
          </a:prstGeom>
        </p:spPr>
        <p:txBody>
          <a:bodyPr spcFirstLastPara="1" wrap="square" lIns="91425" tIns="91425" rIns="91425" bIns="91425" anchor="t" anchorCtr="0">
            <a:noAutofit/>
          </a:bodyPr>
          <a:lstStyle>
            <a:lvl1pPr marL="457200" lvl="0" indent="-292100">
              <a:lnSpc>
                <a:spcPct val="100000"/>
              </a:lnSpc>
              <a:spcBef>
                <a:spcPts val="0"/>
              </a:spcBef>
              <a:spcAft>
                <a:spcPts val="0"/>
              </a:spcAft>
              <a:buSzPts val="1000"/>
              <a:buChar char="●"/>
              <a:defRPr/>
            </a:lvl1pPr>
            <a:lvl2pPr marL="914400" lvl="1"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2pPr>
            <a:lvl3pPr marL="1371600" lvl="2"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3pPr>
            <a:lvl4pPr marL="1828800" lvl="3"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4pPr>
            <a:lvl5pPr marL="2286000" lvl="4"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5pPr>
            <a:lvl6pPr marL="2743200" lvl="5"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6pPr>
            <a:lvl7pPr marL="3200400" lvl="6"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7pPr>
            <a:lvl8pPr marL="3657600" lvl="7"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8pPr>
            <a:lvl9pPr marL="4114800" lvl="8"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9pPr>
          </a:lstStyle>
          <a:p>
            <a:endParaRPr/>
          </a:p>
        </p:txBody>
      </p:sp>
      <p:sp>
        <p:nvSpPr>
          <p:cNvPr id="197" name="Google Shape;197;p30"/>
          <p:cNvSpPr txBox="1">
            <a:spLocks noGrp="1"/>
          </p:cNvSpPr>
          <p:nvPr>
            <p:ph type="body" idx="21"/>
          </p:nvPr>
        </p:nvSpPr>
        <p:spPr>
          <a:xfrm>
            <a:off x="3249600" y="4130600"/>
            <a:ext cx="2644800" cy="268200"/>
          </a:xfrm>
          <a:prstGeom prst="rect">
            <a:avLst/>
          </a:prstGeom>
        </p:spPr>
        <p:txBody>
          <a:bodyPr spcFirstLastPara="1" wrap="square" lIns="91425" tIns="91425" rIns="91425" bIns="91425" anchor="t" anchorCtr="0">
            <a:normAutofit/>
          </a:bodyPr>
          <a:lstStyle>
            <a:lvl1pPr marL="457200" lvl="0" indent="-279400">
              <a:lnSpc>
                <a:spcPct val="100000"/>
              </a:lnSpc>
              <a:spcBef>
                <a:spcPts val="0"/>
              </a:spcBef>
              <a:spcAft>
                <a:spcPts val="0"/>
              </a:spcAft>
              <a:buSzPts val="800"/>
              <a:buChar char="●"/>
              <a:defRPr sz="800"/>
            </a:lvl1pPr>
            <a:lvl2pPr marL="914400" lvl="1" indent="-279400">
              <a:lnSpc>
                <a:spcPct val="100000"/>
              </a:lnSpc>
              <a:spcBef>
                <a:spcPts val="0"/>
              </a:spcBef>
              <a:spcAft>
                <a:spcPts val="0"/>
              </a:spcAft>
              <a:buSzPts val="800"/>
              <a:buFont typeface="DM Sans Medium"/>
              <a:buChar char="○"/>
              <a:defRPr>
                <a:latin typeface="DM Sans Medium"/>
                <a:ea typeface="DM Sans Medium"/>
                <a:cs typeface="DM Sans Medium"/>
                <a:sym typeface="DM Sans Medium"/>
              </a:defRPr>
            </a:lvl2pPr>
            <a:lvl3pPr marL="1371600" lvl="2"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3pPr>
            <a:lvl4pPr marL="1828800" lvl="3"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4pPr>
            <a:lvl5pPr marL="2286000" lvl="4"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5pPr>
            <a:lvl6pPr marL="2743200" lvl="5"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6pPr>
            <a:lvl7pPr marL="3200400" lvl="6"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7pPr>
            <a:lvl8pPr marL="3657600" lvl="7"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8pPr>
            <a:lvl9pPr marL="4114800" lvl="8"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9pPr>
          </a:lstStyle>
          <a:p>
            <a:endParaRPr/>
          </a:p>
        </p:txBody>
      </p:sp>
      <p:sp>
        <p:nvSpPr>
          <p:cNvPr id="198" name="Google Shape;198;p30"/>
          <p:cNvSpPr txBox="1">
            <a:spLocks noGrp="1"/>
          </p:cNvSpPr>
          <p:nvPr>
            <p:ph type="body" idx="22"/>
          </p:nvPr>
        </p:nvSpPr>
        <p:spPr>
          <a:xfrm>
            <a:off x="6296200" y="891450"/>
            <a:ext cx="2644800" cy="429000"/>
          </a:xfrm>
          <a:prstGeom prst="rect">
            <a:avLst/>
          </a:prstGeom>
        </p:spPr>
        <p:txBody>
          <a:bodyPr spcFirstLastPara="1" wrap="square" lIns="91425" tIns="91425" rIns="91425" bIns="91425" anchor="ctr" anchorCtr="0">
            <a:normAutofit/>
          </a:bodyPr>
          <a:lstStyle>
            <a:lvl1pPr marL="457200" lvl="0"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1pPr>
            <a:lvl2pPr marL="914400" lvl="1"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2pPr>
            <a:lvl3pPr marL="1371600" lvl="2"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3pPr>
            <a:lvl4pPr marL="1828800" lvl="3"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4pPr>
            <a:lvl5pPr marL="2286000" lvl="4"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5pPr>
            <a:lvl6pPr marL="2743200" lvl="5"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6pPr>
            <a:lvl7pPr marL="3200400" lvl="6"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7pPr>
            <a:lvl8pPr marL="3657600" lvl="7"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8pPr>
            <a:lvl9pPr marL="4114800" lvl="8"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9pPr>
          </a:lstStyle>
          <a:p>
            <a:endParaRPr/>
          </a:p>
        </p:txBody>
      </p:sp>
      <p:sp>
        <p:nvSpPr>
          <p:cNvPr id="199" name="Google Shape;199;p30"/>
          <p:cNvSpPr txBox="1">
            <a:spLocks noGrp="1"/>
          </p:cNvSpPr>
          <p:nvPr>
            <p:ph type="body" idx="23"/>
          </p:nvPr>
        </p:nvSpPr>
        <p:spPr>
          <a:xfrm>
            <a:off x="6296200" y="1320450"/>
            <a:ext cx="2644800" cy="268200"/>
          </a:xfrm>
          <a:prstGeom prst="rect">
            <a:avLst/>
          </a:prstGeom>
        </p:spPr>
        <p:txBody>
          <a:bodyPr spcFirstLastPara="1" wrap="square" lIns="91425" tIns="91425" rIns="91425" bIns="91425" anchor="t" anchorCtr="0">
            <a:normAutofit/>
          </a:bodyPr>
          <a:lstStyle>
            <a:lvl1pPr marL="457200" lvl="0" indent="-292100">
              <a:lnSpc>
                <a:spcPct val="100000"/>
              </a:lnSpc>
              <a:spcBef>
                <a:spcPts val="0"/>
              </a:spcBef>
              <a:spcAft>
                <a:spcPts val="0"/>
              </a:spcAft>
              <a:buSzPts val="1000"/>
              <a:buChar char="●"/>
              <a:defRPr/>
            </a:lvl1pPr>
            <a:lvl2pPr marL="914400" lvl="1"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2pPr>
            <a:lvl3pPr marL="1371600" lvl="2"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3pPr>
            <a:lvl4pPr marL="1828800" lvl="3"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4pPr>
            <a:lvl5pPr marL="2286000" lvl="4"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5pPr>
            <a:lvl6pPr marL="2743200" lvl="5"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6pPr>
            <a:lvl7pPr marL="3200400" lvl="6"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7pPr>
            <a:lvl8pPr marL="3657600" lvl="7"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8pPr>
            <a:lvl9pPr marL="4114800" lvl="8"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9pPr>
          </a:lstStyle>
          <a:p>
            <a:endParaRPr/>
          </a:p>
        </p:txBody>
      </p:sp>
      <p:sp>
        <p:nvSpPr>
          <p:cNvPr id="200" name="Google Shape;200;p30"/>
          <p:cNvSpPr txBox="1">
            <a:spLocks noGrp="1"/>
          </p:cNvSpPr>
          <p:nvPr>
            <p:ph type="body" idx="24"/>
          </p:nvPr>
        </p:nvSpPr>
        <p:spPr>
          <a:xfrm>
            <a:off x="6296200" y="1588650"/>
            <a:ext cx="2644800" cy="268200"/>
          </a:xfrm>
          <a:prstGeom prst="rect">
            <a:avLst/>
          </a:prstGeom>
        </p:spPr>
        <p:txBody>
          <a:bodyPr spcFirstLastPara="1" wrap="square" lIns="91425" tIns="91425" rIns="91425" bIns="91425" anchor="t" anchorCtr="0">
            <a:normAutofit/>
          </a:bodyPr>
          <a:lstStyle>
            <a:lvl1pPr marL="457200" lvl="0" indent="-279400">
              <a:lnSpc>
                <a:spcPct val="100000"/>
              </a:lnSpc>
              <a:spcBef>
                <a:spcPts val="0"/>
              </a:spcBef>
              <a:spcAft>
                <a:spcPts val="0"/>
              </a:spcAft>
              <a:buSzPts val="800"/>
              <a:buChar char="●"/>
              <a:defRPr sz="800"/>
            </a:lvl1pPr>
            <a:lvl2pPr marL="914400" lvl="1" indent="-279400">
              <a:lnSpc>
                <a:spcPct val="100000"/>
              </a:lnSpc>
              <a:spcBef>
                <a:spcPts val="0"/>
              </a:spcBef>
              <a:spcAft>
                <a:spcPts val="0"/>
              </a:spcAft>
              <a:buSzPts val="800"/>
              <a:buFont typeface="DM Sans Medium"/>
              <a:buChar char="○"/>
              <a:defRPr>
                <a:latin typeface="DM Sans Medium"/>
                <a:ea typeface="DM Sans Medium"/>
                <a:cs typeface="DM Sans Medium"/>
                <a:sym typeface="DM Sans Medium"/>
              </a:defRPr>
            </a:lvl2pPr>
            <a:lvl3pPr marL="1371600" lvl="2"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3pPr>
            <a:lvl4pPr marL="1828800" lvl="3"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4pPr>
            <a:lvl5pPr marL="2286000" lvl="4"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5pPr>
            <a:lvl6pPr marL="2743200" lvl="5"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6pPr>
            <a:lvl7pPr marL="3200400" lvl="6"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7pPr>
            <a:lvl8pPr marL="3657600" lvl="7"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8pPr>
            <a:lvl9pPr marL="4114800" lvl="8"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9pPr>
          </a:lstStyle>
          <a:p>
            <a:endParaRPr/>
          </a:p>
        </p:txBody>
      </p:sp>
      <p:sp>
        <p:nvSpPr>
          <p:cNvPr id="201" name="Google Shape;201;p30"/>
          <p:cNvSpPr txBox="1">
            <a:spLocks noGrp="1"/>
          </p:cNvSpPr>
          <p:nvPr>
            <p:ph type="body" idx="25"/>
          </p:nvPr>
        </p:nvSpPr>
        <p:spPr>
          <a:xfrm>
            <a:off x="6296200" y="2206550"/>
            <a:ext cx="2644800" cy="429000"/>
          </a:xfrm>
          <a:prstGeom prst="rect">
            <a:avLst/>
          </a:prstGeom>
        </p:spPr>
        <p:txBody>
          <a:bodyPr spcFirstLastPara="1" wrap="square" lIns="91425" tIns="91425" rIns="91425" bIns="91425" anchor="ctr" anchorCtr="0">
            <a:normAutofit/>
          </a:bodyPr>
          <a:lstStyle>
            <a:lvl1pPr marL="457200" lvl="0"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1pPr>
            <a:lvl2pPr marL="914400" lvl="1"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2pPr>
            <a:lvl3pPr marL="1371600" lvl="2"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3pPr>
            <a:lvl4pPr marL="1828800" lvl="3"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4pPr>
            <a:lvl5pPr marL="2286000" lvl="4"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5pPr>
            <a:lvl6pPr marL="2743200" lvl="5"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6pPr>
            <a:lvl7pPr marL="3200400" lvl="6"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7pPr>
            <a:lvl8pPr marL="3657600" lvl="7"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8pPr>
            <a:lvl9pPr marL="4114800" lvl="8"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9pPr>
          </a:lstStyle>
          <a:p>
            <a:endParaRPr/>
          </a:p>
        </p:txBody>
      </p:sp>
      <p:sp>
        <p:nvSpPr>
          <p:cNvPr id="202" name="Google Shape;202;p30"/>
          <p:cNvSpPr txBox="1">
            <a:spLocks noGrp="1"/>
          </p:cNvSpPr>
          <p:nvPr>
            <p:ph type="body" idx="26"/>
          </p:nvPr>
        </p:nvSpPr>
        <p:spPr>
          <a:xfrm>
            <a:off x="6296200" y="2635550"/>
            <a:ext cx="2644800" cy="268200"/>
          </a:xfrm>
          <a:prstGeom prst="rect">
            <a:avLst/>
          </a:prstGeom>
        </p:spPr>
        <p:txBody>
          <a:bodyPr spcFirstLastPara="1" wrap="square" lIns="91425" tIns="91425" rIns="91425" bIns="91425" anchor="t" anchorCtr="0">
            <a:normAutofit/>
          </a:bodyPr>
          <a:lstStyle>
            <a:lvl1pPr marL="457200" lvl="0" indent="-292100">
              <a:lnSpc>
                <a:spcPct val="100000"/>
              </a:lnSpc>
              <a:spcBef>
                <a:spcPts val="0"/>
              </a:spcBef>
              <a:spcAft>
                <a:spcPts val="0"/>
              </a:spcAft>
              <a:buSzPts val="1000"/>
              <a:buChar char="●"/>
              <a:defRPr/>
            </a:lvl1pPr>
            <a:lvl2pPr marL="914400" lvl="1"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2pPr>
            <a:lvl3pPr marL="1371600" lvl="2"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3pPr>
            <a:lvl4pPr marL="1828800" lvl="3"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4pPr>
            <a:lvl5pPr marL="2286000" lvl="4"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5pPr>
            <a:lvl6pPr marL="2743200" lvl="5"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6pPr>
            <a:lvl7pPr marL="3200400" lvl="6"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7pPr>
            <a:lvl8pPr marL="3657600" lvl="7"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8pPr>
            <a:lvl9pPr marL="4114800" lvl="8"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9pPr>
          </a:lstStyle>
          <a:p>
            <a:endParaRPr/>
          </a:p>
        </p:txBody>
      </p:sp>
      <p:sp>
        <p:nvSpPr>
          <p:cNvPr id="203" name="Google Shape;203;p30"/>
          <p:cNvSpPr txBox="1">
            <a:spLocks noGrp="1"/>
          </p:cNvSpPr>
          <p:nvPr>
            <p:ph type="body" idx="27"/>
          </p:nvPr>
        </p:nvSpPr>
        <p:spPr>
          <a:xfrm>
            <a:off x="6296200" y="2903750"/>
            <a:ext cx="2644800" cy="268200"/>
          </a:xfrm>
          <a:prstGeom prst="rect">
            <a:avLst/>
          </a:prstGeom>
        </p:spPr>
        <p:txBody>
          <a:bodyPr spcFirstLastPara="1" wrap="square" lIns="91425" tIns="91425" rIns="91425" bIns="91425" anchor="t" anchorCtr="0">
            <a:normAutofit/>
          </a:bodyPr>
          <a:lstStyle>
            <a:lvl1pPr marL="457200" lvl="0" indent="-279400">
              <a:lnSpc>
                <a:spcPct val="100000"/>
              </a:lnSpc>
              <a:spcBef>
                <a:spcPts val="0"/>
              </a:spcBef>
              <a:spcAft>
                <a:spcPts val="0"/>
              </a:spcAft>
              <a:buSzPts val="800"/>
              <a:buChar char="●"/>
              <a:defRPr sz="800"/>
            </a:lvl1pPr>
            <a:lvl2pPr marL="914400" lvl="1" indent="-279400">
              <a:lnSpc>
                <a:spcPct val="100000"/>
              </a:lnSpc>
              <a:spcBef>
                <a:spcPts val="0"/>
              </a:spcBef>
              <a:spcAft>
                <a:spcPts val="0"/>
              </a:spcAft>
              <a:buSzPts val="800"/>
              <a:buFont typeface="DM Sans Medium"/>
              <a:buChar char="○"/>
              <a:defRPr>
                <a:latin typeface="DM Sans Medium"/>
                <a:ea typeface="DM Sans Medium"/>
                <a:cs typeface="DM Sans Medium"/>
                <a:sym typeface="DM Sans Medium"/>
              </a:defRPr>
            </a:lvl2pPr>
            <a:lvl3pPr marL="1371600" lvl="2"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3pPr>
            <a:lvl4pPr marL="1828800" lvl="3"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4pPr>
            <a:lvl5pPr marL="2286000" lvl="4"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5pPr>
            <a:lvl6pPr marL="2743200" lvl="5"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6pPr>
            <a:lvl7pPr marL="3200400" lvl="6"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7pPr>
            <a:lvl8pPr marL="3657600" lvl="7"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8pPr>
            <a:lvl9pPr marL="4114800" lvl="8"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9pPr>
          </a:lstStyle>
          <a:p>
            <a:endParaRPr/>
          </a:p>
        </p:txBody>
      </p:sp>
      <p:sp>
        <p:nvSpPr>
          <p:cNvPr id="204" name="Google Shape;204;p30"/>
          <p:cNvSpPr txBox="1">
            <a:spLocks noGrp="1"/>
          </p:cNvSpPr>
          <p:nvPr>
            <p:ph type="body" idx="28"/>
          </p:nvPr>
        </p:nvSpPr>
        <p:spPr>
          <a:xfrm>
            <a:off x="6296200" y="3433400"/>
            <a:ext cx="2644800" cy="429000"/>
          </a:xfrm>
          <a:prstGeom prst="rect">
            <a:avLst/>
          </a:prstGeom>
        </p:spPr>
        <p:txBody>
          <a:bodyPr spcFirstLastPara="1" wrap="square" lIns="91425" tIns="91425" rIns="91425" bIns="91425" anchor="ctr" anchorCtr="0">
            <a:noAutofit/>
          </a:bodyPr>
          <a:lstStyle>
            <a:lvl1pPr marL="457200" lvl="0"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1pPr>
            <a:lvl2pPr marL="914400" lvl="1"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2pPr>
            <a:lvl3pPr marL="1371600" lvl="2"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3pPr>
            <a:lvl4pPr marL="1828800" lvl="3"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4pPr>
            <a:lvl5pPr marL="2286000" lvl="4"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5pPr>
            <a:lvl6pPr marL="2743200" lvl="5"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6pPr>
            <a:lvl7pPr marL="3200400" lvl="6"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7pPr>
            <a:lvl8pPr marL="3657600" lvl="7"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8pPr>
            <a:lvl9pPr marL="4114800" lvl="8"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9pPr>
          </a:lstStyle>
          <a:p>
            <a:endParaRPr/>
          </a:p>
        </p:txBody>
      </p:sp>
      <p:sp>
        <p:nvSpPr>
          <p:cNvPr id="205" name="Google Shape;205;p30"/>
          <p:cNvSpPr txBox="1">
            <a:spLocks noGrp="1"/>
          </p:cNvSpPr>
          <p:nvPr>
            <p:ph type="body" idx="29"/>
          </p:nvPr>
        </p:nvSpPr>
        <p:spPr>
          <a:xfrm>
            <a:off x="6296200" y="3862400"/>
            <a:ext cx="2644800" cy="268200"/>
          </a:xfrm>
          <a:prstGeom prst="rect">
            <a:avLst/>
          </a:prstGeom>
        </p:spPr>
        <p:txBody>
          <a:bodyPr spcFirstLastPara="1" wrap="square" lIns="91425" tIns="91425" rIns="91425" bIns="91425" anchor="t" anchorCtr="0">
            <a:noAutofit/>
          </a:bodyPr>
          <a:lstStyle>
            <a:lvl1pPr marL="457200" lvl="0" indent="-292100">
              <a:lnSpc>
                <a:spcPct val="100000"/>
              </a:lnSpc>
              <a:spcBef>
                <a:spcPts val="0"/>
              </a:spcBef>
              <a:spcAft>
                <a:spcPts val="0"/>
              </a:spcAft>
              <a:buSzPts val="1000"/>
              <a:buChar char="●"/>
              <a:defRPr/>
            </a:lvl1pPr>
            <a:lvl2pPr marL="914400" lvl="1"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2pPr>
            <a:lvl3pPr marL="1371600" lvl="2"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3pPr>
            <a:lvl4pPr marL="1828800" lvl="3"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4pPr>
            <a:lvl5pPr marL="2286000" lvl="4"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5pPr>
            <a:lvl6pPr marL="2743200" lvl="5"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6pPr>
            <a:lvl7pPr marL="3200400" lvl="6"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7pPr>
            <a:lvl8pPr marL="3657600" lvl="7"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8pPr>
            <a:lvl9pPr marL="4114800" lvl="8" indent="-342900">
              <a:lnSpc>
                <a:spcPct val="100000"/>
              </a:lnSpc>
              <a:spcBef>
                <a:spcPts val="0"/>
              </a:spcBef>
              <a:spcAft>
                <a:spcPts val="0"/>
              </a:spcAft>
              <a:buSzPts val="1800"/>
              <a:buFont typeface="DM Sans Medium"/>
              <a:buChar char="■"/>
              <a:defRPr sz="1800">
                <a:latin typeface="DM Sans Medium"/>
                <a:ea typeface="DM Sans Medium"/>
                <a:cs typeface="DM Sans Medium"/>
                <a:sym typeface="DM Sans Medium"/>
              </a:defRPr>
            </a:lvl9pPr>
          </a:lstStyle>
          <a:p>
            <a:endParaRPr/>
          </a:p>
        </p:txBody>
      </p:sp>
      <p:sp>
        <p:nvSpPr>
          <p:cNvPr id="206" name="Google Shape;206;p30"/>
          <p:cNvSpPr txBox="1">
            <a:spLocks noGrp="1"/>
          </p:cNvSpPr>
          <p:nvPr>
            <p:ph type="body" idx="30"/>
          </p:nvPr>
        </p:nvSpPr>
        <p:spPr>
          <a:xfrm>
            <a:off x="6296200" y="4130600"/>
            <a:ext cx="2644800" cy="268200"/>
          </a:xfrm>
          <a:prstGeom prst="rect">
            <a:avLst/>
          </a:prstGeom>
        </p:spPr>
        <p:txBody>
          <a:bodyPr spcFirstLastPara="1" wrap="square" lIns="91425" tIns="91425" rIns="91425" bIns="91425" anchor="t" anchorCtr="0">
            <a:noAutofit/>
          </a:bodyPr>
          <a:lstStyle>
            <a:lvl1pPr marL="457200" lvl="0" indent="-279400">
              <a:lnSpc>
                <a:spcPct val="100000"/>
              </a:lnSpc>
              <a:spcBef>
                <a:spcPts val="0"/>
              </a:spcBef>
              <a:spcAft>
                <a:spcPts val="0"/>
              </a:spcAft>
              <a:buSzPts val="800"/>
              <a:buChar char="●"/>
              <a:defRPr sz="800"/>
            </a:lvl1pPr>
            <a:lvl2pPr marL="914400" lvl="1" indent="-279400">
              <a:lnSpc>
                <a:spcPct val="100000"/>
              </a:lnSpc>
              <a:spcBef>
                <a:spcPts val="0"/>
              </a:spcBef>
              <a:spcAft>
                <a:spcPts val="0"/>
              </a:spcAft>
              <a:buSzPts val="800"/>
              <a:buFont typeface="DM Sans Medium"/>
              <a:buChar char="○"/>
              <a:defRPr>
                <a:latin typeface="DM Sans Medium"/>
                <a:ea typeface="DM Sans Medium"/>
                <a:cs typeface="DM Sans Medium"/>
                <a:sym typeface="DM Sans Medium"/>
              </a:defRPr>
            </a:lvl2pPr>
            <a:lvl3pPr marL="1371600" lvl="2"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3pPr>
            <a:lvl4pPr marL="1828800" lvl="3"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4pPr>
            <a:lvl5pPr marL="2286000" lvl="4"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5pPr>
            <a:lvl6pPr marL="2743200" lvl="5"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6pPr>
            <a:lvl7pPr marL="3200400" lvl="6"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7pPr>
            <a:lvl8pPr marL="3657600" lvl="7"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8pPr>
            <a:lvl9pPr marL="4114800" lvl="8" indent="-279400">
              <a:lnSpc>
                <a:spcPct val="100000"/>
              </a:lnSpc>
              <a:spcBef>
                <a:spcPts val="0"/>
              </a:spcBef>
              <a:spcAft>
                <a:spcPts val="0"/>
              </a:spcAft>
              <a:buSzPts val="800"/>
              <a:buFont typeface="DM Sans Medium"/>
              <a:buChar char="■"/>
              <a:defRPr sz="800">
                <a:latin typeface="DM Sans Medium"/>
                <a:ea typeface="DM Sans Medium"/>
                <a:cs typeface="DM Sans Medium"/>
                <a:sym typeface="DM Sans Medium"/>
              </a:defRPr>
            </a:lvl9pPr>
          </a:lstStyle>
          <a:p>
            <a:endParaRPr/>
          </a:p>
        </p:txBody>
      </p:sp>
      <p:sp>
        <p:nvSpPr>
          <p:cNvPr id="207" name="Google Shape;207;p30"/>
          <p:cNvSpPr txBox="1">
            <a:spLocks noGrp="1"/>
          </p:cNvSpPr>
          <p:nvPr>
            <p:ph type="body" idx="31"/>
          </p:nvPr>
        </p:nvSpPr>
        <p:spPr>
          <a:xfrm>
            <a:off x="196951" y="196725"/>
            <a:ext cx="1860600" cy="209100"/>
          </a:xfrm>
          <a:prstGeom prst="rect">
            <a:avLst/>
          </a:prstGeom>
        </p:spPr>
        <p:txBody>
          <a:bodyPr spcFirstLastPara="1" wrap="square" lIns="91425" tIns="91425" rIns="91425" bIns="91425" anchor="ctr" anchorCtr="0">
            <a:noAutofit/>
          </a:bodyPr>
          <a:lstStyle>
            <a:lvl1pPr marL="457200" lvl="0" indent="-279400">
              <a:spcBef>
                <a:spcPts val="0"/>
              </a:spcBef>
              <a:spcAft>
                <a:spcPts val="0"/>
              </a:spcAft>
              <a:buSzPts val="800"/>
              <a:buChar char="●"/>
              <a:defRPr sz="800"/>
            </a:lvl1pPr>
            <a:lvl2pPr marL="914400" lvl="1" indent="-279400">
              <a:spcBef>
                <a:spcPts val="0"/>
              </a:spcBef>
              <a:spcAft>
                <a:spcPts val="0"/>
              </a:spcAft>
              <a:buSzPts val="800"/>
              <a:buChar char="○"/>
              <a:defRPr/>
            </a:lvl2pPr>
            <a:lvl3pPr marL="1371600" lvl="2" indent="-279400">
              <a:spcBef>
                <a:spcPts val="0"/>
              </a:spcBef>
              <a:spcAft>
                <a:spcPts val="0"/>
              </a:spcAft>
              <a:buSzPts val="800"/>
              <a:buChar char="■"/>
              <a:defRPr sz="800"/>
            </a:lvl3pPr>
            <a:lvl4pPr marL="1828800" lvl="3" indent="-279400">
              <a:spcBef>
                <a:spcPts val="0"/>
              </a:spcBef>
              <a:spcAft>
                <a:spcPts val="0"/>
              </a:spcAft>
              <a:buSzPts val="800"/>
              <a:buChar char="●"/>
              <a:defRPr sz="800"/>
            </a:lvl4pPr>
            <a:lvl5pPr marL="2286000" lvl="4" indent="-279400">
              <a:spcBef>
                <a:spcPts val="0"/>
              </a:spcBef>
              <a:spcAft>
                <a:spcPts val="0"/>
              </a:spcAft>
              <a:buSzPts val="800"/>
              <a:buChar char="○"/>
              <a:defRPr sz="800"/>
            </a:lvl5pPr>
            <a:lvl6pPr marL="2743200" lvl="5" indent="-279400">
              <a:spcBef>
                <a:spcPts val="0"/>
              </a:spcBef>
              <a:spcAft>
                <a:spcPts val="0"/>
              </a:spcAft>
              <a:buSzPts val="800"/>
              <a:buChar char="■"/>
              <a:defRPr sz="800"/>
            </a:lvl6pPr>
            <a:lvl7pPr marL="3200400" lvl="6" indent="-279400">
              <a:spcBef>
                <a:spcPts val="0"/>
              </a:spcBef>
              <a:spcAft>
                <a:spcPts val="0"/>
              </a:spcAft>
              <a:buSzPts val="800"/>
              <a:buChar char="●"/>
              <a:defRPr sz="800"/>
            </a:lvl7pPr>
            <a:lvl8pPr marL="3657600" lvl="7" indent="-279400">
              <a:spcBef>
                <a:spcPts val="0"/>
              </a:spcBef>
              <a:spcAft>
                <a:spcPts val="0"/>
              </a:spcAft>
              <a:buSzPts val="800"/>
              <a:buChar char="○"/>
              <a:defRPr sz="800"/>
            </a:lvl8pPr>
            <a:lvl9pPr marL="4114800" lvl="8" indent="-279400">
              <a:spcBef>
                <a:spcPts val="0"/>
              </a:spcBef>
              <a:spcAft>
                <a:spcPts val="0"/>
              </a:spcAft>
              <a:buSzPts val="800"/>
              <a:buChar char="■"/>
              <a:defRPr sz="800"/>
            </a:lvl9pPr>
          </a:lstStyle>
          <a:p>
            <a:endParaRPr/>
          </a:p>
        </p:txBody>
      </p:sp>
      <p:sp>
        <p:nvSpPr>
          <p:cNvPr id="208" name="Google Shape;208;p30"/>
          <p:cNvSpPr txBox="1">
            <a:spLocks noGrp="1"/>
          </p:cNvSpPr>
          <p:nvPr>
            <p:ph type="body" idx="32"/>
          </p:nvPr>
        </p:nvSpPr>
        <p:spPr>
          <a:xfrm>
            <a:off x="7087526" y="196725"/>
            <a:ext cx="1933500" cy="209100"/>
          </a:xfrm>
          <a:prstGeom prst="rect">
            <a:avLst/>
          </a:prstGeom>
        </p:spPr>
        <p:txBody>
          <a:bodyPr spcFirstLastPara="1" wrap="square" lIns="91425" tIns="91425" rIns="91425" bIns="91425" anchor="ctr" anchorCtr="0">
            <a:noAutofit/>
          </a:bodyPr>
          <a:lstStyle>
            <a:lvl1pPr marL="457200" lvl="0" indent="-279400" algn="r">
              <a:spcBef>
                <a:spcPts val="0"/>
              </a:spcBef>
              <a:spcAft>
                <a:spcPts val="0"/>
              </a:spcAft>
              <a:buSzPts val="800"/>
              <a:buChar char="●"/>
              <a:defRPr sz="800"/>
            </a:lvl1pPr>
            <a:lvl2pPr marL="914400" lvl="1" indent="-279400" algn="r">
              <a:spcBef>
                <a:spcPts val="0"/>
              </a:spcBef>
              <a:spcAft>
                <a:spcPts val="0"/>
              </a:spcAft>
              <a:buSzPts val="800"/>
              <a:buChar char="○"/>
              <a:defRPr/>
            </a:lvl2pPr>
            <a:lvl3pPr marL="1371600" lvl="2" indent="-279400" algn="r">
              <a:spcBef>
                <a:spcPts val="0"/>
              </a:spcBef>
              <a:spcAft>
                <a:spcPts val="0"/>
              </a:spcAft>
              <a:buSzPts val="800"/>
              <a:buChar char="■"/>
              <a:defRPr sz="800"/>
            </a:lvl3pPr>
            <a:lvl4pPr marL="1828800" lvl="3" indent="-279400" algn="r">
              <a:spcBef>
                <a:spcPts val="0"/>
              </a:spcBef>
              <a:spcAft>
                <a:spcPts val="0"/>
              </a:spcAft>
              <a:buSzPts val="800"/>
              <a:buChar char="●"/>
              <a:defRPr sz="800"/>
            </a:lvl4pPr>
            <a:lvl5pPr marL="2286000" lvl="4" indent="-279400" algn="r">
              <a:spcBef>
                <a:spcPts val="0"/>
              </a:spcBef>
              <a:spcAft>
                <a:spcPts val="0"/>
              </a:spcAft>
              <a:buSzPts val="800"/>
              <a:buChar char="○"/>
              <a:defRPr sz="800"/>
            </a:lvl5pPr>
            <a:lvl6pPr marL="2743200" lvl="5" indent="-279400" algn="r">
              <a:spcBef>
                <a:spcPts val="0"/>
              </a:spcBef>
              <a:spcAft>
                <a:spcPts val="0"/>
              </a:spcAft>
              <a:buSzPts val="800"/>
              <a:buChar char="■"/>
              <a:defRPr sz="800"/>
            </a:lvl6pPr>
            <a:lvl7pPr marL="3200400" lvl="6" indent="-279400" algn="r">
              <a:spcBef>
                <a:spcPts val="0"/>
              </a:spcBef>
              <a:spcAft>
                <a:spcPts val="0"/>
              </a:spcAft>
              <a:buSzPts val="800"/>
              <a:buChar char="●"/>
              <a:defRPr sz="800"/>
            </a:lvl7pPr>
            <a:lvl8pPr marL="3657600" lvl="7" indent="-279400" algn="r">
              <a:spcBef>
                <a:spcPts val="0"/>
              </a:spcBef>
              <a:spcAft>
                <a:spcPts val="0"/>
              </a:spcAft>
              <a:buSzPts val="800"/>
              <a:buChar char="○"/>
              <a:defRPr sz="800"/>
            </a:lvl8pPr>
            <a:lvl9pPr marL="4114800" lvl="8" indent="-279400" algn="r">
              <a:spcBef>
                <a:spcPts val="0"/>
              </a:spcBef>
              <a:spcAft>
                <a:spcPts val="0"/>
              </a:spcAft>
              <a:buSzPts val="800"/>
              <a:buChar char="■"/>
              <a:defRPr sz="800"/>
            </a:lvl9pPr>
          </a:lstStyle>
          <a:p>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Custom blank">
  <p:cSld name="CUSTOM">
    <p:spTree>
      <p:nvGrpSpPr>
        <p:cNvPr id="1" name="Shape 209"/>
        <p:cNvGrpSpPr/>
        <p:nvPr/>
      </p:nvGrpSpPr>
      <p:grpSpPr>
        <a:xfrm>
          <a:off x="0" y="0"/>
          <a:ext cx="0" cy="0"/>
          <a:chOff x="0" y="0"/>
          <a:chExt cx="0" cy="0"/>
        </a:xfrm>
      </p:grpSpPr>
      <p:sp>
        <p:nvSpPr>
          <p:cNvPr id="210" name="Google Shape;210;p3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211" name="Google Shape;211;p31"/>
          <p:cNvSpPr txBox="1">
            <a:spLocks noGrp="1"/>
          </p:cNvSpPr>
          <p:nvPr>
            <p:ph type="body" idx="1"/>
          </p:nvPr>
        </p:nvSpPr>
        <p:spPr>
          <a:xfrm>
            <a:off x="196951" y="196725"/>
            <a:ext cx="1860300" cy="209100"/>
          </a:xfrm>
          <a:prstGeom prst="rect">
            <a:avLst/>
          </a:prstGeom>
        </p:spPr>
        <p:txBody>
          <a:bodyPr spcFirstLastPara="1" wrap="square" lIns="91425" tIns="91425" rIns="91425" bIns="91425" anchor="ctr" anchorCtr="0">
            <a:noAutofit/>
          </a:bodyPr>
          <a:lstStyle>
            <a:lvl1pPr marL="457200" lvl="0" indent="-279400">
              <a:spcBef>
                <a:spcPts val="0"/>
              </a:spcBef>
              <a:spcAft>
                <a:spcPts val="0"/>
              </a:spcAft>
              <a:buClr>
                <a:schemeClr val="dk1"/>
              </a:buClr>
              <a:buSzPts val="800"/>
              <a:buChar char="●"/>
              <a:defRPr sz="800">
                <a:solidFill>
                  <a:schemeClr val="dk1"/>
                </a:solidFill>
              </a:defRPr>
            </a:lvl1pPr>
            <a:lvl2pPr marL="914400" lvl="1" indent="-279400">
              <a:spcBef>
                <a:spcPts val="0"/>
              </a:spcBef>
              <a:spcAft>
                <a:spcPts val="0"/>
              </a:spcAft>
              <a:buClr>
                <a:schemeClr val="dk1"/>
              </a:buClr>
              <a:buSzPts val="800"/>
              <a:buChar char="○"/>
              <a:defRPr>
                <a:solidFill>
                  <a:schemeClr val="dk1"/>
                </a:solidFill>
              </a:defRPr>
            </a:lvl2pPr>
            <a:lvl3pPr marL="1371600" lvl="2" indent="-279400">
              <a:spcBef>
                <a:spcPts val="0"/>
              </a:spcBef>
              <a:spcAft>
                <a:spcPts val="0"/>
              </a:spcAft>
              <a:buClr>
                <a:schemeClr val="dk1"/>
              </a:buClr>
              <a:buSzPts val="800"/>
              <a:buChar char="■"/>
              <a:defRPr sz="800">
                <a:solidFill>
                  <a:schemeClr val="dk1"/>
                </a:solidFill>
              </a:defRPr>
            </a:lvl3pPr>
            <a:lvl4pPr marL="1828800" lvl="3" indent="-279400">
              <a:spcBef>
                <a:spcPts val="0"/>
              </a:spcBef>
              <a:spcAft>
                <a:spcPts val="0"/>
              </a:spcAft>
              <a:buClr>
                <a:schemeClr val="dk1"/>
              </a:buClr>
              <a:buSzPts val="800"/>
              <a:buChar char="●"/>
              <a:defRPr sz="800">
                <a:solidFill>
                  <a:schemeClr val="dk1"/>
                </a:solidFill>
              </a:defRPr>
            </a:lvl4pPr>
            <a:lvl5pPr marL="2286000" lvl="4" indent="-279400">
              <a:spcBef>
                <a:spcPts val="0"/>
              </a:spcBef>
              <a:spcAft>
                <a:spcPts val="0"/>
              </a:spcAft>
              <a:buClr>
                <a:schemeClr val="dk1"/>
              </a:buClr>
              <a:buSzPts val="800"/>
              <a:buChar char="○"/>
              <a:defRPr sz="800">
                <a:solidFill>
                  <a:schemeClr val="dk1"/>
                </a:solidFill>
              </a:defRPr>
            </a:lvl5pPr>
            <a:lvl6pPr marL="2743200" lvl="5" indent="-279400">
              <a:spcBef>
                <a:spcPts val="0"/>
              </a:spcBef>
              <a:spcAft>
                <a:spcPts val="0"/>
              </a:spcAft>
              <a:buClr>
                <a:schemeClr val="dk1"/>
              </a:buClr>
              <a:buSzPts val="800"/>
              <a:buChar char="■"/>
              <a:defRPr sz="800">
                <a:solidFill>
                  <a:schemeClr val="dk1"/>
                </a:solidFill>
              </a:defRPr>
            </a:lvl6pPr>
            <a:lvl7pPr marL="3200400" lvl="6" indent="-279400">
              <a:spcBef>
                <a:spcPts val="0"/>
              </a:spcBef>
              <a:spcAft>
                <a:spcPts val="0"/>
              </a:spcAft>
              <a:buClr>
                <a:schemeClr val="dk1"/>
              </a:buClr>
              <a:buSzPts val="800"/>
              <a:buChar char="●"/>
              <a:defRPr sz="800">
                <a:solidFill>
                  <a:schemeClr val="dk1"/>
                </a:solidFill>
              </a:defRPr>
            </a:lvl7pPr>
            <a:lvl8pPr marL="3657600" lvl="7" indent="-279400">
              <a:spcBef>
                <a:spcPts val="0"/>
              </a:spcBef>
              <a:spcAft>
                <a:spcPts val="0"/>
              </a:spcAft>
              <a:buClr>
                <a:schemeClr val="dk1"/>
              </a:buClr>
              <a:buSzPts val="800"/>
              <a:buChar char="○"/>
              <a:defRPr sz="800">
                <a:solidFill>
                  <a:schemeClr val="dk1"/>
                </a:solidFill>
              </a:defRPr>
            </a:lvl8pPr>
            <a:lvl9pPr marL="4114800" lvl="8" indent="-279400">
              <a:spcBef>
                <a:spcPts val="0"/>
              </a:spcBef>
              <a:spcAft>
                <a:spcPts val="0"/>
              </a:spcAft>
              <a:buClr>
                <a:schemeClr val="dk1"/>
              </a:buClr>
              <a:buSzPts val="800"/>
              <a:buChar char="■"/>
              <a:defRPr sz="800">
                <a:solidFill>
                  <a:schemeClr val="dk1"/>
                </a:solidFill>
              </a:defRPr>
            </a:lvl9pPr>
          </a:lstStyle>
          <a:p>
            <a:endParaRPr/>
          </a:p>
        </p:txBody>
      </p:sp>
      <p:sp>
        <p:nvSpPr>
          <p:cNvPr id="212" name="Google Shape;212;p31"/>
          <p:cNvSpPr txBox="1">
            <a:spLocks noGrp="1"/>
          </p:cNvSpPr>
          <p:nvPr>
            <p:ph type="body" idx="2"/>
          </p:nvPr>
        </p:nvSpPr>
        <p:spPr>
          <a:xfrm>
            <a:off x="7087526" y="196725"/>
            <a:ext cx="1933500" cy="209100"/>
          </a:xfrm>
          <a:prstGeom prst="rect">
            <a:avLst/>
          </a:prstGeom>
        </p:spPr>
        <p:txBody>
          <a:bodyPr spcFirstLastPara="1" wrap="square" lIns="91425" tIns="91425" rIns="91425" bIns="91425" anchor="ctr" anchorCtr="0">
            <a:noAutofit/>
          </a:bodyPr>
          <a:lstStyle>
            <a:lvl1pPr marL="457200" lvl="0" indent="-279400" algn="r">
              <a:spcBef>
                <a:spcPts val="0"/>
              </a:spcBef>
              <a:spcAft>
                <a:spcPts val="0"/>
              </a:spcAft>
              <a:buClr>
                <a:schemeClr val="dk1"/>
              </a:buClr>
              <a:buSzPts val="800"/>
              <a:buChar char="●"/>
              <a:defRPr sz="800">
                <a:solidFill>
                  <a:schemeClr val="dk1"/>
                </a:solidFill>
              </a:defRPr>
            </a:lvl1pPr>
            <a:lvl2pPr marL="914400" lvl="1" indent="-279400" algn="r">
              <a:spcBef>
                <a:spcPts val="0"/>
              </a:spcBef>
              <a:spcAft>
                <a:spcPts val="0"/>
              </a:spcAft>
              <a:buClr>
                <a:schemeClr val="dk1"/>
              </a:buClr>
              <a:buSzPts val="800"/>
              <a:buChar char="○"/>
              <a:defRPr>
                <a:solidFill>
                  <a:schemeClr val="dk1"/>
                </a:solidFill>
              </a:defRPr>
            </a:lvl2pPr>
            <a:lvl3pPr marL="1371600" lvl="2" indent="-279400" algn="r">
              <a:spcBef>
                <a:spcPts val="0"/>
              </a:spcBef>
              <a:spcAft>
                <a:spcPts val="0"/>
              </a:spcAft>
              <a:buClr>
                <a:schemeClr val="dk1"/>
              </a:buClr>
              <a:buSzPts val="800"/>
              <a:buChar char="■"/>
              <a:defRPr sz="800">
                <a:solidFill>
                  <a:schemeClr val="dk1"/>
                </a:solidFill>
              </a:defRPr>
            </a:lvl3pPr>
            <a:lvl4pPr marL="1828800" lvl="3" indent="-279400" algn="r">
              <a:spcBef>
                <a:spcPts val="0"/>
              </a:spcBef>
              <a:spcAft>
                <a:spcPts val="0"/>
              </a:spcAft>
              <a:buClr>
                <a:schemeClr val="dk1"/>
              </a:buClr>
              <a:buSzPts val="800"/>
              <a:buChar char="●"/>
              <a:defRPr sz="800">
                <a:solidFill>
                  <a:schemeClr val="dk1"/>
                </a:solidFill>
              </a:defRPr>
            </a:lvl4pPr>
            <a:lvl5pPr marL="2286000" lvl="4" indent="-279400" algn="r">
              <a:spcBef>
                <a:spcPts val="0"/>
              </a:spcBef>
              <a:spcAft>
                <a:spcPts val="0"/>
              </a:spcAft>
              <a:buClr>
                <a:schemeClr val="dk1"/>
              </a:buClr>
              <a:buSzPts val="800"/>
              <a:buChar char="○"/>
              <a:defRPr sz="800">
                <a:solidFill>
                  <a:schemeClr val="dk1"/>
                </a:solidFill>
              </a:defRPr>
            </a:lvl5pPr>
            <a:lvl6pPr marL="2743200" lvl="5" indent="-279400" algn="r">
              <a:spcBef>
                <a:spcPts val="0"/>
              </a:spcBef>
              <a:spcAft>
                <a:spcPts val="0"/>
              </a:spcAft>
              <a:buClr>
                <a:schemeClr val="dk1"/>
              </a:buClr>
              <a:buSzPts val="800"/>
              <a:buChar char="■"/>
              <a:defRPr sz="800">
                <a:solidFill>
                  <a:schemeClr val="dk1"/>
                </a:solidFill>
              </a:defRPr>
            </a:lvl6pPr>
            <a:lvl7pPr marL="3200400" lvl="6" indent="-279400" algn="r">
              <a:spcBef>
                <a:spcPts val="0"/>
              </a:spcBef>
              <a:spcAft>
                <a:spcPts val="0"/>
              </a:spcAft>
              <a:buClr>
                <a:schemeClr val="dk1"/>
              </a:buClr>
              <a:buSzPts val="800"/>
              <a:buChar char="●"/>
              <a:defRPr sz="800">
                <a:solidFill>
                  <a:schemeClr val="dk1"/>
                </a:solidFill>
              </a:defRPr>
            </a:lvl7pPr>
            <a:lvl8pPr marL="3657600" lvl="7" indent="-279400" algn="r">
              <a:spcBef>
                <a:spcPts val="0"/>
              </a:spcBef>
              <a:spcAft>
                <a:spcPts val="0"/>
              </a:spcAft>
              <a:buClr>
                <a:schemeClr val="dk1"/>
              </a:buClr>
              <a:buSzPts val="800"/>
              <a:buChar char="○"/>
              <a:defRPr sz="800">
                <a:solidFill>
                  <a:schemeClr val="dk1"/>
                </a:solidFill>
              </a:defRPr>
            </a:lvl8pPr>
            <a:lvl9pPr marL="4114800" lvl="8" indent="-279400" algn="r">
              <a:spcBef>
                <a:spcPts val="0"/>
              </a:spcBef>
              <a:spcAft>
                <a:spcPts val="0"/>
              </a:spcAft>
              <a:buClr>
                <a:schemeClr val="dk1"/>
              </a:buClr>
              <a:buSzPts val="800"/>
              <a:buChar char="■"/>
              <a:defRPr sz="800">
                <a:solidFill>
                  <a:schemeClr val="dk1"/>
                </a:solidFill>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nSpc>
                <a:spcPct val="90000"/>
              </a:lnSpc>
              <a:spcBef>
                <a:spcPts val="0"/>
              </a:spcBef>
              <a:spcAft>
                <a:spcPts val="0"/>
              </a:spcAft>
              <a:buClr>
                <a:schemeClr val="dk1"/>
              </a:buClr>
              <a:buSzPts val="3450"/>
              <a:buFont typeface="Merriweather"/>
              <a:buNone/>
              <a:defRPr sz="3450" b="1">
                <a:solidFill>
                  <a:schemeClr val="dk1"/>
                </a:solidFill>
                <a:latin typeface="Merriweather"/>
                <a:ea typeface="Merriweather"/>
                <a:cs typeface="Merriweather"/>
                <a:sym typeface="Merriweather"/>
              </a:defRPr>
            </a:lvl1pPr>
            <a:lvl2pPr lvl="1">
              <a:lnSpc>
                <a:spcPct val="90000"/>
              </a:lnSpc>
              <a:spcBef>
                <a:spcPts val="0"/>
              </a:spcBef>
              <a:spcAft>
                <a:spcPts val="0"/>
              </a:spcAft>
              <a:buClr>
                <a:schemeClr val="dk1"/>
              </a:buClr>
              <a:buSzPts val="3450"/>
              <a:buFont typeface="Merriweather"/>
              <a:buNone/>
              <a:defRPr sz="3450" b="1">
                <a:solidFill>
                  <a:schemeClr val="dk1"/>
                </a:solidFill>
                <a:latin typeface="Merriweather"/>
                <a:ea typeface="Merriweather"/>
                <a:cs typeface="Merriweather"/>
                <a:sym typeface="Merriweather"/>
              </a:defRPr>
            </a:lvl2pPr>
            <a:lvl3pPr lvl="2">
              <a:lnSpc>
                <a:spcPct val="90000"/>
              </a:lnSpc>
              <a:spcBef>
                <a:spcPts val="0"/>
              </a:spcBef>
              <a:spcAft>
                <a:spcPts val="0"/>
              </a:spcAft>
              <a:buClr>
                <a:schemeClr val="dk1"/>
              </a:buClr>
              <a:buSzPts val="3450"/>
              <a:buFont typeface="Merriweather"/>
              <a:buNone/>
              <a:defRPr sz="3450" b="1">
                <a:solidFill>
                  <a:schemeClr val="dk1"/>
                </a:solidFill>
                <a:latin typeface="Merriweather"/>
                <a:ea typeface="Merriweather"/>
                <a:cs typeface="Merriweather"/>
                <a:sym typeface="Merriweather"/>
              </a:defRPr>
            </a:lvl3pPr>
            <a:lvl4pPr lvl="3">
              <a:lnSpc>
                <a:spcPct val="90000"/>
              </a:lnSpc>
              <a:spcBef>
                <a:spcPts val="0"/>
              </a:spcBef>
              <a:spcAft>
                <a:spcPts val="0"/>
              </a:spcAft>
              <a:buClr>
                <a:schemeClr val="dk1"/>
              </a:buClr>
              <a:buSzPts val="3450"/>
              <a:buFont typeface="Merriweather"/>
              <a:buNone/>
              <a:defRPr sz="3450" b="1">
                <a:solidFill>
                  <a:schemeClr val="dk1"/>
                </a:solidFill>
                <a:latin typeface="Merriweather"/>
                <a:ea typeface="Merriweather"/>
                <a:cs typeface="Merriweather"/>
                <a:sym typeface="Merriweather"/>
              </a:defRPr>
            </a:lvl4pPr>
            <a:lvl5pPr lvl="4">
              <a:lnSpc>
                <a:spcPct val="90000"/>
              </a:lnSpc>
              <a:spcBef>
                <a:spcPts val="0"/>
              </a:spcBef>
              <a:spcAft>
                <a:spcPts val="0"/>
              </a:spcAft>
              <a:buClr>
                <a:schemeClr val="dk1"/>
              </a:buClr>
              <a:buSzPts val="3450"/>
              <a:buFont typeface="Merriweather"/>
              <a:buNone/>
              <a:defRPr sz="3450" b="1">
                <a:solidFill>
                  <a:schemeClr val="dk1"/>
                </a:solidFill>
                <a:latin typeface="Merriweather"/>
                <a:ea typeface="Merriweather"/>
                <a:cs typeface="Merriweather"/>
                <a:sym typeface="Merriweather"/>
              </a:defRPr>
            </a:lvl5pPr>
            <a:lvl6pPr lvl="5">
              <a:lnSpc>
                <a:spcPct val="90000"/>
              </a:lnSpc>
              <a:spcBef>
                <a:spcPts val="0"/>
              </a:spcBef>
              <a:spcAft>
                <a:spcPts val="0"/>
              </a:spcAft>
              <a:buClr>
                <a:schemeClr val="dk1"/>
              </a:buClr>
              <a:buSzPts val="3450"/>
              <a:buFont typeface="Merriweather"/>
              <a:buNone/>
              <a:defRPr sz="3450" b="1">
                <a:solidFill>
                  <a:schemeClr val="dk1"/>
                </a:solidFill>
                <a:latin typeface="Merriweather"/>
                <a:ea typeface="Merriweather"/>
                <a:cs typeface="Merriweather"/>
                <a:sym typeface="Merriweather"/>
              </a:defRPr>
            </a:lvl6pPr>
            <a:lvl7pPr lvl="6">
              <a:lnSpc>
                <a:spcPct val="90000"/>
              </a:lnSpc>
              <a:spcBef>
                <a:spcPts val="0"/>
              </a:spcBef>
              <a:spcAft>
                <a:spcPts val="0"/>
              </a:spcAft>
              <a:buClr>
                <a:schemeClr val="dk1"/>
              </a:buClr>
              <a:buSzPts val="3450"/>
              <a:buFont typeface="Merriweather"/>
              <a:buNone/>
              <a:defRPr sz="3450" b="1">
                <a:solidFill>
                  <a:schemeClr val="dk1"/>
                </a:solidFill>
                <a:latin typeface="Merriweather"/>
                <a:ea typeface="Merriweather"/>
                <a:cs typeface="Merriweather"/>
                <a:sym typeface="Merriweather"/>
              </a:defRPr>
            </a:lvl7pPr>
            <a:lvl8pPr lvl="7">
              <a:lnSpc>
                <a:spcPct val="90000"/>
              </a:lnSpc>
              <a:spcBef>
                <a:spcPts val="0"/>
              </a:spcBef>
              <a:spcAft>
                <a:spcPts val="0"/>
              </a:spcAft>
              <a:buClr>
                <a:schemeClr val="dk1"/>
              </a:buClr>
              <a:buSzPts val="3450"/>
              <a:buFont typeface="Merriweather"/>
              <a:buNone/>
              <a:defRPr sz="3450" b="1">
                <a:solidFill>
                  <a:schemeClr val="dk1"/>
                </a:solidFill>
                <a:latin typeface="Merriweather"/>
                <a:ea typeface="Merriweather"/>
                <a:cs typeface="Merriweather"/>
                <a:sym typeface="Merriweather"/>
              </a:defRPr>
            </a:lvl8pPr>
            <a:lvl9pPr lvl="8">
              <a:lnSpc>
                <a:spcPct val="90000"/>
              </a:lnSpc>
              <a:spcBef>
                <a:spcPts val="0"/>
              </a:spcBef>
              <a:spcAft>
                <a:spcPts val="0"/>
              </a:spcAft>
              <a:buClr>
                <a:schemeClr val="dk1"/>
              </a:buClr>
              <a:buSzPts val="3450"/>
              <a:buFont typeface="Merriweather"/>
              <a:buNone/>
              <a:defRPr sz="3450" b="1">
                <a:solidFill>
                  <a:schemeClr val="dk1"/>
                </a:solidFill>
                <a:latin typeface="Merriweather"/>
                <a:ea typeface="Merriweather"/>
                <a:cs typeface="Merriweather"/>
                <a:sym typeface="Merriweather"/>
              </a:defRPr>
            </a:lvl9pPr>
          </a:lstStyle>
          <a:p>
            <a:endParaRPr/>
          </a:p>
        </p:txBody>
      </p:sp>
      <p:sp>
        <p:nvSpPr>
          <p:cNvPr id="7" name="Google Shape;7;p1"/>
          <p:cNvSpPr txBox="1">
            <a:spLocks noGrp="1"/>
          </p:cNvSpPr>
          <p:nvPr>
            <p:ph type="body" idx="1"/>
          </p:nvPr>
        </p:nvSpPr>
        <p:spPr>
          <a:xfrm>
            <a:off x="311700" y="1152475"/>
            <a:ext cx="8520600" cy="1760100"/>
          </a:xfrm>
          <a:prstGeom prst="rect">
            <a:avLst/>
          </a:prstGeom>
          <a:noFill/>
          <a:ln>
            <a:noFill/>
          </a:ln>
        </p:spPr>
        <p:txBody>
          <a:bodyPr spcFirstLastPara="1" wrap="square" lIns="91425" tIns="91425" rIns="91425" bIns="91425" anchor="t" anchorCtr="0">
            <a:normAutofit/>
          </a:bodyPr>
          <a:lstStyle>
            <a:lvl1pPr marL="457200" lvl="0" indent="-292100">
              <a:lnSpc>
                <a:spcPct val="115000"/>
              </a:lnSpc>
              <a:spcBef>
                <a:spcPts val="0"/>
              </a:spcBef>
              <a:spcAft>
                <a:spcPts val="0"/>
              </a:spcAft>
              <a:buClr>
                <a:schemeClr val="dk2"/>
              </a:buClr>
              <a:buSzPts val="1000"/>
              <a:buFont typeface="DM Sans"/>
              <a:buChar char="●"/>
              <a:defRPr sz="1000">
                <a:solidFill>
                  <a:schemeClr val="dk2"/>
                </a:solidFill>
                <a:latin typeface="DM Sans"/>
                <a:ea typeface="DM Sans"/>
                <a:cs typeface="DM Sans"/>
                <a:sym typeface="DM Sans"/>
              </a:defRPr>
            </a:lvl1pPr>
            <a:lvl2pPr marL="914400" lvl="1" indent="-279400">
              <a:lnSpc>
                <a:spcPct val="115000"/>
              </a:lnSpc>
              <a:spcBef>
                <a:spcPts val="0"/>
              </a:spcBef>
              <a:spcAft>
                <a:spcPts val="0"/>
              </a:spcAft>
              <a:buClr>
                <a:schemeClr val="dk2"/>
              </a:buClr>
              <a:buSzPts val="800"/>
              <a:buFont typeface="DM Sans"/>
              <a:buChar char="○"/>
              <a:defRPr sz="800">
                <a:solidFill>
                  <a:schemeClr val="dk2"/>
                </a:solidFill>
                <a:latin typeface="DM Sans"/>
                <a:ea typeface="DM Sans"/>
                <a:cs typeface="DM Sans"/>
                <a:sym typeface="DM Sans"/>
              </a:defRPr>
            </a:lvl2pPr>
            <a:lvl3pPr marL="1371600" lvl="2" indent="-292100">
              <a:lnSpc>
                <a:spcPct val="115000"/>
              </a:lnSpc>
              <a:spcBef>
                <a:spcPts val="0"/>
              </a:spcBef>
              <a:spcAft>
                <a:spcPts val="0"/>
              </a:spcAft>
              <a:buClr>
                <a:schemeClr val="dk2"/>
              </a:buClr>
              <a:buSzPts val="1000"/>
              <a:buFont typeface="DM Sans"/>
              <a:buChar char="■"/>
              <a:defRPr sz="1000">
                <a:solidFill>
                  <a:schemeClr val="dk2"/>
                </a:solidFill>
                <a:latin typeface="DM Sans"/>
                <a:ea typeface="DM Sans"/>
                <a:cs typeface="DM Sans"/>
                <a:sym typeface="DM Sans"/>
              </a:defRPr>
            </a:lvl3pPr>
            <a:lvl4pPr marL="1828800" lvl="3" indent="-292100">
              <a:lnSpc>
                <a:spcPct val="115000"/>
              </a:lnSpc>
              <a:spcBef>
                <a:spcPts val="0"/>
              </a:spcBef>
              <a:spcAft>
                <a:spcPts val="0"/>
              </a:spcAft>
              <a:buClr>
                <a:schemeClr val="dk2"/>
              </a:buClr>
              <a:buSzPts val="1000"/>
              <a:buFont typeface="DM Sans"/>
              <a:buChar char="●"/>
              <a:defRPr sz="1000">
                <a:solidFill>
                  <a:schemeClr val="dk2"/>
                </a:solidFill>
                <a:latin typeface="DM Sans"/>
                <a:ea typeface="DM Sans"/>
                <a:cs typeface="DM Sans"/>
                <a:sym typeface="DM Sans"/>
              </a:defRPr>
            </a:lvl4pPr>
            <a:lvl5pPr marL="2286000" lvl="4" indent="-292100">
              <a:lnSpc>
                <a:spcPct val="115000"/>
              </a:lnSpc>
              <a:spcBef>
                <a:spcPts val="0"/>
              </a:spcBef>
              <a:spcAft>
                <a:spcPts val="0"/>
              </a:spcAft>
              <a:buClr>
                <a:schemeClr val="dk2"/>
              </a:buClr>
              <a:buSzPts val="1000"/>
              <a:buFont typeface="DM Sans"/>
              <a:buChar char="○"/>
              <a:defRPr sz="1000">
                <a:solidFill>
                  <a:schemeClr val="dk2"/>
                </a:solidFill>
                <a:latin typeface="DM Sans"/>
                <a:ea typeface="DM Sans"/>
                <a:cs typeface="DM Sans"/>
                <a:sym typeface="DM Sans"/>
              </a:defRPr>
            </a:lvl5pPr>
            <a:lvl6pPr marL="2743200" lvl="5" indent="-292100">
              <a:lnSpc>
                <a:spcPct val="115000"/>
              </a:lnSpc>
              <a:spcBef>
                <a:spcPts val="0"/>
              </a:spcBef>
              <a:spcAft>
                <a:spcPts val="0"/>
              </a:spcAft>
              <a:buClr>
                <a:schemeClr val="dk2"/>
              </a:buClr>
              <a:buSzPts val="1000"/>
              <a:buFont typeface="DM Sans"/>
              <a:buChar char="■"/>
              <a:defRPr sz="1000">
                <a:solidFill>
                  <a:schemeClr val="dk2"/>
                </a:solidFill>
                <a:latin typeface="DM Sans"/>
                <a:ea typeface="DM Sans"/>
                <a:cs typeface="DM Sans"/>
                <a:sym typeface="DM Sans"/>
              </a:defRPr>
            </a:lvl6pPr>
            <a:lvl7pPr marL="3200400" lvl="6" indent="-292100">
              <a:lnSpc>
                <a:spcPct val="115000"/>
              </a:lnSpc>
              <a:spcBef>
                <a:spcPts val="0"/>
              </a:spcBef>
              <a:spcAft>
                <a:spcPts val="0"/>
              </a:spcAft>
              <a:buClr>
                <a:schemeClr val="dk2"/>
              </a:buClr>
              <a:buSzPts val="1000"/>
              <a:buFont typeface="DM Sans"/>
              <a:buChar char="●"/>
              <a:defRPr sz="1000">
                <a:solidFill>
                  <a:schemeClr val="dk2"/>
                </a:solidFill>
                <a:latin typeface="DM Sans"/>
                <a:ea typeface="DM Sans"/>
                <a:cs typeface="DM Sans"/>
                <a:sym typeface="DM Sans"/>
              </a:defRPr>
            </a:lvl7pPr>
            <a:lvl8pPr marL="3657600" lvl="7" indent="-292100">
              <a:lnSpc>
                <a:spcPct val="115000"/>
              </a:lnSpc>
              <a:spcBef>
                <a:spcPts val="0"/>
              </a:spcBef>
              <a:spcAft>
                <a:spcPts val="0"/>
              </a:spcAft>
              <a:buClr>
                <a:schemeClr val="dk2"/>
              </a:buClr>
              <a:buSzPts val="1000"/>
              <a:buFont typeface="DM Sans"/>
              <a:buChar char="○"/>
              <a:defRPr sz="1000">
                <a:solidFill>
                  <a:schemeClr val="dk2"/>
                </a:solidFill>
                <a:latin typeface="DM Sans"/>
                <a:ea typeface="DM Sans"/>
                <a:cs typeface="DM Sans"/>
                <a:sym typeface="DM Sans"/>
              </a:defRPr>
            </a:lvl8pPr>
            <a:lvl9pPr marL="4114800" lvl="8" indent="-292100">
              <a:lnSpc>
                <a:spcPct val="115000"/>
              </a:lnSpc>
              <a:spcBef>
                <a:spcPts val="0"/>
              </a:spcBef>
              <a:spcAft>
                <a:spcPts val="0"/>
              </a:spcAft>
              <a:buClr>
                <a:schemeClr val="dk2"/>
              </a:buClr>
              <a:buSzPts val="1000"/>
              <a:buFont typeface="DM Sans"/>
              <a:buChar char="■"/>
              <a:defRPr sz="1000">
                <a:solidFill>
                  <a:schemeClr val="dk2"/>
                </a:solidFill>
                <a:latin typeface="DM Sans"/>
                <a:ea typeface="DM Sans"/>
                <a:cs typeface="DM Sans"/>
                <a:sym typeface="DM Sans"/>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800">
                <a:solidFill>
                  <a:schemeClr val="dk1"/>
                </a:solidFill>
                <a:latin typeface="DM Sans"/>
                <a:ea typeface="DM Sans"/>
                <a:cs typeface="DM Sans"/>
                <a:sym typeface="DM Sans"/>
              </a:defRPr>
            </a:lvl1pPr>
            <a:lvl2pPr lvl="1" algn="r">
              <a:buNone/>
              <a:defRPr sz="800">
                <a:solidFill>
                  <a:schemeClr val="dk1"/>
                </a:solidFill>
                <a:latin typeface="DM Sans"/>
                <a:ea typeface="DM Sans"/>
                <a:cs typeface="DM Sans"/>
                <a:sym typeface="DM Sans"/>
              </a:defRPr>
            </a:lvl2pPr>
            <a:lvl3pPr lvl="2" algn="r">
              <a:buNone/>
              <a:defRPr sz="800">
                <a:solidFill>
                  <a:schemeClr val="dk1"/>
                </a:solidFill>
                <a:latin typeface="DM Sans"/>
                <a:ea typeface="DM Sans"/>
                <a:cs typeface="DM Sans"/>
                <a:sym typeface="DM Sans"/>
              </a:defRPr>
            </a:lvl3pPr>
            <a:lvl4pPr lvl="3" algn="r">
              <a:buNone/>
              <a:defRPr sz="800">
                <a:solidFill>
                  <a:schemeClr val="dk1"/>
                </a:solidFill>
                <a:latin typeface="DM Sans"/>
                <a:ea typeface="DM Sans"/>
                <a:cs typeface="DM Sans"/>
                <a:sym typeface="DM Sans"/>
              </a:defRPr>
            </a:lvl4pPr>
            <a:lvl5pPr lvl="4" algn="r">
              <a:buNone/>
              <a:defRPr sz="800">
                <a:solidFill>
                  <a:schemeClr val="dk1"/>
                </a:solidFill>
                <a:latin typeface="DM Sans"/>
                <a:ea typeface="DM Sans"/>
                <a:cs typeface="DM Sans"/>
                <a:sym typeface="DM Sans"/>
              </a:defRPr>
            </a:lvl5pPr>
            <a:lvl6pPr lvl="5" algn="r">
              <a:buNone/>
              <a:defRPr sz="800">
                <a:solidFill>
                  <a:schemeClr val="dk1"/>
                </a:solidFill>
                <a:latin typeface="DM Sans"/>
                <a:ea typeface="DM Sans"/>
                <a:cs typeface="DM Sans"/>
                <a:sym typeface="DM Sans"/>
              </a:defRPr>
            </a:lvl6pPr>
            <a:lvl7pPr lvl="6" algn="r">
              <a:buNone/>
              <a:defRPr sz="800">
                <a:solidFill>
                  <a:schemeClr val="dk1"/>
                </a:solidFill>
                <a:latin typeface="DM Sans"/>
                <a:ea typeface="DM Sans"/>
                <a:cs typeface="DM Sans"/>
                <a:sym typeface="DM Sans"/>
              </a:defRPr>
            </a:lvl7pPr>
            <a:lvl8pPr lvl="7" algn="r">
              <a:buNone/>
              <a:defRPr sz="800">
                <a:solidFill>
                  <a:schemeClr val="dk1"/>
                </a:solidFill>
                <a:latin typeface="DM Sans"/>
                <a:ea typeface="DM Sans"/>
                <a:cs typeface="DM Sans"/>
                <a:sym typeface="DM Sans"/>
              </a:defRPr>
            </a:lvl8pPr>
            <a:lvl9pPr lvl="8" algn="r">
              <a:buNone/>
              <a:defRPr sz="800">
                <a:solidFill>
                  <a:schemeClr val="dk1"/>
                </a:solidFill>
                <a:latin typeface="DM Sans"/>
                <a:ea typeface="DM Sans"/>
                <a:cs typeface="DM Sans"/>
                <a:sym typeface="DM Sans"/>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124">
          <p15:clr>
            <a:srgbClr val="E46962"/>
          </p15:clr>
        </p15:guide>
        <p15:guide id="2" orient="horz" pos="124">
          <p15:clr>
            <a:srgbClr val="E46962"/>
          </p15:clr>
        </p15:guide>
        <p15:guide id="3" pos="5636">
          <p15:clr>
            <a:srgbClr val="E46962"/>
          </p15:clr>
        </p15:guide>
        <p15:guide id="4" orient="horz" pos="3116">
          <p15:clr>
            <a:srgbClr val="E46962"/>
          </p15:clr>
        </p15:guide>
        <p15:guide id="5" pos="1296">
          <p15:clr>
            <a:srgbClr val="E46962"/>
          </p15:clr>
        </p15:guide>
        <p15:guide id="6" pos="4465">
          <p15:clr>
            <a:srgbClr val="E46962"/>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0.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0.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0.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0.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30.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30.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30.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30.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30.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30.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30.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30.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30.xml"/></Relationships>
</file>

<file path=ppt/slides/_rels/slide15.xml.rels><?xml version="1.0" encoding="UTF-8" standalone="yes"?>
<Relationships xmlns="http://schemas.openxmlformats.org/package/2006/relationships"><Relationship Id="rId3" Type="http://schemas.openxmlformats.org/officeDocument/2006/relationships/hyperlink" Target="https://www.statista.com/statistics/1368642/important-collaboration-tools-for-remote-work/?srsltid=AfmBOopicIbFJ10Vs-HfqJGglkLx00JIQuAZoyB_8rS80ldnYGhvEkxt" TargetMode="External"/><Relationship Id="rId2" Type="http://schemas.openxmlformats.org/officeDocument/2006/relationships/notesSlide" Target="../notesSlides/notesSlide15.xml"/><Relationship Id="rId1" Type="http://schemas.openxmlformats.org/officeDocument/2006/relationships/slideLayout" Target="../slideLayouts/slideLayout30.xml"/><Relationship Id="rId6" Type="http://schemas.openxmlformats.org/officeDocument/2006/relationships/hyperlink" Target="https://www.theglobaleconomy.com/United-Kingdom/wb_political_stability/" TargetMode="External"/><Relationship Id="rId5" Type="http://schemas.openxmlformats.org/officeDocument/2006/relationships/hyperlink" Target="https://www.statista.com/statistics/1207746/coronavirus-working-location-trends-britain/?srsltid=AfmBOoo_t6R2rY3SzinkCkS1uV0_LJC_6MbGNhDwbbjBU2dEOReJoacF" TargetMode="External"/><Relationship Id="rId4" Type="http://schemas.openxmlformats.org/officeDocument/2006/relationships/hyperlink" Target="https://www.statista.com/statistics/306648/inflation-rate-consumer-price-index-cpi-united-kingdom-uk/?srsltid=AfmBOopuOB2EJ8k39KKtm3xxTyzwP0mJ6jjPqFGPXq8BBMMq6FHOx_fm"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3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16"/>
        <p:cNvGrpSpPr/>
        <p:nvPr/>
      </p:nvGrpSpPr>
      <p:grpSpPr>
        <a:xfrm>
          <a:off x="0" y="0"/>
          <a:ext cx="0" cy="0"/>
          <a:chOff x="0" y="0"/>
          <a:chExt cx="0" cy="0"/>
        </a:xfrm>
      </p:grpSpPr>
      <p:sp>
        <p:nvSpPr>
          <p:cNvPr id="217" name="Google Shape;217;p32"/>
          <p:cNvSpPr txBox="1">
            <a:spLocks noGrp="1"/>
          </p:cNvSpPr>
          <p:nvPr>
            <p:ph type="ctrTitle"/>
          </p:nvPr>
        </p:nvSpPr>
        <p:spPr>
          <a:xfrm>
            <a:off x="196950" y="223825"/>
            <a:ext cx="8011800" cy="18771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hlink"/>
              </a:buClr>
              <a:buSzPts val="1100"/>
              <a:buFont typeface="Arial"/>
              <a:buNone/>
            </a:pPr>
            <a:r>
              <a:rPr lang="en" sz="3600">
                <a:solidFill>
                  <a:schemeClr val="accent3"/>
                </a:solidFill>
                <a:latin typeface="Times New Roman"/>
                <a:ea typeface="Times New Roman"/>
                <a:cs typeface="Times New Roman"/>
                <a:sym typeface="Times New Roman"/>
              </a:rPr>
              <a:t>Contemporary Themes In the Hotel and</a:t>
            </a:r>
            <a:endParaRPr sz="3600">
              <a:solidFill>
                <a:schemeClr val="accent3"/>
              </a:solidFill>
              <a:latin typeface="Times New Roman"/>
              <a:ea typeface="Times New Roman"/>
              <a:cs typeface="Times New Roman"/>
              <a:sym typeface="Times New Roman"/>
            </a:endParaRPr>
          </a:p>
          <a:p>
            <a:pPr marL="0" lvl="0" indent="0" algn="ctr" rtl="0">
              <a:lnSpc>
                <a:spcPct val="150000"/>
              </a:lnSpc>
              <a:spcBef>
                <a:spcPts val="300"/>
              </a:spcBef>
              <a:spcAft>
                <a:spcPts val="0"/>
              </a:spcAft>
              <a:buClr>
                <a:schemeClr val="hlink"/>
              </a:buClr>
              <a:buSzPts val="1100"/>
              <a:buFont typeface="Arial"/>
              <a:buNone/>
            </a:pPr>
            <a:r>
              <a:rPr lang="en" sz="3600">
                <a:solidFill>
                  <a:schemeClr val="accent3"/>
                </a:solidFill>
                <a:latin typeface="Times New Roman"/>
                <a:ea typeface="Times New Roman"/>
                <a:cs typeface="Times New Roman"/>
                <a:sym typeface="Times New Roman"/>
              </a:rPr>
              <a:t>Hospitality Sector</a:t>
            </a:r>
            <a:endParaRPr sz="3600">
              <a:solidFill>
                <a:schemeClr val="accent3"/>
              </a:solidFill>
              <a:latin typeface="Times New Roman"/>
              <a:ea typeface="Times New Roman"/>
              <a:cs typeface="Times New Roman"/>
              <a:sym typeface="Times New Roman"/>
            </a:endParaRPr>
          </a:p>
          <a:p>
            <a:pPr marL="0" lvl="0" indent="0" algn="ctr" rtl="0">
              <a:lnSpc>
                <a:spcPct val="150000"/>
              </a:lnSpc>
              <a:spcBef>
                <a:spcPts val="300"/>
              </a:spcBef>
              <a:spcAft>
                <a:spcPts val="300"/>
              </a:spcAft>
              <a:buClr>
                <a:schemeClr val="hlink"/>
              </a:buClr>
              <a:buSzPts val="1100"/>
              <a:buFont typeface="Arial"/>
              <a:buNone/>
            </a:pPr>
            <a:endParaRPr sz="3600">
              <a:solidFill>
                <a:schemeClr val="accent3"/>
              </a:solidFill>
              <a:latin typeface="Times New Roman"/>
              <a:ea typeface="Times New Roman"/>
              <a:cs typeface="Times New Roman"/>
              <a:sym typeface="Times New Roman"/>
            </a:endParaRPr>
          </a:p>
        </p:txBody>
      </p:sp>
      <p:sp>
        <p:nvSpPr>
          <p:cNvPr id="218" name="Google Shape;218;p32"/>
          <p:cNvSpPr txBox="1">
            <a:spLocks noGrp="1"/>
          </p:cNvSpPr>
          <p:nvPr>
            <p:ph type="subTitle" idx="2"/>
          </p:nvPr>
        </p:nvSpPr>
        <p:spPr>
          <a:xfrm>
            <a:off x="1638575" y="3777650"/>
            <a:ext cx="3986700" cy="1291502"/>
          </a:xfrm>
          <a:prstGeom prst="rect">
            <a:avLst/>
          </a:prstGeom>
        </p:spPr>
        <p:txBody>
          <a:bodyPr spcFirstLastPara="1" wrap="square" lIns="91425" tIns="91425" rIns="91425" bIns="91425" anchor="t" anchorCtr="0">
            <a:noAutofit/>
          </a:bodyPr>
          <a:lstStyle/>
          <a:p>
            <a:pPr marL="0" indent="0"/>
            <a:r>
              <a:rPr lang="en" dirty="0"/>
              <a:t>Module Lecturer: Natalie </a:t>
            </a:r>
            <a:r>
              <a:rPr lang="en"/>
              <a:t>Brailsford</a:t>
            </a:r>
            <a:endParaRPr lang="en" sz="1100">
              <a:solidFill>
                <a:srgbClr val="1D2125"/>
              </a:solidFill>
              <a:highlight>
                <a:srgbClr val="FFFFFF"/>
              </a:highlight>
            </a:endParaRPr>
          </a:p>
          <a:p>
            <a:pPr marL="0" indent="0"/>
            <a:r>
              <a:rPr lang="en"/>
              <a:t>Student Name: Florentina Raluca Iamandi</a:t>
            </a:r>
          </a:p>
          <a:p>
            <a:pPr marL="0" indent="0"/>
            <a:r>
              <a:rPr lang="en"/>
              <a:t>Student ID: 2246151</a:t>
            </a:r>
            <a:endParaRPr lang="en"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22"/>
        <p:cNvGrpSpPr/>
        <p:nvPr/>
      </p:nvGrpSpPr>
      <p:grpSpPr>
        <a:xfrm>
          <a:off x="0" y="0"/>
          <a:ext cx="0" cy="0"/>
          <a:chOff x="0" y="0"/>
          <a:chExt cx="0" cy="0"/>
        </a:xfrm>
      </p:grpSpPr>
      <p:sp>
        <p:nvSpPr>
          <p:cNvPr id="223" name="Google Shape;223;p3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p>
            <a:pPr marL="0" lvl="0" indent="0" algn="r" rtl="0">
              <a:spcBef>
                <a:spcPts val="0"/>
              </a:spcBef>
              <a:spcAft>
                <a:spcPts val="0"/>
              </a:spcAft>
              <a:buNone/>
            </a:pPr>
            <a:fld id="{00000000-1234-1234-1234-123412341234}" type="slidenum">
              <a:rPr lang="en"/>
              <a:t>2</a:t>
            </a:fld>
            <a:endParaRPr/>
          </a:p>
        </p:txBody>
      </p:sp>
      <p:sp>
        <p:nvSpPr>
          <p:cNvPr id="224" name="Google Shape;224;p33"/>
          <p:cNvSpPr txBox="1"/>
          <p:nvPr/>
        </p:nvSpPr>
        <p:spPr>
          <a:xfrm>
            <a:off x="1218137" y="196439"/>
            <a:ext cx="7043700" cy="4938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2800" b="1">
                <a:latin typeface="Merriweather"/>
                <a:ea typeface="Merriweather"/>
                <a:cs typeface="Merriweather"/>
                <a:sym typeface="Merriweather"/>
              </a:rPr>
              <a:t>Introduction and Research Aim</a:t>
            </a:r>
            <a:endParaRPr sz="2800" b="1">
              <a:latin typeface="Merriweather"/>
              <a:ea typeface="Merriweather"/>
              <a:cs typeface="Merriweather"/>
              <a:sym typeface="Merriweather"/>
            </a:endParaRPr>
          </a:p>
        </p:txBody>
      </p:sp>
      <p:sp>
        <p:nvSpPr>
          <p:cNvPr id="225" name="Google Shape;225;p33"/>
          <p:cNvSpPr txBox="1"/>
          <p:nvPr/>
        </p:nvSpPr>
        <p:spPr>
          <a:xfrm>
            <a:off x="197378" y="1164413"/>
            <a:ext cx="5262600" cy="3582900"/>
          </a:xfrm>
          <a:prstGeom prst="rect">
            <a:avLst/>
          </a:prstGeom>
          <a:noFill/>
          <a:ln>
            <a:noFill/>
          </a:ln>
        </p:spPr>
        <p:txBody>
          <a:bodyPr spcFirstLastPara="1" wrap="square" lIns="91425" tIns="91425" rIns="91425" bIns="91425" anchor="ctr" anchorCtr="0">
            <a:noAutofit/>
          </a:bodyPr>
          <a:lstStyle/>
          <a:p>
            <a:pPr marL="457200" lvl="0" indent="-317500" algn="just" rtl="0">
              <a:lnSpc>
                <a:spcPct val="150000"/>
              </a:lnSpc>
              <a:spcBef>
                <a:spcPts val="0"/>
              </a:spcBef>
              <a:spcAft>
                <a:spcPts val="0"/>
              </a:spcAft>
              <a:buClr>
                <a:schemeClr val="hlink"/>
              </a:buClr>
              <a:buSzPts val="1400"/>
              <a:buFont typeface="Times New Roman"/>
              <a:buChar char="●"/>
            </a:pPr>
            <a:r>
              <a:rPr lang="en" dirty="0">
                <a:solidFill>
                  <a:schemeClr val="hlink"/>
                </a:solidFill>
                <a:latin typeface="Times New Roman"/>
                <a:ea typeface="Times New Roman"/>
                <a:cs typeface="Times New Roman"/>
                <a:sym typeface="Times New Roman"/>
              </a:rPr>
              <a:t>Covid-19 pandemic was responsible for the reduction in the corporate commuting patterns (Harrington and </a:t>
            </a:r>
            <a:r>
              <a:rPr lang="en" dirty="0" err="1">
                <a:solidFill>
                  <a:schemeClr val="hlink"/>
                </a:solidFill>
                <a:latin typeface="Times New Roman"/>
                <a:ea typeface="Times New Roman"/>
                <a:cs typeface="Times New Roman"/>
                <a:sym typeface="Times New Roman"/>
              </a:rPr>
              <a:t>Hadjiconstantinou</a:t>
            </a:r>
            <a:r>
              <a:rPr lang="en" dirty="0">
                <a:solidFill>
                  <a:schemeClr val="hlink"/>
                </a:solidFill>
                <a:latin typeface="Times New Roman"/>
                <a:ea typeface="Times New Roman"/>
                <a:cs typeface="Times New Roman"/>
                <a:sym typeface="Times New Roman"/>
              </a:rPr>
              <a:t>, 2022).</a:t>
            </a:r>
            <a:endParaRPr dirty="0">
              <a:solidFill>
                <a:schemeClr val="hlink"/>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hlink"/>
              </a:buClr>
              <a:buSzPts val="1400"/>
              <a:buFont typeface="Times New Roman"/>
              <a:buChar char="●"/>
            </a:pPr>
            <a:r>
              <a:rPr lang="en" dirty="0">
                <a:solidFill>
                  <a:schemeClr val="hlink"/>
                </a:solidFill>
                <a:latin typeface="Times New Roman"/>
                <a:ea typeface="Times New Roman"/>
                <a:cs typeface="Times New Roman"/>
                <a:sym typeface="Times New Roman"/>
              </a:rPr>
              <a:t>This decline is also highlighting the </a:t>
            </a:r>
            <a:r>
              <a:rPr lang="en">
                <a:solidFill>
                  <a:schemeClr val="hlink"/>
                </a:solidFill>
                <a:latin typeface="Times New Roman"/>
                <a:ea typeface="Times New Roman"/>
                <a:cs typeface="Times New Roman"/>
                <a:sym typeface="Times New Roman"/>
              </a:rPr>
              <a:t>long-term</a:t>
            </a:r>
            <a:r>
              <a:rPr lang="en" dirty="0">
                <a:solidFill>
                  <a:schemeClr val="hlink"/>
                </a:solidFill>
                <a:latin typeface="Times New Roman"/>
                <a:ea typeface="Times New Roman"/>
                <a:cs typeface="Times New Roman"/>
                <a:sym typeface="Times New Roman"/>
              </a:rPr>
              <a:t> change and challenge in the structure of the hotel's strategy.</a:t>
            </a:r>
            <a:endParaRPr dirty="0">
              <a:solidFill>
                <a:schemeClr val="hlink"/>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hlink"/>
              </a:buClr>
              <a:buSzPts val="1400"/>
              <a:buFont typeface="Times New Roman"/>
              <a:buChar char="●"/>
            </a:pPr>
            <a:r>
              <a:rPr lang="en">
                <a:solidFill>
                  <a:schemeClr val="hlink"/>
                </a:solidFill>
                <a:latin typeface="Times New Roman"/>
                <a:ea typeface="Times New Roman"/>
                <a:cs typeface="Times New Roman"/>
                <a:sym typeface="Times New Roman"/>
              </a:rPr>
              <a:t>The presentation examines how decreased business travel following COVID-19 is a structural change that is changing hotel tactics.</a:t>
            </a:r>
            <a:endParaRPr>
              <a:solidFill>
                <a:schemeClr val="hlink"/>
              </a:solidFill>
              <a:latin typeface="Times New Roman"/>
              <a:ea typeface="Times New Roman"/>
              <a:cs typeface="Times New Roman"/>
              <a:sym typeface="Times New Roman"/>
            </a:endParaRPr>
          </a:p>
        </p:txBody>
      </p:sp>
      <p:pic>
        <p:nvPicPr>
          <p:cNvPr id="226" name="Google Shape;226;p33"/>
          <p:cNvPicPr preferRelativeResize="0"/>
          <p:nvPr/>
        </p:nvPicPr>
        <p:blipFill>
          <a:blip r:embed="rId3">
            <a:alphaModFix/>
          </a:blip>
          <a:stretch>
            <a:fillRect/>
          </a:stretch>
        </p:blipFill>
        <p:spPr>
          <a:xfrm>
            <a:off x="5641928" y="1950089"/>
            <a:ext cx="3379222" cy="201156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3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p>
            <a:pPr marL="0" lvl="0" indent="0" algn="r" rtl="0">
              <a:spcBef>
                <a:spcPts val="0"/>
              </a:spcBef>
              <a:spcAft>
                <a:spcPts val="0"/>
              </a:spcAft>
              <a:buNone/>
            </a:pPr>
            <a:fld id="{00000000-1234-1234-1234-123412341234}" type="slidenum">
              <a:rPr lang="en"/>
              <a:t>3</a:t>
            </a:fld>
            <a:endParaRPr/>
          </a:p>
        </p:txBody>
      </p:sp>
      <p:sp>
        <p:nvSpPr>
          <p:cNvPr id="232" name="Google Shape;232;p34"/>
          <p:cNvSpPr txBox="1"/>
          <p:nvPr/>
        </p:nvSpPr>
        <p:spPr>
          <a:xfrm>
            <a:off x="-197275" y="196450"/>
            <a:ext cx="9144000" cy="493800"/>
          </a:xfrm>
          <a:prstGeom prst="rect">
            <a:avLst/>
          </a:prstGeom>
          <a:noFill/>
          <a:ln>
            <a:noFill/>
          </a:ln>
        </p:spPr>
        <p:txBody>
          <a:bodyPr spcFirstLastPara="1" wrap="square" lIns="91425" tIns="91425" rIns="91425" bIns="91425" anchor="ctr" anchorCtr="0">
            <a:noAutofit/>
          </a:bodyPr>
          <a:lstStyle/>
          <a:p>
            <a:pPr marL="0" lvl="0" indent="0" algn="ctr" rtl="0">
              <a:lnSpc>
                <a:spcPct val="200000"/>
              </a:lnSpc>
              <a:spcBef>
                <a:spcPts val="0"/>
              </a:spcBef>
              <a:spcAft>
                <a:spcPts val="0"/>
              </a:spcAft>
              <a:buClr>
                <a:schemeClr val="hlink"/>
              </a:buClr>
              <a:buSzPts val="1100"/>
              <a:buFont typeface="Arial"/>
              <a:buNone/>
            </a:pPr>
            <a:r>
              <a:rPr lang="en" sz="2800" b="1">
                <a:solidFill>
                  <a:schemeClr val="hlink"/>
                </a:solidFill>
                <a:latin typeface="Times New Roman"/>
                <a:ea typeface="Times New Roman"/>
                <a:cs typeface="Times New Roman"/>
                <a:sym typeface="Times New Roman"/>
              </a:rPr>
              <a:t>Industry Background: Business Travel Before COVID</a:t>
            </a:r>
            <a:endParaRPr sz="2800" b="1">
              <a:solidFill>
                <a:schemeClr val="dk1"/>
              </a:solidFill>
              <a:latin typeface="Merriweather"/>
              <a:ea typeface="Merriweather"/>
              <a:cs typeface="Merriweather"/>
              <a:sym typeface="Merriweather"/>
            </a:endParaRPr>
          </a:p>
        </p:txBody>
      </p:sp>
      <p:sp>
        <p:nvSpPr>
          <p:cNvPr id="233" name="Google Shape;233;p34"/>
          <p:cNvSpPr txBox="1"/>
          <p:nvPr/>
        </p:nvSpPr>
        <p:spPr>
          <a:xfrm>
            <a:off x="197378" y="1164413"/>
            <a:ext cx="5262600" cy="3582900"/>
          </a:xfrm>
          <a:prstGeom prst="rect">
            <a:avLst/>
          </a:prstGeom>
          <a:noFill/>
          <a:ln>
            <a:noFill/>
          </a:ln>
        </p:spPr>
        <p:txBody>
          <a:bodyPr spcFirstLastPara="1" wrap="square" lIns="91425" tIns="91425" rIns="91425" bIns="91425" anchor="ctr" anchorCtr="0">
            <a:noAutofit/>
          </a:bodyPr>
          <a:lstStyle/>
          <a:p>
            <a:pPr marL="457200" lvl="0" indent="-317500" algn="just" rtl="0">
              <a:lnSpc>
                <a:spcPct val="150000"/>
              </a:lnSpc>
              <a:spcBef>
                <a:spcPts val="0"/>
              </a:spcBef>
              <a:spcAft>
                <a:spcPts val="0"/>
              </a:spcAft>
              <a:buClr>
                <a:schemeClr val="hlink"/>
              </a:buClr>
              <a:buSzPts val="1400"/>
              <a:buFont typeface="Times New Roman"/>
              <a:buChar char="●"/>
            </a:pPr>
            <a:r>
              <a:rPr lang="en">
                <a:solidFill>
                  <a:schemeClr val="hlink"/>
                </a:solidFill>
                <a:latin typeface="Times New Roman"/>
                <a:ea typeface="Times New Roman"/>
                <a:cs typeface="Times New Roman"/>
                <a:sym typeface="Times New Roman"/>
              </a:rPr>
              <a:t>The corporate travels generated the occupancy even during the weekdays and the high average daily rate (Chihwai </a:t>
            </a:r>
            <a:r>
              <a:rPr lang="en" i="1">
                <a:solidFill>
                  <a:schemeClr val="hlink"/>
                </a:solidFill>
                <a:latin typeface="Times New Roman"/>
                <a:ea typeface="Times New Roman"/>
                <a:cs typeface="Times New Roman"/>
                <a:sym typeface="Times New Roman"/>
              </a:rPr>
              <a:t>et al., </a:t>
            </a:r>
            <a:r>
              <a:rPr lang="en">
                <a:solidFill>
                  <a:schemeClr val="hlink"/>
                </a:solidFill>
                <a:latin typeface="Times New Roman"/>
                <a:ea typeface="Times New Roman"/>
                <a:cs typeface="Times New Roman"/>
                <a:sym typeface="Times New Roman"/>
              </a:rPr>
              <a:t>2023).</a:t>
            </a:r>
            <a:endParaRPr>
              <a:solidFill>
                <a:schemeClr val="hlink"/>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hlink"/>
              </a:buClr>
              <a:buSzPts val="1400"/>
              <a:buFont typeface="Times New Roman"/>
              <a:buChar char="●"/>
            </a:pPr>
            <a:r>
              <a:rPr lang="en">
                <a:solidFill>
                  <a:schemeClr val="hlink"/>
                </a:solidFill>
                <a:latin typeface="Times New Roman"/>
                <a:ea typeface="Times New Roman"/>
                <a:cs typeface="Times New Roman"/>
                <a:sym typeface="Times New Roman"/>
              </a:rPr>
              <a:t>The business gets are also contributing disproportionately for the revenue in the hotel.</a:t>
            </a:r>
            <a:endParaRPr>
              <a:solidFill>
                <a:schemeClr val="hlink"/>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hlink"/>
              </a:buClr>
              <a:buSzPts val="1400"/>
              <a:buFont typeface="Times New Roman"/>
              <a:buChar char="●"/>
            </a:pPr>
            <a:r>
              <a:rPr lang="en">
                <a:solidFill>
                  <a:schemeClr val="hlink"/>
                </a:solidFill>
                <a:latin typeface="Times New Roman"/>
                <a:ea typeface="Times New Roman"/>
                <a:cs typeface="Times New Roman"/>
                <a:sym typeface="Times New Roman"/>
              </a:rPr>
              <a:t>The layout of the hotels and services are mainly optimised for the demand of the corporate.</a:t>
            </a:r>
            <a:endParaRPr>
              <a:solidFill>
                <a:schemeClr val="hlink"/>
              </a:solidFill>
              <a:latin typeface="Times New Roman"/>
              <a:ea typeface="Times New Roman"/>
              <a:cs typeface="Times New Roman"/>
              <a:sym typeface="Times New Roman"/>
            </a:endParaRPr>
          </a:p>
        </p:txBody>
      </p:sp>
      <p:pic>
        <p:nvPicPr>
          <p:cNvPr id="234" name="Google Shape;234;p34"/>
          <p:cNvPicPr preferRelativeResize="0"/>
          <p:nvPr/>
        </p:nvPicPr>
        <p:blipFill>
          <a:blip r:embed="rId3">
            <a:alphaModFix/>
          </a:blip>
          <a:stretch>
            <a:fillRect/>
          </a:stretch>
        </p:blipFill>
        <p:spPr>
          <a:xfrm>
            <a:off x="5641928" y="1829464"/>
            <a:ext cx="3379223" cy="225281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38"/>
        <p:cNvGrpSpPr/>
        <p:nvPr/>
      </p:nvGrpSpPr>
      <p:grpSpPr>
        <a:xfrm>
          <a:off x="0" y="0"/>
          <a:ext cx="0" cy="0"/>
          <a:chOff x="0" y="0"/>
          <a:chExt cx="0" cy="0"/>
        </a:xfrm>
      </p:grpSpPr>
      <p:sp>
        <p:nvSpPr>
          <p:cNvPr id="239" name="Google Shape;239;p3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p>
            <a:pPr marL="0" lvl="0" indent="0" algn="r" rtl="0">
              <a:spcBef>
                <a:spcPts val="0"/>
              </a:spcBef>
              <a:spcAft>
                <a:spcPts val="0"/>
              </a:spcAft>
              <a:buNone/>
            </a:pPr>
            <a:fld id="{00000000-1234-1234-1234-123412341234}" type="slidenum">
              <a:rPr lang="en"/>
              <a:t>4</a:t>
            </a:fld>
            <a:endParaRPr/>
          </a:p>
        </p:txBody>
      </p:sp>
      <p:sp>
        <p:nvSpPr>
          <p:cNvPr id="240" name="Google Shape;240;p35"/>
          <p:cNvSpPr txBox="1"/>
          <p:nvPr/>
        </p:nvSpPr>
        <p:spPr>
          <a:xfrm>
            <a:off x="1201262" y="449514"/>
            <a:ext cx="7043700" cy="493800"/>
          </a:xfrm>
          <a:prstGeom prst="rect">
            <a:avLst/>
          </a:prstGeom>
          <a:noFill/>
          <a:ln>
            <a:noFill/>
          </a:ln>
        </p:spPr>
        <p:txBody>
          <a:bodyPr spcFirstLastPara="1" wrap="square" lIns="91425" tIns="91425" rIns="91425" bIns="91425" anchor="ctr" anchorCtr="0">
            <a:noAutofit/>
          </a:bodyPr>
          <a:lstStyle/>
          <a:p>
            <a:pPr marL="0" lvl="0" indent="0" algn="ctr" rtl="0">
              <a:lnSpc>
                <a:spcPct val="150000"/>
              </a:lnSpc>
              <a:spcBef>
                <a:spcPts val="0"/>
              </a:spcBef>
              <a:spcAft>
                <a:spcPts val="0"/>
              </a:spcAft>
              <a:buClr>
                <a:schemeClr val="hlink"/>
              </a:buClr>
              <a:buSzPts val="1100"/>
              <a:buFont typeface="Arial"/>
              <a:buNone/>
            </a:pPr>
            <a:r>
              <a:rPr lang="en" sz="2800" b="1">
                <a:solidFill>
                  <a:schemeClr val="hlink"/>
                </a:solidFill>
                <a:latin typeface="Times New Roman"/>
                <a:ea typeface="Times New Roman"/>
                <a:cs typeface="Times New Roman"/>
                <a:sym typeface="Times New Roman"/>
              </a:rPr>
              <a:t>Literature Evidence: Decline in Business Commuting</a:t>
            </a:r>
            <a:endParaRPr sz="2800" b="1">
              <a:solidFill>
                <a:schemeClr val="dk1"/>
              </a:solidFill>
              <a:latin typeface="Merriweather"/>
              <a:ea typeface="Merriweather"/>
              <a:cs typeface="Merriweather"/>
              <a:sym typeface="Merriweather"/>
            </a:endParaRPr>
          </a:p>
        </p:txBody>
      </p:sp>
      <p:sp>
        <p:nvSpPr>
          <p:cNvPr id="241" name="Google Shape;241;p35"/>
          <p:cNvSpPr txBox="1"/>
          <p:nvPr/>
        </p:nvSpPr>
        <p:spPr>
          <a:xfrm>
            <a:off x="197375" y="1164425"/>
            <a:ext cx="5005200" cy="3582900"/>
          </a:xfrm>
          <a:prstGeom prst="rect">
            <a:avLst/>
          </a:prstGeom>
          <a:noFill/>
          <a:ln>
            <a:noFill/>
          </a:ln>
        </p:spPr>
        <p:txBody>
          <a:bodyPr spcFirstLastPara="1" wrap="square" lIns="91425" tIns="91425" rIns="91425" bIns="91425" anchor="ctr" anchorCtr="0">
            <a:noAutofit/>
          </a:bodyPr>
          <a:lstStyle/>
          <a:p>
            <a:pPr marL="457200" lvl="0" indent="-317500" algn="just" rtl="0">
              <a:lnSpc>
                <a:spcPct val="150000"/>
              </a:lnSpc>
              <a:spcBef>
                <a:spcPts val="0"/>
              </a:spcBef>
              <a:spcAft>
                <a:spcPts val="0"/>
              </a:spcAft>
              <a:buClr>
                <a:schemeClr val="hlink"/>
              </a:buClr>
              <a:buSzPts val="1400"/>
              <a:buFont typeface="Times New Roman"/>
              <a:buChar char="●"/>
            </a:pPr>
            <a:r>
              <a:rPr lang="en">
                <a:solidFill>
                  <a:schemeClr val="hlink"/>
                </a:solidFill>
                <a:latin typeface="Times New Roman"/>
                <a:ea typeface="Times New Roman"/>
                <a:cs typeface="Times New Roman"/>
                <a:sym typeface="Times New Roman"/>
              </a:rPr>
              <a:t>The corporate travel volumes declined after the restrictions in the pandemic for travelling (Eliasson, 2022).</a:t>
            </a:r>
            <a:endParaRPr>
              <a:solidFill>
                <a:schemeClr val="hlink"/>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hlink"/>
              </a:buClr>
              <a:buSzPts val="1400"/>
              <a:buFont typeface="Times New Roman"/>
              <a:buChar char="●"/>
            </a:pPr>
            <a:r>
              <a:rPr lang="en">
                <a:solidFill>
                  <a:schemeClr val="hlink"/>
                </a:solidFill>
                <a:latin typeface="Times New Roman"/>
                <a:ea typeface="Times New Roman"/>
                <a:cs typeface="Times New Roman"/>
                <a:sym typeface="Times New Roman"/>
              </a:rPr>
              <a:t>The hybrid and remote work culture was also responsible for declining the frequency of the routine business trips.</a:t>
            </a:r>
            <a:endParaRPr>
              <a:solidFill>
                <a:schemeClr val="hlink"/>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hlink"/>
              </a:buClr>
              <a:buSzPts val="1400"/>
              <a:buFont typeface="Times New Roman"/>
              <a:buChar char="●"/>
            </a:pPr>
            <a:r>
              <a:rPr lang="en">
                <a:solidFill>
                  <a:schemeClr val="hlink"/>
                </a:solidFill>
                <a:latin typeface="Times New Roman"/>
                <a:ea typeface="Times New Roman"/>
                <a:cs typeface="Times New Roman"/>
                <a:sym typeface="Times New Roman"/>
              </a:rPr>
              <a:t>The travel recovery from the businesses remains selective in place of the comprehensive.</a:t>
            </a:r>
            <a:endParaRPr>
              <a:solidFill>
                <a:schemeClr val="hlink"/>
              </a:solidFill>
              <a:latin typeface="Times New Roman"/>
              <a:ea typeface="Times New Roman"/>
              <a:cs typeface="Times New Roman"/>
              <a:sym typeface="Times New Roman"/>
            </a:endParaRPr>
          </a:p>
        </p:txBody>
      </p:sp>
      <p:pic>
        <p:nvPicPr>
          <p:cNvPr id="242" name="Google Shape;242;p35"/>
          <p:cNvPicPr preferRelativeResize="0"/>
          <p:nvPr/>
        </p:nvPicPr>
        <p:blipFill>
          <a:blip r:embed="rId3">
            <a:alphaModFix/>
          </a:blip>
          <a:stretch>
            <a:fillRect/>
          </a:stretch>
        </p:blipFill>
        <p:spPr>
          <a:xfrm>
            <a:off x="5384525" y="1905514"/>
            <a:ext cx="3636624" cy="2304902"/>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46"/>
        <p:cNvGrpSpPr/>
        <p:nvPr/>
      </p:nvGrpSpPr>
      <p:grpSpPr>
        <a:xfrm>
          <a:off x="0" y="0"/>
          <a:ext cx="0" cy="0"/>
          <a:chOff x="0" y="0"/>
          <a:chExt cx="0" cy="0"/>
        </a:xfrm>
      </p:grpSpPr>
      <p:sp>
        <p:nvSpPr>
          <p:cNvPr id="247" name="Google Shape;247;p3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p>
            <a:pPr marL="0" lvl="0" indent="0" algn="r" rtl="0">
              <a:spcBef>
                <a:spcPts val="0"/>
              </a:spcBef>
              <a:spcAft>
                <a:spcPts val="0"/>
              </a:spcAft>
              <a:buNone/>
            </a:pPr>
            <a:fld id="{00000000-1234-1234-1234-123412341234}" type="slidenum">
              <a:rPr lang="en"/>
              <a:t>5</a:t>
            </a:fld>
            <a:endParaRPr/>
          </a:p>
        </p:txBody>
      </p:sp>
      <p:sp>
        <p:nvSpPr>
          <p:cNvPr id="248" name="Google Shape;248;p36"/>
          <p:cNvSpPr txBox="1"/>
          <p:nvPr/>
        </p:nvSpPr>
        <p:spPr>
          <a:xfrm>
            <a:off x="-128500" y="196450"/>
            <a:ext cx="9272700" cy="493800"/>
          </a:xfrm>
          <a:prstGeom prst="rect">
            <a:avLst/>
          </a:prstGeom>
          <a:noFill/>
          <a:ln>
            <a:noFill/>
          </a:ln>
        </p:spPr>
        <p:txBody>
          <a:bodyPr spcFirstLastPara="1" wrap="square" lIns="91425" tIns="91425" rIns="91425" bIns="91425" anchor="ctr" anchorCtr="0">
            <a:noAutofit/>
          </a:bodyPr>
          <a:lstStyle/>
          <a:p>
            <a:pPr marL="0" lvl="0" indent="0" algn="ctr" rtl="0">
              <a:lnSpc>
                <a:spcPct val="200000"/>
              </a:lnSpc>
              <a:spcBef>
                <a:spcPts val="0"/>
              </a:spcBef>
              <a:spcAft>
                <a:spcPts val="0"/>
              </a:spcAft>
              <a:buNone/>
            </a:pPr>
            <a:r>
              <a:rPr lang="en" sz="2800" b="1">
                <a:solidFill>
                  <a:schemeClr val="hlink"/>
                </a:solidFill>
                <a:latin typeface="Times New Roman"/>
                <a:ea typeface="Times New Roman"/>
                <a:cs typeface="Times New Roman"/>
                <a:sym typeface="Times New Roman"/>
              </a:rPr>
              <a:t>Changing Work Patterns and Demand Uncertanity</a:t>
            </a:r>
            <a:endParaRPr sz="2800" b="1">
              <a:solidFill>
                <a:schemeClr val="dk1"/>
              </a:solidFill>
              <a:latin typeface="Merriweather"/>
              <a:ea typeface="Merriweather"/>
              <a:cs typeface="Merriweather"/>
              <a:sym typeface="Merriweather"/>
            </a:endParaRPr>
          </a:p>
        </p:txBody>
      </p:sp>
      <p:sp>
        <p:nvSpPr>
          <p:cNvPr id="249" name="Google Shape;249;p36"/>
          <p:cNvSpPr txBox="1"/>
          <p:nvPr/>
        </p:nvSpPr>
        <p:spPr>
          <a:xfrm>
            <a:off x="0" y="1164425"/>
            <a:ext cx="5745900" cy="3582900"/>
          </a:xfrm>
          <a:prstGeom prst="rect">
            <a:avLst/>
          </a:prstGeom>
          <a:noFill/>
          <a:ln>
            <a:noFill/>
          </a:ln>
        </p:spPr>
        <p:txBody>
          <a:bodyPr spcFirstLastPara="1" wrap="square" lIns="91425" tIns="91425" rIns="91425" bIns="91425" anchor="ctr" anchorCtr="0">
            <a:noAutofit/>
          </a:bodyPr>
          <a:lstStyle/>
          <a:p>
            <a:pPr marL="457200" lvl="0" indent="-317500" algn="just" rtl="0">
              <a:lnSpc>
                <a:spcPct val="150000"/>
              </a:lnSpc>
              <a:spcBef>
                <a:spcPts val="0"/>
              </a:spcBef>
              <a:spcAft>
                <a:spcPts val="0"/>
              </a:spcAft>
              <a:buClr>
                <a:schemeClr val="hlink"/>
              </a:buClr>
              <a:buSzPts val="1400"/>
              <a:buFont typeface="Times New Roman"/>
              <a:buChar char="●"/>
            </a:pPr>
            <a:r>
              <a:rPr lang="en">
                <a:solidFill>
                  <a:schemeClr val="hlink"/>
                </a:solidFill>
                <a:latin typeface="Times New Roman"/>
                <a:ea typeface="Times New Roman"/>
                <a:cs typeface="Times New Roman"/>
                <a:sym typeface="Times New Roman"/>
              </a:rPr>
              <a:t>The hybrid work culture reduced the need for frequent face-to-face meetings in the world (Trevor and Holweg, 2022).</a:t>
            </a:r>
            <a:endParaRPr>
              <a:solidFill>
                <a:schemeClr val="hlink"/>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hlink"/>
              </a:buClr>
              <a:buSzPts val="1400"/>
              <a:buFont typeface="Times New Roman"/>
              <a:buChar char="●"/>
            </a:pPr>
            <a:r>
              <a:rPr lang="en">
                <a:solidFill>
                  <a:schemeClr val="hlink"/>
                </a:solidFill>
                <a:latin typeface="Times New Roman"/>
                <a:ea typeface="Times New Roman"/>
                <a:cs typeface="Times New Roman"/>
                <a:sym typeface="Times New Roman"/>
              </a:rPr>
              <a:t>The digital platform is also providing substitutes for many traditional business interactions.</a:t>
            </a:r>
            <a:endParaRPr>
              <a:solidFill>
                <a:schemeClr val="hlink"/>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hlink"/>
              </a:buClr>
              <a:buSzPts val="1400"/>
              <a:buFont typeface="Times New Roman"/>
              <a:buChar char="●"/>
            </a:pPr>
            <a:r>
              <a:rPr lang="en">
                <a:solidFill>
                  <a:schemeClr val="hlink"/>
                </a:solidFill>
                <a:latin typeface="Times New Roman"/>
                <a:ea typeface="Times New Roman"/>
                <a:cs typeface="Times New Roman"/>
                <a:sym typeface="Times New Roman"/>
              </a:rPr>
              <a:t>The travel demand in the businesses is also unpredictable.</a:t>
            </a:r>
            <a:endParaRPr>
              <a:solidFill>
                <a:schemeClr val="hlink"/>
              </a:solidFill>
              <a:latin typeface="Times New Roman"/>
              <a:ea typeface="Times New Roman"/>
              <a:cs typeface="Times New Roman"/>
              <a:sym typeface="Times New Roman"/>
            </a:endParaRPr>
          </a:p>
        </p:txBody>
      </p:sp>
      <p:pic>
        <p:nvPicPr>
          <p:cNvPr id="250" name="Google Shape;250;p36"/>
          <p:cNvPicPr preferRelativeResize="0"/>
          <p:nvPr/>
        </p:nvPicPr>
        <p:blipFill>
          <a:blip r:embed="rId3">
            <a:alphaModFix/>
          </a:blip>
          <a:stretch>
            <a:fillRect/>
          </a:stretch>
        </p:blipFill>
        <p:spPr>
          <a:xfrm>
            <a:off x="5927850" y="1924377"/>
            <a:ext cx="3093298" cy="2062992"/>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54"/>
        <p:cNvGrpSpPr/>
        <p:nvPr/>
      </p:nvGrpSpPr>
      <p:grpSpPr>
        <a:xfrm>
          <a:off x="0" y="0"/>
          <a:ext cx="0" cy="0"/>
          <a:chOff x="0" y="0"/>
          <a:chExt cx="0" cy="0"/>
        </a:xfrm>
      </p:grpSpPr>
      <p:sp>
        <p:nvSpPr>
          <p:cNvPr id="255" name="Google Shape;255;p3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p>
            <a:pPr marL="0" lvl="0" indent="0" algn="r" rtl="0">
              <a:spcBef>
                <a:spcPts val="0"/>
              </a:spcBef>
              <a:spcAft>
                <a:spcPts val="0"/>
              </a:spcAft>
              <a:buNone/>
            </a:pPr>
            <a:fld id="{00000000-1234-1234-1234-123412341234}" type="slidenum">
              <a:rPr lang="en"/>
              <a:t>6</a:t>
            </a:fld>
            <a:endParaRPr/>
          </a:p>
        </p:txBody>
      </p:sp>
      <p:sp>
        <p:nvSpPr>
          <p:cNvPr id="256" name="Google Shape;256;p37"/>
          <p:cNvSpPr txBox="1"/>
          <p:nvPr/>
        </p:nvSpPr>
        <p:spPr>
          <a:xfrm>
            <a:off x="-128500" y="196450"/>
            <a:ext cx="9272700" cy="493800"/>
          </a:xfrm>
          <a:prstGeom prst="rect">
            <a:avLst/>
          </a:prstGeom>
          <a:noFill/>
          <a:ln>
            <a:noFill/>
          </a:ln>
        </p:spPr>
        <p:txBody>
          <a:bodyPr spcFirstLastPara="1" wrap="square" lIns="91425" tIns="91425" rIns="91425" bIns="91425" anchor="ctr" anchorCtr="0">
            <a:noAutofit/>
          </a:bodyPr>
          <a:lstStyle/>
          <a:p>
            <a:pPr marL="0" lvl="0" indent="0" algn="ctr" rtl="0">
              <a:lnSpc>
                <a:spcPct val="200000"/>
              </a:lnSpc>
              <a:spcBef>
                <a:spcPts val="0"/>
              </a:spcBef>
              <a:spcAft>
                <a:spcPts val="0"/>
              </a:spcAft>
              <a:buNone/>
            </a:pPr>
            <a:r>
              <a:rPr lang="en" sz="2800" b="1">
                <a:solidFill>
                  <a:schemeClr val="hlink"/>
                </a:solidFill>
                <a:latin typeface="Times New Roman"/>
                <a:ea typeface="Times New Roman"/>
                <a:cs typeface="Times New Roman"/>
                <a:sym typeface="Times New Roman"/>
              </a:rPr>
              <a:t>Methods</a:t>
            </a:r>
            <a:endParaRPr sz="2800" b="1">
              <a:solidFill>
                <a:schemeClr val="dk1"/>
              </a:solidFill>
              <a:latin typeface="Merriweather"/>
              <a:ea typeface="Merriweather"/>
              <a:cs typeface="Merriweather"/>
              <a:sym typeface="Merriweather"/>
            </a:endParaRPr>
          </a:p>
        </p:txBody>
      </p:sp>
      <p:sp>
        <p:nvSpPr>
          <p:cNvPr id="257" name="Google Shape;257;p37"/>
          <p:cNvSpPr txBox="1"/>
          <p:nvPr/>
        </p:nvSpPr>
        <p:spPr>
          <a:xfrm>
            <a:off x="0" y="1164425"/>
            <a:ext cx="5745900" cy="3582900"/>
          </a:xfrm>
          <a:prstGeom prst="rect">
            <a:avLst/>
          </a:prstGeom>
          <a:noFill/>
          <a:ln>
            <a:noFill/>
          </a:ln>
        </p:spPr>
        <p:txBody>
          <a:bodyPr spcFirstLastPara="1" wrap="square" lIns="91425" tIns="91425" rIns="91425" bIns="91425" anchor="ctr" anchorCtr="0">
            <a:noAutofit/>
          </a:bodyPr>
          <a:lstStyle/>
          <a:p>
            <a:pPr marL="457200" lvl="0" indent="-317500" algn="just" rtl="0">
              <a:lnSpc>
                <a:spcPct val="150000"/>
              </a:lnSpc>
              <a:spcBef>
                <a:spcPts val="0"/>
              </a:spcBef>
              <a:spcAft>
                <a:spcPts val="0"/>
              </a:spcAft>
              <a:buClr>
                <a:schemeClr val="hlink"/>
              </a:buClr>
              <a:buSzPts val="1400"/>
              <a:buFont typeface="Times New Roman"/>
              <a:buChar char="●"/>
            </a:pPr>
            <a:r>
              <a:rPr lang="en">
                <a:solidFill>
                  <a:schemeClr val="hlink"/>
                </a:solidFill>
                <a:latin typeface="Times New Roman"/>
                <a:ea typeface="Times New Roman"/>
                <a:cs typeface="Times New Roman"/>
                <a:sym typeface="Times New Roman"/>
              </a:rPr>
              <a:t>The secondary examination of academic articles related to the travel, hospitality, and transport field published after 2021.</a:t>
            </a:r>
            <a:endParaRPr>
              <a:solidFill>
                <a:schemeClr val="hlink"/>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hlink"/>
              </a:buClr>
              <a:buSzPts val="1400"/>
              <a:buFont typeface="Times New Roman"/>
              <a:buChar char="●"/>
            </a:pPr>
            <a:r>
              <a:rPr lang="en">
                <a:solidFill>
                  <a:schemeClr val="hlink"/>
                </a:solidFill>
                <a:latin typeface="Times New Roman"/>
                <a:ea typeface="Times New Roman"/>
                <a:cs typeface="Times New Roman"/>
                <a:sym typeface="Times New Roman"/>
              </a:rPr>
              <a:t>Reports on the Travel and Hospitality Industry were used to examine what approach Hotels have taken since COVID.</a:t>
            </a:r>
            <a:endParaRPr>
              <a:solidFill>
                <a:schemeClr val="hlink"/>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hlink"/>
              </a:buClr>
              <a:buSzPts val="1400"/>
              <a:buFont typeface="Times New Roman"/>
              <a:buChar char="●"/>
            </a:pPr>
            <a:r>
              <a:rPr lang="en">
                <a:solidFill>
                  <a:schemeClr val="hlink"/>
                </a:solidFill>
                <a:latin typeface="Times New Roman"/>
                <a:ea typeface="Times New Roman"/>
                <a:cs typeface="Times New Roman"/>
                <a:sym typeface="Times New Roman"/>
              </a:rPr>
              <a:t>PESTEL analysis used to identify structural impacts of Hotel Plans.</a:t>
            </a:r>
            <a:endParaRPr>
              <a:solidFill>
                <a:schemeClr val="hlink"/>
              </a:solidFill>
              <a:latin typeface="Times New Roman"/>
              <a:ea typeface="Times New Roman"/>
              <a:cs typeface="Times New Roman"/>
              <a:sym typeface="Times New Roman"/>
            </a:endParaRPr>
          </a:p>
        </p:txBody>
      </p:sp>
      <p:pic>
        <p:nvPicPr>
          <p:cNvPr id="258" name="Google Shape;258;p37"/>
          <p:cNvPicPr preferRelativeResize="0"/>
          <p:nvPr/>
        </p:nvPicPr>
        <p:blipFill>
          <a:blip r:embed="rId3">
            <a:alphaModFix/>
          </a:blip>
          <a:stretch>
            <a:fillRect/>
          </a:stretch>
        </p:blipFill>
        <p:spPr>
          <a:xfrm>
            <a:off x="5927850" y="1924377"/>
            <a:ext cx="3093298" cy="2062992"/>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62"/>
        <p:cNvGrpSpPr/>
        <p:nvPr/>
      </p:nvGrpSpPr>
      <p:grpSpPr>
        <a:xfrm>
          <a:off x="0" y="0"/>
          <a:ext cx="0" cy="0"/>
          <a:chOff x="0" y="0"/>
          <a:chExt cx="0" cy="0"/>
        </a:xfrm>
      </p:grpSpPr>
      <p:sp>
        <p:nvSpPr>
          <p:cNvPr id="263" name="Google Shape;263;p3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p>
            <a:pPr marL="0" lvl="0" indent="0" algn="r" rtl="0">
              <a:spcBef>
                <a:spcPts val="0"/>
              </a:spcBef>
              <a:spcAft>
                <a:spcPts val="0"/>
              </a:spcAft>
              <a:buNone/>
            </a:pPr>
            <a:fld id="{00000000-1234-1234-1234-123412341234}" type="slidenum">
              <a:rPr lang="en"/>
              <a:t>7</a:t>
            </a:fld>
            <a:endParaRPr/>
          </a:p>
        </p:txBody>
      </p:sp>
      <p:sp>
        <p:nvSpPr>
          <p:cNvPr id="264" name="Google Shape;264;p38"/>
          <p:cNvSpPr txBox="1"/>
          <p:nvPr/>
        </p:nvSpPr>
        <p:spPr>
          <a:xfrm>
            <a:off x="255750" y="415775"/>
            <a:ext cx="8632500" cy="493800"/>
          </a:xfrm>
          <a:prstGeom prst="rect">
            <a:avLst/>
          </a:prstGeom>
          <a:noFill/>
          <a:ln>
            <a:noFill/>
          </a:ln>
        </p:spPr>
        <p:txBody>
          <a:bodyPr spcFirstLastPara="1" wrap="square" lIns="91425" tIns="91425" rIns="91425" bIns="91425" anchor="ctr" anchorCtr="0">
            <a:noAutofit/>
          </a:bodyPr>
          <a:lstStyle/>
          <a:p>
            <a:pPr marL="0" lvl="0" indent="0" algn="ctr" rtl="0">
              <a:lnSpc>
                <a:spcPct val="150000"/>
              </a:lnSpc>
              <a:spcBef>
                <a:spcPts val="0"/>
              </a:spcBef>
              <a:spcAft>
                <a:spcPts val="0"/>
              </a:spcAft>
              <a:buClr>
                <a:schemeClr val="hlink"/>
              </a:buClr>
              <a:buSzPts val="1100"/>
              <a:buFont typeface="Arial"/>
              <a:buNone/>
            </a:pPr>
            <a:r>
              <a:rPr lang="en" sz="2800" b="1">
                <a:solidFill>
                  <a:schemeClr val="hlink"/>
                </a:solidFill>
                <a:latin typeface="Times New Roman"/>
                <a:ea typeface="Times New Roman"/>
                <a:cs typeface="Times New Roman"/>
                <a:sym typeface="Times New Roman"/>
              </a:rPr>
              <a:t>Impact Analysis: Corporate Contracts and Revenue Models</a:t>
            </a:r>
            <a:endParaRPr sz="2800" b="1">
              <a:solidFill>
                <a:schemeClr val="dk1"/>
              </a:solidFill>
              <a:latin typeface="Merriweather"/>
              <a:ea typeface="Merriweather"/>
              <a:cs typeface="Merriweather"/>
              <a:sym typeface="Merriweather"/>
            </a:endParaRPr>
          </a:p>
        </p:txBody>
      </p:sp>
      <p:sp>
        <p:nvSpPr>
          <p:cNvPr id="265" name="Google Shape;265;p38"/>
          <p:cNvSpPr txBox="1"/>
          <p:nvPr/>
        </p:nvSpPr>
        <p:spPr>
          <a:xfrm>
            <a:off x="0" y="1164425"/>
            <a:ext cx="5745900" cy="3582900"/>
          </a:xfrm>
          <a:prstGeom prst="rect">
            <a:avLst/>
          </a:prstGeom>
          <a:noFill/>
          <a:ln>
            <a:noFill/>
          </a:ln>
        </p:spPr>
        <p:txBody>
          <a:bodyPr spcFirstLastPara="1" wrap="square" lIns="91425" tIns="91425" rIns="91425" bIns="91425" anchor="ctr" anchorCtr="0">
            <a:noAutofit/>
          </a:bodyPr>
          <a:lstStyle/>
          <a:p>
            <a:pPr marL="457200" lvl="0" indent="-317500" algn="just" rtl="0">
              <a:lnSpc>
                <a:spcPct val="150000"/>
              </a:lnSpc>
              <a:spcBef>
                <a:spcPts val="0"/>
              </a:spcBef>
              <a:spcAft>
                <a:spcPts val="0"/>
              </a:spcAft>
              <a:buClr>
                <a:schemeClr val="hlink"/>
              </a:buClr>
              <a:buSzPts val="1400"/>
              <a:buFont typeface="Times New Roman"/>
              <a:buChar char="●"/>
            </a:pPr>
            <a:r>
              <a:rPr lang="en">
                <a:solidFill>
                  <a:schemeClr val="hlink"/>
                </a:solidFill>
                <a:latin typeface="Times New Roman"/>
                <a:ea typeface="Times New Roman"/>
                <a:cs typeface="Times New Roman"/>
                <a:sym typeface="Times New Roman"/>
              </a:rPr>
              <a:t>The contract of the corporate hotels had declined across the major markets.</a:t>
            </a:r>
            <a:endParaRPr>
              <a:solidFill>
                <a:schemeClr val="hlink"/>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hlink"/>
              </a:buClr>
              <a:buSzPts val="1400"/>
              <a:buFont typeface="Times New Roman"/>
              <a:buChar char="●"/>
            </a:pPr>
            <a:r>
              <a:rPr lang="en">
                <a:solidFill>
                  <a:schemeClr val="hlink"/>
                </a:solidFill>
                <a:latin typeface="Times New Roman"/>
                <a:ea typeface="Times New Roman"/>
                <a:cs typeface="Times New Roman"/>
                <a:sym typeface="Times New Roman"/>
              </a:rPr>
              <a:t>In all of this, guaranteed weekday rooms also declined the occupancy rate.</a:t>
            </a:r>
            <a:endParaRPr>
              <a:solidFill>
                <a:schemeClr val="hlink"/>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hlink"/>
              </a:buClr>
              <a:buSzPts val="1400"/>
              <a:buFont typeface="Times New Roman"/>
              <a:buChar char="●"/>
            </a:pPr>
            <a:r>
              <a:rPr lang="en">
                <a:solidFill>
                  <a:schemeClr val="hlink"/>
                </a:solidFill>
                <a:latin typeface="Times New Roman"/>
                <a:ea typeface="Times New Roman"/>
                <a:cs typeface="Times New Roman"/>
                <a:sym typeface="Times New Roman"/>
              </a:rPr>
              <a:t>Hotels are facing an increase in price volatility and uncertainty (Kumar, 2024).</a:t>
            </a:r>
            <a:endParaRPr>
              <a:solidFill>
                <a:schemeClr val="hlink"/>
              </a:solidFill>
              <a:latin typeface="Times New Roman"/>
              <a:ea typeface="Times New Roman"/>
              <a:cs typeface="Times New Roman"/>
              <a:sym typeface="Times New Roman"/>
            </a:endParaRPr>
          </a:p>
        </p:txBody>
      </p:sp>
      <p:pic>
        <p:nvPicPr>
          <p:cNvPr id="266" name="Google Shape;266;p38"/>
          <p:cNvPicPr preferRelativeResize="0"/>
          <p:nvPr/>
        </p:nvPicPr>
        <p:blipFill>
          <a:blip r:embed="rId3">
            <a:alphaModFix/>
          </a:blip>
          <a:stretch>
            <a:fillRect/>
          </a:stretch>
        </p:blipFill>
        <p:spPr>
          <a:xfrm>
            <a:off x="5927850" y="2027877"/>
            <a:ext cx="3093299" cy="185598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70"/>
        <p:cNvGrpSpPr/>
        <p:nvPr/>
      </p:nvGrpSpPr>
      <p:grpSpPr>
        <a:xfrm>
          <a:off x="0" y="0"/>
          <a:ext cx="0" cy="0"/>
          <a:chOff x="0" y="0"/>
          <a:chExt cx="0" cy="0"/>
        </a:xfrm>
      </p:grpSpPr>
      <p:sp>
        <p:nvSpPr>
          <p:cNvPr id="271" name="Google Shape;271;p3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p>
            <a:pPr marL="0" lvl="0" indent="0" algn="r" rtl="0">
              <a:spcBef>
                <a:spcPts val="0"/>
              </a:spcBef>
              <a:spcAft>
                <a:spcPts val="0"/>
              </a:spcAft>
              <a:buNone/>
            </a:pPr>
            <a:fld id="{00000000-1234-1234-1234-123412341234}" type="slidenum">
              <a:rPr lang="en"/>
              <a:t>8</a:t>
            </a:fld>
            <a:endParaRPr/>
          </a:p>
        </p:txBody>
      </p:sp>
      <p:sp>
        <p:nvSpPr>
          <p:cNvPr id="272" name="Google Shape;272;p39"/>
          <p:cNvSpPr txBox="1"/>
          <p:nvPr/>
        </p:nvSpPr>
        <p:spPr>
          <a:xfrm>
            <a:off x="197375" y="196450"/>
            <a:ext cx="8749200" cy="493800"/>
          </a:xfrm>
          <a:prstGeom prst="rect">
            <a:avLst/>
          </a:prstGeom>
          <a:noFill/>
          <a:ln>
            <a:noFill/>
          </a:ln>
        </p:spPr>
        <p:txBody>
          <a:bodyPr spcFirstLastPara="1" wrap="square" lIns="91425" tIns="91425" rIns="91425" bIns="91425" anchor="ctr" anchorCtr="0">
            <a:noAutofit/>
          </a:bodyPr>
          <a:lstStyle/>
          <a:p>
            <a:pPr marL="0" lvl="0" indent="0" algn="ctr" rtl="0">
              <a:lnSpc>
                <a:spcPct val="150000"/>
              </a:lnSpc>
              <a:spcBef>
                <a:spcPts val="0"/>
              </a:spcBef>
              <a:spcAft>
                <a:spcPts val="0"/>
              </a:spcAft>
              <a:buClr>
                <a:schemeClr val="hlink"/>
              </a:buClr>
              <a:buSzPts val="1100"/>
              <a:buFont typeface="Arial"/>
              <a:buNone/>
            </a:pPr>
            <a:r>
              <a:rPr lang="en" sz="2800" b="1">
                <a:solidFill>
                  <a:schemeClr val="hlink"/>
                </a:solidFill>
                <a:latin typeface="Times New Roman"/>
                <a:ea typeface="Times New Roman"/>
                <a:cs typeface="Times New Roman"/>
                <a:sym typeface="Times New Roman"/>
              </a:rPr>
              <a:t>Operational Impact on Business-Oriented Hotels</a:t>
            </a:r>
            <a:endParaRPr sz="2800" b="1">
              <a:solidFill>
                <a:schemeClr val="dk1"/>
              </a:solidFill>
              <a:latin typeface="Merriweather"/>
              <a:ea typeface="Merriweather"/>
              <a:cs typeface="Merriweather"/>
              <a:sym typeface="Merriweather"/>
            </a:endParaRPr>
          </a:p>
        </p:txBody>
      </p:sp>
      <p:sp>
        <p:nvSpPr>
          <p:cNvPr id="273" name="Google Shape;273;p39"/>
          <p:cNvSpPr txBox="1"/>
          <p:nvPr/>
        </p:nvSpPr>
        <p:spPr>
          <a:xfrm>
            <a:off x="0" y="1164425"/>
            <a:ext cx="5745900" cy="3582900"/>
          </a:xfrm>
          <a:prstGeom prst="rect">
            <a:avLst/>
          </a:prstGeom>
          <a:noFill/>
          <a:ln>
            <a:noFill/>
          </a:ln>
        </p:spPr>
        <p:txBody>
          <a:bodyPr spcFirstLastPara="1" wrap="square" lIns="91425" tIns="91425" rIns="91425" bIns="91425" anchor="ctr" anchorCtr="0">
            <a:noAutofit/>
          </a:bodyPr>
          <a:lstStyle/>
          <a:p>
            <a:pPr marL="457200" lvl="0" indent="-317500" algn="just" rtl="0">
              <a:lnSpc>
                <a:spcPct val="150000"/>
              </a:lnSpc>
              <a:spcBef>
                <a:spcPts val="0"/>
              </a:spcBef>
              <a:spcAft>
                <a:spcPts val="0"/>
              </a:spcAft>
              <a:buClr>
                <a:schemeClr val="hlink"/>
              </a:buClr>
              <a:buSzPts val="1400"/>
              <a:buFont typeface="Times New Roman"/>
              <a:buChar char="●"/>
            </a:pPr>
            <a:r>
              <a:rPr lang="en">
                <a:solidFill>
                  <a:schemeClr val="hlink"/>
                </a:solidFill>
                <a:latin typeface="Times New Roman"/>
                <a:ea typeface="Times New Roman"/>
                <a:cs typeface="Times New Roman"/>
                <a:sym typeface="Times New Roman"/>
              </a:rPr>
              <a:t>Weekday occupancy rates at business-oriented hotels are experiencing a decline (Raturi, 2025).</a:t>
            </a:r>
            <a:endParaRPr>
              <a:solidFill>
                <a:schemeClr val="hlink"/>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hlink"/>
              </a:buClr>
              <a:buSzPts val="1400"/>
              <a:buFont typeface="Times New Roman"/>
              <a:buChar char="●"/>
            </a:pPr>
            <a:r>
              <a:rPr lang="en">
                <a:solidFill>
                  <a:schemeClr val="hlink"/>
                </a:solidFill>
                <a:latin typeface="Times New Roman"/>
                <a:ea typeface="Times New Roman"/>
                <a:cs typeface="Times New Roman"/>
                <a:sym typeface="Times New Roman"/>
              </a:rPr>
              <a:t>Meeting and conference facilities are used less often.</a:t>
            </a:r>
            <a:endParaRPr>
              <a:solidFill>
                <a:schemeClr val="hlink"/>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hlink"/>
              </a:buClr>
              <a:buSzPts val="1400"/>
              <a:buFont typeface="Times New Roman"/>
              <a:buChar char="●"/>
            </a:pPr>
            <a:r>
              <a:rPr lang="en">
                <a:solidFill>
                  <a:schemeClr val="hlink"/>
                </a:solidFill>
                <a:latin typeface="Times New Roman"/>
                <a:ea typeface="Times New Roman"/>
                <a:cs typeface="Times New Roman"/>
                <a:sym typeface="Times New Roman"/>
              </a:rPr>
              <a:t>There is more competition in the domestic and leisure markets now than there was in the past.</a:t>
            </a:r>
            <a:endParaRPr>
              <a:solidFill>
                <a:schemeClr val="hlink"/>
              </a:solidFill>
              <a:latin typeface="Times New Roman"/>
              <a:ea typeface="Times New Roman"/>
              <a:cs typeface="Times New Roman"/>
              <a:sym typeface="Times New Roman"/>
            </a:endParaRPr>
          </a:p>
        </p:txBody>
      </p:sp>
      <p:pic>
        <p:nvPicPr>
          <p:cNvPr id="274" name="Google Shape;274;p39"/>
          <p:cNvPicPr preferRelativeResize="0"/>
          <p:nvPr/>
        </p:nvPicPr>
        <p:blipFill>
          <a:blip r:embed="rId3">
            <a:alphaModFix/>
          </a:blip>
          <a:stretch>
            <a:fillRect/>
          </a:stretch>
        </p:blipFill>
        <p:spPr>
          <a:xfrm>
            <a:off x="5927850" y="2040464"/>
            <a:ext cx="3093299" cy="198315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78"/>
        <p:cNvGrpSpPr/>
        <p:nvPr/>
      </p:nvGrpSpPr>
      <p:grpSpPr>
        <a:xfrm>
          <a:off x="0" y="0"/>
          <a:ext cx="0" cy="0"/>
          <a:chOff x="0" y="0"/>
          <a:chExt cx="0" cy="0"/>
        </a:xfrm>
      </p:grpSpPr>
      <p:sp>
        <p:nvSpPr>
          <p:cNvPr id="279" name="Google Shape;279;p4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p>
            <a:pPr marL="0" lvl="0" indent="0" algn="r" rtl="0">
              <a:spcBef>
                <a:spcPts val="0"/>
              </a:spcBef>
              <a:spcAft>
                <a:spcPts val="0"/>
              </a:spcAft>
              <a:buNone/>
            </a:pPr>
            <a:fld id="{00000000-1234-1234-1234-123412341234}" type="slidenum">
              <a:rPr lang="en"/>
              <a:t>9</a:t>
            </a:fld>
            <a:endParaRPr/>
          </a:p>
        </p:txBody>
      </p:sp>
      <p:sp>
        <p:nvSpPr>
          <p:cNvPr id="280" name="Google Shape;280;p40"/>
          <p:cNvSpPr txBox="1"/>
          <p:nvPr/>
        </p:nvSpPr>
        <p:spPr>
          <a:xfrm>
            <a:off x="0" y="196450"/>
            <a:ext cx="9144000" cy="493800"/>
          </a:xfrm>
          <a:prstGeom prst="rect">
            <a:avLst/>
          </a:prstGeom>
          <a:noFill/>
          <a:ln>
            <a:noFill/>
          </a:ln>
        </p:spPr>
        <p:txBody>
          <a:bodyPr spcFirstLastPara="1" wrap="square" lIns="91425" tIns="91425" rIns="91425" bIns="91425" anchor="ctr" anchorCtr="0">
            <a:noAutofit/>
          </a:bodyPr>
          <a:lstStyle/>
          <a:p>
            <a:pPr marL="0" lvl="0" indent="0" algn="ctr" rtl="0">
              <a:lnSpc>
                <a:spcPct val="150000"/>
              </a:lnSpc>
              <a:spcBef>
                <a:spcPts val="0"/>
              </a:spcBef>
              <a:spcAft>
                <a:spcPts val="0"/>
              </a:spcAft>
              <a:buClr>
                <a:schemeClr val="hlink"/>
              </a:buClr>
              <a:buSzPts val="1100"/>
              <a:buFont typeface="Arial"/>
              <a:buNone/>
            </a:pPr>
            <a:r>
              <a:rPr lang="en" sz="2800" b="1">
                <a:solidFill>
                  <a:schemeClr val="hlink"/>
                </a:solidFill>
                <a:latin typeface="Times New Roman"/>
                <a:ea typeface="Times New Roman"/>
                <a:cs typeface="Times New Roman"/>
                <a:sym typeface="Times New Roman"/>
              </a:rPr>
              <a:t>Strategic Response: Shift to Leisure and Domestic Markets</a:t>
            </a:r>
            <a:endParaRPr sz="2800" b="1">
              <a:solidFill>
                <a:schemeClr val="dk1"/>
              </a:solidFill>
              <a:latin typeface="Merriweather"/>
              <a:ea typeface="Merriweather"/>
              <a:cs typeface="Merriweather"/>
              <a:sym typeface="Merriweather"/>
            </a:endParaRPr>
          </a:p>
        </p:txBody>
      </p:sp>
      <p:sp>
        <p:nvSpPr>
          <p:cNvPr id="281" name="Google Shape;281;p40"/>
          <p:cNvSpPr txBox="1"/>
          <p:nvPr/>
        </p:nvSpPr>
        <p:spPr>
          <a:xfrm>
            <a:off x="0" y="1164425"/>
            <a:ext cx="5745900" cy="3582900"/>
          </a:xfrm>
          <a:prstGeom prst="rect">
            <a:avLst/>
          </a:prstGeom>
          <a:noFill/>
          <a:ln>
            <a:noFill/>
          </a:ln>
        </p:spPr>
        <p:txBody>
          <a:bodyPr spcFirstLastPara="1" wrap="square" lIns="91425" tIns="91425" rIns="91425" bIns="91425" anchor="ctr" anchorCtr="0">
            <a:noAutofit/>
          </a:bodyPr>
          <a:lstStyle/>
          <a:p>
            <a:pPr marL="457200" lvl="0" indent="-317500" algn="just" rtl="0">
              <a:lnSpc>
                <a:spcPct val="150000"/>
              </a:lnSpc>
              <a:spcBef>
                <a:spcPts val="0"/>
              </a:spcBef>
              <a:spcAft>
                <a:spcPts val="0"/>
              </a:spcAft>
              <a:buClr>
                <a:schemeClr val="hlink"/>
              </a:buClr>
              <a:buSzPts val="1400"/>
              <a:buFont typeface="Times New Roman"/>
              <a:buChar char="●"/>
            </a:pPr>
            <a:r>
              <a:rPr lang="en">
                <a:solidFill>
                  <a:schemeClr val="hlink"/>
                </a:solidFill>
                <a:latin typeface="Times New Roman"/>
                <a:ea typeface="Times New Roman"/>
                <a:cs typeface="Times New Roman"/>
                <a:sym typeface="Times New Roman"/>
              </a:rPr>
              <a:t>The focus on the domestic and leisure traveller has increased in the hotel industry.</a:t>
            </a:r>
            <a:endParaRPr>
              <a:solidFill>
                <a:schemeClr val="hlink"/>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hlink"/>
              </a:buClr>
              <a:buSzPts val="1400"/>
              <a:buFont typeface="Times New Roman"/>
              <a:buChar char="●"/>
            </a:pPr>
            <a:r>
              <a:rPr lang="en">
                <a:solidFill>
                  <a:schemeClr val="hlink"/>
                </a:solidFill>
                <a:latin typeface="Times New Roman"/>
                <a:ea typeface="Times New Roman"/>
                <a:cs typeface="Times New Roman"/>
                <a:sym typeface="Times New Roman"/>
              </a:rPr>
              <a:t>Experience, health, and lifestyle branding have experienced growth.</a:t>
            </a:r>
            <a:endParaRPr>
              <a:solidFill>
                <a:schemeClr val="hlink"/>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hlink"/>
              </a:buClr>
              <a:buSzPts val="1400"/>
              <a:buFont typeface="Times New Roman"/>
              <a:buChar char="●"/>
            </a:pPr>
            <a:r>
              <a:rPr lang="en">
                <a:solidFill>
                  <a:schemeClr val="hlink"/>
                </a:solidFill>
                <a:latin typeface="Times New Roman"/>
                <a:ea typeface="Times New Roman"/>
                <a:cs typeface="Times New Roman"/>
                <a:sym typeface="Times New Roman"/>
              </a:rPr>
              <a:t>Leisure travel has lower demand compared to business travel (Liu </a:t>
            </a:r>
            <a:r>
              <a:rPr lang="en" i="1">
                <a:solidFill>
                  <a:schemeClr val="hlink"/>
                </a:solidFill>
                <a:latin typeface="Times New Roman"/>
                <a:ea typeface="Times New Roman"/>
                <a:cs typeface="Times New Roman"/>
                <a:sym typeface="Times New Roman"/>
              </a:rPr>
              <a:t>et al., </a:t>
            </a:r>
            <a:r>
              <a:rPr lang="en">
                <a:solidFill>
                  <a:schemeClr val="hlink"/>
                </a:solidFill>
                <a:latin typeface="Times New Roman"/>
                <a:ea typeface="Times New Roman"/>
                <a:cs typeface="Times New Roman"/>
                <a:sym typeface="Times New Roman"/>
              </a:rPr>
              <a:t>2025).</a:t>
            </a:r>
            <a:endParaRPr>
              <a:solidFill>
                <a:schemeClr val="hlink"/>
              </a:solidFill>
              <a:latin typeface="Times New Roman"/>
              <a:ea typeface="Times New Roman"/>
              <a:cs typeface="Times New Roman"/>
              <a:sym typeface="Times New Roman"/>
            </a:endParaRPr>
          </a:p>
        </p:txBody>
      </p:sp>
      <p:pic>
        <p:nvPicPr>
          <p:cNvPr id="282" name="Google Shape;282;p40"/>
          <p:cNvPicPr preferRelativeResize="0"/>
          <p:nvPr/>
        </p:nvPicPr>
        <p:blipFill>
          <a:blip r:embed="rId3">
            <a:alphaModFix/>
          </a:blip>
          <a:stretch>
            <a:fillRect/>
          </a:stretch>
        </p:blipFill>
        <p:spPr>
          <a:xfrm>
            <a:off x="5927850" y="1925777"/>
            <a:ext cx="3093302" cy="2060187"/>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86"/>
        <p:cNvGrpSpPr/>
        <p:nvPr/>
      </p:nvGrpSpPr>
      <p:grpSpPr>
        <a:xfrm>
          <a:off x="0" y="0"/>
          <a:ext cx="0" cy="0"/>
          <a:chOff x="0" y="0"/>
          <a:chExt cx="0" cy="0"/>
        </a:xfrm>
      </p:grpSpPr>
      <p:sp>
        <p:nvSpPr>
          <p:cNvPr id="287" name="Google Shape;287;p4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p>
            <a:pPr marL="0" lvl="0" indent="0" algn="r" rtl="0">
              <a:spcBef>
                <a:spcPts val="0"/>
              </a:spcBef>
              <a:spcAft>
                <a:spcPts val="0"/>
              </a:spcAft>
              <a:buNone/>
            </a:pPr>
            <a:fld id="{00000000-1234-1234-1234-123412341234}" type="slidenum">
              <a:rPr lang="en"/>
              <a:t>10</a:t>
            </a:fld>
            <a:endParaRPr/>
          </a:p>
        </p:txBody>
      </p:sp>
      <p:sp>
        <p:nvSpPr>
          <p:cNvPr id="288" name="Google Shape;288;p41"/>
          <p:cNvSpPr txBox="1"/>
          <p:nvPr/>
        </p:nvSpPr>
        <p:spPr>
          <a:xfrm>
            <a:off x="197375" y="196450"/>
            <a:ext cx="8749200" cy="493800"/>
          </a:xfrm>
          <a:prstGeom prst="rect">
            <a:avLst/>
          </a:prstGeom>
          <a:noFill/>
          <a:ln>
            <a:noFill/>
          </a:ln>
        </p:spPr>
        <p:txBody>
          <a:bodyPr spcFirstLastPara="1" wrap="square" lIns="91425" tIns="91425" rIns="91425" bIns="91425" anchor="ctr" anchorCtr="0">
            <a:noAutofit/>
          </a:bodyPr>
          <a:lstStyle/>
          <a:p>
            <a:pPr marL="0" lvl="0" indent="0" algn="ctr" rtl="0">
              <a:lnSpc>
                <a:spcPct val="150000"/>
              </a:lnSpc>
              <a:spcBef>
                <a:spcPts val="0"/>
              </a:spcBef>
              <a:spcAft>
                <a:spcPts val="0"/>
              </a:spcAft>
              <a:buClr>
                <a:schemeClr val="hlink"/>
              </a:buClr>
              <a:buSzPts val="1100"/>
              <a:buFont typeface="Arial"/>
              <a:buNone/>
            </a:pPr>
            <a:r>
              <a:rPr lang="en" sz="2800" b="1">
                <a:solidFill>
                  <a:schemeClr val="hlink"/>
                </a:solidFill>
                <a:latin typeface="Times New Roman"/>
                <a:ea typeface="Times New Roman"/>
                <a:cs typeface="Times New Roman"/>
                <a:sym typeface="Times New Roman"/>
              </a:rPr>
              <a:t>Emerging Hybrid Models: Bleisure and Extended Stay</a:t>
            </a:r>
            <a:endParaRPr sz="2800" b="1">
              <a:solidFill>
                <a:schemeClr val="dk1"/>
              </a:solidFill>
              <a:latin typeface="Merriweather"/>
              <a:ea typeface="Merriweather"/>
              <a:cs typeface="Merriweather"/>
              <a:sym typeface="Merriweather"/>
            </a:endParaRPr>
          </a:p>
        </p:txBody>
      </p:sp>
      <p:sp>
        <p:nvSpPr>
          <p:cNvPr id="289" name="Google Shape;289;p41"/>
          <p:cNvSpPr txBox="1"/>
          <p:nvPr/>
        </p:nvSpPr>
        <p:spPr>
          <a:xfrm>
            <a:off x="0" y="1164425"/>
            <a:ext cx="5745900" cy="3582900"/>
          </a:xfrm>
          <a:prstGeom prst="rect">
            <a:avLst/>
          </a:prstGeom>
          <a:noFill/>
          <a:ln>
            <a:noFill/>
          </a:ln>
        </p:spPr>
        <p:txBody>
          <a:bodyPr spcFirstLastPara="1" wrap="square" lIns="91425" tIns="91425" rIns="91425" bIns="91425" anchor="ctr" anchorCtr="0">
            <a:noAutofit/>
          </a:bodyPr>
          <a:lstStyle/>
          <a:p>
            <a:pPr marL="457200" lvl="0" indent="-317500" algn="just" rtl="0">
              <a:lnSpc>
                <a:spcPct val="150000"/>
              </a:lnSpc>
              <a:spcBef>
                <a:spcPts val="0"/>
              </a:spcBef>
              <a:spcAft>
                <a:spcPts val="0"/>
              </a:spcAft>
              <a:buClr>
                <a:schemeClr val="hlink"/>
              </a:buClr>
              <a:buSzPts val="1400"/>
              <a:buFont typeface="Times New Roman"/>
              <a:buChar char="●"/>
            </a:pPr>
            <a:r>
              <a:rPr lang="en">
                <a:solidFill>
                  <a:schemeClr val="hlink"/>
                </a:solidFill>
                <a:latin typeface="Times New Roman"/>
                <a:ea typeface="Times New Roman"/>
                <a:cs typeface="Times New Roman"/>
                <a:sym typeface="Times New Roman"/>
              </a:rPr>
              <a:t>Leisure travel combines the work goal and the leisure goal (Smith </a:t>
            </a:r>
            <a:r>
              <a:rPr lang="en" i="1">
                <a:solidFill>
                  <a:schemeClr val="hlink"/>
                </a:solidFill>
                <a:latin typeface="Times New Roman"/>
                <a:ea typeface="Times New Roman"/>
                <a:cs typeface="Times New Roman"/>
                <a:sym typeface="Times New Roman"/>
              </a:rPr>
              <a:t>et al., </a:t>
            </a:r>
            <a:r>
              <a:rPr lang="en">
                <a:solidFill>
                  <a:schemeClr val="hlink"/>
                </a:solidFill>
                <a:latin typeface="Times New Roman"/>
                <a:ea typeface="Times New Roman"/>
                <a:cs typeface="Times New Roman"/>
                <a:sym typeface="Times New Roman"/>
              </a:rPr>
              <a:t>2022).</a:t>
            </a:r>
            <a:endParaRPr>
              <a:solidFill>
                <a:schemeClr val="hlink"/>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hlink"/>
              </a:buClr>
              <a:buSzPts val="1400"/>
              <a:buFont typeface="Times New Roman"/>
              <a:buChar char="●"/>
            </a:pPr>
            <a:r>
              <a:rPr lang="en">
                <a:solidFill>
                  <a:schemeClr val="hlink"/>
                </a:solidFill>
                <a:latin typeface="Times New Roman"/>
                <a:ea typeface="Times New Roman"/>
                <a:cs typeface="Times New Roman"/>
                <a:sym typeface="Times New Roman"/>
              </a:rPr>
              <a:t>Remote Work has driven the rise of demand for extended stay hotels.</a:t>
            </a:r>
            <a:endParaRPr>
              <a:solidFill>
                <a:schemeClr val="hlink"/>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hlink"/>
              </a:buClr>
              <a:buSzPts val="1400"/>
              <a:buFont typeface="Times New Roman"/>
              <a:buChar char="●"/>
            </a:pPr>
            <a:r>
              <a:rPr lang="en">
                <a:solidFill>
                  <a:schemeClr val="hlink"/>
                </a:solidFill>
                <a:latin typeface="Times New Roman"/>
                <a:ea typeface="Times New Roman"/>
                <a:cs typeface="Times New Roman"/>
                <a:sym typeface="Times New Roman"/>
              </a:rPr>
              <a:t>Digital Nomads will require a modified hotel infrastructure.</a:t>
            </a:r>
            <a:endParaRPr>
              <a:solidFill>
                <a:schemeClr val="hlink"/>
              </a:solidFill>
              <a:latin typeface="Times New Roman"/>
              <a:ea typeface="Times New Roman"/>
              <a:cs typeface="Times New Roman"/>
              <a:sym typeface="Times New Roman"/>
            </a:endParaRPr>
          </a:p>
        </p:txBody>
      </p:sp>
      <p:pic>
        <p:nvPicPr>
          <p:cNvPr id="290" name="Google Shape;290;p41"/>
          <p:cNvPicPr preferRelativeResize="0"/>
          <p:nvPr/>
        </p:nvPicPr>
        <p:blipFill>
          <a:blip r:embed="rId3">
            <a:alphaModFix/>
          </a:blip>
          <a:stretch>
            <a:fillRect/>
          </a:stretch>
        </p:blipFill>
        <p:spPr>
          <a:xfrm>
            <a:off x="5927850" y="2040464"/>
            <a:ext cx="3093300" cy="20622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94"/>
        <p:cNvGrpSpPr/>
        <p:nvPr/>
      </p:nvGrpSpPr>
      <p:grpSpPr>
        <a:xfrm>
          <a:off x="0" y="0"/>
          <a:ext cx="0" cy="0"/>
          <a:chOff x="0" y="0"/>
          <a:chExt cx="0" cy="0"/>
        </a:xfrm>
      </p:grpSpPr>
      <p:sp>
        <p:nvSpPr>
          <p:cNvPr id="295" name="Google Shape;295;p4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p>
            <a:pPr marL="0" lvl="0" indent="0" algn="r" rtl="0">
              <a:spcBef>
                <a:spcPts val="0"/>
              </a:spcBef>
              <a:spcAft>
                <a:spcPts val="0"/>
              </a:spcAft>
              <a:buNone/>
            </a:pPr>
            <a:fld id="{00000000-1234-1234-1234-123412341234}" type="slidenum">
              <a:rPr lang="en"/>
              <a:t>11</a:t>
            </a:fld>
            <a:endParaRPr/>
          </a:p>
        </p:txBody>
      </p:sp>
      <p:sp>
        <p:nvSpPr>
          <p:cNvPr id="296" name="Google Shape;296;p42"/>
          <p:cNvSpPr txBox="1"/>
          <p:nvPr/>
        </p:nvSpPr>
        <p:spPr>
          <a:xfrm>
            <a:off x="1218137" y="196439"/>
            <a:ext cx="7043700" cy="493800"/>
          </a:xfrm>
          <a:prstGeom prst="rect">
            <a:avLst/>
          </a:prstGeom>
          <a:noFill/>
          <a:ln>
            <a:noFill/>
          </a:ln>
        </p:spPr>
        <p:txBody>
          <a:bodyPr spcFirstLastPara="1" wrap="square" lIns="91425" tIns="91425" rIns="91425" bIns="91425" anchor="ctr" anchorCtr="0">
            <a:noAutofit/>
          </a:bodyPr>
          <a:lstStyle/>
          <a:p>
            <a:pPr marL="0" lvl="0" indent="0" algn="ctr" rtl="0">
              <a:lnSpc>
                <a:spcPct val="150000"/>
              </a:lnSpc>
              <a:spcBef>
                <a:spcPts val="0"/>
              </a:spcBef>
              <a:spcAft>
                <a:spcPts val="0"/>
              </a:spcAft>
              <a:buClr>
                <a:schemeClr val="hlink"/>
              </a:buClr>
              <a:buSzPts val="1100"/>
              <a:buFont typeface="Arial"/>
              <a:buNone/>
            </a:pPr>
            <a:r>
              <a:rPr lang="en" sz="2800" b="1">
                <a:solidFill>
                  <a:schemeClr val="hlink"/>
                </a:solidFill>
                <a:latin typeface="Times New Roman"/>
                <a:ea typeface="Times New Roman"/>
                <a:cs typeface="Times New Roman"/>
                <a:sym typeface="Times New Roman"/>
              </a:rPr>
              <a:t>Operational Restructuring: Space and Staffing</a:t>
            </a:r>
            <a:endParaRPr sz="2800" b="1">
              <a:solidFill>
                <a:schemeClr val="dk1"/>
              </a:solidFill>
              <a:latin typeface="Merriweather"/>
              <a:ea typeface="Merriweather"/>
              <a:cs typeface="Merriweather"/>
              <a:sym typeface="Merriweather"/>
            </a:endParaRPr>
          </a:p>
        </p:txBody>
      </p:sp>
      <p:sp>
        <p:nvSpPr>
          <p:cNvPr id="297" name="Google Shape;297;p42"/>
          <p:cNvSpPr txBox="1"/>
          <p:nvPr/>
        </p:nvSpPr>
        <p:spPr>
          <a:xfrm>
            <a:off x="0" y="1164425"/>
            <a:ext cx="5745900" cy="3582900"/>
          </a:xfrm>
          <a:prstGeom prst="rect">
            <a:avLst/>
          </a:prstGeom>
          <a:noFill/>
          <a:ln>
            <a:noFill/>
          </a:ln>
        </p:spPr>
        <p:txBody>
          <a:bodyPr spcFirstLastPara="1" wrap="square" lIns="91425" tIns="91425" rIns="91425" bIns="91425" anchor="ctr" anchorCtr="0">
            <a:noAutofit/>
          </a:bodyPr>
          <a:lstStyle/>
          <a:p>
            <a:pPr marL="457200" lvl="0" indent="-317500" algn="just" rtl="0">
              <a:lnSpc>
                <a:spcPct val="150000"/>
              </a:lnSpc>
              <a:spcBef>
                <a:spcPts val="0"/>
              </a:spcBef>
              <a:spcAft>
                <a:spcPts val="0"/>
              </a:spcAft>
              <a:buClr>
                <a:schemeClr val="hlink"/>
              </a:buClr>
              <a:buSzPts val="1400"/>
              <a:buFont typeface="Times New Roman"/>
              <a:buChar char="●"/>
            </a:pPr>
            <a:r>
              <a:rPr lang="en">
                <a:solidFill>
                  <a:schemeClr val="hlink"/>
                </a:solidFill>
                <a:latin typeface="Times New Roman"/>
                <a:ea typeface="Times New Roman"/>
                <a:cs typeface="Times New Roman"/>
                <a:sym typeface="Times New Roman"/>
              </a:rPr>
              <a:t>Meeting rooms are now being used for a variety of purposes.</a:t>
            </a:r>
            <a:endParaRPr>
              <a:solidFill>
                <a:schemeClr val="hlink"/>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hlink"/>
              </a:buClr>
              <a:buSzPts val="1400"/>
              <a:buFont typeface="Times New Roman"/>
              <a:buChar char="●"/>
            </a:pPr>
            <a:r>
              <a:rPr lang="en">
                <a:solidFill>
                  <a:schemeClr val="hlink"/>
                </a:solidFill>
                <a:latin typeface="Times New Roman"/>
                <a:ea typeface="Times New Roman"/>
                <a:cs typeface="Times New Roman"/>
                <a:sym typeface="Times New Roman"/>
              </a:rPr>
              <a:t>Staffing methods using flexibility and multitasking are now preferred (Fatima </a:t>
            </a:r>
            <a:r>
              <a:rPr lang="en" i="1">
                <a:solidFill>
                  <a:schemeClr val="hlink"/>
                </a:solidFill>
                <a:latin typeface="Times New Roman"/>
                <a:ea typeface="Times New Roman"/>
                <a:cs typeface="Times New Roman"/>
                <a:sym typeface="Times New Roman"/>
              </a:rPr>
              <a:t>et al., </a:t>
            </a:r>
            <a:r>
              <a:rPr lang="en">
                <a:solidFill>
                  <a:schemeClr val="hlink"/>
                </a:solidFill>
                <a:latin typeface="Times New Roman"/>
                <a:ea typeface="Times New Roman"/>
                <a:cs typeface="Times New Roman"/>
                <a:sym typeface="Times New Roman"/>
              </a:rPr>
              <a:t>2025).</a:t>
            </a:r>
            <a:endParaRPr>
              <a:solidFill>
                <a:schemeClr val="hlink"/>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hlink"/>
              </a:buClr>
              <a:buSzPts val="1400"/>
              <a:buFont typeface="Times New Roman"/>
              <a:buChar char="●"/>
            </a:pPr>
            <a:r>
              <a:rPr lang="en">
                <a:solidFill>
                  <a:schemeClr val="hlink"/>
                </a:solidFill>
                <a:latin typeface="Times New Roman"/>
                <a:ea typeface="Times New Roman"/>
                <a:cs typeface="Times New Roman"/>
                <a:sym typeface="Times New Roman"/>
              </a:rPr>
              <a:t>Service delivery has been simplified to reduce costs.</a:t>
            </a:r>
            <a:endParaRPr>
              <a:solidFill>
                <a:schemeClr val="hlink"/>
              </a:solidFill>
              <a:latin typeface="Times New Roman"/>
              <a:ea typeface="Times New Roman"/>
              <a:cs typeface="Times New Roman"/>
              <a:sym typeface="Times New Roman"/>
            </a:endParaRPr>
          </a:p>
        </p:txBody>
      </p:sp>
      <p:pic>
        <p:nvPicPr>
          <p:cNvPr id="298" name="Google Shape;298;p42"/>
          <p:cNvPicPr preferRelativeResize="0"/>
          <p:nvPr/>
        </p:nvPicPr>
        <p:blipFill>
          <a:blip r:embed="rId3">
            <a:alphaModFix/>
          </a:blip>
          <a:stretch>
            <a:fillRect/>
          </a:stretch>
        </p:blipFill>
        <p:spPr>
          <a:xfrm>
            <a:off x="4682400" y="3313403"/>
            <a:ext cx="3790050" cy="174342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02"/>
        <p:cNvGrpSpPr/>
        <p:nvPr/>
      </p:nvGrpSpPr>
      <p:grpSpPr>
        <a:xfrm>
          <a:off x="0" y="0"/>
          <a:ext cx="0" cy="0"/>
          <a:chOff x="0" y="0"/>
          <a:chExt cx="0" cy="0"/>
        </a:xfrm>
      </p:grpSpPr>
      <p:sp>
        <p:nvSpPr>
          <p:cNvPr id="303" name="Google Shape;303;p4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p>
            <a:pPr marL="0" lvl="0" indent="0" algn="r" rtl="0">
              <a:spcBef>
                <a:spcPts val="0"/>
              </a:spcBef>
              <a:spcAft>
                <a:spcPts val="0"/>
              </a:spcAft>
              <a:buNone/>
            </a:pPr>
            <a:fld id="{00000000-1234-1234-1234-123412341234}" type="slidenum">
              <a:rPr lang="en"/>
              <a:t>12</a:t>
            </a:fld>
            <a:endParaRPr/>
          </a:p>
        </p:txBody>
      </p:sp>
      <p:sp>
        <p:nvSpPr>
          <p:cNvPr id="304" name="Google Shape;304;p43"/>
          <p:cNvSpPr txBox="1"/>
          <p:nvPr/>
        </p:nvSpPr>
        <p:spPr>
          <a:xfrm>
            <a:off x="1218137" y="196439"/>
            <a:ext cx="7043700" cy="493800"/>
          </a:xfrm>
          <a:prstGeom prst="rect">
            <a:avLst/>
          </a:prstGeom>
          <a:noFill/>
          <a:ln>
            <a:noFill/>
          </a:ln>
        </p:spPr>
        <p:txBody>
          <a:bodyPr spcFirstLastPara="1" wrap="square" lIns="91425" tIns="91425" rIns="91425" bIns="91425" anchor="ctr" anchorCtr="0">
            <a:noAutofit/>
          </a:bodyPr>
          <a:lstStyle/>
          <a:p>
            <a:pPr marL="0" lvl="0" indent="0" algn="ctr" rtl="0">
              <a:lnSpc>
                <a:spcPct val="200000"/>
              </a:lnSpc>
              <a:spcBef>
                <a:spcPts val="0"/>
              </a:spcBef>
              <a:spcAft>
                <a:spcPts val="0"/>
              </a:spcAft>
              <a:buNone/>
            </a:pPr>
            <a:r>
              <a:rPr lang="en" sz="2800" b="1">
                <a:solidFill>
                  <a:schemeClr val="hlink"/>
                </a:solidFill>
                <a:latin typeface="Times New Roman"/>
                <a:ea typeface="Times New Roman"/>
                <a:cs typeface="Times New Roman"/>
                <a:sym typeface="Times New Roman"/>
              </a:rPr>
              <a:t>PESTLE Evaluation</a:t>
            </a:r>
            <a:endParaRPr sz="2800" b="1">
              <a:solidFill>
                <a:schemeClr val="dk1"/>
              </a:solidFill>
              <a:latin typeface="Merriweather"/>
              <a:ea typeface="Merriweather"/>
              <a:cs typeface="Merriweather"/>
              <a:sym typeface="Merriweather"/>
            </a:endParaRPr>
          </a:p>
        </p:txBody>
      </p:sp>
      <p:sp>
        <p:nvSpPr>
          <p:cNvPr id="305" name="Google Shape;305;p43"/>
          <p:cNvSpPr txBox="1"/>
          <p:nvPr/>
        </p:nvSpPr>
        <p:spPr>
          <a:xfrm>
            <a:off x="0" y="1164425"/>
            <a:ext cx="5745900" cy="3582900"/>
          </a:xfrm>
          <a:prstGeom prst="rect">
            <a:avLst/>
          </a:prstGeom>
          <a:noFill/>
          <a:ln>
            <a:noFill/>
          </a:ln>
        </p:spPr>
        <p:txBody>
          <a:bodyPr spcFirstLastPara="1" wrap="square" lIns="91425" tIns="91425" rIns="91425" bIns="91425" anchor="ctr" anchorCtr="0">
            <a:noAutofit/>
          </a:bodyPr>
          <a:lstStyle/>
          <a:p>
            <a:pPr marL="457200" lvl="0" indent="-304800" algn="just" rtl="0">
              <a:lnSpc>
                <a:spcPct val="150000"/>
              </a:lnSpc>
              <a:spcBef>
                <a:spcPts val="0"/>
              </a:spcBef>
              <a:spcAft>
                <a:spcPts val="0"/>
              </a:spcAft>
              <a:buClr>
                <a:schemeClr val="hlink"/>
              </a:buClr>
              <a:buSzPts val="1200"/>
              <a:buFont typeface="Times New Roman"/>
              <a:buChar char="●"/>
            </a:pPr>
            <a:r>
              <a:rPr lang="en" sz="1200">
                <a:solidFill>
                  <a:schemeClr val="hlink"/>
                </a:solidFill>
                <a:latin typeface="Times New Roman"/>
                <a:ea typeface="Times New Roman"/>
                <a:cs typeface="Times New Roman"/>
                <a:sym typeface="Times New Roman"/>
              </a:rPr>
              <a:t>The UK's political stability score as of 2023 is 0.51 points, down from 0.53 points in 2022 (The Global Economy, 2025).</a:t>
            </a:r>
            <a:endParaRPr sz="1200">
              <a:solidFill>
                <a:schemeClr val="hlink"/>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hlink"/>
              </a:buClr>
              <a:buSzPts val="1200"/>
              <a:buFont typeface="Times New Roman"/>
              <a:buChar char="●"/>
            </a:pPr>
            <a:r>
              <a:rPr lang="en" sz="1200">
                <a:solidFill>
                  <a:schemeClr val="hlink"/>
                </a:solidFill>
                <a:latin typeface="Times New Roman"/>
                <a:ea typeface="Times New Roman"/>
                <a:cs typeface="Times New Roman"/>
                <a:sym typeface="Times New Roman"/>
              </a:rPr>
              <a:t>November 2025 had the lowest rate of inflation in the UK since March 2025, at 3.2%, down from 3.6% the month before (Statista, 2025).</a:t>
            </a:r>
            <a:endParaRPr sz="1200">
              <a:solidFill>
                <a:schemeClr val="hlink"/>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hlink"/>
              </a:buClr>
              <a:buSzPts val="1200"/>
              <a:buFont typeface="Times New Roman"/>
              <a:buChar char="●"/>
            </a:pPr>
            <a:r>
              <a:rPr lang="en" sz="1200">
                <a:solidFill>
                  <a:schemeClr val="hlink"/>
                </a:solidFill>
                <a:latin typeface="Times New Roman"/>
                <a:ea typeface="Times New Roman"/>
                <a:cs typeface="Times New Roman"/>
                <a:sym typeface="Times New Roman"/>
              </a:rPr>
              <a:t>In Great Britain, about 13% of workers only worked from home, 26% worked from home and travelled to work, and 46% only travelled to work (Statista, 2025).</a:t>
            </a:r>
            <a:endParaRPr sz="1200">
              <a:solidFill>
                <a:schemeClr val="hlink"/>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hlink"/>
              </a:buClr>
              <a:buSzPts val="1200"/>
              <a:buFont typeface="Times New Roman"/>
              <a:buChar char="●"/>
            </a:pPr>
            <a:r>
              <a:rPr lang="en" sz="1200">
                <a:solidFill>
                  <a:schemeClr val="hlink"/>
                </a:solidFill>
                <a:latin typeface="Times New Roman"/>
                <a:ea typeface="Times New Roman"/>
                <a:cs typeface="Times New Roman"/>
                <a:sym typeface="Times New Roman"/>
              </a:rPr>
              <a:t>The majority of those surveyed for this study in 2022 believed that video conferencing software was the most important tool for communication in a remote work setting. Instant messaging apps and remote access software came next (Statista, 2025).</a:t>
            </a:r>
            <a:endParaRPr sz="1200">
              <a:solidFill>
                <a:schemeClr val="hlink"/>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hlink"/>
              </a:buClr>
              <a:buSzPts val="1200"/>
              <a:buFont typeface="Times New Roman"/>
              <a:buChar char="●"/>
            </a:pPr>
            <a:r>
              <a:rPr lang="en" sz="1200">
                <a:solidFill>
                  <a:schemeClr val="hlink"/>
                </a:solidFill>
                <a:latin typeface="Times New Roman"/>
                <a:ea typeface="Times New Roman"/>
                <a:cs typeface="Times New Roman"/>
                <a:sym typeface="Times New Roman"/>
              </a:rPr>
              <a:t>Tighter labour laws and duty-of-care obligations drive up business travel expenses, which pushes companies to cut back on unnecessary business travel.</a:t>
            </a:r>
            <a:endParaRPr sz="1200">
              <a:solidFill>
                <a:schemeClr val="hlink"/>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hlink"/>
              </a:buClr>
              <a:buSzPts val="1200"/>
              <a:buFont typeface="Times New Roman"/>
              <a:buChar char="●"/>
            </a:pPr>
            <a:r>
              <a:rPr lang="en" sz="1200">
                <a:solidFill>
                  <a:schemeClr val="hlink"/>
                </a:solidFill>
                <a:latin typeface="Times New Roman"/>
                <a:ea typeface="Times New Roman"/>
                <a:cs typeface="Times New Roman"/>
                <a:sym typeface="Times New Roman"/>
              </a:rPr>
              <a:t>Long-term declines in hotel demand connected to commuting are reinforced by corporate sustainability goals and carbon reduction pledges that discourage frequent business travel.</a:t>
            </a:r>
            <a:endParaRPr>
              <a:solidFill>
                <a:schemeClr val="hlink"/>
              </a:solidFill>
              <a:latin typeface="Times New Roman"/>
              <a:ea typeface="Times New Roman"/>
              <a:cs typeface="Times New Roman"/>
              <a:sym typeface="Times New Roman"/>
            </a:endParaRPr>
          </a:p>
        </p:txBody>
      </p:sp>
      <p:pic>
        <p:nvPicPr>
          <p:cNvPr id="306" name="Google Shape;306;p43"/>
          <p:cNvPicPr preferRelativeResize="0"/>
          <p:nvPr/>
        </p:nvPicPr>
        <p:blipFill>
          <a:blip r:embed="rId3">
            <a:alphaModFix/>
          </a:blip>
          <a:stretch>
            <a:fillRect/>
          </a:stretch>
        </p:blipFill>
        <p:spPr>
          <a:xfrm>
            <a:off x="5362279" y="2006739"/>
            <a:ext cx="3093300" cy="2057044"/>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10"/>
        <p:cNvGrpSpPr/>
        <p:nvPr/>
      </p:nvGrpSpPr>
      <p:grpSpPr>
        <a:xfrm>
          <a:off x="0" y="0"/>
          <a:ext cx="0" cy="0"/>
          <a:chOff x="0" y="0"/>
          <a:chExt cx="0" cy="0"/>
        </a:xfrm>
      </p:grpSpPr>
      <p:sp>
        <p:nvSpPr>
          <p:cNvPr id="311" name="Google Shape;311;p4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p>
            <a:pPr marL="0" lvl="0" indent="0" algn="r" rtl="0">
              <a:spcBef>
                <a:spcPts val="0"/>
              </a:spcBef>
              <a:spcAft>
                <a:spcPts val="0"/>
              </a:spcAft>
              <a:buNone/>
            </a:pPr>
            <a:fld id="{00000000-1234-1234-1234-123412341234}" type="slidenum">
              <a:rPr lang="en"/>
              <a:t>13</a:t>
            </a:fld>
            <a:endParaRPr/>
          </a:p>
        </p:txBody>
      </p:sp>
      <p:sp>
        <p:nvSpPr>
          <p:cNvPr id="312" name="Google Shape;312;p44"/>
          <p:cNvSpPr txBox="1"/>
          <p:nvPr/>
        </p:nvSpPr>
        <p:spPr>
          <a:xfrm>
            <a:off x="1218137" y="196439"/>
            <a:ext cx="7043700" cy="493800"/>
          </a:xfrm>
          <a:prstGeom prst="rect">
            <a:avLst/>
          </a:prstGeom>
          <a:noFill/>
          <a:ln>
            <a:noFill/>
          </a:ln>
        </p:spPr>
        <p:txBody>
          <a:bodyPr spcFirstLastPara="1" wrap="square" lIns="91425" tIns="91425" rIns="91425" bIns="91425" anchor="ctr" anchorCtr="0">
            <a:noAutofit/>
          </a:bodyPr>
          <a:lstStyle/>
          <a:p>
            <a:pPr marL="0" lvl="0" indent="0" algn="ctr" rtl="0">
              <a:lnSpc>
                <a:spcPct val="200000"/>
              </a:lnSpc>
              <a:spcBef>
                <a:spcPts val="0"/>
              </a:spcBef>
              <a:spcAft>
                <a:spcPts val="0"/>
              </a:spcAft>
              <a:buNone/>
            </a:pPr>
            <a:r>
              <a:rPr lang="en" sz="2800" b="1">
                <a:solidFill>
                  <a:schemeClr val="hlink"/>
                </a:solidFill>
                <a:latin typeface="Times New Roman"/>
                <a:ea typeface="Times New Roman"/>
                <a:cs typeface="Times New Roman"/>
                <a:sym typeface="Times New Roman"/>
              </a:rPr>
              <a:t>Strategic Implications</a:t>
            </a:r>
            <a:endParaRPr sz="2800" b="1">
              <a:solidFill>
                <a:schemeClr val="dk1"/>
              </a:solidFill>
              <a:latin typeface="Merriweather"/>
              <a:ea typeface="Merriweather"/>
              <a:cs typeface="Merriweather"/>
              <a:sym typeface="Merriweather"/>
            </a:endParaRPr>
          </a:p>
        </p:txBody>
      </p:sp>
      <p:sp>
        <p:nvSpPr>
          <p:cNvPr id="313" name="Google Shape;313;p44"/>
          <p:cNvSpPr txBox="1"/>
          <p:nvPr/>
        </p:nvSpPr>
        <p:spPr>
          <a:xfrm>
            <a:off x="0" y="1164425"/>
            <a:ext cx="5745900" cy="3582900"/>
          </a:xfrm>
          <a:prstGeom prst="rect">
            <a:avLst/>
          </a:prstGeom>
          <a:noFill/>
          <a:ln>
            <a:noFill/>
          </a:ln>
        </p:spPr>
        <p:txBody>
          <a:bodyPr spcFirstLastPara="1" wrap="square" lIns="91425" tIns="91425" rIns="91425" bIns="91425" anchor="ctr" anchorCtr="0">
            <a:noAutofit/>
          </a:bodyPr>
          <a:lstStyle/>
          <a:p>
            <a:pPr marL="457200" lvl="0" indent="-317500" algn="just" rtl="0">
              <a:lnSpc>
                <a:spcPct val="150000"/>
              </a:lnSpc>
              <a:spcBef>
                <a:spcPts val="0"/>
              </a:spcBef>
              <a:spcAft>
                <a:spcPts val="0"/>
              </a:spcAft>
              <a:buClr>
                <a:schemeClr val="hlink"/>
              </a:buClr>
              <a:buSzPts val="1400"/>
              <a:buFont typeface="Times New Roman"/>
              <a:buChar char="●"/>
            </a:pPr>
            <a:r>
              <a:rPr lang="en">
                <a:solidFill>
                  <a:schemeClr val="hlink"/>
                </a:solidFill>
                <a:latin typeface="Times New Roman"/>
                <a:ea typeface="Times New Roman"/>
                <a:cs typeface="Times New Roman"/>
                <a:sym typeface="Times New Roman"/>
              </a:rPr>
              <a:t>The Location of the Hotel and the Type of Hotel will influence the Long-term Success of the Strategy.</a:t>
            </a:r>
            <a:endParaRPr>
              <a:solidFill>
                <a:schemeClr val="hlink"/>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hlink"/>
              </a:buClr>
              <a:buSzPts val="1400"/>
              <a:buFont typeface="Times New Roman"/>
              <a:buChar char="●"/>
            </a:pPr>
            <a:r>
              <a:rPr lang="en">
                <a:solidFill>
                  <a:schemeClr val="hlink"/>
                </a:solidFill>
                <a:latin typeface="Times New Roman"/>
                <a:ea typeface="Times New Roman"/>
                <a:cs typeface="Times New Roman"/>
                <a:sym typeface="Times New Roman"/>
              </a:rPr>
              <a:t>While Independently Owned Hotels are still relevant, Large Chains are better suited to Rapidly Adapt (Borazon </a:t>
            </a:r>
            <a:r>
              <a:rPr lang="en" i="1">
                <a:solidFill>
                  <a:schemeClr val="hlink"/>
                </a:solidFill>
                <a:latin typeface="Times New Roman"/>
                <a:ea typeface="Times New Roman"/>
                <a:cs typeface="Times New Roman"/>
                <a:sym typeface="Times New Roman"/>
              </a:rPr>
              <a:t>et al., </a:t>
            </a:r>
            <a:r>
              <a:rPr lang="en">
                <a:solidFill>
                  <a:schemeClr val="hlink"/>
                </a:solidFill>
                <a:latin typeface="Times New Roman"/>
                <a:ea typeface="Times New Roman"/>
                <a:cs typeface="Times New Roman"/>
                <a:sym typeface="Times New Roman"/>
              </a:rPr>
              <a:t>2023).</a:t>
            </a:r>
            <a:endParaRPr>
              <a:solidFill>
                <a:schemeClr val="hlink"/>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hlink"/>
              </a:buClr>
              <a:buSzPts val="1400"/>
              <a:buFont typeface="Times New Roman"/>
              <a:buChar char="●"/>
            </a:pPr>
            <a:r>
              <a:rPr lang="en">
                <a:solidFill>
                  <a:schemeClr val="hlink"/>
                </a:solidFill>
                <a:latin typeface="Times New Roman"/>
                <a:ea typeface="Times New Roman"/>
                <a:cs typeface="Times New Roman"/>
                <a:sym typeface="Times New Roman"/>
              </a:rPr>
              <a:t>Flexibility and Branding will continue to be Key Factors Over Time.</a:t>
            </a:r>
            <a:endParaRPr>
              <a:solidFill>
                <a:schemeClr val="hlink"/>
              </a:solidFill>
              <a:latin typeface="Times New Roman"/>
              <a:ea typeface="Times New Roman"/>
              <a:cs typeface="Times New Roman"/>
              <a:sym typeface="Times New Roman"/>
            </a:endParaRPr>
          </a:p>
        </p:txBody>
      </p:sp>
      <p:pic>
        <p:nvPicPr>
          <p:cNvPr id="314" name="Google Shape;314;p44"/>
          <p:cNvPicPr preferRelativeResize="0"/>
          <p:nvPr/>
        </p:nvPicPr>
        <p:blipFill>
          <a:blip r:embed="rId3">
            <a:alphaModFix/>
          </a:blip>
          <a:stretch>
            <a:fillRect/>
          </a:stretch>
        </p:blipFill>
        <p:spPr>
          <a:xfrm>
            <a:off x="6011250" y="2307650"/>
            <a:ext cx="3009900" cy="150495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319" name="Google Shape;319;p4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p>
            <a:pPr marL="0" lvl="0" indent="0" algn="r" rtl="0">
              <a:spcBef>
                <a:spcPts val="0"/>
              </a:spcBef>
              <a:spcAft>
                <a:spcPts val="0"/>
              </a:spcAft>
              <a:buNone/>
            </a:pPr>
            <a:fld id="{00000000-1234-1234-1234-123412341234}" type="slidenum">
              <a:rPr lang="en"/>
              <a:t>14</a:t>
            </a:fld>
            <a:endParaRPr/>
          </a:p>
        </p:txBody>
      </p:sp>
      <p:sp>
        <p:nvSpPr>
          <p:cNvPr id="320" name="Google Shape;320;p45"/>
          <p:cNvSpPr txBox="1"/>
          <p:nvPr/>
        </p:nvSpPr>
        <p:spPr>
          <a:xfrm>
            <a:off x="1218137" y="196439"/>
            <a:ext cx="7043700" cy="493800"/>
          </a:xfrm>
          <a:prstGeom prst="rect">
            <a:avLst/>
          </a:prstGeom>
          <a:noFill/>
          <a:ln>
            <a:noFill/>
          </a:ln>
        </p:spPr>
        <p:txBody>
          <a:bodyPr spcFirstLastPara="1" wrap="square" lIns="91425" tIns="91425" rIns="91425" bIns="91425" anchor="ctr" anchorCtr="0">
            <a:noAutofit/>
          </a:bodyPr>
          <a:lstStyle/>
          <a:p>
            <a:pPr marL="0" lvl="0" indent="0" algn="ctr" rtl="0">
              <a:lnSpc>
                <a:spcPct val="200000"/>
              </a:lnSpc>
              <a:spcBef>
                <a:spcPts val="0"/>
              </a:spcBef>
              <a:spcAft>
                <a:spcPts val="0"/>
              </a:spcAft>
              <a:buNone/>
            </a:pPr>
            <a:r>
              <a:rPr lang="en" sz="2800" b="1">
                <a:solidFill>
                  <a:schemeClr val="hlink"/>
                </a:solidFill>
                <a:latin typeface="Times New Roman"/>
                <a:ea typeface="Times New Roman"/>
                <a:cs typeface="Times New Roman"/>
                <a:sym typeface="Times New Roman"/>
              </a:rPr>
              <a:t>Conclusion and Recommendations</a:t>
            </a:r>
            <a:endParaRPr sz="2800" b="1">
              <a:solidFill>
                <a:schemeClr val="dk1"/>
              </a:solidFill>
              <a:latin typeface="Merriweather"/>
              <a:ea typeface="Merriweather"/>
              <a:cs typeface="Merriweather"/>
              <a:sym typeface="Merriweather"/>
            </a:endParaRPr>
          </a:p>
        </p:txBody>
      </p:sp>
      <p:sp>
        <p:nvSpPr>
          <p:cNvPr id="321" name="Google Shape;321;p45"/>
          <p:cNvSpPr txBox="1"/>
          <p:nvPr/>
        </p:nvSpPr>
        <p:spPr>
          <a:xfrm>
            <a:off x="0" y="1164425"/>
            <a:ext cx="5745900" cy="3582900"/>
          </a:xfrm>
          <a:prstGeom prst="rect">
            <a:avLst/>
          </a:prstGeom>
          <a:noFill/>
          <a:ln>
            <a:noFill/>
          </a:ln>
        </p:spPr>
        <p:txBody>
          <a:bodyPr spcFirstLastPara="1" wrap="square" lIns="91425" tIns="91425" rIns="91425" bIns="91425" anchor="ctr" anchorCtr="0">
            <a:noAutofit/>
          </a:bodyPr>
          <a:lstStyle/>
          <a:p>
            <a:pPr marL="457200" lvl="0" indent="-317500" algn="just" rtl="0">
              <a:lnSpc>
                <a:spcPct val="150000"/>
              </a:lnSpc>
              <a:spcBef>
                <a:spcPts val="0"/>
              </a:spcBef>
              <a:spcAft>
                <a:spcPts val="0"/>
              </a:spcAft>
              <a:buClr>
                <a:schemeClr val="hlink"/>
              </a:buClr>
              <a:buSzPts val="1400"/>
              <a:buFont typeface="Times New Roman"/>
              <a:buChar char="●"/>
            </a:pPr>
            <a:r>
              <a:rPr lang="en">
                <a:solidFill>
                  <a:schemeClr val="hlink"/>
                </a:solidFill>
                <a:latin typeface="Times New Roman"/>
                <a:ea typeface="Times New Roman"/>
                <a:cs typeface="Times New Roman"/>
                <a:sym typeface="Times New Roman"/>
              </a:rPr>
              <a:t>The Declining Business Travel Market signals a Structural Change in the Hotel Industry.</a:t>
            </a:r>
            <a:endParaRPr>
              <a:solidFill>
                <a:schemeClr val="hlink"/>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hlink"/>
              </a:buClr>
              <a:buSzPts val="1400"/>
              <a:buFont typeface="Times New Roman"/>
              <a:buChar char="●"/>
            </a:pPr>
            <a:r>
              <a:rPr lang="en">
                <a:solidFill>
                  <a:schemeClr val="hlink"/>
                </a:solidFill>
                <a:latin typeface="Times New Roman"/>
                <a:ea typeface="Times New Roman"/>
                <a:cs typeface="Times New Roman"/>
                <a:sym typeface="Times New Roman"/>
              </a:rPr>
              <a:t>Strategically, successfully implementing Hybrid Hotel Concepts is Essential.</a:t>
            </a:r>
            <a:endParaRPr>
              <a:solidFill>
                <a:schemeClr val="hlink"/>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hlink"/>
              </a:buClr>
              <a:buSzPts val="1400"/>
              <a:buFont typeface="Times New Roman"/>
              <a:buChar char="●"/>
            </a:pPr>
            <a:r>
              <a:rPr lang="en">
                <a:solidFill>
                  <a:schemeClr val="hlink"/>
                </a:solidFill>
                <a:latin typeface="Times New Roman"/>
                <a:ea typeface="Times New Roman"/>
                <a:cs typeface="Times New Roman"/>
                <a:sym typeface="Times New Roman"/>
              </a:rPr>
              <a:t>To stay competitive Long-term, Hotels must be able to adapt to Change.</a:t>
            </a:r>
            <a:endParaRPr>
              <a:solidFill>
                <a:schemeClr val="hlink"/>
              </a:solidFill>
              <a:latin typeface="Times New Roman"/>
              <a:ea typeface="Times New Roman"/>
              <a:cs typeface="Times New Roman"/>
              <a:sym typeface="Times New Roman"/>
            </a:endParaRPr>
          </a:p>
        </p:txBody>
      </p:sp>
      <p:pic>
        <p:nvPicPr>
          <p:cNvPr id="322" name="Google Shape;322;p45"/>
          <p:cNvPicPr preferRelativeResize="0"/>
          <p:nvPr/>
        </p:nvPicPr>
        <p:blipFill>
          <a:blip r:embed="rId3">
            <a:alphaModFix/>
          </a:blip>
          <a:stretch>
            <a:fillRect/>
          </a:stretch>
        </p:blipFill>
        <p:spPr>
          <a:xfrm>
            <a:off x="5898300" y="2259789"/>
            <a:ext cx="2962275" cy="154305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26"/>
        <p:cNvGrpSpPr/>
        <p:nvPr/>
      </p:nvGrpSpPr>
      <p:grpSpPr>
        <a:xfrm>
          <a:off x="0" y="0"/>
          <a:ext cx="0" cy="0"/>
          <a:chOff x="0" y="0"/>
          <a:chExt cx="0" cy="0"/>
        </a:xfrm>
      </p:grpSpPr>
      <p:sp>
        <p:nvSpPr>
          <p:cNvPr id="327" name="Google Shape;327;p4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p>
            <a:pPr marL="0" lvl="0" indent="0" algn="r" rtl="0">
              <a:spcBef>
                <a:spcPts val="0"/>
              </a:spcBef>
              <a:spcAft>
                <a:spcPts val="0"/>
              </a:spcAft>
              <a:buNone/>
            </a:pPr>
            <a:fld id="{00000000-1234-1234-1234-123412341234}" type="slidenum">
              <a:rPr lang="en"/>
              <a:t>15</a:t>
            </a:fld>
            <a:endParaRPr/>
          </a:p>
        </p:txBody>
      </p:sp>
      <p:sp>
        <p:nvSpPr>
          <p:cNvPr id="328" name="Google Shape;328;p46"/>
          <p:cNvSpPr txBox="1"/>
          <p:nvPr/>
        </p:nvSpPr>
        <p:spPr>
          <a:xfrm>
            <a:off x="1218137" y="196439"/>
            <a:ext cx="7043700" cy="493800"/>
          </a:xfrm>
          <a:prstGeom prst="rect">
            <a:avLst/>
          </a:prstGeom>
          <a:noFill/>
          <a:ln>
            <a:noFill/>
          </a:ln>
        </p:spPr>
        <p:txBody>
          <a:bodyPr spcFirstLastPara="1" wrap="square" lIns="91425" tIns="91425" rIns="91425" bIns="91425" anchor="ctr" anchorCtr="0">
            <a:noAutofit/>
          </a:bodyPr>
          <a:lstStyle/>
          <a:p>
            <a:pPr marL="0" lvl="0" indent="0" algn="ctr" rtl="0">
              <a:lnSpc>
                <a:spcPct val="200000"/>
              </a:lnSpc>
              <a:spcBef>
                <a:spcPts val="0"/>
              </a:spcBef>
              <a:spcAft>
                <a:spcPts val="0"/>
              </a:spcAft>
              <a:buNone/>
            </a:pPr>
            <a:r>
              <a:rPr lang="en" sz="2800" b="1">
                <a:solidFill>
                  <a:schemeClr val="hlink"/>
                </a:solidFill>
                <a:latin typeface="Times New Roman"/>
                <a:ea typeface="Times New Roman"/>
                <a:cs typeface="Times New Roman"/>
                <a:sym typeface="Times New Roman"/>
              </a:rPr>
              <a:t>Reference</a:t>
            </a:r>
            <a:endParaRPr sz="2800" b="1">
              <a:solidFill>
                <a:schemeClr val="dk1"/>
              </a:solidFill>
              <a:latin typeface="Merriweather"/>
              <a:ea typeface="Merriweather"/>
              <a:cs typeface="Merriweather"/>
              <a:sym typeface="Merriweather"/>
            </a:endParaRPr>
          </a:p>
        </p:txBody>
      </p:sp>
      <p:sp>
        <p:nvSpPr>
          <p:cNvPr id="329" name="Google Shape;329;p46"/>
          <p:cNvSpPr txBox="1"/>
          <p:nvPr/>
        </p:nvSpPr>
        <p:spPr>
          <a:xfrm>
            <a:off x="0" y="1164425"/>
            <a:ext cx="8752800" cy="3582900"/>
          </a:xfrm>
          <a:prstGeom prst="rect">
            <a:avLst/>
          </a:prstGeom>
          <a:noFill/>
          <a:ln>
            <a:noFill/>
          </a:ln>
        </p:spPr>
        <p:txBody>
          <a:bodyPr spcFirstLastPara="1" wrap="square" lIns="91425" tIns="91425" rIns="91425" bIns="91425" anchor="ctr" anchorCtr="0">
            <a:noAutofit/>
          </a:bodyPr>
          <a:lstStyle/>
          <a:p>
            <a:pPr marL="457200" lvl="0" indent="-241300" algn="just" rtl="0">
              <a:lnSpc>
                <a:spcPct val="115000"/>
              </a:lnSpc>
              <a:spcBef>
                <a:spcPts val="0"/>
              </a:spcBef>
              <a:spcAft>
                <a:spcPts val="0"/>
              </a:spcAft>
              <a:buClr>
                <a:schemeClr val="hlink"/>
              </a:buClr>
              <a:buSzPts val="200"/>
              <a:buFont typeface="Times New Roman"/>
              <a:buChar char="●"/>
            </a:pPr>
            <a:r>
              <a:rPr lang="en" sz="900">
                <a:solidFill>
                  <a:srgbClr val="222222"/>
                </a:solidFill>
                <a:highlight>
                  <a:srgbClr val="FFFFFF"/>
                </a:highlight>
                <a:latin typeface="Times New Roman"/>
                <a:ea typeface="Times New Roman"/>
                <a:cs typeface="Times New Roman"/>
                <a:sym typeface="Times New Roman"/>
              </a:rPr>
              <a:t>Borazon, E.Q., De Los Santos, M.D., Lee, M.T., Yang, C.C. and Eleazar, R.N., (2023). Resilience-building in small island family-owned accommodation sector. </a:t>
            </a:r>
            <a:r>
              <a:rPr lang="en" sz="900" i="1">
                <a:solidFill>
                  <a:srgbClr val="222222"/>
                </a:solidFill>
                <a:highlight>
                  <a:srgbClr val="FFFFFF"/>
                </a:highlight>
                <a:latin typeface="Times New Roman"/>
                <a:ea typeface="Times New Roman"/>
                <a:cs typeface="Times New Roman"/>
                <a:sym typeface="Times New Roman"/>
              </a:rPr>
              <a:t>Island Studies Journal</a:t>
            </a:r>
            <a:r>
              <a:rPr lang="en" sz="900">
                <a:solidFill>
                  <a:srgbClr val="222222"/>
                </a:solidFill>
                <a:highlight>
                  <a:srgbClr val="FFFFFF"/>
                </a:highlight>
                <a:latin typeface="Times New Roman"/>
                <a:ea typeface="Times New Roman"/>
                <a:cs typeface="Times New Roman"/>
                <a:sym typeface="Times New Roman"/>
              </a:rPr>
              <a:t>, </a:t>
            </a:r>
            <a:r>
              <a:rPr lang="en" sz="900" i="1">
                <a:solidFill>
                  <a:srgbClr val="222222"/>
                </a:solidFill>
                <a:highlight>
                  <a:srgbClr val="FFFFFF"/>
                </a:highlight>
                <a:latin typeface="Times New Roman"/>
                <a:ea typeface="Times New Roman"/>
                <a:cs typeface="Times New Roman"/>
                <a:sym typeface="Times New Roman"/>
              </a:rPr>
              <a:t>18</a:t>
            </a:r>
            <a:r>
              <a:rPr lang="en" sz="900">
                <a:solidFill>
                  <a:srgbClr val="222222"/>
                </a:solidFill>
                <a:highlight>
                  <a:srgbClr val="FFFFFF"/>
                </a:highlight>
                <a:latin typeface="Times New Roman"/>
                <a:ea typeface="Times New Roman"/>
                <a:cs typeface="Times New Roman"/>
                <a:sym typeface="Times New Roman"/>
              </a:rPr>
              <a:t>(2). </a:t>
            </a:r>
            <a:endParaRPr sz="900">
              <a:solidFill>
                <a:schemeClr val="hlink"/>
              </a:solidFill>
              <a:latin typeface="Times New Roman"/>
              <a:ea typeface="Times New Roman"/>
              <a:cs typeface="Times New Roman"/>
              <a:sym typeface="Times New Roman"/>
            </a:endParaRPr>
          </a:p>
          <a:p>
            <a:pPr marL="457200" lvl="0" indent="-241300" algn="just" rtl="0">
              <a:lnSpc>
                <a:spcPct val="115000"/>
              </a:lnSpc>
              <a:spcBef>
                <a:spcPts val="0"/>
              </a:spcBef>
              <a:spcAft>
                <a:spcPts val="0"/>
              </a:spcAft>
              <a:buClr>
                <a:schemeClr val="hlink"/>
              </a:buClr>
              <a:buSzPts val="200"/>
              <a:buFont typeface="Times New Roman"/>
              <a:buChar char="●"/>
            </a:pPr>
            <a:r>
              <a:rPr lang="en" sz="900">
                <a:solidFill>
                  <a:srgbClr val="222222"/>
                </a:solidFill>
                <a:highlight>
                  <a:srgbClr val="FFFFFF"/>
                </a:highlight>
                <a:latin typeface="Times New Roman"/>
                <a:ea typeface="Times New Roman"/>
                <a:cs typeface="Times New Roman"/>
                <a:sym typeface="Times New Roman"/>
              </a:rPr>
              <a:t>Chihwai, P., Ndhlovu, E. and Dube, K., (2023). Exploring trends of South African tourist accommodation occupancy during COVID-19. In </a:t>
            </a:r>
            <a:r>
              <a:rPr lang="en" sz="900" i="1">
                <a:solidFill>
                  <a:srgbClr val="222222"/>
                </a:solidFill>
                <a:highlight>
                  <a:srgbClr val="FFFFFF"/>
                </a:highlight>
                <a:latin typeface="Times New Roman"/>
                <a:ea typeface="Times New Roman"/>
                <a:cs typeface="Times New Roman"/>
                <a:sym typeface="Times New Roman"/>
              </a:rPr>
              <a:t>COVID-19, Tourist Destinations and Prospects for Recovery: Volume Two: An African Perspective</a:t>
            </a:r>
            <a:r>
              <a:rPr lang="en" sz="900">
                <a:solidFill>
                  <a:srgbClr val="222222"/>
                </a:solidFill>
                <a:highlight>
                  <a:srgbClr val="FFFFFF"/>
                </a:highlight>
                <a:latin typeface="Times New Roman"/>
                <a:ea typeface="Times New Roman"/>
                <a:cs typeface="Times New Roman"/>
                <a:sym typeface="Times New Roman"/>
              </a:rPr>
              <a:t> (pp. 63-81). Cham: Springer International Publishing. </a:t>
            </a:r>
            <a:endParaRPr sz="900">
              <a:solidFill>
                <a:schemeClr val="hlink"/>
              </a:solidFill>
              <a:latin typeface="Times New Roman"/>
              <a:ea typeface="Times New Roman"/>
              <a:cs typeface="Times New Roman"/>
              <a:sym typeface="Times New Roman"/>
            </a:endParaRPr>
          </a:p>
          <a:p>
            <a:pPr marL="457200" lvl="0" indent="-241300" algn="just" rtl="0">
              <a:lnSpc>
                <a:spcPct val="115000"/>
              </a:lnSpc>
              <a:spcBef>
                <a:spcPts val="0"/>
              </a:spcBef>
              <a:spcAft>
                <a:spcPts val="0"/>
              </a:spcAft>
              <a:buClr>
                <a:schemeClr val="hlink"/>
              </a:buClr>
              <a:buSzPts val="200"/>
              <a:buFont typeface="Times New Roman"/>
              <a:buChar char="●"/>
            </a:pPr>
            <a:r>
              <a:rPr lang="en" sz="900">
                <a:solidFill>
                  <a:srgbClr val="222222"/>
                </a:solidFill>
                <a:highlight>
                  <a:srgbClr val="FFFFFF"/>
                </a:highlight>
                <a:latin typeface="Times New Roman"/>
                <a:ea typeface="Times New Roman"/>
                <a:cs typeface="Times New Roman"/>
                <a:sym typeface="Times New Roman"/>
              </a:rPr>
              <a:t>Eliasson, J., (2022). Will we travel less after the pandemic?. </a:t>
            </a:r>
            <a:r>
              <a:rPr lang="en" sz="900" i="1">
                <a:solidFill>
                  <a:srgbClr val="222222"/>
                </a:solidFill>
                <a:highlight>
                  <a:srgbClr val="FFFFFF"/>
                </a:highlight>
                <a:latin typeface="Times New Roman"/>
                <a:ea typeface="Times New Roman"/>
                <a:cs typeface="Times New Roman"/>
                <a:sym typeface="Times New Roman"/>
              </a:rPr>
              <a:t>Transportation Research Interdisciplinary Perspectives</a:t>
            </a:r>
            <a:r>
              <a:rPr lang="en" sz="900">
                <a:solidFill>
                  <a:srgbClr val="222222"/>
                </a:solidFill>
                <a:highlight>
                  <a:srgbClr val="FFFFFF"/>
                </a:highlight>
                <a:latin typeface="Times New Roman"/>
                <a:ea typeface="Times New Roman"/>
                <a:cs typeface="Times New Roman"/>
                <a:sym typeface="Times New Roman"/>
              </a:rPr>
              <a:t>, </a:t>
            </a:r>
            <a:r>
              <a:rPr lang="en" sz="900" i="1">
                <a:solidFill>
                  <a:srgbClr val="222222"/>
                </a:solidFill>
                <a:highlight>
                  <a:srgbClr val="FFFFFF"/>
                </a:highlight>
                <a:latin typeface="Times New Roman"/>
                <a:ea typeface="Times New Roman"/>
                <a:cs typeface="Times New Roman"/>
                <a:sym typeface="Times New Roman"/>
              </a:rPr>
              <a:t>13</a:t>
            </a:r>
            <a:r>
              <a:rPr lang="en" sz="900">
                <a:solidFill>
                  <a:srgbClr val="222222"/>
                </a:solidFill>
                <a:highlight>
                  <a:srgbClr val="FFFFFF"/>
                </a:highlight>
                <a:latin typeface="Times New Roman"/>
                <a:ea typeface="Times New Roman"/>
                <a:cs typeface="Times New Roman"/>
                <a:sym typeface="Times New Roman"/>
              </a:rPr>
              <a:t>, p.100509. </a:t>
            </a:r>
            <a:endParaRPr sz="900">
              <a:solidFill>
                <a:schemeClr val="hlink"/>
              </a:solidFill>
              <a:latin typeface="Times New Roman"/>
              <a:ea typeface="Times New Roman"/>
              <a:cs typeface="Times New Roman"/>
              <a:sym typeface="Times New Roman"/>
            </a:endParaRPr>
          </a:p>
          <a:p>
            <a:pPr marL="457200" lvl="0" indent="-241300" algn="just" rtl="0">
              <a:lnSpc>
                <a:spcPct val="115000"/>
              </a:lnSpc>
              <a:spcBef>
                <a:spcPts val="0"/>
              </a:spcBef>
              <a:spcAft>
                <a:spcPts val="0"/>
              </a:spcAft>
              <a:buClr>
                <a:schemeClr val="hlink"/>
              </a:buClr>
              <a:buSzPts val="200"/>
              <a:buFont typeface="Times New Roman"/>
              <a:buChar char="●"/>
            </a:pPr>
            <a:r>
              <a:rPr lang="en" sz="900">
                <a:solidFill>
                  <a:srgbClr val="222222"/>
                </a:solidFill>
                <a:highlight>
                  <a:srgbClr val="FFFFFF"/>
                </a:highlight>
                <a:latin typeface="Times New Roman"/>
                <a:ea typeface="Times New Roman"/>
                <a:cs typeface="Times New Roman"/>
                <a:sym typeface="Times New Roman"/>
              </a:rPr>
              <a:t>Fatima, N., Jaffri, N., Abbas, H. and Kousar, Z., (2025). Media Multitasking and Big Five Personality Traits: Moderating Impact of Cognitive Flexibility Among Young Adults. </a:t>
            </a:r>
            <a:r>
              <a:rPr lang="en" sz="900" i="1">
                <a:solidFill>
                  <a:srgbClr val="222222"/>
                </a:solidFill>
                <a:highlight>
                  <a:srgbClr val="FFFFFF"/>
                </a:highlight>
                <a:latin typeface="Times New Roman"/>
                <a:ea typeface="Times New Roman"/>
                <a:cs typeface="Times New Roman"/>
                <a:sym typeface="Times New Roman"/>
              </a:rPr>
              <a:t>Journal of Social Sciences Research &amp; Policy</a:t>
            </a:r>
            <a:r>
              <a:rPr lang="en" sz="900">
                <a:solidFill>
                  <a:srgbClr val="222222"/>
                </a:solidFill>
                <a:highlight>
                  <a:srgbClr val="FFFFFF"/>
                </a:highlight>
                <a:latin typeface="Times New Roman"/>
                <a:ea typeface="Times New Roman"/>
                <a:cs typeface="Times New Roman"/>
                <a:sym typeface="Times New Roman"/>
              </a:rPr>
              <a:t>, </a:t>
            </a:r>
            <a:r>
              <a:rPr lang="en" sz="900" i="1">
                <a:solidFill>
                  <a:srgbClr val="222222"/>
                </a:solidFill>
                <a:highlight>
                  <a:srgbClr val="FFFFFF"/>
                </a:highlight>
                <a:latin typeface="Times New Roman"/>
                <a:ea typeface="Times New Roman"/>
                <a:cs typeface="Times New Roman"/>
                <a:sym typeface="Times New Roman"/>
              </a:rPr>
              <a:t>3</a:t>
            </a:r>
            <a:r>
              <a:rPr lang="en" sz="900">
                <a:solidFill>
                  <a:srgbClr val="222222"/>
                </a:solidFill>
                <a:highlight>
                  <a:srgbClr val="FFFFFF"/>
                </a:highlight>
                <a:latin typeface="Times New Roman"/>
                <a:ea typeface="Times New Roman"/>
                <a:cs typeface="Times New Roman"/>
                <a:sym typeface="Times New Roman"/>
              </a:rPr>
              <a:t>(04), pp.90-110. </a:t>
            </a:r>
            <a:endParaRPr sz="900">
              <a:solidFill>
                <a:schemeClr val="hlink"/>
              </a:solidFill>
              <a:latin typeface="Times New Roman"/>
              <a:ea typeface="Times New Roman"/>
              <a:cs typeface="Times New Roman"/>
              <a:sym typeface="Times New Roman"/>
            </a:endParaRPr>
          </a:p>
          <a:p>
            <a:pPr marL="457200" lvl="0" indent="-241300" algn="just" rtl="0">
              <a:lnSpc>
                <a:spcPct val="115000"/>
              </a:lnSpc>
              <a:spcBef>
                <a:spcPts val="0"/>
              </a:spcBef>
              <a:spcAft>
                <a:spcPts val="0"/>
              </a:spcAft>
              <a:buClr>
                <a:schemeClr val="hlink"/>
              </a:buClr>
              <a:buSzPts val="200"/>
              <a:buFont typeface="Times New Roman"/>
              <a:buChar char="●"/>
            </a:pPr>
            <a:r>
              <a:rPr lang="en" sz="900">
                <a:solidFill>
                  <a:srgbClr val="222222"/>
                </a:solidFill>
                <a:highlight>
                  <a:srgbClr val="FFFFFF"/>
                </a:highlight>
                <a:latin typeface="Times New Roman"/>
                <a:ea typeface="Times New Roman"/>
                <a:cs typeface="Times New Roman"/>
                <a:sym typeface="Times New Roman"/>
              </a:rPr>
              <a:t>Harrington, D.M. and Hadjiconstantinou, M., (2022). Changes in commuting behaviours in response to the COVID-19 pandemic in the UK. </a:t>
            </a:r>
            <a:r>
              <a:rPr lang="en" sz="900" i="1">
                <a:solidFill>
                  <a:srgbClr val="222222"/>
                </a:solidFill>
                <a:highlight>
                  <a:srgbClr val="FFFFFF"/>
                </a:highlight>
                <a:latin typeface="Times New Roman"/>
                <a:ea typeface="Times New Roman"/>
                <a:cs typeface="Times New Roman"/>
                <a:sym typeface="Times New Roman"/>
              </a:rPr>
              <a:t>Journal of transport &amp; health</a:t>
            </a:r>
            <a:r>
              <a:rPr lang="en" sz="900">
                <a:solidFill>
                  <a:srgbClr val="222222"/>
                </a:solidFill>
                <a:highlight>
                  <a:srgbClr val="FFFFFF"/>
                </a:highlight>
                <a:latin typeface="Times New Roman"/>
                <a:ea typeface="Times New Roman"/>
                <a:cs typeface="Times New Roman"/>
                <a:sym typeface="Times New Roman"/>
              </a:rPr>
              <a:t>, </a:t>
            </a:r>
            <a:r>
              <a:rPr lang="en" sz="900" i="1">
                <a:solidFill>
                  <a:srgbClr val="222222"/>
                </a:solidFill>
                <a:highlight>
                  <a:srgbClr val="FFFFFF"/>
                </a:highlight>
                <a:latin typeface="Times New Roman"/>
                <a:ea typeface="Times New Roman"/>
                <a:cs typeface="Times New Roman"/>
                <a:sym typeface="Times New Roman"/>
              </a:rPr>
              <a:t>24</a:t>
            </a:r>
            <a:r>
              <a:rPr lang="en" sz="900">
                <a:solidFill>
                  <a:srgbClr val="222222"/>
                </a:solidFill>
                <a:highlight>
                  <a:srgbClr val="FFFFFF"/>
                </a:highlight>
                <a:latin typeface="Times New Roman"/>
                <a:ea typeface="Times New Roman"/>
                <a:cs typeface="Times New Roman"/>
                <a:sym typeface="Times New Roman"/>
              </a:rPr>
              <a:t>, p.101313. </a:t>
            </a:r>
            <a:endParaRPr sz="900">
              <a:solidFill>
                <a:schemeClr val="hlink"/>
              </a:solidFill>
              <a:latin typeface="Times New Roman"/>
              <a:ea typeface="Times New Roman"/>
              <a:cs typeface="Times New Roman"/>
              <a:sym typeface="Times New Roman"/>
            </a:endParaRPr>
          </a:p>
          <a:p>
            <a:pPr marL="457200" lvl="0" indent="-241300" algn="just" rtl="0">
              <a:lnSpc>
                <a:spcPct val="115000"/>
              </a:lnSpc>
              <a:spcBef>
                <a:spcPts val="0"/>
              </a:spcBef>
              <a:spcAft>
                <a:spcPts val="0"/>
              </a:spcAft>
              <a:buClr>
                <a:schemeClr val="hlink"/>
              </a:buClr>
              <a:buSzPts val="200"/>
              <a:buFont typeface="Times New Roman"/>
              <a:buChar char="●"/>
            </a:pPr>
            <a:r>
              <a:rPr lang="en" sz="900">
                <a:solidFill>
                  <a:srgbClr val="222222"/>
                </a:solidFill>
                <a:highlight>
                  <a:srgbClr val="FFFFFF"/>
                </a:highlight>
                <a:latin typeface="Times New Roman"/>
                <a:ea typeface="Times New Roman"/>
                <a:cs typeface="Times New Roman"/>
                <a:sym typeface="Times New Roman"/>
              </a:rPr>
              <a:t>Kumar, S., (2024). Uncertainties in the Hospitality Sector. In </a:t>
            </a:r>
            <a:r>
              <a:rPr lang="en" sz="900" i="1">
                <a:solidFill>
                  <a:srgbClr val="222222"/>
                </a:solidFill>
                <a:highlight>
                  <a:srgbClr val="FFFFFF"/>
                </a:highlight>
                <a:latin typeface="Times New Roman"/>
                <a:ea typeface="Times New Roman"/>
                <a:cs typeface="Times New Roman"/>
                <a:sym typeface="Times New Roman"/>
              </a:rPr>
              <a:t>VUCA and Other Analytics in Business Resilience, Part B</a:t>
            </a:r>
            <a:r>
              <a:rPr lang="en" sz="900">
                <a:solidFill>
                  <a:srgbClr val="222222"/>
                </a:solidFill>
                <a:highlight>
                  <a:srgbClr val="FFFFFF"/>
                </a:highlight>
                <a:latin typeface="Times New Roman"/>
                <a:ea typeface="Times New Roman"/>
                <a:cs typeface="Times New Roman"/>
                <a:sym typeface="Times New Roman"/>
              </a:rPr>
              <a:t> (pp. 183-197). Emerald Publishing Limited. </a:t>
            </a:r>
            <a:endParaRPr sz="900">
              <a:solidFill>
                <a:schemeClr val="hlink"/>
              </a:solidFill>
              <a:latin typeface="Times New Roman"/>
              <a:ea typeface="Times New Roman"/>
              <a:cs typeface="Times New Roman"/>
              <a:sym typeface="Times New Roman"/>
            </a:endParaRPr>
          </a:p>
          <a:p>
            <a:pPr marL="457200" lvl="0" indent="-241300" algn="just" rtl="0">
              <a:lnSpc>
                <a:spcPct val="115000"/>
              </a:lnSpc>
              <a:spcBef>
                <a:spcPts val="0"/>
              </a:spcBef>
              <a:spcAft>
                <a:spcPts val="0"/>
              </a:spcAft>
              <a:buClr>
                <a:schemeClr val="hlink"/>
              </a:buClr>
              <a:buSzPts val="200"/>
              <a:buFont typeface="Times New Roman"/>
              <a:buChar char="●"/>
            </a:pPr>
            <a:r>
              <a:rPr lang="en" sz="900">
                <a:solidFill>
                  <a:srgbClr val="222222"/>
                </a:solidFill>
                <a:highlight>
                  <a:srgbClr val="FFFFFF"/>
                </a:highlight>
                <a:latin typeface="Times New Roman"/>
                <a:ea typeface="Times New Roman"/>
                <a:cs typeface="Times New Roman"/>
                <a:sym typeface="Times New Roman"/>
              </a:rPr>
              <a:t>Liu, F., Mao, Z. and Zhichao, X., (2025). Better Leisure, Better Travel? Exploring the Role of Leisure in Enhancing Work and Travel Satisfaction for Business Travelers. </a:t>
            </a:r>
            <a:r>
              <a:rPr lang="en" sz="900" i="1">
                <a:solidFill>
                  <a:srgbClr val="222222"/>
                </a:solidFill>
                <a:highlight>
                  <a:srgbClr val="FFFFFF"/>
                </a:highlight>
                <a:latin typeface="Times New Roman"/>
                <a:ea typeface="Times New Roman"/>
                <a:cs typeface="Times New Roman"/>
                <a:sym typeface="Times New Roman"/>
              </a:rPr>
              <a:t>International Journal of Tourism Research</a:t>
            </a:r>
            <a:r>
              <a:rPr lang="en" sz="900">
                <a:solidFill>
                  <a:srgbClr val="222222"/>
                </a:solidFill>
                <a:highlight>
                  <a:srgbClr val="FFFFFF"/>
                </a:highlight>
                <a:latin typeface="Times New Roman"/>
                <a:ea typeface="Times New Roman"/>
                <a:cs typeface="Times New Roman"/>
                <a:sym typeface="Times New Roman"/>
              </a:rPr>
              <a:t>, </a:t>
            </a:r>
            <a:r>
              <a:rPr lang="en" sz="900" i="1">
                <a:solidFill>
                  <a:srgbClr val="222222"/>
                </a:solidFill>
                <a:highlight>
                  <a:srgbClr val="FFFFFF"/>
                </a:highlight>
                <a:latin typeface="Times New Roman"/>
                <a:ea typeface="Times New Roman"/>
                <a:cs typeface="Times New Roman"/>
                <a:sym typeface="Times New Roman"/>
              </a:rPr>
              <a:t>27</a:t>
            </a:r>
            <a:r>
              <a:rPr lang="en" sz="900">
                <a:solidFill>
                  <a:srgbClr val="222222"/>
                </a:solidFill>
                <a:highlight>
                  <a:srgbClr val="FFFFFF"/>
                </a:highlight>
                <a:latin typeface="Times New Roman"/>
                <a:ea typeface="Times New Roman"/>
                <a:cs typeface="Times New Roman"/>
                <a:sym typeface="Times New Roman"/>
              </a:rPr>
              <a:t>(3), p.e70062. </a:t>
            </a:r>
            <a:endParaRPr sz="900">
              <a:solidFill>
                <a:schemeClr val="hlink"/>
              </a:solidFill>
              <a:latin typeface="Times New Roman"/>
              <a:ea typeface="Times New Roman"/>
              <a:cs typeface="Times New Roman"/>
              <a:sym typeface="Times New Roman"/>
            </a:endParaRPr>
          </a:p>
          <a:p>
            <a:pPr marL="457200" lvl="0" indent="-241300" algn="just" rtl="0">
              <a:lnSpc>
                <a:spcPct val="115000"/>
              </a:lnSpc>
              <a:spcBef>
                <a:spcPts val="0"/>
              </a:spcBef>
              <a:spcAft>
                <a:spcPts val="0"/>
              </a:spcAft>
              <a:buClr>
                <a:schemeClr val="hlink"/>
              </a:buClr>
              <a:buSzPts val="200"/>
              <a:buFont typeface="Times New Roman"/>
              <a:buChar char="●"/>
            </a:pPr>
            <a:r>
              <a:rPr lang="en" sz="900">
                <a:solidFill>
                  <a:srgbClr val="222222"/>
                </a:solidFill>
                <a:highlight>
                  <a:srgbClr val="FFFFFF"/>
                </a:highlight>
                <a:latin typeface="Times New Roman"/>
                <a:ea typeface="Times New Roman"/>
                <a:cs typeface="Times New Roman"/>
                <a:sym typeface="Times New Roman"/>
              </a:rPr>
              <a:t>Raturi, P., (2025). </a:t>
            </a:r>
            <a:r>
              <a:rPr lang="en" sz="900" i="1">
                <a:solidFill>
                  <a:srgbClr val="222222"/>
                </a:solidFill>
                <a:highlight>
                  <a:srgbClr val="FFFFFF"/>
                </a:highlight>
                <a:latin typeface="Times New Roman"/>
                <a:ea typeface="Times New Roman"/>
                <a:cs typeface="Times New Roman"/>
                <a:sym typeface="Times New Roman"/>
              </a:rPr>
              <a:t>Managing Convention Centers</a:t>
            </a:r>
            <a:r>
              <a:rPr lang="en" sz="900">
                <a:solidFill>
                  <a:srgbClr val="222222"/>
                </a:solidFill>
                <a:highlight>
                  <a:srgbClr val="FFFFFF"/>
                </a:highlight>
                <a:latin typeface="Times New Roman"/>
                <a:ea typeface="Times New Roman"/>
                <a:cs typeface="Times New Roman"/>
                <a:sym typeface="Times New Roman"/>
              </a:rPr>
              <a:t>. Educohack Press. </a:t>
            </a:r>
            <a:endParaRPr sz="900">
              <a:solidFill>
                <a:schemeClr val="hlink"/>
              </a:solidFill>
              <a:latin typeface="Times New Roman"/>
              <a:ea typeface="Times New Roman"/>
              <a:cs typeface="Times New Roman"/>
              <a:sym typeface="Times New Roman"/>
            </a:endParaRPr>
          </a:p>
          <a:p>
            <a:pPr marL="457200" lvl="0" indent="-241300" algn="just" rtl="0">
              <a:lnSpc>
                <a:spcPct val="115000"/>
              </a:lnSpc>
              <a:spcBef>
                <a:spcPts val="0"/>
              </a:spcBef>
              <a:spcAft>
                <a:spcPts val="0"/>
              </a:spcAft>
              <a:buClr>
                <a:schemeClr val="hlink"/>
              </a:buClr>
              <a:buSzPts val="200"/>
              <a:buFont typeface="Times New Roman"/>
              <a:buChar char="●"/>
            </a:pPr>
            <a:r>
              <a:rPr lang="en" sz="900">
                <a:solidFill>
                  <a:srgbClr val="222222"/>
                </a:solidFill>
                <a:highlight>
                  <a:srgbClr val="FFFFFF"/>
                </a:highlight>
                <a:latin typeface="Times New Roman"/>
                <a:ea typeface="Times New Roman"/>
                <a:cs typeface="Times New Roman"/>
                <a:sym typeface="Times New Roman"/>
              </a:rPr>
              <a:t>Smith, T.A., Butts, M.M., Courtright, S.H., Duerden, M.D. and Widmer, M.A., (2022). Work–leisure blending: An integrative conceptual review and framework to guide future research. </a:t>
            </a:r>
            <a:r>
              <a:rPr lang="en" sz="900" i="1">
                <a:solidFill>
                  <a:srgbClr val="222222"/>
                </a:solidFill>
                <a:highlight>
                  <a:srgbClr val="FFFFFF"/>
                </a:highlight>
                <a:latin typeface="Times New Roman"/>
                <a:ea typeface="Times New Roman"/>
                <a:cs typeface="Times New Roman"/>
                <a:sym typeface="Times New Roman"/>
              </a:rPr>
              <a:t>Journal of Applied Psychology</a:t>
            </a:r>
            <a:r>
              <a:rPr lang="en" sz="900">
                <a:solidFill>
                  <a:srgbClr val="222222"/>
                </a:solidFill>
                <a:highlight>
                  <a:srgbClr val="FFFFFF"/>
                </a:highlight>
                <a:latin typeface="Times New Roman"/>
                <a:ea typeface="Times New Roman"/>
                <a:cs typeface="Times New Roman"/>
                <a:sym typeface="Times New Roman"/>
              </a:rPr>
              <a:t>, </a:t>
            </a:r>
            <a:r>
              <a:rPr lang="en" sz="900" i="1">
                <a:solidFill>
                  <a:srgbClr val="222222"/>
                </a:solidFill>
                <a:highlight>
                  <a:srgbClr val="FFFFFF"/>
                </a:highlight>
                <a:latin typeface="Times New Roman"/>
                <a:ea typeface="Times New Roman"/>
                <a:cs typeface="Times New Roman"/>
                <a:sym typeface="Times New Roman"/>
              </a:rPr>
              <a:t>107</a:t>
            </a:r>
            <a:r>
              <a:rPr lang="en" sz="900">
                <a:solidFill>
                  <a:srgbClr val="222222"/>
                </a:solidFill>
                <a:highlight>
                  <a:srgbClr val="FFFFFF"/>
                </a:highlight>
                <a:latin typeface="Times New Roman"/>
                <a:ea typeface="Times New Roman"/>
                <a:cs typeface="Times New Roman"/>
                <a:sym typeface="Times New Roman"/>
              </a:rPr>
              <a:t>(4), p.560. </a:t>
            </a:r>
            <a:endParaRPr sz="900">
              <a:solidFill>
                <a:schemeClr val="hlink"/>
              </a:solidFill>
              <a:latin typeface="Times New Roman"/>
              <a:ea typeface="Times New Roman"/>
              <a:cs typeface="Times New Roman"/>
              <a:sym typeface="Times New Roman"/>
            </a:endParaRPr>
          </a:p>
          <a:p>
            <a:pPr marL="457200" lvl="0" indent="-241300" algn="just" rtl="0">
              <a:lnSpc>
                <a:spcPct val="115000"/>
              </a:lnSpc>
              <a:spcBef>
                <a:spcPts val="0"/>
              </a:spcBef>
              <a:spcAft>
                <a:spcPts val="0"/>
              </a:spcAft>
              <a:buClr>
                <a:schemeClr val="hlink"/>
              </a:buClr>
              <a:buSzPts val="200"/>
              <a:buFont typeface="Times New Roman"/>
              <a:buChar char="●"/>
            </a:pPr>
            <a:r>
              <a:rPr lang="en" sz="900">
                <a:solidFill>
                  <a:schemeClr val="hlink"/>
                </a:solidFill>
                <a:latin typeface="Times New Roman"/>
                <a:ea typeface="Times New Roman"/>
                <a:cs typeface="Times New Roman"/>
                <a:sym typeface="Times New Roman"/>
              </a:rPr>
              <a:t>Statista, (2025). Collaboration tools and software of critical importance for a remote workforce in selected countries in 2022. </a:t>
            </a:r>
            <a:r>
              <a:rPr lang="en" sz="900" u="sng">
                <a:solidFill>
                  <a:srgbClr val="1155CC"/>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https://www.statista.com/statistics/1368642/important-collaboration-tools-for-remote-work/?srsltid=AfmBOopicIbFJ10Vs-HfqJGglkLx00JIQuAZoyB_8rS80ldnYGhvEkxt</a:t>
            </a:r>
            <a:r>
              <a:rPr lang="en" sz="900">
                <a:solidFill>
                  <a:schemeClr val="hlink"/>
                </a:solidFill>
                <a:latin typeface="Times New Roman"/>
                <a:ea typeface="Times New Roman"/>
                <a:cs typeface="Times New Roman"/>
                <a:sym typeface="Times New Roman"/>
              </a:rPr>
              <a:t> </a:t>
            </a:r>
            <a:endParaRPr sz="900">
              <a:solidFill>
                <a:schemeClr val="hlink"/>
              </a:solidFill>
              <a:latin typeface="Times New Roman"/>
              <a:ea typeface="Times New Roman"/>
              <a:cs typeface="Times New Roman"/>
              <a:sym typeface="Times New Roman"/>
            </a:endParaRPr>
          </a:p>
          <a:p>
            <a:pPr marL="457200" lvl="0" indent="-241300" algn="just" rtl="0">
              <a:lnSpc>
                <a:spcPct val="115000"/>
              </a:lnSpc>
              <a:spcBef>
                <a:spcPts val="0"/>
              </a:spcBef>
              <a:spcAft>
                <a:spcPts val="0"/>
              </a:spcAft>
              <a:buClr>
                <a:schemeClr val="hlink"/>
              </a:buClr>
              <a:buSzPts val="200"/>
              <a:buFont typeface="Times New Roman"/>
              <a:buChar char="●"/>
            </a:pPr>
            <a:r>
              <a:rPr lang="en" sz="900">
                <a:solidFill>
                  <a:schemeClr val="hlink"/>
                </a:solidFill>
                <a:latin typeface="Times New Roman"/>
                <a:ea typeface="Times New Roman"/>
                <a:cs typeface="Times New Roman"/>
                <a:sym typeface="Times New Roman"/>
              </a:rPr>
              <a:t>Statista, (2025). Inflation rate for the Consumer Price Index (CPI) in the United Kingdom from January 2015 to November 2025. </a:t>
            </a:r>
            <a:r>
              <a:rPr lang="en" sz="900" u="sng">
                <a:solidFill>
                  <a:srgbClr val="1155CC"/>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https://www.statista.com/statistics/306648/inflation-rate-consumer-price-index-cpi-united-kingdom-uk/?srsltid=AfmBOopuOB2EJ8k39KKtm3xxTyzwP0mJ6jjPqFGPXq8BBMMq6FHOx_fm</a:t>
            </a:r>
            <a:r>
              <a:rPr lang="en" sz="900">
                <a:solidFill>
                  <a:schemeClr val="hlink"/>
                </a:solidFill>
                <a:latin typeface="Times New Roman"/>
                <a:ea typeface="Times New Roman"/>
                <a:cs typeface="Times New Roman"/>
                <a:sym typeface="Times New Roman"/>
              </a:rPr>
              <a:t> </a:t>
            </a:r>
            <a:endParaRPr sz="900">
              <a:solidFill>
                <a:schemeClr val="hlink"/>
              </a:solidFill>
              <a:latin typeface="Times New Roman"/>
              <a:ea typeface="Times New Roman"/>
              <a:cs typeface="Times New Roman"/>
              <a:sym typeface="Times New Roman"/>
            </a:endParaRPr>
          </a:p>
          <a:p>
            <a:pPr marL="457200" lvl="0" indent="-241300" algn="just" rtl="0">
              <a:lnSpc>
                <a:spcPct val="115000"/>
              </a:lnSpc>
              <a:spcBef>
                <a:spcPts val="0"/>
              </a:spcBef>
              <a:spcAft>
                <a:spcPts val="0"/>
              </a:spcAft>
              <a:buClr>
                <a:schemeClr val="hlink"/>
              </a:buClr>
              <a:buSzPts val="200"/>
              <a:buFont typeface="Times New Roman"/>
              <a:buChar char="●"/>
            </a:pPr>
            <a:r>
              <a:rPr lang="en" sz="900">
                <a:solidFill>
                  <a:schemeClr val="hlink"/>
                </a:solidFill>
                <a:latin typeface="Times New Roman"/>
                <a:ea typeface="Times New Roman"/>
                <a:cs typeface="Times New Roman"/>
                <a:sym typeface="Times New Roman"/>
              </a:rPr>
              <a:t>Statista, (2025). Share of people working remotely, hybrid working, or at work in the United Kingdom from May 2020 to November 2025. </a:t>
            </a:r>
            <a:r>
              <a:rPr lang="en" sz="900" u="sng">
                <a:solidFill>
                  <a:srgbClr val="1155CC"/>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https://www.statista.com/statistics/1207746/coronavirus-working-location-trends-britain/?srsltid=AfmBOoo_t6R2rY3SzinkCkS1uV0_LJC_6MbGNhDwbbjBU2dEOReJoacF</a:t>
            </a:r>
            <a:r>
              <a:rPr lang="en" sz="900">
                <a:solidFill>
                  <a:schemeClr val="hlink"/>
                </a:solidFill>
                <a:latin typeface="Times New Roman"/>
                <a:ea typeface="Times New Roman"/>
                <a:cs typeface="Times New Roman"/>
                <a:sym typeface="Times New Roman"/>
              </a:rPr>
              <a:t> </a:t>
            </a:r>
            <a:endParaRPr sz="900">
              <a:solidFill>
                <a:schemeClr val="hlink"/>
              </a:solidFill>
              <a:latin typeface="Times New Roman"/>
              <a:ea typeface="Times New Roman"/>
              <a:cs typeface="Times New Roman"/>
              <a:sym typeface="Times New Roman"/>
            </a:endParaRPr>
          </a:p>
          <a:p>
            <a:pPr marL="457200" lvl="0" indent="-241300" algn="just" rtl="0">
              <a:lnSpc>
                <a:spcPct val="115000"/>
              </a:lnSpc>
              <a:spcBef>
                <a:spcPts val="0"/>
              </a:spcBef>
              <a:spcAft>
                <a:spcPts val="0"/>
              </a:spcAft>
              <a:buClr>
                <a:schemeClr val="hlink"/>
              </a:buClr>
              <a:buSzPts val="200"/>
              <a:buFont typeface="Times New Roman"/>
              <a:buChar char="●"/>
            </a:pPr>
            <a:r>
              <a:rPr lang="en" sz="900">
                <a:solidFill>
                  <a:schemeClr val="hlink"/>
                </a:solidFill>
                <a:latin typeface="Times New Roman"/>
                <a:ea typeface="Times New Roman"/>
                <a:cs typeface="Times New Roman"/>
                <a:sym typeface="Times New Roman"/>
              </a:rPr>
              <a:t>The Global Economy, (2025). United Kingdom: Political stability. </a:t>
            </a:r>
            <a:r>
              <a:rPr lang="en" sz="900" u="sng">
                <a:solidFill>
                  <a:srgbClr val="1155CC"/>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https://www.theglobaleconomy.com/United-Kingdom/wb_political_stability/</a:t>
            </a:r>
            <a:r>
              <a:rPr lang="en" sz="900">
                <a:solidFill>
                  <a:schemeClr val="hlink"/>
                </a:solidFill>
                <a:latin typeface="Times New Roman"/>
                <a:ea typeface="Times New Roman"/>
                <a:cs typeface="Times New Roman"/>
                <a:sym typeface="Times New Roman"/>
              </a:rPr>
              <a:t> </a:t>
            </a:r>
            <a:endParaRPr sz="900">
              <a:solidFill>
                <a:schemeClr val="hlink"/>
              </a:solidFill>
              <a:latin typeface="Times New Roman"/>
              <a:ea typeface="Times New Roman"/>
              <a:cs typeface="Times New Roman"/>
              <a:sym typeface="Times New Roman"/>
            </a:endParaRPr>
          </a:p>
          <a:p>
            <a:pPr marL="457200" lvl="0" indent="-241300" algn="just" rtl="0">
              <a:lnSpc>
                <a:spcPct val="115000"/>
              </a:lnSpc>
              <a:spcBef>
                <a:spcPts val="0"/>
              </a:spcBef>
              <a:spcAft>
                <a:spcPts val="0"/>
              </a:spcAft>
              <a:buClr>
                <a:schemeClr val="hlink"/>
              </a:buClr>
              <a:buSzPts val="200"/>
              <a:buFont typeface="Times New Roman"/>
              <a:buChar char="●"/>
            </a:pPr>
            <a:r>
              <a:rPr lang="en" sz="900">
                <a:solidFill>
                  <a:srgbClr val="222222"/>
                </a:solidFill>
                <a:highlight>
                  <a:srgbClr val="FFFFFF"/>
                </a:highlight>
                <a:latin typeface="Times New Roman"/>
                <a:ea typeface="Times New Roman"/>
                <a:cs typeface="Times New Roman"/>
                <a:sym typeface="Times New Roman"/>
              </a:rPr>
              <a:t>Trevor, J. and Holweg, M., (2022). Managing the new tensions of hybrid work. </a:t>
            </a:r>
            <a:r>
              <a:rPr lang="en" sz="900" i="1">
                <a:solidFill>
                  <a:srgbClr val="222222"/>
                </a:solidFill>
                <a:highlight>
                  <a:srgbClr val="FFFFFF"/>
                </a:highlight>
                <a:latin typeface="Times New Roman"/>
                <a:ea typeface="Times New Roman"/>
                <a:cs typeface="Times New Roman"/>
                <a:sym typeface="Times New Roman"/>
              </a:rPr>
              <a:t>MIT Sloan Management Review</a:t>
            </a:r>
            <a:r>
              <a:rPr lang="en" sz="900">
                <a:solidFill>
                  <a:srgbClr val="222222"/>
                </a:solidFill>
                <a:highlight>
                  <a:srgbClr val="FFFFFF"/>
                </a:highlight>
                <a:latin typeface="Times New Roman"/>
                <a:ea typeface="Times New Roman"/>
                <a:cs typeface="Times New Roman"/>
                <a:sym typeface="Times New Roman"/>
              </a:rPr>
              <a:t>, </a:t>
            </a:r>
            <a:r>
              <a:rPr lang="en" sz="900" i="1">
                <a:solidFill>
                  <a:srgbClr val="222222"/>
                </a:solidFill>
                <a:highlight>
                  <a:srgbClr val="FFFFFF"/>
                </a:highlight>
                <a:latin typeface="Times New Roman"/>
                <a:ea typeface="Times New Roman"/>
                <a:cs typeface="Times New Roman"/>
                <a:sym typeface="Times New Roman"/>
              </a:rPr>
              <a:t>64</a:t>
            </a:r>
            <a:r>
              <a:rPr lang="en" sz="900">
                <a:solidFill>
                  <a:srgbClr val="222222"/>
                </a:solidFill>
                <a:highlight>
                  <a:srgbClr val="FFFFFF"/>
                </a:highlight>
                <a:latin typeface="Times New Roman"/>
                <a:ea typeface="Times New Roman"/>
                <a:cs typeface="Times New Roman"/>
                <a:sym typeface="Times New Roman"/>
              </a:rPr>
              <a:t>(2). </a:t>
            </a:r>
            <a:endParaRPr sz="500">
              <a:solidFill>
                <a:srgbClr val="222222"/>
              </a:solidFill>
              <a:latin typeface="Times New Roman"/>
              <a:ea typeface="Times New Roman"/>
              <a:cs typeface="Times New Roman"/>
              <a:sym typeface="Times New Roman"/>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33"/>
        <p:cNvGrpSpPr/>
        <p:nvPr/>
      </p:nvGrpSpPr>
      <p:grpSpPr>
        <a:xfrm>
          <a:off x="0" y="0"/>
          <a:ext cx="0" cy="0"/>
          <a:chOff x="0" y="0"/>
          <a:chExt cx="0" cy="0"/>
        </a:xfrm>
      </p:grpSpPr>
      <p:pic>
        <p:nvPicPr>
          <p:cNvPr id="334" name="Google Shape;334;p47"/>
          <p:cNvPicPr preferRelativeResize="0"/>
          <p:nvPr/>
        </p:nvPicPr>
        <p:blipFill rotWithShape="1">
          <a:blip r:embed="rId3">
            <a:alphaModFix/>
          </a:blip>
          <a:srcRect b="8382"/>
          <a:stretch/>
        </p:blipFill>
        <p:spPr>
          <a:xfrm>
            <a:off x="0" y="0"/>
            <a:ext cx="9144000" cy="5143500"/>
          </a:xfrm>
          <a:prstGeom prst="rect">
            <a:avLst/>
          </a:prstGeom>
          <a:noFill/>
          <a:ln>
            <a:noFill/>
          </a:ln>
        </p:spPr>
      </p:pic>
    </p:spTree>
  </p:cSld>
  <p:clrMapOvr>
    <a:masterClrMapping/>
  </p:clrMapOvr>
</p:sld>
</file>

<file path=ppt/theme/theme1.xml><?xml version="1.0" encoding="utf-8"?>
<a:theme xmlns:a="http://schemas.openxmlformats.org/drawingml/2006/main" name="Science Presentation">
  <a:themeElements>
    <a:clrScheme name="Simple Light">
      <a:dk1>
        <a:srgbClr val="005088"/>
      </a:dk1>
      <a:lt1>
        <a:srgbClr val="F3F0DF"/>
      </a:lt1>
      <a:dk2>
        <a:srgbClr val="121212"/>
      </a:dk2>
      <a:lt2>
        <a:srgbClr val="D0E0E3"/>
      </a:lt2>
      <a:accent1>
        <a:srgbClr val="11CAA0"/>
      </a:accent1>
      <a:accent2>
        <a:srgbClr val="6D6D6B"/>
      </a:accent2>
      <a:accent3>
        <a:srgbClr val="FFFFFF"/>
      </a:accent3>
      <a:accent4>
        <a:srgbClr val="656839"/>
      </a:accent4>
      <a:accent5>
        <a:srgbClr val="774936"/>
      </a:accent5>
      <a:accent6>
        <a:srgbClr val="C492B1"/>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2106</Words>
  <Application>Microsoft Office PowerPoint</Application>
  <PresentationFormat>On-screen Show (16:9)</PresentationFormat>
  <Paragraphs>101</Paragraphs>
  <Slides>16</Slides>
  <Notes>16</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Science Presentation</vt:lpstr>
      <vt:lpstr>Contemporary Themes In the Hotel and Hospitality Sector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
  <cp:revision>21</cp:revision>
  <dcterms:modified xsi:type="dcterms:W3CDTF">2026-02-22T17:32:10Z</dcterms:modified>
</cp:coreProperties>
</file>