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3"/>
  </p:notesMasterIdLst>
  <p:handoutMasterIdLst>
    <p:handoutMasterId r:id="rId14"/>
  </p:handoutMasterIdLst>
  <p:sldIdLst>
    <p:sldId id="368" r:id="rId2"/>
    <p:sldId id="257" r:id="rId3"/>
    <p:sldId id="334" r:id="rId4"/>
    <p:sldId id="335" r:id="rId5"/>
    <p:sldId id="363" r:id="rId6"/>
    <p:sldId id="364" r:id="rId7"/>
    <p:sldId id="366" r:id="rId8"/>
    <p:sldId id="338" r:id="rId9"/>
    <p:sldId id="351" r:id="rId10"/>
    <p:sldId id="367" r:id="rId11"/>
    <p:sldId id="339" r:id="rId1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30" autoAdjust="0"/>
    <p:restoredTop sz="94576" autoAdjust="0"/>
  </p:normalViewPr>
  <p:slideViewPr>
    <p:cSldViewPr>
      <p:cViewPr varScale="1">
        <p:scale>
          <a:sx n="82" d="100"/>
          <a:sy n="82" d="100"/>
        </p:scale>
        <p:origin x="1358" y="7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11154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AAB94-5360-49DA-B739-22143F646F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-315416"/>
            <a:ext cx="8229600" cy="1143000"/>
          </a:xfrm>
        </p:spPr>
        <p:txBody>
          <a:bodyPr/>
          <a:lstStyle/>
          <a:p>
            <a:r>
              <a:rPr lang="en-GB" dirty="0"/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D630C5-4EAC-4584-9164-9E75C33120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692696"/>
            <a:ext cx="8229600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Effective Presentation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Storytelling Techniques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Visual Communication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Prototype Demonstrations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Professional Communication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71720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FA5C5-C849-B970-68A3-4C29CCA54A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243408"/>
            <a:ext cx="8229600" cy="1143000"/>
          </a:xfrm>
        </p:spPr>
        <p:txBody>
          <a:bodyPr/>
          <a:lstStyle/>
          <a:p>
            <a:r>
              <a:rPr lang="en-GB" dirty="0"/>
              <a:t>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54B4D-9395-2188-EB49-6F9BC5381D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764704"/>
            <a:ext cx="8641655" cy="3917032"/>
          </a:xfrm>
        </p:spPr>
        <p:txBody>
          <a:bodyPr/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Communication is an important professional skill within computing because developers and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must explain technical ideas clearly to users, clients, managers, and stakeholders.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0E2948-EF0F-4E8F-3A24-543299D6A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056E12-F614-7350-6DEF-917A94F41F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693918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7D8540-3CA5-6F88-E5A2-E2D422DB4A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62225-1E08-FFD6-DF9E-C8DA5FEE6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65923" y="-243408"/>
            <a:ext cx="9299376" cy="1143000"/>
          </a:xfrm>
        </p:spPr>
        <p:txBody>
          <a:bodyPr/>
          <a:lstStyle/>
          <a:p>
            <a:r>
              <a:rPr lang="en-GB" dirty="0"/>
              <a:t>Effective Presentations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75C07-8987-D410-577D-C206AF1618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1" y="620688"/>
            <a:ext cx="8953941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Effective presentations should explain the problem being addressed, research findings, proposed solution, technical implementation, and evaluation outcomes.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 clear structure helps audiences understand the purpose and value of the project.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6D2299-BC26-A3B5-32DA-E03FB96898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D7F9AB-A080-7EB4-F55C-84C607CFC5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726828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6B88E8-7D73-5755-F606-12F8572003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BE6ED0-DF9D-A9EE-991E-910AB125CB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65923" y="-243408"/>
            <a:ext cx="9299376" cy="1143000"/>
          </a:xfrm>
        </p:spPr>
        <p:txBody>
          <a:bodyPr/>
          <a:lstStyle/>
          <a:p>
            <a:r>
              <a:rPr lang="en-GB" dirty="0"/>
              <a:t>Storytelling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97F6D8-E681-0493-8537-10973AC5D8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1" y="620688"/>
            <a:ext cx="8953941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Storytelling techniques can improve presentations by making technical information more engaging and relatable.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Presentations should focus on the significance of the problem, the innovation behind the solution, and the positive impact on users or communities.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CA02DA-43BB-1C85-E1A8-DD634326DA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0E34C6-F0D3-26A3-512A-1249BDA31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854494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C3D95F-4BF0-F0CE-42EC-E39519B09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69633"/>
            <a:ext cx="8939336" cy="1143000"/>
          </a:xfrm>
        </p:spPr>
        <p:txBody>
          <a:bodyPr/>
          <a:lstStyle/>
          <a:p>
            <a:r>
              <a:rPr lang="en-GB" dirty="0"/>
              <a:t>Visual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527DF2-6934-146D-B568-0ECACC64CB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132" y="836712"/>
            <a:ext cx="8939336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Visual communication is also important.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Slides should be clear,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organised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and visually consistent.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Too much text can make presentations difficult to follow, while diagrams, screenshots, and demonstrations can improve understanding.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9B31AB-0917-59FC-8167-DCE7D8A1A8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1B8252-7280-A471-7706-6692D119B1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08867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F29E0E-40A7-9ED3-3E64-E3D2680752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1FCD68-FA95-D3BB-FBA8-A835D2A2F3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6836" y="-169633"/>
            <a:ext cx="9227368" cy="1143000"/>
          </a:xfrm>
        </p:spPr>
        <p:txBody>
          <a:bodyPr/>
          <a:lstStyle/>
          <a:p>
            <a:r>
              <a:rPr lang="en-GB" dirty="0"/>
              <a:t>Prototype Demonstrations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AC81C4-BE60-6900-4D37-1339DFD271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4334" y="692696"/>
            <a:ext cx="8720154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Prototype demonstrations should focus on key features and user benefits.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Demonstrations should remain simple and reliable to reduce the risk of technical problems during presentations.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A74F25-D512-9256-6A03-D9D6DD3804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22798C-F562-0C9C-DA9B-B24234EA0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051738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425116-A3E0-6AC1-E457-4ABA96B50B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DF7DCB-269E-FD98-BA34-33649723D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0893" y="-315416"/>
            <a:ext cx="9155360" cy="1143000"/>
          </a:xfrm>
        </p:spPr>
        <p:txBody>
          <a:bodyPr/>
          <a:lstStyle/>
          <a:p>
            <a:r>
              <a:rPr lang="en-GB" dirty="0"/>
              <a:t>Professional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41697D-95EF-EEF2-0DDB-64C156E6DF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343" y="548680"/>
            <a:ext cx="8875123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Professional communication also includes teamwork and collaboration.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Team members should support one another during presentations and contribute equally where possible.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endParaRPr lang="en-US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0481D5-264B-BF01-3A61-592F626BB4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C6A9BB-5402-95B9-9B98-9051CB8291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200204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9B582-7A3B-A539-D6B8-A3AA655D07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57393"/>
            <a:ext cx="8229600" cy="1143000"/>
          </a:xfrm>
        </p:spPr>
        <p:txBody>
          <a:bodyPr/>
          <a:lstStyle/>
          <a:p>
            <a:r>
              <a:rPr lang="en-GB" b="1" dirty="0"/>
              <a:t>Questions &amp; Answers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76A2BB-1816-FDC1-EBC6-9BE759D0DF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36E946-6D14-A949-84C5-899D612125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24836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3EBCE-89FE-A63F-90E8-374E90F78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34B363-878A-C86C-9058-77B271F3E2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D3FB33-2B18-5EFC-4CC5-E0585322AF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BC9B21-E3FA-DE6F-2567-F057A63BE4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39574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C0C095-B1B6-C209-E708-A190AE89E7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F1C5F-6347-C96F-350F-DDC66C0086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7379" y="-315416"/>
            <a:ext cx="8939336" cy="1143000"/>
          </a:xfrm>
        </p:spPr>
        <p:txBody>
          <a:bodyPr/>
          <a:lstStyle/>
          <a:p>
            <a:r>
              <a:rPr lang="en-GB" dirty="0"/>
              <a:t>Peer 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6CCE4E-9643-0808-04D8-EAAAFFF510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719" y="620688"/>
            <a:ext cx="8771184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Peer feedback is valuable because different users may identify usability problems or technical issues that developers did not notice.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Testing and feedback help teams refine their systems and improve overall quality.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1CEED0-2E18-6E42-E3AC-0C462360ED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8C87D7-2FF7-6CEB-89A2-0EC1FCD3F0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3074710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271</Words>
  <Application>Microsoft Office PowerPoint</Application>
  <PresentationFormat>On-screen Show (4:3)</PresentationFormat>
  <Paragraphs>47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Myriad Pro</vt:lpstr>
      <vt:lpstr>Verdana</vt:lpstr>
      <vt:lpstr>Wingdings</vt:lpstr>
      <vt:lpstr>20140311PresentationUWTSDTemplate</vt:lpstr>
      <vt:lpstr>PowerPoint Presentation</vt:lpstr>
      <vt:lpstr>Learning Objectives</vt:lpstr>
      <vt:lpstr>COMMUNICATION</vt:lpstr>
      <vt:lpstr>Effective Presentations</vt:lpstr>
      <vt:lpstr>Storytelling Techniques</vt:lpstr>
      <vt:lpstr>Visual Communication</vt:lpstr>
      <vt:lpstr>Prototype Demonstrations</vt:lpstr>
      <vt:lpstr>Professional Communication</vt:lpstr>
      <vt:lpstr>Questions &amp; Answers</vt:lpstr>
      <vt:lpstr>PowerPoint Presentation</vt:lpstr>
      <vt:lpstr>Peer Feedback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Mobolanle Bello</cp:lastModifiedBy>
  <cp:revision>56</cp:revision>
  <cp:lastPrinted>2018-07-09T15:27:01Z</cp:lastPrinted>
  <dcterms:created xsi:type="dcterms:W3CDTF">2002-10-07T19:43:58Z</dcterms:created>
  <dcterms:modified xsi:type="dcterms:W3CDTF">2026-05-17T20:25:51Z</dcterms:modified>
</cp:coreProperties>
</file>