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3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C04444-9FB3-4067-ADF2-0622F2EA0D7F}" v="271" dt="2025-10-19T22:33:11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2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is hamid" userId="6e00e54c3072b760" providerId="LiveId" clId="{7CD03C02-1B9A-48A2-88BB-56004BDC3CAF}"/>
    <pc:docChg chg="undo custSel addSld delSld modSld">
      <pc:chgData name="shamis hamid" userId="6e00e54c3072b760" providerId="LiveId" clId="{7CD03C02-1B9A-48A2-88BB-56004BDC3CAF}" dt="2025-10-19T22:35:23.078" v="720" actId="20577"/>
      <pc:docMkLst>
        <pc:docMk/>
      </pc:docMkLst>
      <pc:sldChg chg="addSp delSp modSp mod">
        <pc:chgData name="shamis hamid" userId="6e00e54c3072b760" providerId="LiveId" clId="{7CD03C02-1B9A-48A2-88BB-56004BDC3CAF}" dt="2025-10-19T22:29:45.684" v="624" actId="1076"/>
        <pc:sldMkLst>
          <pc:docMk/>
          <pc:sldMk cId="2910776330" sldId="256"/>
        </pc:sldMkLst>
        <pc:spChg chg="mod">
          <ac:chgData name="shamis hamid" userId="6e00e54c3072b760" providerId="LiveId" clId="{7CD03C02-1B9A-48A2-88BB-56004BDC3CAF}" dt="2025-10-19T16:12:34.282" v="419" actId="1076"/>
          <ac:spMkLst>
            <pc:docMk/>
            <pc:sldMk cId="2910776330" sldId="256"/>
            <ac:spMk id="2" creationId="{1FDF2B95-755F-B38A-2EC2-4E96FD63E354}"/>
          </ac:spMkLst>
        </pc:spChg>
        <pc:spChg chg="add del mod">
          <ac:chgData name="shamis hamid" userId="6e00e54c3072b760" providerId="LiveId" clId="{7CD03C02-1B9A-48A2-88BB-56004BDC3CAF}" dt="2025-10-19T15:47:37.595" v="180" actId="478"/>
          <ac:spMkLst>
            <pc:docMk/>
            <pc:sldMk cId="2910776330" sldId="256"/>
            <ac:spMk id="3" creationId="{2C675F28-C60F-4757-D2AF-89F3C16D8A6C}"/>
          </ac:spMkLst>
        </pc:spChg>
        <pc:spChg chg="mod">
          <ac:chgData name="shamis hamid" userId="6e00e54c3072b760" providerId="LiveId" clId="{7CD03C02-1B9A-48A2-88BB-56004BDC3CAF}" dt="2025-10-19T22:29:03.430" v="622" actId="2711"/>
          <ac:spMkLst>
            <pc:docMk/>
            <pc:sldMk cId="2910776330" sldId="256"/>
            <ac:spMk id="4" creationId="{7EFEB331-EC7B-84EC-CB7D-93286F9E7BD1}"/>
          </ac:spMkLst>
        </pc:spChg>
        <pc:picChg chg="del">
          <ac:chgData name="shamis hamid" userId="6e00e54c3072b760" providerId="LiveId" clId="{7CD03C02-1B9A-48A2-88BB-56004BDC3CAF}" dt="2025-10-19T15:39:31.634" v="5" actId="478"/>
          <ac:picMkLst>
            <pc:docMk/>
            <pc:sldMk cId="2910776330" sldId="256"/>
            <ac:picMk id="5" creationId="{30BDCBC9-70E1-3D67-E2AE-C6748BA88D24}"/>
          </ac:picMkLst>
        </pc:picChg>
        <pc:picChg chg="add mod">
          <ac:chgData name="shamis hamid" userId="6e00e54c3072b760" providerId="LiveId" clId="{7CD03C02-1B9A-48A2-88BB-56004BDC3CAF}" dt="2025-10-19T22:29:45.684" v="624" actId="1076"/>
          <ac:picMkLst>
            <pc:docMk/>
            <pc:sldMk cId="2910776330" sldId="256"/>
            <ac:picMk id="2052" creationId="{DE8614B6-28B8-DB46-9A8B-9F54B6988663}"/>
          </ac:picMkLst>
        </pc:picChg>
      </pc:sldChg>
      <pc:sldChg chg="del">
        <pc:chgData name="shamis hamid" userId="6e00e54c3072b760" providerId="LiveId" clId="{7CD03C02-1B9A-48A2-88BB-56004BDC3CAF}" dt="2025-10-19T16:17:15.970" v="523" actId="2696"/>
        <pc:sldMkLst>
          <pc:docMk/>
          <pc:sldMk cId="88520197" sldId="257"/>
        </pc:sldMkLst>
      </pc:sldChg>
      <pc:sldChg chg="addSp delSp modSp mod">
        <pc:chgData name="shamis hamid" userId="6e00e54c3072b760" providerId="LiveId" clId="{7CD03C02-1B9A-48A2-88BB-56004BDC3CAF}" dt="2025-10-19T22:21:11.669" v="613" actId="20577"/>
        <pc:sldMkLst>
          <pc:docMk/>
          <pc:sldMk cId="3366244717" sldId="258"/>
        </pc:sldMkLst>
        <pc:spChg chg="mod">
          <ac:chgData name="shamis hamid" userId="6e00e54c3072b760" providerId="LiveId" clId="{7CD03C02-1B9A-48A2-88BB-56004BDC3CAF}" dt="2025-10-19T15:56:15.278" v="289" actId="255"/>
          <ac:spMkLst>
            <pc:docMk/>
            <pc:sldMk cId="3366244717" sldId="258"/>
            <ac:spMk id="2" creationId="{F7031F8D-1546-DED8-4897-8462CFC838F6}"/>
          </ac:spMkLst>
        </pc:spChg>
        <pc:spChg chg="add">
          <ac:chgData name="shamis hamid" userId="6e00e54c3072b760" providerId="LiveId" clId="{7CD03C02-1B9A-48A2-88BB-56004BDC3CAF}" dt="2025-10-19T15:45:20.392" v="167"/>
          <ac:spMkLst>
            <pc:docMk/>
            <pc:sldMk cId="3366244717" sldId="258"/>
            <ac:spMk id="3" creationId="{42FFC4E5-03E4-3037-6CC6-899514589998}"/>
          </ac:spMkLst>
        </pc:spChg>
        <pc:spChg chg="add mod">
          <ac:chgData name="shamis hamid" userId="6e00e54c3072b760" providerId="LiveId" clId="{7CD03C02-1B9A-48A2-88BB-56004BDC3CAF}" dt="2025-10-19T22:21:11.669" v="613" actId="20577"/>
          <ac:spMkLst>
            <pc:docMk/>
            <pc:sldMk cId="3366244717" sldId="258"/>
            <ac:spMk id="4" creationId="{3B47D3A8-6CD6-5FA1-9035-5493330B4C52}"/>
          </ac:spMkLst>
        </pc:spChg>
        <pc:spChg chg="del mod">
          <ac:chgData name="shamis hamid" userId="6e00e54c3072b760" providerId="LiveId" clId="{7CD03C02-1B9A-48A2-88BB-56004BDC3CAF}" dt="2025-10-19T15:45:24.417" v="169"/>
          <ac:spMkLst>
            <pc:docMk/>
            <pc:sldMk cId="3366244717" sldId="258"/>
            <ac:spMk id="6" creationId="{F2E76AA7-5A41-8480-1875-C9B73B2FDBEB}"/>
          </ac:spMkLst>
        </pc:spChg>
        <pc:picChg chg="del">
          <ac:chgData name="shamis hamid" userId="6e00e54c3072b760" providerId="LiveId" clId="{7CD03C02-1B9A-48A2-88BB-56004BDC3CAF}" dt="2025-10-19T15:46:21.805" v="175" actId="478"/>
          <ac:picMkLst>
            <pc:docMk/>
            <pc:sldMk cId="3366244717" sldId="258"/>
            <ac:picMk id="7" creationId="{AE80DF24-D10A-9A39-E481-D112DEDFE198}"/>
          </ac:picMkLst>
        </pc:picChg>
        <pc:picChg chg="del">
          <ac:chgData name="shamis hamid" userId="6e00e54c3072b760" providerId="LiveId" clId="{7CD03C02-1B9A-48A2-88BB-56004BDC3CAF}" dt="2025-10-19T15:46:22.934" v="176" actId="478"/>
          <ac:picMkLst>
            <pc:docMk/>
            <pc:sldMk cId="3366244717" sldId="258"/>
            <ac:picMk id="9" creationId="{229EC19A-8768-85D3-E71C-61E7C7E10BC0}"/>
          </ac:picMkLst>
        </pc:picChg>
        <pc:picChg chg="add mod">
          <ac:chgData name="shamis hamid" userId="6e00e54c3072b760" providerId="LiveId" clId="{7CD03C02-1B9A-48A2-88BB-56004BDC3CAF}" dt="2025-10-19T15:49:41.391" v="192" actId="14100"/>
          <ac:picMkLst>
            <pc:docMk/>
            <pc:sldMk cId="3366244717" sldId="258"/>
            <ac:picMk id="1028" creationId="{447E722A-4DBE-6751-81E4-F9B92466BDDC}"/>
          </ac:picMkLst>
        </pc:picChg>
        <pc:picChg chg="add mod">
          <ac:chgData name="shamis hamid" userId="6e00e54c3072b760" providerId="LiveId" clId="{7CD03C02-1B9A-48A2-88BB-56004BDC3CAF}" dt="2025-10-19T15:51:08.040" v="195" actId="1076"/>
          <ac:picMkLst>
            <pc:docMk/>
            <pc:sldMk cId="3366244717" sldId="258"/>
            <ac:picMk id="1030" creationId="{1D200628-B6C3-A17F-907C-EDBA03159246}"/>
          </ac:picMkLst>
        </pc:picChg>
      </pc:sldChg>
      <pc:sldChg chg="addSp delSp modSp mod">
        <pc:chgData name="shamis hamid" userId="6e00e54c3072b760" providerId="LiveId" clId="{7CD03C02-1B9A-48A2-88BB-56004BDC3CAF}" dt="2025-10-19T15:57:37.517" v="310" actId="1035"/>
        <pc:sldMkLst>
          <pc:docMk/>
          <pc:sldMk cId="921589186" sldId="259"/>
        </pc:sldMkLst>
        <pc:spChg chg="mod">
          <ac:chgData name="shamis hamid" userId="6e00e54c3072b760" providerId="LiveId" clId="{7CD03C02-1B9A-48A2-88BB-56004BDC3CAF}" dt="2025-10-19T15:55:25.274" v="286" actId="1076"/>
          <ac:spMkLst>
            <pc:docMk/>
            <pc:sldMk cId="921589186" sldId="259"/>
            <ac:spMk id="2" creationId="{5F073103-3C74-3B62-C3BA-C7D4B09627EB}"/>
          </ac:spMkLst>
        </pc:spChg>
        <pc:spChg chg="del mod">
          <ac:chgData name="shamis hamid" userId="6e00e54c3072b760" providerId="LiveId" clId="{7CD03C02-1B9A-48A2-88BB-56004BDC3CAF}" dt="2025-10-19T15:53:27.541" v="250"/>
          <ac:spMkLst>
            <pc:docMk/>
            <pc:sldMk cId="921589186" sldId="259"/>
            <ac:spMk id="3" creationId="{E3459712-87E1-3366-0C7E-F6DD73205877}"/>
          </ac:spMkLst>
        </pc:spChg>
        <pc:spChg chg="add mod">
          <ac:chgData name="shamis hamid" userId="6e00e54c3072b760" providerId="LiveId" clId="{7CD03C02-1B9A-48A2-88BB-56004BDC3CAF}" dt="2025-10-19T15:54:39.270" v="282" actId="20577"/>
          <ac:spMkLst>
            <pc:docMk/>
            <pc:sldMk cId="921589186" sldId="259"/>
            <ac:spMk id="4" creationId="{EA50CBAB-947F-47A6-6EE8-2020B4F53A17}"/>
          </ac:spMkLst>
        </pc:spChg>
        <pc:picChg chg="add mod">
          <ac:chgData name="shamis hamid" userId="6e00e54c3072b760" providerId="LiveId" clId="{7CD03C02-1B9A-48A2-88BB-56004BDC3CAF}" dt="2025-10-19T15:57:37.517" v="310" actId="1035"/>
          <ac:picMkLst>
            <pc:docMk/>
            <pc:sldMk cId="921589186" sldId="259"/>
            <ac:picMk id="3075" creationId="{C3143B5D-F051-991B-C865-B6A6F7C474D3}"/>
          </ac:picMkLst>
        </pc:picChg>
      </pc:sldChg>
      <pc:sldChg chg="addSp delSp modSp mod">
        <pc:chgData name="shamis hamid" userId="6e00e54c3072b760" providerId="LiveId" clId="{7CD03C02-1B9A-48A2-88BB-56004BDC3CAF}" dt="2025-10-19T16:02:14.576" v="342" actId="1076"/>
        <pc:sldMkLst>
          <pc:docMk/>
          <pc:sldMk cId="1900808418" sldId="260"/>
        </pc:sldMkLst>
        <pc:spChg chg="mod">
          <ac:chgData name="shamis hamid" userId="6e00e54c3072b760" providerId="LiveId" clId="{7CD03C02-1B9A-48A2-88BB-56004BDC3CAF}" dt="2025-10-19T15:59:38.162" v="325" actId="27636"/>
          <ac:spMkLst>
            <pc:docMk/>
            <pc:sldMk cId="1900808418" sldId="260"/>
            <ac:spMk id="2" creationId="{88670292-9B24-B28F-E5F7-F01417398F9F}"/>
          </ac:spMkLst>
        </pc:spChg>
        <pc:spChg chg="del mod">
          <ac:chgData name="shamis hamid" userId="6e00e54c3072b760" providerId="LiveId" clId="{7CD03C02-1B9A-48A2-88BB-56004BDC3CAF}" dt="2025-10-19T15:58:09.444" v="312"/>
          <ac:spMkLst>
            <pc:docMk/>
            <pc:sldMk cId="1900808418" sldId="260"/>
            <ac:spMk id="3" creationId="{C4D26321-058E-CBF8-B440-98C2D07F907E}"/>
          </ac:spMkLst>
        </pc:spChg>
        <pc:spChg chg="add mod">
          <ac:chgData name="shamis hamid" userId="6e00e54c3072b760" providerId="LiveId" clId="{7CD03C02-1B9A-48A2-88BB-56004BDC3CAF}" dt="2025-10-19T16:00:29.364" v="331" actId="1076"/>
          <ac:spMkLst>
            <pc:docMk/>
            <pc:sldMk cId="1900808418" sldId="260"/>
            <ac:spMk id="4" creationId="{7CE10FD3-01FB-3B79-8458-D0958FEC20AB}"/>
          </ac:spMkLst>
        </pc:spChg>
        <pc:picChg chg="add mod">
          <ac:chgData name="shamis hamid" userId="6e00e54c3072b760" providerId="LiveId" clId="{7CD03C02-1B9A-48A2-88BB-56004BDC3CAF}" dt="2025-10-19T16:01:34.024" v="338" actId="1076"/>
          <ac:picMkLst>
            <pc:docMk/>
            <pc:sldMk cId="1900808418" sldId="260"/>
            <ac:picMk id="4099" creationId="{F9A95A0F-9847-7B0C-1BB3-98C5DB0AE872}"/>
          </ac:picMkLst>
        </pc:picChg>
        <pc:picChg chg="add mod">
          <ac:chgData name="shamis hamid" userId="6e00e54c3072b760" providerId="LiveId" clId="{7CD03C02-1B9A-48A2-88BB-56004BDC3CAF}" dt="2025-10-19T16:02:14.576" v="342" actId="1076"/>
          <ac:picMkLst>
            <pc:docMk/>
            <pc:sldMk cId="1900808418" sldId="260"/>
            <ac:picMk id="4101" creationId="{A86761EC-F3C1-63C7-086E-5B824D57922A}"/>
          </ac:picMkLst>
        </pc:picChg>
      </pc:sldChg>
      <pc:sldChg chg="addSp delSp modSp mod">
        <pc:chgData name="shamis hamid" userId="6e00e54c3072b760" providerId="LiveId" clId="{7CD03C02-1B9A-48A2-88BB-56004BDC3CAF}" dt="2025-10-19T16:05:40.130" v="366" actId="1076"/>
        <pc:sldMkLst>
          <pc:docMk/>
          <pc:sldMk cId="1450073708" sldId="261"/>
        </pc:sldMkLst>
        <pc:spChg chg="mod">
          <ac:chgData name="shamis hamid" userId="6e00e54c3072b760" providerId="LiveId" clId="{7CD03C02-1B9A-48A2-88BB-56004BDC3CAF}" dt="2025-10-19T16:03:02.325" v="348" actId="14100"/>
          <ac:spMkLst>
            <pc:docMk/>
            <pc:sldMk cId="1450073708" sldId="261"/>
            <ac:spMk id="2" creationId="{1BCFBC4F-7EF9-72FA-4B2F-3A7E42DDCDD2}"/>
          </ac:spMkLst>
        </pc:spChg>
        <pc:spChg chg="add mod">
          <ac:chgData name="shamis hamid" userId="6e00e54c3072b760" providerId="LiveId" clId="{7CD03C02-1B9A-48A2-88BB-56004BDC3CAF}" dt="2025-10-19T16:04:08.329" v="359" actId="1076"/>
          <ac:spMkLst>
            <pc:docMk/>
            <pc:sldMk cId="1450073708" sldId="261"/>
            <ac:spMk id="3" creationId="{19C7A148-F7C5-D80E-1D8D-1AEBB04F1875}"/>
          </ac:spMkLst>
        </pc:spChg>
        <pc:spChg chg="del mod">
          <ac:chgData name="shamis hamid" userId="6e00e54c3072b760" providerId="LiveId" clId="{7CD03C02-1B9A-48A2-88BB-56004BDC3CAF}" dt="2025-10-19T16:03:35.423" v="350"/>
          <ac:spMkLst>
            <pc:docMk/>
            <pc:sldMk cId="1450073708" sldId="261"/>
            <ac:spMk id="6" creationId="{4B7EC979-62E2-3E6F-6DD8-9341F09F0014}"/>
          </ac:spMkLst>
        </pc:spChg>
        <pc:picChg chg="del">
          <ac:chgData name="shamis hamid" userId="6e00e54c3072b760" providerId="LiveId" clId="{7CD03C02-1B9A-48A2-88BB-56004BDC3CAF}" dt="2025-10-19T16:04:10.370" v="360" actId="478"/>
          <ac:picMkLst>
            <pc:docMk/>
            <pc:sldMk cId="1450073708" sldId="261"/>
            <ac:picMk id="7" creationId="{E3064760-2DA1-B340-68E3-095E0C50A13E}"/>
          </ac:picMkLst>
        </pc:picChg>
        <pc:picChg chg="add mod">
          <ac:chgData name="shamis hamid" userId="6e00e54c3072b760" providerId="LiveId" clId="{7CD03C02-1B9A-48A2-88BB-56004BDC3CAF}" dt="2025-10-19T16:05:40.130" v="366" actId="1076"/>
          <ac:picMkLst>
            <pc:docMk/>
            <pc:sldMk cId="1450073708" sldId="261"/>
            <ac:picMk id="5123" creationId="{C21C344C-3749-951F-1C48-6BB317AA3E33}"/>
          </ac:picMkLst>
        </pc:picChg>
      </pc:sldChg>
      <pc:sldChg chg="addSp modSp mod">
        <pc:chgData name="shamis hamid" userId="6e00e54c3072b760" providerId="LiveId" clId="{7CD03C02-1B9A-48A2-88BB-56004BDC3CAF}" dt="2025-10-19T22:35:23.078" v="720" actId="20577"/>
        <pc:sldMkLst>
          <pc:docMk/>
          <pc:sldMk cId="951920412" sldId="263"/>
        </pc:sldMkLst>
        <pc:spChg chg="mod">
          <ac:chgData name="shamis hamid" userId="6e00e54c3072b760" providerId="LiveId" clId="{7CD03C02-1B9A-48A2-88BB-56004BDC3CAF}" dt="2025-10-19T16:06:20.299" v="369" actId="14100"/>
          <ac:spMkLst>
            <pc:docMk/>
            <pc:sldMk cId="951920412" sldId="263"/>
            <ac:spMk id="2" creationId="{8AC5817E-FD6B-3F8E-4D60-A9F8823432D2}"/>
          </ac:spMkLst>
        </pc:spChg>
        <pc:spChg chg="mod">
          <ac:chgData name="shamis hamid" userId="6e00e54c3072b760" providerId="LiveId" clId="{7CD03C02-1B9A-48A2-88BB-56004BDC3CAF}" dt="2025-10-19T16:06:59.640" v="370" actId="6549"/>
          <ac:spMkLst>
            <pc:docMk/>
            <pc:sldMk cId="951920412" sldId="263"/>
            <ac:spMk id="3" creationId="{5ECF11F8-DCC2-8CF5-C672-CAE682C945A1}"/>
          </ac:spMkLst>
        </pc:spChg>
        <pc:graphicFrameChg chg="add mod modGraphic">
          <ac:chgData name="shamis hamid" userId="6e00e54c3072b760" providerId="LiveId" clId="{7CD03C02-1B9A-48A2-88BB-56004BDC3CAF}" dt="2025-10-19T22:35:23.078" v="720" actId="20577"/>
          <ac:graphicFrameMkLst>
            <pc:docMk/>
            <pc:sldMk cId="951920412" sldId="263"/>
            <ac:graphicFrameMk id="4" creationId="{197E888E-F188-D688-AE62-4F00AC961B73}"/>
          </ac:graphicFrameMkLst>
        </pc:graphicFrameChg>
      </pc:sldChg>
      <pc:sldChg chg="del">
        <pc:chgData name="shamis hamid" userId="6e00e54c3072b760" providerId="LiveId" clId="{7CD03C02-1B9A-48A2-88BB-56004BDC3CAF}" dt="2025-10-19T16:17:11.009" v="522" actId="2696"/>
        <pc:sldMkLst>
          <pc:docMk/>
          <pc:sldMk cId="1060793659" sldId="264"/>
        </pc:sldMkLst>
      </pc:sldChg>
      <pc:sldChg chg="modSp mod">
        <pc:chgData name="shamis hamid" userId="6e00e54c3072b760" providerId="LiveId" clId="{7CD03C02-1B9A-48A2-88BB-56004BDC3CAF}" dt="2025-10-19T22:29:26.444" v="623" actId="2711"/>
        <pc:sldMkLst>
          <pc:docMk/>
          <pc:sldMk cId="1042029125" sldId="265"/>
        </pc:sldMkLst>
        <pc:graphicFrameChg chg="mod modGraphic">
          <ac:chgData name="shamis hamid" userId="6e00e54c3072b760" providerId="LiveId" clId="{7CD03C02-1B9A-48A2-88BB-56004BDC3CAF}" dt="2025-10-19T22:29:26.444" v="623" actId="2711"/>
          <ac:graphicFrameMkLst>
            <pc:docMk/>
            <pc:sldMk cId="1042029125" sldId="265"/>
            <ac:graphicFrameMk id="8" creationId="{3ECDCA28-1C50-6B37-2C0D-9441DDB4E684}"/>
          </ac:graphicFrameMkLst>
        </pc:graphicFrameChg>
      </pc:sldChg>
      <pc:sldChg chg="addSp delSp modSp del mod">
        <pc:chgData name="shamis hamid" userId="6e00e54c3072b760" providerId="LiveId" clId="{7CD03C02-1B9A-48A2-88BB-56004BDC3CAF}" dt="2025-10-19T16:17:08.271" v="521" actId="2696"/>
        <pc:sldMkLst>
          <pc:docMk/>
          <pc:sldMk cId="424579055" sldId="266"/>
        </pc:sldMkLst>
        <pc:spChg chg="add del mod">
          <ac:chgData name="shamis hamid" userId="6e00e54c3072b760" providerId="LiveId" clId="{7CD03C02-1B9A-48A2-88BB-56004BDC3CAF}" dt="2025-10-19T16:11:21.223" v="410" actId="478"/>
          <ac:spMkLst>
            <pc:docMk/>
            <pc:sldMk cId="424579055" sldId="266"/>
            <ac:spMk id="3" creationId="{924C17FD-5E6D-1DE8-A1F5-A5AE0B637948}"/>
          </ac:spMkLst>
        </pc:spChg>
        <pc:spChg chg="add">
          <ac:chgData name="shamis hamid" userId="6e00e54c3072b760" providerId="LiveId" clId="{7CD03C02-1B9A-48A2-88BB-56004BDC3CAF}" dt="2025-10-19T16:09:05.303" v="380"/>
          <ac:spMkLst>
            <pc:docMk/>
            <pc:sldMk cId="424579055" sldId="266"/>
            <ac:spMk id="4" creationId="{5799A121-053E-DEF7-2F1D-C322CFD3D877}"/>
          </ac:spMkLst>
        </pc:spChg>
        <pc:spChg chg="add del">
          <ac:chgData name="shamis hamid" userId="6e00e54c3072b760" providerId="LiveId" clId="{7CD03C02-1B9A-48A2-88BB-56004BDC3CAF}" dt="2025-10-19T16:09:14.476" v="384" actId="478"/>
          <ac:spMkLst>
            <pc:docMk/>
            <pc:sldMk cId="424579055" sldId="266"/>
            <ac:spMk id="5" creationId="{3CD3586E-E13F-1A90-B3C0-8437A8724399}"/>
          </ac:spMkLst>
        </pc:spChg>
        <pc:spChg chg="add mod">
          <ac:chgData name="shamis hamid" userId="6e00e54c3072b760" providerId="LiveId" clId="{7CD03C02-1B9A-48A2-88BB-56004BDC3CAF}" dt="2025-10-19T16:09:11.475" v="383" actId="478"/>
          <ac:spMkLst>
            <pc:docMk/>
            <pc:sldMk cId="424579055" sldId="266"/>
            <ac:spMk id="6" creationId="{B2500715-36C5-A331-D0E1-A8E1C23863FC}"/>
          </ac:spMkLst>
        </pc:spChg>
        <pc:spChg chg="add mod">
          <ac:chgData name="shamis hamid" userId="6e00e54c3072b760" providerId="LiveId" clId="{7CD03C02-1B9A-48A2-88BB-56004BDC3CAF}" dt="2025-10-19T16:11:39.998" v="414" actId="14100"/>
          <ac:spMkLst>
            <pc:docMk/>
            <pc:sldMk cId="424579055" sldId="266"/>
            <ac:spMk id="7" creationId="{FDBA2224-9C98-FB68-9559-E85B0CD91237}"/>
          </ac:spMkLst>
        </pc:spChg>
        <pc:spChg chg="add del mod">
          <ac:chgData name="shamis hamid" userId="6e00e54c3072b760" providerId="LiveId" clId="{7CD03C02-1B9A-48A2-88BB-56004BDC3CAF}" dt="2025-10-19T16:11:35.944" v="413" actId="478"/>
          <ac:spMkLst>
            <pc:docMk/>
            <pc:sldMk cId="424579055" sldId="266"/>
            <ac:spMk id="8" creationId="{283502B9-CEFD-81D1-475D-0E228B389EBE}"/>
          </ac:spMkLst>
        </pc:spChg>
      </pc:sldChg>
      <pc:sldChg chg="addSp delSp modSp add mod">
        <pc:chgData name="shamis hamid" userId="6e00e54c3072b760" providerId="LiveId" clId="{7CD03C02-1B9A-48A2-88BB-56004BDC3CAF}" dt="2025-10-19T22:34:36.035" v="703" actId="20577"/>
        <pc:sldMkLst>
          <pc:docMk/>
          <pc:sldMk cId="2213401033" sldId="266"/>
        </pc:sldMkLst>
        <pc:spChg chg="mod">
          <ac:chgData name="shamis hamid" userId="6e00e54c3072b760" providerId="LiveId" clId="{7CD03C02-1B9A-48A2-88BB-56004BDC3CAF}" dt="2025-10-19T16:17:42.012" v="534" actId="20577"/>
          <ac:spMkLst>
            <pc:docMk/>
            <pc:sldMk cId="2213401033" sldId="266"/>
            <ac:spMk id="2" creationId="{E38A9FAD-2567-424E-68A6-8945F6D257DD}"/>
          </ac:spMkLst>
        </pc:spChg>
        <pc:spChg chg="del mod">
          <ac:chgData name="shamis hamid" userId="6e00e54c3072b760" providerId="LiveId" clId="{7CD03C02-1B9A-48A2-88BB-56004BDC3CAF}" dt="2025-10-19T16:17:58.577" v="539" actId="478"/>
          <ac:spMkLst>
            <pc:docMk/>
            <pc:sldMk cId="2213401033" sldId="266"/>
            <ac:spMk id="3" creationId="{42FEA2F1-1105-CD39-58BA-C05030A6FED2}"/>
          </ac:spMkLst>
        </pc:spChg>
        <pc:spChg chg="add mod">
          <ac:chgData name="shamis hamid" userId="6e00e54c3072b760" providerId="LiveId" clId="{7CD03C02-1B9A-48A2-88BB-56004BDC3CAF}" dt="2025-10-19T22:34:36.035" v="703" actId="20577"/>
          <ac:spMkLst>
            <pc:docMk/>
            <pc:sldMk cId="2213401033" sldId="266"/>
            <ac:spMk id="5" creationId="{DB635B80-D99B-8886-6E33-EBFAC0EA593A}"/>
          </ac:spMkLst>
        </pc:spChg>
        <pc:spChg chg="add del mod">
          <ac:chgData name="shamis hamid" userId="6e00e54c3072b760" providerId="LiveId" clId="{7CD03C02-1B9A-48A2-88BB-56004BDC3CAF}" dt="2025-10-19T16:18:00.562" v="541" actId="478"/>
          <ac:spMkLst>
            <pc:docMk/>
            <pc:sldMk cId="2213401033" sldId="266"/>
            <ac:spMk id="6" creationId="{09B3145E-0DD8-D126-0436-DE0C8313CEEE}"/>
          </ac:spMkLst>
        </pc:spChg>
        <pc:graphicFrameChg chg="del modGraphic">
          <ac:chgData name="shamis hamid" userId="6e00e54c3072b760" providerId="LiveId" clId="{7CD03C02-1B9A-48A2-88BB-56004BDC3CAF}" dt="2025-10-19T16:17:47.906" v="536" actId="478"/>
          <ac:graphicFrameMkLst>
            <pc:docMk/>
            <pc:sldMk cId="2213401033" sldId="266"/>
            <ac:graphicFrameMk id="4" creationId="{2C74A3FB-793C-58AE-53A1-9BB2B3990CED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B52A-2450-AFA2-4C08-BAC4191992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7BD0FF-DDC1-E3DA-9605-C89F1A0747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74B4A-D6D9-DA11-FCB2-028C913B7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5C0E2-D1C3-FA93-D47E-720C3F914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04CCF8-957A-28A4-C975-F627856F7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061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EA614-16F0-4B33-DCDD-E80DDCB86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297A1-5FBC-2244-4C31-F9A1F3F38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BE386-38BE-10DD-06A8-EAB737C8A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DC849-D008-4FCF-6653-B04900016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5A386-7E3F-6885-FC9C-8C465665F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675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2F0D2-F4EC-7A3D-7CC9-967B5FAE7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009056-D118-10F6-C9CC-550BEC619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E973CF-2C10-320A-A852-B9A9E08A5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455BA0-973B-46D1-7383-A4449326B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436B2-29CF-1549-6DB1-8DBC509F2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55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6C948-101D-BEBA-257F-49293D46D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C5044-6015-0787-FA60-6E6A85EEF5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0D092B-313D-5DD6-D05A-1F1D077358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29C88A-CD61-DA50-0F25-9C57789F9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AD642-E1B9-C043-F112-1FE9663B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6C651-101E-599C-7B6E-779383479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608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FDBCA-4284-7BFC-7E94-BA393A27F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BBBAA1-C828-03DF-6EB6-EDBDEE995F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7BDFAE-F96E-663E-BCE6-24EC605B6F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A13AFB-744A-D359-6FC6-7B34A83CE4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8E792A-31C7-654D-17A4-A758D81C3E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B44490-5CD7-BDBA-12C8-B746BCC9A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9018DD-D2B6-8D09-E67F-E7115C376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001D24-19A2-E0A2-4BFF-9D9DB782B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795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F2172-D7E5-C729-4CFE-D4DAA28CE5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519066-F297-1634-38A5-481BFAAE1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CADBE2-3261-3437-55B7-F192A038C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B4122E-DE26-B2FA-9D9F-BFBD59A3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406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135E0-FB06-3A27-3047-242E7A991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F1DD55-1C66-E0A6-DCAF-1B69FC709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40A320-DB3E-95E4-6EAF-247B5DDDD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46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6EB90-3BED-30DD-B631-1AE9163D94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483FF-2E56-F553-80C4-F835E6727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CBE33-7142-43A4-6808-9C84D7205E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2EDD84-7FFC-B1E7-D154-D9EE8FC72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1248B-A869-6124-1816-A5FEE777E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5FA9F8-09D6-2E70-CC60-14C168CC3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23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E07F4-3045-088D-D7B6-721D487E0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9EBFE8-EC2D-F644-9D7A-04218DE443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02A230-9CDA-92AF-CDC5-E28288B311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08CD6-9DB3-D879-5978-1CB2BBB2E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E54BE-526A-7540-EFA0-1010E1EC9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089EB-4B83-4ED5-B26F-F551FF01C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778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8DE85-EE00-7318-48E3-09B6FA98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F2797E-F789-2D3E-176E-8E06D60E27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44B205-AE8E-2131-C4C2-4B5FE48A8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7C4CE-42C9-A2E3-FD1B-452A77763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C002EB-67CA-4033-BB89-F46A9CBA2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032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737226-55FA-AE86-38F7-0AE30CC375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9F4AA4-EC42-DEE6-607C-43898981A8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5F4D4-1297-79D2-BE25-62B28EDBE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2AE47-AC33-8467-9275-44D88696A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4952F-EAE6-4ED5-26BE-73E943C57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30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0303AD-9553-C845-CBF0-3AE9CDDE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23DC6B-7DA5-D8DF-3DD4-818B728149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4A86E-22AF-D622-C5FA-403B6F1ACD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EFA126-189D-40AE-8147-63E888273968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3F2BD5-760B-E70A-A3F2-7CC48D9F95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6DA77-2B9E-6463-5927-9232470038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C8114B-5929-4EA4-AC6E-6B98EF51B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82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720443-919A-BF65-01C2-F83A19F68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3ECDCA28-1C50-6B37-2C0D-9441DDB4E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8647940"/>
              </p:ext>
            </p:extLst>
          </p:nvPr>
        </p:nvGraphicFramePr>
        <p:xfrm>
          <a:off x="1892300" y="1225550"/>
          <a:ext cx="7516813" cy="47161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77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290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16319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STUDENTS NAME 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FOQIA FAROOQ</a:t>
                      </a:r>
                    </a:p>
                  </a:txBody>
                  <a:tcPr marL="91432" marR="91432" marT="45717" marB="45717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78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STUDENTS ID NUMBER 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2424146</a:t>
                      </a:r>
                    </a:p>
                  </a:txBody>
                  <a:tcPr marL="91432" marR="91432" marT="45717" marB="45717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5509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PROGRAMME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CertHE HEALTH &amp; SOCIAL CARE</a:t>
                      </a:r>
                    </a:p>
                  </a:txBody>
                  <a:tcPr marL="91432" marR="91432" marT="45717" marB="45717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7894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DEVELOPMENT WITHIN HEALTH AND SOCIAL CARE</a:t>
                      </a:r>
                    </a:p>
                  </a:txBody>
                  <a:tcPr marL="91432" marR="91432" marT="45717" marB="45717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5509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MODULE CODE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LCHS4009</a:t>
                      </a:r>
                    </a:p>
                  </a:txBody>
                  <a:tcPr marL="91432" marR="91432" marT="45717" marB="45717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6531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ASSIGNMENT TITLE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 PRESENTATION</a:t>
                      </a:r>
                    </a:p>
                  </a:txBody>
                  <a:tcPr marL="91432" marR="91432" marT="45717" marB="45717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6531">
                <a:tc>
                  <a:txBody>
                    <a:bodyPr/>
                    <a:lstStyle/>
                    <a:p>
                      <a:r>
                        <a:rPr lang="en-GB" sz="1800" b="1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NAME</a:t>
                      </a:r>
                    </a:p>
                  </a:txBody>
                  <a:tcPr marL="91432" marR="91432" marT="45717" marB="45717"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accent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OLUFEMI OLURANTI</a:t>
                      </a:r>
                    </a:p>
                  </a:txBody>
                  <a:tcPr marL="91432" marR="91432" marT="45717" marB="45717"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2029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F2B95-755F-B38A-2EC2-4E96FD63E3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2433" y="639446"/>
            <a:ext cx="10476217" cy="595334"/>
          </a:xfrm>
        </p:spPr>
        <p:txBody>
          <a:bodyPr>
            <a:noAutofit/>
          </a:bodyPr>
          <a:lstStyle/>
          <a:p>
            <a:pPr algn="l"/>
            <a:r>
              <a:rPr lang="en-GB" sz="4000" dirty="0">
                <a:latin typeface="Haettenschweiler" panose="020B0706040902060204" pitchFamily="34" charset="0"/>
              </a:rPr>
              <a:t>Personal SWOT Analysis – Professional Development as an Assistant Care Worker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EFEB331-EC7B-84EC-CB7D-93286F9E7BD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6752" y="1444114"/>
            <a:ext cx="10701898" cy="4483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My Role and Professional Development within Health and Social Care</a:t>
            </a:r>
          </a:p>
          <a:p>
            <a:pPr algn="l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Role: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Assistant Care Worker – supporting individuals’ health, wellbeing, and independence.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Purpose: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reflect on my personal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Strengths, Weaknesses, Opportunities, and Threats (SWOT)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for strategic professional growth in the UK Health and Social Care sector.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Goal: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plan how to use my strengths to overcome challenges and progress in my career.</a:t>
            </a:r>
          </a:p>
        </p:txBody>
      </p:sp>
      <p:pic>
        <p:nvPicPr>
          <p:cNvPr id="2052" name="Picture 4" descr="SWOT analysis infographic with icons template has 4 steps such as ...">
            <a:extLst>
              <a:ext uri="{FF2B5EF4-FFF2-40B4-BE49-F238E27FC236}">
                <a16:creationId xmlns:a16="http://schemas.microsoft.com/office/drawing/2014/main" id="{DE8614B6-28B8-DB46-9A8B-9F54B69886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8860" y="16235"/>
            <a:ext cx="1828743" cy="182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776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269DA-4190-CBC3-A409-0227F6C9D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31F8D-1546-DED8-4897-8462CFC83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265" y="273049"/>
            <a:ext cx="3938536" cy="886253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latin typeface="Haettenschweiler" panose="020B0706040902060204" pitchFamily="34" charset="0"/>
              </a:rPr>
              <a:t>Strengths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3B47D3A8-6CD6-5FA1-9035-5493330B4C5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0" y="1927763"/>
            <a:ext cx="9357543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Planning: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 effectively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tasks and manage care schedules, ensuring all service users receive timely support.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US" altLang="en-US" i="1" dirty="0" err="1">
                <a:latin typeface="Arial" panose="020B0604020202020204" pitchFamily="34" charset="0"/>
              </a:rPr>
              <a:t>e</a:t>
            </a:r>
            <a:r>
              <a:rPr kumimoji="0" lang="en-US" altLang="en-US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Planning medication rounds and daily routines efficiently).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Management: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duties effectively, balancing care documentation, client support, and team collaboration.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Attention to Detail: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Ensuring care plans, hygiene protocols, and medication records are accurate and compliant with CQC(Care Quality Control) standards.</a:t>
            </a:r>
          </a:p>
        </p:txBody>
      </p:sp>
      <p:pic>
        <p:nvPicPr>
          <p:cNvPr id="1028" name="Picture 4" descr="Checklist Stock Photos, Pictures &amp; Royalty-Free Images - iStock">
            <a:extLst>
              <a:ext uri="{FF2B5EF4-FFF2-40B4-BE49-F238E27FC236}">
                <a16:creationId xmlns:a16="http://schemas.microsoft.com/office/drawing/2014/main" id="{447E722A-4DBE-6751-81E4-F9B92466BD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2037" y="4966408"/>
            <a:ext cx="2387296" cy="1630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remium Vector | Time management illustration with clock controls and ...">
            <a:extLst>
              <a:ext uri="{FF2B5EF4-FFF2-40B4-BE49-F238E27FC236}">
                <a16:creationId xmlns:a16="http://schemas.microsoft.com/office/drawing/2014/main" id="{1D200628-B6C3-A17F-907C-EDBA031592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2037" y="1954735"/>
            <a:ext cx="2304258" cy="243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6244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C9B897-01B4-7A06-CBD8-CE4E28B4E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3103-3C74-3B62-C3BA-C7D4B09627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" y="57149"/>
            <a:ext cx="11506200" cy="860853"/>
          </a:xfrm>
        </p:spPr>
        <p:txBody>
          <a:bodyPr>
            <a:noAutofit/>
          </a:bodyPr>
          <a:lstStyle/>
          <a:p>
            <a:pPr algn="l"/>
            <a:r>
              <a:rPr lang="en-GB" sz="5400" dirty="0">
                <a:latin typeface="Haettenschweiler" panose="020B0706040902060204" pitchFamily="34" charset="0"/>
              </a:rPr>
              <a:t>Weaknesses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A50CBAB-947F-47A6-6EE8-2020B4F53A17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79375" y="1060917"/>
            <a:ext cx="11024054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Perfectionism: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 can spend excessive time trying to perfect tasks, such as documentation, which may delay completion.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Impact: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This sometimes causes me to work closer to deadlines or spend longer on simple reports.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Improvement Plan: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Setting realistic goals and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prioritising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urgent tasks.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Using feedback to identify when “good enough” meets quality standards.</a:t>
            </a:r>
          </a:p>
        </p:txBody>
      </p:sp>
      <p:pic>
        <p:nvPicPr>
          <p:cNvPr id="3075" name="Picture 3" descr="Hand Stopwatch Paper Documents Stacked Archive Stock Photo 150336410 ...">
            <a:extLst>
              <a:ext uri="{FF2B5EF4-FFF2-40B4-BE49-F238E27FC236}">
                <a16:creationId xmlns:a16="http://schemas.microsoft.com/office/drawing/2014/main" id="{C3143B5D-F051-991B-C865-B6A6F7C474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0650" y="5035550"/>
            <a:ext cx="2982761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1589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B8019-3A81-0849-5A9B-8ED8F61CA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70292-9B24-B28F-E5F7-F01417398F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215" y="355599"/>
            <a:ext cx="4471936" cy="702103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latin typeface="Haettenschweiler" panose="020B0706040902060204" pitchFamily="34" charset="0"/>
              </a:rPr>
              <a:t>Opportunities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CE10FD3-01FB-3B79-8458-D0958FEC20AB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77825" y="1242764"/>
            <a:ext cx="10601325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Training and Qualifications: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 to NVQ/Diploma in Health and Social Care or Care Certificate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(Skills for Care, 2024).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Career Progression: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Opportunities to advance to Senior Care Worker or Nursing Assistant roles.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Professional Networks: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742950" lvl="1" indent="-285750" algn="l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Joining Care Quality Commission (CQC) events, Skills for Care forums, and NHS Learning Hubs.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9" name="Picture 3" descr="Graduation Images, Pictures, Photos - Graduation Photographs | Shutterstock">
            <a:extLst>
              <a:ext uri="{FF2B5EF4-FFF2-40B4-BE49-F238E27FC236}">
                <a16:creationId xmlns:a16="http://schemas.microsoft.com/office/drawing/2014/main" id="{F9A95A0F-9847-7B0C-1BB3-98C5DB0AE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50" y="5086350"/>
            <a:ext cx="2900802" cy="1631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Up arrow - free icon">
            <a:extLst>
              <a:ext uri="{FF2B5EF4-FFF2-40B4-BE49-F238E27FC236}">
                <a16:creationId xmlns:a16="http://schemas.microsoft.com/office/drawing/2014/main" id="{A86761EC-F3C1-63C7-086E-5B824D5792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0625" y="4826000"/>
            <a:ext cx="20320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8084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5C5F1-55C4-5905-A102-42869CEDA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FBC4F-7EF9-72FA-4B2F-3A7E42DDCD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165" y="158749"/>
            <a:ext cx="3278136" cy="100055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Haettenschweiler" panose="020B0706040902060204" pitchFamily="34" charset="0"/>
              </a:rPr>
              <a:t>Threats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9C7A148-F7C5-D80E-1D8D-1AEBB04F187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519165" y="1439893"/>
            <a:ext cx="9363075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Workload and Staff Shortages: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Increasing pressure can lead to burnout or reduced performance.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Policy and Regulation Changes: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New CQC or NHS guidelines may require rapid adaptation.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Competition: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Many professionals seek similar development opportunities.</a:t>
            </a:r>
          </a:p>
        </p:txBody>
      </p:sp>
      <p:pic>
        <p:nvPicPr>
          <p:cNvPr id="5123" name="Picture 3" descr="7,000+ Free Warning Triangle &amp; Warning Images - Pixabay">
            <a:extLst>
              <a:ext uri="{FF2B5EF4-FFF2-40B4-BE49-F238E27FC236}">
                <a16:creationId xmlns:a16="http://schemas.microsoft.com/office/drawing/2014/main" id="{C21C344C-3749-951F-1C48-6BB317AA3E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2915" y="158749"/>
            <a:ext cx="2416938" cy="201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0073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183AD1-C09E-80B3-5687-8EF39624C8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5817E-FD6B-3F8E-4D60-A9F8823432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165" y="196849"/>
            <a:ext cx="8326386" cy="96245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Haettenschweiler" panose="020B0706040902060204" pitchFamily="34" charset="0"/>
              </a:rPr>
              <a:t>Strategic Development Summary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ECF11F8-DCC2-8CF5-C672-CAE682C945A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88924" y="3544409"/>
            <a:ext cx="11166475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800" dirty="0">
              <a:latin typeface="Trade Gothic Next Light" panose="020B04030403030200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ade Gothic Next Light" panose="020B04030403030200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rade Gothic Next Light" panose="020B04030403030200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97E888E-F188-D688-AE62-4F00AC961B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0901"/>
              </p:ext>
            </p:extLst>
          </p:nvPr>
        </p:nvGraphicFramePr>
        <p:xfrm>
          <a:off x="446140" y="1902954"/>
          <a:ext cx="11456936" cy="4206240"/>
        </p:xfrm>
        <a:graphic>
          <a:graphicData uri="http://schemas.openxmlformats.org/drawingml/2006/table">
            <a:tbl>
              <a:tblPr/>
              <a:tblGrid>
                <a:gridCol w="5728468">
                  <a:extLst>
                    <a:ext uri="{9D8B030D-6E8A-4147-A177-3AD203B41FA5}">
                      <a16:colId xmlns:a16="http://schemas.microsoft.com/office/drawing/2014/main" val="1536392788"/>
                    </a:ext>
                  </a:extLst>
                </a:gridCol>
                <a:gridCol w="5728468">
                  <a:extLst>
                    <a:ext uri="{9D8B030D-6E8A-4147-A177-3AD203B41FA5}">
                      <a16:colId xmlns:a16="http://schemas.microsoft.com/office/drawing/2014/main" val="107694416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I’ll Use Them</a:t>
                      </a:r>
                      <a:endParaRPr lang="en-GB" sz="28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749069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 &amp; Time Management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handle workloads efficiently and reduce stress from perfectionism.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56163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Attention to Detail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ensure compliance with CQC standards and maintain high-quality care. </a:t>
                      </a:r>
                      <a:r>
                        <a:rPr lang="en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(CQC, 2024)</a:t>
                      </a:r>
                      <a:endParaRPr lang="en-GB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063130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Continuous Learning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take advantage of training opportunities and career progression.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3030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1920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C3C164-054A-4510-D474-37429AC96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A9FAD-2567-424E-68A6-8945F6D257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165" y="196849"/>
            <a:ext cx="8326386" cy="96245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Haettenschweiler" panose="020B0706040902060204" pitchFamily="34" charset="0"/>
              </a:rPr>
              <a:t>REFERENCES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B635B80-D99B-8886-6E33-EBFAC0EA59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233106"/>
            <a:ext cx="11734800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Skills for Care (2024) </a:t>
            </a:r>
            <a:r>
              <a:rPr kumimoji="0" lang="en-US" altLang="en-U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your career in adult social care.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https://www.skillsforcare.org.uk (Accessed 19 Oct 2025)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 Health Careers (2024) </a:t>
            </a:r>
            <a:r>
              <a:rPr kumimoji="0" lang="en-US" altLang="en-US" sz="3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Roles in adult social care.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Available at:</a:t>
            </a: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https://www.healthcareers.nhs.uk (Accessed 19 Oct 2025).</a:t>
            </a:r>
          </a:p>
          <a:p>
            <a:pPr marL="457200" indent="-4572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Care Quality Commission (2024).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The fundamental standards. </a:t>
            </a:r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Available at https://www.cqc.org.uk/about-us/fundamental-standards</a:t>
            </a:r>
          </a:p>
        </p:txBody>
      </p:sp>
    </p:spTree>
    <p:extLst>
      <p:ext uri="{BB962C8B-B14F-4D97-AF65-F5344CB8AC3E}">
        <p14:creationId xmlns:p14="http://schemas.microsoft.com/office/powerpoint/2010/main" val="22134010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509</Words>
  <Application>Microsoft Office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Haettenschweiler</vt:lpstr>
      <vt:lpstr>Trade Gothic Next Light</vt:lpstr>
      <vt:lpstr>Office Theme</vt:lpstr>
      <vt:lpstr>PowerPoint Presentation</vt:lpstr>
      <vt:lpstr>Personal SWOT Analysis – Professional Development as an Assistant Care Worker</vt:lpstr>
      <vt:lpstr>Strengths</vt:lpstr>
      <vt:lpstr>Weaknesses</vt:lpstr>
      <vt:lpstr>Opportunities</vt:lpstr>
      <vt:lpstr>Threats</vt:lpstr>
      <vt:lpstr>Strategic Development 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shamis hamid</dc:creator>
  <cp:lastModifiedBy>shamis hamid</cp:lastModifiedBy>
  <cp:revision>3</cp:revision>
  <dcterms:created xsi:type="dcterms:W3CDTF">2025-10-12T19:51:06Z</dcterms:created>
  <dcterms:modified xsi:type="dcterms:W3CDTF">2025-10-19T22:35:23Z</dcterms:modified>
</cp:coreProperties>
</file>