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B09E30-BF15-4F1A-B863-56AB224F9A48}" type="datetimeFigureOut">
              <a:rPr lang="en-GB" smtClean="0"/>
              <a:pPr/>
              <a:t>13/02/2012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C333E1-C2CD-4351-AD62-9D14407B773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C333E1-C2CD-4351-AD62-9D14407B7734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1BAA7-F16F-483E-A3CD-ED276B4FAEA6}" type="datetimeFigureOut">
              <a:rPr lang="en-US" smtClean="0"/>
              <a:pPr/>
              <a:t>2/13/2012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A793C-7D5B-44EB-9C13-615A4CABE40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png"/><Relationship Id="rId7" Type="http://schemas.openxmlformats.org/officeDocument/2006/relationships/hyperlink" Target="http://www.cipd.co.u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://www.managers.org.uk/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hyperlink" Target="http://www.accaglobal.com/e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340768"/>
            <a:ext cx="8640960" cy="360040"/>
          </a:xfrm>
        </p:spPr>
        <p:txBody>
          <a:bodyPr>
            <a:noAutofit/>
          </a:bodyPr>
          <a:lstStyle/>
          <a:p>
            <a:r>
              <a:rPr lang="en-GB" sz="2000" b="1" dirty="0" smtClean="0"/>
              <a:t/>
            </a:r>
            <a:br>
              <a:rPr lang="en-GB" sz="2000" b="1" dirty="0" smtClean="0"/>
            </a:br>
            <a:r>
              <a:rPr lang="en-GB" sz="2400" b="1" dirty="0" smtClean="0"/>
              <a:t>Professional Associations at Swansea Business School</a:t>
            </a:r>
            <a:r>
              <a:rPr lang="en-GB" sz="2000" b="1" dirty="0" smtClean="0"/>
              <a:t/>
            </a:r>
            <a:br>
              <a:rPr lang="en-GB" sz="2000" b="1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3068960"/>
            <a:ext cx="7776864" cy="3168352"/>
          </a:xfrm>
        </p:spPr>
        <p:txBody>
          <a:bodyPr>
            <a:normAutofit fontScale="77500" lnSpcReduction="20000"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 </a:t>
            </a:r>
          </a:p>
          <a:p>
            <a:r>
              <a:rPr lang="en-GB" sz="4300" b="1" dirty="0" smtClean="0">
                <a:solidFill>
                  <a:schemeClr val="tx1"/>
                </a:solidFill>
                <a:latin typeface="Calibri" pitchFamily="34" charset="0"/>
              </a:rPr>
              <a:t>Doug </a:t>
            </a:r>
            <a:r>
              <a:rPr lang="en-GB" sz="4300" b="1" dirty="0" err="1" smtClean="0">
                <a:solidFill>
                  <a:schemeClr val="tx1"/>
                </a:solidFill>
                <a:latin typeface="Calibri" pitchFamily="34" charset="0"/>
              </a:rPr>
              <a:t>Strycharczyk</a:t>
            </a:r>
            <a:endParaRPr lang="en-GB" sz="43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en-GB" sz="2400" b="1" dirty="0" smtClean="0">
                <a:solidFill>
                  <a:schemeClr val="tx1"/>
                </a:solidFill>
              </a:rPr>
              <a:t/>
            </a:r>
            <a:br>
              <a:rPr lang="en-GB" sz="2400" b="1" dirty="0" smtClean="0">
                <a:solidFill>
                  <a:schemeClr val="tx1"/>
                </a:solidFill>
              </a:rPr>
            </a:br>
            <a:r>
              <a:rPr lang="en-GB" sz="2400" b="1" i="1" dirty="0" smtClean="0">
                <a:solidFill>
                  <a:schemeClr val="tx1"/>
                </a:solidFill>
              </a:rPr>
              <a:t> </a:t>
            </a:r>
            <a:r>
              <a:rPr lang="en-GB" b="1" dirty="0" smtClean="0">
                <a:solidFill>
                  <a:schemeClr val="tx1"/>
                </a:solidFill>
              </a:rPr>
              <a:t>”Mental Toughness and Leadership- Coaching for success”</a:t>
            </a:r>
          </a:p>
          <a:p>
            <a:r>
              <a:rPr lang="en-GB" b="1" dirty="0" smtClean="0">
                <a:solidFill>
                  <a:schemeClr val="tx1"/>
                </a:solidFill>
              </a:rPr>
              <a:t>AQR Ltd</a:t>
            </a:r>
            <a:endParaRPr lang="en-GB" b="1" dirty="0" smtClean="0">
              <a:solidFill>
                <a:schemeClr val="tx1"/>
              </a:solidFill>
            </a:endParaRPr>
          </a:p>
          <a:p>
            <a:r>
              <a:rPr lang="en-GB" sz="2400" b="1" i="1" smtClean="0">
                <a:solidFill>
                  <a:schemeClr val="tx1"/>
                </a:solidFill>
              </a:rPr>
              <a:t>23 February </a:t>
            </a:r>
            <a:r>
              <a:rPr lang="en-GB" sz="2400" b="1" i="1" smtClean="0">
                <a:solidFill>
                  <a:schemeClr val="tx1"/>
                </a:solidFill>
              </a:rPr>
              <a:t>2012</a:t>
            </a:r>
            <a:r>
              <a:rPr lang="en-GB" sz="2400" b="1" i="1" dirty="0" smtClean="0">
                <a:solidFill>
                  <a:schemeClr val="tx1"/>
                </a:solidFill>
              </a:rPr>
              <a:t>, </a:t>
            </a: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b="1" i="1" dirty="0" smtClean="0">
                <a:solidFill>
                  <a:schemeClr val="tx1"/>
                </a:solidFill>
              </a:rPr>
              <a:t> 6pm in 503</a:t>
            </a:r>
          </a:p>
          <a:p>
            <a:r>
              <a:rPr lang="en-GB" sz="2400" b="1" i="1" dirty="0" smtClean="0">
                <a:solidFill>
                  <a:schemeClr val="tx1"/>
                </a:solidFill>
              </a:rPr>
              <a:t>Open meeting. All tutors and students welcome!</a:t>
            </a:r>
          </a:p>
          <a:p>
            <a:endParaRPr lang="en-GB" sz="2400" b="1" i="1" dirty="0" smtClean="0">
              <a:solidFill>
                <a:schemeClr val="tx1"/>
              </a:solidFill>
            </a:endParaRPr>
          </a:p>
          <a:p>
            <a:endParaRPr lang="en-GB" sz="2400" dirty="0" smtClean="0">
              <a:solidFill>
                <a:schemeClr val="tx1"/>
              </a:solidFill>
            </a:endParaRPr>
          </a:p>
          <a:p>
            <a:endParaRPr lang="en-GB" sz="2400" b="1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1844824"/>
            <a:ext cx="171451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_x0020_1" descr="Swansea Metropolitan Universit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142852"/>
            <a:ext cx="4646890" cy="619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logo-image" descr="Home">
            <a:hlinkClick r:id="rId5" tooltip="Home"/>
          </p:cNvPr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1844824"/>
            <a:ext cx="171451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CIPD">
            <a:hlinkClick r:id="rId7"/>
          </p:cNvPr>
          <p:cNvPicPr/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86644" y="1772816"/>
            <a:ext cx="1214446" cy="936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ACCA - The Global Body for Professional Accounts">
            <a:hlinkClick r:id="rId9"/>
          </p:cNvPr>
          <p:cNvPicPr/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786314" y="1844824"/>
            <a:ext cx="2047883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</Words>
  <Application>Microsoft Office PowerPoint</Application>
  <PresentationFormat>On-screen Show (4:3)</PresentationFormat>
  <Paragraphs>10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Professional Associations at Swansea Business School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 </dc:title>
  <dc:creator>Caryn Gibson</dc:creator>
  <cp:lastModifiedBy>Steve Griffiths</cp:lastModifiedBy>
  <cp:revision>17</cp:revision>
  <dcterms:created xsi:type="dcterms:W3CDTF">2011-08-04T12:59:51Z</dcterms:created>
  <dcterms:modified xsi:type="dcterms:W3CDTF">2012-02-13T10:03:55Z</dcterms:modified>
</cp:coreProperties>
</file>