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703" r:id="rId1"/>
  </p:sldMasterIdLst>
  <p:notesMasterIdLst>
    <p:notesMasterId r:id="rId16"/>
  </p:notesMasterIdLst>
  <p:handoutMasterIdLst>
    <p:handoutMasterId r:id="rId17"/>
  </p:handoutMasterIdLst>
  <p:sldIdLst>
    <p:sldId id="382" r:id="rId2"/>
    <p:sldId id="403" r:id="rId3"/>
    <p:sldId id="415" r:id="rId4"/>
    <p:sldId id="404" r:id="rId5"/>
    <p:sldId id="405" r:id="rId6"/>
    <p:sldId id="406" r:id="rId7"/>
    <p:sldId id="407" r:id="rId8"/>
    <p:sldId id="408" r:id="rId9"/>
    <p:sldId id="409" r:id="rId10"/>
    <p:sldId id="410" r:id="rId11"/>
    <p:sldId id="411" r:id="rId12"/>
    <p:sldId id="412" r:id="rId13"/>
    <p:sldId id="413" r:id="rId14"/>
    <p:sldId id="414" r:id="rId15"/>
  </p:sldIdLst>
  <p:sldSz cx="9906000" cy="6858000" type="A4"/>
  <p:notesSz cx="9747250" cy="6851650"/>
  <p:defaultTextStyle>
    <a:defPPr>
      <a:defRPr lang="en-US"/>
    </a:defPPr>
    <a:lvl1pPr algn="l" rtl="0" eaLnBrk="0" fontAlgn="base" hangingPunct="0">
      <a:lnSpc>
        <a:spcPct val="90000"/>
      </a:lnSpc>
      <a:spcBef>
        <a:spcPct val="30000"/>
      </a:spcBef>
      <a:spcAft>
        <a:spcPct val="0"/>
      </a:spcAft>
      <a:buClr>
        <a:schemeClr val="tx1"/>
      </a:buClr>
      <a:buSzPct val="75000"/>
      <a:buFont typeface="ZapfDingbats" pitchFamily="82" charset="2"/>
      <a:buChar char="l"/>
      <a:defRPr sz="2400" b="1" kern="1200">
        <a:solidFill>
          <a:schemeClr val="tx1"/>
        </a:solidFill>
        <a:latin typeface="Arial" panose="020B0604020202020204" pitchFamily="34" charset="0"/>
        <a:ea typeface="+mn-ea"/>
        <a:cs typeface="+mn-cs"/>
      </a:defRPr>
    </a:lvl1pPr>
    <a:lvl2pPr marL="457200" algn="l" rtl="0" eaLnBrk="0" fontAlgn="base" hangingPunct="0">
      <a:lnSpc>
        <a:spcPct val="90000"/>
      </a:lnSpc>
      <a:spcBef>
        <a:spcPct val="30000"/>
      </a:spcBef>
      <a:spcAft>
        <a:spcPct val="0"/>
      </a:spcAft>
      <a:buClr>
        <a:schemeClr val="tx1"/>
      </a:buClr>
      <a:buSzPct val="75000"/>
      <a:buFont typeface="ZapfDingbats" pitchFamily="82" charset="2"/>
      <a:buChar char="l"/>
      <a:defRPr sz="2400" b="1" kern="1200">
        <a:solidFill>
          <a:schemeClr val="tx1"/>
        </a:solidFill>
        <a:latin typeface="Arial" panose="020B0604020202020204" pitchFamily="34" charset="0"/>
        <a:ea typeface="+mn-ea"/>
        <a:cs typeface="+mn-cs"/>
      </a:defRPr>
    </a:lvl2pPr>
    <a:lvl3pPr marL="914400" algn="l" rtl="0" eaLnBrk="0" fontAlgn="base" hangingPunct="0">
      <a:lnSpc>
        <a:spcPct val="90000"/>
      </a:lnSpc>
      <a:spcBef>
        <a:spcPct val="30000"/>
      </a:spcBef>
      <a:spcAft>
        <a:spcPct val="0"/>
      </a:spcAft>
      <a:buClr>
        <a:schemeClr val="tx1"/>
      </a:buClr>
      <a:buSzPct val="75000"/>
      <a:buFont typeface="ZapfDingbats" pitchFamily="82" charset="2"/>
      <a:buChar char="l"/>
      <a:defRPr sz="2400" b="1" kern="1200">
        <a:solidFill>
          <a:schemeClr val="tx1"/>
        </a:solidFill>
        <a:latin typeface="Arial" panose="020B0604020202020204" pitchFamily="34" charset="0"/>
        <a:ea typeface="+mn-ea"/>
        <a:cs typeface="+mn-cs"/>
      </a:defRPr>
    </a:lvl3pPr>
    <a:lvl4pPr marL="1371600" algn="l" rtl="0" eaLnBrk="0" fontAlgn="base" hangingPunct="0">
      <a:lnSpc>
        <a:spcPct val="90000"/>
      </a:lnSpc>
      <a:spcBef>
        <a:spcPct val="30000"/>
      </a:spcBef>
      <a:spcAft>
        <a:spcPct val="0"/>
      </a:spcAft>
      <a:buClr>
        <a:schemeClr val="tx1"/>
      </a:buClr>
      <a:buSzPct val="75000"/>
      <a:buFont typeface="ZapfDingbats" pitchFamily="82" charset="2"/>
      <a:buChar char="l"/>
      <a:defRPr sz="2400" b="1" kern="1200">
        <a:solidFill>
          <a:schemeClr val="tx1"/>
        </a:solidFill>
        <a:latin typeface="Arial" panose="020B0604020202020204" pitchFamily="34" charset="0"/>
        <a:ea typeface="+mn-ea"/>
        <a:cs typeface="+mn-cs"/>
      </a:defRPr>
    </a:lvl4pPr>
    <a:lvl5pPr marL="1828800" algn="l" rtl="0" eaLnBrk="0" fontAlgn="base" hangingPunct="0">
      <a:lnSpc>
        <a:spcPct val="90000"/>
      </a:lnSpc>
      <a:spcBef>
        <a:spcPct val="30000"/>
      </a:spcBef>
      <a:spcAft>
        <a:spcPct val="0"/>
      </a:spcAft>
      <a:buClr>
        <a:schemeClr val="tx1"/>
      </a:buClr>
      <a:buSzPct val="75000"/>
      <a:buFont typeface="ZapfDingbats" pitchFamily="82" charset="2"/>
      <a:buChar char="l"/>
      <a:defRPr sz="2400" b="1" kern="1200">
        <a:solidFill>
          <a:schemeClr val="tx1"/>
        </a:solidFill>
        <a:latin typeface="Arial" panose="020B0604020202020204" pitchFamily="34" charset="0"/>
        <a:ea typeface="+mn-ea"/>
        <a:cs typeface="+mn-cs"/>
      </a:defRPr>
    </a:lvl5pPr>
    <a:lvl6pPr marL="2286000" algn="l" defTabSz="914400" rtl="0" eaLnBrk="1" latinLnBrk="0" hangingPunct="1">
      <a:defRPr sz="2400" b="1" kern="1200">
        <a:solidFill>
          <a:schemeClr val="tx1"/>
        </a:solidFill>
        <a:latin typeface="Arial" panose="020B0604020202020204" pitchFamily="34" charset="0"/>
        <a:ea typeface="+mn-ea"/>
        <a:cs typeface="+mn-cs"/>
      </a:defRPr>
    </a:lvl6pPr>
    <a:lvl7pPr marL="2743200" algn="l" defTabSz="914400" rtl="0" eaLnBrk="1" latinLnBrk="0" hangingPunct="1">
      <a:defRPr sz="2400" b="1" kern="1200">
        <a:solidFill>
          <a:schemeClr val="tx1"/>
        </a:solidFill>
        <a:latin typeface="Arial" panose="020B0604020202020204" pitchFamily="34" charset="0"/>
        <a:ea typeface="+mn-ea"/>
        <a:cs typeface="+mn-cs"/>
      </a:defRPr>
    </a:lvl7pPr>
    <a:lvl8pPr marL="3200400" algn="l" defTabSz="914400" rtl="0" eaLnBrk="1" latinLnBrk="0" hangingPunct="1">
      <a:defRPr sz="2400" b="1" kern="1200">
        <a:solidFill>
          <a:schemeClr val="tx1"/>
        </a:solidFill>
        <a:latin typeface="Arial" panose="020B0604020202020204" pitchFamily="34" charset="0"/>
        <a:ea typeface="+mn-ea"/>
        <a:cs typeface="+mn-cs"/>
      </a:defRPr>
    </a:lvl8pPr>
    <a:lvl9pPr marL="3657600" algn="l" defTabSz="914400" rtl="0" eaLnBrk="1" latinLnBrk="0" hangingPunct="1">
      <a:defRPr sz="2400"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15:guide id="1" orient="horz" pos="2158">
          <p15:clr>
            <a:srgbClr val="A4A3A4"/>
          </p15:clr>
        </p15:guide>
        <p15:guide id="2" pos="307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354" autoAdjust="0"/>
    <p:restoredTop sz="90929"/>
  </p:normalViewPr>
  <p:slideViewPr>
    <p:cSldViewPr>
      <p:cViewPr varScale="1">
        <p:scale>
          <a:sx n="61" d="100"/>
          <a:sy n="61" d="100"/>
        </p:scale>
        <p:origin x="306" y="72"/>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73" d="100"/>
          <a:sy n="73" d="100"/>
        </p:scale>
        <p:origin x="-834" y="-78"/>
      </p:cViewPr>
      <p:guideLst>
        <p:guide orient="horz" pos="2158"/>
        <p:guide pos="307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62" name="Rectangle 2">
            <a:extLst>
              <a:ext uri="{FF2B5EF4-FFF2-40B4-BE49-F238E27FC236}">
                <a16:creationId xmlns:a16="http://schemas.microsoft.com/office/drawing/2014/main" id="{3FE0FDD3-2AFB-41A9-A3C0-82A3280D983D}"/>
              </a:ext>
            </a:extLst>
          </p:cNvPr>
          <p:cNvSpPr>
            <a:spLocks noGrp="1" noChangeArrowheads="1"/>
          </p:cNvSpPr>
          <p:nvPr>
            <p:ph type="hdr" sz="quarter"/>
          </p:nvPr>
        </p:nvSpPr>
        <p:spPr bwMode="auto">
          <a:xfrm>
            <a:off x="0" y="0"/>
            <a:ext cx="422275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SzTx/>
              <a:buFontTx/>
              <a:buNone/>
              <a:defRPr sz="1200">
                <a:solidFill>
                  <a:schemeClr val="tx2"/>
                </a:solidFill>
                <a:latin typeface="Arial" charset="0"/>
              </a:defRPr>
            </a:lvl1pPr>
          </a:lstStyle>
          <a:p>
            <a:pPr>
              <a:defRPr/>
            </a:pPr>
            <a:endParaRPr lang="en-GB" altLang="en-US"/>
          </a:p>
        </p:txBody>
      </p:sp>
      <p:sp>
        <p:nvSpPr>
          <p:cNvPr id="194563" name="Rectangle 3">
            <a:extLst>
              <a:ext uri="{FF2B5EF4-FFF2-40B4-BE49-F238E27FC236}">
                <a16:creationId xmlns:a16="http://schemas.microsoft.com/office/drawing/2014/main" id="{E1D06F4A-16AA-4CD6-AAE4-756F9D8F1304}"/>
              </a:ext>
            </a:extLst>
          </p:cNvPr>
          <p:cNvSpPr>
            <a:spLocks noGrp="1" noChangeArrowheads="1"/>
          </p:cNvSpPr>
          <p:nvPr>
            <p:ph type="dt" sz="quarter" idx="1"/>
          </p:nvPr>
        </p:nvSpPr>
        <p:spPr bwMode="auto">
          <a:xfrm>
            <a:off x="5524500" y="0"/>
            <a:ext cx="422275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SzTx/>
              <a:buFontTx/>
              <a:buNone/>
              <a:defRPr sz="1200">
                <a:solidFill>
                  <a:schemeClr val="tx2"/>
                </a:solidFill>
                <a:latin typeface="Arial" charset="0"/>
              </a:defRPr>
            </a:lvl1pPr>
          </a:lstStyle>
          <a:p>
            <a:pPr>
              <a:defRPr/>
            </a:pPr>
            <a:endParaRPr lang="en-GB" altLang="en-US"/>
          </a:p>
        </p:txBody>
      </p:sp>
      <p:sp>
        <p:nvSpPr>
          <p:cNvPr id="194564" name="Rectangle 4">
            <a:extLst>
              <a:ext uri="{FF2B5EF4-FFF2-40B4-BE49-F238E27FC236}">
                <a16:creationId xmlns:a16="http://schemas.microsoft.com/office/drawing/2014/main" id="{1B00151C-D691-46F1-89EB-8A51F8C6CFD0}"/>
              </a:ext>
            </a:extLst>
          </p:cNvPr>
          <p:cNvSpPr>
            <a:spLocks noGrp="1" noChangeArrowheads="1"/>
          </p:cNvSpPr>
          <p:nvPr>
            <p:ph type="ftr" sz="quarter" idx="2"/>
          </p:nvPr>
        </p:nvSpPr>
        <p:spPr bwMode="auto">
          <a:xfrm>
            <a:off x="0" y="6508750"/>
            <a:ext cx="422275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SzTx/>
              <a:buFontTx/>
              <a:buNone/>
              <a:defRPr sz="1200">
                <a:solidFill>
                  <a:schemeClr val="tx2"/>
                </a:solidFill>
                <a:latin typeface="Arial" charset="0"/>
              </a:defRPr>
            </a:lvl1pPr>
          </a:lstStyle>
          <a:p>
            <a:pPr>
              <a:defRPr/>
            </a:pPr>
            <a:r>
              <a:rPr lang="en-GB" altLang="en-US"/>
              <a:t>VHDL Lecture 2</a:t>
            </a:r>
          </a:p>
        </p:txBody>
      </p:sp>
      <p:sp>
        <p:nvSpPr>
          <p:cNvPr id="194565" name="Rectangle 5">
            <a:extLst>
              <a:ext uri="{FF2B5EF4-FFF2-40B4-BE49-F238E27FC236}">
                <a16:creationId xmlns:a16="http://schemas.microsoft.com/office/drawing/2014/main" id="{7D0D825E-3C71-4655-8562-5785805D5F63}"/>
              </a:ext>
            </a:extLst>
          </p:cNvPr>
          <p:cNvSpPr>
            <a:spLocks noGrp="1" noChangeArrowheads="1"/>
          </p:cNvSpPr>
          <p:nvPr>
            <p:ph type="sldNum" sz="quarter" idx="3"/>
          </p:nvPr>
        </p:nvSpPr>
        <p:spPr bwMode="auto">
          <a:xfrm>
            <a:off x="5524500" y="6508750"/>
            <a:ext cx="422275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SzTx/>
              <a:buFontTx/>
              <a:buNone/>
              <a:defRPr sz="1200">
                <a:solidFill>
                  <a:schemeClr val="tx2"/>
                </a:solidFill>
              </a:defRPr>
            </a:lvl1pPr>
          </a:lstStyle>
          <a:p>
            <a:fld id="{1854A86F-C873-4E87-A994-947A4976EC00}"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A6123219-D6C0-467A-BAA0-84AC9E34D176}"/>
              </a:ext>
            </a:extLst>
          </p:cNvPr>
          <p:cNvSpPr>
            <a:spLocks noGrp="1" noChangeArrowheads="1"/>
          </p:cNvSpPr>
          <p:nvPr>
            <p:ph type="hdr" sz="quarter"/>
          </p:nvPr>
        </p:nvSpPr>
        <p:spPr bwMode="auto">
          <a:xfrm>
            <a:off x="0" y="0"/>
            <a:ext cx="422275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SzTx/>
              <a:buFontTx/>
              <a:buNone/>
              <a:defRPr sz="1200">
                <a:solidFill>
                  <a:schemeClr val="tx2"/>
                </a:solidFill>
                <a:latin typeface="Arial" charset="0"/>
              </a:defRPr>
            </a:lvl1pPr>
          </a:lstStyle>
          <a:p>
            <a:pPr>
              <a:defRPr/>
            </a:pPr>
            <a:endParaRPr lang="en-US" altLang="en-US"/>
          </a:p>
        </p:txBody>
      </p:sp>
      <p:sp>
        <p:nvSpPr>
          <p:cNvPr id="4099" name="Rectangle 3">
            <a:extLst>
              <a:ext uri="{FF2B5EF4-FFF2-40B4-BE49-F238E27FC236}">
                <a16:creationId xmlns:a16="http://schemas.microsoft.com/office/drawing/2014/main" id="{2B855902-5905-4ECB-93F8-A670B6AEDB14}"/>
              </a:ext>
            </a:extLst>
          </p:cNvPr>
          <p:cNvSpPr>
            <a:spLocks noGrp="1" noChangeArrowheads="1"/>
          </p:cNvSpPr>
          <p:nvPr>
            <p:ph type="dt" idx="1"/>
          </p:nvPr>
        </p:nvSpPr>
        <p:spPr bwMode="auto">
          <a:xfrm>
            <a:off x="5524500" y="0"/>
            <a:ext cx="422275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SzTx/>
              <a:buFontTx/>
              <a:buNone/>
              <a:defRPr sz="1200">
                <a:solidFill>
                  <a:schemeClr val="tx2"/>
                </a:solidFill>
                <a:latin typeface="Arial" charset="0"/>
              </a:defRPr>
            </a:lvl1pPr>
          </a:lstStyle>
          <a:p>
            <a:pPr>
              <a:defRPr/>
            </a:pPr>
            <a:endParaRPr lang="en-US" altLang="en-US"/>
          </a:p>
        </p:txBody>
      </p:sp>
      <p:sp>
        <p:nvSpPr>
          <p:cNvPr id="118788" name="Rectangle 4">
            <a:extLst>
              <a:ext uri="{FF2B5EF4-FFF2-40B4-BE49-F238E27FC236}">
                <a16:creationId xmlns:a16="http://schemas.microsoft.com/office/drawing/2014/main" id="{2F8F8976-D5DD-432C-9A7F-650A3D17F34E}"/>
              </a:ext>
            </a:extLst>
          </p:cNvPr>
          <p:cNvSpPr>
            <a:spLocks noGrp="1" noRot="1" noChangeAspect="1" noChangeArrowheads="1" noTextEdit="1"/>
          </p:cNvSpPr>
          <p:nvPr>
            <p:ph type="sldImg" idx="2"/>
          </p:nvPr>
        </p:nvSpPr>
        <p:spPr bwMode="auto">
          <a:xfrm>
            <a:off x="3019425" y="512763"/>
            <a:ext cx="3709988" cy="2570162"/>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a:extLst>
              <a:ext uri="{FF2B5EF4-FFF2-40B4-BE49-F238E27FC236}">
                <a16:creationId xmlns:a16="http://schemas.microsoft.com/office/drawing/2014/main" id="{84F00C5F-A7F6-4B90-B713-5E690B1CBD49}"/>
              </a:ext>
            </a:extLst>
          </p:cNvPr>
          <p:cNvSpPr>
            <a:spLocks noGrp="1" noChangeArrowheads="1"/>
          </p:cNvSpPr>
          <p:nvPr>
            <p:ph type="body" sz="quarter" idx="3"/>
          </p:nvPr>
        </p:nvSpPr>
        <p:spPr bwMode="auto">
          <a:xfrm>
            <a:off x="1298575" y="3254375"/>
            <a:ext cx="7150100" cy="308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102" name="Rectangle 6">
            <a:extLst>
              <a:ext uri="{FF2B5EF4-FFF2-40B4-BE49-F238E27FC236}">
                <a16:creationId xmlns:a16="http://schemas.microsoft.com/office/drawing/2014/main" id="{30DD9DE6-6FA7-4A60-BA85-41A745996D8A}"/>
              </a:ext>
            </a:extLst>
          </p:cNvPr>
          <p:cNvSpPr>
            <a:spLocks noGrp="1" noChangeArrowheads="1"/>
          </p:cNvSpPr>
          <p:nvPr>
            <p:ph type="ftr" sz="quarter" idx="4"/>
          </p:nvPr>
        </p:nvSpPr>
        <p:spPr bwMode="auto">
          <a:xfrm>
            <a:off x="0" y="6508750"/>
            <a:ext cx="422275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SzTx/>
              <a:buFontTx/>
              <a:buNone/>
              <a:defRPr sz="1200">
                <a:solidFill>
                  <a:schemeClr val="tx2"/>
                </a:solidFill>
                <a:latin typeface="Arial" charset="0"/>
              </a:defRPr>
            </a:lvl1pPr>
          </a:lstStyle>
          <a:p>
            <a:pPr>
              <a:defRPr/>
            </a:pPr>
            <a:r>
              <a:rPr lang="en-US" altLang="en-US"/>
              <a:t>VHDL Lecture 2</a:t>
            </a:r>
          </a:p>
        </p:txBody>
      </p:sp>
      <p:sp>
        <p:nvSpPr>
          <p:cNvPr id="4103" name="Rectangle 7">
            <a:extLst>
              <a:ext uri="{FF2B5EF4-FFF2-40B4-BE49-F238E27FC236}">
                <a16:creationId xmlns:a16="http://schemas.microsoft.com/office/drawing/2014/main" id="{8AF963FF-CDED-40DC-A45D-1699FA534BE3}"/>
              </a:ext>
            </a:extLst>
          </p:cNvPr>
          <p:cNvSpPr>
            <a:spLocks noGrp="1" noChangeArrowheads="1"/>
          </p:cNvSpPr>
          <p:nvPr>
            <p:ph type="sldNum" sz="quarter" idx="5"/>
          </p:nvPr>
        </p:nvSpPr>
        <p:spPr bwMode="auto">
          <a:xfrm>
            <a:off x="5524500" y="6508750"/>
            <a:ext cx="422275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SzTx/>
              <a:buFontTx/>
              <a:buNone/>
              <a:defRPr sz="1200">
                <a:solidFill>
                  <a:schemeClr val="tx2"/>
                </a:solidFill>
              </a:defRPr>
            </a:lvl1pPr>
          </a:lstStyle>
          <a:p>
            <a:fld id="{9187FEAE-B920-4E6E-9E9B-94392EFB9D0B}"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6">
            <a:extLst>
              <a:ext uri="{FF2B5EF4-FFF2-40B4-BE49-F238E27FC236}">
                <a16:creationId xmlns:a16="http://schemas.microsoft.com/office/drawing/2014/main" id="{41385875-70B5-437A-B1AE-2D1BDAF9B9FC}"/>
              </a:ext>
            </a:extLst>
          </p:cNvPr>
          <p:cNvSpPr>
            <a:spLocks noGrp="1" noChangeArrowheads="1"/>
          </p:cNvSpPr>
          <p:nvPr>
            <p:ph type="ftr" sz="quarter" idx="4"/>
          </p:nvPr>
        </p:nvSpPr>
        <p:spPr>
          <a:noFill/>
        </p:spPr>
        <p:txBody>
          <a:bodyPr/>
          <a:lstStyle>
            <a:lvl1pPr defTabSz="933450">
              <a:defRPr sz="2400" b="1">
                <a:solidFill>
                  <a:schemeClr val="tx1"/>
                </a:solidFill>
                <a:latin typeface="Arial" panose="020B0604020202020204" pitchFamily="34" charset="0"/>
              </a:defRPr>
            </a:lvl1pPr>
            <a:lvl2pPr marL="742950" indent="-285750" defTabSz="933450">
              <a:defRPr sz="2400" b="1">
                <a:solidFill>
                  <a:schemeClr val="tx1"/>
                </a:solidFill>
                <a:latin typeface="Arial" panose="020B0604020202020204" pitchFamily="34" charset="0"/>
              </a:defRPr>
            </a:lvl2pPr>
            <a:lvl3pPr marL="1143000" indent="-228600" defTabSz="933450">
              <a:defRPr sz="2400" b="1">
                <a:solidFill>
                  <a:schemeClr val="tx1"/>
                </a:solidFill>
                <a:latin typeface="Arial" panose="020B0604020202020204" pitchFamily="34" charset="0"/>
              </a:defRPr>
            </a:lvl3pPr>
            <a:lvl4pPr marL="1600200" indent="-228600" defTabSz="933450">
              <a:defRPr sz="2400" b="1">
                <a:solidFill>
                  <a:schemeClr val="tx1"/>
                </a:solidFill>
                <a:latin typeface="Arial" panose="020B0604020202020204" pitchFamily="34" charset="0"/>
              </a:defRPr>
            </a:lvl4pPr>
            <a:lvl5pPr marL="2057400" indent="-228600" defTabSz="933450">
              <a:defRPr sz="2400" b="1">
                <a:solidFill>
                  <a:schemeClr val="tx1"/>
                </a:solidFill>
                <a:latin typeface="Arial" panose="020B0604020202020204" pitchFamily="34" charset="0"/>
              </a:defRPr>
            </a:lvl5pPr>
            <a:lvl6pPr marL="2514600" indent="-228600" defTabSz="93345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defTabSz="93345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defTabSz="93345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defTabSz="93345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800" i="1">
                <a:latin typeface="Times New Roman" panose="02020603050405020304" pitchFamily="18" charset="0"/>
              </a:rPr>
              <a:t>VHDL Lecture 1</a:t>
            </a:r>
          </a:p>
        </p:txBody>
      </p:sp>
      <p:sp>
        <p:nvSpPr>
          <p:cNvPr id="119811" name="Rectangle 7">
            <a:extLst>
              <a:ext uri="{FF2B5EF4-FFF2-40B4-BE49-F238E27FC236}">
                <a16:creationId xmlns:a16="http://schemas.microsoft.com/office/drawing/2014/main" id="{14B03113-88AE-481B-ABD5-8037643BF18A}"/>
              </a:ext>
            </a:extLst>
          </p:cNvPr>
          <p:cNvSpPr>
            <a:spLocks noGrp="1" noChangeArrowheads="1"/>
          </p:cNvSpPr>
          <p:nvPr>
            <p:ph type="sldNum" sz="quarter" idx="5"/>
          </p:nvPr>
        </p:nvSpPr>
        <p:spPr>
          <a:noFill/>
        </p:spPr>
        <p:txBody>
          <a:bodyPr/>
          <a:lstStyle>
            <a:lvl1pPr defTabSz="933450">
              <a:defRPr sz="2400" b="1">
                <a:solidFill>
                  <a:schemeClr val="tx1"/>
                </a:solidFill>
                <a:latin typeface="Arial" panose="020B0604020202020204" pitchFamily="34" charset="0"/>
              </a:defRPr>
            </a:lvl1pPr>
            <a:lvl2pPr marL="742950" indent="-285750" defTabSz="933450">
              <a:defRPr sz="2400" b="1">
                <a:solidFill>
                  <a:schemeClr val="tx1"/>
                </a:solidFill>
                <a:latin typeface="Arial" panose="020B0604020202020204" pitchFamily="34" charset="0"/>
              </a:defRPr>
            </a:lvl2pPr>
            <a:lvl3pPr marL="1143000" indent="-228600" defTabSz="933450">
              <a:defRPr sz="2400" b="1">
                <a:solidFill>
                  <a:schemeClr val="tx1"/>
                </a:solidFill>
                <a:latin typeface="Arial" panose="020B0604020202020204" pitchFamily="34" charset="0"/>
              </a:defRPr>
            </a:lvl3pPr>
            <a:lvl4pPr marL="1600200" indent="-228600" defTabSz="933450">
              <a:defRPr sz="2400" b="1">
                <a:solidFill>
                  <a:schemeClr val="tx1"/>
                </a:solidFill>
                <a:latin typeface="Arial" panose="020B0604020202020204" pitchFamily="34" charset="0"/>
              </a:defRPr>
            </a:lvl4pPr>
            <a:lvl5pPr marL="2057400" indent="-228600" defTabSz="933450">
              <a:defRPr sz="2400" b="1">
                <a:solidFill>
                  <a:schemeClr val="tx1"/>
                </a:solidFill>
                <a:latin typeface="Arial" panose="020B0604020202020204" pitchFamily="34" charset="0"/>
              </a:defRPr>
            </a:lvl5pPr>
            <a:lvl6pPr marL="2514600" indent="-228600" defTabSz="93345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defTabSz="93345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defTabSz="93345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defTabSz="93345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4D1B98C9-9BB7-42F6-8CD6-97C8FAA891B5}" type="slidenum">
              <a:rPr lang="en-US" altLang="en-US" sz="1800" i="1">
                <a:latin typeface="Times New Roman" panose="02020603050405020304" pitchFamily="18" charset="0"/>
              </a:rPr>
              <a:pPr/>
              <a:t>1</a:t>
            </a:fld>
            <a:endParaRPr lang="en-US" altLang="en-US" sz="1800" i="1">
              <a:latin typeface="Times New Roman" panose="02020603050405020304" pitchFamily="18" charset="0"/>
            </a:endParaRPr>
          </a:p>
        </p:txBody>
      </p:sp>
      <p:sp>
        <p:nvSpPr>
          <p:cNvPr id="119812" name="Rectangle 2">
            <a:extLst>
              <a:ext uri="{FF2B5EF4-FFF2-40B4-BE49-F238E27FC236}">
                <a16:creationId xmlns:a16="http://schemas.microsoft.com/office/drawing/2014/main" id="{E6048832-FC15-4BBF-99E9-02B9D6017E09}"/>
              </a:ext>
            </a:extLst>
          </p:cNvPr>
          <p:cNvSpPr>
            <a:spLocks noGrp="1" noRot="1" noChangeAspect="1" noChangeArrowheads="1" noTextEdit="1"/>
          </p:cNvSpPr>
          <p:nvPr>
            <p:ph type="sldImg"/>
          </p:nvPr>
        </p:nvSpPr>
        <p:spPr>
          <a:ln/>
        </p:spPr>
      </p:sp>
      <p:sp>
        <p:nvSpPr>
          <p:cNvPr id="119813" name="Rectangle 3">
            <a:extLst>
              <a:ext uri="{FF2B5EF4-FFF2-40B4-BE49-F238E27FC236}">
                <a16:creationId xmlns:a16="http://schemas.microsoft.com/office/drawing/2014/main" id="{007C903C-DCD0-47DF-95E1-7DDDD538C932}"/>
              </a:ext>
            </a:extLst>
          </p:cNvPr>
          <p:cNvSpPr>
            <a:spLocks noGrp="1" noChangeArrowheads="1"/>
          </p:cNvSpPr>
          <p:nvPr>
            <p:ph type="body" idx="1"/>
          </p:nvPr>
        </p:nvSpPr>
        <p:spPr>
          <a:noFill/>
        </p:spPr>
        <p:txBody>
          <a:bodyPr/>
          <a:lstStyle/>
          <a:p>
            <a:endParaRPr lang="en-AU"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2</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2540050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4</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173853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5</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5678470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6</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5280670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7</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22855605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8</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33811602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9</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126989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10</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37781384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11</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2128792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12</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29801445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13</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34155923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6">
            <a:extLst>
              <a:ext uri="{FF2B5EF4-FFF2-40B4-BE49-F238E27FC236}">
                <a16:creationId xmlns:a16="http://schemas.microsoft.com/office/drawing/2014/main" id="{717B07F3-4977-40C0-BFF1-8746B2976309}"/>
              </a:ext>
            </a:extLst>
          </p:cNvPr>
          <p:cNvSpPr>
            <a:spLocks noGrp="1" noChangeArrowheads="1"/>
          </p:cNvSpPr>
          <p:nvPr>
            <p:ph type="ftr" sz="quarter" idx="4"/>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200">
                <a:solidFill>
                  <a:schemeClr val="tx2"/>
                </a:solidFill>
              </a:rPr>
              <a:t>VHDL Lecture 2</a:t>
            </a:r>
          </a:p>
        </p:txBody>
      </p:sp>
      <p:sp>
        <p:nvSpPr>
          <p:cNvPr id="120835" name="Rectangle 7">
            <a:extLst>
              <a:ext uri="{FF2B5EF4-FFF2-40B4-BE49-F238E27FC236}">
                <a16:creationId xmlns:a16="http://schemas.microsoft.com/office/drawing/2014/main" id="{62A87473-DD1D-4169-A0A6-5CD9B439F811}"/>
              </a:ext>
            </a:extLst>
          </p:cNvPr>
          <p:cNvSpPr>
            <a:spLocks noGrp="1" noChangeArrowheads="1"/>
          </p:cNvSpPr>
          <p:nvPr>
            <p:ph type="sldNum" sz="quarter" idx="5"/>
          </p:nvPr>
        </p:nvSpPr>
        <p:spPr>
          <a:noFill/>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B0D217B-6763-494A-A93A-13F7CFF1EB3A}" type="slidenum">
              <a:rPr lang="en-US" altLang="en-US" sz="1200">
                <a:solidFill>
                  <a:schemeClr val="tx2"/>
                </a:solidFill>
              </a:rPr>
              <a:pPr/>
              <a:t>14</a:t>
            </a:fld>
            <a:endParaRPr lang="en-US" altLang="en-US" sz="1200">
              <a:solidFill>
                <a:schemeClr val="tx2"/>
              </a:solidFill>
            </a:endParaRPr>
          </a:p>
        </p:txBody>
      </p:sp>
      <p:sp>
        <p:nvSpPr>
          <p:cNvPr id="120836" name="Rectangle 3">
            <a:extLst>
              <a:ext uri="{FF2B5EF4-FFF2-40B4-BE49-F238E27FC236}">
                <a16:creationId xmlns:a16="http://schemas.microsoft.com/office/drawing/2014/main" id="{7B69FC92-705E-4625-A487-77FA22F401FA}"/>
              </a:ext>
            </a:extLst>
          </p:cNvPr>
          <p:cNvSpPr>
            <a:spLocks noGrp="1" noChangeArrowheads="1"/>
          </p:cNvSpPr>
          <p:nvPr>
            <p:ph type="body" idx="1"/>
          </p:nvPr>
        </p:nvSpPr>
        <p:spPr>
          <a:noFill/>
        </p:spPr>
        <p:txBody>
          <a:bodyPr/>
          <a:lstStyle/>
          <a:p>
            <a:endParaRPr lang="en-GB" altLang="en-US"/>
          </a:p>
        </p:txBody>
      </p:sp>
      <p:pic>
        <p:nvPicPr>
          <p:cNvPr id="120837" name="Picture 4">
            <a:extLst>
              <a:ext uri="{FF2B5EF4-FFF2-40B4-BE49-F238E27FC236}">
                <a16:creationId xmlns:a16="http://schemas.microsoft.com/office/drawing/2014/main" id="{54B0825F-CC5D-44DD-A924-2AB023D72544}"/>
              </a:ext>
            </a:extLst>
          </p:cNvPr>
          <p:cNvPicPr>
            <a:picLocks noGrp="1" noChangeAspect="1" noChangeArrowheads="1"/>
          </p:cNvPicPr>
          <p:nvPr>
            <p:ph type="sldImg"/>
          </p:nvPr>
        </p:nvPicPr>
        <p:blipFill>
          <a:blip r:embed="rId3">
            <a:extLst>
              <a:ext uri="{28A0092B-C50C-407E-A947-70E740481C1C}">
                <a14:useLocalDpi xmlns:a14="http://schemas.microsoft.com/office/drawing/2010/main" val="0"/>
              </a:ext>
            </a:extLst>
          </a:blip>
          <a:srcRect/>
          <a:stretch>
            <a:fillRect/>
          </a:stretch>
        </p:blipFill>
        <p:spPr>
          <a:xfrm>
            <a:off x="3025775" y="508000"/>
            <a:ext cx="3695700" cy="2559050"/>
          </a:xfrm>
          <a:noFill/>
          <a:ln w="12700">
            <a:solidFill>
              <a:schemeClr val="tx1"/>
            </a:solidFill>
          </a:ln>
        </p:spPr>
      </p:pic>
    </p:spTree>
    <p:extLst>
      <p:ext uri="{BB962C8B-B14F-4D97-AF65-F5344CB8AC3E}">
        <p14:creationId xmlns:p14="http://schemas.microsoft.com/office/powerpoint/2010/main" val="24356381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a:extLst>
              <a:ext uri="{FF2B5EF4-FFF2-40B4-BE49-F238E27FC236}">
                <a16:creationId xmlns:a16="http://schemas.microsoft.com/office/drawing/2014/main" id="{46FE913F-D341-4010-9856-B43E879E5150}"/>
              </a:ext>
            </a:extLst>
          </p:cNvPr>
          <p:cNvSpPr/>
          <p:nvPr/>
        </p:nvSpPr>
        <p:spPr>
          <a:xfrm>
            <a:off x="0" y="4664075"/>
            <a:ext cx="9913938"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grpSp>
        <p:nvGrpSpPr>
          <p:cNvPr id="5" name="Group 18">
            <a:extLst>
              <a:ext uri="{FF2B5EF4-FFF2-40B4-BE49-F238E27FC236}">
                <a16:creationId xmlns:a16="http://schemas.microsoft.com/office/drawing/2014/main" id="{F9FBB883-10B2-469E-B69C-156DDB85A585}"/>
              </a:ext>
            </a:extLst>
          </p:cNvPr>
          <p:cNvGrpSpPr>
            <a:grpSpLocks/>
          </p:cNvGrpSpPr>
          <p:nvPr/>
        </p:nvGrpSpPr>
        <p:grpSpPr bwMode="auto">
          <a:xfrm>
            <a:off x="-4763" y="4953000"/>
            <a:ext cx="9910763" cy="1911350"/>
            <a:chOff x="-3765" y="4832896"/>
            <a:chExt cx="9147765" cy="2032192"/>
          </a:xfrm>
        </p:grpSpPr>
        <p:sp>
          <p:nvSpPr>
            <p:cNvPr id="6" name="Freeform 15">
              <a:extLst>
                <a:ext uri="{FF2B5EF4-FFF2-40B4-BE49-F238E27FC236}">
                  <a16:creationId xmlns:a16="http://schemas.microsoft.com/office/drawing/2014/main" id="{F44444CA-536C-402C-A76F-FD0C468C6B8B}"/>
                </a:ext>
              </a:extLst>
            </p:cNvPr>
            <p:cNvSpPr>
              <a:spLocks/>
            </p:cNvSpPr>
            <p:nvPr/>
          </p:nvSpPr>
          <p:spPr bwMode="auto">
            <a:xfrm>
              <a:off x="1687173" y="4832896"/>
              <a:ext cx="7456827"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a:defRPr/>
              </a:pPr>
              <a:endParaRPr lang="en-US">
                <a:latin typeface="Arial" charset="0"/>
              </a:endParaRPr>
            </a:p>
          </p:txBody>
        </p:sp>
        <p:sp>
          <p:nvSpPr>
            <p:cNvPr id="7" name="Freeform 20">
              <a:extLst>
                <a:ext uri="{FF2B5EF4-FFF2-40B4-BE49-F238E27FC236}">
                  <a16:creationId xmlns:a16="http://schemas.microsoft.com/office/drawing/2014/main" id="{3B36E996-21D6-4C84-B528-C37670EA5404}"/>
                </a:ext>
              </a:extLst>
            </p:cNvPr>
            <p:cNvSpPr>
              <a:spLocks/>
            </p:cNvSpPr>
            <p:nvPr/>
          </p:nvSpPr>
          <p:spPr bwMode="auto">
            <a:xfrm>
              <a:off x="35443" y="5135526"/>
              <a:ext cx="9108557" cy="838200"/>
            </a:xfrm>
            <a:custGeom>
              <a:avLst/>
              <a:gdLst>
                <a:gd name="T0" fmla="*/ 0 w 5760"/>
                <a:gd name="T1" fmla="*/ 0 h 528"/>
                <a:gd name="T2" fmla="*/ 9108557 w 5760"/>
                <a:gd name="T3" fmla="*/ 0 h 528"/>
                <a:gd name="T4" fmla="*/ 9108557 w 5760"/>
                <a:gd name="T5" fmla="*/ 838200 h 528"/>
                <a:gd name="T6" fmla="*/ 75905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8" name="Freeform 18">
              <a:extLst>
                <a:ext uri="{FF2B5EF4-FFF2-40B4-BE49-F238E27FC236}">
                  <a16:creationId xmlns:a16="http://schemas.microsoft.com/office/drawing/2014/main" id="{FBE8B25B-4611-4E60-A559-069B3F014240}"/>
                </a:ext>
              </a:extLst>
            </p:cNvPr>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10" name="Straight Connector 9">
              <a:extLst>
                <a:ext uri="{FF2B5EF4-FFF2-40B4-BE49-F238E27FC236}">
                  <a16:creationId xmlns:a16="http://schemas.microsoft.com/office/drawing/2014/main" id="{BBFE8975-290F-42E9-B3FB-C77B3070E63D}"/>
                </a:ext>
              </a:extLst>
            </p:cNvPr>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742950" y="1752602"/>
            <a:ext cx="84201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a:t>Click to edit Master title style</a:t>
            </a:r>
          </a:p>
        </p:txBody>
      </p:sp>
      <p:sp>
        <p:nvSpPr>
          <p:cNvPr id="17" name="Subtitle 16"/>
          <p:cNvSpPr>
            <a:spLocks noGrp="1"/>
          </p:cNvSpPr>
          <p:nvPr>
            <p:ph type="subTitle" idx="1"/>
          </p:nvPr>
        </p:nvSpPr>
        <p:spPr>
          <a:xfrm>
            <a:off x="742950" y="3611607"/>
            <a:ext cx="84201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11" name="Date Placeholder 29">
            <a:extLst>
              <a:ext uri="{FF2B5EF4-FFF2-40B4-BE49-F238E27FC236}">
                <a16:creationId xmlns:a16="http://schemas.microsoft.com/office/drawing/2014/main" id="{3FAF96CE-ED41-4333-B26F-49EA04CA93A0}"/>
              </a:ext>
            </a:extLst>
          </p:cNvPr>
          <p:cNvSpPr>
            <a:spLocks noGrp="1"/>
          </p:cNvSpPr>
          <p:nvPr>
            <p:ph type="dt" sz="half" idx="10"/>
          </p:nvPr>
        </p:nvSpPr>
        <p:spPr/>
        <p:txBody>
          <a:bodyPr/>
          <a:lstStyle>
            <a:lvl1pPr>
              <a:defRPr>
                <a:solidFill>
                  <a:srgbClr val="FFFFFF"/>
                </a:solidFill>
              </a:defRPr>
            </a:lvl1pPr>
            <a:extLst/>
          </a:lstStyle>
          <a:p>
            <a:pPr>
              <a:defRPr/>
            </a:pPr>
            <a:endParaRPr lang="en-US" altLang="en-US"/>
          </a:p>
        </p:txBody>
      </p:sp>
      <p:sp>
        <p:nvSpPr>
          <p:cNvPr id="12" name="Footer Placeholder 18">
            <a:extLst>
              <a:ext uri="{FF2B5EF4-FFF2-40B4-BE49-F238E27FC236}">
                <a16:creationId xmlns:a16="http://schemas.microsoft.com/office/drawing/2014/main" id="{3A8AF613-CEFB-493C-BD81-3494819F8198}"/>
              </a:ext>
            </a:extLst>
          </p:cNvPr>
          <p:cNvSpPr>
            <a:spLocks noGrp="1"/>
          </p:cNvSpPr>
          <p:nvPr>
            <p:ph type="ftr" sz="quarter" idx="11"/>
          </p:nvPr>
        </p:nvSpPr>
        <p:spPr/>
        <p:txBody>
          <a:bodyPr/>
          <a:lstStyle>
            <a:lvl1pPr>
              <a:defRPr>
                <a:solidFill>
                  <a:schemeClr val="accent1">
                    <a:tint val="20000"/>
                  </a:schemeClr>
                </a:solidFill>
              </a:defRPr>
            </a:lvl1pPr>
            <a:extLst/>
          </a:lstStyle>
          <a:p>
            <a:pPr>
              <a:defRPr/>
            </a:pPr>
            <a:r>
              <a:rPr lang="en-US" altLang="en-US"/>
              <a:t>VHDL Lecture 2</a:t>
            </a:r>
          </a:p>
        </p:txBody>
      </p:sp>
      <p:sp>
        <p:nvSpPr>
          <p:cNvPr id="13" name="Slide Number Placeholder 26">
            <a:extLst>
              <a:ext uri="{FF2B5EF4-FFF2-40B4-BE49-F238E27FC236}">
                <a16:creationId xmlns:a16="http://schemas.microsoft.com/office/drawing/2014/main" id="{E009951C-1709-4646-B8F0-66CC8E809C08}"/>
              </a:ext>
            </a:extLst>
          </p:cNvPr>
          <p:cNvSpPr>
            <a:spLocks noGrp="1"/>
          </p:cNvSpPr>
          <p:nvPr>
            <p:ph type="sldNum" sz="quarter" idx="12"/>
          </p:nvPr>
        </p:nvSpPr>
        <p:spPr/>
        <p:txBody>
          <a:bodyPr/>
          <a:lstStyle>
            <a:lvl1pPr>
              <a:defRPr>
                <a:solidFill>
                  <a:srgbClr val="FFFFFF"/>
                </a:solidFill>
              </a:defRPr>
            </a:lvl1pPr>
          </a:lstStyle>
          <a:p>
            <a:fld id="{18A0A317-CAC4-4EB8-B847-D7B92D13A49C}" type="slidenum">
              <a:rPr lang="en-US" altLang="en-US"/>
              <a:pPr/>
              <a:t>‹#›</a:t>
            </a:fld>
            <a:endParaRPr lang="en-US" altLang="en-US"/>
          </a:p>
        </p:txBody>
      </p:sp>
    </p:spTree>
    <p:extLst>
      <p:ext uri="{BB962C8B-B14F-4D97-AF65-F5344CB8AC3E}">
        <p14:creationId xmlns:p14="http://schemas.microsoft.com/office/powerpoint/2010/main" val="540140777"/>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rtlCol="0"/>
          <a:lstStyle/>
          <a:p>
            <a:r>
              <a:rPr lang="en-US"/>
              <a:t>Click to edit Master title style</a:t>
            </a:r>
          </a:p>
        </p:txBody>
      </p:sp>
      <p:sp>
        <p:nvSpPr>
          <p:cNvPr id="4" name="Date Placeholder 9">
            <a:extLst>
              <a:ext uri="{FF2B5EF4-FFF2-40B4-BE49-F238E27FC236}">
                <a16:creationId xmlns:a16="http://schemas.microsoft.com/office/drawing/2014/main" id="{200F0BFF-2232-4507-9B1E-4016F1295104}"/>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21">
            <a:extLst>
              <a:ext uri="{FF2B5EF4-FFF2-40B4-BE49-F238E27FC236}">
                <a16:creationId xmlns:a16="http://schemas.microsoft.com/office/drawing/2014/main" id="{006D563B-CFC7-4FAE-8BB9-3E165354F015}"/>
              </a:ext>
            </a:extLst>
          </p:cNvPr>
          <p:cNvSpPr>
            <a:spLocks noGrp="1"/>
          </p:cNvSpPr>
          <p:nvPr>
            <p:ph type="ftr" sz="quarter" idx="11"/>
          </p:nvPr>
        </p:nvSpPr>
        <p:spPr/>
        <p:txBody>
          <a:bodyPr/>
          <a:lstStyle>
            <a:lvl1pPr>
              <a:defRPr/>
            </a:lvl1pPr>
          </a:lstStyle>
          <a:p>
            <a:pPr>
              <a:defRPr/>
            </a:pPr>
            <a:r>
              <a:rPr lang="en-US" altLang="en-US"/>
              <a:t>VHDL Lecture 2</a:t>
            </a:r>
          </a:p>
        </p:txBody>
      </p:sp>
      <p:sp>
        <p:nvSpPr>
          <p:cNvPr id="6" name="Slide Number Placeholder 17">
            <a:extLst>
              <a:ext uri="{FF2B5EF4-FFF2-40B4-BE49-F238E27FC236}">
                <a16:creationId xmlns:a16="http://schemas.microsoft.com/office/drawing/2014/main" id="{88A4D65F-6700-449B-BE28-F1651F059D84}"/>
              </a:ext>
            </a:extLst>
          </p:cNvPr>
          <p:cNvSpPr>
            <a:spLocks noGrp="1"/>
          </p:cNvSpPr>
          <p:nvPr>
            <p:ph type="sldNum" sz="quarter" idx="12"/>
          </p:nvPr>
        </p:nvSpPr>
        <p:spPr/>
        <p:txBody>
          <a:bodyPr/>
          <a:lstStyle>
            <a:lvl1pPr>
              <a:defRPr/>
            </a:lvl1pPr>
          </a:lstStyle>
          <a:p>
            <a:fld id="{FE60C3A9-5385-4160-8B59-59ECED489129}" type="slidenum">
              <a:rPr lang="en-US" altLang="en-US"/>
              <a:pPr/>
              <a:t>‹#›</a:t>
            </a:fld>
            <a:endParaRPr lang="en-US" altLang="en-US"/>
          </a:p>
        </p:txBody>
      </p:sp>
    </p:spTree>
    <p:extLst>
      <p:ext uri="{BB962C8B-B14F-4D97-AF65-F5344CB8AC3E}">
        <p14:creationId xmlns:p14="http://schemas.microsoft.com/office/powerpoint/2010/main" val="1496145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hevron 10">
            <a:extLst>
              <a:ext uri="{FF2B5EF4-FFF2-40B4-BE49-F238E27FC236}">
                <a16:creationId xmlns:a16="http://schemas.microsoft.com/office/drawing/2014/main" id="{2C96B690-09B7-47F0-AD3C-73800EF8E300}"/>
              </a:ext>
            </a:extLst>
          </p:cNvPr>
          <p:cNvSpPr/>
          <p:nvPr/>
        </p:nvSpPr>
        <p:spPr>
          <a:xfrm>
            <a:off x="3940175" y="3005138"/>
            <a:ext cx="198438"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5" name="Chevron 11">
            <a:extLst>
              <a:ext uri="{FF2B5EF4-FFF2-40B4-BE49-F238E27FC236}">
                <a16:creationId xmlns:a16="http://schemas.microsoft.com/office/drawing/2014/main" id="{51AE6A49-CB69-4711-92A5-6E8F1B4D3E66}"/>
              </a:ext>
            </a:extLst>
          </p:cNvPr>
          <p:cNvSpPr/>
          <p:nvPr/>
        </p:nvSpPr>
        <p:spPr>
          <a:xfrm>
            <a:off x="3738563" y="3005138"/>
            <a:ext cx="1968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2" name="Title 1"/>
          <p:cNvSpPr>
            <a:spLocks noGrp="1"/>
          </p:cNvSpPr>
          <p:nvPr>
            <p:ph type="title"/>
          </p:nvPr>
        </p:nvSpPr>
        <p:spPr>
          <a:xfrm>
            <a:off x="782574" y="1059712"/>
            <a:ext cx="84201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4249606" y="2931712"/>
            <a:ext cx="4953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a:extLst>
              <a:ext uri="{FF2B5EF4-FFF2-40B4-BE49-F238E27FC236}">
                <a16:creationId xmlns:a16="http://schemas.microsoft.com/office/drawing/2014/main" id="{8DD821C8-DD05-4566-9A41-91D59BA38C96}"/>
              </a:ext>
            </a:extLst>
          </p:cNvPr>
          <p:cNvSpPr>
            <a:spLocks noGrp="1"/>
          </p:cNvSpPr>
          <p:nvPr>
            <p:ph type="dt" sz="half" idx="10"/>
          </p:nvPr>
        </p:nvSpPr>
        <p:spPr/>
        <p:txBody>
          <a:bodyPr/>
          <a:lstStyle>
            <a:lvl1pPr>
              <a:defRPr/>
            </a:lvl1pPr>
            <a:extLst/>
          </a:lstStyle>
          <a:p>
            <a:pPr>
              <a:defRPr/>
            </a:pPr>
            <a:endParaRPr lang="en-US" altLang="en-US"/>
          </a:p>
        </p:txBody>
      </p:sp>
      <p:sp>
        <p:nvSpPr>
          <p:cNvPr id="7" name="Footer Placeholder 4">
            <a:extLst>
              <a:ext uri="{FF2B5EF4-FFF2-40B4-BE49-F238E27FC236}">
                <a16:creationId xmlns:a16="http://schemas.microsoft.com/office/drawing/2014/main" id="{C24147E7-1DF4-4BF8-B9AC-E6733471C935}"/>
              </a:ext>
            </a:extLst>
          </p:cNvPr>
          <p:cNvSpPr>
            <a:spLocks noGrp="1"/>
          </p:cNvSpPr>
          <p:nvPr>
            <p:ph type="ftr" sz="quarter" idx="11"/>
          </p:nvPr>
        </p:nvSpPr>
        <p:spPr/>
        <p:txBody>
          <a:bodyPr/>
          <a:lstStyle>
            <a:lvl1pPr>
              <a:defRPr/>
            </a:lvl1pPr>
            <a:extLst/>
          </a:lstStyle>
          <a:p>
            <a:pPr>
              <a:defRPr/>
            </a:pPr>
            <a:r>
              <a:rPr lang="en-US" altLang="en-US"/>
              <a:t>VHDL Lecture 2</a:t>
            </a:r>
          </a:p>
        </p:txBody>
      </p:sp>
      <p:sp>
        <p:nvSpPr>
          <p:cNvPr id="8" name="Slide Number Placeholder 5">
            <a:extLst>
              <a:ext uri="{FF2B5EF4-FFF2-40B4-BE49-F238E27FC236}">
                <a16:creationId xmlns:a16="http://schemas.microsoft.com/office/drawing/2014/main" id="{4FAEE704-5A26-4568-89C0-CECCC6B82127}"/>
              </a:ext>
            </a:extLst>
          </p:cNvPr>
          <p:cNvSpPr>
            <a:spLocks noGrp="1"/>
          </p:cNvSpPr>
          <p:nvPr>
            <p:ph type="sldNum" sz="quarter" idx="12"/>
          </p:nvPr>
        </p:nvSpPr>
        <p:spPr/>
        <p:txBody>
          <a:bodyPr/>
          <a:lstStyle>
            <a:lvl1pPr>
              <a:defRPr/>
            </a:lvl1pPr>
          </a:lstStyle>
          <a:p>
            <a:fld id="{9A16B7A2-F02C-4193-B46F-C2395E192301}" type="slidenum">
              <a:rPr lang="en-US" altLang="en-US"/>
              <a:pPr/>
              <a:t>‹#›</a:t>
            </a:fld>
            <a:endParaRPr lang="en-US" altLang="en-US"/>
          </a:p>
        </p:txBody>
      </p:sp>
    </p:spTree>
    <p:extLst>
      <p:ext uri="{BB962C8B-B14F-4D97-AF65-F5344CB8AC3E}">
        <p14:creationId xmlns:p14="http://schemas.microsoft.com/office/powerpoint/2010/main" val="84321840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95300" y="1481329"/>
            <a:ext cx="437515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35550" y="1481329"/>
            <a:ext cx="437515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a:extLst>
              <a:ext uri="{FF2B5EF4-FFF2-40B4-BE49-F238E27FC236}">
                <a16:creationId xmlns:a16="http://schemas.microsoft.com/office/drawing/2014/main" id="{D51A03AE-C23A-40BC-BA26-77925D91DF67}"/>
              </a:ext>
            </a:extLst>
          </p:cNvPr>
          <p:cNvSpPr>
            <a:spLocks noGrp="1"/>
          </p:cNvSpPr>
          <p:nvPr>
            <p:ph type="dt" sz="half" idx="10"/>
          </p:nvPr>
        </p:nvSpPr>
        <p:spPr/>
        <p:txBody>
          <a:bodyPr/>
          <a:lstStyle>
            <a:lvl1pPr>
              <a:defRPr/>
            </a:lvl1pPr>
            <a:extLst/>
          </a:lstStyle>
          <a:p>
            <a:pPr>
              <a:defRPr/>
            </a:pPr>
            <a:endParaRPr lang="en-US" altLang="en-US"/>
          </a:p>
        </p:txBody>
      </p:sp>
      <p:sp>
        <p:nvSpPr>
          <p:cNvPr id="6" name="Footer Placeholder 5">
            <a:extLst>
              <a:ext uri="{FF2B5EF4-FFF2-40B4-BE49-F238E27FC236}">
                <a16:creationId xmlns:a16="http://schemas.microsoft.com/office/drawing/2014/main" id="{01846E29-79EC-4A47-AC01-B6D9E1D6BB1E}"/>
              </a:ext>
            </a:extLst>
          </p:cNvPr>
          <p:cNvSpPr>
            <a:spLocks noGrp="1"/>
          </p:cNvSpPr>
          <p:nvPr>
            <p:ph type="ftr" sz="quarter" idx="11"/>
          </p:nvPr>
        </p:nvSpPr>
        <p:spPr/>
        <p:txBody>
          <a:bodyPr/>
          <a:lstStyle>
            <a:lvl1pPr>
              <a:defRPr/>
            </a:lvl1pPr>
            <a:extLst/>
          </a:lstStyle>
          <a:p>
            <a:pPr>
              <a:defRPr/>
            </a:pPr>
            <a:r>
              <a:rPr lang="en-US" altLang="en-US"/>
              <a:t>VHDL Lecture 2</a:t>
            </a:r>
          </a:p>
        </p:txBody>
      </p:sp>
      <p:sp>
        <p:nvSpPr>
          <p:cNvPr id="7" name="Slide Number Placeholder 6">
            <a:extLst>
              <a:ext uri="{FF2B5EF4-FFF2-40B4-BE49-F238E27FC236}">
                <a16:creationId xmlns:a16="http://schemas.microsoft.com/office/drawing/2014/main" id="{B291937A-A0BE-449A-9235-3E8E142CD34C}"/>
              </a:ext>
            </a:extLst>
          </p:cNvPr>
          <p:cNvSpPr>
            <a:spLocks noGrp="1"/>
          </p:cNvSpPr>
          <p:nvPr>
            <p:ph type="sldNum" sz="quarter" idx="12"/>
          </p:nvPr>
        </p:nvSpPr>
        <p:spPr/>
        <p:txBody>
          <a:bodyPr/>
          <a:lstStyle>
            <a:lvl1pPr>
              <a:defRPr/>
            </a:lvl1pPr>
          </a:lstStyle>
          <a:p>
            <a:fld id="{FF0B4F7B-0DD7-4925-9280-E676A67BC58C}" type="slidenum">
              <a:rPr lang="en-US" altLang="en-US"/>
              <a:pPr/>
              <a:t>‹#›</a:t>
            </a:fld>
            <a:endParaRPr lang="en-US" altLang="en-US"/>
          </a:p>
        </p:txBody>
      </p:sp>
    </p:spTree>
    <p:extLst>
      <p:ext uri="{BB962C8B-B14F-4D97-AF65-F5344CB8AC3E}">
        <p14:creationId xmlns:p14="http://schemas.microsoft.com/office/powerpoint/2010/main" val="511041708"/>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89154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95300" y="5410200"/>
            <a:ext cx="4376870"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5032112" y="5410200"/>
            <a:ext cx="4378590"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95300" y="1444295"/>
            <a:ext cx="4376870"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5032111" y="1444295"/>
            <a:ext cx="4378590"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8B5EC0-BA8E-40AC-8436-D5A7FA5CE125}"/>
              </a:ext>
            </a:extLst>
          </p:cNvPr>
          <p:cNvSpPr>
            <a:spLocks noGrp="1"/>
          </p:cNvSpPr>
          <p:nvPr>
            <p:ph type="dt" sz="half" idx="10"/>
          </p:nvPr>
        </p:nvSpPr>
        <p:spPr/>
        <p:txBody>
          <a:bodyPr/>
          <a:lstStyle>
            <a:lvl1pPr>
              <a:defRPr/>
            </a:lvl1pPr>
            <a:extLst/>
          </a:lstStyle>
          <a:p>
            <a:pPr>
              <a:defRPr/>
            </a:pPr>
            <a:endParaRPr lang="en-US" altLang="en-US"/>
          </a:p>
        </p:txBody>
      </p:sp>
      <p:sp>
        <p:nvSpPr>
          <p:cNvPr id="8" name="Footer Placeholder 7">
            <a:extLst>
              <a:ext uri="{FF2B5EF4-FFF2-40B4-BE49-F238E27FC236}">
                <a16:creationId xmlns:a16="http://schemas.microsoft.com/office/drawing/2014/main" id="{81DDFDE0-264B-4926-8E80-AC97FAC8EC59}"/>
              </a:ext>
            </a:extLst>
          </p:cNvPr>
          <p:cNvSpPr>
            <a:spLocks noGrp="1"/>
          </p:cNvSpPr>
          <p:nvPr>
            <p:ph type="ftr" sz="quarter" idx="11"/>
          </p:nvPr>
        </p:nvSpPr>
        <p:spPr/>
        <p:txBody>
          <a:bodyPr/>
          <a:lstStyle>
            <a:lvl1pPr>
              <a:defRPr/>
            </a:lvl1pPr>
            <a:extLst/>
          </a:lstStyle>
          <a:p>
            <a:pPr>
              <a:defRPr/>
            </a:pPr>
            <a:r>
              <a:rPr lang="en-US" altLang="en-US"/>
              <a:t>VHDL Lecture 2</a:t>
            </a:r>
          </a:p>
        </p:txBody>
      </p:sp>
      <p:sp>
        <p:nvSpPr>
          <p:cNvPr id="9" name="Slide Number Placeholder 8">
            <a:extLst>
              <a:ext uri="{FF2B5EF4-FFF2-40B4-BE49-F238E27FC236}">
                <a16:creationId xmlns:a16="http://schemas.microsoft.com/office/drawing/2014/main" id="{0E4F7548-4344-4FD2-84A9-9A93AB47FACE}"/>
              </a:ext>
            </a:extLst>
          </p:cNvPr>
          <p:cNvSpPr>
            <a:spLocks noGrp="1"/>
          </p:cNvSpPr>
          <p:nvPr>
            <p:ph type="sldNum" sz="quarter" idx="12"/>
          </p:nvPr>
        </p:nvSpPr>
        <p:spPr/>
        <p:txBody>
          <a:bodyPr/>
          <a:lstStyle>
            <a:lvl1pPr>
              <a:defRPr/>
            </a:lvl1pPr>
          </a:lstStyle>
          <a:p>
            <a:fld id="{8E98E461-2277-43E9-9BE4-E2434B51958C}" type="slidenum">
              <a:rPr lang="en-US" altLang="en-US"/>
              <a:pPr/>
              <a:t>‹#›</a:t>
            </a:fld>
            <a:endParaRPr lang="en-US" altLang="en-US"/>
          </a:p>
        </p:txBody>
      </p:sp>
    </p:spTree>
    <p:extLst>
      <p:ext uri="{BB962C8B-B14F-4D97-AF65-F5344CB8AC3E}">
        <p14:creationId xmlns:p14="http://schemas.microsoft.com/office/powerpoint/2010/main" val="2895571726"/>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a:extLst>
              <a:ext uri="{FF2B5EF4-FFF2-40B4-BE49-F238E27FC236}">
                <a16:creationId xmlns:a16="http://schemas.microsoft.com/office/drawing/2014/main" id="{29A015A3-296D-48C3-AC24-01C1B34E3A88}"/>
              </a:ext>
            </a:extLst>
          </p:cNvPr>
          <p:cNvSpPr>
            <a:spLocks noGrp="1"/>
          </p:cNvSpPr>
          <p:nvPr>
            <p:ph type="dt" sz="half" idx="10"/>
          </p:nvPr>
        </p:nvSpPr>
        <p:spPr/>
        <p:txBody>
          <a:bodyPr/>
          <a:lstStyle>
            <a:lvl1pPr>
              <a:defRPr/>
            </a:lvl1pPr>
            <a:extLst/>
          </a:lstStyle>
          <a:p>
            <a:pPr>
              <a:defRPr/>
            </a:pPr>
            <a:endParaRPr lang="en-US" altLang="en-US"/>
          </a:p>
        </p:txBody>
      </p:sp>
      <p:sp>
        <p:nvSpPr>
          <p:cNvPr id="4" name="Footer Placeholder 3">
            <a:extLst>
              <a:ext uri="{FF2B5EF4-FFF2-40B4-BE49-F238E27FC236}">
                <a16:creationId xmlns:a16="http://schemas.microsoft.com/office/drawing/2014/main" id="{D157CF18-3063-4DFB-A303-BFB1174BBB58}"/>
              </a:ext>
            </a:extLst>
          </p:cNvPr>
          <p:cNvSpPr>
            <a:spLocks noGrp="1"/>
          </p:cNvSpPr>
          <p:nvPr>
            <p:ph type="ftr" sz="quarter" idx="11"/>
          </p:nvPr>
        </p:nvSpPr>
        <p:spPr/>
        <p:txBody>
          <a:bodyPr/>
          <a:lstStyle>
            <a:lvl1pPr>
              <a:defRPr/>
            </a:lvl1pPr>
            <a:extLst/>
          </a:lstStyle>
          <a:p>
            <a:pPr>
              <a:defRPr/>
            </a:pPr>
            <a:r>
              <a:rPr lang="en-US" altLang="en-US"/>
              <a:t>VHDL Lecture 2</a:t>
            </a:r>
          </a:p>
        </p:txBody>
      </p:sp>
      <p:sp>
        <p:nvSpPr>
          <p:cNvPr id="5" name="Slide Number Placeholder 4">
            <a:extLst>
              <a:ext uri="{FF2B5EF4-FFF2-40B4-BE49-F238E27FC236}">
                <a16:creationId xmlns:a16="http://schemas.microsoft.com/office/drawing/2014/main" id="{24C1135E-A1DF-40E2-97A7-7C6D40D53473}"/>
              </a:ext>
            </a:extLst>
          </p:cNvPr>
          <p:cNvSpPr>
            <a:spLocks noGrp="1"/>
          </p:cNvSpPr>
          <p:nvPr>
            <p:ph type="sldNum" sz="quarter" idx="12"/>
          </p:nvPr>
        </p:nvSpPr>
        <p:spPr/>
        <p:txBody>
          <a:bodyPr/>
          <a:lstStyle>
            <a:lvl1pPr>
              <a:defRPr/>
            </a:lvl1pPr>
          </a:lstStyle>
          <a:p>
            <a:fld id="{5E95A435-E746-4A21-B8A5-5E8B294D9770}" type="slidenum">
              <a:rPr lang="en-US" altLang="en-US"/>
              <a:pPr/>
              <a:t>‹#›</a:t>
            </a:fld>
            <a:endParaRPr lang="en-US" altLang="en-US"/>
          </a:p>
        </p:txBody>
      </p:sp>
    </p:spTree>
    <p:extLst>
      <p:ext uri="{BB962C8B-B14F-4D97-AF65-F5344CB8AC3E}">
        <p14:creationId xmlns:p14="http://schemas.microsoft.com/office/powerpoint/2010/main" val="1298528077"/>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736ED7FA-F30E-459C-AC62-8B88E26E313F}"/>
              </a:ext>
            </a:extLst>
          </p:cNvPr>
          <p:cNvSpPr>
            <a:spLocks noGrp="1"/>
          </p:cNvSpPr>
          <p:nvPr>
            <p:ph type="dt" sz="half" idx="10"/>
          </p:nvPr>
        </p:nvSpPr>
        <p:spPr/>
        <p:txBody>
          <a:bodyPr/>
          <a:lstStyle>
            <a:lvl1pPr>
              <a:defRPr/>
            </a:lvl1pPr>
          </a:lstStyle>
          <a:p>
            <a:pPr>
              <a:defRPr/>
            </a:pPr>
            <a:endParaRPr lang="en-US" altLang="en-US"/>
          </a:p>
        </p:txBody>
      </p:sp>
      <p:sp>
        <p:nvSpPr>
          <p:cNvPr id="3" name="Footer Placeholder 21">
            <a:extLst>
              <a:ext uri="{FF2B5EF4-FFF2-40B4-BE49-F238E27FC236}">
                <a16:creationId xmlns:a16="http://schemas.microsoft.com/office/drawing/2014/main" id="{C8E7B7B6-3DEA-41D2-8E48-A283E7014136}"/>
              </a:ext>
            </a:extLst>
          </p:cNvPr>
          <p:cNvSpPr>
            <a:spLocks noGrp="1"/>
          </p:cNvSpPr>
          <p:nvPr>
            <p:ph type="ftr" sz="quarter" idx="11"/>
          </p:nvPr>
        </p:nvSpPr>
        <p:spPr/>
        <p:txBody>
          <a:bodyPr/>
          <a:lstStyle>
            <a:lvl1pPr>
              <a:defRPr/>
            </a:lvl1pPr>
          </a:lstStyle>
          <a:p>
            <a:pPr>
              <a:defRPr/>
            </a:pPr>
            <a:r>
              <a:rPr lang="en-US" altLang="en-US"/>
              <a:t>VHDL Lecture 2</a:t>
            </a:r>
          </a:p>
        </p:txBody>
      </p:sp>
      <p:sp>
        <p:nvSpPr>
          <p:cNvPr id="4" name="Slide Number Placeholder 17">
            <a:extLst>
              <a:ext uri="{FF2B5EF4-FFF2-40B4-BE49-F238E27FC236}">
                <a16:creationId xmlns:a16="http://schemas.microsoft.com/office/drawing/2014/main" id="{E068151B-6B7B-4874-BD1D-54893AF1B5B4}"/>
              </a:ext>
            </a:extLst>
          </p:cNvPr>
          <p:cNvSpPr>
            <a:spLocks noGrp="1"/>
          </p:cNvSpPr>
          <p:nvPr>
            <p:ph type="sldNum" sz="quarter" idx="12"/>
          </p:nvPr>
        </p:nvSpPr>
        <p:spPr/>
        <p:txBody>
          <a:bodyPr/>
          <a:lstStyle>
            <a:lvl1pPr>
              <a:defRPr/>
            </a:lvl1pPr>
          </a:lstStyle>
          <a:p>
            <a:fld id="{5D9F60ED-8F34-4C3F-B4C8-71B1F4DC619D}" type="slidenum">
              <a:rPr lang="en-US" altLang="en-US"/>
              <a:pPr/>
              <a:t>‹#›</a:t>
            </a:fld>
            <a:endParaRPr lang="en-US" altLang="en-US"/>
          </a:p>
        </p:txBody>
      </p:sp>
    </p:spTree>
    <p:extLst>
      <p:ext uri="{BB962C8B-B14F-4D97-AF65-F5344CB8AC3E}">
        <p14:creationId xmlns:p14="http://schemas.microsoft.com/office/powerpoint/2010/main" val="4216817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90600" y="4876800"/>
            <a:ext cx="8105257"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4787900" y="5355102"/>
            <a:ext cx="4305808"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990600" y="274320"/>
            <a:ext cx="8103108"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657B895-6164-4656-B722-9FF6C021B5A1}"/>
              </a:ext>
            </a:extLst>
          </p:cNvPr>
          <p:cNvSpPr>
            <a:spLocks noGrp="1"/>
          </p:cNvSpPr>
          <p:nvPr>
            <p:ph type="dt" sz="half" idx="10"/>
          </p:nvPr>
        </p:nvSpPr>
        <p:spPr/>
        <p:txBody>
          <a:bodyPr/>
          <a:lstStyle>
            <a:lvl1pPr>
              <a:defRPr/>
            </a:lvl1pPr>
            <a:extLst/>
          </a:lstStyle>
          <a:p>
            <a:pPr>
              <a:defRPr/>
            </a:pPr>
            <a:endParaRPr lang="en-US" altLang="en-US"/>
          </a:p>
        </p:txBody>
      </p:sp>
      <p:sp>
        <p:nvSpPr>
          <p:cNvPr id="6" name="Footer Placeholder 5">
            <a:extLst>
              <a:ext uri="{FF2B5EF4-FFF2-40B4-BE49-F238E27FC236}">
                <a16:creationId xmlns:a16="http://schemas.microsoft.com/office/drawing/2014/main" id="{2667889F-F583-40C4-9E67-EA3E48D60D57}"/>
              </a:ext>
            </a:extLst>
          </p:cNvPr>
          <p:cNvSpPr>
            <a:spLocks noGrp="1"/>
          </p:cNvSpPr>
          <p:nvPr>
            <p:ph type="ftr" sz="quarter" idx="11"/>
          </p:nvPr>
        </p:nvSpPr>
        <p:spPr/>
        <p:txBody>
          <a:bodyPr/>
          <a:lstStyle>
            <a:lvl1pPr>
              <a:defRPr/>
            </a:lvl1pPr>
            <a:extLst/>
          </a:lstStyle>
          <a:p>
            <a:pPr>
              <a:defRPr/>
            </a:pPr>
            <a:r>
              <a:rPr lang="en-US" altLang="en-US"/>
              <a:t>VHDL Lecture 2</a:t>
            </a:r>
          </a:p>
        </p:txBody>
      </p:sp>
      <p:sp>
        <p:nvSpPr>
          <p:cNvPr id="7" name="Slide Number Placeholder 6">
            <a:extLst>
              <a:ext uri="{FF2B5EF4-FFF2-40B4-BE49-F238E27FC236}">
                <a16:creationId xmlns:a16="http://schemas.microsoft.com/office/drawing/2014/main" id="{4A0F55A7-A16A-442C-B00A-A68CD1A35B68}"/>
              </a:ext>
            </a:extLst>
          </p:cNvPr>
          <p:cNvSpPr>
            <a:spLocks noGrp="1"/>
          </p:cNvSpPr>
          <p:nvPr>
            <p:ph type="sldNum" sz="quarter" idx="12"/>
          </p:nvPr>
        </p:nvSpPr>
        <p:spPr/>
        <p:txBody>
          <a:bodyPr/>
          <a:lstStyle>
            <a:lvl1pPr>
              <a:defRPr/>
            </a:lvl1pPr>
          </a:lstStyle>
          <a:p>
            <a:fld id="{951B74CF-1A08-429B-90BD-EEF5B055B7A2}" type="slidenum">
              <a:rPr lang="en-US" altLang="en-US"/>
              <a:pPr/>
              <a:t>‹#›</a:t>
            </a:fld>
            <a:endParaRPr lang="en-US" altLang="en-US"/>
          </a:p>
        </p:txBody>
      </p:sp>
    </p:spTree>
    <p:extLst>
      <p:ext uri="{BB962C8B-B14F-4D97-AF65-F5344CB8AC3E}">
        <p14:creationId xmlns:p14="http://schemas.microsoft.com/office/powerpoint/2010/main" val="1474126859"/>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Freeform 10">
            <a:extLst>
              <a:ext uri="{FF2B5EF4-FFF2-40B4-BE49-F238E27FC236}">
                <a16:creationId xmlns:a16="http://schemas.microsoft.com/office/drawing/2014/main" id="{25830714-7AED-4E53-8E12-F1F9FB968E97}"/>
              </a:ext>
            </a:extLst>
          </p:cNvPr>
          <p:cNvSpPr>
            <a:spLocks/>
          </p:cNvSpPr>
          <p:nvPr/>
        </p:nvSpPr>
        <p:spPr bwMode="auto">
          <a:xfrm>
            <a:off x="541338" y="5945188"/>
            <a:ext cx="5351462"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a:defRPr/>
            </a:pPr>
            <a:endParaRPr lang="en-US">
              <a:latin typeface="Arial" charset="0"/>
            </a:endParaRPr>
          </a:p>
        </p:txBody>
      </p:sp>
      <p:sp>
        <p:nvSpPr>
          <p:cNvPr id="6" name="Freeform 18">
            <a:extLst>
              <a:ext uri="{FF2B5EF4-FFF2-40B4-BE49-F238E27FC236}">
                <a16:creationId xmlns:a16="http://schemas.microsoft.com/office/drawing/2014/main" id="{B546527E-6CAF-4140-B894-01C5734638A6}"/>
              </a:ext>
            </a:extLst>
          </p:cNvPr>
          <p:cNvSpPr>
            <a:spLocks/>
          </p:cNvSpPr>
          <p:nvPr/>
        </p:nvSpPr>
        <p:spPr bwMode="auto">
          <a:xfrm>
            <a:off x="525463" y="5938838"/>
            <a:ext cx="3998912" cy="933450"/>
          </a:xfrm>
          <a:custGeom>
            <a:avLst/>
            <a:gdLst>
              <a:gd name="T0" fmla="*/ 0 w 5591"/>
              <a:gd name="T1" fmla="*/ 0 h 588"/>
              <a:gd name="T2" fmla="*/ 4119788 w 5591"/>
              <a:gd name="T3" fmla="*/ 0 h 588"/>
              <a:gd name="T4" fmla="*/ 4119788 w 5591"/>
              <a:gd name="T5" fmla="*/ 838200 h 588"/>
              <a:gd name="T6" fmla="*/ 34332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7" name="Right Triangle 6">
            <a:extLst>
              <a:ext uri="{FF2B5EF4-FFF2-40B4-BE49-F238E27FC236}">
                <a16:creationId xmlns:a16="http://schemas.microsoft.com/office/drawing/2014/main" id="{6AFB0E5E-FADB-46C4-A298-0413CFE6349B}"/>
              </a:ext>
            </a:extLst>
          </p:cNvPr>
          <p:cNvSpPr>
            <a:spLocks/>
          </p:cNvSpPr>
          <p:nvPr/>
        </p:nvSpPr>
        <p:spPr bwMode="auto">
          <a:xfrm>
            <a:off x="-6545" y="5791253"/>
            <a:ext cx="3685840" cy="1080868"/>
          </a:xfrm>
          <a:prstGeom prst="rtTriangle">
            <a:avLst/>
          </a:prstGeom>
          <a:blipFill>
            <a:blip r:embed="rId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8" name="Straight Connector 7">
            <a:extLst>
              <a:ext uri="{FF2B5EF4-FFF2-40B4-BE49-F238E27FC236}">
                <a16:creationId xmlns:a16="http://schemas.microsoft.com/office/drawing/2014/main" id="{6829C8F4-FE33-416F-B30E-02C7B625A1A6}"/>
              </a:ext>
            </a:extLst>
          </p:cNvPr>
          <p:cNvCxnSpPr/>
          <p:nvPr/>
        </p:nvCxnSpPr>
        <p:spPr>
          <a:xfrm>
            <a:off x="-10006" y="5787739"/>
            <a:ext cx="3689301"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18">
            <a:extLst>
              <a:ext uri="{FF2B5EF4-FFF2-40B4-BE49-F238E27FC236}">
                <a16:creationId xmlns:a16="http://schemas.microsoft.com/office/drawing/2014/main" id="{B231C5C7-931F-4AC5-A86B-504EB57F6593}"/>
              </a:ext>
            </a:extLst>
          </p:cNvPr>
          <p:cNvSpPr/>
          <p:nvPr/>
        </p:nvSpPr>
        <p:spPr>
          <a:xfrm>
            <a:off x="9386888" y="4987925"/>
            <a:ext cx="1968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10" name="Chevron 19">
            <a:extLst>
              <a:ext uri="{FF2B5EF4-FFF2-40B4-BE49-F238E27FC236}">
                <a16:creationId xmlns:a16="http://schemas.microsoft.com/office/drawing/2014/main" id="{1A007C3F-09EC-4207-9D4D-BA3A0D25FBBD}"/>
              </a:ext>
            </a:extLst>
          </p:cNvPr>
          <p:cNvSpPr/>
          <p:nvPr/>
        </p:nvSpPr>
        <p:spPr>
          <a:xfrm>
            <a:off x="9183688" y="4987925"/>
            <a:ext cx="198437"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4" name="Text Placeholder 3"/>
          <p:cNvSpPr>
            <a:spLocks noGrp="1"/>
          </p:cNvSpPr>
          <p:nvPr>
            <p:ph type="body" sz="half" idx="2"/>
          </p:nvPr>
        </p:nvSpPr>
        <p:spPr>
          <a:xfrm>
            <a:off x="1236335" y="5443402"/>
            <a:ext cx="77597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247650" y="189968"/>
            <a:ext cx="94107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endParaRPr lang="en-US" noProof="0" dirty="0"/>
          </a:p>
        </p:txBody>
      </p:sp>
      <p:sp>
        <p:nvSpPr>
          <p:cNvPr id="2" name="Title 1"/>
          <p:cNvSpPr>
            <a:spLocks noGrp="1"/>
          </p:cNvSpPr>
          <p:nvPr>
            <p:ph type="title"/>
          </p:nvPr>
        </p:nvSpPr>
        <p:spPr>
          <a:xfrm>
            <a:off x="247650" y="4865122"/>
            <a:ext cx="8748385"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a:extLst>
              <a:ext uri="{FF2B5EF4-FFF2-40B4-BE49-F238E27FC236}">
                <a16:creationId xmlns:a16="http://schemas.microsoft.com/office/drawing/2014/main" id="{A29C3234-9ED2-4AB3-8309-A4F0BEBFA885}"/>
              </a:ext>
            </a:extLst>
          </p:cNvPr>
          <p:cNvSpPr>
            <a:spLocks noGrp="1"/>
          </p:cNvSpPr>
          <p:nvPr>
            <p:ph type="dt" sz="half" idx="10"/>
          </p:nvPr>
        </p:nvSpPr>
        <p:spPr/>
        <p:txBody>
          <a:bodyPr/>
          <a:lstStyle>
            <a:lvl1pPr>
              <a:defRPr>
                <a:solidFill>
                  <a:schemeClr val="tx1"/>
                </a:solidFill>
              </a:defRPr>
            </a:lvl1pPr>
            <a:extLst/>
          </a:lstStyle>
          <a:p>
            <a:pPr>
              <a:defRPr/>
            </a:pPr>
            <a:endParaRPr lang="en-US" altLang="en-US"/>
          </a:p>
        </p:txBody>
      </p:sp>
      <p:sp>
        <p:nvSpPr>
          <p:cNvPr id="12" name="Footer Placeholder 5">
            <a:extLst>
              <a:ext uri="{FF2B5EF4-FFF2-40B4-BE49-F238E27FC236}">
                <a16:creationId xmlns:a16="http://schemas.microsoft.com/office/drawing/2014/main" id="{99785837-1AED-4E27-AF84-450E09D9B70C}"/>
              </a:ext>
            </a:extLst>
          </p:cNvPr>
          <p:cNvSpPr>
            <a:spLocks noGrp="1"/>
          </p:cNvSpPr>
          <p:nvPr>
            <p:ph type="ftr" sz="quarter" idx="11"/>
          </p:nvPr>
        </p:nvSpPr>
        <p:spPr/>
        <p:txBody>
          <a:bodyPr/>
          <a:lstStyle>
            <a:lvl1pPr>
              <a:defRPr>
                <a:solidFill>
                  <a:schemeClr val="tx1"/>
                </a:solidFill>
              </a:defRPr>
            </a:lvl1pPr>
            <a:extLst/>
          </a:lstStyle>
          <a:p>
            <a:pPr>
              <a:defRPr/>
            </a:pPr>
            <a:r>
              <a:rPr lang="en-US" altLang="en-US"/>
              <a:t>VHDL Lecture 2</a:t>
            </a:r>
          </a:p>
        </p:txBody>
      </p:sp>
      <p:sp>
        <p:nvSpPr>
          <p:cNvPr id="13" name="Slide Number Placeholder 6">
            <a:extLst>
              <a:ext uri="{FF2B5EF4-FFF2-40B4-BE49-F238E27FC236}">
                <a16:creationId xmlns:a16="http://schemas.microsoft.com/office/drawing/2014/main" id="{C90CDDFC-9D80-4BE3-A957-2066EEDE3839}"/>
              </a:ext>
            </a:extLst>
          </p:cNvPr>
          <p:cNvSpPr>
            <a:spLocks noGrp="1"/>
          </p:cNvSpPr>
          <p:nvPr>
            <p:ph type="sldNum" sz="quarter" idx="12"/>
          </p:nvPr>
        </p:nvSpPr>
        <p:spPr/>
        <p:txBody>
          <a:bodyPr/>
          <a:lstStyle>
            <a:lvl1pPr>
              <a:defRPr/>
            </a:lvl1pPr>
          </a:lstStyle>
          <a:p>
            <a:fld id="{2D8520E6-2D47-4026-9BB3-245857F758AE}" type="slidenum">
              <a:rPr lang="en-US" altLang="en-US"/>
              <a:pPr/>
              <a:t>‹#›</a:t>
            </a:fld>
            <a:endParaRPr lang="en-US" altLang="en-US"/>
          </a:p>
        </p:txBody>
      </p:sp>
    </p:spTree>
    <p:extLst>
      <p:ext uri="{BB962C8B-B14F-4D97-AF65-F5344CB8AC3E}">
        <p14:creationId xmlns:p14="http://schemas.microsoft.com/office/powerpoint/2010/main" val="2514818151"/>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95300" y="1481330"/>
            <a:ext cx="89154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3BA09497-DD62-49C3-891D-AD898BE6BE30}"/>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21">
            <a:extLst>
              <a:ext uri="{FF2B5EF4-FFF2-40B4-BE49-F238E27FC236}">
                <a16:creationId xmlns:a16="http://schemas.microsoft.com/office/drawing/2014/main" id="{45FBFE4B-8EA4-49A2-B7D9-A8AD2173F84E}"/>
              </a:ext>
            </a:extLst>
          </p:cNvPr>
          <p:cNvSpPr>
            <a:spLocks noGrp="1"/>
          </p:cNvSpPr>
          <p:nvPr>
            <p:ph type="ftr" sz="quarter" idx="11"/>
          </p:nvPr>
        </p:nvSpPr>
        <p:spPr/>
        <p:txBody>
          <a:bodyPr/>
          <a:lstStyle>
            <a:lvl1pPr>
              <a:defRPr/>
            </a:lvl1pPr>
          </a:lstStyle>
          <a:p>
            <a:pPr>
              <a:defRPr/>
            </a:pPr>
            <a:r>
              <a:rPr lang="en-US" altLang="en-US"/>
              <a:t>VHDL Lecture 2</a:t>
            </a:r>
          </a:p>
        </p:txBody>
      </p:sp>
      <p:sp>
        <p:nvSpPr>
          <p:cNvPr id="6" name="Slide Number Placeholder 17">
            <a:extLst>
              <a:ext uri="{FF2B5EF4-FFF2-40B4-BE49-F238E27FC236}">
                <a16:creationId xmlns:a16="http://schemas.microsoft.com/office/drawing/2014/main" id="{21F3EEB4-7527-4BA2-8574-B6BB132C1ABA}"/>
              </a:ext>
            </a:extLst>
          </p:cNvPr>
          <p:cNvSpPr>
            <a:spLocks noGrp="1"/>
          </p:cNvSpPr>
          <p:nvPr>
            <p:ph type="sldNum" sz="quarter" idx="12"/>
          </p:nvPr>
        </p:nvSpPr>
        <p:spPr/>
        <p:txBody>
          <a:bodyPr/>
          <a:lstStyle>
            <a:lvl1pPr>
              <a:defRPr/>
            </a:lvl1pPr>
          </a:lstStyle>
          <a:p>
            <a:fld id="{6EF1865D-7E5A-4DCA-89EB-863F783F2CD5}" type="slidenum">
              <a:rPr lang="en-US" altLang="en-US"/>
              <a:pPr/>
              <a:t>‹#›</a:t>
            </a:fld>
            <a:endParaRPr lang="en-US" altLang="en-US"/>
          </a:p>
        </p:txBody>
      </p:sp>
    </p:spTree>
    <p:extLst>
      <p:ext uri="{BB962C8B-B14F-4D97-AF65-F5344CB8AC3E}">
        <p14:creationId xmlns:p14="http://schemas.microsoft.com/office/powerpoint/2010/main" val="2320964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14347" y="274641"/>
            <a:ext cx="1925593"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95300" y="274641"/>
            <a:ext cx="685165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98481119-DADB-4416-BEFA-55CC2AC8C83E}"/>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21">
            <a:extLst>
              <a:ext uri="{FF2B5EF4-FFF2-40B4-BE49-F238E27FC236}">
                <a16:creationId xmlns:a16="http://schemas.microsoft.com/office/drawing/2014/main" id="{95B55373-A5CC-497A-A286-A189B9063B0D}"/>
              </a:ext>
            </a:extLst>
          </p:cNvPr>
          <p:cNvSpPr>
            <a:spLocks noGrp="1"/>
          </p:cNvSpPr>
          <p:nvPr>
            <p:ph type="ftr" sz="quarter" idx="11"/>
          </p:nvPr>
        </p:nvSpPr>
        <p:spPr/>
        <p:txBody>
          <a:bodyPr/>
          <a:lstStyle>
            <a:lvl1pPr>
              <a:defRPr/>
            </a:lvl1pPr>
          </a:lstStyle>
          <a:p>
            <a:pPr>
              <a:defRPr/>
            </a:pPr>
            <a:r>
              <a:rPr lang="en-US" altLang="en-US"/>
              <a:t>VHDL Lecture 2</a:t>
            </a:r>
          </a:p>
        </p:txBody>
      </p:sp>
      <p:sp>
        <p:nvSpPr>
          <p:cNvPr id="6" name="Slide Number Placeholder 17">
            <a:extLst>
              <a:ext uri="{FF2B5EF4-FFF2-40B4-BE49-F238E27FC236}">
                <a16:creationId xmlns:a16="http://schemas.microsoft.com/office/drawing/2014/main" id="{4775D543-8E0D-4E55-9B08-055A4ECD3A29}"/>
              </a:ext>
            </a:extLst>
          </p:cNvPr>
          <p:cNvSpPr>
            <a:spLocks noGrp="1"/>
          </p:cNvSpPr>
          <p:nvPr>
            <p:ph type="sldNum" sz="quarter" idx="12"/>
          </p:nvPr>
        </p:nvSpPr>
        <p:spPr/>
        <p:txBody>
          <a:bodyPr/>
          <a:lstStyle>
            <a:lvl1pPr>
              <a:defRPr/>
            </a:lvl1pPr>
          </a:lstStyle>
          <a:p>
            <a:fld id="{91DDB3DE-F5DC-4D9B-8058-763FE3DB0EA1}" type="slidenum">
              <a:rPr lang="en-US" altLang="en-US"/>
              <a:pPr/>
              <a:t>‹#›</a:t>
            </a:fld>
            <a:endParaRPr lang="en-US" altLang="en-US"/>
          </a:p>
        </p:txBody>
      </p:sp>
    </p:spTree>
    <p:extLst>
      <p:ext uri="{BB962C8B-B14F-4D97-AF65-F5344CB8AC3E}">
        <p14:creationId xmlns:p14="http://schemas.microsoft.com/office/powerpoint/2010/main" val="2900659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60E79F23-B62A-4870-9112-7DFFA13852CA}"/>
              </a:ext>
            </a:extLst>
          </p:cNvPr>
          <p:cNvSpPr>
            <a:spLocks/>
          </p:cNvSpPr>
          <p:nvPr/>
        </p:nvSpPr>
        <p:spPr bwMode="auto">
          <a:xfrm>
            <a:off x="541338" y="5945188"/>
            <a:ext cx="5351462"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a:defRPr/>
            </a:pPr>
            <a:endParaRPr lang="en-US">
              <a:latin typeface="Arial" charset="0"/>
            </a:endParaRPr>
          </a:p>
        </p:txBody>
      </p:sp>
      <p:sp>
        <p:nvSpPr>
          <p:cNvPr id="1027" name="Freeform 11">
            <a:extLst>
              <a:ext uri="{FF2B5EF4-FFF2-40B4-BE49-F238E27FC236}">
                <a16:creationId xmlns:a16="http://schemas.microsoft.com/office/drawing/2014/main" id="{098C753D-7118-4D07-B427-E5C5457B964C}"/>
              </a:ext>
            </a:extLst>
          </p:cNvPr>
          <p:cNvSpPr>
            <a:spLocks/>
          </p:cNvSpPr>
          <p:nvPr/>
        </p:nvSpPr>
        <p:spPr bwMode="auto">
          <a:xfrm>
            <a:off x="525463" y="5938838"/>
            <a:ext cx="3998912" cy="933450"/>
          </a:xfrm>
          <a:custGeom>
            <a:avLst/>
            <a:gdLst>
              <a:gd name="T0" fmla="*/ 0 w 5591"/>
              <a:gd name="T1" fmla="*/ 0 h 588"/>
              <a:gd name="T2" fmla="*/ 4119788 w 5591"/>
              <a:gd name="T3" fmla="*/ 0 h 588"/>
              <a:gd name="T4" fmla="*/ 4119788 w 5591"/>
              <a:gd name="T5" fmla="*/ 838200 h 588"/>
              <a:gd name="T6" fmla="*/ 34332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14" name="Right Triangle 13">
            <a:extLst>
              <a:ext uri="{FF2B5EF4-FFF2-40B4-BE49-F238E27FC236}">
                <a16:creationId xmlns:a16="http://schemas.microsoft.com/office/drawing/2014/main" id="{EF7A8AC0-C8B7-4E6E-A9D6-3214AF999B48}"/>
              </a:ext>
            </a:extLst>
          </p:cNvPr>
          <p:cNvSpPr>
            <a:spLocks/>
          </p:cNvSpPr>
          <p:nvPr/>
        </p:nvSpPr>
        <p:spPr bwMode="auto">
          <a:xfrm>
            <a:off x="-6545" y="5791253"/>
            <a:ext cx="3685840"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15" name="Straight Connector 14">
            <a:extLst>
              <a:ext uri="{FF2B5EF4-FFF2-40B4-BE49-F238E27FC236}">
                <a16:creationId xmlns:a16="http://schemas.microsoft.com/office/drawing/2014/main" id="{E199E2D3-9128-4917-BC8A-8485C99D4239}"/>
              </a:ext>
            </a:extLst>
          </p:cNvPr>
          <p:cNvCxnSpPr/>
          <p:nvPr/>
        </p:nvCxnSpPr>
        <p:spPr>
          <a:xfrm>
            <a:off x="-10006" y="5787739"/>
            <a:ext cx="3689301"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a:extLst>
              <a:ext uri="{FF2B5EF4-FFF2-40B4-BE49-F238E27FC236}">
                <a16:creationId xmlns:a16="http://schemas.microsoft.com/office/drawing/2014/main" id="{CA328C3E-B753-4AD3-80B7-D5C7381DAAAF}"/>
              </a:ext>
            </a:extLst>
          </p:cNvPr>
          <p:cNvSpPr>
            <a:spLocks noGrp="1"/>
          </p:cNvSpPr>
          <p:nvPr>
            <p:ph type="title"/>
          </p:nvPr>
        </p:nvSpPr>
        <p:spPr>
          <a:xfrm>
            <a:off x="495300" y="274638"/>
            <a:ext cx="89154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a:extLst>
              <a:ext uri="{FF2B5EF4-FFF2-40B4-BE49-F238E27FC236}">
                <a16:creationId xmlns:a16="http://schemas.microsoft.com/office/drawing/2014/main" id="{FF22EB46-5A1C-468C-BB62-8B0A7BED884E}"/>
              </a:ext>
            </a:extLst>
          </p:cNvPr>
          <p:cNvSpPr>
            <a:spLocks noGrp="1"/>
          </p:cNvSpPr>
          <p:nvPr>
            <p:ph type="body" idx="1"/>
          </p:nvPr>
        </p:nvSpPr>
        <p:spPr bwMode="auto">
          <a:xfrm>
            <a:off x="495300" y="1481138"/>
            <a:ext cx="89154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a:extLst>
              <a:ext uri="{FF2B5EF4-FFF2-40B4-BE49-F238E27FC236}">
                <a16:creationId xmlns:a16="http://schemas.microsoft.com/office/drawing/2014/main" id="{57368ABD-4010-4D3C-B855-0CD5B3C5D808}"/>
              </a:ext>
            </a:extLst>
          </p:cNvPr>
          <p:cNvSpPr>
            <a:spLocks noGrp="1"/>
          </p:cNvSpPr>
          <p:nvPr>
            <p:ph type="dt" sz="half" idx="2"/>
          </p:nvPr>
        </p:nvSpPr>
        <p:spPr>
          <a:xfrm>
            <a:off x="7288213" y="6408738"/>
            <a:ext cx="2079625" cy="365125"/>
          </a:xfrm>
          <a:prstGeom prst="rect">
            <a:avLst/>
          </a:prstGeom>
        </p:spPr>
        <p:txBody>
          <a:bodyPr vert="horz" anchor="b"/>
          <a:lstStyle>
            <a:lvl1pPr algn="l" eaLnBrk="1" latinLnBrk="0" hangingPunct="1">
              <a:defRPr kumimoji="0" sz="1000">
                <a:solidFill>
                  <a:schemeClr val="tx1"/>
                </a:solidFill>
                <a:latin typeface="Arial" charset="0"/>
              </a:defRPr>
            </a:lvl1pPr>
            <a:extLst/>
          </a:lstStyle>
          <a:p>
            <a:pPr>
              <a:defRPr/>
            </a:pPr>
            <a:endParaRPr lang="en-US" altLang="en-US"/>
          </a:p>
        </p:txBody>
      </p:sp>
      <p:sp>
        <p:nvSpPr>
          <p:cNvPr id="22" name="Footer Placeholder 21">
            <a:extLst>
              <a:ext uri="{FF2B5EF4-FFF2-40B4-BE49-F238E27FC236}">
                <a16:creationId xmlns:a16="http://schemas.microsoft.com/office/drawing/2014/main" id="{67E088D2-EBDC-4ED9-9A29-16C5A1387DAE}"/>
              </a:ext>
            </a:extLst>
          </p:cNvPr>
          <p:cNvSpPr>
            <a:spLocks noGrp="1"/>
          </p:cNvSpPr>
          <p:nvPr>
            <p:ph type="ftr" sz="quarter" idx="3"/>
          </p:nvPr>
        </p:nvSpPr>
        <p:spPr>
          <a:xfrm>
            <a:off x="4745038" y="6408738"/>
            <a:ext cx="2546350" cy="365125"/>
          </a:xfrm>
          <a:prstGeom prst="rect">
            <a:avLst/>
          </a:prstGeom>
        </p:spPr>
        <p:txBody>
          <a:bodyPr vert="horz" anchor="b"/>
          <a:lstStyle>
            <a:lvl1pPr algn="r" eaLnBrk="1" latinLnBrk="0" hangingPunct="1">
              <a:defRPr kumimoji="0" sz="1000">
                <a:solidFill>
                  <a:schemeClr val="tx1"/>
                </a:solidFill>
                <a:latin typeface="Arial" charset="0"/>
              </a:defRPr>
            </a:lvl1pPr>
            <a:extLst/>
          </a:lstStyle>
          <a:p>
            <a:pPr>
              <a:defRPr/>
            </a:pPr>
            <a:r>
              <a:rPr lang="en-US" altLang="en-US"/>
              <a:t>VHDL Lecture 2</a:t>
            </a:r>
          </a:p>
        </p:txBody>
      </p:sp>
      <p:sp>
        <p:nvSpPr>
          <p:cNvPr id="18" name="Slide Number Placeholder 17">
            <a:extLst>
              <a:ext uri="{FF2B5EF4-FFF2-40B4-BE49-F238E27FC236}">
                <a16:creationId xmlns:a16="http://schemas.microsoft.com/office/drawing/2014/main" id="{22549A34-B949-4ADC-8F31-A9A7C8969FBA}"/>
              </a:ext>
            </a:extLst>
          </p:cNvPr>
          <p:cNvSpPr>
            <a:spLocks noGrp="1"/>
          </p:cNvSpPr>
          <p:nvPr>
            <p:ph type="sldNum" sz="quarter" idx="4"/>
          </p:nvPr>
        </p:nvSpPr>
        <p:spPr>
          <a:xfrm>
            <a:off x="9367838" y="6408738"/>
            <a:ext cx="396875" cy="3651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b="0"/>
            </a:lvl1pPr>
          </a:lstStyle>
          <a:p>
            <a:fld id="{8C31E246-8276-4C89-ABD1-58B3D14F9177}"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48" r:id="rId1"/>
    <p:sldLayoutId id="2147483744" r:id="rId2"/>
    <p:sldLayoutId id="2147483749" r:id="rId3"/>
    <p:sldLayoutId id="2147483750" r:id="rId4"/>
    <p:sldLayoutId id="2147483751" r:id="rId5"/>
    <p:sldLayoutId id="2147483752" r:id="rId6"/>
    <p:sldLayoutId id="2147483745" r:id="rId7"/>
    <p:sldLayoutId id="2147483753" r:id="rId8"/>
    <p:sldLayoutId id="2147483754" r:id="rId9"/>
    <p:sldLayoutId id="2147483746" r:id="rId10"/>
    <p:sldLayoutId id="2147483747" r:id="rId11"/>
  </p:sldLayoutIdLst>
  <p:hf hdr="0" dt="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1">
            <a:extLst>
              <a:ext uri="{FF2B5EF4-FFF2-40B4-BE49-F238E27FC236}">
                <a16:creationId xmlns:a16="http://schemas.microsoft.com/office/drawing/2014/main" id="{8DEA10AB-7E48-42D0-BFD7-9F88B13B6DAB}"/>
              </a:ext>
            </a:extLst>
          </p:cNvPr>
          <p:cNvSpPr txBox="1">
            <a:spLocks noChangeArrowheads="1"/>
          </p:cNvSpPr>
          <p:nvPr/>
        </p:nvSpPr>
        <p:spPr bwMode="auto">
          <a:xfrm>
            <a:off x="-6350" y="908050"/>
            <a:ext cx="9906000" cy="354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pPr algn="ctr">
              <a:spcBef>
                <a:spcPct val="50000"/>
              </a:spcBef>
            </a:pPr>
            <a:endParaRPr lang="en-US" altLang="en-US" sz="4400" dirty="0">
              <a:latin typeface="Times New Roman" panose="02020603050405020304" pitchFamily="18" charset="0"/>
            </a:endParaRPr>
          </a:p>
          <a:p>
            <a:pPr algn="ctr">
              <a:spcBef>
                <a:spcPct val="50000"/>
              </a:spcBef>
              <a:buFont typeface="ZapfDingbats" pitchFamily="82" charset="2"/>
              <a:buNone/>
            </a:pPr>
            <a:r>
              <a:rPr lang="en-US" altLang="en-US" sz="4400" dirty="0">
                <a:latin typeface="Times New Roman" panose="02020603050405020304" pitchFamily="18" charset="0"/>
              </a:rPr>
              <a:t>Signals and Systems</a:t>
            </a:r>
          </a:p>
          <a:p>
            <a:pPr algn="ctr">
              <a:spcBef>
                <a:spcPct val="50000"/>
              </a:spcBef>
              <a:buFont typeface="ZapfDingbats" pitchFamily="82" charset="2"/>
              <a:buNone/>
            </a:pPr>
            <a:r>
              <a:rPr lang="en-US" altLang="en-US" sz="4400" dirty="0">
                <a:latin typeface="Times New Roman" panose="02020603050405020304" pitchFamily="18" charset="0"/>
              </a:rPr>
              <a:t>Week 3</a:t>
            </a:r>
          </a:p>
          <a:p>
            <a:pPr algn="ctr">
              <a:spcBef>
                <a:spcPct val="50000"/>
              </a:spcBef>
              <a:buFont typeface="ZapfDingbats" pitchFamily="82" charset="2"/>
              <a:buNone/>
            </a:pPr>
            <a:r>
              <a:rPr lang="en-US" altLang="en-US" sz="4400" dirty="0">
                <a:latin typeface="Times New Roman" panose="02020603050405020304" pitchFamily="18" charset="0"/>
              </a:rPr>
              <a:t>Dr. Gary Jones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Data transmitted on the left is displayed on the right and vice versa</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2</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RS232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pic>
        <p:nvPicPr>
          <p:cNvPr id="2" name="Picture 1">
            <a:extLst>
              <a:ext uri="{FF2B5EF4-FFF2-40B4-BE49-F238E27FC236}">
                <a16:creationId xmlns:a16="http://schemas.microsoft.com/office/drawing/2014/main" id="{6F0DE7DF-6BEA-4291-ABA9-10EB8047EF38}"/>
              </a:ext>
            </a:extLst>
          </p:cNvPr>
          <p:cNvPicPr>
            <a:picLocks noChangeAspect="1"/>
          </p:cNvPicPr>
          <p:nvPr/>
        </p:nvPicPr>
        <p:blipFill>
          <a:blip r:embed="rId3"/>
          <a:stretch>
            <a:fillRect/>
          </a:stretch>
        </p:blipFill>
        <p:spPr>
          <a:xfrm>
            <a:off x="674413" y="1724668"/>
            <a:ext cx="8950008" cy="4324445"/>
          </a:xfrm>
          <a:prstGeom prst="rect">
            <a:avLst/>
          </a:prstGeom>
        </p:spPr>
      </p:pic>
    </p:spTree>
    <p:extLst>
      <p:ext uri="{BB962C8B-B14F-4D97-AF65-F5344CB8AC3E}">
        <p14:creationId xmlns:p14="http://schemas.microsoft.com/office/powerpoint/2010/main" val="352870652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A35A02C-CFDC-4F2C-83EE-2BA975162229}"/>
              </a:ext>
            </a:extLst>
          </p:cNvPr>
          <p:cNvSpPr>
            <a:spLocks noGrp="1"/>
          </p:cNvSpPr>
          <p:nvPr>
            <p:ph idx="1"/>
          </p:nvPr>
        </p:nvSpPr>
        <p:spPr>
          <a:xfrm>
            <a:off x="704528" y="1484784"/>
            <a:ext cx="8706172" cy="4522316"/>
          </a:xfrm>
        </p:spPr>
        <p:txBody>
          <a:bodyPr/>
          <a:lstStyle/>
          <a:p>
            <a:endParaRPr lang="en-GB" dirty="0"/>
          </a:p>
          <a:p>
            <a:endParaRPr lang="en-GB" dirty="0"/>
          </a:p>
        </p:txBody>
      </p:sp>
      <p:sp>
        <p:nvSpPr>
          <p:cNvPr id="3" name="Title 2">
            <a:extLst>
              <a:ext uri="{FF2B5EF4-FFF2-40B4-BE49-F238E27FC236}">
                <a16:creationId xmlns:a16="http://schemas.microsoft.com/office/drawing/2014/main" id="{CC991A41-1C2E-444A-A237-3B6DED21D19A}"/>
              </a:ext>
            </a:extLst>
          </p:cNvPr>
          <p:cNvSpPr>
            <a:spLocks noGrp="1"/>
          </p:cNvSpPr>
          <p:nvPr>
            <p:ph type="title"/>
          </p:nvPr>
        </p:nvSpPr>
        <p:spPr/>
        <p:txBody>
          <a:bodyPr>
            <a:normAutofit/>
          </a:bodyPr>
          <a:lstStyle/>
          <a:p>
            <a:r>
              <a:rPr lang="en-GB" sz="2400" dirty="0"/>
              <a:t>A Typical RS232 connection</a:t>
            </a:r>
          </a:p>
        </p:txBody>
      </p:sp>
      <p:sp>
        <p:nvSpPr>
          <p:cNvPr id="4" name="Footer Placeholder 3">
            <a:extLst>
              <a:ext uri="{FF2B5EF4-FFF2-40B4-BE49-F238E27FC236}">
                <a16:creationId xmlns:a16="http://schemas.microsoft.com/office/drawing/2014/main" id="{B01C2452-909E-479A-A4F5-C64B2C3C3989}"/>
              </a:ext>
            </a:extLst>
          </p:cNvPr>
          <p:cNvSpPr>
            <a:spLocks noGrp="1"/>
          </p:cNvSpPr>
          <p:nvPr>
            <p:ph type="ftr" sz="quarter" idx="11"/>
          </p:nvPr>
        </p:nvSpPr>
        <p:spPr/>
        <p:txBody>
          <a:bodyPr/>
          <a:lstStyle/>
          <a:p>
            <a:pPr>
              <a:defRPr/>
            </a:pPr>
            <a:r>
              <a:rPr lang="en-US" altLang="en-US"/>
              <a:t>VHDL Lecture 2</a:t>
            </a:r>
          </a:p>
        </p:txBody>
      </p:sp>
      <p:sp>
        <p:nvSpPr>
          <p:cNvPr id="5" name="Slide Number Placeholder 4">
            <a:extLst>
              <a:ext uri="{FF2B5EF4-FFF2-40B4-BE49-F238E27FC236}">
                <a16:creationId xmlns:a16="http://schemas.microsoft.com/office/drawing/2014/main" id="{D741E10C-3242-4242-8EAA-37B97AF9B903}"/>
              </a:ext>
            </a:extLst>
          </p:cNvPr>
          <p:cNvSpPr>
            <a:spLocks noGrp="1"/>
          </p:cNvSpPr>
          <p:nvPr>
            <p:ph type="sldNum" sz="quarter" idx="12"/>
          </p:nvPr>
        </p:nvSpPr>
        <p:spPr/>
        <p:txBody>
          <a:bodyPr/>
          <a:lstStyle/>
          <a:p>
            <a:fld id="{FE60C3A9-5385-4160-8B59-59ECED489129}" type="slidenum">
              <a:rPr lang="en-US" altLang="en-US" smtClean="0"/>
              <a:pPr/>
              <a:t>3</a:t>
            </a:fld>
            <a:endParaRPr lang="en-US" altLang="en-US"/>
          </a:p>
        </p:txBody>
      </p:sp>
      <p:pic>
        <p:nvPicPr>
          <p:cNvPr id="6" name="Picture 5">
            <a:extLst>
              <a:ext uri="{FF2B5EF4-FFF2-40B4-BE49-F238E27FC236}">
                <a16:creationId xmlns:a16="http://schemas.microsoft.com/office/drawing/2014/main" id="{B504ADB6-3723-4DA7-82A0-0C72C5A2F05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528888" y="1461926"/>
            <a:ext cx="4432300" cy="1898650"/>
          </a:xfrm>
          <a:prstGeom prst="rect">
            <a:avLst/>
          </a:prstGeom>
          <a:noFill/>
          <a:ln>
            <a:noFill/>
          </a:ln>
        </p:spPr>
      </p:pic>
      <p:sp>
        <p:nvSpPr>
          <p:cNvPr id="7" name="TextBox 6">
            <a:extLst>
              <a:ext uri="{FF2B5EF4-FFF2-40B4-BE49-F238E27FC236}">
                <a16:creationId xmlns:a16="http://schemas.microsoft.com/office/drawing/2014/main" id="{74A15C14-5D63-48B4-B1BF-247E187916CD}"/>
              </a:ext>
            </a:extLst>
          </p:cNvPr>
          <p:cNvSpPr txBox="1"/>
          <p:nvPr/>
        </p:nvSpPr>
        <p:spPr>
          <a:xfrm>
            <a:off x="2216696" y="4293096"/>
            <a:ext cx="5832648" cy="1717393"/>
          </a:xfrm>
          <a:prstGeom prst="rect">
            <a:avLst/>
          </a:prstGeom>
          <a:noFill/>
        </p:spPr>
        <p:txBody>
          <a:bodyPr wrap="square" rtlCol="0">
            <a:spAutoFit/>
          </a:bodyPr>
          <a:lstStyle/>
          <a:p>
            <a:r>
              <a:rPr lang="en-GB" sz="1600" dirty="0"/>
              <a:t>The diagram above shows </a:t>
            </a:r>
            <a:r>
              <a:rPr lang="en-GB" sz="1600"/>
              <a:t>typical rs232 </a:t>
            </a:r>
            <a:r>
              <a:rPr lang="en-GB" sz="1600" dirty="0"/>
              <a:t>connect details.</a:t>
            </a:r>
          </a:p>
          <a:p>
            <a:r>
              <a:rPr lang="en-GB" sz="1600" dirty="0"/>
              <a:t>Tx on device A connects to RX on device B</a:t>
            </a:r>
          </a:p>
          <a:p>
            <a:r>
              <a:rPr lang="en-GB" sz="1600" dirty="0"/>
              <a:t>Tx on device B connects with RX on device A</a:t>
            </a:r>
          </a:p>
          <a:p>
            <a:r>
              <a:rPr lang="en-GB" sz="1600" dirty="0"/>
              <a:t>The 0v signals are connected together to provide a reference voltage</a:t>
            </a:r>
          </a:p>
          <a:p>
            <a:r>
              <a:rPr lang="en-GB" sz="1600" dirty="0"/>
              <a:t>This is a point to point protocol</a:t>
            </a:r>
          </a:p>
        </p:txBody>
      </p:sp>
    </p:spTree>
    <p:extLst>
      <p:ext uri="{BB962C8B-B14F-4D97-AF65-F5344CB8AC3E}">
        <p14:creationId xmlns:p14="http://schemas.microsoft.com/office/powerpoint/2010/main" val="1376078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SPI (Serial Peripheral Interface) Serial transmission system</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4</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SPI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sp>
        <p:nvSpPr>
          <p:cNvPr id="3" name="Rectangle 2">
            <a:extLst>
              <a:ext uri="{FF2B5EF4-FFF2-40B4-BE49-F238E27FC236}">
                <a16:creationId xmlns:a16="http://schemas.microsoft.com/office/drawing/2014/main" id="{AF3A8956-3CB6-489D-A923-168A2055464C}"/>
              </a:ext>
            </a:extLst>
          </p:cNvPr>
          <p:cNvSpPr/>
          <p:nvPr/>
        </p:nvSpPr>
        <p:spPr>
          <a:xfrm>
            <a:off x="774759" y="1841617"/>
            <a:ext cx="8043168" cy="2917722"/>
          </a:xfrm>
          <a:prstGeom prst="rect">
            <a:avLst/>
          </a:prstGeom>
        </p:spPr>
        <p:txBody>
          <a:bodyPr wrap="square">
            <a:spAutoFit/>
          </a:bodyPr>
          <a:lstStyle/>
          <a:p>
            <a:pPr>
              <a:buNone/>
            </a:pPr>
            <a:r>
              <a:rPr lang="en-GB" sz="1800" dirty="0">
                <a:cs typeface="Arial" panose="020B0604020202020204" pitchFamily="34" charset="0"/>
              </a:rPr>
              <a:t>The Serial Peripheral Interface (SPI) is a synchronous serial communication interface specification used for short-distance communication, primarily in embedded systems. The interface was developed by Motorola in the mid-1980s and has become a </a:t>
            </a:r>
            <a:r>
              <a:rPr lang="en-GB" sz="1800" i="1" dirty="0">
                <a:cs typeface="Arial" panose="020B0604020202020204" pitchFamily="34" charset="0"/>
              </a:rPr>
              <a:t>de facto</a:t>
            </a:r>
            <a:r>
              <a:rPr lang="en-GB" sz="1800" dirty="0">
                <a:cs typeface="Arial" panose="020B0604020202020204" pitchFamily="34" charset="0"/>
              </a:rPr>
              <a:t> standard. Typical applications include Secure Digital cards and liquid crystal displays. </a:t>
            </a:r>
          </a:p>
          <a:p>
            <a:pPr>
              <a:buNone/>
            </a:pPr>
            <a:r>
              <a:rPr lang="en-GB" sz="1800" dirty="0">
                <a:cs typeface="Arial" panose="020B0604020202020204" pitchFamily="34" charset="0"/>
              </a:rPr>
              <a:t>SPI devices communicate in full duplex mode using a master-slave architecture (alternate terminology being main and secondary) with a single master. The master device originates the frame for reading and writing. Multiple slave-devices are supported through selection with individual slave select (SS), sometimes called chip select (CS), lines. </a:t>
            </a:r>
          </a:p>
        </p:txBody>
      </p:sp>
    </p:spTree>
    <p:extLst>
      <p:ext uri="{BB962C8B-B14F-4D97-AF65-F5344CB8AC3E}">
        <p14:creationId xmlns:p14="http://schemas.microsoft.com/office/powerpoint/2010/main" val="4228018297"/>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SPI (Serial Peripheral Interface) Serial transmission system</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5</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SPI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pic>
        <p:nvPicPr>
          <p:cNvPr id="4" name="Picture 3">
            <a:extLst>
              <a:ext uri="{FF2B5EF4-FFF2-40B4-BE49-F238E27FC236}">
                <a16:creationId xmlns:a16="http://schemas.microsoft.com/office/drawing/2014/main" id="{E20DE51D-9BF5-4C68-83EE-16D57E906EFF}"/>
              </a:ext>
            </a:extLst>
          </p:cNvPr>
          <p:cNvPicPr>
            <a:picLocks noChangeAspect="1"/>
          </p:cNvPicPr>
          <p:nvPr/>
        </p:nvPicPr>
        <p:blipFill>
          <a:blip r:embed="rId3"/>
          <a:stretch>
            <a:fillRect/>
          </a:stretch>
        </p:blipFill>
        <p:spPr>
          <a:xfrm>
            <a:off x="1582916" y="1699741"/>
            <a:ext cx="5657850" cy="4733925"/>
          </a:xfrm>
          <a:prstGeom prst="rect">
            <a:avLst/>
          </a:prstGeom>
        </p:spPr>
      </p:pic>
    </p:spTree>
    <p:extLst>
      <p:ext uri="{BB962C8B-B14F-4D97-AF65-F5344CB8AC3E}">
        <p14:creationId xmlns:p14="http://schemas.microsoft.com/office/powerpoint/2010/main" val="3496756170"/>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I</a:t>
            </a:r>
            <a:r>
              <a:rPr lang="en-US" altLang="en-US" sz="1800" baseline="30000" dirty="0">
                <a:latin typeface="Arial" panose="020B0604020202020204" pitchFamily="34" charset="0"/>
                <a:cs typeface="Arial" panose="020B0604020202020204" pitchFamily="34" charset="0"/>
              </a:rPr>
              <a:t>2</a:t>
            </a:r>
            <a:r>
              <a:rPr lang="en-US" altLang="en-US" sz="1800" dirty="0">
                <a:latin typeface="Arial" panose="020B0604020202020204" pitchFamily="34" charset="0"/>
                <a:cs typeface="Arial" panose="020B0604020202020204" pitchFamily="34" charset="0"/>
              </a:rPr>
              <a:t>C (Inter-Integrated Circuit) Serial transmission system</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6</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I</a:t>
            </a:r>
            <a:r>
              <a:rPr lang="en-US" altLang="en-US" baseline="30000" dirty="0"/>
              <a:t>2</a:t>
            </a:r>
            <a:r>
              <a:rPr lang="en-US" altLang="en-US" dirty="0"/>
              <a:t>C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sp>
        <p:nvSpPr>
          <p:cNvPr id="2" name="Rectangle 1">
            <a:extLst>
              <a:ext uri="{FF2B5EF4-FFF2-40B4-BE49-F238E27FC236}">
                <a16:creationId xmlns:a16="http://schemas.microsoft.com/office/drawing/2014/main" id="{4F872AC5-D992-4679-9D25-4D9FF08BEBCB}"/>
              </a:ext>
            </a:extLst>
          </p:cNvPr>
          <p:cNvSpPr/>
          <p:nvPr/>
        </p:nvSpPr>
        <p:spPr>
          <a:xfrm>
            <a:off x="1208584" y="1724668"/>
            <a:ext cx="7632848" cy="1837426"/>
          </a:xfrm>
          <a:prstGeom prst="rect">
            <a:avLst/>
          </a:prstGeom>
        </p:spPr>
        <p:txBody>
          <a:bodyPr wrap="square">
            <a:spAutoFit/>
          </a:bodyPr>
          <a:lstStyle/>
          <a:p>
            <a:r>
              <a:rPr lang="en-GB" sz="1800" b="0" dirty="0"/>
              <a:t>I²C (Inter-Integrated Circuit), pronounced </a:t>
            </a:r>
            <a:r>
              <a:rPr lang="en-GB" sz="1800" b="0" i="1" dirty="0"/>
              <a:t>I-squared-C</a:t>
            </a:r>
            <a:r>
              <a:rPr lang="en-GB" sz="1800" b="0" dirty="0"/>
              <a:t>, is a synchronous, multi-master, multi-slave, packet switched, single-ended, serial computer bus invented in 1982 by Philips Semiconductor (now NXP Semiconductors). It is widely used for attaching lower-speed peripheral ICs to processors and microcontrollers in short-distance, intra-board communication. Alternatively, I²C is spelled I2C (pronounced I-two-C) or IIC (pronounced I-I-C). </a:t>
            </a:r>
          </a:p>
        </p:txBody>
      </p:sp>
    </p:spTree>
    <p:extLst>
      <p:ext uri="{BB962C8B-B14F-4D97-AF65-F5344CB8AC3E}">
        <p14:creationId xmlns:p14="http://schemas.microsoft.com/office/powerpoint/2010/main" val="417079438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I</a:t>
            </a:r>
            <a:r>
              <a:rPr lang="en-US" altLang="en-US" sz="1800" baseline="30000" dirty="0">
                <a:latin typeface="Arial" panose="020B0604020202020204" pitchFamily="34" charset="0"/>
                <a:cs typeface="Arial" panose="020B0604020202020204" pitchFamily="34" charset="0"/>
              </a:rPr>
              <a:t>2</a:t>
            </a:r>
            <a:r>
              <a:rPr lang="en-US" altLang="en-US" sz="1800" dirty="0">
                <a:latin typeface="Arial" panose="020B0604020202020204" pitchFamily="34" charset="0"/>
                <a:cs typeface="Arial" panose="020B0604020202020204" pitchFamily="34" charset="0"/>
              </a:rPr>
              <a:t>C (Inter-Integrated Circuit) Serial transmission system</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7</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I</a:t>
            </a:r>
            <a:r>
              <a:rPr lang="en-US" altLang="en-US" baseline="30000" dirty="0"/>
              <a:t>2</a:t>
            </a:r>
            <a:r>
              <a:rPr lang="en-US" altLang="en-US" dirty="0"/>
              <a:t>C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pic>
        <p:nvPicPr>
          <p:cNvPr id="3" name="Picture 2">
            <a:extLst>
              <a:ext uri="{FF2B5EF4-FFF2-40B4-BE49-F238E27FC236}">
                <a16:creationId xmlns:a16="http://schemas.microsoft.com/office/drawing/2014/main" id="{CCB2FD60-7571-4ADF-8B1D-CB152F7DE299}"/>
              </a:ext>
            </a:extLst>
          </p:cNvPr>
          <p:cNvPicPr>
            <a:picLocks noChangeAspect="1"/>
          </p:cNvPicPr>
          <p:nvPr/>
        </p:nvPicPr>
        <p:blipFill>
          <a:blip r:embed="rId3"/>
          <a:stretch>
            <a:fillRect/>
          </a:stretch>
        </p:blipFill>
        <p:spPr>
          <a:xfrm>
            <a:off x="1136576" y="2008192"/>
            <a:ext cx="7752928" cy="2530470"/>
          </a:xfrm>
          <a:prstGeom prst="rect">
            <a:avLst/>
          </a:prstGeom>
        </p:spPr>
      </p:pic>
    </p:spTree>
    <p:extLst>
      <p:ext uri="{BB962C8B-B14F-4D97-AF65-F5344CB8AC3E}">
        <p14:creationId xmlns:p14="http://schemas.microsoft.com/office/powerpoint/2010/main" val="152521357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I</a:t>
            </a:r>
            <a:r>
              <a:rPr lang="en-US" altLang="en-US" sz="1800" baseline="30000" dirty="0">
                <a:latin typeface="Arial" panose="020B0604020202020204" pitchFamily="34" charset="0"/>
                <a:cs typeface="Arial" panose="020B0604020202020204" pitchFamily="34" charset="0"/>
              </a:rPr>
              <a:t>2</a:t>
            </a:r>
            <a:r>
              <a:rPr lang="en-US" altLang="en-US" sz="1800" dirty="0">
                <a:latin typeface="Arial" panose="020B0604020202020204" pitchFamily="34" charset="0"/>
                <a:cs typeface="Arial" panose="020B0604020202020204" pitchFamily="34" charset="0"/>
              </a:rPr>
              <a:t>C (Inter-Integrated Circuit) Serial transmission system</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8</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I</a:t>
            </a:r>
            <a:r>
              <a:rPr lang="en-US" altLang="en-US" baseline="30000" dirty="0"/>
              <a:t>2</a:t>
            </a:r>
            <a:r>
              <a:rPr lang="en-US" altLang="en-US" dirty="0"/>
              <a:t>C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sp>
        <p:nvSpPr>
          <p:cNvPr id="2" name="Rectangle 1">
            <a:extLst>
              <a:ext uri="{FF2B5EF4-FFF2-40B4-BE49-F238E27FC236}">
                <a16:creationId xmlns:a16="http://schemas.microsoft.com/office/drawing/2014/main" id="{36737904-6C32-4029-8494-DDDBA738D786}"/>
              </a:ext>
            </a:extLst>
          </p:cNvPr>
          <p:cNvSpPr/>
          <p:nvPr/>
        </p:nvSpPr>
        <p:spPr>
          <a:xfrm>
            <a:off x="280548" y="1628800"/>
            <a:ext cx="9130152" cy="3933384"/>
          </a:xfrm>
          <a:prstGeom prst="rect">
            <a:avLst/>
          </a:prstGeom>
        </p:spPr>
        <p:txBody>
          <a:bodyPr wrap="square">
            <a:spAutoFit/>
          </a:bodyPr>
          <a:lstStyle/>
          <a:p>
            <a:r>
              <a:rPr lang="en-GB" sz="1600" b="0" dirty="0"/>
              <a:t>When there are many I²C devices in a system, there can be a need to include bus buffers or multiplexers to split large bus segments into smaller ones. This can be necessary to keep the capacitance of a bus segment below the allowable value or to allow multiple devices with the same address to be separated by a multiplexer. Many types of multiplexers and buffers exist and all must take into account the fact that I²C lines are specified to be bidirectional. Multiplexers can be implemented with analogue switches, which can tie one segment to another. Analogue switches maintain the bidirectional nature of the lines but do not isolate the capacitance of one segment from another or provide buffering capability. </a:t>
            </a:r>
          </a:p>
          <a:p>
            <a:r>
              <a:rPr lang="en-GB" sz="1600" b="0" dirty="0"/>
              <a:t>Buffers can be used to isolate capacitance on one segment from another and/or allow I²C to be sent over longer cables or traces. Buffers for bi-directional lines such as I²C must use one of several schemes for preventing latch-up. I²C is open-drain, so buffers must drive a low on one side when they see a low on the other. One method for preventing latch-up is for a buffer to have carefully selected input and output levels such that the output level of its driver is higher than its input threshold, preventing it from triggering itself. For example, a buffer may have an input threshold of 0.4 V for detecting a low, but an output low level of 0.5 V. This method requires that all other devices on the bus have thresholds which are compatible and often means that multiple buffers implementing this scheme cannot be put in series with one another. </a:t>
            </a:r>
          </a:p>
        </p:txBody>
      </p:sp>
    </p:spTree>
    <p:extLst>
      <p:ext uri="{BB962C8B-B14F-4D97-AF65-F5344CB8AC3E}">
        <p14:creationId xmlns:p14="http://schemas.microsoft.com/office/powerpoint/2010/main" val="1975195944"/>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I</a:t>
            </a:r>
            <a:r>
              <a:rPr lang="en-US" altLang="en-US" sz="1800" baseline="30000" dirty="0">
                <a:latin typeface="Arial" panose="020B0604020202020204" pitchFamily="34" charset="0"/>
                <a:cs typeface="Arial" panose="020B0604020202020204" pitchFamily="34" charset="0"/>
              </a:rPr>
              <a:t>2</a:t>
            </a:r>
            <a:r>
              <a:rPr lang="en-US" altLang="en-US" sz="1800" dirty="0">
                <a:latin typeface="Arial" panose="020B0604020202020204" pitchFamily="34" charset="0"/>
                <a:cs typeface="Arial" panose="020B0604020202020204" pitchFamily="34" charset="0"/>
              </a:rPr>
              <a:t>C (Inter-Integrated Circuit) Serial transmission system</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9</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I</a:t>
            </a:r>
            <a:r>
              <a:rPr lang="en-US" altLang="en-US" baseline="30000" dirty="0"/>
              <a:t>2</a:t>
            </a:r>
            <a:r>
              <a:rPr lang="en-US" altLang="en-US" dirty="0"/>
              <a:t>C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sp>
        <p:nvSpPr>
          <p:cNvPr id="2" name="Rectangle 1">
            <a:extLst>
              <a:ext uri="{FF2B5EF4-FFF2-40B4-BE49-F238E27FC236}">
                <a16:creationId xmlns:a16="http://schemas.microsoft.com/office/drawing/2014/main" id="{36737904-6C32-4029-8494-DDDBA738D786}"/>
              </a:ext>
            </a:extLst>
          </p:cNvPr>
          <p:cNvSpPr/>
          <p:nvPr/>
        </p:nvSpPr>
        <p:spPr>
          <a:xfrm>
            <a:off x="280548" y="1628800"/>
            <a:ext cx="9130152" cy="978729"/>
          </a:xfrm>
          <a:prstGeom prst="rect">
            <a:avLst/>
          </a:prstGeom>
        </p:spPr>
        <p:txBody>
          <a:bodyPr wrap="square">
            <a:spAutoFit/>
          </a:bodyPr>
          <a:lstStyle/>
          <a:p>
            <a:r>
              <a:rPr lang="en-GB" sz="1600" b="0" dirty="0"/>
              <a:t>Alternatively, other types of buffers exist that implement current amplifiers or keep track of the state (i.e. which side drove the bus low) to prevent latch-up. The state method typically means that an unintended pulse is created during a hand-off when one side is driving the bus low, then the other drives it low, then the first side releases (this is common during an I²C acknowledgement). </a:t>
            </a:r>
          </a:p>
        </p:txBody>
      </p:sp>
    </p:spTree>
    <p:extLst>
      <p:ext uri="{BB962C8B-B14F-4D97-AF65-F5344CB8AC3E}">
        <p14:creationId xmlns:p14="http://schemas.microsoft.com/office/powerpoint/2010/main" val="195715280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I</a:t>
            </a:r>
            <a:r>
              <a:rPr lang="en-US" altLang="en-US" sz="1800" baseline="30000" dirty="0">
                <a:latin typeface="Arial" panose="020B0604020202020204" pitchFamily="34" charset="0"/>
                <a:cs typeface="Arial" panose="020B0604020202020204" pitchFamily="34" charset="0"/>
              </a:rPr>
              <a:t>2</a:t>
            </a:r>
            <a:r>
              <a:rPr lang="en-US" altLang="en-US" sz="1800" dirty="0">
                <a:latin typeface="Arial" panose="020B0604020202020204" pitchFamily="34" charset="0"/>
                <a:cs typeface="Arial" panose="020B0604020202020204" pitchFamily="34" charset="0"/>
              </a:rPr>
              <a:t>C (Inter-Integrated Circuit) Serial transmission system – EEPROM 24LC64</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10</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I</a:t>
            </a:r>
            <a:r>
              <a:rPr lang="en-US" altLang="en-US" baseline="30000" dirty="0"/>
              <a:t>2</a:t>
            </a:r>
            <a:r>
              <a:rPr lang="en-US" altLang="en-US" dirty="0"/>
              <a:t>C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sp>
        <p:nvSpPr>
          <p:cNvPr id="3" name="Rectangle 2">
            <a:extLst>
              <a:ext uri="{FF2B5EF4-FFF2-40B4-BE49-F238E27FC236}">
                <a16:creationId xmlns:a16="http://schemas.microsoft.com/office/drawing/2014/main" id="{E4CCC7D2-A86C-4E97-8EE9-F554B0AE4B2E}"/>
              </a:ext>
            </a:extLst>
          </p:cNvPr>
          <p:cNvSpPr/>
          <p:nvPr/>
        </p:nvSpPr>
        <p:spPr>
          <a:xfrm>
            <a:off x="1232480" y="1724085"/>
            <a:ext cx="8302624" cy="4524315"/>
          </a:xfrm>
          <a:prstGeom prst="rect">
            <a:avLst/>
          </a:prstGeom>
        </p:spPr>
        <p:txBody>
          <a:bodyPr wrap="square">
            <a:spAutoFit/>
          </a:bodyPr>
          <a:lstStyle/>
          <a:p>
            <a:r>
              <a:rPr lang="en-GB" sz="1600" dirty="0">
                <a:cs typeface="Arial" panose="020B0604020202020204" pitchFamily="34" charset="0"/>
              </a:rPr>
              <a:t>“A control byte is the first byte received following the Start condition from the master device (Figure 5-1).The control byte consists of a four-bit control code. For the 24XX64, this is set as ‘1010’ binary for read and write operations. The next three bits of the control byte are the Chip Select bits (A2, A1, A0). The Chip Select bits allow the use of up to eight 24XX64 devices on the same bus and are used to select which device is accessed. The Chip Select bits in the control byte must correspond to the logic levels on the corresponding A2,A1 and A0 pins for the device to respond. These bits are, in effect, the three Most Significant bits of the word address. For the SOT-23 and Chip Scale packages, the address pins are </a:t>
            </a:r>
            <a:r>
              <a:rPr lang="en-GB" sz="1600" b="0" dirty="0">
                <a:cs typeface="Arial" panose="020B0604020202020204" pitchFamily="34" charset="0"/>
              </a:rPr>
              <a:t>not</a:t>
            </a:r>
            <a:r>
              <a:rPr lang="en-GB" sz="1600" dirty="0">
                <a:cs typeface="Arial" panose="020B0604020202020204" pitchFamily="34" charset="0"/>
              </a:rPr>
              <a:t> available. During device addressing, theA2, A1 and A0 Chip Select bits (Figure 5-2) should beset to ‘0’.The last bit of the control byte defines the operation to be performed. When set to a ‘1’, a read operation is selected. When set to a ‘0’, a write operation is selected. The next two bytes received define the address of the first data byte (Figure 5-2). Because only A12...A0 are used, the upper-three address bits are “don’t care” bits. The upper-address bits are transferred first, followed by the Less Significant bits. Following the Start condition, the 24XX64 monitors the SDA bus, checking the device-type identifier being transmitted. Upon receiving a ‘1010’ code and appropriate device-select bits, the slave device outputs an Acknowledge signal on the SDA line. Depending on the state of the R/W bit, the 24XX64 will select a read or write operation.” </a:t>
            </a:r>
            <a:r>
              <a:rPr lang="en-GB" sz="1000" i="1" dirty="0">
                <a:cs typeface="Arial" panose="020B0604020202020204" pitchFamily="34" charset="0"/>
              </a:rPr>
              <a:t>Microchip 24LC64 data sheet</a:t>
            </a:r>
          </a:p>
        </p:txBody>
      </p:sp>
    </p:spTree>
    <p:extLst>
      <p:ext uri="{BB962C8B-B14F-4D97-AF65-F5344CB8AC3E}">
        <p14:creationId xmlns:p14="http://schemas.microsoft.com/office/powerpoint/2010/main" val="197389943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I</a:t>
            </a:r>
            <a:r>
              <a:rPr lang="en-US" altLang="en-US" sz="1800" baseline="30000" dirty="0">
                <a:latin typeface="Arial" panose="020B0604020202020204" pitchFamily="34" charset="0"/>
                <a:cs typeface="Arial" panose="020B0604020202020204" pitchFamily="34" charset="0"/>
              </a:rPr>
              <a:t>2</a:t>
            </a:r>
            <a:r>
              <a:rPr lang="en-US" altLang="en-US" sz="1800" dirty="0">
                <a:latin typeface="Arial" panose="020B0604020202020204" pitchFamily="34" charset="0"/>
                <a:cs typeface="Arial" panose="020B0604020202020204" pitchFamily="34" charset="0"/>
              </a:rPr>
              <a:t>C (Inter-Integrated Circuit) Serial transmission system – EEPROM 24LC64</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11</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I</a:t>
            </a:r>
            <a:r>
              <a:rPr lang="en-US" altLang="en-US" baseline="30000" dirty="0"/>
              <a:t>2</a:t>
            </a:r>
            <a:r>
              <a:rPr lang="en-US" altLang="en-US" dirty="0"/>
              <a:t>C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sp>
        <p:nvSpPr>
          <p:cNvPr id="3" name="Rectangle 2">
            <a:extLst>
              <a:ext uri="{FF2B5EF4-FFF2-40B4-BE49-F238E27FC236}">
                <a16:creationId xmlns:a16="http://schemas.microsoft.com/office/drawing/2014/main" id="{E4CCC7D2-A86C-4E97-8EE9-F554B0AE4B2E}"/>
              </a:ext>
            </a:extLst>
          </p:cNvPr>
          <p:cNvSpPr/>
          <p:nvPr/>
        </p:nvSpPr>
        <p:spPr>
          <a:xfrm>
            <a:off x="7503664" y="5654940"/>
            <a:ext cx="2063750" cy="600164"/>
          </a:xfrm>
          <a:prstGeom prst="rect">
            <a:avLst/>
          </a:prstGeom>
        </p:spPr>
        <p:txBody>
          <a:bodyPr wrap="square">
            <a:spAutoFit/>
          </a:bodyPr>
          <a:lstStyle/>
          <a:p>
            <a:pPr>
              <a:buNone/>
            </a:pPr>
            <a:endParaRPr lang="en-GB" sz="1000" i="1" dirty="0">
              <a:cs typeface="Arial" panose="020B0604020202020204" pitchFamily="34" charset="0"/>
            </a:endParaRPr>
          </a:p>
          <a:p>
            <a:pPr>
              <a:buNone/>
            </a:pPr>
            <a:endParaRPr lang="en-GB" sz="1000" i="1" dirty="0">
              <a:cs typeface="Arial" panose="020B0604020202020204" pitchFamily="34" charset="0"/>
            </a:endParaRPr>
          </a:p>
          <a:p>
            <a:pPr>
              <a:buNone/>
            </a:pPr>
            <a:r>
              <a:rPr lang="en-GB" sz="1000" i="1" dirty="0">
                <a:cs typeface="Arial" panose="020B0604020202020204" pitchFamily="34" charset="0"/>
              </a:rPr>
              <a:t>Microchip 24LC64 data sheet</a:t>
            </a:r>
          </a:p>
        </p:txBody>
      </p:sp>
      <p:pic>
        <p:nvPicPr>
          <p:cNvPr id="2" name="Picture 1">
            <a:extLst>
              <a:ext uri="{FF2B5EF4-FFF2-40B4-BE49-F238E27FC236}">
                <a16:creationId xmlns:a16="http://schemas.microsoft.com/office/drawing/2014/main" id="{FD2C30EB-3340-4DC5-BF11-4926C04956BC}"/>
              </a:ext>
            </a:extLst>
          </p:cNvPr>
          <p:cNvPicPr>
            <a:picLocks noChangeAspect="1"/>
          </p:cNvPicPr>
          <p:nvPr/>
        </p:nvPicPr>
        <p:blipFill>
          <a:blip r:embed="rId3"/>
          <a:stretch>
            <a:fillRect/>
          </a:stretch>
        </p:blipFill>
        <p:spPr>
          <a:xfrm>
            <a:off x="3215016" y="1677760"/>
            <a:ext cx="3060043" cy="2001744"/>
          </a:xfrm>
          <a:prstGeom prst="rect">
            <a:avLst/>
          </a:prstGeom>
        </p:spPr>
      </p:pic>
      <p:pic>
        <p:nvPicPr>
          <p:cNvPr id="4" name="Picture 3">
            <a:extLst>
              <a:ext uri="{FF2B5EF4-FFF2-40B4-BE49-F238E27FC236}">
                <a16:creationId xmlns:a16="http://schemas.microsoft.com/office/drawing/2014/main" id="{C7D50C6F-62BE-405F-B51A-B52F6669D83E}"/>
              </a:ext>
            </a:extLst>
          </p:cNvPr>
          <p:cNvPicPr>
            <a:picLocks noChangeAspect="1"/>
          </p:cNvPicPr>
          <p:nvPr/>
        </p:nvPicPr>
        <p:blipFill>
          <a:blip r:embed="rId4"/>
          <a:stretch>
            <a:fillRect/>
          </a:stretch>
        </p:blipFill>
        <p:spPr>
          <a:xfrm>
            <a:off x="1242265" y="3829500"/>
            <a:ext cx="7553325" cy="2105025"/>
          </a:xfrm>
          <a:prstGeom prst="rect">
            <a:avLst/>
          </a:prstGeom>
        </p:spPr>
      </p:pic>
    </p:spTree>
    <p:extLst>
      <p:ext uri="{BB962C8B-B14F-4D97-AF65-F5344CB8AC3E}">
        <p14:creationId xmlns:p14="http://schemas.microsoft.com/office/powerpoint/2010/main" val="175074553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I</a:t>
            </a:r>
            <a:r>
              <a:rPr lang="en-US" altLang="en-US" sz="1800" baseline="30000" dirty="0">
                <a:latin typeface="Arial" panose="020B0604020202020204" pitchFamily="34" charset="0"/>
                <a:cs typeface="Arial" panose="020B0604020202020204" pitchFamily="34" charset="0"/>
              </a:rPr>
              <a:t>2</a:t>
            </a:r>
            <a:r>
              <a:rPr lang="en-US" altLang="en-US" sz="1800" dirty="0">
                <a:latin typeface="Arial" panose="020B0604020202020204" pitchFamily="34" charset="0"/>
                <a:cs typeface="Arial" panose="020B0604020202020204" pitchFamily="34" charset="0"/>
              </a:rPr>
              <a:t>C (Inter-Integrated Circuit) Serial transmission system – EEPROM 24LC64</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12</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I</a:t>
            </a:r>
            <a:r>
              <a:rPr lang="en-US" altLang="en-US" baseline="30000" dirty="0"/>
              <a:t>2</a:t>
            </a:r>
            <a:r>
              <a:rPr lang="en-US" altLang="en-US" dirty="0"/>
              <a:t>C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sp>
        <p:nvSpPr>
          <p:cNvPr id="3" name="Rectangle 2">
            <a:extLst>
              <a:ext uri="{FF2B5EF4-FFF2-40B4-BE49-F238E27FC236}">
                <a16:creationId xmlns:a16="http://schemas.microsoft.com/office/drawing/2014/main" id="{E4CCC7D2-A86C-4E97-8EE9-F554B0AE4B2E}"/>
              </a:ext>
            </a:extLst>
          </p:cNvPr>
          <p:cNvSpPr/>
          <p:nvPr/>
        </p:nvSpPr>
        <p:spPr>
          <a:xfrm>
            <a:off x="7503664" y="5654940"/>
            <a:ext cx="2063750" cy="600164"/>
          </a:xfrm>
          <a:prstGeom prst="rect">
            <a:avLst/>
          </a:prstGeom>
        </p:spPr>
        <p:txBody>
          <a:bodyPr wrap="square">
            <a:spAutoFit/>
          </a:bodyPr>
          <a:lstStyle/>
          <a:p>
            <a:pPr>
              <a:buNone/>
            </a:pPr>
            <a:endParaRPr lang="en-GB" sz="1000" i="1" dirty="0">
              <a:cs typeface="Arial" panose="020B0604020202020204" pitchFamily="34" charset="0"/>
            </a:endParaRPr>
          </a:p>
          <a:p>
            <a:pPr>
              <a:buNone/>
            </a:pPr>
            <a:endParaRPr lang="en-GB" sz="1000" i="1" dirty="0">
              <a:cs typeface="Arial" panose="020B0604020202020204" pitchFamily="34" charset="0"/>
            </a:endParaRPr>
          </a:p>
          <a:p>
            <a:pPr>
              <a:buNone/>
            </a:pPr>
            <a:r>
              <a:rPr lang="en-GB" sz="1000" i="1" dirty="0">
                <a:cs typeface="Arial" panose="020B0604020202020204" pitchFamily="34" charset="0"/>
              </a:rPr>
              <a:t>Microchip 24LC64 data sheet</a:t>
            </a:r>
          </a:p>
        </p:txBody>
      </p:sp>
      <p:pic>
        <p:nvPicPr>
          <p:cNvPr id="5" name="Picture 4">
            <a:extLst>
              <a:ext uri="{FF2B5EF4-FFF2-40B4-BE49-F238E27FC236}">
                <a16:creationId xmlns:a16="http://schemas.microsoft.com/office/drawing/2014/main" id="{D2D156E1-D38F-4DDA-8957-713FD30C9BE2}"/>
              </a:ext>
            </a:extLst>
          </p:cNvPr>
          <p:cNvPicPr>
            <a:picLocks noChangeAspect="1"/>
          </p:cNvPicPr>
          <p:nvPr/>
        </p:nvPicPr>
        <p:blipFill>
          <a:blip r:embed="rId3"/>
          <a:stretch>
            <a:fillRect/>
          </a:stretch>
        </p:blipFill>
        <p:spPr>
          <a:xfrm>
            <a:off x="1547738" y="2057175"/>
            <a:ext cx="6810524" cy="3897847"/>
          </a:xfrm>
          <a:prstGeom prst="rect">
            <a:avLst/>
          </a:prstGeom>
        </p:spPr>
      </p:pic>
      <p:sp>
        <p:nvSpPr>
          <p:cNvPr id="6" name="TextBox 5">
            <a:extLst>
              <a:ext uri="{FF2B5EF4-FFF2-40B4-BE49-F238E27FC236}">
                <a16:creationId xmlns:a16="http://schemas.microsoft.com/office/drawing/2014/main" id="{4B79C459-1933-41C0-99A6-FC2CA048A452}"/>
              </a:ext>
            </a:extLst>
          </p:cNvPr>
          <p:cNvSpPr txBox="1"/>
          <p:nvPr/>
        </p:nvSpPr>
        <p:spPr>
          <a:xfrm>
            <a:off x="1424608" y="1733955"/>
            <a:ext cx="1870512" cy="313932"/>
          </a:xfrm>
          <a:prstGeom prst="rect">
            <a:avLst/>
          </a:prstGeom>
          <a:noFill/>
        </p:spPr>
        <p:txBody>
          <a:bodyPr wrap="none" rtlCol="0">
            <a:spAutoFit/>
          </a:bodyPr>
          <a:lstStyle/>
          <a:p>
            <a:r>
              <a:rPr lang="en-GB" sz="1600" b="0" dirty="0"/>
              <a:t>Write instructions</a:t>
            </a:r>
          </a:p>
        </p:txBody>
      </p:sp>
    </p:spTree>
    <p:extLst>
      <p:ext uri="{BB962C8B-B14F-4D97-AF65-F5344CB8AC3E}">
        <p14:creationId xmlns:p14="http://schemas.microsoft.com/office/powerpoint/2010/main" val="207295252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I</a:t>
            </a:r>
            <a:r>
              <a:rPr lang="en-US" altLang="en-US" sz="1800" baseline="30000" dirty="0">
                <a:latin typeface="Arial" panose="020B0604020202020204" pitchFamily="34" charset="0"/>
                <a:cs typeface="Arial" panose="020B0604020202020204" pitchFamily="34" charset="0"/>
              </a:rPr>
              <a:t>2</a:t>
            </a:r>
            <a:r>
              <a:rPr lang="en-US" altLang="en-US" sz="1800" dirty="0">
                <a:latin typeface="Arial" panose="020B0604020202020204" pitchFamily="34" charset="0"/>
                <a:cs typeface="Arial" panose="020B0604020202020204" pitchFamily="34" charset="0"/>
              </a:rPr>
              <a:t>C (Inter-Integrated Circuit) Serial transmission system – EEPROM 24LC64</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13</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I</a:t>
            </a:r>
            <a:r>
              <a:rPr lang="en-US" altLang="en-US" baseline="30000" dirty="0"/>
              <a:t>2</a:t>
            </a:r>
            <a:r>
              <a:rPr lang="en-US" altLang="en-US" dirty="0"/>
              <a:t>C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sp>
        <p:nvSpPr>
          <p:cNvPr id="3" name="Rectangle 2">
            <a:extLst>
              <a:ext uri="{FF2B5EF4-FFF2-40B4-BE49-F238E27FC236}">
                <a16:creationId xmlns:a16="http://schemas.microsoft.com/office/drawing/2014/main" id="{E4CCC7D2-A86C-4E97-8EE9-F554B0AE4B2E}"/>
              </a:ext>
            </a:extLst>
          </p:cNvPr>
          <p:cNvSpPr/>
          <p:nvPr/>
        </p:nvSpPr>
        <p:spPr>
          <a:xfrm>
            <a:off x="7503664" y="5654940"/>
            <a:ext cx="2063750" cy="600164"/>
          </a:xfrm>
          <a:prstGeom prst="rect">
            <a:avLst/>
          </a:prstGeom>
        </p:spPr>
        <p:txBody>
          <a:bodyPr wrap="square">
            <a:spAutoFit/>
          </a:bodyPr>
          <a:lstStyle/>
          <a:p>
            <a:pPr>
              <a:buNone/>
            </a:pPr>
            <a:endParaRPr lang="en-GB" sz="1000" i="1" dirty="0">
              <a:cs typeface="Arial" panose="020B0604020202020204" pitchFamily="34" charset="0"/>
            </a:endParaRPr>
          </a:p>
          <a:p>
            <a:pPr>
              <a:buNone/>
            </a:pPr>
            <a:endParaRPr lang="en-GB" sz="1000" i="1" dirty="0">
              <a:cs typeface="Arial" panose="020B0604020202020204" pitchFamily="34" charset="0"/>
            </a:endParaRPr>
          </a:p>
          <a:p>
            <a:pPr>
              <a:buNone/>
            </a:pPr>
            <a:r>
              <a:rPr lang="en-GB" sz="1000" i="1" dirty="0">
                <a:cs typeface="Arial" panose="020B0604020202020204" pitchFamily="34" charset="0"/>
              </a:rPr>
              <a:t>Microchip 24LC64 data sheet</a:t>
            </a:r>
          </a:p>
        </p:txBody>
      </p:sp>
      <p:sp>
        <p:nvSpPr>
          <p:cNvPr id="6" name="TextBox 5">
            <a:extLst>
              <a:ext uri="{FF2B5EF4-FFF2-40B4-BE49-F238E27FC236}">
                <a16:creationId xmlns:a16="http://schemas.microsoft.com/office/drawing/2014/main" id="{4B79C459-1933-41C0-99A6-FC2CA048A452}"/>
              </a:ext>
            </a:extLst>
          </p:cNvPr>
          <p:cNvSpPr txBox="1"/>
          <p:nvPr/>
        </p:nvSpPr>
        <p:spPr>
          <a:xfrm>
            <a:off x="1424608" y="1733955"/>
            <a:ext cx="1941557" cy="313932"/>
          </a:xfrm>
          <a:prstGeom prst="rect">
            <a:avLst/>
          </a:prstGeom>
          <a:noFill/>
        </p:spPr>
        <p:txBody>
          <a:bodyPr wrap="none" rtlCol="0">
            <a:spAutoFit/>
          </a:bodyPr>
          <a:lstStyle/>
          <a:p>
            <a:r>
              <a:rPr lang="en-GB" sz="1600" b="0" dirty="0"/>
              <a:t> Read instructions</a:t>
            </a:r>
          </a:p>
        </p:txBody>
      </p:sp>
      <p:sp>
        <p:nvSpPr>
          <p:cNvPr id="2" name="Rectangle 1">
            <a:extLst>
              <a:ext uri="{FF2B5EF4-FFF2-40B4-BE49-F238E27FC236}">
                <a16:creationId xmlns:a16="http://schemas.microsoft.com/office/drawing/2014/main" id="{1A81DFE4-6E6E-4274-8FD9-02E231A03C20}"/>
              </a:ext>
            </a:extLst>
          </p:cNvPr>
          <p:cNvSpPr/>
          <p:nvPr/>
        </p:nvSpPr>
        <p:spPr>
          <a:xfrm>
            <a:off x="1209201" y="2087905"/>
            <a:ext cx="7487598" cy="978729"/>
          </a:xfrm>
          <a:prstGeom prst="rect">
            <a:avLst/>
          </a:prstGeom>
        </p:spPr>
        <p:txBody>
          <a:bodyPr wrap="square">
            <a:spAutoFit/>
          </a:bodyPr>
          <a:lstStyle/>
          <a:p>
            <a:pPr algn="just">
              <a:buNone/>
            </a:pPr>
            <a:r>
              <a:rPr lang="en-GB" sz="1600" b="0" dirty="0"/>
              <a:t>Read operations are initiated in the same way as write operations, with the exception that the R/W bit of the control byte is set to one. There are three basic types of read operations: current address read, random read and sequential read.</a:t>
            </a:r>
          </a:p>
        </p:txBody>
      </p:sp>
      <p:pic>
        <p:nvPicPr>
          <p:cNvPr id="4" name="Picture 3">
            <a:extLst>
              <a:ext uri="{FF2B5EF4-FFF2-40B4-BE49-F238E27FC236}">
                <a16:creationId xmlns:a16="http://schemas.microsoft.com/office/drawing/2014/main" id="{D98E2FD3-963D-4912-A84E-25794CDB4952}"/>
              </a:ext>
            </a:extLst>
          </p:cNvPr>
          <p:cNvPicPr>
            <a:picLocks noChangeAspect="1"/>
          </p:cNvPicPr>
          <p:nvPr/>
        </p:nvPicPr>
        <p:blipFill>
          <a:blip r:embed="rId3"/>
          <a:stretch>
            <a:fillRect/>
          </a:stretch>
        </p:blipFill>
        <p:spPr>
          <a:xfrm>
            <a:off x="1200213" y="3066634"/>
            <a:ext cx="7648575" cy="2505075"/>
          </a:xfrm>
          <a:prstGeom prst="rect">
            <a:avLst/>
          </a:prstGeom>
        </p:spPr>
      </p:pic>
    </p:spTree>
    <p:extLst>
      <p:ext uri="{BB962C8B-B14F-4D97-AF65-F5344CB8AC3E}">
        <p14:creationId xmlns:p14="http://schemas.microsoft.com/office/powerpoint/2010/main" val="3671661963"/>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
            <a:extLst>
              <a:ext uri="{FF2B5EF4-FFF2-40B4-BE49-F238E27FC236}">
                <a16:creationId xmlns:a16="http://schemas.microsoft.com/office/drawing/2014/main" id="{7955E40E-EF8C-41D8-873C-0C604A74C0AA}"/>
              </a:ext>
            </a:extLst>
          </p:cNvPr>
          <p:cNvSpPr>
            <a:spLocks noGrp="1" noChangeArrowheads="1"/>
          </p:cNvSpPr>
          <p:nvPr>
            <p:ph idx="1"/>
          </p:nvPr>
        </p:nvSpPr>
        <p:spPr>
          <a:xfrm>
            <a:off x="955992" y="1267468"/>
            <a:ext cx="8302625" cy="457200"/>
          </a:xfrm>
        </p:spPr>
        <p:txBody>
          <a:bodyPr/>
          <a:lstStyle/>
          <a:p>
            <a:pPr marL="285750" indent="-285750" eaLnBrk="1" hangingPunct="1">
              <a:spcBef>
                <a:spcPct val="100000"/>
              </a:spcBef>
            </a:pPr>
            <a:r>
              <a:rPr lang="en-US" altLang="en-US" sz="1800" dirty="0">
                <a:latin typeface="Arial" panose="020B0604020202020204" pitchFamily="34" charset="0"/>
                <a:cs typeface="Arial" panose="020B0604020202020204" pitchFamily="34" charset="0"/>
              </a:rPr>
              <a:t>I</a:t>
            </a:r>
            <a:r>
              <a:rPr lang="en-US" altLang="en-US" sz="1800" baseline="30000" dirty="0">
                <a:latin typeface="Arial" panose="020B0604020202020204" pitchFamily="34" charset="0"/>
                <a:cs typeface="Arial" panose="020B0604020202020204" pitchFamily="34" charset="0"/>
              </a:rPr>
              <a:t>2</a:t>
            </a:r>
            <a:r>
              <a:rPr lang="en-US" altLang="en-US" sz="1800" dirty="0">
                <a:latin typeface="Arial" panose="020B0604020202020204" pitchFamily="34" charset="0"/>
                <a:cs typeface="Arial" panose="020B0604020202020204" pitchFamily="34" charset="0"/>
              </a:rPr>
              <a:t>C (Inter-Integrated Circuit) Serial transmission system – EEPROM 24LC64</a:t>
            </a:r>
          </a:p>
        </p:txBody>
      </p:sp>
      <p:sp>
        <p:nvSpPr>
          <p:cNvPr id="11267" name="Footer Placeholder 4">
            <a:extLst>
              <a:ext uri="{FF2B5EF4-FFF2-40B4-BE49-F238E27FC236}">
                <a16:creationId xmlns:a16="http://schemas.microsoft.com/office/drawing/2014/main" id="{9B8A363D-BD42-465C-B100-78F84706A2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r>
              <a:rPr lang="en-US" altLang="en-US" sz="1000" dirty="0"/>
              <a:t>Signals and Systems 3</a:t>
            </a:r>
          </a:p>
        </p:txBody>
      </p:sp>
      <p:sp>
        <p:nvSpPr>
          <p:cNvPr id="11268" name="Slide Number Placeholder 5">
            <a:extLst>
              <a:ext uri="{FF2B5EF4-FFF2-40B4-BE49-F238E27FC236}">
                <a16:creationId xmlns:a16="http://schemas.microsoft.com/office/drawing/2014/main" id="{8CF8E175-FB33-4117-B7C6-870BB02FB45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fld id="{12726188-1C26-4051-B793-0BB7AD711D86}" type="slidenum">
              <a:rPr lang="en-US" altLang="en-US" sz="1000" b="0"/>
              <a:pPr/>
              <a:t>14</a:t>
            </a:fld>
            <a:endParaRPr lang="en-US" altLang="en-US" sz="1000" b="0"/>
          </a:p>
        </p:txBody>
      </p:sp>
      <p:sp>
        <p:nvSpPr>
          <p:cNvPr id="40966" name="Rectangle 6">
            <a:extLst>
              <a:ext uri="{FF2B5EF4-FFF2-40B4-BE49-F238E27FC236}">
                <a16:creationId xmlns:a16="http://schemas.microsoft.com/office/drawing/2014/main" id="{651C3F4D-1155-44FB-BB05-4801D7E7A87C}"/>
              </a:ext>
            </a:extLst>
          </p:cNvPr>
          <p:cNvSpPr>
            <a:spLocks noGrp="1" noChangeArrowheads="1"/>
          </p:cNvSpPr>
          <p:nvPr>
            <p:ph type="title"/>
          </p:nvPr>
        </p:nvSpPr>
        <p:spPr/>
        <p:txBody>
          <a:bodyPr/>
          <a:lstStyle/>
          <a:p>
            <a:pPr eaLnBrk="1" fontAlgn="auto" hangingPunct="1">
              <a:spcAft>
                <a:spcPts val="0"/>
              </a:spcAft>
              <a:defRPr/>
            </a:pPr>
            <a:r>
              <a:rPr lang="en-US" altLang="en-US" dirty="0"/>
              <a:t>I</a:t>
            </a:r>
            <a:r>
              <a:rPr lang="en-US" altLang="en-US" baseline="30000" dirty="0"/>
              <a:t>2</a:t>
            </a:r>
            <a:r>
              <a:rPr lang="en-US" altLang="en-US" dirty="0"/>
              <a:t>C System</a:t>
            </a:r>
          </a:p>
        </p:txBody>
      </p:sp>
      <p:sp>
        <p:nvSpPr>
          <p:cNvPr id="11270" name="Rectangle 4">
            <a:extLst>
              <a:ext uri="{FF2B5EF4-FFF2-40B4-BE49-F238E27FC236}">
                <a16:creationId xmlns:a16="http://schemas.microsoft.com/office/drawing/2014/main" id="{EED04E04-91FE-432A-9CED-ACF95255AC8C}"/>
              </a:ext>
            </a:extLst>
          </p:cNvPr>
          <p:cNvSpPr>
            <a:spLocks noChangeArrowheads="1"/>
          </p:cNvSpPr>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6pPr>
            <a:lvl7pPr marL="29718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7pPr>
            <a:lvl8pPr marL="34290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8pPr>
            <a:lvl9pPr marL="3886200" indent="-228600" eaLnBrk="0" fontAlgn="base" hangingPunct="0">
              <a:lnSpc>
                <a:spcPct val="90000"/>
              </a:lnSpc>
              <a:spcBef>
                <a:spcPct val="30000"/>
              </a:spcBef>
              <a:spcAft>
                <a:spcPct val="0"/>
              </a:spcAft>
              <a:buClr>
                <a:schemeClr val="tx1"/>
              </a:buClr>
              <a:buSzPct val="75000"/>
              <a:buFont typeface="ZapfDingbats" pitchFamily="82" charset="2"/>
              <a:buChar char="l"/>
              <a:defRPr sz="2400" b="1">
                <a:solidFill>
                  <a:schemeClr val="tx1"/>
                </a:solidFill>
                <a:latin typeface="Arial" panose="020B0604020202020204" pitchFamily="34" charset="0"/>
              </a:defRPr>
            </a:lvl9pPr>
          </a:lstStyle>
          <a:p>
            <a:endParaRPr lang="en-GB" altLang="en-US"/>
          </a:p>
        </p:txBody>
      </p:sp>
      <p:sp>
        <p:nvSpPr>
          <p:cNvPr id="3" name="Rectangle 2">
            <a:extLst>
              <a:ext uri="{FF2B5EF4-FFF2-40B4-BE49-F238E27FC236}">
                <a16:creationId xmlns:a16="http://schemas.microsoft.com/office/drawing/2014/main" id="{E4CCC7D2-A86C-4E97-8EE9-F554B0AE4B2E}"/>
              </a:ext>
            </a:extLst>
          </p:cNvPr>
          <p:cNvSpPr/>
          <p:nvPr/>
        </p:nvSpPr>
        <p:spPr>
          <a:xfrm>
            <a:off x="7503664" y="5654940"/>
            <a:ext cx="2063750" cy="600164"/>
          </a:xfrm>
          <a:prstGeom prst="rect">
            <a:avLst/>
          </a:prstGeom>
        </p:spPr>
        <p:txBody>
          <a:bodyPr wrap="square">
            <a:spAutoFit/>
          </a:bodyPr>
          <a:lstStyle/>
          <a:p>
            <a:pPr>
              <a:buNone/>
            </a:pPr>
            <a:endParaRPr lang="en-GB" sz="1000" i="1" dirty="0">
              <a:cs typeface="Arial" panose="020B0604020202020204" pitchFamily="34" charset="0"/>
            </a:endParaRPr>
          </a:p>
          <a:p>
            <a:pPr>
              <a:buNone/>
            </a:pPr>
            <a:endParaRPr lang="en-GB" sz="1000" i="1" dirty="0">
              <a:cs typeface="Arial" panose="020B0604020202020204" pitchFamily="34" charset="0"/>
            </a:endParaRPr>
          </a:p>
          <a:p>
            <a:pPr>
              <a:buNone/>
            </a:pPr>
            <a:r>
              <a:rPr lang="en-GB" sz="1000" i="1" dirty="0">
                <a:cs typeface="Arial" panose="020B0604020202020204" pitchFamily="34" charset="0"/>
              </a:rPr>
              <a:t>Microchip 24LC64 data sheet</a:t>
            </a:r>
          </a:p>
        </p:txBody>
      </p:sp>
      <p:sp>
        <p:nvSpPr>
          <p:cNvPr id="6" name="TextBox 5">
            <a:extLst>
              <a:ext uri="{FF2B5EF4-FFF2-40B4-BE49-F238E27FC236}">
                <a16:creationId xmlns:a16="http://schemas.microsoft.com/office/drawing/2014/main" id="{4B79C459-1933-41C0-99A6-FC2CA048A452}"/>
              </a:ext>
            </a:extLst>
          </p:cNvPr>
          <p:cNvSpPr txBox="1"/>
          <p:nvPr/>
        </p:nvSpPr>
        <p:spPr>
          <a:xfrm>
            <a:off x="1424608" y="1733955"/>
            <a:ext cx="1941557" cy="313932"/>
          </a:xfrm>
          <a:prstGeom prst="rect">
            <a:avLst/>
          </a:prstGeom>
          <a:noFill/>
        </p:spPr>
        <p:txBody>
          <a:bodyPr wrap="none" rtlCol="0">
            <a:spAutoFit/>
          </a:bodyPr>
          <a:lstStyle/>
          <a:p>
            <a:r>
              <a:rPr lang="en-GB" sz="1600" b="0" dirty="0"/>
              <a:t> Read instructions</a:t>
            </a:r>
          </a:p>
        </p:txBody>
      </p:sp>
      <p:pic>
        <p:nvPicPr>
          <p:cNvPr id="5" name="Picture 4">
            <a:extLst>
              <a:ext uri="{FF2B5EF4-FFF2-40B4-BE49-F238E27FC236}">
                <a16:creationId xmlns:a16="http://schemas.microsoft.com/office/drawing/2014/main" id="{3AA71D46-64E2-42A7-9A95-B35A451DE704}"/>
              </a:ext>
            </a:extLst>
          </p:cNvPr>
          <p:cNvPicPr>
            <a:picLocks noChangeAspect="1"/>
          </p:cNvPicPr>
          <p:nvPr/>
        </p:nvPicPr>
        <p:blipFill>
          <a:blip r:embed="rId3"/>
          <a:stretch>
            <a:fillRect/>
          </a:stretch>
        </p:blipFill>
        <p:spPr>
          <a:xfrm>
            <a:off x="1162050" y="1981553"/>
            <a:ext cx="7581900" cy="4038600"/>
          </a:xfrm>
          <a:prstGeom prst="rect">
            <a:avLst/>
          </a:prstGeom>
        </p:spPr>
      </p:pic>
    </p:spTree>
    <p:extLst>
      <p:ext uri="{BB962C8B-B14F-4D97-AF65-F5344CB8AC3E}">
        <p14:creationId xmlns:p14="http://schemas.microsoft.com/office/powerpoint/2010/main" val="3336746644"/>
      </p:ext>
    </p:extLst>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1411</TotalTime>
  <Words>1226</Words>
  <Application>Microsoft Office PowerPoint</Application>
  <PresentationFormat>A4 Paper (210x297 mm)</PresentationFormat>
  <Paragraphs>109</Paragraphs>
  <Slides>14</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Lucida Sans Unicode</vt:lpstr>
      <vt:lpstr>Times New Roman</vt:lpstr>
      <vt:lpstr>Verdana</vt:lpstr>
      <vt:lpstr>Wingdings 2</vt:lpstr>
      <vt:lpstr>Wingdings 3</vt:lpstr>
      <vt:lpstr>ZapfDingbats</vt:lpstr>
      <vt:lpstr>Concourse</vt:lpstr>
      <vt:lpstr>PowerPoint Presentation</vt:lpstr>
      <vt:lpstr>RS232 System</vt:lpstr>
      <vt:lpstr>A Typical RS232 connection</vt:lpstr>
      <vt:lpstr>SPI System</vt:lpstr>
      <vt:lpstr>SPI System</vt:lpstr>
      <vt:lpstr>I2C System</vt:lpstr>
      <vt:lpstr>I2C System</vt:lpstr>
      <vt:lpstr>I2C System</vt:lpstr>
      <vt:lpstr>I2C System</vt:lpstr>
      <vt:lpstr>I2C System</vt:lpstr>
      <vt:lpstr>I2C System</vt:lpstr>
      <vt:lpstr>I2C System</vt:lpstr>
      <vt:lpstr>I2C System</vt:lpstr>
      <vt:lpstr>I2C System</vt:lpstr>
    </vt:vector>
  </TitlesOfParts>
  <Company>SIHE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VHDL Lecture 2</dc:title>
  <dc:creator>Ian Wells</dc:creator>
  <cp:lastModifiedBy>Gary Jones</cp:lastModifiedBy>
  <cp:revision>76</cp:revision>
  <dcterms:created xsi:type="dcterms:W3CDTF">1999-06-17T21:20:35Z</dcterms:created>
  <dcterms:modified xsi:type="dcterms:W3CDTF">2022-03-25T10:56:06Z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1</vt:i4>
  </property>
  <property fmtid="{D5CDD505-2E9C-101B-9397-08002B2CF9AE}" pid="3" name="GraphicType">
    <vt:i4>2</vt:i4>
  </property>
  <property fmtid="{D5CDD505-2E9C-101B-9397-08002B2CF9AE}" pid="4" name="Compression">
    <vt:i4>50</vt:i4>
  </property>
  <property fmtid="{D5CDD505-2E9C-101B-9397-08002B2CF9AE}" pid="5" name="ScreenSize">
    <vt:i4>1</vt:i4>
  </property>
  <property fmtid="{D5CDD505-2E9C-101B-9397-08002B2CF9AE}" pid="6" name="ScreenUsage">
    <vt:i4>1</vt:i4>
  </property>
  <property fmtid="{D5CDD505-2E9C-101B-9397-08002B2CF9AE}" pid="7" name="MailAddress">
    <vt:lpwstr>rhklenke@vcu.edu</vt:lpwstr>
  </property>
  <property fmtid="{D5CDD505-2E9C-101B-9397-08002B2CF9AE}" pid="8" name="HomePage">
    <vt:lpwstr>http://saturn.vcu.edu/~rhklenke</vt:lpwstr>
  </property>
  <property fmtid="{D5CDD505-2E9C-101B-9397-08002B2CF9AE}" pid="9" name="Other">
    <vt:lpwstr/>
  </property>
  <property fmtid="{D5CDD505-2E9C-101B-9397-08002B2CF9AE}" pid="10" name="DownloadOriginal">
    <vt:bool>true</vt:bool>
  </property>
  <property fmtid="{D5CDD505-2E9C-101B-9397-08002B2CF9AE}" pid="11" name="DownloadIEButton">
    <vt:bool>false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3</vt:i4>
  </property>
  <property fmtid="{D5CDD505-2E9C-101B-9397-08002B2CF9AE}" pid="19" name="ShowNotes">
    <vt:bool>true</vt:bool>
  </property>
  <property fmtid="{D5CDD505-2E9C-101B-9397-08002B2CF9AE}" pid="20" name="NavBtnPos">
    <vt:i4>3</vt:i4>
  </property>
  <property fmtid="{D5CDD505-2E9C-101B-9397-08002B2CF9AE}" pid="21" name="OutputDir">
    <vt:lpwstr>C:\usrs\rhklenke\Misc</vt:lpwstr>
  </property>
</Properties>
</file>