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notesSlides/notesSlide13.xml" ContentType="application/vnd.openxmlformats-officedocument.presentationml.notesSlide+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notesSlides/notesSlide14.xml" ContentType="application/vnd.openxmlformats-officedocument.presentationml.notesSlide+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notesSlides/notesSlide15.xml" ContentType="application/vnd.openxmlformats-officedocument.presentationml.notesSlide+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ink/ink172.xml" ContentType="application/inkml+xml"/>
  <Override PartName="/ppt/ink/ink173.xml" ContentType="application/inkml+xml"/>
  <Override PartName="/ppt/ink/ink174.xml" ContentType="application/inkml+xml"/>
  <Override PartName="/ppt/ink/ink175.xml" ContentType="application/inkml+xml"/>
  <Override PartName="/ppt/ink/ink176.xml" ContentType="application/inkml+xml"/>
  <Override PartName="/ppt/ink/ink177.xml" ContentType="application/inkml+xml"/>
  <Override PartName="/ppt/ink/ink178.xml" ContentType="application/inkml+xml"/>
  <Override PartName="/ppt/ink/ink179.xml" ContentType="application/inkml+xml"/>
  <Override PartName="/ppt/ink/ink180.xml" ContentType="application/inkml+xml"/>
  <Override PartName="/ppt/ink/ink181.xml" ContentType="application/inkml+xml"/>
  <Override PartName="/ppt/ink/ink182.xml" ContentType="application/inkml+xml"/>
  <Override PartName="/ppt/ink/ink183.xml" ContentType="application/inkml+xml"/>
  <Override PartName="/ppt/ink/ink184.xml" ContentType="application/inkml+xml"/>
  <Override PartName="/ppt/ink/ink185.xml" ContentType="application/inkml+xml"/>
  <Override PartName="/ppt/ink/ink186.xml" ContentType="application/inkml+xml"/>
  <Override PartName="/ppt/ink/ink187.xml" ContentType="application/inkml+xml"/>
  <Override PartName="/ppt/ink/ink188.xml" ContentType="application/inkml+xml"/>
  <Override PartName="/ppt/ink/ink189.xml" ContentType="application/inkml+xml"/>
  <Override PartName="/ppt/ink/ink190.xml" ContentType="application/inkml+xml"/>
  <Override PartName="/ppt/ink/ink191.xml" ContentType="application/inkml+xml"/>
  <Override PartName="/ppt/ink/ink192.xml" ContentType="application/inkml+xml"/>
  <Override PartName="/ppt/ink/ink193.xml" ContentType="application/inkml+xml"/>
  <Override PartName="/ppt/ink/ink194.xml" ContentType="application/inkml+xml"/>
  <Override PartName="/ppt/ink/ink195.xml" ContentType="application/inkml+xml"/>
  <Override PartName="/ppt/ink/ink196.xml" ContentType="application/inkml+xml"/>
  <Override PartName="/ppt/ink/ink197.xml" ContentType="application/inkml+xml"/>
  <Override PartName="/ppt/ink/ink198.xml" ContentType="application/inkml+xml"/>
  <Override PartName="/ppt/ink/ink199.xml" ContentType="application/inkml+xml"/>
  <Override PartName="/ppt/ink/ink200.xml" ContentType="application/inkml+xml"/>
  <Override PartName="/ppt/ink/ink201.xml" ContentType="application/inkml+xml"/>
  <Override PartName="/ppt/ink/ink202.xml" ContentType="application/inkml+xml"/>
  <Override PartName="/ppt/ink/ink203.xml" ContentType="application/inkml+xml"/>
  <Override PartName="/ppt/ink/ink204.xml" ContentType="application/inkml+xml"/>
  <Override PartName="/ppt/ink/ink205.xml" ContentType="application/inkml+xml"/>
  <Override PartName="/ppt/ink/ink206.xml" ContentType="application/inkml+xml"/>
  <Override PartName="/ppt/ink/ink207.xml" ContentType="application/inkml+xml"/>
  <Override PartName="/ppt/ink/ink208.xml" ContentType="application/inkml+xml"/>
  <Override PartName="/ppt/ink/ink209.xml" ContentType="application/inkml+xml"/>
  <Override PartName="/ppt/ink/ink210.xml" ContentType="application/inkml+xml"/>
  <Override PartName="/ppt/ink/ink211.xml" ContentType="application/inkml+xml"/>
  <Override PartName="/ppt/ink/ink212.xml" ContentType="application/inkml+xml"/>
  <Override PartName="/ppt/ink/ink213.xml" ContentType="application/inkml+xml"/>
  <Override PartName="/ppt/ink/ink214.xml" ContentType="application/inkml+xml"/>
  <Override PartName="/ppt/ink/ink215.xml" ContentType="application/inkml+xml"/>
  <Override PartName="/ppt/ink/ink216.xml" ContentType="application/inkml+xml"/>
  <Override PartName="/ppt/ink/ink217.xml" ContentType="application/inkml+xml"/>
  <Override PartName="/ppt/ink/ink218.xml" ContentType="application/inkml+xml"/>
  <Override PartName="/ppt/ink/ink219.xml" ContentType="application/inkml+xml"/>
  <Override PartName="/ppt/ink/ink220.xml" ContentType="application/inkml+xml"/>
  <Override PartName="/ppt/ink/ink221.xml" ContentType="application/inkml+xml"/>
  <Override PartName="/ppt/ink/ink222.xml" ContentType="application/inkml+xml"/>
  <Override PartName="/ppt/ink/ink223.xml" ContentType="application/inkml+xml"/>
  <Override PartName="/ppt/ink/ink224.xml" ContentType="application/inkml+xml"/>
  <Override PartName="/ppt/ink/ink225.xml" ContentType="application/inkml+xml"/>
  <Override PartName="/ppt/ink/ink226.xml" ContentType="application/inkml+xml"/>
  <Override PartName="/ppt/ink/ink227.xml" ContentType="application/inkml+xml"/>
  <Override PartName="/ppt/ink/ink228.xml" ContentType="application/inkml+xml"/>
  <Override PartName="/ppt/ink/ink229.xml" ContentType="application/inkml+xml"/>
  <Override PartName="/ppt/ink/ink230.xml" ContentType="application/inkml+xml"/>
  <Override PartName="/ppt/ink/ink231.xml" ContentType="application/inkml+xml"/>
  <Override PartName="/ppt/ink/ink232.xml" ContentType="application/inkml+xml"/>
  <Override PartName="/ppt/ink/ink233.xml" ContentType="application/inkml+xml"/>
  <Override PartName="/ppt/ink/ink234.xml" ContentType="application/inkml+xml"/>
  <Override PartName="/ppt/ink/ink235.xml" ContentType="application/inkml+xml"/>
  <Override PartName="/ppt/ink/ink236.xml" ContentType="application/inkml+xml"/>
  <Override PartName="/ppt/ink/ink237.xml" ContentType="application/inkml+xml"/>
  <Override PartName="/ppt/ink/ink238.xml" ContentType="application/inkml+xml"/>
  <Override PartName="/ppt/ink/ink239.xml" ContentType="application/inkml+xml"/>
  <Override PartName="/ppt/ink/ink240.xml" ContentType="application/inkml+xml"/>
  <Override PartName="/ppt/ink/ink241.xml" ContentType="application/inkml+xml"/>
  <Override PartName="/ppt/ink/ink242.xml" ContentType="application/inkml+xml"/>
  <Override PartName="/ppt/ink/ink243.xml" ContentType="application/inkml+xml"/>
  <Override PartName="/ppt/ink/ink244.xml" ContentType="application/inkml+xml"/>
  <Override PartName="/ppt/ink/ink245.xml" ContentType="application/inkml+xml"/>
  <Override PartName="/ppt/ink/ink246.xml" ContentType="application/inkml+xml"/>
  <Override PartName="/ppt/ink/ink247.xml" ContentType="application/inkml+xml"/>
  <Override PartName="/ppt/ink/ink248.xml" ContentType="application/inkml+xml"/>
  <Override PartName="/ppt/ink/ink249.xml" ContentType="application/inkml+xml"/>
  <Override PartName="/ppt/ink/ink250.xml" ContentType="application/inkml+xml"/>
  <Override PartName="/ppt/ink/ink251.xml" ContentType="application/inkml+xml"/>
  <Override PartName="/ppt/ink/ink252.xml" ContentType="application/inkml+xml"/>
  <Override PartName="/ppt/ink/ink253.xml" ContentType="application/inkml+xml"/>
  <Override PartName="/ppt/ink/ink254.xml" ContentType="application/inkml+xml"/>
  <Override PartName="/ppt/ink/ink255.xml" ContentType="application/inkml+xml"/>
  <Override PartName="/ppt/ink/ink256.xml" ContentType="application/inkml+xml"/>
  <Override PartName="/ppt/ink/ink257.xml" ContentType="application/inkml+xml"/>
  <Override PartName="/ppt/ink/ink258.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7" r:id="rId2"/>
    <p:sldId id="362" r:id="rId3"/>
    <p:sldId id="364" r:id="rId4"/>
    <p:sldId id="365" r:id="rId5"/>
    <p:sldId id="430" r:id="rId6"/>
    <p:sldId id="437" r:id="rId7"/>
    <p:sldId id="454" r:id="rId8"/>
    <p:sldId id="438" r:id="rId9"/>
    <p:sldId id="384" r:id="rId10"/>
    <p:sldId id="440" r:id="rId11"/>
    <p:sldId id="441" r:id="rId12"/>
    <p:sldId id="435" r:id="rId13"/>
    <p:sldId id="1438" r:id="rId14"/>
    <p:sldId id="1439" r:id="rId15"/>
    <p:sldId id="1479" r:id="rId16"/>
    <p:sldId id="1480" r:id="rId17"/>
    <p:sldId id="1440" r:id="rId18"/>
    <p:sldId id="444" r:id="rId19"/>
    <p:sldId id="1481" r:id="rId20"/>
    <p:sldId id="1472" r:id="rId21"/>
    <p:sldId id="1441" r:id="rId22"/>
    <p:sldId id="1444" r:id="rId23"/>
    <p:sldId id="1446" r:id="rId24"/>
    <p:sldId id="1489" r:id="rId25"/>
    <p:sldId id="1483" r:id="rId26"/>
    <p:sldId id="1447" r:id="rId27"/>
    <p:sldId id="1485" r:id="rId28"/>
    <p:sldId id="1484" r:id="rId29"/>
    <p:sldId id="1487" r:id="rId30"/>
    <p:sldId id="408" r:id="rId31"/>
    <p:sldId id="409" r:id="rId32"/>
    <p:sldId id="466" r:id="rId33"/>
    <p:sldId id="396" r:id="rId34"/>
    <p:sldId id="397" r:id="rId35"/>
    <p:sldId id="398" r:id="rId36"/>
    <p:sldId id="449" r:id="rId37"/>
    <p:sldId id="450" r:id="rId38"/>
    <p:sldId id="451" r:id="rId39"/>
    <p:sldId id="452" r:id="rId40"/>
    <p:sldId id="468" r:id="rId41"/>
    <p:sldId id="453" r:id="rId42"/>
    <p:sldId id="469" r:id="rId43"/>
    <p:sldId id="470" r:id="rId44"/>
    <p:sldId id="471" r:id="rId45"/>
    <p:sldId id="472" r:id="rId46"/>
    <p:sldId id="442" r:id="rId47"/>
    <p:sldId id="417" r:id="rId48"/>
    <p:sldId id="433" r:id="rId49"/>
    <p:sldId id="432" r:id="rId50"/>
    <p:sldId id="426" r:id="rId51"/>
    <p:sldId id="427" r:id="rId52"/>
    <p:sldId id="429" r:id="rId53"/>
    <p:sldId id="467"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62" d="100"/>
          <a:sy n="162" d="100"/>
        </p:scale>
        <p:origin x="252" y="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46"/>
    </inkml:context>
    <inkml:brush xml:id="br0">
      <inkml:brushProperty name="width" value="0.1" units="cm"/>
      <inkml:brushProperty name="height" value="0.1" units="cm"/>
    </inkml:brush>
  </inkml:definitions>
  <inkml:trace contextRef="#ctx0" brushRef="#br0">14129 7280 319 0 0,'6'0'8416'0'0,"8"0"-8096"0"0,9 0-256 0 0,5 0-64 0 0,6 0-32 0 0,2 0 32 0 0,1 0 0 0 0,-5-6-320 0 0,-8-2 320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47"/>
    </inkml:context>
    <inkml:brush xml:id="br0">
      <inkml:brushProperty name="width" value="0.1" units="cm"/>
      <inkml:brushProperty name="height" value="0.1" units="cm"/>
    </inkml:brush>
  </inkml:definitions>
  <inkml:trace contextRef="#ctx0" brushRef="#br0">15822 8229 319 0 0,'6'0'5216'0'0,"9"0"-5152"0"0,7 0-64 0 0,7 0 0 0 0,4 0 0 0 0,3 0-64 0 0,1 0-96 0 0,1 0-512 0 0,1 0 32 0 0,-8 0 640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48"/>
    </inkml:context>
    <inkml:brush xml:id="br0">
      <inkml:brushProperty name="width" value="0.1" units="cm"/>
      <inkml:brushProperty name="height" value="0.1" units="cm"/>
    </inkml:brush>
  </inkml:definitions>
  <inkml:trace contextRef="#ctx0" brushRef="#br0">15769 9244 31 0 0,'6'0'5056'0'0,"15"0"-4992"0"0,10 0-32 0 0,11-6-32 0 0,6-2 32 0 0,0 0-32 0 0,-1 2 0 0 0,-3 1-32 0 0,-2 2-256 0 0,-3 2-288 0 0,-1 0-192 0 0,-8 1 768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49"/>
    </inkml:context>
    <inkml:brush xml:id="br0">
      <inkml:brushProperty name="width" value="0.1" units="cm"/>
      <inkml:brushProperty name="height" value="0.1" units="cm"/>
    </inkml:brush>
  </inkml:definitions>
  <inkml:trace contextRef="#ctx0" brushRef="#br0">16245 10425 95 0 0,'7'0'4896'0'0,"7"0"-4384"0"0,8 0-384 0 0,7 0-128 0 0,4 0 0 0 0,3 0-192 0 0,2 0-768 0 0,0 0-1280 0 0,-6 0 2240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0"/>
    </inkml:context>
    <inkml:brush xml:id="br0">
      <inkml:brushProperty name="width" value="0.1" units="cm"/>
      <inkml:brushProperty name="height" value="0.1" units="cm"/>
    </inkml:brush>
  </inkml:definitions>
  <inkml:trace contextRef="#ctx0" brushRef="#br0">12594 7064 191 0 0,'0'7'6880'0'0,"6"1"-6688"0"0,9 0-192 0 0,7-2 0 0 0,7-1 0 0 0,10-3 32 0 0,5 0-64 0 0,8-2 32 0 0,7 0 0 0 0,6 0-32 0 0,-2 0-32 0 0,1 0-64 0 0,2-7-160 0 0,-5-1-96 0 0,-5 0 0 0 0,-7 1-128 0 0,-5 3-544 0 0,-11 1 1056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1"/>
    </inkml:context>
    <inkml:brush xml:id="br0">
      <inkml:brushProperty name="width" value="0.1" units="cm"/>
      <inkml:brushProperty name="height" value="0.1" units="cm"/>
    </inkml:brush>
  </inkml:definitions>
  <inkml:trace contextRef="#ctx0" brushRef="#br0">12832 7184 287 0 0,'6'0'2880'0'0,"3"7"-2752"0"0,5 1 192 0 0,7 0 64 0 0,12-2 0 0 0,13-1 0 0 0,11-9-128 0 0,8-2-128 0 0,6-2-32 0 0,-4-4-64 0 0,-6-1-32 0 0,-8 2 0 0 0,-6 2-544 0 0,-12-2-2336 0 0,-11 0 2880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2"/>
    </inkml:context>
    <inkml:brush xml:id="br0">
      <inkml:brushProperty name="width" value="0.1" units="cm"/>
      <inkml:brushProperty name="height" value="0.1" units="cm"/>
    </inkml:brush>
  </inkml:definitions>
  <inkml:trace contextRef="#ctx0" brushRef="#br0">13123 6906 255 0 0,'0'6'3552'0'0,"13"2"-2176"0"0,16 6-1248 0 0,15 1 32 0 0,20-3-64 0 0,10 3-64 0 0,6 0-32 0 0,2 2 0 0 0,-8-1-96 0 0,-16 3-320 0 0,-17 5-192 0 0,-17 3 0 0 0,-11 5 192 0 0,-15 2-192 0 0,-13-4 416 0 0,-10-2 192 0 0,-1 2 0 0 0,-3 1 0 0 0,-7 1 0 0 0,-6 3-32 0 0,0-6 32 0 0,0-1-32 0 0,1 0-96 0 0,1 3-128 0 0,-5 1-768 0 0,-1-4-128 0 0,8-7 1152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3"/>
    </inkml:context>
    <inkml:brush xml:id="br0">
      <inkml:brushProperty name="width" value="0.1" units="cm"/>
      <inkml:brushProperty name="height" value="0.1" units="cm"/>
    </inkml:brush>
  </inkml:definitions>
  <inkml:trace contextRef="#ctx0" brushRef="#br0">7117 8322 607 0 0,'6'0'5888'0'0,"15"0"-5856"0"0,10 0 0 0 0,11 0 32 0 0,6 0-64 0 0,1 0 0 0 0,-3-6 0 0 0,-2-2-32 0 0,-2 0 32 0 0,-3 2-352 0 0,-1 1-576 0 0,-1 2-64 0 0,-7-4-2080 0 0,-9-2 3072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4"/>
    </inkml:context>
    <inkml:brush xml:id="br0">
      <inkml:brushProperty name="width" value="0.1" units="cm"/>
      <inkml:brushProperty name="height" value="0.1" units="cm"/>
    </inkml:brush>
  </inkml:definitions>
  <inkml:trace contextRef="#ctx0" brushRef="#br0">7276 8537 767 0 0,'0'-6'3232'0'0,"6"-3"-2432"0"0,9 2-448 0 0,7-6 32 0 0,7 0-320 0 0,4-4-32 0 0,3 1-32 0 0,1-3 0 0 0,1 2-160 0 0,0-3-320 0 0,0-4-352 0 0,0 2-352 0 0,-1-1-96 0 0,0-3-224 0 0,-7 2 1504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5"/>
    </inkml:context>
    <inkml:brush xml:id="br0">
      <inkml:brushProperty name="width" value="0.1" units="cm"/>
      <inkml:brushProperty name="height" value="0.1" units="cm"/>
    </inkml:brush>
  </inkml:definitions>
  <inkml:trace contextRef="#ctx0" brushRef="#br0">7408 8149 1279 0 0,'7'0'1856'0'0,"7"0"-1728"0"0,8 0 224 0 0,7 0-192 0 0,4 0-96 0 0,9 6-32 0 0,4 9-32 0 0,0 1-64 0 0,-8 4 32 0 0,-4 6-32 0 0,-7 3 0 0 0,-16 4-32 0 0,-9 3-96 0 0,-10 0 0 0 0,-12-5 192 0 0,-7-2 32 0 0,-6 1-32 0 0,-3 1 0 0 0,-2 1-128 0 0,-1 2-1184 0 0,7-5 1312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6"/>
    </inkml:context>
    <inkml:brush xml:id="br0">
      <inkml:brushProperty name="width" value="0.1" units="cm"/>
      <inkml:brushProperty name="height" value="0.1" units="cm"/>
    </inkml:brush>
  </inkml:definitions>
  <inkml:trace contextRef="#ctx0" brushRef="#br0">7223 9393 863 0 0,'0'6'4960'0'0,"6"2"-2784"0"0,9 0-2176 0 0,7-2 0 0 0,13-1 0 0 0,6-2-32 0 0,3-2-224 0 0,0 0-896 0 0,-1-1-608 0 0,-9 0 1760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7"/>
    </inkml:context>
    <inkml:brush xml:id="br0">
      <inkml:brushProperty name="width" value="0.1" units="cm"/>
      <inkml:brushProperty name="height" value="0.1" units="cm"/>
    </inkml:brush>
  </inkml:definitions>
  <inkml:trace contextRef="#ctx0" brushRef="#br0">7170 9629 255 0 0,'6'0'3840'0'0,"9"0"-3360"0"0,7-6-288 0 0,7-2-96 0 0,4-6-96 0 0,3-1-64 0 0,2 3-256 0 0,0 2-448 0 0,0 4-480 0 0,-1-3-640 0 0,-5-1 1888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8"/>
    </inkml:context>
    <inkml:brush xml:id="br0">
      <inkml:brushProperty name="width" value="0.1" units="cm"/>
      <inkml:brushProperty name="height" value="0.1" units="cm"/>
    </inkml:brush>
  </inkml:definitions>
  <inkml:trace contextRef="#ctx0" brushRef="#br0">7276 9267 447 0 0,'0'-7'2848'0'0,"6"-1"-2080"0"0,9 0-736 0 0,13 8 576 0 0,9 4-448 0 0,10 7-128 0 0,4 2-32 0 0,-1 5 0 0 0,-9 6 0 0 0,-5-2 0 0 0,-9 2-32 0 0,-9 4-32 0 0,-7 2 0 0 0,-6 3 64 0 0,-4 8-32 0 0,-8 3-192 0 0,-15 0-384 0 0,-10 6 96 0 0,-7 0-384 0 0,-7-2 800 0 0,-4-4-704 0 0,1-2-480 0 0,9-8 1280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59"/>
    </inkml:context>
    <inkml:brush xml:id="br0">
      <inkml:brushProperty name="width" value="0.1" units="cm"/>
      <inkml:brushProperty name="height" value="0.1" units="cm"/>
    </inkml:brush>
  </inkml:definitions>
  <inkml:trace contextRef="#ctx0" brushRef="#br0">7172 10559 191 0 0,'-6'0'4608'0'0,"4"0"-576"0"0,9 0-4032 0 0,15-7 0 0 0,17-7-32 0 0,13-2 0 0 0,5-5-64 0 0,-1 2-352 0 0,-4 4-96 0 0,-5 4-224 0 0,-10 11-6143 0 0,-12 5 6911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0"/>
    </inkml:context>
    <inkml:brush xml:id="br0">
      <inkml:brushProperty name="width" value="0.1" units="cm"/>
      <inkml:brushProperty name="height" value="0.1" units="cm"/>
    </inkml:brush>
  </inkml:definitions>
  <inkml:trace contextRef="#ctx0" brushRef="#br0">7091 10845 223 0 0,'43'-18'2624'0'0,"21"-7"-2624"0"0,6-5-96 0 0,-3 3-256 0 0,-7-1-672 0 0,-14-1-351 0 0,-14 4 1375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1"/>
    </inkml:context>
    <inkml:brush xml:id="br0">
      <inkml:brushProperty name="width" value="0.1" units="cm"/>
      <inkml:brushProperty name="height" value="0.1" units="cm"/>
    </inkml:brush>
  </inkml:definitions>
  <inkml:trace contextRef="#ctx0" brushRef="#br0">7369 10266 543 0 0,'6'0'4032'0'0,"8"0"-3936"0"0,9 0-64 0 0,5 6 0 0 0,6 2 0 0 0,-5 6-32 0 0,1 7-64 0 0,-6 6 32 0 0,-7 4 32 0 0,-6 4 0 0 0,-5 2 0 0 0,-4 0-288 0 0,-8 1 192 0 0,-9 0 96 0 0,-9 5 0 0 0,-6 3-192 0 0,-10 5-320 0 0,-5 0-96 0 0,-1 4-352 0 0,8-1-32 0 0,9-10 992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2"/>
    </inkml:context>
    <inkml:brush xml:id="br0">
      <inkml:brushProperty name="width" value="0.1" units="cm"/>
      <inkml:brushProperty name="height" value="0.1" units="cm"/>
    </inkml:brush>
  </inkml:definitions>
  <inkml:trace contextRef="#ctx0" brushRef="#br0">6959 11699 95 0 0,'0'-7'3968'0'0,"6"-1"-1920"0"0,8 0-2080 0 0,9 2 32 0 0,11-5 0 0 0,8 0 0 0 0,2 2 32 0 0,0 2-32 0 0,-2-4-32 0 0,-1 0-32 0 0,-2 2-320 0 0,-1 3-736 0 0,0 1-1152 0 0,-8 3 2272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3"/>
    </inkml:context>
    <inkml:brush xml:id="br0">
      <inkml:brushProperty name="width" value="0.1" units="cm"/>
      <inkml:brushProperty name="height" value="0.1" units="cm"/>
    </inkml:brush>
  </inkml:definitions>
  <inkml:trace contextRef="#ctx0" brushRef="#br0">7011 11860 255 0 0,'19'0'3296'0'0,"18"-7"-3264"0"0,10-1 32 0 0,2-6-64 0 0,6-1-32 0 0,-1 3-32 0 0,-9-3-160 0 0,-6 0-512 0 0,-4-2-704 0 0,-7 1 1440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4"/>
    </inkml:context>
    <inkml:brush xml:id="br0">
      <inkml:brushProperty name="width" value="0.1" units="cm"/>
      <inkml:brushProperty name="height" value="0.1" units="cm"/>
    </inkml:brush>
  </inkml:definitions>
  <inkml:trace contextRef="#ctx0" brushRef="#br0">7278 11483 223 0 0,'-6'0'3520'0'0,"4"0"-3008"0"0,9 0-448 0 0,15 0-32 0 0,10 0 0 0 0,6 6 0 0 0,3 9-32 0 0,1 7-32 0 0,-8 7 32 0 0,-8 4 0 0 0,-10 3 0 0 0,-7 1 32 0 0,-5 1-32 0 0,-9 0-352 0 0,-11 0 352 0 0,-8 0 0 0 0,-6-1-64 0 0,-5 0-320 0 0,-2-1-224 0 0,5 1-256 0 0,2-1-480 0 0,6-6 1344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5"/>
    </inkml:context>
    <inkml:brush xml:id="br0">
      <inkml:brushProperty name="width" value="0.1" units="cm"/>
      <inkml:brushProperty name="height" value="0.1" units="cm"/>
    </inkml:brush>
  </inkml:definitions>
  <inkml:trace contextRef="#ctx0" brushRef="#br0">21643 8467 351 0 0,'6'-6'6368'0'0,"9"-3"-6400"0"0,7-5 0 0 0,7 0 0 0 0,4 1-32 0 0,3-2-128 0 0,1 1-544 0 0,-5 2 736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6"/>
    </inkml:context>
    <inkml:brush xml:id="br0">
      <inkml:brushProperty name="width" value="0.1" units="cm"/>
      <inkml:brushProperty name="height" value="0.1" units="cm"/>
    </inkml:brush>
  </inkml:definitions>
  <inkml:trace contextRef="#ctx0" brushRef="#br0">21643 8440 159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7"/>
    </inkml:context>
    <inkml:brush xml:id="br0">
      <inkml:brushProperty name="width" value="0.1" units="cm"/>
      <inkml:brushProperty name="height" value="0.1" units="cm"/>
    </inkml:brush>
  </inkml:definitions>
  <inkml:trace contextRef="#ctx0" brushRef="#br0">21643 8448 159 0 0,'12'0'1408'0'0,"11"0"896"0"0,13 0-2240 0 0,8 0 32 0 0,1 0 0 0 0,0 0 64 0 0,-1 0 32 0 0,-3-6 0 0 0,-1-2-64 0 0,-14 0-2464 0 0,-12 1 2336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8"/>
    </inkml:context>
    <inkml:brush xml:id="br0">
      <inkml:brushProperty name="width" value="0.1" units="cm"/>
      <inkml:brushProperty name="height" value="0.1" units="cm"/>
    </inkml:brush>
  </inkml:definitions>
  <inkml:trace contextRef="#ctx0" brushRef="#br0">21444 9678 479 0 0,'0'-6'2752'0'0,"6"-3"-2688"0"0,9 1-96 0 0,7 2 32 0 0,7 2 0 0 0,4 1 0 0 0,-9 1-544 0 0,-16 2 352 0 0,-15 0-256 0 0,-18 0 256 0 0,-12 0 0 0 0,-5 1 32 0 0,-2-1 96 0 0,0 0 64 0 0,2 0-64 0 0,13 0 1728 0 0,19 0-1664 0 0,17 0 0 0 0,20 0 32 0 0,11 0 0 0 0,5-6-32 0 0,2-2 32 0 0,0 0 0 0 0,-2 2-32 0 0,-15 1-1056 0 0,-18 2 160 0 0,-23 2 800 0 0,-15 0-192 0 0,-10 7 0 0 0,-4 3 160 0 0,-2-1 64 0 0,2 5 96 0 0,13 0 960 0 0,24-2-992 0 0,19-3 0 0 0,14-3 0 0 0,7-2 0 0 0,6-2 32 0 0,-12-1 992 0 0,-4 0-2624 0 0,-13 0 2592 0 0,-8-1-992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69"/>
    </inkml:context>
    <inkml:brush xml:id="br0">
      <inkml:brushProperty name="width" value="0.1" units="cm"/>
      <inkml:brushProperty name="height" value="0.1" units="cm"/>
    </inkml:brush>
  </inkml:definitions>
  <inkml:trace contextRef="#ctx0" brushRef="#br0">19791 9790 0 0 0,'6'0'2719'0'0,"8"0"-2463"0"0,9 0-288 0 0,5 0 32 0 0,6 0 0 0 0,2 0 0 0 0,1 0 0 0 0,1 0 0 0 0,0 0-32 0 0,0 0 32 0 0,0 0 0 0 0,-1 0 0 0 0,0 0 0 0 0,-1 0 32 0 0,1 0-32 0 0,-1 0-32 0 0,1 0 0 0 0,-1 0-32 0 0,0 0 32 0 0,1 0 0 0 0,-1 0 32 0 0,1 0 0 0 0,-1 0 0 0 0,7 0 0 0 0,2 0 0 0 0,-1 0 0 0 0,5 0 0 0 0,0 0 0 0 0,-1 0 0 0 0,-4 0 0 0 0,4 0 0 0 0,-1 6 0 0 0,-1 2 0 0 0,-3 0 0 0 0,-2-2 0 0 0,-3-1 0 0 0,6-2 32 0 0,1-2-32 0 0,-1 0 0 0 0,5-1 0 0 0,-1 6 0 0 0,-1 2 0 0 0,3-1 0 0 0,0 5 0 0 0,-3 1 0 0 0,3-3 32 0 0,0-2-32 0 0,3-3 0 0 0,-1-2 0 0 0,-3-2 0 0 0,2 0 0 0 0,-1-2 0 0 0,4 1 32 0 0,-2-1-32 0 0,9 7 0 0 0,7 2 0 0 0,4-1 0 0 0,2 0 0 0 0,1-3 32 0 0,7 5-32 0 0,1 1 0 0 0,5-2 0 0 0,1-1 0 0 0,3-3 0 0 0,5 5 32 0 0,4 0-32 0 0,4-1-32 0 0,3-2 32 0 0,-5 5 0 0 0,-8-1 0 0 0,-7-1 0 0 0,-12-2 32 0 0,-13-3-32 0 0,-12-1 0 0 0,-7-2 0 0 0,-12-1 0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0"/>
    </inkml:context>
    <inkml:brush xml:id="br0">
      <inkml:brushProperty name="width" value="0.1" units="cm"/>
      <inkml:brushProperty name="height" value="0.1" units="cm"/>
    </inkml:brush>
  </inkml:definitions>
  <inkml:trace contextRef="#ctx0" brushRef="#br0">20479 10646 223 0 0,'49'0'2944'0'0,"30"0"-2752"0"0,13-6-128 0 0,3-2-32 0 0,-2 0-32 0 0,-4 1-64 0 0,-5 3-320 0 0,-4 1-832 0 0,-10 8-32 0 0,-17 3 1248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1"/>
    </inkml:context>
    <inkml:brush xml:id="br0">
      <inkml:brushProperty name="width" value="0.1" units="cm"/>
      <inkml:brushProperty name="height" value="0.1" units="cm"/>
    </inkml:brush>
  </inkml:definitions>
  <inkml:trace contextRef="#ctx0" brushRef="#br0">20664 10783 63 0 0,'6'0'4032'0'0,"15"0"-4032"0"0,9 0 32 0 0,19 0-32 0 0,14 0 0 0 0,13 0 0 0 0,14 0 0 0 0,10-6 0 0 0,0-2 32 0 0,1 0-32 0 0,-9 1 0 0 0,-15 3 0 0 0,-14 1 32 0 0,-18-5-1216 0 0,-16-1 1184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2"/>
    </inkml:context>
    <inkml:brush xml:id="br0">
      <inkml:brushProperty name="width" value="0.1" units="cm"/>
      <inkml:brushProperty name="height" value="0.1" units="cm"/>
    </inkml:brush>
  </inkml:definitions>
  <inkml:trace contextRef="#ctx0" brushRef="#br0">10927 9790 0 0 0,'6'0'1375'0'0,"3"0"-1375"0"0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3"/>
    </inkml:context>
    <inkml:brush xml:id="br0">
      <inkml:brushProperty name="width" value="0.1" units="cm"/>
      <inkml:brushProperty name="height" value="0.1" units="cm"/>
    </inkml:brush>
  </inkml:definitions>
  <inkml:trace contextRef="#ctx0" brushRef="#br0">10848 9867 383 0 0,'6'0'2624'0'0,"9"0"-2336"0"0,7-6-160 0 0,7-3 0 0 0,4 1-32 0 0,3 2-64 0 0,1-5-32 0 0,1 0 0 0 0,0 2 32 0 0,0 2-32 0 0,0 3 0 0 0,-1-5 0 0 0,0-1 0 0 0,-1 2 0 0 0,1 2 0 0 0,-1 2 0 0 0,1 2 0 0 0,-1-5 0 0 0,1-2 32 0 0,-1 1 0 0 0,7 2-32 0 0,1-4 32 0 0,1-1 64 0 0,-2 2 0 0 0,4 3-64 0 0,0 1 0 0 0,-1 3-32 0 0,-2 0 0 0 0,-3 2-64 0 0,-2 0 64 0 0,-2 1 64 0 0,-12-1-3968 0 0,-12 1 3904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4"/>
    </inkml:context>
    <inkml:brush xml:id="br0">
      <inkml:brushProperty name="width" value="0.1" units="cm"/>
      <inkml:brushProperty name="height" value="0.1" units="cm"/>
    </inkml:brush>
  </inkml:definitions>
  <inkml:trace contextRef="#ctx0" brushRef="#br0">11789 9641 191 0 0,'-6'0'2176'0'0,"-9"0"-1248"0"0,-1-6-1120 0 0,8-3 2336 0 0,12 1-2144 0 0,11 2-32 0 0,9 2 32 0 0,7 1 0 0 0,-1 7-256 0 0,-7 10 64 0 0,-13 9-672 0 0,-14-1 864 0 0,-13 4 0 0 0,-10 2 0 0 0,-6 4-32 0 0,-4-5 0 0 0,4 0-96 0 0,2-4 128 0 0,6-1-64 0 0,1-4 64 0 0,-2-4-256 0 0,4 1 96 0 0,0-2 128 0 0,-4 3 32 0 0,-2-1 0 0 0,-4-3 32 0 0,4 2-2624 0 0,7-1 2592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5"/>
    </inkml:context>
    <inkml:brush xml:id="br0">
      <inkml:brushProperty name="width" value="0.1" units="cm"/>
      <inkml:brushProperty name="height" value="0.1" units="cm"/>
    </inkml:brush>
  </inkml:definitions>
  <inkml:trace contextRef="#ctx0" brushRef="#br0">8731 10748 0 0 0,'6'0'2207'0'0,"9"0"-2239"0"0,7 0 128 0 0,7-6-96 0 0,4-2-320 0 0,-3 0 320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6"/>
    </inkml:context>
    <inkml:brush xml:id="br0">
      <inkml:brushProperty name="width" value="0.1" units="cm"/>
      <inkml:brushProperty name="height" value="0.1" units="cm"/>
    </inkml:brush>
  </inkml:definitions>
  <inkml:trace contextRef="#ctx0" brushRef="#br0">23019 11986 255 0 0,'25'6'4160'0'0,"14"14"-3968"0"0,1 11-96 0 0,-7 6-32 0 0,-9 2-64 0 0,-8 2 32 0 0,-7-1-32 0 0,-12-1-1120 0 0,-11-6 640 0 0,-3-10 480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7"/>
    </inkml:context>
    <inkml:brush xml:id="br0">
      <inkml:brushProperty name="width" value="0.1" units="cm"/>
      <inkml:brushProperty name="height" value="0.1" units="cm"/>
    </inkml:brush>
  </inkml:definitions>
  <inkml:trace contextRef="#ctx0" brushRef="#br0">22701 14308 1791 0 0,'19'-12'4704'0'0,"24"-5"-4256"0"0,18-5-64 0 0,17 2-160 0 0,13-4-128 0 0,17 4-96 0 0,8 5-32 0 0,4-2-1184 0 0,-1 3-2592 0 0,-20 3 3808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8"/>
    </inkml:context>
    <inkml:brush xml:id="br0">
      <inkml:brushProperty name="width" value="0.1" units="cm"/>
      <inkml:brushProperty name="height" value="0.1" units="cm"/>
    </inkml:brush>
  </inkml:definitions>
  <inkml:trace contextRef="#ctx0" brushRef="#br0">25718 13938 3967 0 0,'6'-7'9888'0'0,"8"-1"-9792"0"0,15-6-64 0 0,20-7-32 0 0,15 1 64 0 0,15-4-64 0 0,12-2-64 0 0,4-5-544 0 0,3 5-864 0 0,11-1-608 0 0,12 5-1120 0 0,9-1-160 0 0,-17 5 3360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79"/>
    </inkml:context>
    <inkml:brush xml:id="br0">
      <inkml:brushProperty name="width" value="0.1" units="cm"/>
      <inkml:brushProperty name="height" value="0.1" units="cm"/>
    </inkml:brush>
  </inkml:definitions>
  <inkml:trace contextRef="#ctx0" brushRef="#br0">20055 14312 3679 0 0,'7'0'5055'0'0,"7"0"-5023"0"0,8 0 32 0 0,13 0 33 0 0,13 0-33 0 0,10 0-64 0 0,15 0 0 0 0,6 0 0 0 0,3-7-64 0 0,0-1-256 0 0,-8-6-225 0 0,-11-7 34 0 0,-9 1-34 0 0,-24 2 545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80"/>
    </inkml:context>
    <inkml:brush xml:id="br0">
      <inkml:brushProperty name="width" value="0.1" units="cm"/>
      <inkml:brushProperty name="height" value="0.1" units="cm"/>
    </inkml:brush>
  </inkml:definitions>
  <inkml:trace contextRef="#ctx0" brushRef="#br0">21958 12118 94 0 0,'-6'0'3104'0'0,"-9"0"-2496"0"0,-7 6-127 0 0,-7 2-353 0 0,2 6 31 0 0,-1 7-30 0 0,5 6-2 0 0,0 5-127 0 0,13-16 0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81"/>
    </inkml:context>
    <inkml:brush xml:id="br0">
      <inkml:brushProperty name="width" value="0.1" units="cm"/>
      <inkml:brushProperty name="height" value="0.1" units="cm"/>
    </inkml:brush>
  </inkml:definitions>
  <inkml:trace contextRef="#ctx0" brushRef="#br0">23303 11959 1183 0 0,'6'37'3200'0'0,"3"25"-3200"0"0,-8 14-96 0 0,-9 1-608 0 0,-10-7-992 0 0,-14-3-191 0 0,2-19 1887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93"/>
    </inkml:context>
    <inkml:brush xml:id="br0">
      <inkml:brushProperty name="width" value="0.1" units="cm"/>
      <inkml:brushProperty name="height" value="0.1" units="cm"/>
    </inkml:brush>
  </inkml:definitions>
  <inkml:trace contextRef="#ctx0" brushRef="#br0">18336 2223 2879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94"/>
    </inkml:context>
    <inkml:brush xml:id="br0">
      <inkml:brushProperty name="width" value="0.1" units="cm"/>
      <inkml:brushProperty name="height" value="0.1" units="cm"/>
    </inkml:brush>
  </inkml:definitions>
  <inkml:trace contextRef="#ctx0" brushRef="#br0">7011 10425 671 0 0,'7'0'4064'0'0,"9"0"-4064"0"0,9 0 0 0 0,6 0 128 0 0,5 0-128 0 0,10 0 32 0 0,4 0-32 0 0,7 0 0 0 0,1 0-64 0 0,-3 0-64 0 0,-4 0 0 0 0,-4 0 64 0 0,-3 0 64 0 0,-2 0 0 0 0,-8 0 0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95"/>
    </inkml:context>
    <inkml:brush xml:id="br0">
      <inkml:brushProperty name="width" value="0.1" units="cm"/>
      <inkml:brushProperty name="height" value="0.1" units="cm"/>
    </inkml:brush>
  </inkml:definitions>
  <inkml:trace contextRef="#ctx0" brushRef="#br0">7464 10319 63 0 0,'-6'0'8352'0'0,"3"0"-7360"0"0,11 0-992 0 0,9 0 0 0 0,10 0 0 0 0,-1 7-96 0 0,3 2 32 0 0,3 6-128 0 0,-5 8 96 0 0,-12-1-32 0 0,-10 4 96 0 0,-12 3 0 0 0,-12-3 0 0 0,-2 1 0 0 0,-5 3-64 0 0,-5-4 0 0 0,-3 0 0 0 0,-3 3 0 0 0,4 4-2336 0 0,2-5-1600 0 0,6-7 4032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496"/>
    </inkml:context>
    <inkml:brush xml:id="br0">
      <inkml:brushProperty name="width" value="0.1" units="cm"/>
      <inkml:brushProperty name="height" value="0.1" units="cm"/>
    </inkml:brush>
  </inkml:definitions>
  <inkml:trace contextRef="#ctx0" brushRef="#br0">10666 5385 223 0 0,'0'-7'3936'0'0,"-7"-2"-1088"0"0,5 1-576 0 0,9 1-1952 0 0,10 2-288 0 0,10 2-32 0 0,6 1 32 0 0,5 1-32 0 0,9 1 64 0 0,4 1-32 0 0,6-1-32 0 0,8 0-32 0 0,-1 1 32 0 0,2-1-96 0 0,-3 0 96 0 0,1 0 0 0 0,-3 0-96 0 0,-6 0 64 0 0,-4 0 32 0 0,-6 0-32 0 0,-2 0 0 0 0,-2 0 0 0 0,-2 0 0 0 0,0 0-128 0 0,0 0 160 0 0,0 0-64 0 0,0 0 32 0 0,1 0 0 0 0,-1 0 0 0 0,1 0-32 0 0,0 0 32 0 0,0 0-64 0 0,0 0 64 0 0,0 0-32 0 0,0 0 0 0 0,0 0-32 0 0,0 0 0 0 0,0 0-32 0 0,0 0-32 0 0,0 0 64 0 0,0 0 64 0 0,-1 0 32 0 0,1 0 0 0 0,0 0 0 0 0,0 0 0 0 0,0 0-64 0 0,0 0 32 0 0,0 0 32 0 0,0 0 32 0 0,0 0-32 0 0,0 0 64 0 0,0 0-64 0 0,0 0 0 0 0,0 0 0 0 0,0 0 0 0 0,0 7 0 0 0,0 2 0 0 0,-1 0 0 0 0,1-2 0 0 0,0-3 32 0 0,0 0-32 0 0,7-3 0 0 0,2 0 0 0 0,0-1 32 0 0,-3 0-32 0 0,-1-1-32 0 0,-2 1 64 0 0,-1-1 0 0 0,-2 1-64 0 0,0 0 0 0 0,0 0 96 0 0,0 0-128 0 0,-1 0 64 0 0,1 0 0 0 0,-7 7 352 0 0,-16 2-6336 0 0,-11 0 5984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0"/>
    </inkml:context>
    <inkml:brush xml:id="br0">
      <inkml:brushProperty name="width" value="0.1" units="cm"/>
      <inkml:brushProperty name="height" value="0.1" units="cm"/>
    </inkml:brush>
  </inkml:definitions>
  <inkml:trace contextRef="#ctx0" brushRef="#br0">22146 10239 1279 0 0,'6'0'4576'0'0,"10"0"-4480"0"0,9 0-32 0 0,6 0-64 0 0,12 0 0 0 0,6 0 32 0 0,0 0 32 0 0,0 0-64 0 0,-3 0 0 0 0,-8 0 0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1"/>
    </inkml:context>
    <inkml:brush xml:id="br0">
      <inkml:brushProperty name="width" value="0.1" units="cm"/>
      <inkml:brushProperty name="height" value="0.1" units="cm"/>
    </inkml:brush>
  </inkml:definitions>
  <inkml:trace contextRef="#ctx0" brushRef="#br0">22410 10213 191 0 0,'0'0'0'0'0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2"/>
    </inkml:context>
    <inkml:brush xml:id="br0">
      <inkml:brushProperty name="width" value="0.1" units="cm"/>
      <inkml:brushProperty name="height" value="0.1" units="cm"/>
    </inkml:brush>
  </inkml:definitions>
  <inkml:trace contextRef="#ctx0" brushRef="#br0">22475 10250 383 0 0,'-6'-7'608'0'0,"-3"-9"800"0"0,0-8 2176 0 0,9-1 768 0 0,11 5-4192 0 0,10 5-96 0 0,9 12-32 0 0,5 7 0 0 0,-9 2-32 0 0,-16 7 0 0 0,-17 2-32 0 0,-14-2-64 0 0,-10 3-32 0 0,-6 0 0 0 0,-4 3-64 0 0,-2-1-192 0 0,-1 2 96 0 0,2-1-4704 0 0,6-4 4992 0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3"/>
    </inkml:context>
    <inkml:brush xml:id="br0">
      <inkml:brushProperty name="width" value="0.1" units="cm"/>
      <inkml:brushProperty name="height" value="0.1" units="cm"/>
    </inkml:brush>
  </inkml:definitions>
  <inkml:trace contextRef="#ctx0" brushRef="#br0">16484 9843 95 0 0,'47'0'1568'0'0,"23"0"-1536"0"0,6 0 64 0 0,4 0 64 0 0,2 0 32 0 0,0 0-160 0 0,0 0 32 0 0,7 0 64 0 0,8 0 32 0 0,1 0-160 0 0,5 0 64 0 0,5 0-64 0 0,-3 0 64 0 0,2 0-64 0 0,3 0 0 0 0,9 0 0 0 0,6 0 32 0 0,8 0-32 0 0,9 0 0 0 0,7 0 0 0 0,6 0 32 0 0,10 0 0 0 0,11 0 32 0 0,3 0-32 0 0,5 0-64 0 0,-2 0 32 0 0,-4 0 0 0 0,-6 0 0 0 0,-11 0 0 0 0,-7 0 0 0 0,-8 0 0 0 0,-2 0 0 0 0,8 0 0 0 0,6 0 32 0 0,3 0 0 0 0,8 0-32 0 0,2 0 0 0 0,-7 0 0 0 0,-4 0 0 0 0,-10 0 0 0 0,-2 0 0 0 0,-7 0 0 0 0,-6 0 0 0 0,0 0-32 0 0,-1 7 32 0 0,-5 2 32 0 0,-2 0 32 0 0,3-3-32 0 0,8-1 64 0 0,6-2 96 0 0,7-1 320 0 0,12-1-160 0 0,4-1-192 0 0,2-1-160 0 0,-1 1 0 0 0,-9 0-64 0 0,-11-1 0 0 0,-10-6 32 0 0,-15-2-32 0 0,-8 1 0 0 0,-3 1 64 0 0,-1 2 0 0 0,2 2-32 0 0,2 1 64 0 0,-6 1-32 0 0,-7 1 0 0 0,-7 1 0 0 0,-14-1 0 0 0,-6 0 0 0 0,-10 1 0 0 0,-8-1 0 0 0,-8 0 0 0 0,-12 0 0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4"/>
    </inkml:context>
    <inkml:brush xml:id="br0">
      <inkml:brushProperty name="width" value="0.1" units="cm"/>
      <inkml:brushProperty name="height" value="0.1" units="cm"/>
    </inkml:brush>
  </inkml:definitions>
  <inkml:trace contextRef="#ctx0" brushRef="#br0">22671 9710 255 0 0,'-13'0'3040'0'0,"-5"7"-672"0"0,7 2-2112 0 0,13 6 96 0 0,13 1-320 0 0,10 5 32 0 0,8-2-64 0 0,-2 3 32 0 0,1-3-32 0 0,-5 3-64 0 0,-14-2 800 0 0,-16 1-480 0 0,-14-2-256 0 0,-12-4 32 0 0,0 2-64 0 0,-2-3 32 0 0,-2 4 0 0 0,-4 6-160 0 0,6 5-96 0 0,1-2 160 0 0,6 1 32 0 0,6-4 64 0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5"/>
    </inkml:context>
    <inkml:brush xml:id="br0">
      <inkml:brushProperty name="width" value="0.1" units="cm"/>
      <inkml:brushProperty name="height" value="0.1" units="cm"/>
    </inkml:brush>
  </inkml:definitions>
  <inkml:trace contextRef="#ctx0" brushRef="#br0">11404 8493 95 0 0,'6'0'6720'0'0,"10"0"-6688"0"0,9 0 288 0 0,13 0 64 0 0,14 0-384 0 0,12 0 32 0 0,8 0-32 0 0,-1 0 0 0 0,1 0 0 0 0,-5 0-32 0 0,-7 0-128 0 0,-7 0-192 0 0,-6 0-256 0 0,-3 0-576 0 0,-4 0-2080 0 0,-7 0 3264 0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6"/>
    </inkml:context>
    <inkml:brush xml:id="br0">
      <inkml:brushProperty name="width" value="0.1" units="cm"/>
      <inkml:brushProperty name="height" value="0.1" units="cm"/>
    </inkml:brush>
  </inkml:definitions>
  <inkml:trace contextRef="#ctx0" brushRef="#br0">11853 8308 383 0 0,'7'0'2176'0'0,"9"0"-1344"0"0,15 7-480 0 0,10 2-96 0 0,10 6 0 0 0,5 1 0 0 0,5 4-64 0 0,0-1-128 0 0,-4 3-64 0 0,-5 5 0 0 0,-12 4 0 0 0,-5 4 96 0 0,-8 2-32 0 0,-10 3 0 0 0,-7 0-64 0 0,-6 1 0 0 0,-2 0-32 0 0,-10-1-32 0 0,-10 1-160 0 0,-8-1-128 0 0,-13 0-288 0 0,-8-6-96 0 0,-9-10 192 0 0,-1-2 96 0 0,-5-4 192 0 0,1-6 128 0 0,18-5-256 0 0,16-3 384 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7"/>
    </inkml:context>
    <inkml:brush xml:id="br0">
      <inkml:brushProperty name="width" value="0.1" units="cm"/>
      <inkml:brushProperty name="height" value="0.1" units="cm"/>
    </inkml:brush>
  </inkml:definitions>
  <inkml:trace contextRef="#ctx0" brushRef="#br0">24315 9155 319 0 0,'0'13'7328'0'0,"0"12"-7296"0"0,0 15 0 0 0,0 14-32 0 0,0 12 32 0 0,0 7-32 0 0,0 6 0 0 0,0 3-32 0 0,0-6 32 0 0,0-2-32 0 0,0-7-32 0 0,0-8 32 0 0,0-8-640 0 0,0-5 608 0 0,0-4 64 0 0,0-2-608 0 0,0-8 608 0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08"/>
    </inkml:context>
    <inkml:brush xml:id="br0">
      <inkml:brushProperty name="width" value="0.1" units="cm"/>
      <inkml:brushProperty name="height" value="0.1" units="cm"/>
    </inkml:brush>
  </inkml:definitions>
  <inkml:trace contextRef="#ctx0" brushRef="#br0">24183 9710 1215 0 0,'7'7'3744'0'0,"9"2"-3616"0"0,8 0-96 0 0,7-2 192 0 0,6-2-224 0 0,2-2 32 0 0,2-2-32 0 0,1 0-160 0 0,-1-1-448 0 0,1 0 256 0 0,-1-1-1056 0 0,-7-6 416 0 0,-3-2 544 0 0,0 0 0 0 0,-11 2 4416 0 0,-17 9-3328 0 0,-15 4-288 0 0,-6 7-288 0 0,-6 3-32 0 0,1 4 0 0 0,-3-1 32 0 0,3 4-64 0 0,6 4-64 0 0,-2-3 0 0 0,4 2-96 0 0,3 3-736 0 0,4-3 896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11"/>
    </inkml:context>
    <inkml:brush xml:id="br0">
      <inkml:brushProperty name="width" value="0.1" units="cm"/>
      <inkml:brushProperty name="height" value="0.1" units="cm"/>
    </inkml:brush>
  </inkml:definitions>
  <inkml:trace contextRef="#ctx0" brushRef="#br0">25951 9737 575 0 0,'0'6'8960'0'0,"-7"10"-8768"0"0,-2 15-128 0 0,-7 10 0 0 0,-6 4-64 0 0,-1 1 32 0 0,-2 0-32 0 0,2-1-256 0 0,6-9 256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13"/>
    </inkml:context>
    <inkml:brush xml:id="br0">
      <inkml:brushProperty name="width" value="0.1" units="cm"/>
      <inkml:brushProperty name="height" value="0.1" units="cm"/>
    </inkml:brush>
  </inkml:definitions>
  <inkml:trace contextRef="#ctx0" brushRef="#br0">25347 10295 959 0 0,'0'-6'4992'0'0,"0"3"-2400"0"0,0 11-2400 0 0,0 16-64 0 0,-7 11-128 0 0,-2 7 32 0 0,1 10-32 0 0,1 2 0 0 0,-5-1-64 0 0,0-2 0 0 0,1-4 0 0 0,4-2-224 0 0,2-10 288 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15"/>
    </inkml:context>
    <inkml:brush xml:id="br0">
      <inkml:brushProperty name="width" value="0.1" units="cm"/>
      <inkml:brushProperty name="height" value="0.1" units="cm"/>
    </inkml:brush>
  </inkml:definitions>
  <inkml:trace contextRef="#ctx0" brushRef="#br0">25994 10468 2175 0 0,'0'7'6048'0'0,"-6"9"-5728"0"0,-3 8 192 0 0,0 8-128 0 0,2 4-32 0 0,2 3-288 0 0,9 2 64 0 0,3 1-64 0 0,8-7-64 0 0,8-10-160 0 0,6-15-352 0 0,6-16 128 0 0,-3-15 32 0 0,-1-9 128 0 0,2-8 192 0 0,-6-10-32 0 0,-6-4 0 0 0,-7 1-64 0 0,-7 1-352 0 0,-3 3-352 0 0,-10 9 448 0 0,-11 12 320 0 0,-9 9 384 0 0,-6 8 448 0 0,-6 6-640 0 0,5 3-128 0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16"/>
    </inkml:context>
    <inkml:brush xml:id="br0">
      <inkml:brushProperty name="width" value="0.1" units="cm"/>
      <inkml:brushProperty name="height" value="0.1" units="cm"/>
    </inkml:brush>
  </inkml:definitions>
  <inkml:trace contextRef="#ctx0" brushRef="#br0">26277 10636 2463 0 0,'0'7'8672'0'0,"0"9"-8672"0"0,-7 8 0 0 0,-9 8 0 0 0,-2 4 0 0 0,3 3-480 0 0,-4-4 96 0 0,9-10-7744 0 0,6-7 8128 0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24"/>
    </inkml:context>
    <inkml:brush xml:id="br0">
      <inkml:brushProperty name="width" value="0.1" units="cm"/>
      <inkml:brushProperty name="height" value="0.1" units="cm"/>
    </inkml:brush>
  </inkml:definitions>
  <inkml:trace contextRef="#ctx0" brushRef="#br0">21749 13656 127 0 0,'7'0'8448'0'0,"8"0"-8256"0"0,17-7-192 0 0,15-2 0 0 0,14 0-320 0 0,9-4-672 0 0,8-1-1344 0 0,9-5-2176 0 0,-8 2 4512 0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25"/>
    </inkml:context>
    <inkml:brush xml:id="br0">
      <inkml:brushProperty name="width" value="0.1" units="cm"/>
      <inkml:brushProperty name="height" value="0.1" units="cm"/>
    </inkml:brush>
  </inkml:definitions>
  <inkml:trace contextRef="#ctx0" brushRef="#br0">23696 13018 1439 0 0,'0'6'7936'0'0,"0"10"-7552"0"0,0 9-256 0 0,-7 13-64 0 0,-8 7-32 0 0,-10 3-32 0 0,-6 7 0 0 0,1 0 0 0 0,0-8 0 0 0,4-6-128 0 0,1-10-32 0 0,10-17 224 0 0,15-10-64 0 0,15-7 32 0 0,17-9 32 0 0,11-3 32 0 0,12 2 32 0 0,9 2-32 0 0,2-3-64 0 0,2 0 0 0 0,-3 3-32 0 0,-6 4-32 0 0,-7 2-128 0 0,-4-4-160 0 0,-11-2 320 0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26"/>
    </inkml:context>
    <inkml:brush xml:id="br0">
      <inkml:brushProperty name="width" value="0.1" units="cm"/>
      <inkml:brushProperty name="height" value="0.1" units="cm"/>
    </inkml:brush>
  </inkml:definitions>
  <inkml:trace contextRef="#ctx0" brushRef="#br0">23680 13097 2399 0 0,'0'7'9024'0'0,"0"8"-8928"0"0,0 10-32 0 0,0 6-32 0 0,0 12-32 0 0,0 6 0 0 0,0 0-32 0 0,0 0 0 0 0,0-2-128 0 0,0-3 0 0 0,0-1-192 0 0,0-2-64 0 0,0-7 416 0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0"/>
    </inkml:context>
    <inkml:brush xml:id="br0">
      <inkml:brushProperty name="width" value="0.1" units="cm"/>
      <inkml:brushProperty name="height" value="0.1" units="cm"/>
    </inkml:brush>
  </inkml:definitions>
  <inkml:trace contextRef="#ctx0" brushRef="#br0">22781 11008 159 0 0,'6'0'6560'0'0,"10"0"-6304"0"0,15 0-160 0 0,10-7 0 0 0,11-2-96 0 0,10 0 32 0 0,1 2-64 0 0,4 2 32 0 0,-2 2 0 0 0,-7 2 32 0 0,-5-7-32 0 0,-6-1 32 0 0,-3 1-32 0 0,-3 1 0 0 0,-1 3 0 0 0,-1 1 0 0 0,0 2 0 0 0,-1 0 0 0 0,-5 1 0 0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1"/>
    </inkml:context>
    <inkml:brush xml:id="br0">
      <inkml:brushProperty name="width" value="0.1" units="cm"/>
      <inkml:brushProperty name="height" value="0.1" units="cm"/>
    </inkml:brush>
  </inkml:definitions>
  <inkml:trace contextRef="#ctx0" brushRef="#br0">22701 11072 287 0 0,'7'0'8672'0'0,"9"0"-8192"0"0,15 0-128 0 0,9 0-96 0 0,12 0-128 0 0,10 0 0 0 0,16 0-32 0 0,7-7-32 0 0,10-2-32 0 0,2-6-32 0 0,-1-1 0 0 0,-4 2 0 0 0,-11 4-64 0 0,-12-3 64 0 0,-11 0-64 0 0,-22 3-6464 0 0,-18 2 6528 0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2"/>
    </inkml:context>
    <inkml:brush xml:id="br0">
      <inkml:brushProperty name="width" value="0.1" units="cm"/>
      <inkml:brushProperty name="height" value="0.1" units="cm"/>
    </inkml:brush>
  </inkml:definitions>
  <inkml:trace contextRef="#ctx0" brushRef="#br0">22731 11181 511 0 0,'-7'0'2688'0'0,"5"0"1440"0"0,9-7-3456 0 0,10-2-224 0 0,10 1 0 0 0,6 1-128 0 0,12-5 0 0 0,11 0 0 0 0,10 2-96 0 0,14-5-32 0 0,14 1-96 0 0,11-4-96 0 0,8 1 0 0 0,-1 3 0 0 0,-6-3 32 0 0,-15 2-32 0 0,-16 4 32 0 0,-13 2-32 0 0,-11 4 160 0 0,-21 3-4288 0 0,-23 1 1216 0 0,-11 1 2912 0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5"/>
    </inkml:context>
    <inkml:brush xml:id="br0">
      <inkml:brushProperty name="width" value="0.1" units="cm"/>
      <inkml:brushProperty name="height" value="0.1" units="cm"/>
    </inkml:brush>
  </inkml:definitions>
  <inkml:trace contextRef="#ctx0" brushRef="#br0">24628 14076 2367 0 0,'0'7'7616'0'0,"0"8"-7328"0"0,0 10-160 0 0,-7 13 0 0 0,-2 7 0 0 0,-7 10-32 0 0,-6 2-64 0 0,-1-2-32 0 0,-2-3 0 0 0,2-4-512 0 0,6-10 512 0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7"/>
    </inkml:context>
    <inkml:brush xml:id="br0">
      <inkml:brushProperty name="width" value="0.1" units="cm"/>
      <inkml:brushProperty name="height" value="0.1" units="cm"/>
    </inkml:brush>
  </inkml:definitions>
  <inkml:trace contextRef="#ctx0" brushRef="#br0">26485 12759 1151 0 0,'0'-7'8576'0'0,"7"-2"-8480"0"0,8 1-96 0 0,17 1-96 0 0,15-5-192 0 0,14 0-416 0 0,3 2-544 0 0,4 2-832 0 0,-3-4-704 0 0,-11 0 2784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38"/>
    </inkml:context>
    <inkml:brush xml:id="br0">
      <inkml:brushProperty name="width" value="0.1" units="cm"/>
      <inkml:brushProperty name="height" value="0.1" units="cm"/>
    </inkml:brush>
  </inkml:definitions>
  <inkml:trace contextRef="#ctx0" brushRef="#br0">26511 12867 1151 0 0,'7'0'4640'0'0,"16"0"-4448"0"0,17 0 32 0 0,16 0-96 0 0,11 0-128 0 0,16 0-128 0 0,6-7-800 0 0,-4-2-2048 0 0,-18 1 2976 0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40"/>
    </inkml:context>
    <inkml:brush xml:id="br0">
      <inkml:brushProperty name="width" value="0.1" units="cm"/>
      <inkml:brushProperty name="height" value="0.1" units="cm"/>
    </inkml:brush>
  </inkml:definitions>
  <inkml:trace contextRef="#ctx0" brushRef="#br0">28154 12435 2303 0 0,'-6'0'7168'0'0,"-10"0"-2784"0"0,-9 0-4192 0 0,-6 0 32 0 0,1 7-128 0 0,0 9-64 0 0,-2 8 0 0 0,4 8 64 0 0,0 4-96 0 0,12-3-1408 0 0,15-8 896 0 0,15-8-256 0 0,5-13 576 0 0,6-8 160 0 0,-2-10 0 0 0,-4-9-128 0 0,-5-8-64 0 0,-13 2-96 0 0,-12 5 64 0 0,-12 8 96 0 0,-1 5 160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43"/>
    </inkml:context>
    <inkml:brush xml:id="br0">
      <inkml:brushProperty name="width" value="0.1" units="cm"/>
      <inkml:brushProperty name="height" value="0.1" units="cm"/>
    </inkml:brush>
  </inkml:definitions>
  <inkml:trace contextRef="#ctx0" brushRef="#br0">28601 12468 1279 0 0,'7'0'7936'0'0,"16"-7"-7936"0"0,17-2-256 0 0,23-7-736 0 0,27-6-672 0 0,33-1-832 0 0,-5 4 2496 0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44"/>
    </inkml:context>
    <inkml:brush xml:id="br0">
      <inkml:brushProperty name="width" value="0.1" units="cm"/>
      <inkml:brushProperty name="height" value="0.1" units="cm"/>
    </inkml:brush>
  </inkml:definitions>
  <inkml:trace contextRef="#ctx0" brushRef="#br0">29475 11959 127 0 0,'0'7'9504'0'0,"6"2"-9376"0"0,17 6-32 0 0,17 1-32 0 0,9 5-64 0 0,10-2-224 0 0,1 3-224 0 0,5-3-256 0 0,-3-3-160 0 0,2 1-288 0 0,-3-2-672 0 0,-12-3 1824 0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46"/>
    </inkml:context>
    <inkml:brush xml:id="br0">
      <inkml:brushProperty name="width" value="0.1" units="cm"/>
      <inkml:brushProperty name="height" value="0.1" units="cm"/>
    </inkml:brush>
  </inkml:definitions>
  <inkml:trace contextRef="#ctx0" brushRef="#br0">30086 11777 3487 0 0,'0'-7'7680'0'0,"0"5"-6624"0"0,0 9-992 0 0,0 11-64 0 0,0 8-32 0 0,0 7 0 0 0,0 5-32 0 0,0 2-256 0 0,-6 2-32 0 0,-3 0-160 0 0,0 0-288 0 0,-5-1-384 0 0,0 0-224 0 0,-4-7-544 0 0,0-10 1952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49"/>
    </inkml:context>
    <inkml:brush xml:id="br0">
      <inkml:brushProperty name="width" value="0.1" units="cm"/>
      <inkml:brushProperty name="height" value="0.1" units="cm"/>
    </inkml:brush>
  </inkml:definitions>
  <inkml:trace contextRef="#ctx0" brushRef="#br0">26961 14522 1119 0 0,'20'-7'6560'0'0,"14"-2"-6240"0"0,8 0-32 0 0,3 3 32 0 0,1 1 0 0 0,0 1 64 0 0,-2 3 576 0 0,-1 7-352 0 0,-8 10-160 0 0,-10 9-96 0 0,-9 6 320 0 0,-8 6-608 0 0,-4 3 160 0 0,-4-13-416 0 0,-1-23-160 0 0,-1-20 192 0 0,7-14 0 0 0,9-16 64 0 0,16-13-128 0 0,10-3-192 0 0,4 1-384 0 0,3 6-128 0 0,-2 4-672 0 0,0 11-3552 0 0,-8 12 5152 0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58"/>
    </inkml:context>
    <inkml:brush xml:id="br0">
      <inkml:brushProperty name="width" value="0.1" units="cm"/>
      <inkml:brushProperty name="height" value="0.1" units="cm"/>
    </inkml:brush>
  </inkml:definitions>
  <inkml:trace contextRef="#ctx0" brushRef="#br0">31614 13070 2399 0 0,'-7'0'7776'0'0,"-9"0"-7744"0"0,-2 7 448 0 0,3 9 544 0 0,3 8-768 0 0,11 8 0 0 0,5 4-128 0 0,9-3-128 0 0,3-1 0 0 0,4 1-32 0 0,-7 1-192 0 0,-13-4 160 0 0,-20-1-192 0 0,-27 1-800 0 0,-32-4-1760 0 0,-37 1-5087 0 0,1-6 7903 0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1"/>
    </inkml:context>
    <inkml:brush xml:id="br0">
      <inkml:brushProperty name="width" value="0.1" units="cm"/>
      <inkml:brushProperty name="height" value="0.1" units="cm"/>
    </inkml:brush>
  </inkml:definitions>
  <inkml:trace contextRef="#ctx0" brushRef="#br0">24236 12344 223 0 0,'20'-27'5888'0'0,"14"-10"-3872"0"0,8 3-1024 0 0,-4 13-96 0 0,-1 17-96 0 0,0 23-160 0 0,1 15 0 0 0,0 8-64 0 0,-7 4 352 0 0,-7-12-320 0 0,-9-19-1120 0 0,-7-19 32 0 0,-4-23-192 0 0,4-12-256 0 0,6-8-96 0 0,9-8-128 0 0,0-3 0 0 0,3 3-224 0 0,4 3-672 0 0,3 4-800 0 0,-3 10 2848 0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2"/>
    </inkml:context>
    <inkml:brush xml:id="br0">
      <inkml:brushProperty name="width" value="0.1" units="cm"/>
      <inkml:brushProperty name="height" value="0.1" units="cm"/>
    </inkml:brush>
  </inkml:definitions>
  <inkml:trace contextRef="#ctx0" brushRef="#br0">24712 11906 2303 0 0,'0'7'10624'0'0,"0"9"-10624"0"0,0 8-128 0 0,7 8 32 0 0,9 4 96 0 0,1 3 32 0 0,6 2 0 0 0,-2 1 320 0 0,-5 0 288 0 0,-4-1-192 0 0,-12-7-1120 0 0,-12-9-1920 0 0,-4-9 2592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3"/>
    </inkml:context>
    <inkml:brush xml:id="br0">
      <inkml:brushProperty name="width" value="0.1" units="cm"/>
      <inkml:brushProperty name="height" value="0.1" units="cm"/>
    </inkml:brush>
  </inkml:definitions>
  <inkml:trace contextRef="#ctx0" brushRef="#br0">26088 11086 4831 0 0,'13'41'5920'0'0,"6"27"-5440"0"0,5 22-224 0 0,-2 16-128 0 0,4 11-128 0 0,-4 5 0 0 0,-5-4-64 0 0,-6-8-448 0 0,2-10-672 0 0,0-15-2080 0 0,-4-22 3264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4"/>
    </inkml:context>
    <inkml:brush xml:id="br0">
      <inkml:brushProperty name="width" value="0.1" units="cm"/>
      <inkml:brushProperty name="height" value="0.1" units="cm"/>
    </inkml:brush>
  </inkml:definitions>
  <inkml:trace contextRef="#ctx0" brushRef="#br0">25744 11675 3455 0 0,'61'-27'7296'0'0,"54"-16"-6784"0"0,49-7-416 0 0,29-9-96 0 0,17-1-384 0 0,13-4-800 0 0,3-5-1792 0 0,-11 3-3839 0 0,-40 12 6815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5"/>
    </inkml:context>
    <inkml:brush xml:id="br0">
      <inkml:brushProperty name="width" value="0.1" units="cm"/>
      <inkml:brushProperty name="height" value="0.1" units="cm"/>
    </inkml:brush>
  </inkml:definitions>
  <inkml:trace contextRef="#ctx0" brushRef="#br0">22437 8009 447 0 0,'6'0'8928'0'0,"3"-7"-7968"0"0,7-2-928 0 0,7-6 128 0 0,6-1-128 0 0,5 2 0 0 0,4-3-32 0 0,2 2 32 0 0,8-4-32 0 0,9 1-64 0 0,2-3 0 0 0,5-4-128 0 0,-3 1-64 0 0,-4-1-96 0 0,-5 3 96 0 0,-5-1 64 0 0,-10 3 192 0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6"/>
    </inkml:context>
    <inkml:brush xml:id="br0">
      <inkml:brushProperty name="width" value="0.1" units="cm"/>
      <inkml:brushProperty name="height" value="0.1" units="cm"/>
    </inkml:brush>
  </inkml:definitions>
  <inkml:trace contextRef="#ctx0" brushRef="#br0">22648 7978 671 0 0,'7'0'11552'0'0,"9"-7"-11552"0"0,8-2 0 0 0,8-6-32 0 0,11-1 32 0 0,12-5-32 0 0,4-4-160 0 0,12-6-96 0 0,7-5 32 0 0,-2 5-160 0 0,-1 1 128 0 0,-7 4-32 0 0,-7 8-768 0 0,-15 6 1088 0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7"/>
    </inkml:context>
    <inkml:brush xml:id="br0">
      <inkml:brushProperty name="width" value="0.1" units="cm"/>
      <inkml:brushProperty name="height" value="0.1" units="cm"/>
    </inkml:brush>
  </inkml:definitions>
  <inkml:trace contextRef="#ctx0" brushRef="#br0">22701 7953 831 0 0,'7'0'12896'0'0,"9"0"-12832"0"0,15-7-64 0 0,16-9 0 0 0,14-2-32 0 0,10-4-64 0 0,6-6 0 0 0,4 3 32 0 0,-5-2 64 0 0,-9 3 0 0 0,-8 7 0 0 0,-22 6-7904 0 0,-17 4 7904 0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68"/>
    </inkml:context>
    <inkml:brush xml:id="br0">
      <inkml:brushProperty name="width" value="0.1" units="cm"/>
      <inkml:brushProperty name="height" value="0.1" units="cm"/>
    </inkml:brush>
  </inkml:definitions>
  <inkml:trace contextRef="#ctx0" brushRef="#br0">27078 9898 1407 0 0,'0'-6'9376'0'0,"0"3"-6976"0"0,0 11-2144 0 0,-7 16-64 0 0,-8 11-64 0 0,-3 7-96 0 0,-4 10-32 0 0,1 2 32 0 0,4-1-32 0 0,5-2 0 0 0,12-11 32 0 0,12-4 0 0 0,18-9 0 0 0,17-9-32 0 0,15-1 96 0 0,9-3-96 0 0,8-4-64 0 0,9-4-32 0 0,5-9-128 0 0,-2-5-96 0 0,-8-7-256 0 0,-5-2-224 0 0,-9-4-128 0 0,-9 2-1376 0 0,-15-4 768 0 0,-16-4-3968 0 0,-11 3 5504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72"/>
    </inkml:context>
    <inkml:brush xml:id="br0">
      <inkml:brushProperty name="width" value="0.1" units="cm"/>
      <inkml:brushProperty name="height" value="0.1" units="cm"/>
    </inkml:brush>
  </inkml:definitions>
  <inkml:trace contextRef="#ctx0" brushRef="#br0">19526 8652 703 0 0,'7'0'9344'0'0,"9"0"-9248"0"0,8 0 128 0 0,14 0-64 0 0,15 0-32 0 0,10 0-96 0 0,3 0-32 0 0,-4 0-32 0 0,-5 0-128 0 0,-6 0-256 0 0,-5 0-8480 0 0,-10 0 8896 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73"/>
    </inkml:context>
    <inkml:brush xml:id="br0">
      <inkml:brushProperty name="width" value="0.1" units="cm"/>
      <inkml:brushProperty name="height" value="0.1" units="cm"/>
    </inkml:brush>
  </inkml:definitions>
  <inkml:trace contextRef="#ctx0" brushRef="#br0">19500 8830 1599 0 0,'7'0'6688'0'0,"8"0"-6528"0"0,10 0 0 0 0,13 0 0 0 0,14 0 96 0 0,12 0-128 0 0,8-7 0 0 0,13-2-32 0 0,-2 0 160 0 0,-7 2-32 0 0,-11 3-64 0 0,-16-6 0 0 0,-16-1-160 0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76"/>
    </inkml:context>
    <inkml:brush xml:id="br0">
      <inkml:brushProperty name="width" value="0.1" units="cm"/>
      <inkml:brushProperty name="height" value="0.1" units="cm"/>
    </inkml:brush>
  </inkml:definitions>
  <inkml:trace contextRef="#ctx0" brushRef="#br0">20902 13018 191 0 0,'7'0'5216'0'0,"9"0"-4864"0"0,8 0 576 0 0,8 0 192 0 0,4 0-640 0 0,3 0 160 0 0,2 0-384 0 0,1 0-96 0 0,0 0 0 0 0,-1 0 128 0 0,7 0-128 0 0,1 0-32 0 0,0 0-32 0 0,5 0 0 0 0,0 0-32 0 0,4 0 0 0 0,0 0-64 0 0,-4 0 0 0 0,3 0 64 0 0,-2 0-64 0 0,4 0 0 0 0,4 0 0 0 0,14 0 0 0 0,5 0 32 0 0,4 0-64 0 0,7 0 64 0 0,8 0-32 0 0,1 6 0 0 0,-4 3 0 0 0,2 0 0 0 0,-2-2 0 0 0,-5-2 0 0 0,-4-2 0 0 0,-4-1 0 0 0,-2-2 0 0 0,-10 7 0 0 0,-2 2 0 0 0,-7-1 0 0 0,-1-1 0 0 0,-5-3 0 0 0,3-1 0 0 0,3-2 32 0 0,-2 0-32 0 0,2-1 0 0 0,4 0 0 0 0,4-1 0 0 0,3 1 0 0 0,2 0-32 0 0,9 0 32 0 0,10-1 32 0 0,9 1-32 0 0,0 0 0 0 0,3 0 0 0 0,-3 0 32 0 0,-7 0-32 0 0,1 0 0 0 0,-3 0 32 0 0,-4 0-32 0 0,-4 0 0 0 0,-10 0 0 0 0,-12 0 0 0 0,-10 0 0 0 0,-8 0 192 0 0,-19-6-6208 0 0,-14-3 6016 0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77"/>
    </inkml:context>
    <inkml:brush xml:id="br0">
      <inkml:brushProperty name="width" value="0.1" units="cm"/>
      <inkml:brushProperty name="height" value="0.1" units="cm"/>
    </inkml:brush>
  </inkml:definitions>
  <inkml:trace contextRef="#ctx0" brushRef="#br0">7355 13916 863 0 0,'7'0'3904'0'0,"9"-7"-3584"0"0,8-2 224 0 0,8 0 224 0 0,4 2-320 0 0,4 2-64 0 0,1 2-32 0 0,0 2 32 0 0,1 0-256 0 0,-1 1 64 0 0,7 0 128 0 0,9 1-64 0 0,7-1-192 0 0,8 0 32 0 0,11 1 96 0 0,5-1-160 0 0,2 0 0 0 0,-2 0 64 0 0,5 0-32 0 0,1 0-64 0 0,-3-7 32 0 0,4-2-32 0 0,6 0 0 0 0,-1 2-32 0 0,4 2 32 0 0,4 2 0 0 0,4 2 32 0 0,3 0-64 0 0,3 1 64 0 0,1 0-64 0 0,1 1 32 0 0,-6-1 0 0 0,-2 0-32 0 0,-7 1-64 0 0,-7-1 64 0 0,-8 0 32 0 0,-4 0 0 0 0,-11 0-64 0 0,-4 0 64 0 0,-8 0 0 0 0,-7 0-64 0 0,0-7 64 0 0,-3-2 0 0 0,4 0 0 0 0,5 2 0 0 0,-1 2 0 0 0,3-4-32 0 0,-3-2-32 0 0,2 2 0 0 0,-3 2 32 0 0,-5 2 0 0 0,-5 2 0 0 0,-4 2 32 0 0,-4 1 0 0 0,6 0 32 0 0,0 0-32 0 0,7 1 0 0 0,0-1 0 0 0,4-6-32 0 0,6-3 32 0 0,6 0 0 0 0,10 3 0 0 0,6 1-32 0 0,8 2 32 0 0,9 1-32 0 0,6 1 32 0 0,5-6 0 0 0,11-1 0 0 0,3-7-32 0 0,1-1 32 0 0,6 3 0 0 0,6 3 0 0 0,-1-3-32 0 0,4 0-32 0 0,3 3-32 0 0,-2 3 64 0 0,1 2 0 0 0,-5-4 32 0 0,2-1 0 0 0,-5 1 32 0 0,-4-4 0 0 0,-5-1-32 0 0,-5 3 0 0 0,-3-4 0 0 0,-1 1 0 0 0,-9 3-96 0 0,-9 2 0 0 0,-15 4 32 0 0,-17 3 64 0 0,-12-6 96 0 0,-11-1 224 0 0,-12 1-320 0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78"/>
    </inkml:context>
    <inkml:brush xml:id="br0">
      <inkml:brushProperty name="width" value="0.1" units="cm"/>
      <inkml:brushProperty name="height" value="0.1" units="cm"/>
    </inkml:brush>
  </inkml:definitions>
  <inkml:trace contextRef="#ctx0" brushRef="#br0">28522 10147 543 0 0,'7'0'7360'0'0,"9"0"-7264"0"0,15 0-64 0 0,16-7-32 0 0,7-2-320 0 0,1 0-192 0 0,-2 2-384 0 0,-3 3-416 0 0,-11 0 1312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81"/>
    </inkml:context>
    <inkml:brush xml:id="br0">
      <inkml:brushProperty name="width" value="0.1" units="cm"/>
      <inkml:brushProperty name="height" value="0.1" units="cm"/>
    </inkml:brush>
  </inkml:definitions>
  <inkml:trace contextRef="#ctx0" brushRef="#br0">29660 9689 1791 0 0,'0'-7'2976'0'0,"0"-2"-2976"0"0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84"/>
    </inkml:context>
    <inkml:brush xml:id="br0">
      <inkml:brushProperty name="width" value="0.1" units="cm"/>
      <inkml:brushProperty name="height" value="0.1" units="cm"/>
    </inkml:brush>
  </inkml:definitions>
  <inkml:trace contextRef="#ctx0" brushRef="#br0">30139 9574 1375 0 0,'-7'-7'6912'0'0,"5"-2"-5472"0"0,16 0-1440 0 0,19 2 0 0 0,18 2-512 0 0,21 2-736 0 0,18-5-768 0 0,14-2-736 0 0,-11 2 2752 0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85"/>
    </inkml:context>
    <inkml:brush xml:id="br0">
      <inkml:brushProperty name="width" value="0.1" units="cm"/>
      <inkml:brushProperty name="height" value="0.1" units="cm"/>
    </inkml:brush>
  </inkml:definitions>
  <inkml:trace contextRef="#ctx0" brushRef="#br0">30850 9313 479 0 0,'0'7'9504'0'0,"7"9"-9280"0"0,9 8-64 0 0,8 8-64 0 0,8 4-96 0 0,4-3-480 0 0,10-1-352 0 0,4-6-96 0 0,7 0-352 0 0,1-5-1088 0 0,4-6-1376 0 0,-9-6 3744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93"/>
    </inkml:context>
    <inkml:brush xml:id="br0">
      <inkml:brushProperty name="width" value="0.1" units="cm"/>
      <inkml:brushProperty name="height" value="0.1" units="cm"/>
    </inkml:brush>
  </inkml:definitions>
  <inkml:trace contextRef="#ctx0" brushRef="#br0">28628 12091 1375 0 0,'0'34'7936'0'0,"0"25"-7616"0"0,0 16-128 0 0,0 15-160 0 0,0 7-32 0 0,0-1 0 0 0,0-2-256 0 0,7-11-800 0 0,2-12-672 0 0,6-12-800 0 0,8-15-864 0 0,-1-16 3392 0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97"/>
    </inkml:context>
    <inkml:brush xml:id="br0">
      <inkml:brushProperty name="width" value="0.1" units="cm"/>
      <inkml:brushProperty name="height" value="0.1" units="cm"/>
    </inkml:brush>
  </inkml:definitions>
  <inkml:trace contextRef="#ctx0" brushRef="#br0">30740 11721 831 0 0,'-7'34'8128'0'0,"-2"18"-7904"0"0,0 7-160 0 0,9-7 128 0 0,11-12-128 0 0,11-12-160 0 0,0-19 96 0 0,5-10-128 0 0,-3-12 96 0 0,-5-11-256 0 0,-7-7 64 0 0,-4-6 128 0 0,-11 3-96 0 0,-5 2 192 0 0,-8 5 32 0 0,-7 7-96 0 0,-8 8-320 0 0,-4 5 160 0 0,3 11 160 0 0,0 5 0 0 0,-1 8 64 0 0,-1 7 0 0 0,4 7 0 0 0,1-3-128 0 0,6 2-256 0 0,12-5-6016 0 0,10-6 6400 0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598"/>
    </inkml:context>
    <inkml:brush xml:id="br0">
      <inkml:brushProperty name="width" value="0.1" units="cm"/>
      <inkml:brushProperty name="height" value="0.1" units="cm"/>
    </inkml:brush>
  </inkml:definitions>
  <inkml:trace contextRef="#ctx0" brushRef="#br0">30665 11721 1471 0 0,'0'0'0'0'0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1"/>
    </inkml:context>
    <inkml:brush xml:id="br0">
      <inkml:brushProperty name="width" value="0.1" units="cm"/>
      <inkml:brushProperty name="height" value="0.1" units="cm"/>
    </inkml:brush>
  </inkml:definitions>
  <inkml:trace contextRef="#ctx0" brushRef="#br0">32004 11145 3039 0 0,'0'-7'8928'0'0,"-7"-2"-7424"0"0,-2 7-928 0 0,-6 4-288 0 0,-1 9-64 0 0,-5 9 192 0 0,2 7 0 0 0,4 7-256 0 0,-2-3 1024 0 0,-6-6-1728 0 0,2-2-160 0 0,5 4 96 0 0,10-4 640 0 0,15 1 192 0 0,12-4-224 0 0,2 3 32 0 0,4-4 32 0 0,-2 2-32 0 0,-6 5-96 0 0,-6 4-352 0 0,-12-3 32 0 0,-13-6-256 0 0,-11-7-576 0 0,-15-5-928 0 0,-15-4-832 0 0,-5-4-1152 0 0,7-1 4128 0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2"/>
    </inkml:context>
    <inkml:brush xml:id="br0">
      <inkml:brushProperty name="width" value="0.1" units="cm"/>
      <inkml:brushProperty name="height" value="0.1" units="cm"/>
    </inkml:brush>
  </inkml:definitions>
  <inkml:trace contextRef="#ctx0" brushRef="#br0">30903 11426 8031 0 0,'27'-20'7840'0'0,"30"-14"-7840"0"0,32-8 0 0 0,28-3-160 0 0,28-1-32 0 0,23 0-1024 0 0,18-5-1152 0 0,17-1-1472 0 0,15-12-2720 0 0,-30 5 6560 0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3"/>
    </inkml:context>
    <inkml:brush xml:id="br0">
      <inkml:brushProperty name="width" value="0.1" units="cm"/>
      <inkml:brushProperty name="height" value="0.1" units="cm"/>
    </inkml:brush>
  </inkml:definitions>
  <inkml:trace contextRef="#ctx0" brushRef="#br0">12330 9366 383 0 0,'0'7'7904'0'0,"0"9"-7744"0"0,0 15 64 0 0,0 16-64 0 0,0 14-96 0 0,0 10 0 0 0,0 6 128 0 0,6 11-160 0 0,3-3 0 0 0,0-3 480 0 0,-2-7-352 0 0,-2-11-128 0 0,-2-9-64 0 0,-1-21-9248 0 0,-2-16 9280 0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4"/>
    </inkml:context>
    <inkml:brush xml:id="br0">
      <inkml:brushProperty name="width" value="0.1" units="cm"/>
      <inkml:brushProperty name="height" value="0.1" units="cm"/>
    </inkml:brush>
  </inkml:definitions>
  <inkml:trace contextRef="#ctx0" brushRef="#br0">12171 9292 447 0 0,'7'0'7392'0'0,"15"0"-6976"0"0,25 0 64 0 0,25 0-288 0 0,27 0-128 0 0,17 0-64 0 0,2-7-288 0 0,2-2-64 0 0,-13-6-64 0 0,-10-1 64 0 0,-17 2-128 0 0,-20-3-3616 0 0,-21 2 4096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5"/>
    </inkml:context>
    <inkml:brush xml:id="br0">
      <inkml:brushProperty name="width" value="0.1" units="cm"/>
      <inkml:brushProperty name="height" value="0.1" units="cm"/>
    </inkml:brush>
  </inkml:definitions>
  <inkml:trace contextRef="#ctx0" brushRef="#br0">12065 9725 543 0 0,'7'0'3456'0'0,"9"0"-2592"0"0,8 0-640 0 0,7 0-32 0 0,6-7 0 0 0,2-2-64 0 0,9 0-32 0 0,3 2 0 0 0,6-4-96 0 0,7-1 0 0 0,-1 1-96 0 0,3-3-64 0 0,-3 0-64 0 0,-5 3-800 0 0,-7 2 384 0 0,-4 4-1824 0 0,-10 2 2464 0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6"/>
    </inkml:context>
    <inkml:brush xml:id="br0">
      <inkml:brushProperty name="width" value="0.1" units="cm"/>
      <inkml:brushProperty name="height" value="0.1" units="cm"/>
    </inkml:brush>
  </inkml:definitions>
  <inkml:trace contextRef="#ctx0" brushRef="#br0">12647 9629 1343 0 0,'7'0'7040'0'0,"9"7"-6368"0"0,8 9-448 0 0,8 8 0 0 0,4 8-96 0 0,10 4-128 0 0,4 10 0 0 0,0 4-32 0 0,-1-6 32 0 0,-3-5-64 0 0,-2-1 64 0 0,-1-8 0 0 0,-2-8-32 0 0,-8-2 32 0 0,-9-10-256 0 0,-9-15 224 0 0,-7-12 0 0 0,-5-11 0 0 0,-3-14 0 0 0,-1-6-64 0 0,-1-9 32 0 0,1-9 32 0 0,-1-6-224 0 0,1 3 224 0 0,0-2-128 0 0,1 6 64 0 0,0 6 0 0 0,0 14 96 0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7"/>
    </inkml:context>
    <inkml:brush xml:id="br0">
      <inkml:brushProperty name="width" value="0.1" units="cm"/>
      <inkml:brushProperty name="height" value="0.1" units="cm"/>
    </inkml:brush>
  </inkml:definitions>
  <inkml:trace contextRef="#ctx0" brushRef="#br0">13441 9539 703 0 0,'7'0'4160'0'0,"8"0"-2656"0"0,10 0-1280 0 0,6-7-64 0 0,6-2-160 0 0,2-6-32 0 0,2-1-128 0 0,1 2-96 0 0,-1-3-288 0 0,1 2-960 0 0,-1 2 704 0 0,-1 5-2655 0 0,-6 2 3455 0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8"/>
    </inkml:context>
    <inkml:brush xml:id="br0">
      <inkml:brushProperty name="width" value="0.1" units="cm"/>
      <inkml:brushProperty name="height" value="0.1" units="cm"/>
    </inkml:brush>
  </inkml:definitions>
  <inkml:trace contextRef="#ctx0" brushRef="#br0">13600 9499 447 0 0,'6'0'6080'0'0,"10"0"-6080"0"0,9 0-32 0 0,6 0-448 0 0,5 0 64 0 0,4 0-256 0 0,-6 0 672 0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09"/>
    </inkml:context>
    <inkml:brush xml:id="br0">
      <inkml:brushProperty name="width" value="0.1" units="cm"/>
      <inkml:brushProperty name="height" value="0.1" units="cm"/>
    </inkml:brush>
  </inkml:definitions>
  <inkml:trace contextRef="#ctx0" brushRef="#br0">14288 9472 1759 0 0,'0'7'4992'0'0,"0"9"-4736"0"0,0 8-96 0 0,0 14 0 0 0,0 8-128 0 0,6 8-32 0 0,3 3 0 0 0,0-1 0 0 0,-2-5 0 0 0,-2-3 0 0 0,5-10-96 0 0,0-5-64 0 0,0-7 160 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0"/>
    </inkml:context>
    <inkml:brush xml:id="br0">
      <inkml:brushProperty name="width" value="0.1" units="cm"/>
      <inkml:brushProperty name="height" value="0.1" units="cm"/>
    </inkml:brush>
  </inkml:definitions>
  <inkml:trace contextRef="#ctx0" brushRef="#br0">14208 9635 31 0 0,'0'-27'4064'0'0,"0"-16"-3840"0"0,7-7 384 0 0,9-3-320 0 0,8 2 0 0 0,8 9-128 0 0,4 6 64 0 0,3 1-64 0 0,2 7 0 0 0,1 8-160 0 0,0 7-128 0 0,-1 7 96 0 0,-7 10 32 0 0,-2 12 0 0 0,-7 10 0 0 0,-8 7 0 0 0,-6 4 64 0 0,-6 4-64 0 0,-10 1 224 0 0,-4 0-128 0 0,-8 0-64 0 0,-7 0-32 0 0,-13-1 0 0 0,-8-8-64 0 0,-2-1-64 0 0,-1-1-32 0 0,2-5 32 0 0,8 0-160 0 0,11-11-4576 0 0,10-9 4864 0 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1"/>
    </inkml:context>
    <inkml:brush xml:id="br0">
      <inkml:brushProperty name="width" value="0.1" units="cm"/>
      <inkml:brushProperty name="height" value="0.1" units="cm"/>
    </inkml:brush>
  </inkml:definitions>
  <inkml:trace contextRef="#ctx0" brushRef="#br0">14552 9445 287 0 0,'0'7'6592'0'0,"7"2"-6464"0"0,2 6-32 0 0,6 1 64 0 0,8 5-32 0 0,0 5-64 0 0,2-2 32 0 0,4 2 0 0 0,4-4 32 0 0,4 2-96 0 0,1-3 128 0 0,2-13-512 0 0,-7-21 96 0 0,-8-14-32 0 0,-9-11-32 0 0,-7-5-32 0 0,2-1-32 0 0,-1-1 0 0 0,-2 0 32 0 0,-3 2 192 0 0,-2 1 32 0 0,-1 8 128 0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2"/>
    </inkml:context>
    <inkml:brush xml:id="br0">
      <inkml:brushProperty name="width" value="0.1" units="cm"/>
      <inkml:brushProperty name="height" value="0.1" units="cm"/>
    </inkml:brush>
  </inkml:definitions>
  <inkml:trace contextRef="#ctx0" brushRef="#br0">15161 9181 127 0 0,'6'0'7584'0'0,"10"0"-7296"0"0,15 0 128 0 0,17 0-320 0 0,6 0-96 0 0,7 0 32 0 0,8 0-32 0 0,5 0-128 0 0,-3 0 0 0 0,-7 7-128 0 0,-7 2-96 0 0,-7-1-128 0 0,-5-1-384 0 0,-10-2 864 0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3"/>
    </inkml:context>
    <inkml:brush xml:id="br0">
      <inkml:brushProperty name="width" value="0.1" units="cm"/>
      <inkml:brushProperty name="height" value="0.1" units="cm"/>
    </inkml:brush>
  </inkml:definitions>
  <inkml:trace contextRef="#ctx0" brushRef="#br0">15514 9131 95 0 0,'0'-7'192'0'0,"0"5"7680"0"0,-7 16-7296 0 0,-2 19-352 0 0,-6 12-32 0 0,-8 10-192 0 0,0 4 32 0 0,-2 5-32 0 0,3-2 96 0 0,-3-4-96 0 0,5-6 96 0 0,4-11-96 0 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4"/>
    </inkml:context>
    <inkml:brush xml:id="br0">
      <inkml:brushProperty name="width" value="0.1" units="cm"/>
      <inkml:brushProperty name="height" value="0.1" units="cm"/>
    </inkml:brush>
  </inkml:definitions>
  <inkml:trace contextRef="#ctx0" brushRef="#br0">15979 8758 1087 0 0,'-7'0'3808'0'0,"-9"0"-3264"0"0,-2 13-160 0 0,-4 12 0 0 0,1 8 160 0 0,-2 12-128 0 0,2 12-192 0 0,-2 10 96 0 0,4 7-64 0 0,4 5-64 0 0,-2-5 64 0 0,2-1-32 0 0,4 1-96 0 0,10-6-64 0 0,12 0-64 0 0,11-6-64 0 0,16-6-256 0 0,14-6 64 0 0,13-11 64 0 0,8-13 128 0 0,5-3 32 0 0,-3-7 32 0 0,-8-5-32 0 0,-8-4 0 0 0,-8-4 32 0 0,-6-3-704 0 0,-10-7-1120 0 0,-11-10-2592 0 0,-10-2 4416 0 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5"/>
    </inkml:context>
    <inkml:brush xml:id="br0">
      <inkml:brushProperty name="width" value="0.1" units="cm"/>
      <inkml:brushProperty name="height" value="0.1" units="cm"/>
    </inkml:brush>
  </inkml:definitions>
  <inkml:trace contextRef="#ctx0" brushRef="#br0">16230 8969 1151 0 0,'-7'0'4448'0'0,"-2"7"-3136"0"0,0 9-992 0 0,2 8 128 0 0,9 8-224 0 0,4 4 0 0 0,1 3 32 0 0,6 3 64 0 0,1 6-96 0 0,5 3-128 0 0,-1-1 64 0 0,3-2 192 0 0,-2-10-352 0 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6"/>
    </inkml:context>
    <inkml:brush xml:id="br0">
      <inkml:brushProperty name="width" value="0.1" units="cm"/>
      <inkml:brushProperty name="height" value="0.1" units="cm"/>
    </inkml:brush>
  </inkml:definitions>
  <inkml:trace contextRef="#ctx0" brushRef="#br0">16748 8758 2367 0 0,'0'6'7712'0'0,"7"10"-7392"0"0,9 9 0 0 0,8 6-192 0 0,8 5 160 0 0,4 11-64 0 0,-4 3-224 0 0,0-7-32 0 0,-5-3 32 0 0,-2-3-32 0 0,-4 1-160 0 0,1-8-288 0 0,-3-8 480 0 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7"/>
    </inkml:context>
    <inkml:brush xml:id="br0">
      <inkml:brushProperty name="width" value="0.1" units="cm"/>
      <inkml:brushProperty name="height" value="0.1" units="cm"/>
    </inkml:brush>
  </inkml:definitions>
  <inkml:trace contextRef="#ctx0" brushRef="#br0">16563 8993 2175 0 0,'7'0'4320'0'0,"9"0"-4160"0"0,8 0-32 0 0,7 0-64 0 0,6-7 64 0 0,2-2-32 0 0,2-6-96 0 0,7-8-384 0 0,3-6-1088 0 0,6-6-1536 0 0,-7 4 3008 0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8"/>
    </inkml:context>
    <inkml:brush xml:id="br0">
      <inkml:brushProperty name="width" value="0.1" units="cm"/>
      <inkml:brushProperty name="height" value="0.1" units="cm"/>
    </inkml:brush>
  </inkml:definitions>
  <inkml:trace contextRef="#ctx0" brushRef="#br0">17198 8855 2559 0 0,'41'0'6144'0'0,"20"6"-5152"0"0,6 3-704 0 0,-8 7 224 0 0,-7 0-384 0 0,-12 4 128 0 0,-14 6-224 0 0,-17 5-192 0 0,-18-3-160 0 0,-13-6 96 0 0,-10-6 224 0 0,0-14 64 0 0,6-13-64 0 0,7-12-96 0 0,7-8-96 0 0,5-7 64 0 0,5-3-128 0 0,1-1 0 0 0,2 0-160 0 0,7 6-320 0 0,3 3 608 0 0,-1 7 128 0 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19"/>
    </inkml:context>
    <inkml:brush xml:id="br0">
      <inkml:brushProperty name="width" value="0.1" units="cm"/>
      <inkml:brushProperty name="height" value="0.1" units="cm"/>
    </inkml:brush>
  </inkml:definitions>
  <inkml:trace contextRef="#ctx0" brushRef="#br0">17463 8440 479 0 0,'6'0'6848'0'0,"10"0"-6624"0"0,9 0-96 0 0,6 0 0 0 0,12 0 32 0 0,5 0 0 0 0,9 0 0 0 0,0 0-64 0 0,-1 7-32 0 0,-5 9 32 0 0,-3 8 0 0 0,-4 8 32 0 0,-2 4-64 0 0,-8 10-64 0 0,-4 4 32 0 0,-6 0-32 0 0,-8-1-96 0 0,-6-3 96 0 0,-5-2 0 0 0,-3-1-64 0 0,-2-2 0 0 0,-8-1-32 0 0,-10-1 96 0 0,-7-6-64 0 0,-1-2-96 0 0,-2-7 0 0 0,4-1-32 0 0,-2-3-128 0 0,5 1 256 0 0,5-10-2432 0 0,6-14-2591 0 0,4-5 5087 0 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0"/>
    </inkml:context>
    <inkml:brush xml:id="br0">
      <inkml:brushProperty name="width" value="0.1" units="cm"/>
      <inkml:brushProperty name="height" value="0.1" units="cm"/>
    </inkml:brush>
  </inkml:definitions>
  <inkml:trace contextRef="#ctx0" brushRef="#br0">17859 8308 127 0 0,'0'7'8128'0'0,"7"2"-8160"0"0,2 6 32 0 0,0 8-512 0 0,-2-7-1696 0 0,-2 0 4928 0 0,5-2-2624 0 0,0 3-32 0 0,-1-1-64 0 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1"/>
    </inkml:context>
    <inkml:brush xml:id="br0">
      <inkml:brushProperty name="width" value="0.1" units="cm"/>
      <inkml:brushProperty name="height" value="0.1" units="cm"/>
    </inkml:brush>
  </inkml:definitions>
  <inkml:trace contextRef="#ctx0" brushRef="#br0">17674 8416 159 0 0,'0'-7'5952'0'0,"7"-2"-5568"0"0,2-7-384 0 0,6 0 0 0 0,1-4 0 0 0,5 1 0 0 0,5 4 0 0 0,5-3 0 0 0,4 3 0 0 0,3 3-96 0 0,1 4-192 0 0,2 3-544 0 0,-7 2 832 0 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2"/>
    </inkml:context>
    <inkml:brush xml:id="br0">
      <inkml:brushProperty name="width" value="0.1" units="cm"/>
      <inkml:brushProperty name="height" value="0.1" units="cm"/>
    </inkml:brush>
  </inkml:definitions>
  <inkml:trace contextRef="#ctx0" brushRef="#br0">17363 8625 159 0 0,'-7'0'3808'0'0,"-9"0"-1184"0"0,-2 7-2624 0 0,3 9-64 0 0,3 8-544 0 0,-3 8 64 0 0,1-3 544 0 0</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3"/>
    </inkml:context>
    <inkml:brush xml:id="br0">
      <inkml:brushProperty name="width" value="0.1" units="cm"/>
      <inkml:brushProperty name="height" value="0.1" units="cm"/>
    </inkml:brush>
  </inkml:definitions>
  <inkml:trace contextRef="#ctx0" brushRef="#br0">16669 8573 31 0 0,'7'6'8608'0'0,"8"3"-8288"0"0,3 7-192 0 0,4 6 0 0 0,6 8 0 0 0,4 4-64 0 0,5 11-64 0 0,1 4 64 0 0,2 8-64 0 0,-6 0 0 0 0,-2-2-96 0 0,-6-4-256 0 0,-2-11 64 0 0,-3-5-256 0 0,0-8-2368 0 0,-3-10 2912 0 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4"/>
    </inkml:context>
    <inkml:brush xml:id="br0">
      <inkml:brushProperty name="width" value="0.1" units="cm"/>
      <inkml:brushProperty name="height" value="0.1" units="cm"/>
    </inkml:brush>
  </inkml:definitions>
  <inkml:trace contextRef="#ctx0" brushRef="#br0">17268 8652 383 0 0,'-7'0'7008'0'0,"-9"0"-6400"0"0,-1 7-352 0 0,-6 2-192 0 0,-4-1 64 0 0,-6 6-96 0 0,-3 7-32 0 0,-3 0-32 0 0,-1 2 32 0 0,-7 6-32 0 0,-3 3-32 0 0,0 4 0 0 0,3 2 32 0 0,1 2 0 0 0,3-6 64 0 0,1-3-64 0 0,2-5 32 0 0,0-2 0 0 0,0-4-192 0 0,0 2-448 0 0,1-4 384 0 0,-1-5 0 0 0,7-4 256 0 0</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5"/>
    </inkml:context>
    <inkml:brush xml:id="br0">
      <inkml:brushProperty name="width" value="0.1" units="cm"/>
      <inkml:brushProperty name="height" value="0.1" units="cm"/>
    </inkml:brush>
  </inkml:definitions>
  <inkml:trace contextRef="#ctx0" brushRef="#br0">12250 9366 0 0 0,'0'7'7487'0'0,"0"9"-7263"0"0,0 8 160 0 0,0 14-288 0 0,0 8 0 0 0,7 9 64 0 0,9 15 64 0 0,8 10-160 0 0,8 5-64 0 0,-3 1 0 0 0,1 0 0 0 0,3-1 0 0 0,2-9 0 0 0,-5-3 0 0 0,-1-7 0 0 0,-5-22-896 0 0,-7-25-32 0 0,-6-23-320 0 0,-12-17-288 0 0,-5-12-2176 0 0,-3 0 3712 0 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6"/>
    </inkml:context>
    <inkml:brush xml:id="br0">
      <inkml:brushProperty name="width" value="0.1" units="cm"/>
      <inkml:brushProperty name="height" value="0.1" units="cm"/>
    </inkml:brush>
  </inkml:definitions>
  <inkml:trace contextRef="#ctx0" brushRef="#br0">13441 9441 511 0 0,'7'0'4512'0'0,"8"0"-768"0"0,10 0-3552 0 0,6 0-96 0 0,6 0 64 0 0,2 0-160 0 0,2-7-64 0 0,1-2 0 0 0,-1 1-64 0 0,1 1 0 0 0,-1-5-320 0 0,-1 0-544 0 0,-6 2 992 0 0</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7"/>
    </inkml:context>
    <inkml:brush xml:id="br0">
      <inkml:brushProperty name="width" value="0.1" units="cm"/>
      <inkml:brushProperty name="height" value="0.1" units="cm"/>
    </inkml:brush>
  </inkml:definitions>
  <inkml:trace contextRef="#ctx0" brushRef="#br0">13635 9747 511 0 0,'-14'7'896'0'0,"3"-5"4000"0"0,10-2-4832 0 0,11-9 96 0 0,12-9 64 0 0,8-1 64 0 0,-1-5-96 0 0,2 2-128 0 0,2 5 0 0 0,2-2-32 0 0,2 3-32 0 0,2 3 0 0 0,1-2 0 0 0,0 2-128 0 0,-7 2 128 0 0</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8"/>
    </inkml:context>
    <inkml:brush xml:id="br0">
      <inkml:brushProperty name="width" value="0.1" units="cm"/>
      <inkml:brushProperty name="height" value="0.1" units="cm"/>
    </inkml:brush>
  </inkml:definitions>
  <inkml:trace contextRef="#ctx0" brushRef="#br0">14238 9472 159 0 0,'-7'0'3712'0'0,"5"7"1184"0"0,9 9-4704 0 0,10 8-64 0 0,10 8 64 0 0,-1 4-192 0 0,3 3 32 0 0,3 2-32 0 0,-4 1 32 0 0,0 0-32 0 0,-5-1 0 0 0,1-7 32 0 0,-4-2 0 0 0,-6-14-7360 0 0,-4-10 7328 0 0</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29"/>
    </inkml:context>
    <inkml:brush xml:id="br0">
      <inkml:brushProperty name="width" value="0.1" units="cm"/>
      <inkml:brushProperty name="height" value="0.1" units="cm"/>
    </inkml:brush>
  </inkml:definitions>
  <inkml:trace contextRef="#ctx0" brushRef="#br0">14193 9379 607 0 0,'0'-7'3040'0'0,"7"-2"-2176"0"0,2-6 160 0 0,6-1-448 0 0,8 2-384 0 0,-1-2-160 0 0,4 0 32 0 0,3-3 128 0 0,4 1-64 0 0,3 4 224 0 0,3-2-288 0 0,0 1 32 0 0,2 3-96 0 0,-1 4 96 0 0,-6 10-64 0 0,-9 12-64 0 0,-9 9 64 0 0,-7 9 0 0 0,-5 5 160 0 0,-4 3-96 0 0,-1 1-64 0 0,-1 2 32 0 0,1-1 64 0 0,-1-1 128 0 0,-6 0-192 0 0,-1 0-32 0 0,-7-7-64 0 0,0-3 0 0 0,-5 0-256 0 0,-5 2 32 0 0,-5-5 64 0 0,3 0 160 0 0,-1-5 32 0 0,5 0 0 0 0,-1-4 32 0 0,-2 3 0 0 0,-4-4-32 0 0,-3 2-32 0 0,-3-1 0 0 0,-2 1-32 0 0,-1-1-64 0 0,7-5 128 0 0</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0"/>
    </inkml:context>
    <inkml:brush xml:id="br0">
      <inkml:brushProperty name="width" value="0.1" units="cm"/>
      <inkml:brushProperty name="height" value="0.1" units="cm"/>
    </inkml:brush>
  </inkml:definitions>
  <inkml:trace contextRef="#ctx0" brushRef="#br0">14129 9560 287 0 0,'0'-7'7072'0'0,"7"-2"-6304"0"0,8 0 64 0 0,3 9-704 0 0,4 11 192 0 0,-1 10-224 0 0,3 2-32 0 0,-4 4 224 0 0,-4 4-160 0 0,2-4 0 0 0,-3 1 288 0 0,-3 3-256 0 0,2 2-96 0 0,0 3 128 0 0,-3 1 0 0 0,3 2 0 0 0,0 1-32 0 0,-3 0-160 0 0,-3 1 128 0 0,-4-1-64 0 0,-1 1-64 0 0,5-8 0 0 0,1-2 0 0 0,-1 1 0 0 0,5 1 32 0 0,1-12-8896 0 0,-3-9 8864 0 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1"/>
    </inkml:context>
    <inkml:brush xml:id="br0">
      <inkml:brushProperty name="width" value="0.1" units="cm"/>
      <inkml:brushProperty name="height" value="0.1" units="cm"/>
    </inkml:brush>
  </inkml:definitions>
  <inkml:trace contextRef="#ctx0" brushRef="#br0">14631 9505 383 0 0,'7'0'9728'0'0,"9"7"-9216"0"0,9 9-256 0 0,6 9 96 0 0,5 6-32 0 0,4 5-288 0 0,1 4 0 0 0,0 1 0 0 0,-6 0-64 0 0,-3-6 0 0 0,1-9-160 0 0,-6-3 192 0 0,-1-5 64 0 0,-4 2 96 0 0,0-4-160 0 0,-3 4 0 0 0,2-3 0 0 0,-3-10 64 0 0,-4-14-32 0 0,-5-12 64 0 0,-4-10-64 0 0,-2-6 64 0 0,-2-5-96 0 0,-2-2 0 0 0,-6 0 0 0 0,-3 0-64 0 0,0 0 64 0 0,3 0 32 0 0,-5 1 32 0 0,-1 1-224 0 0,3 0-96 0 0,2 0 96 0 0,3 0 160 0 0,3 0 96 0 0,1 0-192 0 0,0 0 160 0 0,-5 7-640 0 0,-3 2 480 0 0,-6 7-1408 0 0,0 20 1536 0 0,2 25 96 0 0,3 16-96 0 0,3 15-32 0 0,4 12 0 0 0,1 2 0 0 0,2-3 0 0 0,0-6 0 0 0,1-6 32 0 0,-1-4-32 0 0,1-4 0 0 0,-1-2-32 0 0,8-9-288 0 0,1-9 320 0 0</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2"/>
    </inkml:context>
    <inkml:brush xml:id="br0">
      <inkml:brushProperty name="width" value="0.1" units="cm"/>
      <inkml:brushProperty name="height" value="0.1" units="cm"/>
    </inkml:brush>
  </inkml:definitions>
  <inkml:trace contextRef="#ctx0" brushRef="#br0">15214 9075 511 0 0,'6'0'5184'0'0,"10"0"-2976"0"0,9 0-128 0 0,6 0-1696 0 0,5 0-96 0 0,4 0 32 0 0,1 7-160 0 0,0 2-96 0 0,1 6 32 0 0,-1 1-32 0 0,0-2-32 0 0,0-4-6848 0 0,-1-3 2241 0 0,-6-4 4575 0 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3"/>
    </inkml:context>
    <inkml:brush xml:id="br0">
      <inkml:brushProperty name="width" value="0.1" units="cm"/>
      <inkml:brushProperty name="height" value="0.1" units="cm"/>
    </inkml:brush>
  </inkml:definitions>
  <inkml:trace contextRef="#ctx0" brushRef="#br0">15517 8999 0 0 0,'0'-7'6239'0'0,"0"5"-2175"0"0,-7 9-3744 0 0,-2 17-192 0 0,-7 12-64 0 0,0 12 128 0 0,-4 20-64 0 0,1 11-128 0 0,-3 12-64 0 0,-4 12-128 0 0,-5 1-640 0 0,-4-3-896 0 0,-3-5-1504 0 0,6-19 3232 0 0</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4"/>
    </inkml:context>
    <inkml:brush xml:id="br0">
      <inkml:brushProperty name="width" value="0.1" units="cm"/>
      <inkml:brushProperty name="height" value="0.1" units="cm"/>
    </inkml:brush>
  </inkml:definitions>
  <inkml:trace contextRef="#ctx0" brushRef="#br0">16140 8811 287 0 0,'0'6'800'0'0,"0"10"6144"0"0,0 9-6752 0 0,0 6-32 0 0,6 12 160 0 0,10 6-288 0 0,9 14-32 0 0,6 10-224 0 0,5 7-640 0 0,4 3-1248 0 0,1 1-2336 0 0,-6-14 4448 0 0</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5"/>
    </inkml:context>
    <inkml:brush xml:id="br0">
      <inkml:brushProperty name="width" value="0.1" units="cm"/>
      <inkml:brushProperty name="height" value="0.1" units="cm"/>
    </inkml:brush>
  </inkml:definitions>
  <inkml:trace contextRef="#ctx0" brushRef="#br0">17359 8850 0 0 0,'6'13'255'0'0,"3"12"865"0"0,0 8-32 0 0,-9-1 768 0 0,-11-7-1888 0 0,-3-14 64 0 0,-7-8-32 0 0,1-13-64 0 0,3-10-288 0 0,5-10-224 0 0,5-5-32 0 0,2-4-32 0 0,4-3 192 0 0,1 0 96 0 0,0 0 256 0 0,1 0-608 0 0,0 8 704 0 0</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6"/>
    </inkml:context>
    <inkml:brush xml:id="br0">
      <inkml:brushProperty name="width" value="0.1" units="cm"/>
      <inkml:brushProperty name="height" value="0.1" units="cm"/>
    </inkml:brush>
  </inkml:definitions>
  <inkml:trace contextRef="#ctx0" brushRef="#br0">17701 8223 0 0 0,'6'0'3807'0'0,"10"-7"-3839"0"0,9-2-32 0 0,6-7-448 0 0,5 0 384 0 0,-3 3 128 0 0</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7"/>
    </inkml:context>
    <inkml:brush xml:id="br0">
      <inkml:brushProperty name="width" value="0.1" units="cm"/>
      <inkml:brushProperty name="height" value="0.1" units="cm"/>
    </inkml:brush>
  </inkml:definitions>
  <inkml:trace contextRef="#ctx0" brushRef="#br0">17806 8255 671 0 0,'7'0'2816'0'0,"2"7"288"0"0,7 2-2848 0 0,0 6-96 0 0,-3 8-128 0 0,4 0-32 0 0,-1 2 224 0 0,-4 4 64 0 0,3-2-192 0 0,0 0 0 0 0,-4 2-64 0 0,-3-3-32 0 0</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8"/>
    </inkml:context>
    <inkml:brush xml:id="br0">
      <inkml:brushProperty name="width" value="0.1" units="cm"/>
      <inkml:brushProperty name="height" value="0.1" units="cm"/>
    </inkml:brush>
  </inkml:definitions>
  <inkml:trace contextRef="#ctx0" brushRef="#br0">13811 11225 1343 0 0,'7'0'6688'0'0,"9"-7"-6624"0"0,15-2-32 0 0,9 0-32 0 0,12-5-32 0 0,10 1-96 0 0,2-6-256 0 0,-4 1-256 0 0,2-3-416 0 0,-3 2-224 0 0,-4 4-128 0 0,-6-2-576 0 0,-10 2 1984 0 0</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39"/>
    </inkml:context>
    <inkml:brush xml:id="br0">
      <inkml:brushProperty name="width" value="0.1" units="cm"/>
      <inkml:brushProperty name="height" value="0.1" units="cm"/>
    </inkml:brush>
  </inkml:definitions>
  <inkml:trace contextRef="#ctx0" brushRef="#br0">14049 11294 543 0 0,'7'0'4544'0'0,"9"0"-4256"0"0,8-6-128 0 0,15-10 32 0 0,6-2-192 0 0,10-4-128 0 0,2 1-480 0 0,-2 4-320 0 0,-3-1-320 0 0,-4 2-672 0 0,-11 3 1920 0 0</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0"/>
    </inkml:context>
    <inkml:brush xml:id="br0">
      <inkml:brushProperty name="width" value="0.1" units="cm"/>
      <inkml:brushProperty name="height" value="0.1" units="cm"/>
    </inkml:brush>
  </inkml:definitions>
  <inkml:trace contextRef="#ctx0" brushRef="#br0">14579 10772 95 0 0,'0'-7'4960'0'0,"0"5"-1568"0"0,0 9-3392 0 0,0 10 288 0 0,6 16-96 0 0,10 17-160 0 0,2 5-32 0 0,4 8-32 0 0,6-1-32 0 0,-3-3-96 0 0,3-6-224 0 0,-5-4-544 0 0,1-11 192 0 0,3-12-2208 0 0,-3-10 2944 0 0</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1"/>
    </inkml:context>
    <inkml:brush xml:id="br0">
      <inkml:brushProperty name="width" value="0.1" units="cm"/>
      <inkml:brushProperty name="height" value="0.1" units="cm"/>
    </inkml:brush>
  </inkml:definitions>
  <inkml:trace contextRef="#ctx0" brushRef="#br0">14810 10769 63 0 0,'0'6'5120'0'0,"0"10"-4512"0"0,0 9-96 0 0,0 6-64 0 0,0 5-64 0 0,0 10 64 0 0,0 4 32 0 0,7 1-320 0 0,2 4 64 0 0,7 1 192 0 0,6-4-96 0 0,8-9-256 0 0,-3-7 64 0 0,2-8-64 0 0,3-2-32 0 0,2-7 32 0 0,2-5 32 0 0,2-6-96 0 0,2-3-160 0 0,-7-11 96 0 0,-8-10-96 0 0,-9-9 0 0 0,-7-8 32 0 0,-5-4 96 0 0,-3-4-192 0 0,-9 0-64 0 0,-3-1 224 0 0,-6-7 0 0 0,-7-1-32 0 0,-7 0-64 0 0,-4 3-128 0 0,-3 8 0 0 0,-2 12 160 0 0,5 3-32 0 0,3 6 96 0 0,0 6 32 0 0,-2 4 32 0 0,-2 5 0 0 0,-1 2-320 0 0,-2 2-1408 0 0,0 0 160 0 0,6-7-384 0 0,8-2 1952 0 0</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2"/>
    </inkml:context>
    <inkml:brush xml:id="br0">
      <inkml:brushProperty name="width" value="0.1" units="cm"/>
      <inkml:brushProperty name="height" value="0.1" units="cm"/>
    </inkml:brush>
  </inkml:definitions>
  <inkml:trace contextRef="#ctx0" brushRef="#br0">15134 10823 319 0 0,'0'-7'3648'0'0,"7"-2"-2464"0"0,9 0-512 0 0,8 2-256 0 0,8 2 32 0 0,11 2 0 0 0,12-5-128 0 0,4-2-64 0 0,5 1-160 0 0,-2 3-96 0 0,-4 1 0 0 0,-5 3-128 0 0,-5 0-256 0 0,-4 2-2208 0 0,-10 0 2592 0 0</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3"/>
    </inkml:context>
    <inkml:brush xml:id="br0">
      <inkml:brushProperty name="width" value="0.1" units="cm"/>
      <inkml:brushProperty name="height" value="0.1" units="cm"/>
    </inkml:brush>
  </inkml:definitions>
  <inkml:trace contextRef="#ctx0" brushRef="#br0">15325 10583 255 0 0,'0'7'7744'0'0,"0"9"-7552"0"0,0 8-192 0 0,0 8 32 0 0,0 11-32 0 0,0 5-128 0 0,0 9-608 0 0,0 7-608 0 0,0 14-384 0 0,-7 7-1152 0 0,-2-11 2880 0 0</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4"/>
    </inkml:context>
    <inkml:brush xml:id="br0">
      <inkml:brushProperty name="width" value="0.1" units="cm"/>
      <inkml:brushProperty name="height" value="0.1" units="cm"/>
    </inkml:brush>
  </inkml:definitions>
  <inkml:trace contextRef="#ctx0" brushRef="#br0">15769 10372 863 0 0,'7'0'5856'0'0,"2"6"-4928"0"0,0 10 0 0 0,4 9-448 0 0,1 6-64 0 0,5 5-320 0 0,-2 4 96 0 0,4-6-32 0 0,-2-1-128 0 0,3-7-32 0 0,-3-1 0 0 0,3-4 0 0 0,4 1-32 0 0,4 3-416 0 0,5-3-1248 0 0,2-4 448 0 0,2-6-3680 0 0,-6-5 4928 0 0</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5"/>
    </inkml:context>
    <inkml:brush xml:id="br0">
      <inkml:brushProperty name="width" value="0.1" units="cm"/>
      <inkml:brushProperty name="height" value="0.1" units="cm"/>
    </inkml:brush>
  </inkml:definitions>
  <inkml:trace contextRef="#ctx0" brushRef="#br0">16087 10398 4415 0 0,'0'0'0'0'0</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6"/>
    </inkml:context>
    <inkml:brush xml:id="br0">
      <inkml:brushProperty name="width" value="0.1" units="cm"/>
      <inkml:brushProperty name="height" value="0.1" units="cm"/>
    </inkml:brush>
  </inkml:definitions>
  <inkml:trace contextRef="#ctx0" brushRef="#br0">16087 10398 863 0 0,'0'0'0'0'0</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7"/>
    </inkml:context>
    <inkml:brush xml:id="br0">
      <inkml:brushProperty name="width" value="0.1" units="cm"/>
      <inkml:brushProperty name="height" value="0.1" units="cm"/>
    </inkml:brush>
  </inkml:definitions>
  <inkml:trace contextRef="#ctx0" brushRef="#br0">16087 10456 863 0 0,'27'-41'2752'0'0,"16"-13"3456"0"0,0 9-5440 0 0,0 19-128 0 0,0 21-416 0 0,-8 18-64 0 0,-3 20-160 0 0,-7 12 0 0 0,-1 4 0 0 0,-4 2-32 0 0,0-9-128 0 0,-2-5-64 0 0,-5-1-1536 0 0,3-7 96 0 0,-2-8 1664 0 0</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8"/>
    </inkml:context>
    <inkml:brush xml:id="br0">
      <inkml:brushProperty name="width" value="0.1" units="cm"/>
      <inkml:brushProperty name="height" value="0.1" units="cm"/>
    </inkml:brush>
  </inkml:definitions>
  <inkml:trace contextRef="#ctx0" brushRef="#br0">16298 10186 1919 0 0,'14'0'6080'0'0,"4"7"-5600"0"0,6 2-256 0 0,-1 6 160 0 0,-5-5-1792 0 0,2-6 1152 0 0,-3-9 96 0 0,3-12 64 0 0,-2-8-32 0 0,2-1 0 0 0,12-3 0 0 0,7 4 128 0 0,4 0 64 0 0,1 3 64 0 0,0 6 32 0 0,-1 5 192 0 0,0 12 64 0 0,-8 12-416 0 0,-10 11 64 0 0,-10 8-64 0 0,-6 6 32 0 0,-5 2-64 0 0,-4 2 32 0 0,-1 1-64 0 0,-1-1 0 0 0,0-1 0 0 0,-6 0-384 0 0,-2-13 1152 0 0,7-13-480 0 0,11-15 160 0 0,19-7-96 0 0,10-10 0 0 0,13-2-32 0 0,12-4 0 0 0,1 2 96 0 0,5 4-160 0 0,-4 5-160 0 0,-11-2-32 0 0,-9 1-352 0 0,-12 3 352 0 0</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49"/>
    </inkml:context>
    <inkml:brush xml:id="br0">
      <inkml:brushProperty name="width" value="0.1" units="cm"/>
      <inkml:brushProperty name="height" value="0.1" units="cm"/>
    </inkml:brush>
  </inkml:definitions>
  <inkml:trace contextRef="#ctx0" brushRef="#br0">16066 10478 1247 0 0,'-7'0'6656'0'0,"-2"0"-6656"0"0</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0"/>
    </inkml:context>
    <inkml:brush xml:id="br0">
      <inkml:brushProperty name="width" value="0.1" units="cm"/>
      <inkml:brushProperty name="height" value="0.1" units="cm"/>
    </inkml:brush>
  </inkml:definitions>
  <inkml:trace contextRef="#ctx0" brushRef="#br0">16087 10186 383 0 0,'6'7'8608'0'0,"10"9"-8512"0"0,9 9-96 0 0,6 13 0 0 0,5 7-96 0 0,-3 3-64 0 0,-1 0-448 0 0,-6-1-640 0 0,0-9-1568 0 0,-5-11 2816 0 0</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1"/>
    </inkml:context>
    <inkml:brush xml:id="br0">
      <inkml:brushProperty name="width" value="0.1" units="cm"/>
      <inkml:brushProperty name="height" value="0.1" units="cm"/>
    </inkml:brush>
  </inkml:definitions>
  <inkml:trace contextRef="#ctx0" brushRef="#br0">16756 9604 0 0 0,'-6'0'5535'0'0,"-3"7"-5567"0"0,0 9 32 0 0,9 2-1408 0 0,18-3 1472 0 0,12-3-32 0 0,8-4-32 0 0,12-10 32 0 0,3-5 64 0 0,0-1 0 0 0,-2 1-64 0 0,-4 1 288 0 0,-9 9 480 0 0,-11 11-768 0 0,-17 2-64 0 0,-17 0-64 0 0,-15 2 32 0 0,-9 0-160 0 0,-7-5 160 0 0,3 4 64 0 0,1-3-32 0 0,0-2-160 0 0,-2-4-704 0 0,5-3 896 0 0</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2"/>
    </inkml:context>
    <inkml:brush xml:id="br0">
      <inkml:brushProperty name="width" value="0.1" units="cm"/>
      <inkml:brushProperty name="height" value="0.1" units="cm"/>
    </inkml:brush>
  </inkml:definitions>
  <inkml:trace contextRef="#ctx0" brushRef="#br0">16642 9566 287 0 0,'0'-7'4832'0'0,"0"-9"-3168"0"0,7-8-1024 0 0,9-1-224 0 0,2-2-320 0 0,4 3 0 0 0,6 6 0 0 0,4 6 0 0 0,4-2-32 0 0,3 1 0 0 0,1 3 0 0 0,0 4-64 0 0,-5 2 0 0 0</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3"/>
    </inkml:context>
    <inkml:brush xml:id="br0">
      <inkml:brushProperty name="width" value="0.1" units="cm"/>
      <inkml:brushProperty name="height" value="0.1" units="cm"/>
    </inkml:brush>
  </inkml:definitions>
  <inkml:trace contextRef="#ctx0" brushRef="#br0">7355 9540 1119 0 0,'7'0'4768'0'0,"9"0"-4640"0"0,8 0 64 0 0,8 0-128 0 0,4 0-64 0 0,4 0 32 0 0,1-7-32 0 0,7-2 32 0 0,3 0-32 0 0,-1-4 32 0 0,-2-1 0 0 0,-3 2-32 0 0,-1 3 0 0 0,-3 4-32 0 0,0 2 32 0 0,6 1-32 0 0,1 2 32 0 0,0 0 32 0 0,6 1-32 0 0,-1-7-32 0 0,-1-3 32 0 0,-4 1 0 0 0,-3 1 32 0 0,-2 3-32 0 0,-1 1-32 0 0,-2 1-32 0 0,-1 1 64 0 0,1 1 0 0 0,-1 0-32 0 0,1 1-32 0 0,-1-1 64 0 0,8 1 0 0 0,1-1-64 0 0,8 0 64 0 0,6-7-32 0 0,14-2-32 0 0,8 1-32 0 0,9 1 32 0 0,10-5 0 0 0,7 0-128 0 0,6 1 128 0 0,3-3 64 0 0,-5 0-96 0 0,-1-4 64 0 0,0 1 32 0 0,2 3 0 0 0,-6-3 0 0 0,-1 2-32 0 0,-4-3 32 0 0,-1 0 0 0 0,3-2-64 0 0,4 2-32 0 0,4-4-32 0 0,-5 4-32 0 0,1-4 0 0 0,-13 3 96 0 0,-8-2 64 0 0,-14 2 0 0 0,-11 5-32 0 0,-18 4 32 0 0</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4"/>
    </inkml:context>
    <inkml:brush xml:id="br0">
      <inkml:brushProperty name="width" value="0.1" units="cm"/>
      <inkml:brushProperty name="height" value="0.1" units="cm"/>
    </inkml:brush>
  </inkml:definitions>
  <inkml:trace contextRef="#ctx0" brushRef="#br0">7938 9822 0 0 0,'6'0'4383'0'0,"10"0"-4255"0"0,9 0-128 0 0,6 0 32 0 0,5 0 32 0 0,10 0 32 0 0,4 0-96 0 0,8 0 128 0 0,6-7-32 0 0,7-2 32 0 0,-3-6-64 0 0,9-1 192 0 0,3-4-160 0 0,17-6-32 0 0,11-5 96 0 0,15-11 64 0 0,20-5-128 0 0,20-8-64 0 0,10-2 0 0 0,8 3-32 0 0,2-4-32 0 0,-11 1 32 0 0,-13 5 0 0 0,-15 3-32 0 0,-17 3 32 0 0,-23 10 0 0 0,-24 4 32 0 0,-17 8-32 0 0,-14 7 1728 0 0,-14 1-1632 0 0,-7 2-128 0 0,-1 4 0 0 0,1 3 32 0 0,3 4-32 0 0,3 1-32 0 0,3 2 64 0 0,-12 1-3840 0 0,-11-1 3840 0 0</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5"/>
    </inkml:context>
    <inkml:brush xml:id="br0">
      <inkml:brushProperty name="width" value="0.1" units="cm"/>
      <inkml:brushProperty name="height" value="0.1" units="cm"/>
    </inkml:brush>
  </inkml:definitions>
  <inkml:trace contextRef="#ctx0" brushRef="#br0">10398 12217 255 0 0,'7'0'4800'0'0,"9"0"-4672"0"0,15 0 32 0 0,16 0-64 0 0,14 0-64 0 0,10 0 32 0 0,6 0-64 0 0,11 0 0 0 0,4 0 64 0 0,6 0 64 0 0,7 0-64 0 0,7-7-64 0 0,4-2 0 0 0,2 0-32 0 0,3 2-96 0 0,-7 2-320 0 0,-9 2-256 0 0,-15 2 128 0 0,-10 0 64 0 0,-11-6-1056 0 0,-18-2 1568 0 0</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6"/>
    </inkml:context>
    <inkml:brush xml:id="br0">
      <inkml:brushProperty name="width" value="0.1" units="cm"/>
      <inkml:brushProperty name="height" value="0.1" units="cm"/>
    </inkml:brush>
  </inkml:definitions>
  <inkml:trace contextRef="#ctx0" brushRef="#br0">10610 12449 351 0 0,'7'0'6144'0'0,"8"0"-5888"0"0,17 0-64 0 0,8 0-32 0 0,12 0-32 0 0,17-7 32 0 0,10-2 32 0 0,13 0-64 0 0,17-5-64 0 0,11 0 0 0 0,11-4 0 0 0,5-6-64 0 0,0 0 0 0 0,-4 6 0 0 0,-17-2 0 0 0,-15 2 0 0 0,-17 5-96 0 0,-23 5 96 0 0</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7"/>
    </inkml:context>
    <inkml:brush xml:id="br0">
      <inkml:brushProperty name="width" value="0.1" units="cm"/>
      <inkml:brushProperty name="height" value="0.1" units="cm"/>
    </inkml:brush>
  </inkml:definitions>
  <inkml:trace contextRef="#ctx0" brushRef="#br0">20286 2011 2943 0 0,'0'7'7456'0'0,"0"8"-6848"0"0,0 10-608 0 0,0 6 64 0 0,0 6-32 0 0,0 9 64 0 0,0 11-96 0 0,0 9 32 0 0,0 7-32 0 0,0 4 0 0 0,-6 4 0 0 0,-3 0-32 0 0,0-5 0 0 0,2-10 32 0 0,2-9-32 0 0,2-22-4192 0 0,1-22 2624 0 0,2-21-320 0 0,-7-16-384 0 0,-2-3 2304 0 0</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8"/>
    </inkml:context>
    <inkml:brush xml:id="br0">
      <inkml:brushProperty name="width" value="0.1" units="cm"/>
      <inkml:brushProperty name="height" value="0.1" units="cm"/>
    </inkml:brush>
  </inkml:definitions>
  <inkml:trace contextRef="#ctx0" brushRef="#br0">20308 1799 1343 0 0,'-7'7'7584'0'0,"-9"2"-6912"0"0,-1 6-608 0 0,-6 1-32 0 0,2 5 0 0 0,-2-2 0 0 0,9-4 2144 0 0,14-4-2144 0 0,14-5 32 0 0,18-2-64 0 0,17-3 0 0 0,14-1 0 0 0,3-1-64 0 0,-3 0-64 0 0,-6 0-32 0 0,-5 1-64 0 0,-5-1-128 0 0,-3 1-384 0 0,-3 0-768 0 0,-9 0 1504 0 0</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59"/>
    </inkml:context>
    <inkml:brush xml:id="br0">
      <inkml:brushProperty name="width" value="0.1" units="cm"/>
      <inkml:brushProperty name="height" value="0.1" units="cm"/>
    </inkml:brush>
  </inkml:definitions>
  <inkml:trace contextRef="#ctx0" brushRef="#br0">20108 2207 351 0 0,'7'0'9568'0'0,"9"0"-9568"0"0,8 0 0 0 0,8 0-32 0 0,4 0 0 0 0,10 0 0 0 0,4 0-256 0 0,7 0-384 0 0,8-7-768 0 0,-1-2-768 0 0,2 0-1440 0 0,-9 2 3648 0 0</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0"/>
    </inkml:context>
    <inkml:brush xml:id="br0">
      <inkml:brushProperty name="width" value="0.1" units="cm"/>
      <inkml:brushProperty name="height" value="0.1" units="cm"/>
    </inkml:brush>
  </inkml:definitions>
  <inkml:trace contextRef="#ctx0" brushRef="#br0">20638 2104 639 0 0,'0'6'9280'0'0,"0"10"-9152"0"0,0 9 32 0 0,0 6-96 0 0,0 12-64 0 0,6 5 32 0 0,10 9-32 0 0,9 1-64 0 0,-1-3-32 0 0,3-4 96 0 0,4-3 0 0 0,-4-4 0 0 0,-6-2 32 0 0,0-8-32 0 0,-3-4 0 0 0,1-6 544 0 0,-2-14-512 0 0,3-16 64 0 0,-2-14-96 0 0,-4-9 32 0 0,-4-15-32 0 0,2-5 0 0 0,0-9 0 0 0,-3-1-32 0 0,-2-4-32 0 0,4 2 32 0 0,0 4-64 0 0,-1 5-64 0 0,-3 5 32 0 0,4 4 32 0 0,1 2-32 0 0,-3 1-32 0 0,-2 1-256 0 0,-2 7 416 0 0</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1"/>
    </inkml:context>
    <inkml:brush xml:id="br0">
      <inkml:brushProperty name="width" value="0.1" units="cm"/>
      <inkml:brushProperty name="height" value="0.1" units="cm"/>
    </inkml:brush>
  </inkml:definitions>
  <inkml:trace contextRef="#ctx0" brushRef="#br0">21246 2037 511 0 0,'7'0'9440'0'0,"15"0"-9440"0"0,19 0-32 0 0,15 0-160 0 0,4 0-256 0 0,0 0 160 0 0,3 0-256 0 0,-3 0-320 0 0,-4 0-64 0 0,-5 0-224 0 0,-5 0-576 0 0,-10 0 1728 0 0</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2"/>
    </inkml:context>
    <inkml:brush xml:id="br0">
      <inkml:brushProperty name="width" value="0.1" units="cm"/>
      <inkml:brushProperty name="height" value="0.1" units="cm"/>
    </inkml:brush>
  </inkml:definitions>
  <inkml:trace contextRef="#ctx0" brushRef="#br0">21378 2170 1471 0 0,'0'6'7136'0'0,"7"3"-6400"0"0,9 0-736 0 0,8-2 32 0 0,8-2-64 0 0,4-2 32 0 0,10-1-32 0 0,4-2 0 0 0,1 0 32 0 0,-3 0 32 0 0,-2 0 160 0 0,-8-1-192 0 0</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3"/>
    </inkml:context>
    <inkml:brush xml:id="br0">
      <inkml:brushProperty name="width" value="0.1" units="cm"/>
      <inkml:brushProperty name="height" value="0.1" units="cm"/>
    </inkml:brush>
  </inkml:definitions>
  <inkml:trace contextRef="#ctx0" brushRef="#br0">22146 2064 1055 0 0,'0'7'8736'0'0,"0"8"-8416"0"0,0 10-64 0 0,0 13-96 0 0,0 7-64 0 0,0 3 0 0 0,0 7-64 0 0,0 1-32 0 0,0-3 0 0 0,6-3-32 0 0,3-3-96 0 0,0-4 32 0 0,-2-1-1152 0 0,-2-8 1248 0 0</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4"/>
    </inkml:context>
    <inkml:brush xml:id="br0">
      <inkml:brushProperty name="width" value="0.1" units="cm"/>
      <inkml:brushProperty name="height" value="0.1" units="cm"/>
    </inkml:brush>
  </inkml:definitions>
  <inkml:trace contextRef="#ctx0" brushRef="#br0">22013 2066 671 0 0,'7'-13'3648'0'0,"9"-12"-2688"0"0,8-1-96 0 0,8-4-416 0 0,4 5 0 0 0,3-2-160 0 0,2 5-96 0 0,1 5-32 0 0,7 0 64 0 0,1 2-96 0 0,0 4 96 0 0,-3 3-128 0 0,-2 4-64 0 0,-1 2 32 0 0,-3 1 64 0 0,0 2-96 0 0,-1-1 0 0 0,-1 1 0 0 0,1 0 64 0 0,-8 6 0 0 0,-8 9 64 0 0,-9 9 0 0 0,-6 6 224 0 0,-12-1-32 0 0,-13 0-96 0 0,-16-4-64 0 0,-10-1-192 0 0,-11 4 0 0 0,-4-5-64 0 0,-6 2-32 0 0,2-5-32 0 0,4-5-32 0 0,4-6-32 0 0,13 3 64 0 0,5-1 32 0 0,2-3-32 0 0,0-3 32 0 0,-2-2 288 0 0,0-2-160 0 0,-3-1-32 0 0,6-1 0 0 0</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5"/>
    </inkml:context>
    <inkml:brush xml:id="br0">
      <inkml:brushProperty name="width" value="0.1" units="cm"/>
      <inkml:brushProperty name="height" value="0.1" units="cm"/>
    </inkml:brush>
  </inkml:definitions>
  <inkml:trace contextRef="#ctx0" brushRef="#br0">22516 2076 0 0 0,'0'7'9503'0'0,"0"9"-9247"0"0,7 8-192 0 0,9 8-32 0 0,1 4 64 0 0,6 3 32 0 0,4 2-128 0 0,6 1 0 0 0,3 0 0 0 0,-4-1 0 0 0,-1-7 0 0 0,1-2 64 0 0,2-7-64 0 0,-5-1 0 0 0,0-4 928 0 0,-6-13 448 0 0,-6-14-1408 0 0,-6-13 32 0 0,1-9-64 0 0,0-7 0 0 0,-3-5 0 0 0,-3-1-96 0 0,4 0 0 0 0,1-1-128 0 0,5 1 32 0 0,0-6 192 0 0,-3-2-96 0 0,-4 1 64 0 0,-2 2-64 0 0,3 2-10432 0 0,0 9 10592 0 0</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6"/>
    </inkml:context>
    <inkml:brush xml:id="br0">
      <inkml:brushProperty name="width" value="0.1" units="cm"/>
      <inkml:brushProperty name="height" value="0.1" units="cm"/>
    </inkml:brush>
  </inkml:definitions>
  <inkml:trace contextRef="#ctx0" brushRef="#br0">23592 1614 703 0 0,'-6'0'12000'0'0,"-10"0"-11936"0"0,-9 0-64 0 0,-6 7-32 0 0,-5 2 0 0 0,3 6 32 0 0,1 8 0 0 0,-1 0 0 0 0,-2 2 0 0 0,6 4-32 0 0,0-2 0 0 0,5 0 0 0 0,0 2 32 0 0,-2 4-32 0 0,2 2 0 0 0,0 3-96 0 0,3 1 128 0 0,-2 1 0 0 0,4 0-64 0 0,4 1 0 0 0,5-1-32 0 0,5 1 64 0 0,2-1 0 0 0,3 0 0 0 0,0 0-64 0 0,1 7 64 0 0,0 2 32 0 0,0 0 0 0 0,0-3 0 0 0,-1 6 0 0 0,0 0 0 0 0,0-2-32 0 0,0-2-32 0 0,0-3 64 0 0,0 4 0 0 0,7 1 0 0 0,9-1 0 0 0,8-2-128 0 0,8-3 96 0 0,4-1-32 0 0,10-2 32 0 0,4-1-32 0 0,7-7 0 0 0,1-3 64 0 0,-3-5 64 0 0,-4-9-64 0 0,-4-5 64 0 0,-3-6 32 0 0,-9 4-32 0 0,-11-7-4928 0 0,-8-11 832 0 0,-9-3 4032 0 0</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7"/>
    </inkml:context>
    <inkml:brush xml:id="br0">
      <inkml:brushProperty name="width" value="0.1" units="cm"/>
      <inkml:brushProperty name="height" value="0.1" units="cm"/>
    </inkml:brush>
  </inkml:definitions>
  <inkml:trace contextRef="#ctx0" brushRef="#br0">23574 1879 1663 0 0,'0'6'10368'0'0,"0"10"-10304"0"0,0 9 0 0 0,0 13-32 0 0,0 7 0 0 0,0 10-32 0 0,0 9 32 0 0,0 7-32 0 0,0-2 0 0 0,0 1-32 0 0,0-4 32 0 0,0-7 0 0 0,7-7 64 0 0,2-5-32 0 0,0-17-4320 0 0,-2-21 1728 0 0,-2-19-1344 0 0,-2-7 3904 0 0</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8"/>
    </inkml:context>
    <inkml:brush xml:id="br0">
      <inkml:brushProperty name="width" value="0.1" units="cm"/>
      <inkml:brushProperty name="height" value="0.1" units="cm"/>
    </inkml:brush>
  </inkml:definitions>
  <inkml:trace contextRef="#ctx0" brushRef="#br0">24474 1773 1343 0 0,'0'6'11840'0'0,"0"17"-11584"0"0,7 11-32 0 0,2 12-96 0 0,-1 13 0 0 0,6 10-128 0 0,0 0 32 0 0,-2 1-32 0 0,3 3 32 0 0,0-4-32 0 0,3-7 0 0 0,0-21-5856 0 0,-5-25-704 0 0,-3-14 6560 0 0</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69"/>
    </inkml:context>
    <inkml:brush xml:id="br0">
      <inkml:brushProperty name="width" value="0.1" units="cm"/>
      <inkml:brushProperty name="height" value="0.1" units="cm"/>
    </inkml:brush>
  </inkml:definitions>
  <inkml:trace contextRef="#ctx0" brushRef="#br0">24262 1988 1407 0 0,'21'0'4480'0'0,"13"0"-4160"0"0,14-7-192 0 0,13-2-128 0 0,16 0-96 0 0,16 3-384 0 0,5-6-672 0 0,0 0-576 0 0,-3-5-1151 0 0,-18 0 2879 0 0</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0"/>
    </inkml:context>
    <inkml:brush xml:id="br0">
      <inkml:brushProperty name="width" value="0.1" units="cm"/>
      <inkml:brushProperty name="height" value="0.1" units="cm"/>
    </inkml:brush>
  </inkml:definitions>
  <inkml:trace contextRef="#ctx0" brushRef="#br0">25135 1939 1503 0 0,'14'0'6304'0'0,"11"6"-5888"0"0,8 3 672 0 0,-2 7-512 0 0,2 0-96 0 0,-6 4 32 0 0,-1-1-192 0 0,3 3-96 0 0,3 5-32 0 0,2 4 32 0 0,-4 3-96 0 0,0-3 0 0 0,-6 0-32 0 0,-6 0 32 0 0,-7 3-32 0 0,-12-5 544 0 0,-5-14-480 0 0,-9-9-160 0 0,-2-13 0 0 0,2-12-192 0 0,4-10 160 0 0,3-6-64 0 0,3-4-32 0 0,3-3-32 0 0,2 0 96 0 0,0 0-32 0 0,1 0-96 0 0,6 7 96 0 0,3 3 32 0 0,6 7-192 0 0,0 1 160 0 0,4 4-32 0 0,6 0-352 0 0,5 2 160 0 0,5 4 64 0 0,1 6 32 0 0,3-4 96 0 0,1 0 64 0 0,0 3 64 0 0,0 3 32 0 0,-1 2 0 0 0,-6-5-4832 0 0,-9-1 4800 0 0</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1"/>
    </inkml:context>
    <inkml:brush xml:id="br0">
      <inkml:brushProperty name="width" value="0.1" units="cm"/>
      <inkml:brushProperty name="height" value="0.1" units="cm"/>
    </inkml:brush>
  </inkml:definitions>
  <inkml:trace contextRef="#ctx0" brushRef="#br0">25864 1455 1727 0 0,'0'7'8800'0'0,"6"9"-8352"0"0,10 8-288 0 0,9 8 32 0 0,6-3-96 0 0,5 1-64 0 0,4 3-32 0 0,1 2 0 0 0,-6 1 0 0 0,-3 3 0 0 0,1 0-32 0 0,1 8 0 0 0,-5 2-64 0 0,-8 7 32 0 0,-7 7-32 0 0,-6 7-64 0 0,-4 4-32 0 0,-3-2 0 0 0,-2-1 192 0 0,-1-6 0 0 0,1-6 32 0 0,0-7 0 0 0,-7-6 32 0 0,-2-3 0 0 0,-5-3 256 0 0,-8-8 448 0 0,-7-2-480 0 0,-4-7-128 0 0,-11 0-96 0 0,-4-4-64 0 0,0-6-32 0 0,0-4-64 0 0,10 2-96 0 0,4 0-96 0 0,8-9-5152 0 0,9-11 1184 0 0,7-5 4256 0 0</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2"/>
    </inkml:context>
    <inkml:brush xml:id="br0">
      <inkml:brushProperty name="width" value="0.1" units="cm"/>
      <inkml:brushProperty name="height" value="0.1" units="cm"/>
    </inkml:brush>
  </inkml:definitions>
  <inkml:trace contextRef="#ctx0" brushRef="#br0">26313 1244 31 0 0,'0'6'10048'0'0,"0"10"-9536"0"0,0 9-256 0 0,-7 6-64 0 0,-2 5 0 0 0,1 4-32 0 0,-6 1-64 0 0,0 0-32 0 0,-4 1-32 0 0,0-1 0 0 0,4 0-32 0 0,4 0 0 0 0,3-1-32 0 0,11-6 32 0 0,4-3 0 0 0,7-7-32 0 0,8-7 32 0 0,8-6-96 0 0,4-6-160 0 0,3-3-224 0 0,3-2-192 0 0,0-1 0 0 0,1-1-64 0 0,-1-6-416 0 0,-7-9-352 0 0,-2-1-800 0 0,-7-5-1375 0 0,-8 2 3679 0 0</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3"/>
    </inkml:context>
    <inkml:brush xml:id="br0">
      <inkml:brushProperty name="width" value="0.1" units="cm"/>
      <inkml:brushProperty name="height" value="0.1" units="cm"/>
    </inkml:brush>
  </inkml:definitions>
  <inkml:trace contextRef="#ctx0" brushRef="#br0">26035 1296 255 0 0,'0'7'7296'0'0,"7"2"-2528"0"0,9 0-4672 0 0,15-2-96 0 0,9-2-32 0 0,19-2-352 0 0,19-2-640 0 0,30-7-1024 0 0,24-9-2400 0 0,-10-3 4448 0 0</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4"/>
    </inkml:context>
    <inkml:brush xml:id="br0">
      <inkml:brushProperty name="width" value="0.1" units="cm"/>
      <inkml:brushProperty name="height" value="0.1" units="cm"/>
    </inkml:brush>
  </inkml:definitions>
  <inkml:trace contextRef="#ctx0" brushRef="#br0">20438 3307 1535 0 0,'0'7'9600'0'0,"0"9"-8512"0"0,0 8-736 0 0,-7 8-96 0 0,-2 4-32 0 0,0 3-96 0 0,2 9-96 0 0,-4 10 0 0 0,-2 15-32 0 0,-4 8 0 0 0,1 5 0 0 0,2 1-256 0 0,4-7 128 0 0,4-11 96 0 0,3-10 32 0 0,2-9-96 0 0,0-5 0 0 0,2-4 32 0 0,-7-9-1184 0 0,-9-10-5056 0 0,-9-16 2752 0 0,0-8 3552 0 0</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5"/>
    </inkml:context>
    <inkml:brush xml:id="br0">
      <inkml:brushProperty name="width" value="0.1" units="cm"/>
      <inkml:brushProperty name="height" value="0.1" units="cm"/>
    </inkml:brush>
  </inkml:definitions>
  <inkml:trace contextRef="#ctx0" brushRef="#br0">20267 3496 1503 0 0,'0'-7'4128'0'0,"0"-9"-3840"0"0,7-2-64 0 0,2-4 992 0 0,6 1-640 0 0,8-2-384 0 0,13-5-160 0 0,8 4-32 0 0,2-3-32 0 0,1 5 32 0 0,-1 6-32 0 0,5 5 32 0 0,1 4-32 0 0,-1 5 0 0 0,-4 1-64 0 0,-2 2 32 0 0,-2 0-64 0 0,-8 6 96 0 0,-4 10-32 0 0,-7 8-32 0 0,-7 7-64 0 0,-7 5 256 0 0,-12 2 0 0 0,-12-4 64 0 0,-11-3-64 0 0,-7-5-64 0 0,1-2 0 0 0,-1-4-32 0 0,-1 0 32 0 0,-3-3 32 0 0,-1-4-64 0 0,-2 2-32 0 0,0-2-32 0 0,-1-3-32 0 0,0-4-64 0 0,-1 4-96 0 0,1 1-96 0 0,0-3 288 0 0,13-2-3456 0 0,19-3 992 0 0,10-1 2528 0 0</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6"/>
    </inkml:context>
    <inkml:brush xml:id="br0">
      <inkml:brushProperty name="width" value="0.1" units="cm"/>
      <inkml:brushProperty name="height" value="0.1" units="cm"/>
    </inkml:brush>
  </inkml:definitions>
  <inkml:trace contextRef="#ctx0" brushRef="#br0">20823 3581 1599 0 0,'0'7'9920'0'0,"6"9"-9824"0"0,4 8-96 0 0,5 14 0 0 0,8 1 0 0 0,-1 0 0 0 0,4 0 0 0 0,-4 1 0 0 0,2 0 32 0 0,-3-1-64 0 0,-5 1 0 0 0,-6 0 0 0 0,3-6 32 0 0,-2-3-64 0 0,-1 0 32 0 0,-4-12 928 0 0,-2-15-896 0 0,5-23 0 0 0,1-14 0 0 0,-2-9-32 0 0,-1-11 0 0 0,4-3-64 0 0,0-5 0 0 0,6-7-32 0 0,-1 3 64 0 0,5 4-32 0 0,-3 7-32 0 0,-3 5 0 0 0,2 4 0 0 0,-2 4-160 0 0,4 7-6592 0 0,-2 11 6880 0 0</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7"/>
    </inkml:context>
    <inkml:brush xml:id="br0">
      <inkml:brushProperty name="width" value="0.1" units="cm"/>
      <inkml:brushProperty name="height" value="0.1" units="cm"/>
    </inkml:brush>
  </inkml:definitions>
  <inkml:trace contextRef="#ctx0" brushRef="#br0">21749 3507 383 0 0,'7'0'9408'0'0,"8"-7"-9440"0"0,10-2 0 0 0,13 0-160 0 0,7 2-160 0 0,3 2-352 0 0,7 2-192 0 0,1 2-288 0 0,-3 0-288 0 0,-3 1-160 0 0,-10 0 1632 0 0</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8"/>
    </inkml:context>
    <inkml:brush xml:id="br0">
      <inkml:brushProperty name="width" value="0.1" units="cm"/>
      <inkml:brushProperty name="height" value="0.1" units="cm"/>
    </inkml:brush>
  </inkml:definitions>
  <inkml:trace contextRef="#ctx0" brushRef="#br0">21948 3545 767 0 0,'-13'7'6144'0'0,"-5"9"-960"0"0,7 2-4288 0 0,13-3-832 0 0,13-3 0 0 0,10-4-64 0 0,8-3 32 0 0,-2-10-32 0 0,1-3-32 0 0,2-1 32 0 0,1 1 0 0 0,2 3-64 0 0,2 1-5184 0 0,-6 2 5248 0 0</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79"/>
    </inkml:context>
    <inkml:brush xml:id="br0">
      <inkml:brushProperty name="width" value="0.1" units="cm"/>
      <inkml:brushProperty name="height" value="0.1" units="cm"/>
    </inkml:brush>
  </inkml:definitions>
  <inkml:trace contextRef="#ctx0" brushRef="#br0">24104 2910 2463 0 0,'0'7'9056'0'0,"6"2"-8928"0"0,3 7 64 0 0,0 6 96 0 0,-2 8-192 0 0,-2 11-32 0 0,-2 6 96 0 0,-1 2-128 0 0,-2-1 0 0 0,7-2 0 0 0,2-2-32 0 0,-1-1 0 0 0,-1-2 0 0 0,4-7-64 0 0,1-17-9984 0 0,-2-11 10048 0 0</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0"/>
    </inkml:context>
    <inkml:brush xml:id="br0">
      <inkml:brushProperty name="width" value="0.1" units="cm"/>
      <inkml:brushProperty name="height" value="0.1" units="cm"/>
    </inkml:brush>
  </inkml:definitions>
  <inkml:trace contextRef="#ctx0" brushRef="#br0">24178 3125 671 0 0,'0'-7'4448'0'0,"-7"-2"-2560"0"0,-2-6-1952 0 0,-6-1 480 0 0,-1-5 3808 0 0,2-5-2464 0 0,11 2-1696 0 0,12-2-96 0 0,12 4-32 0 0,16 5 32 0 0,8-1 0 0 0,3 2-32 0 0,7 4 64 0 0,2 5-64 0 0,-3 2 64 0 0,-4 3 0 0 0,-3 2-32 0 0,-3 0 0 0 0,4 1-96 0 0,2-1-128 0 0,-2 1-992 0 0,-2 0-320 0 0,-2-1-8000 0 0,-8 0 9568 0 0</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1"/>
    </inkml:context>
    <inkml:brush xml:id="br0">
      <inkml:brushProperty name="width" value="0.1" units="cm"/>
      <inkml:brushProperty name="height" value="0.1" units="cm"/>
    </inkml:brush>
  </inkml:definitions>
  <inkml:trace contextRef="#ctx0" brushRef="#br0">24155 3096 1951 0 0,'-14'0'3712'0'0,"-4"6"1600"0"0,1 10-4992 0 0,3 9-64 0 0,4 6-32 0 0,11 5 96 0 0,4 4-96 0 0,3 1-96 0 0,-1 7 0 0 0,-2 3-32 0 0,6-1-64 0 0,0-2-32 0 0,-1-3 256 0 0,-3-1-192 0 0,5-2 32 0 0,0-2 192 0 0,5-7-160 0 0,-1-16-6432 0 0,4-18 3456 0 0,-1-15-1248 0 0,-5-5 4096 0 0</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2"/>
    </inkml:context>
    <inkml:brush xml:id="br0">
      <inkml:brushProperty name="width" value="0.1" units="cm"/>
      <inkml:brushProperty name="height" value="0.1" units="cm"/>
    </inkml:brush>
  </inkml:definitions>
  <inkml:trace contextRef="#ctx0" brushRef="#br0">23839 3217 607 0 0,'7'0'11840'0'0,"9"0"-11424"0"0,8 0-96 0 0,7 0-128 0 0,6 0-160 0 0,2 0 64 0 0,2 0-96 0 0,1 0 32 0 0,-1 0-32 0 0,14 0 0 0 0,11 0-160 0 0,15 0-352 0 0,6 0-576 0 0,10-6-864 0 0,8-3-1216 0 0,7-7-1824 0 0,-16 0 4992 0 0</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3"/>
    </inkml:context>
    <inkml:brush xml:id="br0">
      <inkml:brushProperty name="width" value="0.1" units="cm"/>
      <inkml:brushProperty name="height" value="0.1" units="cm"/>
    </inkml:brush>
  </inkml:definitions>
  <inkml:trace contextRef="#ctx0" brushRef="#br0">24633 2888 287 0 0,'6'0'8352'0'0,"10"0"-6944"0"0,9 7-992 0 0,6 9-32 0 0,5 8-96 0 0,4 7 192 0 0,1 6-320 0 0,0 2 0 0 0,1 2 128 0 0,-7 1-160 0 0,-3-1 64 0 0,0 1-96 0 0,1-1 128 0 0,2-1-32 0 0,2-6 416 0 0,-5-16 608 0 0,-9-19-1216 0 0,-8-15-32 0 0,-6-11 32 0 0,-5-9-192 0 0,4 2-96 0 0,0-7 0 0 0,-1-2-64 0 0,5-2-96 0 0,1 0-128 0 0,4 2 256 0 0,0 0-96 0 0,4 9 288 0 0,-2 2-32 0 0,-4 7 160 0 0</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4"/>
    </inkml:context>
    <inkml:brush xml:id="br0">
      <inkml:brushProperty name="width" value="0.1" units="cm"/>
      <inkml:brushProperty name="height" value="0.1" units="cm"/>
    </inkml:brush>
  </inkml:definitions>
  <inkml:trace contextRef="#ctx0" brushRef="#br0">23151 4079 767 0 0,'7'0'3680'0'0,"9"0"-3136"0"0,8-7 480 0 0,7-2 288 0 0,6 1-768 0 0,2 1-64 0 0,2 2-32 0 0,1 2-32 0 0,6-6-32 0 0,10 0-64 0 0,7 0-64 0 0,7 2-64 0 0,11-4-64 0 0,13-1-96 0 0,16 2 64 0 0,17-4-96 0 0,13 0 0 0 0,10-4 0 0 0,13-6 0 0 0,12-5-32 0 0,17-6 32 0 0,23-9 0 0 0,23-4-64 0 0,23-2-192 0 0,23-4 128 0 0,16-1-64 0 0,12 2-64 0 0,-1-3-64 0 0,-5 1-64 0 0,-22 3 128 0 0,-25 11 160 0 0,-30 5-32 0 0,-27 1 64 0 0,-28 8 64 0 0,-23 1 0 0 0,-24 5 0 0 0,-28 7 32 0 0,-24 4 96 0 0,-17-1 0 0 0,-14 0 64 0 0,-20 2-5184 0 0,-15 3 4992 0 0</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5"/>
    </inkml:context>
    <inkml:brush xml:id="br0">
      <inkml:brushProperty name="width" value="0.1" units="cm"/>
      <inkml:brushProperty name="height" value="0.1" units="cm"/>
    </inkml:brush>
  </inkml:definitions>
  <inkml:trace contextRef="#ctx0" brushRef="#br0">24257 3704 1279 0 0,'-7'0'12512'0'0,"-16"0"-12512"0"0,-10 7 64 0 0,-7 9-64 0 0,-10 8-32 0 0,-11 8 32 0 0,-7 11 0 0 0,0 5 32 0 0,5 9-32 0 0,7 0-64 0 0,6 5 64 0 0,11-1-64 0 0,12-5 32 0 0,12-5-64 0 0,7 3 0 0 0,5-2 64 0 0,11-2-64 0 0,17-3 96 0 0,11-3-64 0 0,6-2-32 0 0,9-8 96 0 0,4-3 0 0 0,-2-7 32 0 0,-2-7 0 0 0,-4-7 32 0 0,-2-5 192 0 0,-3-4-480 0 0,-1-1 64 0 0,-1-1 64 0 0,-1-1 0 0 0,-6 1 96 0 0</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6"/>
    </inkml:context>
    <inkml:brush xml:id="br0">
      <inkml:brushProperty name="width" value="0.1" units="cm"/>
      <inkml:brushProperty name="height" value="0.1" units="cm"/>
    </inkml:brush>
  </inkml:definitions>
  <inkml:trace contextRef="#ctx0" brushRef="#br0">24342 3784 607 0 0,'0'13'11808'0'0,"0"19"-11328"0"0,0 10-256 0 0,0 12-64 0 0,0 3-32 0 0,0 6-32 0 0,0-2 192 0 0,0-3-160 0 0,0-6-32 0 0,0-4-32 0 0,0-4 192 0 0,0-3-224 0 0,6-7-6880 0 0,3-18 3904 0 0,0-10 2944 0 0</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7"/>
    </inkml:context>
    <inkml:brush xml:id="br0">
      <inkml:brushProperty name="width" value="0.1" units="cm"/>
      <inkml:brushProperty name="height" value="0.1" units="cm"/>
    </inkml:brush>
  </inkml:definitions>
  <inkml:trace contextRef="#ctx0" brushRef="#br0">25215 3678 3263 0 0,'0'13'10752'0'0,"0"19"-10528"0"0,0 17 0 0 0,0 14-96 0 0,0 9-32 0 0,0 7-64 0 0,0-4 32 0 0,0-7-64 0 0,0-3 0 0 0,0-4-320 0 0,7-7 320 0 0,2-5 0 0 0,-1-18-9792 0 0,-1-14 9792 0 0</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8"/>
    </inkml:context>
    <inkml:brush xml:id="br0">
      <inkml:brushProperty name="width" value="0.1" units="cm"/>
      <inkml:brushProperty name="height" value="0.1" units="cm"/>
    </inkml:brush>
  </inkml:definitions>
  <inkml:trace contextRef="#ctx0" brushRef="#br0">24844 3968 1151 0 0,'21'-7'4064'0'0,"13"-9"-3744"0"0,7-1 128 0 0,5 1 64 0 0,6 4 96 0 0,3 4-64 0 0,5-3 256 0 0,-1 0-192 0 0,3-5-192 0 0,11 0-128 0 0,7 3-288 0 0,4-3-32 0 0,7 1-480 0 0,3-4-416 0 0,-2 2-960 0 0,4 3-992 0 0,-14 5 2880 0 0</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89"/>
    </inkml:context>
    <inkml:brush xml:id="br0">
      <inkml:brushProperty name="width" value="0.1" units="cm"/>
      <inkml:brushProperty name="height" value="0.1" units="cm"/>
    </inkml:brush>
  </inkml:definitions>
  <inkml:trace contextRef="#ctx0" brushRef="#br0">25903 3703 3391 0 0,'0'7'6688'0'0,"6"2"-5536"0"0,4 6-480 0 0,5 1-160 0 0,1 5-64 0 0,4-2-128 0 0,-1 3-32 0 0,3 4 32 0 0,-2 5 0 0 0,2 4 64 0 0,-3 2 32 0 0,-4 3 0 0 0,-12-7-576 0 0,-13-8-64 0 0,-11-8 224 0 0,-3-15 32 0 0,-4-6-32 0 0,4-11-64 0 0,4-9-64 0 0,7-7 96 0 0,5-5-32 0 0,5-3-320 0 0,1-9 64 0 0,9-10-416 0 0,10 6 320 0 0,9 4 32 0 0,6 3-160 0 0,5 10 160 0 0,3 11 128 0 0,-5 3-128 0 0,-2 4-3104 0 0,-7 6 3488 0 0</inkml:trace>
</inkml:ink>
</file>

<file path=ppt/ink/ink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0"/>
    </inkml:context>
    <inkml:brush xml:id="br0">
      <inkml:brushProperty name="width" value="0.1" units="cm"/>
      <inkml:brushProperty name="height" value="0.1" units="cm"/>
    </inkml:brush>
  </inkml:definitions>
  <inkml:trace contextRef="#ctx0" brushRef="#br0">26275 3440 959 0 0,'7'0'8256'0'0,"9"0"-7712"0"0,8 0-32 0 0,8 6-128 0 0,4 10-32 0 0,10 9 64 0 0,4 6-128 0 0,0 5-64 0 0,-8 10 0 0 0,-5 5-96 0 0,-8 6 32 0 0,-9 7 32 0 0,-9 0-96 0 0,-5 2 0 0 0,-4-2 32 0 0,-10-7 0 0 0,-9-12 64 0 0,-9-7 96 0 0,-7-3-128 0 0,-12-8-96 0 0,-4-2-64 0 0,-1-4-64 0 0,1-7-96 0 0,2 2-224 0 0,10-9-5376 0 0,10-13 4128 0 0,10-11-1792 0 0,8-4 3424 0 0</inkml:trace>
</inkml:ink>
</file>

<file path=ppt/ink/ink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1"/>
    </inkml:context>
    <inkml:brush xml:id="br0">
      <inkml:brushProperty name="width" value="0.1" units="cm"/>
      <inkml:brushProperty name="height" value="0.1" units="cm"/>
    </inkml:brush>
  </inkml:definitions>
  <inkml:trace contextRef="#ctx0" brushRef="#br0">26697 3360 671 0 0,'-6'7'10944'0'0,"-3"9"-10624"0"0,-7 8 64 0 0,0 8-192 0 0,3 4-96 0 0,3 3-32 0 0,3 2 0 0 0,3 1-64 0 0,9 0-32 0 0,11-1-64 0 0,9-7-288 0 0,14-9-384 0 0,7-9-384 0 0,9-7-448 0 0,2-6-992 0 0,-1-9-1120 0 0,-11-4 3712 0 0</inkml:trace>
</inkml:ink>
</file>

<file path=ppt/ink/ink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2"/>
    </inkml:context>
    <inkml:brush xml:id="br0">
      <inkml:brushProperty name="width" value="0.1" units="cm"/>
      <inkml:brushProperty name="height" value="0.1" units="cm"/>
    </inkml:brush>
  </inkml:definitions>
  <inkml:trace contextRef="#ctx0" brushRef="#br0">26511 3429 575 0 0,'7'0'14400'0'0,"16"0"-14496"0"0,10 0-96 0 0,14 0-416 0 0,19-7-832 0 0,18-2-1248 0 0,16-6-1760 0 0,-9-1 4448 0 0</inkml:trace>
</inkml:ink>
</file>

<file path=ppt/ink/ink1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3"/>
    </inkml:context>
    <inkml:brush xml:id="br0">
      <inkml:brushProperty name="width" value="0.1" units="cm"/>
      <inkml:brushProperty name="height" value="0.1" units="cm"/>
    </inkml:brush>
  </inkml:definitions>
  <inkml:trace contextRef="#ctx0" brushRef="#br0">29030 511 991 0 0,'-14'-7'6784'0'0,"-10"-2"-6432"0"0,-9 1-64 0 0,-13 7-64 0 0,-11 12 64 0 0,-9 11-32 0 0,-9 14-32 0 0,-3 16 64 0 0,4 11-256 0 0,7 10-32 0 0,9 6-64 0 0,8-5 0 0 0,12-7-256 0 0,12-9-224 0 0,11-6 32 0 0,21-7 256 0 0,24-3-64 0 0,20-9-352 0 0,22-11 256 0 0,12-8-32 0 0,12-7 0 0 0,-3-4 0 0 0,-4-4-544 0 0,-10 0-192 0 0,-12-8-928 0 0,-18-2 2112 0 0</inkml:trace>
</inkml:ink>
</file>

<file path=ppt/ink/ink1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4"/>
    </inkml:context>
    <inkml:brush xml:id="br0">
      <inkml:brushProperty name="width" value="0.1" units="cm"/>
      <inkml:brushProperty name="height" value="0.1" units="cm"/>
    </inkml:brush>
  </inkml:definitions>
  <inkml:trace contextRef="#ctx0" brushRef="#br0">29164 755 1503 0 0,'0'-7'4832'0'0,"-7"-2"-4736"0"0,-9 0 416 0 0,-8 2-128 0 0,-7 2 0 0 0,-6 2 0 0 0,-2 2 0 0 0,-2 7-96 0 0,-1 10-128 0 0,1 8-32 0 0,-1 8 0 0 0,1 5-224 0 0,7 2-448 0 0,17-4-64 0 0,17-9 416 0 0,16-9 0 0 0,11-7-256 0 0,9-5-1280 0 0,5-4 864 0 0,2-2 288 0 0,-7-7 576 0 0,-8-9 224 0 0,-4-3 5472 0 0,-4 10-5664 0 0,0 14-64 0 0,4 5-352 0 0,-3 8-1280 0 0,3 2-3712 0 0,-3-3 5376 0 0</inkml:trace>
</inkml:ink>
</file>

<file path=ppt/ink/ink1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5"/>
    </inkml:context>
    <inkml:brush xml:id="br0">
      <inkml:brushProperty name="width" value="0.1" units="cm"/>
      <inkml:brushProperty name="height" value="0.1" units="cm"/>
    </inkml:brush>
  </inkml:definitions>
  <inkml:trace contextRef="#ctx0" brushRef="#br0">29388 609 895 0 0,'-21'0'6144'0'0,"-12"0"-5792"0"0,-2 6 672 0 0,5 10-224 0 0,9 9-608 0 0,13-1-64 0 0,16 3-64 0 0,13 4 64 0 0,10 3-64 0 0,6-4 0 0 0,-3 0-64 0 0,-8 1 96 0 0,-21-4-96 0 0,-18-8-192 0 0,-15 1-160 0 0,-8-3-320 0 0,-5-5-1024 0 0,-3-4-1920 0 0,6-11 193 0 0,10-4 3423 0 0</inkml:trace>
</inkml:ink>
</file>

<file path=ppt/ink/ink1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6"/>
    </inkml:context>
    <inkml:brush xml:id="br0">
      <inkml:brushProperty name="width" value="0.1" units="cm"/>
      <inkml:brushProperty name="height" value="0.1" units="cm"/>
    </inkml:brush>
  </inkml:definitions>
  <inkml:trace contextRef="#ctx0" brushRef="#br0">29316 609 1663 0 0,'0'0'0'0'0</inkml:trace>
</inkml:ink>
</file>

<file path=ppt/ink/ink1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7"/>
    </inkml:context>
    <inkml:brush xml:id="br0">
      <inkml:brushProperty name="width" value="0.1" units="cm"/>
      <inkml:brushProperty name="height" value="0.1" units="cm"/>
    </inkml:brush>
  </inkml:definitions>
  <inkml:trace contextRef="#ctx0" brushRef="#br0">29316 696 1663 0 0,'13'-54'3008'0'0,"12"-19"1536"0"0,2 11-4192 0 0,2 16 32 0 0,3 22-32 0 0,4 29-160 0 0,-5 20 32 0 0,-1 20 64 0 0,-5 9-128 0 0,-1 8-128 0 0,-4 8 0 0 0,-5-1-32 0 0,-5 1 0 0 0,-5-5-64 0 0,-3-6-96 0 0,-2-7-128 0 0,0-19 640 0 0,-2-21-352 0 0,1-20 64 0 0,1-16-64 0 0,6-10-32 0 0,2-6-64 0 0,7 4-32 0 0,8 7-32 0 0,6 10-64 0 0,6 7 96 0 0,3 6 160 0 0,2 4 32 0 0,-6 9-64 0 0,-1 4 32 0 0,-1-1-32 0 0,-4 5-32 0 0,-2 0-384 0 0,3-2-416 0 0,3-4-2368 0 0,2-3-128 0 0,-4-3 3328 0 0</inkml:trace>
</inkml:ink>
</file>

<file path=ppt/ink/ink1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8"/>
    </inkml:context>
    <inkml:brush xml:id="br0">
      <inkml:brushProperty name="width" value="0.1" units="cm"/>
      <inkml:brushProperty name="height" value="0.1" units="cm"/>
    </inkml:brush>
  </inkml:definitions>
  <inkml:trace contextRef="#ctx0" brushRef="#br0">30272 400 3007 0 0,'-34'-7'7200'0'0,"-11"5"-6816"0"0,-5 2-192 0 0,7 9 32 0 0,3 2 0 0 0,8 6-96 0 0,4 7-32 0 0,6 7 32 0 0,6 4-32 0 0,7 3-64 0 0,4 9 64 0 0,4 10 0 0 0,1 2-32 0 0,1 4 64 0 0,7 6-128 0 0,3-3 0 0 0,5 2-128 0 0,1 2 96 0 0,3-4-32 0 0,0 1-160 0 0,2-5 64 0 0,-3-5-32 0 0,-3 0-192 0 0,-6-2-1376 0 0,-11-11-7200 0 0,-5-12 8960 0 0</inkml:trace>
</inkml:ink>
</file>

<file path=ppt/ink/ink1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699"/>
    </inkml:context>
    <inkml:brush xml:id="br0">
      <inkml:brushProperty name="width" value="0.1" units="cm"/>
      <inkml:brushProperty name="height" value="0.1" units="cm"/>
    </inkml:brush>
  </inkml:definitions>
  <inkml:trace contextRef="#ctx0" brushRef="#br0">29871 891 1567 0 0,'0'-13'8384'0'0,"0"-12"-7936"0"0,14-1-192 0 0,11-4-160 0 0,15 4-96 0 0,21 7 0 0 0,13-1-32 0 0,9 3-160 0 0,-4 4-288 0 0,-2-1-160 0 0,1 0-576 0 0,-1-3-224 0 0,-6 0-896 0 0,-1-2-1920 0 0,-13 0 4256 0 0</inkml:trace>
</inkml:ink>
</file>

<file path=ppt/ink/ink1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0"/>
    </inkml:context>
    <inkml:brush xml:id="br0">
      <inkml:brushProperty name="width" value="0.1" units="cm"/>
      <inkml:brushProperty name="height" value="0.1" units="cm"/>
    </inkml:brush>
  </inkml:definitions>
  <inkml:trace contextRef="#ctx0" brushRef="#br0">30407 318 2079 0 0,'-7'0'7232'0'0,"-2"6"-5600"0"0,7 10-1312 0 0,4 9-192 0 0,9 13 0 0 0,1 7 32 0 0,0 10-64 0 0,-2 9-96 0 0,3 0 0 0 0,0 3 0 0 0,-2-3-320 0 0,-4-6-320 0 0,5-12 0 0 0,0-8 96 0 0,-3-3-3200 0 0,5-8 1536 0 0,0-8 2208 0 0</inkml:trace>
</inkml:ink>
</file>

<file path=ppt/ink/ink1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1"/>
    </inkml:context>
    <inkml:brush xml:id="br0">
      <inkml:brushProperty name="width" value="0.1" units="cm"/>
      <inkml:brushProperty name="height" value="0.1" units="cm"/>
    </inkml:brush>
  </inkml:definitions>
  <inkml:trace contextRef="#ctx0" brushRef="#br0">30639 601 3071 0 0,'0'20'5248'0'0,"7"14"-5184"0"0,2 7 96 0 0,6-2-96 0 0,1-2-32 0 0,-3-14-2048 0 0,-9-10 1792 0 0,-7-15 224 0 0,-2-13 32 0 0,0-12 32 0 0,0-7 96 0 0,9-5 32 0 0,9-3 64 0 0,10-1 128 0 0,8 7-320 0 0,5 10 224 0 0,4 9-64 0 0,1 7 320 0 0,1 6-384 0 0,0 10-96 0 0,-1 11-32 0 0,0 2-32 0 0,-7 5-32 0 0,-2-1-160 0 0,-1-5 0 0 0,2-6 32 0 0,2-4-1088 0 0,2-4 256 0 0,-6-10 576 0 0,0-3 160 0 0,-7-7 256 0 0,-7-8 32 0 0,1 1 128 0 0,-3-4 256 0 0,3-2 448 0 0,5 2 448 0 0,5 6-1120 0 0,5 14-160 0 0,4 8 0 0 0,2 4 128 0 0,1 0 160 0 0,1 1-32 0 0,0-2 96 0 0,0-1 448 0 0,0-1-384 0 0,-1-2-320 0 0,-7-6-128 0 0,-8-10 192 0 0,-17-2 32 0 0,-8-4-160 0 0,-12 1-64 0 0,-3-3-128 0 0,-7 3-3680 0 0,1-1-3008 0 0,5 2 6816 0 0</inkml:trace>
</inkml:ink>
</file>

<file path=ppt/ink/ink1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2"/>
    </inkml:context>
    <inkml:brush xml:id="br0">
      <inkml:brushProperty name="width" value="0.1" units="cm"/>
      <inkml:brushProperty name="height" value="0.1" units="cm"/>
    </inkml:brush>
  </inkml:definitions>
  <inkml:trace contextRef="#ctx0" brushRef="#br0">29713 953 3679 0 0,'0'6'8352'0'0,"0"10"-4352"0"0,6 9-4000 0 0,4 13 32 0 0,5 7 0 0 0,1 10-32 0 0,-3 9-32 0 0,-3 7 0 0 0,4-2-192 0 0,-1 1 192 0 0,-3-4 32 0 0,-3-7-256 0 0,4-7 64 0 0,1-5 64 0 0,4-11-96 0 0,0-4-32 0 0,-3-15-8096 0 0,-3-17 7456 0 0,-4-15-96 0 0,-3-12-3487 0 0,-2-2 4479 0 0</inkml:trace>
</inkml:ink>
</file>

<file path=ppt/ink/ink1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3"/>
    </inkml:context>
    <inkml:brush xml:id="br0">
      <inkml:brushProperty name="width" value="0.1" units="cm"/>
      <inkml:brushProperty name="height" value="0.1" units="cm"/>
    </inkml:brush>
  </inkml:definitions>
  <inkml:trace contextRef="#ctx0" brushRef="#br0">29898 1107 575 0 0,'0'-14'6080'0'0,"0"-11"-4608"0"0,0 6 5536 0 0,0 12-6912 0 0,0 21 64 0 0,0 23-64 0 0,0 17-32 0 0,7 21 32 0 0,2 10-64 0 0,-1 5-32 0 0,-1-6 0 0 0,5-4-192 0 0,7-8 128 0 0,0-11 32 0 0,4-14-160 0 0,-2-10-128 0 0,2-10 0 0 0,4-10-3904 0 0,-2-15-5696 0 0,-6-7 9920 0 0</inkml:trace>
</inkml:ink>
</file>

<file path=ppt/ink/ink1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4"/>
    </inkml:context>
    <inkml:brush xml:id="br0">
      <inkml:brushProperty name="width" value="0.1" units="cm"/>
      <inkml:brushProperty name="height" value="0.1" units="cm"/>
    </inkml:brush>
  </inkml:definitions>
  <inkml:trace contextRef="#ctx0" brushRef="#br0">29607 1549 3551 0 0,'7'0'7968'0'0,"8"0"-7424"0"0,10 0 128 0 0,6 0-672 0 0,12 0-128 0 0,6 0-288 0 0,0 0-192 0 0,0 0-64 0 0,-2 0 64 0 0,-3 0 96 0 0,-1 0 64 0 0,-2-7 192 0 0,-1-2 192 0 0,0 0 64 0 0,0 2 160 0 0,-1 2 3264 0 0,1 9-1984 0 0,-7 17-1056 0 0,-3 12-160 0 0,-5 7-160 0 0,-8 3 64 0 0,0 2-128 0 0,-2 0 0 0 0,2-9 0 0 0,-1-2 128 0 0,3-8 96 0 0,6-15 800 0 0,-2-16-992 0 0,2-20-32 0 0,3-14-64 0 0,5-13-160 0 0,-5-5-96 0 0,1 1-128 0 0,-5 3-256 0 0,0 4-512 0 0,-4 3-704 0 0,-5 3-1120 0 0,2 1-2048 0 0,-3 9 5088 0 0</inkml:trace>
</inkml:ink>
</file>

<file path=ppt/ink/ink1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5"/>
    </inkml:context>
    <inkml:brush xml:id="br0">
      <inkml:brushProperty name="width" value="0.1" units="cm"/>
      <inkml:brushProperty name="height" value="0.1" units="cm"/>
    </inkml:brush>
  </inkml:definitions>
  <inkml:trace contextRef="#ctx0" brushRef="#br0">29713 2434 4063 0 0,'0'14'7232'0'0,"0"11"-6624"0"0,6 14-64 0 0,4 16-128 0 0,5 3 64 0 0,1 7-256 0 0,-3 6-32 0 0,-3-3-96 0 0,-3-6-96 0 0,-3-7-32 0 0,-3-6-128 0 0,7-11 0 0 0,0-19-4704 0 0,7-20 2848 0 0,0-15-416 0 0,-2-20-992 0 0,-3-3 3424 0 0</inkml:trace>
</inkml:ink>
</file>

<file path=ppt/ink/ink1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6"/>
    </inkml:context>
    <inkml:brush xml:id="br0">
      <inkml:brushProperty name="width" value="0.1" units="cm"/>
      <inkml:brushProperty name="height" value="0.1" units="cm"/>
    </inkml:brush>
  </inkml:definitions>
  <inkml:trace contextRef="#ctx0" brushRef="#br0">29713 2434 479 0 0,'0'0'0'0'0</inkml:trace>
</inkml:ink>
</file>

<file path=ppt/ink/ink1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7"/>
    </inkml:context>
    <inkml:brush xml:id="br0">
      <inkml:brushProperty name="width" value="0.1" units="cm"/>
      <inkml:brushProperty name="height" value="0.1" units="cm"/>
    </inkml:brush>
  </inkml:definitions>
  <inkml:trace contextRef="#ctx0" brushRef="#br0">29713 2570 479 0 0,'20'-34'3712'0'0,"0"-11"-960"0"0,4-5 4320 0 0,4 6-6976 0 0,4 4 32 0 0,4 9 0 0 0,2 2-64 0 0,2 7-64 0 0,7 0 0 0 0,3 4-64 0 0,-1 4-416 0 0,6-1-256 0 0,-1 1-576 0 0,-2 4-704 0 0,-3 2-1056 0 0,-4 4-1024 0 0,-8 2 4096 0 0</inkml:trace>
</inkml:ink>
</file>

<file path=ppt/ink/ink1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8"/>
    </inkml:context>
    <inkml:brush xml:id="br0">
      <inkml:brushProperty name="width" value="0.1" units="cm"/>
      <inkml:brushProperty name="height" value="0.1" units="cm"/>
    </inkml:brush>
  </inkml:definitions>
  <inkml:trace contextRef="#ctx0" brushRef="#br0">29633 2489 2815 0 0,'0'7'7904'0'0,"7"2"-5728"0"0,9 0-1888 0 0,15-2-256 0 0,23-2-32 0 0,16-2-320 0 0,9-8-224 0 0,12-4-32 0 0,4 1-416 0 0,0-6-416 0 0,-4-8-640 0 0,-2 1-704 0 0,-4-3-1536 0 0,-16 2 4288 0 0</inkml:trace>
</inkml:ink>
</file>

<file path=ppt/ink/ink1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09"/>
    </inkml:context>
    <inkml:brush xml:id="br0">
      <inkml:brushProperty name="width" value="0.1" units="cm"/>
      <inkml:brushProperty name="height" value="0.1" units="cm"/>
    </inkml:brush>
  </inkml:definitions>
  <inkml:trace contextRef="#ctx0" brushRef="#br0">30332 2415 1151 0 0,'-7'0'9856'0'0,"-2"6"-6432"0"0,0 10-3328 0 0,2 9 224 0 0,9 6-224 0 0,11 5-32 0 0,3 4 64 0 0,6 8-32 0 0,5 2-64 0 0,-1 1 32 0 0,2-3 0 0 0,2-9 0 0 0,-3-4 64 0 0,0-9 32 0 0,-5-1 224 0 0,2-5-128 0 0,-4-13 1312 0 0,1-15-1568 0 0,-2-12-32 0 0,-5-10-32 0 0,2-13-160 0 0,5-13-160 0 0,6-10-448 0 0,5-8-160 0 0,4-12-640 0 0,2-11-1088 0 0,9-10-1440 0 0,-4 13 4160 0 0</inkml:trace>
</inkml:ink>
</file>

<file path=ppt/ink/ink1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0"/>
    </inkml:context>
    <inkml:brush xml:id="br0">
      <inkml:brushProperty name="width" value="0.1" units="cm"/>
      <inkml:brushProperty name="height" value="0.1" units="cm"/>
    </inkml:brush>
  </inkml:definitions>
  <inkml:trace contextRef="#ctx0" brushRef="#br0">23206 3016 287 0 0,'-7'0'6112'0'0,"-9"0"-6464"0"0,-8 7 128 0 0,-8 9-96 0 0,-4 2 96 0 0,-4 4 32 0 0,-1 6-192 0 0,0-3-32 0 0,-1 2-64 0 0,1 3-224 0 0,6 3 1408 0 0,11 3-704 0 0,8 2 96 0 0,14 1 64 0 0,14 8 32 0 0,5 16-96 0 0,7 25 352 0 0,5 24-160 0 0,5 27 224 0 0,4 24-64 0 0,2 12-160 0 0,0 9-192 0 0,8 2-96 0 0,3-12 0 0 0,-2-14-32 0 0,5-21 32 0 0,-6-28 32 0 0,-5-25 0 0 0,-10-21 0 0 0,-10-28 640 0 0,-9-27-704 0 0,-14-16 32 0 0,-7-13-32 0 0,-9-3 128 0 0,5 1-736 0 0,18 5 512 0 0,28 6 0 0 0,29 3-256 0 0,37 4-1024 0 0,35-5-2016 0 0,-5-1 3424 0 0</inkml:trace>
</inkml:ink>
</file>

<file path=ppt/ink/ink1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1"/>
    </inkml:context>
    <inkml:brush xml:id="br0">
      <inkml:brushProperty name="width" value="0.1" units="cm"/>
      <inkml:brushProperty name="height" value="0.1" units="cm"/>
    </inkml:brush>
  </inkml:definitions>
  <inkml:trace contextRef="#ctx0" brushRef="#br0">27199 2566 1279 0 0,'7'0'6560'0'0,"16"0"-6496"0"0,24 0-64 0 0,17 0 0 0 0,13 0 0 0 0,5 0-32 0 0,4 0-160 0 0,-7 0 0 0 0,-10 0-32 0 0,-10 0 0 0 0,-21 0-800 0 0,-25 0 1120 0 0,-28 7-32 0 0,-17 2 0 0 0,-11 0 0 0 0,-5-2 128 0 0,-1 5-32 0 0,8 6-160 0 0,4 9 0 0 0,9 11 0 0 0,8 8 0 0 0,8 15 0 0 0,7 11 32 0 0,3 14 32 0 0,9 13 96 0 0,3 10 0 0 0,8 13 0 0 0,6 13-160 0 0,0 11 0 0 0,2 1 0 0 0,11-4-64 0 0,5-13 0 0 0,3-15 32 0 0,7-20 32 0 0,1-13 0 0 0,0-13-32 0 0,-4-19 32 0 0,-10-11 32 0 0,-18-11 2112 0 0,-19-12-2048 0 0,-11-1 0 0 0,-10-3 0 0 0,-8-4-64 0 0,-1 4-32 0 0,-1-1-96 0 0,-3-1-128 0 0,-3 4 96 0 0,-2-1 0 0 0,-2-2 32 0 0,0 4-32 0 0,-9-1 0 0 0,-1 4-192 0 0,-7-1 0 0 0,0 3-64 0 0,2-1-1440 0 0,10-4 1824 0 0</inkml:trace>
</inkml:ink>
</file>

<file path=ppt/ink/ink1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2"/>
    </inkml:context>
    <inkml:brush xml:id="br0">
      <inkml:brushProperty name="width" value="0.1" units="cm"/>
      <inkml:brushProperty name="height" value="0.1" units="cm"/>
    </inkml:brush>
  </inkml:definitions>
  <inkml:trace contextRef="#ctx0" brushRef="#br0">21461 6535 2687 0 0,'-7'7'11104'0'0,"-9"16"-10752"0"0,-9 24-224 0 0,1 24-128 0 0,-3 28 64 0 0,3 17-64 0 0,5 10 0 0 0,7 3-352 0 0,5 0-672 0 0,3-15-672 0 0,3-20 32 0 0,9-26-256 0 0,8-24-1088 0 0,3-21 3008 0 0</inkml:trace>
</inkml:ink>
</file>

<file path=ppt/ink/ink2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3"/>
    </inkml:context>
    <inkml:brush xml:id="br0">
      <inkml:brushProperty name="width" value="0.1" units="cm"/>
      <inkml:brushProperty name="height" value="0.1" units="cm"/>
    </inkml:brush>
  </inkml:definitions>
  <inkml:trace contextRef="#ctx0" brushRef="#br0">21328 6566 1503 0 0,'13'-21'4992'0'0,"12"-13"-4928"0"0,15-7 32 0 0,7 2 0 0 0,10 2 96 0 0,15 7-64 0 0,9 9-96 0 0,4 7 0 0 0,2 7-32 0 0,-8 4 0 0 0,-10 3-64 0 0,-10 8 32 0 0,-15 9-320 0 0,-15 9 352 0 0,-20 0-32 0 0,-17 2 32 0 0,-22 4-160 0 0,-18 2-192 0 0,-16 3-128 0 0,-10 1 128 0 0,-6-5-32 0 0,-9-1 224 0 0,2 0 64 0 0,4-6 0 0 0,2 1-64 0 0,7-5 128 0 0,11 0-64 0 0,8 4-32 0 0,7-3-128 0 0,5 2-160 0 0,10-4 416 0 0</inkml:trace>
</inkml:ink>
</file>

<file path=ppt/ink/ink2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4"/>
    </inkml:context>
    <inkml:brush xml:id="br0">
      <inkml:brushProperty name="width" value="0.1" units="cm"/>
      <inkml:brushProperty name="height" value="0.1" units="cm"/>
    </inkml:brush>
  </inkml:definitions>
  <inkml:trace contextRef="#ctx0" brushRef="#br0">21696 6695 447 0 0,'13'21'5536'0'0,"12"12"-4800"0"0,2 9-288 0 0,-5 10-320 0 0,-5 3 32 0 0,1 6 64 0 0,-3 6-96 0 0,-3-1-32 0 0,-5 1 0 0 0,-2-4-32 0 0,-3-5 160 0 0,5-13-160 0 0,2-8 64 0 0,-2-16 1376 0 0,0-19-1536 0 0,-3-23 0 0 0,-2-15 32 0 0,0-15-96 0 0,-2-5 0 0 0,0-8-96 0 0,0-5-32 0 0,-1-5-224 0 0,1-4 192 0 0,0 5 32 0 0,6 8 128 0 0,3 8 96 0 0,0 7-64 0 0,5 13-2880 0 0,6 11-2048 0 0,1 11 4992 0 0</inkml:trace>
</inkml:ink>
</file>

<file path=ppt/ink/ink2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5"/>
    </inkml:context>
    <inkml:brush xml:id="br0">
      <inkml:brushProperty name="width" value="0.1" units="cm"/>
      <inkml:brushProperty name="height" value="0.1" units="cm"/>
    </inkml:brush>
  </inkml:definitions>
  <inkml:trace contextRef="#ctx0" brushRef="#br0">22357 6695 575 0 0,'0'-6'8128'0'0,"7"-4"-7648"0"0,9 2-448 0 0,8-6-32 0 0,15 0 0 0 0,6 2-96 0 0,10 4-2048 0 0,2 2-288 0 0,-2 3-1312 0 0,-10 2 3744 0 0</inkml:trace>
</inkml:ink>
</file>

<file path=ppt/ink/ink2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6"/>
    </inkml:context>
    <inkml:brush xml:id="br0">
      <inkml:brushProperty name="width" value="0.1" units="cm"/>
      <inkml:brushProperty name="height" value="0.1" units="cm"/>
    </inkml:brush>
  </inkml:definitions>
  <inkml:trace contextRef="#ctx0" brushRef="#br0">22357 6782 575 0 0,'7'0'5440'0'0,"9"0"-4576"0"0,8 0-576 0 0,15 0-96 0 0,6 0-128 0 0,10 0-64 0 0,8 0-32 0 0,8-7-896 0 0,6-2-1472 0 0,-12 0 2400 0 0</inkml:trace>
</inkml:ink>
</file>

<file path=ppt/ink/ink2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7"/>
    </inkml:context>
    <inkml:brush xml:id="br0">
      <inkml:brushProperty name="width" value="0.1" units="cm"/>
      <inkml:brushProperty name="height" value="0.1" units="cm"/>
    </inkml:brush>
  </inkml:definitions>
  <inkml:trace contextRef="#ctx0" brushRef="#br0">23839 6456 767 0 0,'0'13'11520'0'0,"0"12"-11136"0"0,0 15-320 0 0,0 14 32 0 0,0 12-64 0 0,0 8 0 0 0,0-2-32 0 0,0-6-64 0 0,0-8-32 0 0,0-7-320 0 0,0-5 288 0 0,0-3-224 0 0,0-3-2496 0 0,7-8 992 0 0,2-10 1856 0 0</inkml:trace>
</inkml:ink>
</file>

<file path=ppt/ink/ink2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8"/>
    </inkml:context>
    <inkml:brush xml:id="br0">
      <inkml:brushProperty name="width" value="0.1" units="cm"/>
      <inkml:brushProperty name="height" value="0.1" units="cm"/>
    </inkml:brush>
  </inkml:definitions>
  <inkml:trace contextRef="#ctx0" brushRef="#br0">23733 6444 1343 0 0,'7'0'6336'0'0,"2"-7"-5824"0"0,6-2-96 0 0,15 1 160 0 0,8-6-352 0 0,12 0-160 0 0,11 2-64 0 0,15-3-256 0 0,9 0-544 0 0,2 3-576 0 0,2 4-576 0 0,-9 3-1120 0 0,-18 2 3072 0 0</inkml:trace>
</inkml:ink>
</file>

<file path=ppt/ink/ink2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19"/>
    </inkml:context>
    <inkml:brush xml:id="br0">
      <inkml:brushProperty name="width" value="0.1" units="cm"/>
      <inkml:brushProperty name="height" value="0.1" units="cm"/>
    </inkml:brush>
  </inkml:definitions>
  <inkml:trace contextRef="#ctx0" brushRef="#br0">23680 6589 671 0 0,'7'-6'8800'0'0,"9"-3"-8320"0"0,8 0-64 0 0,8 2-128 0 0,4-5-128 0 0,3 0-128 0 0,2 2-32 0 0,8 2-128 0 0,8 3-352 0 0,9 3-672 0 0,6 0-1120 0 0,5 2-1376 0 0,-10 0 3648 0 0</inkml:trace>
</inkml:ink>
</file>

<file path=ppt/ink/ink2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0"/>
    </inkml:context>
    <inkml:brush xml:id="br0">
      <inkml:brushProperty name="width" value="0.1" units="cm"/>
      <inkml:brushProperty name="height" value="0.1" units="cm"/>
    </inkml:brush>
  </inkml:definitions>
  <inkml:trace contextRef="#ctx0" brushRef="#br0">24289 6482 1567 0 0,'0'6'9184'0'0,"7"3"-8800"0"0,2 7-256 0 0,6 7-32 0 0,1 6-32 0 0,4 5 32 0 0,-1 4 64 0 0,3 2-128 0 0,5 1 0 0 0,-3 1 0 0 0,2-1 0 0 0,-4 0 0 0 0,1-7 0 0 0,-3-16 608 0 0,-5-18-640 0 0,-5-16-64 0 0,-4-12-64 0 0,-4-8 96 0 0,-1-4-96 0 0,5-3 64 0 0,2 0-64 0 0,0-1 64 0 0,-2 2 0 0 0,-2 0 64 0 0,-1 1 32 0 0,-2 1-32 0 0,0 0-416 0 0,-1 6 416 0 0</inkml:trace>
</inkml:ink>
</file>

<file path=ppt/ink/ink2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1"/>
    </inkml:context>
    <inkml:brush xml:id="br0">
      <inkml:brushProperty name="width" value="0.1" units="cm"/>
      <inkml:brushProperty name="height" value="0.1" units="cm"/>
    </inkml:brush>
  </inkml:definitions>
  <inkml:trace contextRef="#ctx0" brushRef="#br0">25506 6432 287 0 0,'0'-6'8928'0'0,"13"3"-4544"0"0,19 11-4288 0 0,17 9-32 0 0,14 10-64 0 0,9 6-128 0 0,7 5-128 0 0,-4-5-160 0 0,0 0-352 0 0,-7-7-384 0 0,-2-7-416 0 0,-4-7-512 0 0,0-5-896 0 0,-3-5-1439 0 0,-12-1 4415 0 0</inkml:trace>
</inkml:ink>
</file>

<file path=ppt/ink/ink2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2"/>
    </inkml:context>
    <inkml:brush xml:id="br0">
      <inkml:brushProperty name="width" value="0.1" units="cm"/>
      <inkml:brushProperty name="height" value="0.1" units="cm"/>
    </inkml:brush>
  </inkml:definitions>
  <inkml:trace contextRef="#ctx0" brushRef="#br0">25917 6385 1791 0 0,'0'-7'9504'0'0,"-6"-2"-6720"0"0,-10 0-2592 0 0,-9 9-192 0 0,-6 18 0 0 0,-12 19 0 0 0,-6 17 0 0 0,-7 13-32 0 0,-2 9-256 0 0,3 5-576 0 0,11 8-1344 0 0,12-3-2400 0 0,12-16 4608 0 0</inkml:trace>
</inkml:ink>
</file>

<file path=ppt/ink/ink2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3"/>
    </inkml:context>
    <inkml:brush xml:id="br0">
      <inkml:brushProperty name="width" value="0.1" units="cm"/>
      <inkml:brushProperty name="height" value="0.1" units="cm"/>
    </inkml:brush>
  </inkml:definitions>
  <inkml:trace contextRef="#ctx0" brushRef="#br0">27543 4815 4319 0 0,'0'7'7040'0'0,"0"16"-6336"0"0,0 10-288 0 0,0 14 192 0 0,0 19-256 0 0,0 12-288 0 0,0 13 96 0 0,0 11 96 0 0,0 2-256 0 0,0 4 0 0 0,0-3 32 0 0,0-6-32 0 0,0-13-64 0 0,0-14 0 0 0,0-12-544 0 0,0-18 608 0 0</inkml:trace>
</inkml:ink>
</file>

<file path=ppt/ink/ink2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4"/>
    </inkml:context>
    <inkml:brush xml:id="br0">
      <inkml:brushProperty name="width" value="0.1" units="cm"/>
      <inkml:brushProperty name="height" value="0.1" units="cm"/>
    </inkml:brush>
  </inkml:definitions>
  <inkml:trace contextRef="#ctx0" brushRef="#br0">26752 6570 2463 0 0,'-6'-7'7296'0'0,"3"-2"-5216"0"0,11 0-1536 0 0,16-5 0 0 0,11 0-96 0 0,14 3 0 0 0,5-5-64 0 0,13-5-160 0 0,17-7-64 0 0,20-4-96 0 0,27-12-64 0 0,31-4 0 0 0,37-14-96 0 0,44-11-64 0 0,43-6-160 0 0,34-4-32 0 0,23 0-96 0 0,8-1 32 0 0,-8 1 160 0 0,-29 8 128 0 0,-40 9 96 0 0,-47 10 32 0 0,-47 7 0 0 0,-49 12 32 0 0,-39 13 128 0 0,-36 10-160 0 0</inkml:trace>
</inkml:ink>
</file>

<file path=ppt/ink/ink2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5"/>
    </inkml:context>
    <inkml:brush xml:id="br0">
      <inkml:brushProperty name="width" value="0.1" units="cm"/>
      <inkml:brushProperty name="height" value="0.1" units="cm"/>
    </inkml:brush>
  </inkml:definitions>
  <inkml:trace contextRef="#ctx0" brushRef="#br0">27337 6541 1279 0 0,'0'-7'10400'0'0,"-7"-2"-7328"0"0,-2 8-3008 0 0,-13 9-32 0 0,-10 19 0 0 0,-12 17-32 0 0,-7 15 0 0 0,0 18 0 0 0,1 9 0 0 0,2 11-32 0 0,10 9 32 0 0,11 0-96 0 0,10 2-288 0 0,8-3 320 0 0,5-13-224 0 0,4-9 32 0 0,15-18-96 0 0,19-13 160 0 0,17-16 192 0 0,14-7 0 0 0,8-9-64 0 0,7-7-256 0 0,-4-6 256 0 0,-9-4 64 0 0,-8-3-480 0 0,-14-8-3584 0 0,-16-3 4064 0 0</inkml:trace>
</inkml:ink>
</file>

<file path=ppt/ink/ink2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6"/>
    </inkml:context>
    <inkml:brush xml:id="br0">
      <inkml:brushProperty name="width" value="0.1" units="cm"/>
      <inkml:brushProperty name="height" value="0.1" units="cm"/>
    </inkml:brush>
  </inkml:definitions>
  <inkml:trace contextRef="#ctx0" brushRef="#br0">27478 6938 383 0 0,'0'-7'10752'0'0,"-7"-2"-10112"0"0,-2 7 2304 0 0,0 18-2208 0 0,2 13-480 0 0,3 8-32 0 0,0 11-96 0 0,3 5-64 0 0,0-1-32 0 0,1-1-32 0 0,0-4-32 0 0,1-2-384 0 0,6-9-5312 0 0,9-11-1760 0 0,2-9 7488 0 0</inkml:trace>
</inkml:ink>
</file>

<file path=ppt/ink/ink2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7"/>
    </inkml:context>
    <inkml:brush xml:id="br0">
      <inkml:brushProperty name="width" value="0.1" units="cm"/>
      <inkml:brushProperty name="height" value="0.1" units="cm"/>
    </inkml:brush>
  </inkml:definitions>
  <inkml:trace contextRef="#ctx0" brushRef="#br0">28152 6509 4767 0 0,'0'7'8256'0'0,"6"15"-7968"0"0,3 12 0 0 0,0 12-128 0 0,-2 7 0 0 0,5 6-128 0 0,0 1-32 0 0,-2 4 0 0 0,-2-3-32 0 0,-3 3-224 0 0,-3-4-352 0 0,0-4-384 0 0,-2-6-2592 0 0,0-11 3584 0 0</inkml:trace>
</inkml:ink>
</file>

<file path=ppt/ink/ink2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8"/>
    </inkml:context>
    <inkml:brush xml:id="br0">
      <inkml:brushProperty name="width" value="0.1" units="cm"/>
      <inkml:brushProperty name="height" value="0.1" units="cm"/>
    </inkml:brush>
  </inkml:definitions>
  <inkml:trace contextRef="#ctx0" brushRef="#br0">27914 6830 4127 0 0,'6'0'8320'0'0,"17"-6"-8128"0"0,17-10-192 0 0,23-9-64 0 0,14 1-544 0 0,14-3-224 0 0,5-4-320 0 0,0-3-608 0 0,-2 4-544 0 0,-5 0-1152 0 0,-16 6 3456 0 0</inkml:trace>
</inkml:ink>
</file>

<file path=ppt/ink/ink2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29"/>
    </inkml:context>
    <inkml:brush xml:id="br0">
      <inkml:brushProperty name="width" value="0.1" units="cm"/>
      <inkml:brushProperty name="height" value="0.1" units="cm"/>
    </inkml:brush>
  </inkml:definitions>
  <inkml:trace contextRef="#ctx0" brushRef="#br0">28601 6615 1151 0 0,'21'0'10272'0'0,"13"0"-9344"0"0,7 0-192 0 0,5 0 32 0 0,-7 6-160 0 0,-2 3-192 0 0,-9 7 64 0 0,-1 7-96 0 0,-5 6 0 0 0,-7 5 64 0 0,-6-9-640 0 0,-4-17-64 0 0,-4-16-192 0 0,-1-13 224 0 0,-1-10 32 0 0,0-7-160 0 0,0-3-128 0 0,7-2-192 0 0,2-1-608 0 0,7 2-608 0 0,15 0-992 0 0,15 0-2848 0 0,0 8 5728 0 0</inkml:trace>
</inkml:ink>
</file>

<file path=ppt/ink/ink2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0"/>
    </inkml:context>
    <inkml:brush xml:id="br0">
      <inkml:brushProperty name="width" value="0.1" units="cm"/>
      <inkml:brushProperty name="height" value="0.1" units="cm"/>
    </inkml:brush>
  </inkml:definitions>
  <inkml:trace contextRef="#ctx0" brushRef="#br0">29107 6138 2207 0 0,'-7'0'9984'0'0,"5"0"-8096"0"0,9 0-1472 0 0,18 0 0 0 0,10 7-64 0 0,7 9-64 0 0,3 15-224 0 0,0 16 64 0 0,0 14-96 0 0,-8 10 96 0 0,-4 6-128 0 0,-7 4 0 0 0,-8 2-32 0 0,-14-7-160 0 0,-15-9-64 0 0,-11-9 256 0 0,-10-8 32 0 0,-6-13-32 0 0,-9-5 0 0 0,-5-8-96 0 0,1-9-288 0 0,8-13-7456 0 0,19-14 3936 0 0,13-5 3904 0 0</inkml:trace>
</inkml:ink>
</file>

<file path=ppt/ink/ink2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1"/>
    </inkml:context>
    <inkml:brush xml:id="br0">
      <inkml:brushProperty name="width" value="0.1" units="cm"/>
      <inkml:brushProperty name="height" value="0.1" units="cm"/>
    </inkml:brush>
  </inkml:definitions>
  <inkml:trace contextRef="#ctx0" brushRef="#br0">29581 5741 1311 0 0,'-7'0'10336'0'0,"-9"0"-9056"0"0,-2 7-896 0 0,-4 16 64 0 0,-6 10-96 0 0,3 21-32 0 0,-2 14 32 0 0,3 3-96 0 0,0 2-96 0 0,4 3 0 0 0,5-5-96 0 0,5-8 0 0 0,11-14 0 0 0,6-9-64 0 0,7-11-32 0 0,10-11-128 0 0,13-8-288 0 0,7-6-416 0 0,11-4-416 0 0,1-8-576 0 0,6-10-544 0 0,6-9-128 0 0,-3-6-640 0 0,-11 3 3168 0 0</inkml:trace>
</inkml:ink>
</file>

<file path=ppt/ink/ink2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2"/>
    </inkml:context>
    <inkml:brush xml:id="br0">
      <inkml:brushProperty name="width" value="0.1" units="cm"/>
      <inkml:brushProperty name="height" value="0.1" units="cm"/>
    </inkml:brush>
  </inkml:definitions>
  <inkml:trace contextRef="#ctx0" brushRef="#br0">29236 6031 63 0 0,'0'-7'12832'0'0,"14"-2"-12832"0"0,18-6-32 0 0,23-1-224 0 0,31-4-800 0 0,20-6-1504 0 0,19-5-3200 0 0,-11 2 5760 0 0</inkml:trace>
</inkml:ink>
</file>

<file path=ppt/ink/ink2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3"/>
    </inkml:context>
    <inkml:brush xml:id="br0">
      <inkml:brushProperty name="width" value="0.1" units="cm"/>
      <inkml:brushProperty name="height" value="0.1" units="cm"/>
    </inkml:brush>
  </inkml:definitions>
  <inkml:trace contextRef="#ctx0" brushRef="#br0">26997 4763 2047 0 0,'-7'0'7424'0'0,"-8"0"-6016"0"0,-17 0-1408 0 0,-8 0 0 0 0,-12 0-32 0 0,-17 0-32 0 0,-10 6 0 0 0,-6 10-160 0 0,-1 2 0 0 0,-1 4 96 0 0,9-1-160 0 0,3 2-96 0 0,2 5-160 0 0,5-3-64 0 0,9 1 192 0 0,6-4 96 0 0,13 1-384 0 0,14 4 1856 0 0,10 4-960 0 0,8 3-32 0 0,13-4-32 0 0,5 0 0 0 0,1 1-64 0 0,-2 3-64 0 0,-1 9-32 0 0,-4 10-32 0 0,-1 17 32 0 0,-1 17 32 0 0,-2 21 2176 0 0,0 25-1696 0 0,-1 25-416 0 0,1 19 64 0 0,-1 21 64 0 0,1 10-128 0 0,0-3 0 0 0,0-10-64 0 0,0-16 32 0 0,0-13-32 0 0,0-13 0 0 0,0-6 32 0 0,0-8-32 0 0,0-7 0 0 0,0-5 32 0 0,0-4 64 0 0,0-3-96 0 0,0-1 64 0 0,0-1 0 0 0,0-6-64 0 0,0-3 0 0 0,0-5 0 0 0,0-8-64 0 0,0 1 32 0 0,0-2 32 0 0,0-5-64 0 0,0-3-32 0 0,0-10 64 0 0,0-12-64 0 0,0-9 96 0 0,0-8 0 0 0,0-5 0 0 0,0-3 32 0 0,0-2-64 0 0,7-7 1696 0 0,8-9-1536 0 0,3-15 32 0 0,4-8-32 0 0,6-5 64 0 0,5-1-64 0 0,3 1-64 0 0,9 1 64 0 0,11 2 32 0 0,9 1-160 0 0,14 1 64 0 0,14-6-64 0 0,12-2 0 0 0,8 1-96 0 0,-2 1-96 0 0,-6 2 192 0 0,-13 2 0 0 0,-17 2-32 0 0,-14 0 32 0 0,-10-5-4768 0 0,-14-10-2528 0 0,-13-1 7296 0 0</inkml:trace>
</inkml:ink>
</file>

<file path=ppt/ink/ink2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4"/>
    </inkml:context>
    <inkml:brush xml:id="br0">
      <inkml:brushProperty name="width" value="0.1" units="cm"/>
      <inkml:brushProperty name="height" value="0.1" units="cm"/>
    </inkml:brush>
  </inkml:definitions>
  <inkml:trace contextRef="#ctx0" brushRef="#br0">29633 4354 2463 0 0,'48'-7'4704'0'0,"42"-8"-4320"0"0,41-3-256 0 0,24 2-128 0 0,14 5 0 0 0,-2 3 0 0 0,-16 3 0 0 0,-27-4 0 0 0,-27-1 128 0 0,-24 2 320 0 0,-17 1 768 0 0,-18-4-608 0 0,-9 0-128 0 0,-3-5-192 0 0,2-1-160 0 0,-12 4 576 0 0,-14 3-448 0 0,-15 4-96 0 0,-12 3 224 0 0,-9 8-320 0 0,2 11-64 0 0,0 16 0 0 0,-3 15 64 0 0,6 15 0 0 0,1 16-64 0 0,5 22 0 0 0,6 29-32 0 0,6 18 64 0 0,5 26-32 0 0,4 24 0 0 0,2 20 32 0 0,7 19-32 0 0,4 18 256 0 0,5 13-160 0 0,8 3-96 0 0,6-12-128 0 0,5-22 96 0 0,-3-31 32 0 0,-1-37 96 0 0,-6-33 32 0 0,-6-32-32 0 0,-7-28 576 0 0,-6-20 192 0 0,-3-11 1248 0 0,-9-8-1376 0 0,-11-2-544 0 0,-9-1-128 0 0,-7-5-64 0 0,-4-2-64 0 0,-10 3-96 0 0,-4 2 32 0 0,-6-3-128 0 0,-1-1-32 0 0,3-4 224 0 0,4 1-64 0 0,4-4 64 0 0,3-6-64 0 0,9 3 64 0 0,4-3-480 0 0,7-3 544 0 0</inkml:trace>
</inkml:ink>
</file>

<file path=ppt/ink/ink2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5"/>
    </inkml:context>
    <inkml:brush xml:id="br0">
      <inkml:brushProperty name="width" value="0.1" units="cm"/>
      <inkml:brushProperty name="height" value="0.1" units="cm"/>
    </inkml:brush>
  </inkml:definitions>
  <inkml:trace contextRef="#ctx0" brushRef="#br0">28703 7752 3199 0 0,'0'14'10880'0'0,"0"18"-10144"0"0,0 23-320 0 0,0 24-224 0 0,0 25-192 0 0,0 15 32 0 0,0 14-64 0 0,-7 13 32 0 0,-2 1-224 0 0,1-4-288 0 0,1-19-192 0 0,-5-18 256 0 0,0-19 128 0 0,2-32-7776 0 0,9-39 3744 0 0,5-22 4352 0 0</inkml:trace>
</inkml:ink>
</file>

<file path=ppt/ink/ink2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6"/>
    </inkml:context>
    <inkml:brush xml:id="br0">
      <inkml:brushProperty name="width" value="0.1" units="cm"/>
      <inkml:brushProperty name="height" value="0.1" units="cm"/>
    </inkml:brush>
  </inkml:definitions>
  <inkml:trace contextRef="#ctx0" brushRef="#br0">28898 7726 2463 0 0,'0'7'8448'0'0,"0"15"-7872"0"0,0 18-160 0 0,0 16 96 0 0,0 26-96 0 0,0 25-96 0 0,0 22-256 0 0,0 23-32 0 0,0 13-32 0 0,0 6-64 0 0,0-7-128 0 0,0-10-224 0 0,0-24-192 0 0,0-28 32 0 0,0-25 128 0 0,-7-25-8000 0 0,-2-21 8448 0 0</inkml:trace>
</inkml:ink>
</file>

<file path=ppt/ink/ink2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7"/>
    </inkml:context>
    <inkml:brush xml:id="br0">
      <inkml:brushProperty name="width" value="0.1" units="cm"/>
      <inkml:brushProperty name="height" value="0.1" units="cm"/>
    </inkml:brush>
  </inkml:definitions>
  <inkml:trace contextRef="#ctx0" brushRef="#br0">28390 8780 3071 0 0,'0'-7'8000'0'0,"0"5"-7040"0"0,7 2-544 0 0,8 2-64 0 0,17 0-352 0 0,22 0-64 0 0,29-1-576 0 0,28-7-320 0 0,15-9-320 0 0,14-9-64 0 0,3-7 160 0 0,-9-6 192 0 0,-14-2 320 0 0,-20-2 672 0 0,-21 6 64 0 0,-23 2 544 0 0,-29 7 6656 0 0,-18 15-6944 0 0,-25 15 128 0 0,-16 15 0 0 0,-9 17-256 0 0,-12 23 160 0 0,-10 15-320 0 0,-1 8 64 0 0,-4 11-96 0 0,4 3-32 0 0,5-1-64 0 0,13-3-96 0 0,14-11-704 0 0,13-11-768 0 0,10-12-1024 0 0,5-16 2688 0 0</inkml:trace>
</inkml:ink>
</file>

<file path=ppt/ink/ink2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8"/>
    </inkml:context>
    <inkml:brush xml:id="br0">
      <inkml:brushProperty name="width" value="0.1" units="cm"/>
      <inkml:brushProperty name="height" value="0.1" units="cm"/>
    </inkml:brush>
  </inkml:definitions>
  <inkml:trace contextRef="#ctx0" brushRef="#br0">27014 10028 5215 0 0,'7'13'8288'0'0,"2"12"-7840"0"0,6 22-192 0 0,1 16-128 0 0,-2 11-32 0 0,-4 14-96 0 0,-4 5-128 0 0,-2 0-32 0 0,-2-8-32 0 0,-2-13-512 0 0,0-18 704 0 0</inkml:trace>
</inkml:ink>
</file>

<file path=ppt/ink/ink2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39"/>
    </inkml:context>
    <inkml:brush xml:id="br0">
      <inkml:brushProperty name="width" value="0.1" units="cm"/>
      <inkml:brushProperty name="height" value="0.1" units="cm"/>
    </inkml:brush>
  </inkml:definitions>
  <inkml:trace contextRef="#ctx0" brushRef="#br0">26888 9918 2111 0 0,'-14'-14'8288'0'0,"10"-4"-5536"0"0,18 1-2432 0 0,21 3-32 0 0,25 11-128 0 0,15 6-64 0 0,16 9 0 0 0,13 16-96 0 0,2 10 64 0 0,-4 13-64 0 0,-12 10-128 0 0,-21 9 32 0 0,-22 7 64 0 0,-20 2-96 0 0,-21-4 128 0 0,-25-2 0 0 0,-23-6 64 0 0,-24-1 32 0 0,-22-5-96 0 0,-9-7-96 0 0,-2-4-64 0 0,9-12-32 0 0,20-5-864 0 0,29-22-1888 0 0,34-20 2080 0 0,33-14 192 0 0,25-11 256 0 0,17-13 160 0 0,5-5-128 0 0,2-1 288 0 0,3 2 96 0 0,2 3 96 0 0,0 3 224 0 0,-6 2 288 0 0,-9 8 256 0 0,-16 4-64 0 0,-9 7 32 0 0,-11 0 3104 0 0,-5 12-576 0 0,2 14-3040 0 0,-5 21-288 0 0,-5 13 0 0 0,-6 7-32 0 0,-4 3-160 0 0,-3 1 32 0 0,4-8-480 0 0,1-18-5280 0 0,0-25 3104 0 0,-2-26-512 0 0,-2-8 3296 0 0</inkml:trace>
</inkml:ink>
</file>

<file path=ppt/ink/ink2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0"/>
    </inkml:context>
    <inkml:brush xml:id="br0">
      <inkml:brushProperty name="width" value="0.1" units="cm"/>
      <inkml:brushProperty name="height" value="0.1" units="cm"/>
    </inkml:brush>
  </inkml:definitions>
  <inkml:trace contextRef="#ctx0" brushRef="#br0">27440 9763 3583 0 0,'-6'0'9216'0'0,"3"7"-12608"0"0,11 2-320 0 0,2 0 3712 0 0</inkml:trace>
</inkml:ink>
</file>

<file path=ppt/ink/ink2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1"/>
    </inkml:context>
    <inkml:brush xml:id="br0">
      <inkml:brushProperty name="width" value="0.1" units="cm"/>
      <inkml:brushProperty name="height" value="0.1" units="cm"/>
    </inkml:brush>
  </inkml:definitions>
  <inkml:trace contextRef="#ctx0" brushRef="#br0">27877 9906 5183 0 0,'0'-7'7392'0'0,"-7"-2"-6176"0"0,-9 1-896 0 0,-8 1-192 0 0,-7 8 32 0 0,-6 12-32 0 0,5 10 0 0 0,7 8-64 0 0,14 5-64 0 0,17 4-32 0 0,13-6 0 0 0,11-1 32 0 0,6 1-32 0 0,5 0-192 0 0,2 3 64 0 0,-7 0 192 0 0,-16 2-32 0 0,-18-6-32 0 0,-16-9-32 0 0,-13-9-32 0 0,-8-6 32 0 0,-12-5 0 0 0,-5-3-96 0 0,6-9-2336 0 0,19-9-2496 0 0,20-2 736 0 0,11 2 4256 0 0</inkml:trace>
</inkml:ink>
</file>

<file path=ppt/ink/ink2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2"/>
    </inkml:context>
    <inkml:brush xml:id="br0">
      <inkml:brushProperty name="width" value="0.1" units="cm"/>
      <inkml:brushProperty name="height" value="0.1" units="cm"/>
    </inkml:brush>
  </inkml:definitions>
  <inkml:trace contextRef="#ctx0" brushRef="#br0">28206 9869 2239 0 0,'-7'0'8608'0'0,"-8"7"-7168"0"0,-10 9-864 0 0,-6 8-128 0 0,-6 7 32 0 0,-2 6 0 0 0,-2 2-32 0 0,6 2-160 0 0,2 1-160 0 0,7-1-96 0 0,8 1 0 0 0,7-1 0 0 0,12-7-192 0 0,19-10-96 0 0,14-8-192 0 0,14-8-704 0 0,19-11-800 0 0,12-12-448 0 0,7-18 160 0 0,-6-9-288 0 0,-9-4-576 0 0,-16 5 3104 0 0</inkml:trace>
</inkml:ink>
</file>

<file path=ppt/ink/ink2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3"/>
    </inkml:context>
    <inkml:brush xml:id="br0">
      <inkml:brushProperty name="width" value="0.1" units="cm"/>
      <inkml:brushProperty name="height" value="0.1" units="cm"/>
    </inkml:brush>
  </inkml:definitions>
  <inkml:trace contextRef="#ctx0" brushRef="#br0">28384 9939 511 0 0,'0'-7'8384'0'0,"-7"-2"-3424"0"0,-2 7-4384 0 0,1 11-160 0 0,1 11-192 0 0,2 8 224 0 0,2 6-320 0 0,8 5 160 0 0,10-5-288 0 0,16-7-128 0 0,10-10-224 0 0,4-6-320 0 0,2-6 64 0 0,-1-11-64 0 0,-1-10 64 0 0,-8-17 32 0 0,-11-9-64 0 0,-9-4 384 0 0,-8-2 256 0 0,-6 1 64 0 0,-2 2 64 0 0,-9 9 128 0 0,-10 2-32 0 0,-9 9 0 0 0,-6 7 0 0 0,-4 8 32 0 0,-3 5 32 0 0,-2 3-32 0 0,1 2-96 0 0,-1 2-32 0 0,0 6-64 0 0,8 9-224 0 0,10 9-2848 0 0,21-1 448 0 0,26-4-1408 0 0,9-6 3968 0 0</inkml:trace>
</inkml:ink>
</file>

<file path=ppt/ink/ink2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4"/>
    </inkml:context>
    <inkml:brush xml:id="br0">
      <inkml:brushProperty name="width" value="0.1" units="cm"/>
      <inkml:brushProperty name="height" value="0.1" units="cm"/>
    </inkml:brush>
  </inkml:definitions>
  <inkml:trace contextRef="#ctx0" brushRef="#br0">28837 10236 2079 0 0,'-7'0'10144'0'0,"-2"7"-7488"0"0,-6 9-2016 0 0,-1 8 32 0 0,2 8-448 0 0,4 4 128 0 0,10-4-1024 0 0,13-6-96 0 0,9-9-1632 0 0,9-7 960 0 0,6-12 96 0 0,-4-12 192 0 0,0-11 448 0 0,-6-7 224 0 0,-8-6 576 0 0,0-3 160 0 0,-3-1 896 0 0,-5 0-512 0 0,3 6 3520 0 0,6 17-3456 0 0,0 18-512 0 0,2 17-128 0 0,5 4-96 0 0,-2 7-96 0 0,1-2-3520 0 0,-3-12 3104 0 0,0-15-512 0 0,-3-13 544 0 0,-5-12 512 0 0,2-1 32 0 0,4 5 1600 0 0,6 5-896 0 0,5 7-480 0 0,4 4-224 0 0,3 4-32 0 0,1 3 0 0 0,0 0 0 0 0,-5-5 32 0 0,-3-3 0 0 0,0 0 192 0 0,-6-5-64 0 0,1 0 64 0 0,1 2 256 0 0,4 2-64 0 0,2 4-32 0 0,3 1-320 0 0,1 3-64 0 0,2 1 0 0 0,0 0-32 0 0,8 1-64 0 0,1-8-160 0 0,0-1-160 0 0,-2-7-448 0 0,5-8-128 0 0,1-6-64 0 0,-10-12-224 0 0,-5-6 224 0 0,-8-8 512 0 0,-10-2 128 0 0,-8-5 416 0 0,-7-5 128 0 0,-3-5 32 0 0,-2-4 32 0 0,-2 4 64 0 0,-7 1-128 0 0,-2-1 192 0 0,2-2-160 0 0,1-2-96 0 0,2 6 0 0 0,-4 7 96 0 0,-1 7 224 0 0,2 8-32 0 0,-5 11 160 0 0,1 5 96 0 0,-5 8-96 0 0,-6 8 576 0 0,-6 7 32 0 0,-4 12-672 0 0,3 19-32 0 0,1 12-64 0 0,5 14-192 0 0,6 19 192 0 0,8 19-64 0 0,4 15 0 0 0,4 11-224 0 0,10 0 0 0 0,9-6-32 0 0,10-7-32 0 0,7-7-64 0 0,4-12-256 0 0,4-13-160 0 0,0-11-224 0 0,8-15-448 0 0,8-15-288 0 0,9-11-64 0 0,7-9-704 0 0,4-5-704 0 0,-11-3 2912 0 0</inkml:trace>
</inkml:ink>
</file>

<file path=ppt/ink/ink2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5"/>
    </inkml:context>
    <inkml:brush xml:id="br0">
      <inkml:brushProperty name="width" value="0.1" units="cm"/>
      <inkml:brushProperty name="height" value="0.1" units="cm"/>
    </inkml:brush>
  </inkml:definitions>
  <inkml:trace contextRef="#ctx0" brushRef="#br0">29395 9477 4511 0 0,'48'-27'6432'0'0,"29"-16"-6336"0"0,21-8-96 0 0,16-1-64 0 0,7 1-224 0 0,5 3-288 0 0,7-5-800 0 0,16 0-1440 0 0,8-4-2752 0 0,-21 7 5568 0 0</inkml:trace>
</inkml:ink>
</file>

<file path=ppt/ink/ink2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6"/>
    </inkml:context>
    <inkml:brush xml:id="br0">
      <inkml:brushProperty name="width" value="0.1" units="cm"/>
      <inkml:brushProperty name="height" value="0.1" units="cm"/>
    </inkml:brush>
  </inkml:definitions>
  <inkml:trace contextRef="#ctx0" brushRef="#br0">29167 10655 2975 0 0,'-27'-13'7648'0'0,"-16"-5"-7264"0"0,-7 0 192 0 0,-3 11-192 0 0,2 13-32 0 0,3 12 64 0 0,9 17-64 0 0,4 16 32 0 0,2 13-32 0 0,-1 16 160 0 0,6 7-352 0 0,8 11 256 0 0,6 7-64 0 0,7 8-96 0 0,4 4-128 0 0,2 10-64 0 0,2 3-64 0 0,0 0-32 0 0,1-8-192 0 0,-1-12 224 0 0,0-10-160 0 0,-1-17-160 0 0,-6-14-64 0 0,-10-13-864 0 0,-8-15 0 0 0,-7-16-416 0 0,-6-11-160 0 0,-2-15 64 0 0,-9-14 96 0 0,-3-12 160 0 0,-6-7 416 0 0,0-6-128 0 0,-5-8 704 0 0,3-4 512 0 0,3 1 384 0 0,5 1 224 0 0,5 11 192 0 0,9 3-256 0 0,12 3 32 0 0,10-1 1504 0 0,7-1-224 0 0,12-2-1184 0 0,12 6-96 0 0,17 2 0 0 0,16 5 0 0 0,21 0-320 0 0,18-3-128 0 0,15-3-128 0 0,17-4-160 0 0,15-2-224 0 0,5-3-96 0 0,0 0-224 0 0,-5-9-256 0 0,-4 6-704 0 0,-11 1-1056 0 0,-26 9 2720 0 0</inkml:trace>
</inkml:ink>
</file>

<file path=ppt/ink/ink2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7"/>
    </inkml:context>
    <inkml:brush xml:id="br0">
      <inkml:brushProperty name="width" value="0.1" units="cm"/>
      <inkml:brushProperty name="height" value="0.1" units="cm"/>
    </inkml:brush>
  </inkml:definitions>
  <inkml:trace contextRef="#ctx0" brushRef="#br0">29258 10982 863 0 0,'-7'0'8160'0'0,"-9"0"-5632"0"0,-8 0-1856 0 0,-14 0-32 0 0,-8 7 0 0 0,-9 9-64 0 0,-2 8-96 0 0,2 7 0 0 0,4 6-64 0 0,3 2-320 0 0,10 2-96 0 0,18-6-1152 0 0,20-9 544 0 0,22-9-384 0 0,16-8-96 0 0,14-4-32 0 0,5-11 160 0 0,0-11 128 0 0,-4-9 256 0 0,-3-7 288 0 0,-3-5-32 0 0,-11-3 320 0 0,-10 0 64 0 0,-4 5 192 0 0,-5 4 96 0 0,-5 12 4032 0 0,1 18-3712 0 0,0 15-320 0 0,-4 13-256 0 0,5 1 0 0 0,-2 4-64 0 0,6-5-128 0 0,5-5-128 0 0,7-7-416 0 0,3-6-640 0 0,12-4-672 0 0,10-3-896 0 0,10-9-1152 0 0,-6-2 4000 0 0</inkml:trace>
</inkml:ink>
</file>

<file path=ppt/ink/ink2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8"/>
    </inkml:context>
    <inkml:brush xml:id="br0">
      <inkml:brushProperty name="width" value="0.1" units="cm"/>
      <inkml:brushProperty name="height" value="0.1" units="cm"/>
    </inkml:brush>
  </inkml:definitions>
  <inkml:trace contextRef="#ctx0" brushRef="#br0">29687 11194 1503 0 0,'-7'0'8480'0'0,"-9"0"-7424"0"0,-2 7-416 0 0,-4 9-160 0 0,-6 8-64 0 0,-4 8 96 0 0,2 4 32 0 0,1 10-128 0 0,-2 4 64 0 0,-3 1-160 0 0,4-3-32 0 0,8-2-160 0 0,8-1-64 0 0,12-10-96 0 0,21-10-32 0 0,20-9-128 0 0,17-15-256 0 0,13-13-96 0 0,9-13-224 0 0,10-14-320 0 0,5-15-480 0 0,-1-12-320 0 0,-8-8 0 0 0,-6-12 256 0 0,-8-5 544 0 0,-10 0 352 0 0,-16-6 288 0 0,-7 1 448 0 0,-11 3 32 0 0,-9-4 160 0 0,-8 2 192 0 0,-6 3 352 0 0,-2 4-416 0 0,-3 3 224 0 0,0 10-32 0 0,0 10-64 0 0,-6 9 384 0 0,-2 8 128 0 0,-6 5-256 0 0,-8 10 544 0 0,2 4 0 0 0,-4 7 1408 0 0,4 13-2432 0 0,5 23 32 0 0,5 22-96 0 0,5 25 0 0 0,4 23 128 0 0,2 17-256 0 0,1 13 0 0 0,1 6 0 0 0,0 3-32 0 0,7-5 0 0 0,9-2-32 0 0,8-8-32 0 0,13-15-128 0 0,14-17-224 0 0,12-21-224 0 0,9-20-128 0 0,11-16-576 0 0,6-11-480 0 0,8-14-832 0 0,1-13-512 0 0,-17-2 3168 0 0</inkml:trace>
</inkml:ink>
</file>

<file path=ppt/ink/ink2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49"/>
    </inkml:context>
    <inkml:brush xml:id="br0">
      <inkml:brushProperty name="width" value="0.1" units="cm"/>
      <inkml:brushProperty name="height" value="0.1" units="cm"/>
    </inkml:brush>
  </inkml:definitions>
  <inkml:trace contextRef="#ctx0" brushRef="#br0">29580 10644 3295 0 0,'0'-7'8768'0'0,"14"-8"-8736"0"0,11-3-32 0 0,15-4 0 0 0,14-6 0 0 0,11-5 0 0 0,16 4-128 0 0,7 0-288 0 0,9-3-544 0 0,9-2-608 0 0,-1-2-800 0 0,-4 5-800 0 0,-19 8 3168 0 0</inkml:trace>
</inkml:ink>
</file>

<file path=ppt/ink/ink2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0"/>
    </inkml:context>
    <inkml:brush xml:id="br0">
      <inkml:brushProperty name="width" value="0.1" units="cm"/>
      <inkml:brushProperty name="height" value="0.1" units="cm"/>
    </inkml:brush>
  </inkml:definitions>
  <inkml:trace contextRef="#ctx0" brushRef="#br0">30397 10624 1407 0 0,'-6'21'10688'0'0,"-10"13"-9824"0"0,-2 7 0 0 0,3 5-416 0 0,3 0 608 0 0,11-8-512 0 0,12-9-480 0 0,11-11-256 0 0,9-14-192 0 0,5-15-192 0 0,4-6-224 0 0,-5-7-64 0 0,-8-5 32 0 0,-10-6-32 0 0,-6-3 32 0 0,-6-1 640 0 0,-4-2 64 0 0,-8 6 32 0 0,-4 3 96 0 0,1 0 736 0 0,8 5-640 0 0,12 0 128 0 0,10 6 32 0 0,16 5 96 0 0,9 6 64 0 0,9 5-64 0 0,4 9 32 0 0,4 12-96 0 0,-1 2 224 0 0,-4 6-192 0 0,-5 5-64 0 0,-11 4 128 0 0,-6-3-64 0 0,-9 0 0 0 0,-9 2 416 0 0,-7 2 160 0 0,-6 2 448 0 0,-9-5-1024 0 0,-12-8-96 0 0,-9-8 96 0 0,-7-6-128 0 0,2-12-32 0 0,6-18-96 0 0,8-13-64 0 0,6-15 0 0 0,5-11-192 0 0,18-10-256 0 0,19-7-832 0 0,26-10-1280 0 0,30-11-2336 0 0,41-16-3776 0 0,-2 12 8672 0 0</inkml:trace>
</inkml:ink>
</file>

<file path=ppt/ink/ink2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1"/>
    </inkml:context>
    <inkml:brush xml:id="br0">
      <inkml:brushProperty name="width" value="0.1" units="cm"/>
      <inkml:brushProperty name="height" value="0.1" units="cm"/>
    </inkml:brush>
  </inkml:definitions>
  <inkml:trace contextRef="#ctx0" brushRef="#br0">15875 10239 479 0 0,'7'0'4288'0'0,"9"0"-4864"0"0,15 0-32 0 0,9 0-608 0 0,12 0-1151 0 0,-3 0 2367 0 0</inkml:trace>
</inkml:ink>
</file>

<file path=ppt/ink/ink2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2"/>
    </inkml:context>
    <inkml:brush xml:id="br0">
      <inkml:brushProperty name="width" value="0.1" units="cm"/>
      <inkml:brushProperty name="height" value="0.1" units="cm"/>
    </inkml:brush>
  </inkml:definitions>
  <inkml:trace contextRef="#ctx0" brushRef="#br0">16298 9578 383 0 0,'7'0'5792'0'0,"9"0"-5952"0"0,8 0-160 0 0,15 0-512 0 0,13 0-1024 0 0,-2 0 1856 0 0</inkml:trace>
</inkml:ink>
</file>

<file path=ppt/ink/ink2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3"/>
    </inkml:context>
    <inkml:brush xml:id="br0">
      <inkml:brushProperty name="width" value="0.1" units="cm"/>
      <inkml:brushProperty name="height" value="0.1" units="cm"/>
    </inkml:brush>
  </inkml:definitions>
  <inkml:trace contextRef="#ctx0" brushRef="#br0">16457 8652 255 0 0,'7'0'5760'0'0,"9"0"-6208"0"0,8 0-192 0 0,14 0-992 0 0,1 0 1632 0 0</inkml:trace>
</inkml:ink>
</file>

<file path=ppt/ink/ink2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4"/>
    </inkml:context>
    <inkml:brush xml:id="br0">
      <inkml:brushProperty name="width" value="0.1" units="cm"/>
      <inkml:brushProperty name="height" value="0.1" units="cm"/>
    </inkml:brush>
  </inkml:definitions>
  <inkml:trace contextRef="#ctx0" brushRef="#br0">16166 10610 1407 0 0,'7'0'2912'0'0,"9"0"-2784"0"0,8 0-96 0 0,7 0-32 0 0,6 0-160 0 0,2 0-512 0 0,9 0-896 0 0,-4 0 1568 0 0</inkml:trace>
</inkml:ink>
</file>

<file path=ppt/ink/ink2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5"/>
    </inkml:context>
    <inkml:brush xml:id="br0">
      <inkml:brushProperty name="width" value="0.1" units="cm"/>
      <inkml:brushProperty name="height" value="0.1" units="cm"/>
    </inkml:brush>
  </inkml:definitions>
  <inkml:trace contextRef="#ctx0" brushRef="#br0">16060 11721 383 0 0,'7'0'2496'0'0,"9"0"-3968"0"0,1 0 1472 0 0</inkml:trace>
</inkml:ink>
</file>

<file path=ppt/ink/ink2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6"/>
    </inkml:context>
    <inkml:brush xml:id="br0">
      <inkml:brushProperty name="width" value="0.1" units="cm"/>
      <inkml:brushProperty name="height" value="0.1" units="cm"/>
    </inkml:brush>
  </inkml:definitions>
  <inkml:trace contextRef="#ctx0" brushRef="#br0">13309 8943 191 0 0,'6'0'6304'0'0,"10"0"-6304"0"0,9 0 0 0 0,6 7 0 0 0,5 2 0 0 0,4-1 0 0 0,7 6-160 0 0,4 0-128 0 0,-1-2-32 0 0,6 3-384 0 0,-8 0 704 0 0</inkml:trace>
</inkml:ink>
</file>

<file path=ppt/ink/ink2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7"/>
    </inkml:context>
    <inkml:brush xml:id="br0">
      <inkml:brushProperty name="width" value="0.1" units="cm"/>
      <inkml:brushProperty name="height" value="0.1" units="cm"/>
    </inkml:brush>
  </inkml:definitions>
  <inkml:trace contextRef="#ctx0" brushRef="#br0">13044 9308 31 0 0,'0'-6'8960'0'0,"7"-3"-8832"0"0,9-7-32 0 0,8 0-64 0 0,7 3 0 0 0,6-4-32 0 0,9 1 0 0 0,4-3 0 0 0,0 1-32 0 0,-1-2 32 0 0,-3 1-32 0 0,5-2 0 0 0,0 2 0 0 0,6 4-64 0 0,-1-2 0 0 0,4 3-32 0 0,5-5 0 0 0,-1 2-96 0 0,1-3 32 0 0,4 2-96 0 0,4-3 96 0 0,-4 2 32 0 0,-7-2 64 0 0,-7 2 96 0 0,-7 4-32 0 0,-4-1 32 0 0,-9 1 0 0 0</inkml:trace>
</inkml:ink>
</file>

<file path=ppt/ink/ink2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8"/>
    </inkml:context>
    <inkml:brush xml:id="br0">
      <inkml:brushProperty name="width" value="0.1" units="cm"/>
      <inkml:brushProperty name="height" value="0.1" units="cm"/>
    </inkml:brush>
  </inkml:definitions>
  <inkml:trace contextRef="#ctx0" brushRef="#br0">13980 8745 671 0 0,'0'-6'7584'0'0,"13"-4"-6432"0"0,12 2-1152 0 0,8 1 0 0 0,6 2 0 0 0,2 2 0 0 0,1 1-64 0 0,1 2 32 0 0,-1 0-224 0 0,-7 7-1792 0 0,-16 2 2016 0 0,-19 7 32 0 0,-15 7-128 0 0,-13 0 64 0 0,-8 2 64 0 0,-5 5 0 0 0,-1-4-32 0 0,-2 1 32 0 0,1 3 0 0 0,7 2 0 0 0,3 4-160 0 0,1-5-96 0 0,5-1 64 0 0,1-6 32 0 0,5 1 192 0 0,5-5-32 0 0</inkml:trace>
</inkml:ink>
</file>

<file path=ppt/ink/ink2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59"/>
    </inkml:context>
    <inkml:brush xml:id="br0">
      <inkml:brushProperty name="width" value="0.1" units="cm"/>
      <inkml:brushProperty name="height" value="0.1" units="cm"/>
    </inkml:brush>
  </inkml:definitions>
  <inkml:trace contextRef="#ctx0" brushRef="#br0">12965 9912 95 0 0,'6'0'6752'0'0,"10"0"-6688"0"0,9 0-64 0 0,6 0 0 0 0,12-7 0 0 0,12-2 0 0 0,11-6 0 0 0,7-1 32 0 0,5-5-32 0 0,3 2 0 0 0,1-3 0 0 0,0 3 0 0 0,0-3 0 0 0,-1 2-32 0 0,7-1 32 0 0,2 2-32 0 0,-2-3-96 0 0,-1 3 32 0 0,-2-2-224 0 0,-2 3-96 0 0,-8-4-32 0 0,-4 4 0 0 0,-7 3-32 0 0,-7-1 32 0 0,-7 1 128 0 0,-5 4 128 0 0,-3 3 0 0 0,-2-4-128 0 0,-2 1-64 0 0,1 2-96 0 0,-1 2-96 0 0,1 3 96 0 0,-6 1 480 0 0</inkml:trace>
</inkml:ink>
</file>

<file path=ppt/ink/ink2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0"/>
    </inkml:context>
    <inkml:brush xml:id="br0">
      <inkml:brushProperty name="width" value="0.1" units="cm"/>
      <inkml:brushProperty name="height" value="0.1" units="cm"/>
    </inkml:brush>
  </inkml:definitions>
  <inkml:trace contextRef="#ctx0" brushRef="#br0">14203 9340 95 0 0,'-7'0'8384'0'0,"5"0"-7488"0"0,9 0-896 0 0,11 0 0 0 0,8 0-64 0 0,7 0 64 0 0,-2 7-64 0 0,1 2 32 0 0,-6 6-192 0 0,-14 8 128 0 0,-15 6 64 0 0,-15-1 0 0 0,-10 1-32 0 0,-8-5 0 0 0,3 1-64 0 0,0 3 64 0 0,-2-3 0 0 0,6 0-32 0 0,1-3 32 0 0,-2 0 0 0 0,4 5-448 0 0,7-4 512 0 0</inkml:trace>
</inkml:ink>
</file>

<file path=ppt/ink/ink2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1"/>
    </inkml:context>
    <inkml:brush xml:id="br0">
      <inkml:brushProperty name="width" value="0.1" units="cm"/>
      <inkml:brushProperty name="height" value="0.1" units="cm"/>
    </inkml:brush>
  </inkml:definitions>
  <inkml:trace contextRef="#ctx0" brushRef="#br0">12991 10454 31 0 0,'7'0'4992'0'0,"9"0"-4832"0"0,8 0-64 0 0,7 0-32 0 0,6-7-64 0 0,2-2 32 0 0,2 1-32 0 0,1 1 0 0 0,-1-5 0 0 0,1 0-32 0 0,-1 2 32 0 0,6-5-32 0 0,3 1 0 0 0,5 3 32 0 0,1-4-64 0 0,-2 1 64 0 0,2 2 0 0 0,0-3 0 0 0,-4 1 0 0 0,3-4 0 0 0,-1 1-64 0 0,4 4 0 0 0,-1-4-96 0 0,-3 2 32 0 0,-5 4-64 0 0,-3-4 32 0 0,-3 1 96 0 0,-2 3 0 0 0,-8-4 64 0 0,-3 1 0 0 0,1 3 0 0 0,1-3-160 0 0,3 0-128 0 0,1 2-1376 0 0,2 5 544 0 0,1 2 33 0 0,-6 2 1087 0 0</inkml:trace>
</inkml:ink>
</file>

<file path=ppt/ink/ink2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2"/>
    </inkml:context>
    <inkml:brush xml:id="br0">
      <inkml:brushProperty name="width" value="0.1" units="cm"/>
      <inkml:brushProperty name="height" value="0.1" units="cm"/>
    </inkml:brush>
  </inkml:definitions>
  <inkml:trace contextRef="#ctx0" brushRef="#br0">14021 9948 223 0 0,'-14'0'2176'0'0,"-11"0"-512"0"0,6 0-768 0 0,12 0-864 0 0,15 0 0 0 0,19 0 32 0 0,12 0 32 0 0,13 0-64 0 0,4 0-32 0 0,0 0 0 0 0,-4 0 0 0 0,-9 7-160 0 0,-13 9 384 0 0,-19 8-192 0 0,-17 8 32 0 0,-14 4-64 0 0,-12-3 0 0 0,-6-1 0 0 0,-4-6 0 0 0,-1 0 0 0 0,0-5-32 0 0,6 1 0 0 0,4 3-32 0 0,7 5-192 0 0,1-4 128 0 0,5 2-288 0 0,6 2-1664 0 0,12-4 864 0 0,6-6 1216 0 0</inkml:trace>
</inkml:ink>
</file>

<file path=ppt/ink/ink2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3"/>
    </inkml:context>
    <inkml:brush xml:id="br0">
      <inkml:brushProperty name="width" value="0.1" units="cm"/>
      <inkml:brushProperty name="height" value="0.1" units="cm"/>
    </inkml:brush>
  </inkml:definitions>
  <inkml:trace contextRef="#ctx0" brushRef="#br0">12912 11262 351 0 0,'6'0'5344'0'0,"10"0"-5344"0"0,2-7 0 0 0,4-2 0 0 0,6 1 0 0 0,4 1 0 0 0,4-5 0 0 0,3 0-32 0 0,1-5 32 0 0,8 0 0 0 0,2 4 0 0 0,-1-4 0 0 0,6 2 0 0 0,-1-4 0 0 0,5 2 0 0 0,-1 3 32 0 0,3-2-64 0 0,-2 1 32 0 0,2-3-32 0 0,-2 1 32 0 0,3-4 0 0 0,-3 3-32 0 0,-5 3-32 0 0,-4-1 32 0 0,-4 1 0 0 0,-3 3-64 0 0,-3 4 0 0 0,7-3 0 0 0,1-1-96 0 0,0 3 0 0 0,4-5 0 0 0,2 1 64 0 0,-3 2 32 0 0,4-4 0 0 0,-1 1 32 0 0,-2 3 32 0 0,-4 3-96 0 0,-3-4-64 0 0,-2 0-224 0 0,-2 3-384 0 0,-1 2 448 0 0,-1 2 64 0 0,1 3-736 0 0,-8 1 1024 0 0</inkml:trace>
</inkml:ink>
</file>

<file path=ppt/ink/ink2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4"/>
    </inkml:context>
    <inkml:brush xml:id="br0">
      <inkml:brushProperty name="width" value="0.1" units="cm"/>
      <inkml:brushProperty name="height" value="0.1" units="cm"/>
    </inkml:brush>
  </inkml:definitions>
  <inkml:trace contextRef="#ctx0" brushRef="#br0">14161 10636 319 0 0,'-7'0'4128'0'0,"5"0"-1952"0"0,9 0-2144 0 0,11 0 128 0 0,8 0-32 0 0,7 0-128 0 0,5 0-32 0 0,-4 7-32 0 0,-9 9 352 0 0,-7 8-192 0 0,-15 1-64 0 0,-13 2-32 0 0,-6 4 32 0 0,-7 3-32 0 0,-6 3-32 0 0,-5-5-64 0 0,-4-2 32 0 0,-2 2-32 0 0,6 2 0 0 0,2-5 32 0 0,6-1 32 0 0,1 2-96 0 0,5 3-64 0 0,-1-5 192 0 0,2-7 0 0 0</inkml:trace>
</inkml:ink>
</file>

<file path=ppt/ink/ink2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5"/>
    </inkml:context>
    <inkml:brush xml:id="br0">
      <inkml:brushProperty name="width" value="0.1" units="cm"/>
      <inkml:brushProperty name="height" value="0.1" units="cm"/>
    </inkml:brush>
  </inkml:definitions>
  <inkml:trace contextRef="#ctx0" brushRef="#br0">12991 11936 223 0 0,'7'0'5024'0'0,"9"-7"-4960"0"0,8-2-64 0 0,14 0 64 0 0,8 2-64 0 0,8-4 0 0 0,10-1 0 0 0,7 1 0 0 0,12 4-64 0 0,12-5 32 0 0,4 0-64 0 0,-2 2 0 0 0,-3-4 0 0 0,-5 1 32 0 0,-3-5 0 0 0,-10 1 32 0 0,-4-4 0 0 0,-8 2 32 0 0,-7-2-32 0 0,-8 2 32 0 0,-4 4 0 0 0,-4-2-64 0 0,-1 2-256 0 0,-2 4 128 0 0,1 3-288 0 0,-1 3 128 0 0,1 3-2496 0 0,-6 1 2848 0 0</inkml:trace>
</inkml:ink>
</file>

<file path=ppt/ink/ink2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6"/>
    </inkml:context>
    <inkml:brush xml:id="br0">
      <inkml:brushProperty name="width" value="0.1" units="cm"/>
      <inkml:brushProperty name="height" value="0.1" units="cm"/>
    </inkml:brush>
  </inkml:definitions>
  <inkml:trace contextRef="#ctx0" brushRef="#br0">14088 11456 575 0 0,'-7'0'3424'0'0,"12"0"-1600"0"0,11 0-1664 0 0,10 0-160 0 0,8 0 0 0 0,4 7 0 0 0,3 2 0 0 0,1 0 0 0 0,-7 5-64 0 0,-9 6 96 0 0,-9 8-64 0 0,-7 5-64 0 0,-12-3 64 0 0,-13 0 32 0 0,-11 3 0 0 0,-7-6-96 0 0,2 0-64 0 0,-1 3 0 0 0,-2 2-224 0 0,5 3 160 0 0,1 2-224 0 0,5 2 288 0 0,0-6-96 0 0,3-2-32 0 0,6 1-1536 0 0,4-5 1824 0 0</inkml:trace>
</inkml:ink>
</file>

<file path=ppt/ink/ink2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7"/>
    </inkml:context>
    <inkml:brush xml:id="br0">
      <inkml:brushProperty name="width" value="0.1" units="cm"/>
      <inkml:brushProperty name="height" value="0.1" units="cm"/>
    </inkml:brush>
  </inkml:definitions>
  <inkml:trace contextRef="#ctx0" brushRef="#br0">12885 12490 255 0 0,'0'-7'4512'0'0,"7"-2"-4096"0"0,9 1-448 0 0,8 1 64 0 0,8 2-64 0 0,4 2 0 0 0,3 1 0 0 0,2 1 32 0 0,1 1 0 0 0,0 1-64 0 0,-1-1 96 0 0,0 0-64 0 0,0-6 32 0 0,-1-3 0 0 0,0 1 0 0 0,0 1 0 0 0,0 2 0 0 0,0 2 0 0 0,0 1 0 0 0,0-5 32 0 0,-1-2-32 0 0,1 0 0 0 0,0 3 0 0 0,0-6 0 0 0,0 1-32 0 0,0 1 32 0 0,0 2 0 0 0,0 3-928 0 0,0 3 640 0 0,0 0-416 0 0,0 2-1216 0 0,-7 0 1920 0 0</inkml:trace>
</inkml:ink>
</file>

<file path=ppt/ink/ink2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8"/>
    </inkml:context>
    <inkml:brush xml:id="br0">
      <inkml:brushProperty name="width" value="0.1" units="cm"/>
      <inkml:brushProperty name="height" value="0.1" units="cm"/>
    </inkml:brush>
  </inkml:definitions>
  <inkml:trace contextRef="#ctx0" brushRef="#br0">13664 12238 607 0 0,'0'-7'2624'0'0,"7"-2"-2272"0"0,8 0-128 0 0,10 2-96 0 0,6 3-96 0 0,6 0 64 0 0,2 3-64 0 0,2 0-32 0 0,-6 8 416 0 0,-16 9-160 0 0,-18 2-224 0 0,-9 5-32 0 0,-10 5 0 0 0,-9 4-128 0 0,-6-2 32 0 0,-5-1-64 0 0,-2 3-64 0 0,-2 2-128 0 0,7 2-640 0 0,9 2-1184 0 0,9-6 2176 0 0</inkml:trace>
</inkml:ink>
</file>

<file path=ppt/ink/ink2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69"/>
    </inkml:context>
    <inkml:brush xml:id="br0">
      <inkml:brushProperty name="width" value="0.1" units="cm"/>
      <inkml:brushProperty name="height" value="0.1" units="cm"/>
    </inkml:brush>
  </inkml:definitions>
  <inkml:trace contextRef="#ctx0" brushRef="#br0">20558 7938 223 0 0,'7'0'416'0'0,"9"0"-416"0"0,8 0 32 0 0,8 0-32 0 0,4 0 0 0 0,3 6-160 0 0,9 3-96 0 0,3 0 1 0 0,-8-2 255 0 0</inkml:trace>
</inkml:ink>
</file>

<file path=ppt/ink/ink2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70"/>
    </inkml:context>
    <inkml:brush xml:id="br0">
      <inkml:brushProperty name="width" value="0.1" units="cm"/>
      <inkml:brushProperty name="height" value="0.1" units="cm"/>
    </inkml:brush>
  </inkml:definitions>
  <inkml:trace contextRef="#ctx0" brushRef="#br0">20907 7858 0 0 0,'7'0'1375'0'0,"8"0"-1311"0"0,10 0 192 0 0,6 0-96 0 0,5 0-64 0 0,4 0 288 0 0,1 0 160 0 0,-6 7-160 0 0,-9 9 1152 0 0,-16 1-1440 0 0,-10 6-128 0 0,-11 4 0 0 0,-17-1-96 0 0,-5 1-96 0 0,-3-4-64 0 0,-2 1-192 0 0,6 4-160 0 0,0 3-160 0 0,7 3 96 0 0,0 3-288 0 0,5-5 992 0 0</inkml:trace>
</inkml:ink>
</file>

<file path=ppt/ink/ink2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21T08:46:58.771"/>
    </inkml:context>
    <inkml:brush xml:id="br0">
      <inkml:brushProperty name="width" value="0.1" units="cm"/>
      <inkml:brushProperty name="height" value="0.1" units="cm"/>
    </inkml:brush>
  </inkml:definitions>
  <inkml:trace contextRef="#ctx0" brushRef="#br0">19028 12861 511 0 0,'-7'0'3872'0'0,"-9"0"-2944"0"0,-8 0-864 0 0,-8 0-64 0 0,-4 0 32 0 0,3 7 32 0 0,1 2-32 0 0,6 7-32 0 0,0 0 32 0 0,-1 4 32 0 0,-4 6-64 0 0,3 5 32 0 0,1-3-32 0 0,4 1 0 0 0,-1-5 0 0 0,4 1 0 0 0,5 2 0 0 0,-1-2 0 0 0,2 0 0 0 0,3 3 0 0 0,-3 4 32 0 0,0 3 0 0 0,3 2-32 0 0,4 2 0 0 0,2 1 0 0 0,-4 0 0 0 0,-1 1 0 0 0,1 0-32 0 0,3-1 32 0 0,2 0 0 0 0,1 0 0 0 0,2 1 0 0 0,1-1 0 0 0,0-1 0 0 0,0 1-32 0 0,1 0 32 0 0,-1 0 0 0 0,0 0 0 0 0,7-7 0 0 0,2-2 0 0 0,0 0 32 0 0,5 2 32 0 0,0 2 0 0 0,4-4-32 0 0,0-2 32 0 0,-4 1 32 0 0,3-3-64 0 0,-2-1 0 0 0,4-4 64 0 0,-2 0 128 0 0,3-2-128 0 0,6-6 128 0 0,-3 2-96 0 0,2-1 0 0 0,4 2 96 0 0,4 0-64 0 0,2-4-32 0 0,3 3-32 0 0,1-2 96 0 0,1-2-128 0 0,1-4 96 0 0,-1-3-32 0 0,1-3-96 0 0,-1-1 0 0 0,1-1-32 0 0,-1-1 32 0 0,0 1-32 0 0,7 6 32 0 0,2 2 64 0 0,-1 1-32 0 0,-1-3-32 0 0,-2-1-32 0 0,5-2 64 0 0,0-1 32 0 0,6-2-32 0 0,0 1 0 0 0,-3-2-64 0 0,-3 1 32 0 0,3 0 0 0 0,-1-1-32 0 0,-2 1 64 0 0,4 0-32 0 0,-1 0-32 0 0,5 0 0 0 0,-1 0 64 0 0,3 0-32 0 0,-1 0 0 0 0,2 0-32 0 0,-2 0 0 0 0,3 0 0 0 0,-3-7 32 0 0,-5-2-32 0 0,3 0 0 0 0,-2 2 0 0 0,-4 3 0 0 0,4-6 32 0 0,-2-1-32 0 0,-2 2 0 0 0,-3-5 0 0 0,-4 0 32 0 0,-1-4-32 0 0,-2 1 0 0 0,-1-4 64 0 0,-1 2-64 0 0,0 5 0 0 0,7-3 0 0 0,3-5 0 0 0,-1 1-32 0 0,-1-2 32 0 0,-2 2 0 0 0,-2-2 32 0 0,-2 3-32 0 0,-7-1 64 0 0,-3 1 32 0 0,0-1 0 0 0,-5-4-32 0 0,-1 1 0 0 0,-3-1-64 0 0,0-3 64 0 0,-3-4-32 0 0,-6-3 96 0 0,-3-10-32 0 0,2-3 32 0 0,-1-1-96 0 0,-2-5 0 0 0,4-1 0 0 0,1 3 32 0 0,-4-4-64 0 0,-2 1 0 0 0,-3 3 0 0 0,4 4 96 0 0,2 3 320 0 0,-3 2 96 0 0,-1 2-448 0 0,-3 1 0 0 0,-8 8-64 0 0,-4 2 64 0 0,-7-1 32 0 0,-8-2-96 0 0,-7 6 0 0 0,2-1 0 0 0,-1 5-32 0 0,-3 7 32 0 0,5-2 0 0 0,-1 4-64 0 0,-1-4 64 0 0,-4 1 32 0 0,-2-2-32 0 0,-2 1-32 0 0,-2-3 32 0 0,-1 3 0 0 0,7-4 32 0 0,1-3-32 0 0,0 1 0 0 0,-1 6 0 0 0,4-2-32 0 0,1 3 32 0 0,-2 5 0 0 0,5-4 0 0 0,-1 3-32 0 0,-3 2 32 0 0,-2 3 0 0 0,3-3 0 0 0,0 0 0 0 0,-3 1 0 0 0,-1 3 0 0 0,-4 3 0 0 0,-1-5 0 0 0,-2-1-32 0 0,-1 1 64 0 0,0 2-32 0 0,-1 3 0 0 0,1 1 0 0 0,6-5 0 0 0,3-1-32 0 0,-1 1 32 0 0,-1 1-32 0 0,-2 3 64 0 0,-2 1-32 0 0,-1 1 0 0 0,-1 2-32 0 0,-1 0 32 0 0,0 0-32 0 0,-1 1 0 0 0,1-1 32 0 0,0 1-64 0 0,0-1 64 0 0,0 0-96 0 0,0 0 64 0 0,6 7 32 0 0,4 2-32 0 0,-2-1 0 0 0,-1-1 0 0 0,-2 5 32 0 0,-2 0-32 0 0,-1-2 32 0 0,-1 5 0 0 0,-1-1 0 0 0,0-3 0 0 0,-1 4-32 0 0,1-1-64 0 0,0-2 0 0 0,6 3 32 0 0,3-1 32 0 0,0-3 0 0 0,-2 4 32 0 0,-2-1 0 0 0,-2-3-32 0 0,6 4 32 0 0,0-1-32 0 0,0-3 0 0 0,5 3 32 0 0,-1 0-32 0 0,-1-2 0 0 0,-4-4-32 0 0,4 3 64 0 0,0 1 32 0 0,-2-2-32 0 0,-3 3 0 0 0,-2 1 0 0 0,-2-3-32 0 0,4 4 32 0 0,3-1 0 0 0,-2-3 0 0 0,-1 4 0 0 0,-3-1 0 0 0,-1-3 0 0 0,5 4-32 0 0,1-1 32 0 0,0-3 32 0 0,-2-3-32 0 0,4 4-32 0 0,1 0 32 0 0,-2-3 32 0 0,4 5-4320 0 0,14 0-96 0 0,8-3 4384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2DCE9-2FC2-48A5-87BF-A62DD4A1411A}"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33ECCC-F233-4BBF-96F7-DB97EE3FE135}" type="slidenum">
              <a:rPr lang="en-GB" smtClean="0"/>
              <a:t>‹#›</a:t>
            </a:fld>
            <a:endParaRPr lang="en-GB"/>
          </a:p>
        </p:txBody>
      </p:sp>
    </p:spTree>
    <p:extLst>
      <p:ext uri="{BB962C8B-B14F-4D97-AF65-F5344CB8AC3E}">
        <p14:creationId xmlns:p14="http://schemas.microsoft.com/office/powerpoint/2010/main" val="2564749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A3486FA7-470E-463F-B357-8F9FEBE3E8F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0023AA36-6CF6-4AF6-A732-5922D9017B57}" type="slidenum">
              <a:rPr lang="en-GB" altLang="en-US" sz="1200">
                <a:latin typeface="Times New Roman" panose="02020603050405020304" pitchFamily="18" charset="0"/>
              </a:rPr>
              <a:pPr/>
              <a:t>2</a:t>
            </a:fld>
            <a:endParaRPr lang="en-GB" altLang="en-US" sz="1200">
              <a:latin typeface="Times New Roman" panose="02020603050405020304" pitchFamily="18" charset="0"/>
            </a:endParaRPr>
          </a:p>
        </p:txBody>
      </p:sp>
      <p:sp>
        <p:nvSpPr>
          <p:cNvPr id="7171" name="Rectangle 2">
            <a:extLst>
              <a:ext uri="{FF2B5EF4-FFF2-40B4-BE49-F238E27FC236}">
                <a16:creationId xmlns:a16="http://schemas.microsoft.com/office/drawing/2014/main" id="{08179C8D-E753-478F-A253-507E50A319D3}"/>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08BD9D3D-78E9-40BC-8627-3A49570EF20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4FAB3A9F-DD52-4E03-A8DF-8B037D4112C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456146F-5303-480E-9180-60BCA852EAEC}" type="slidenum">
              <a:rPr lang="en-GB" altLang="en-US" sz="1200">
                <a:latin typeface="Times New Roman" panose="02020603050405020304" pitchFamily="18" charset="0"/>
              </a:rPr>
              <a:pPr/>
              <a:t>3</a:t>
            </a:fld>
            <a:endParaRPr lang="en-GB" altLang="en-US" sz="1200">
              <a:latin typeface="Times New Roman" panose="02020603050405020304" pitchFamily="18" charset="0"/>
            </a:endParaRPr>
          </a:p>
        </p:txBody>
      </p:sp>
      <p:sp>
        <p:nvSpPr>
          <p:cNvPr id="11267" name="Rectangle 2">
            <a:extLst>
              <a:ext uri="{FF2B5EF4-FFF2-40B4-BE49-F238E27FC236}">
                <a16:creationId xmlns:a16="http://schemas.microsoft.com/office/drawing/2014/main" id="{4C144345-9488-4EA8-BC7E-C24A755D91C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C62A60A5-8462-4ECF-A885-01AAB4E67E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Project appraisal</a:t>
            </a:r>
            <a:r>
              <a:rPr lang="en-GB" altLang="en-US"/>
              <a:t> is the process of assessing, in a structured way, the case for proceeding with a </a:t>
            </a:r>
            <a:r>
              <a:rPr lang="en-GB" altLang="en-US" b="1"/>
              <a:t>project</a:t>
            </a:r>
            <a:r>
              <a:rPr lang="en-GB" altLang="en-US"/>
              <a:t> or proposal, or the </a:t>
            </a:r>
            <a:r>
              <a:rPr lang="en-GB" altLang="en-US" b="1"/>
              <a:t>project's</a:t>
            </a:r>
            <a:r>
              <a:rPr lang="en-GB" altLang="en-US"/>
              <a:t> viability. It often involves comparing various options, using economic </a:t>
            </a:r>
            <a:r>
              <a:rPr lang="en-GB" altLang="en-US" b="1"/>
              <a:t>appraisal</a:t>
            </a:r>
            <a:r>
              <a:rPr lang="en-GB" altLang="en-US"/>
              <a:t> or some other decision analysis technique.</a:t>
            </a: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2850A5FC-8237-4E32-9239-372DF559BA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6AA1D1C-0299-4C2D-9DBB-ECDEA83019CE}"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
        <p:nvSpPr>
          <p:cNvPr id="13315" name="Rectangle 2">
            <a:extLst>
              <a:ext uri="{FF2B5EF4-FFF2-40B4-BE49-F238E27FC236}">
                <a16:creationId xmlns:a16="http://schemas.microsoft.com/office/drawing/2014/main" id="{028B05E4-01BD-4026-89FE-38E1C1861C54}"/>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1EA50421-87F5-4C32-B698-DC7BE4E5A9D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a:extLst>
              <a:ext uri="{FF2B5EF4-FFF2-40B4-BE49-F238E27FC236}">
                <a16:creationId xmlns:a16="http://schemas.microsoft.com/office/drawing/2014/main" id="{8871C806-3B55-4AFE-9BB4-33E00E5C05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46EE32D-8446-46D5-A578-D06A37F75704}"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
        <p:nvSpPr>
          <p:cNvPr id="107523" name="Rectangle 2">
            <a:extLst>
              <a:ext uri="{FF2B5EF4-FFF2-40B4-BE49-F238E27FC236}">
                <a16:creationId xmlns:a16="http://schemas.microsoft.com/office/drawing/2014/main" id="{E0A6F5CE-8132-40F1-9ABC-6958B322FBB7}"/>
              </a:ext>
            </a:extLst>
          </p:cNvPr>
          <p:cNvSpPr>
            <a:spLocks noGrp="1" noRot="1" noChangeAspect="1" noChangeArrowheads="1" noTextEdit="1"/>
          </p:cNvSpPr>
          <p:nvPr>
            <p:ph type="sldImg"/>
          </p:nvPr>
        </p:nvSpPr>
        <p:spPr>
          <a:ln/>
        </p:spPr>
      </p:sp>
      <p:sp>
        <p:nvSpPr>
          <p:cNvPr id="107524" name="Rectangle 3">
            <a:extLst>
              <a:ext uri="{FF2B5EF4-FFF2-40B4-BE49-F238E27FC236}">
                <a16:creationId xmlns:a16="http://schemas.microsoft.com/office/drawing/2014/main" id="{CBE5AA06-E599-4132-B0FB-C8F1A9D31A9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extLst>
      <p:ext uri="{BB962C8B-B14F-4D97-AF65-F5344CB8AC3E}">
        <p14:creationId xmlns:p14="http://schemas.microsoft.com/office/powerpoint/2010/main" val="1636993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526C06F-8F0E-4A11-8180-129481A26B1C}"/>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803AAFDB-7E18-48AA-8499-2D85A5B8F8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Which Projects?</a:t>
            </a:r>
          </a:p>
          <a:p>
            <a:r>
              <a:rPr lang="en-GB" altLang="en-US">
                <a:latin typeface="Arial" panose="020B0604020202020204" pitchFamily="34" charset="0"/>
              </a:rPr>
              <a:t>There needs to be procedure that enables the organisation to decide how projects are selected, based on the following:</a:t>
            </a:r>
            <a:endParaRPr lang="en-GB" altLang="en-US" b="1">
              <a:latin typeface="Arial" panose="020B0604020202020204" pitchFamily="34" charset="0"/>
            </a:endParaRPr>
          </a:p>
          <a:p>
            <a:pPr lvl="1"/>
            <a:r>
              <a:rPr lang="en-GB" altLang="en-US" b="1">
                <a:latin typeface="Arial" panose="020B0604020202020204" pitchFamily="34" charset="0"/>
              </a:rPr>
              <a:t> Company Strategy</a:t>
            </a:r>
          </a:p>
          <a:p>
            <a:pPr lvl="2"/>
            <a:r>
              <a:rPr lang="en-GB" altLang="en-US">
                <a:latin typeface="Arial" panose="020B0604020202020204" pitchFamily="34" charset="0"/>
              </a:rPr>
              <a:t>There is a need to conform to the organisation’s marketing strategy.  In the automotive industry this uses methods, such as affordable breakdown structure (ABS) to review the overall justification.  There is also a need to ensure that there is an acceptable return on sales (ROS) for the production product.</a:t>
            </a:r>
            <a:endParaRPr lang="en-GB" altLang="en-US" b="1">
              <a:latin typeface="Arial" panose="020B0604020202020204" pitchFamily="34" charset="0"/>
            </a:endParaRPr>
          </a:p>
          <a:p>
            <a:pPr lvl="1"/>
            <a:r>
              <a:rPr lang="en-GB" altLang="en-US" b="1">
                <a:latin typeface="Arial" panose="020B0604020202020204" pitchFamily="34" charset="0"/>
              </a:rPr>
              <a:t> Specifications</a:t>
            </a:r>
            <a:endParaRPr lang="en-GB" altLang="en-US">
              <a:latin typeface="Arial" panose="020B0604020202020204" pitchFamily="34" charset="0"/>
            </a:endParaRPr>
          </a:p>
          <a:p>
            <a:pPr lvl="2"/>
            <a:r>
              <a:rPr lang="en-GB" altLang="en-US">
                <a:latin typeface="Arial" panose="020B0604020202020204" pitchFamily="34" charset="0"/>
              </a:rPr>
              <a:t> Define the scope (deliverables), budget and timescale</a:t>
            </a:r>
          </a:p>
          <a:p>
            <a:pPr lvl="2"/>
            <a:r>
              <a:rPr lang="en-GB" altLang="en-US">
                <a:latin typeface="Arial" panose="020B0604020202020204" pitchFamily="34" charset="0"/>
              </a:rPr>
              <a:t> Start date</a:t>
            </a:r>
          </a:p>
          <a:p>
            <a:pPr lvl="2"/>
            <a:r>
              <a:rPr lang="en-GB" altLang="en-US">
                <a:latin typeface="Arial" panose="020B0604020202020204" pitchFamily="34" charset="0"/>
              </a:rPr>
              <a:t> End date</a:t>
            </a:r>
          </a:p>
          <a:p>
            <a:pPr lvl="2"/>
            <a:r>
              <a:rPr lang="en-GB" altLang="en-US">
                <a:latin typeface="Arial" panose="020B0604020202020204" pitchFamily="34" charset="0"/>
              </a:rPr>
              <a:t> Milestones (or gateways)</a:t>
            </a:r>
          </a:p>
          <a:p>
            <a:pPr lvl="1"/>
            <a:r>
              <a:rPr lang="en-GB" altLang="en-US" b="1">
                <a:latin typeface="Arial" panose="020B0604020202020204" pitchFamily="34" charset="0"/>
              </a:rPr>
              <a:t> Resources identified</a:t>
            </a:r>
            <a:endParaRPr lang="en-GB" altLang="en-US">
              <a:latin typeface="Arial" panose="020B0604020202020204" pitchFamily="34" charset="0"/>
            </a:endParaRPr>
          </a:p>
          <a:p>
            <a:pPr lvl="2"/>
            <a:r>
              <a:rPr lang="en-GB" altLang="en-US">
                <a:latin typeface="Arial" panose="020B0604020202020204" pitchFamily="34" charset="0"/>
              </a:rPr>
              <a:t>Identify the resources available in the organisation, including sub-contractors other external influence on resources involved</a:t>
            </a:r>
          </a:p>
          <a:p>
            <a:pPr lvl="2"/>
            <a:r>
              <a:rPr lang="en-GB" altLang="en-US">
                <a:latin typeface="Arial" panose="020B0604020202020204" pitchFamily="34" charset="0"/>
              </a:rPr>
              <a:t>Assess the project team's competence and experience</a:t>
            </a:r>
          </a:p>
        </p:txBody>
      </p:sp>
    </p:spTree>
    <p:extLst>
      <p:ext uri="{BB962C8B-B14F-4D97-AF65-F5344CB8AC3E}">
        <p14:creationId xmlns:p14="http://schemas.microsoft.com/office/powerpoint/2010/main" val="3086842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9</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8880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29911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9680463-C355-449E-8046-2E8CE2738FE3}"/>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3A08A1A5-939C-424E-A284-E98CE8839F2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example, assuming a discount rate of 5%, the net present value of $2,000 ten years from now is $1,227.83. So if someone offered you $1,000 now or $2,000 ten years from now, you'd pick the latter because its net present value is higher. A </a:t>
            </a:r>
            <a:r>
              <a:rPr lang="en-GB" altLang="en-US" b="1">
                <a:latin typeface="Arial" panose="020B0604020202020204" pitchFamily="34" charset="0"/>
              </a:rPr>
              <a:t>decision tree</a:t>
            </a:r>
            <a:r>
              <a:rPr lang="en-GB" altLang="en-US">
                <a:latin typeface="Arial" panose="020B0604020202020204" pitchFamily="34" charset="0"/>
              </a:rPr>
              <a:t> is a graph that uses a branching </a:t>
            </a:r>
            <a:r>
              <a:rPr lang="en-GB" altLang="en-US" b="1">
                <a:latin typeface="Arial" panose="020B0604020202020204" pitchFamily="34" charset="0"/>
              </a:rPr>
              <a:t>method</a:t>
            </a:r>
            <a:r>
              <a:rPr lang="en-GB" altLang="en-US">
                <a:latin typeface="Arial" panose="020B0604020202020204" pitchFamily="34" charset="0"/>
              </a:rPr>
              <a:t> to illustrate every possible outcome of a decision.</a:t>
            </a:r>
          </a:p>
          <a:p>
            <a:endParaRPr lang="en-GB" altLang="en-US">
              <a:latin typeface="Arial" panose="020B0604020202020204" pitchFamily="34" charset="0"/>
            </a:endParaRPr>
          </a:p>
          <a:p>
            <a:r>
              <a:rPr lang="en-GB" altLang="en-US" i="1">
                <a:latin typeface="Arial" panose="020B0604020202020204" pitchFamily="34" charset="0"/>
              </a:rPr>
              <a:t>Scoring Model</a:t>
            </a:r>
            <a:br>
              <a:rPr lang="en-GB" altLang="en-US"/>
            </a:br>
            <a:br>
              <a:rPr lang="en-GB" altLang="en-US"/>
            </a:br>
            <a:r>
              <a:rPr lang="en-GB" altLang="en-US">
                <a:latin typeface="Arial" panose="020B0604020202020204" pitchFamily="34" charset="0"/>
              </a:rPr>
              <a:t>The scoring model is an objective technique wherein the project selection committee lists relevant criteria, weighs them according to their importance and their priorities and then adds the weighted values. Once the scoring of these projects is completed, the project with the highest score is chosen.</a:t>
            </a:r>
            <a:br>
              <a:rPr lang="en-GB" altLang="en-US"/>
            </a:br>
            <a:br>
              <a:rPr lang="en-GB" altLang="en-US"/>
            </a:br>
            <a:r>
              <a:rPr lang="en-GB" altLang="en-US" i="1">
                <a:latin typeface="Arial" panose="020B0604020202020204" pitchFamily="34" charset="0"/>
              </a:rPr>
              <a:t>Payback Period</a:t>
            </a:r>
            <a:br>
              <a:rPr lang="en-GB" altLang="en-US"/>
            </a:br>
            <a:br>
              <a:rPr lang="en-GB" altLang="en-US"/>
            </a:br>
            <a:r>
              <a:rPr lang="en-GB" altLang="en-US">
                <a:latin typeface="Arial" panose="020B0604020202020204" pitchFamily="34" charset="0"/>
              </a:rPr>
              <a:t>​The Payback Period is the ratio of the total cash to the average per period cash. In simpler terms, it is the time necessary to recover the cost invested in the project.</a:t>
            </a:r>
            <a:br>
              <a:rPr lang="en-GB" altLang="en-US"/>
            </a:br>
            <a:br>
              <a:rPr lang="en-GB" altLang="en-US"/>
            </a:br>
            <a:r>
              <a:rPr lang="en-GB" altLang="en-US">
                <a:latin typeface="Arial" panose="020B0604020202020204" pitchFamily="34" charset="0"/>
              </a:rPr>
              <a:t>The Payback Period is a basic project selection method. As the name suggests, the payback period takes into consideration the payback period of an investment.  It is the time frame that is required for the return on an investment to repay the original cost that was invested. The calculation for payback is pretty simple.</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t>http://www.simplilearn.com/project-selection-methods-article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pPr>
            <a:r>
              <a:rPr lang="en-US" dirty="0"/>
              <a:t>In the above example, we can see that the project CFs turn positive between years two and three. To find the exact point in time we use a simple pro rata/straight-line approach: the payback is at 2 years + (*3,000 / 4,000) = 2.75 years or 2 years and 9 months (0.75 x 12).</a:t>
            </a:r>
          </a:p>
          <a:p>
            <a:pPr>
              <a:spcBef>
                <a:spcPts val="600"/>
              </a:spcBef>
            </a:pPr>
            <a:r>
              <a:rPr lang="en-US" dirty="0"/>
              <a:t>Note when you insert the time periods, you begin with T0/Y0 = now, as that is normally when the initial outlay/investment is made.</a:t>
            </a:r>
          </a:p>
          <a:p>
            <a:pPr>
              <a:spcBef>
                <a:spcPts val="600"/>
              </a:spcBef>
            </a:pPr>
            <a:r>
              <a:rPr lang="en-US" dirty="0"/>
              <a:t>* We can see in the example that at the end of year 2 we are still minus 3,000, but in the next year we have a positive CF of 4,000. Using a straight-line approach, we must ‘hit’ the BEP at 3,000 / 4,000. In other words, 2 years + 3 / 4.</a:t>
            </a:r>
          </a:p>
          <a:p>
            <a:pPr>
              <a:spcBef>
                <a:spcPts val="600"/>
              </a:spcBef>
            </a:pPr>
            <a:r>
              <a:rPr lang="en-US" dirty="0"/>
              <a:t> Payback = 2.75 years</a:t>
            </a:r>
            <a:endParaRPr lang="en-GB" dirty="0"/>
          </a:p>
          <a:p>
            <a:endParaRPr lang="en-GB" dirty="0"/>
          </a:p>
        </p:txBody>
      </p:sp>
      <p:sp>
        <p:nvSpPr>
          <p:cNvPr id="4" name="Slide Number Placeholder 3"/>
          <p:cNvSpPr>
            <a:spLocks noGrp="1"/>
          </p:cNvSpPr>
          <p:nvPr>
            <p:ph type="sldNum" sz="quarter" idx="5"/>
          </p:nvPr>
        </p:nvSpPr>
        <p:spPr/>
        <p:txBody>
          <a:bodyPr/>
          <a:lstStyle/>
          <a:p>
            <a:fld id="{B9CB06F5-EA11-4E85-98BD-5C6768D1CA5C}" type="slidenum">
              <a:rPr lang="en-GB" smtClean="0"/>
              <a:t>14</a:t>
            </a:fld>
            <a:endParaRPr lang="en-GB" dirty="0"/>
          </a:p>
        </p:txBody>
      </p:sp>
    </p:spTree>
    <p:extLst>
      <p:ext uri="{BB962C8B-B14F-4D97-AF65-F5344CB8AC3E}">
        <p14:creationId xmlns:p14="http://schemas.microsoft.com/office/powerpoint/2010/main" val="2425074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CB06F5-EA11-4E85-98BD-5C6768D1CA5C}" type="slidenum">
              <a:rPr lang="en-GB" smtClean="0"/>
              <a:t>15</a:t>
            </a:fld>
            <a:endParaRPr lang="en-GB" dirty="0"/>
          </a:p>
        </p:txBody>
      </p:sp>
    </p:spTree>
    <p:extLst>
      <p:ext uri="{BB962C8B-B14F-4D97-AF65-F5344CB8AC3E}">
        <p14:creationId xmlns:p14="http://schemas.microsoft.com/office/powerpoint/2010/main" val="2867048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06525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CB06F5-EA11-4E85-98BD-5C6768D1CA5C}" type="slidenum">
              <a:rPr lang="en-GB" smtClean="0"/>
              <a:t>24</a:t>
            </a:fld>
            <a:endParaRPr lang="en-GB" dirty="0"/>
          </a:p>
        </p:txBody>
      </p:sp>
    </p:spTree>
    <p:extLst>
      <p:ext uri="{BB962C8B-B14F-4D97-AF65-F5344CB8AC3E}">
        <p14:creationId xmlns:p14="http://schemas.microsoft.com/office/powerpoint/2010/main" val="3778302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CB06F5-EA11-4E85-98BD-5C6768D1CA5C}" type="slidenum">
              <a:rPr lang="en-GB" smtClean="0"/>
              <a:pPr/>
              <a:t>26</a:t>
            </a:fld>
            <a:endParaRPr lang="en-GB" dirty="0"/>
          </a:p>
        </p:txBody>
      </p:sp>
    </p:spTree>
    <p:extLst>
      <p:ext uri="{BB962C8B-B14F-4D97-AF65-F5344CB8AC3E}">
        <p14:creationId xmlns:p14="http://schemas.microsoft.com/office/powerpoint/2010/main" val="243322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4FAE50E8-447E-48CC-8727-F346FC1145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66C95A0-9A49-4A6E-968E-7B8949CC478B}"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
        <p:nvSpPr>
          <p:cNvPr id="70659" name="Rectangle 2050">
            <a:extLst>
              <a:ext uri="{FF2B5EF4-FFF2-40B4-BE49-F238E27FC236}">
                <a16:creationId xmlns:a16="http://schemas.microsoft.com/office/drawing/2014/main" id="{5A9325E6-15CC-4C88-A165-EDAE1A198A68}"/>
              </a:ext>
            </a:extLst>
          </p:cNvPr>
          <p:cNvSpPr>
            <a:spLocks noGrp="1" noRot="1" noChangeAspect="1" noChangeArrowheads="1" noTextEdit="1"/>
          </p:cNvSpPr>
          <p:nvPr>
            <p:ph type="sldImg"/>
          </p:nvPr>
        </p:nvSpPr>
        <p:spPr>
          <a:ln/>
        </p:spPr>
      </p:sp>
      <p:sp>
        <p:nvSpPr>
          <p:cNvPr id="70660" name="Rectangle 2051">
            <a:extLst>
              <a:ext uri="{FF2B5EF4-FFF2-40B4-BE49-F238E27FC236}">
                <a16:creationId xmlns:a16="http://schemas.microsoft.com/office/drawing/2014/main" id="{B2247173-93D6-4330-ADF5-51EB9CFA62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78F3CD3-FC83-43CD-836B-CFA0AF4902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6F1BE15-05ED-437B-91EF-8D387348BBDC}"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
        <p:nvSpPr>
          <p:cNvPr id="72707" name="Rectangle 2">
            <a:extLst>
              <a:ext uri="{FF2B5EF4-FFF2-40B4-BE49-F238E27FC236}">
                <a16:creationId xmlns:a16="http://schemas.microsoft.com/office/drawing/2014/main" id="{E5526647-31FA-49D1-B467-B720A01F303D}"/>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BE3F7DE2-4906-4155-BB35-B78B68AC06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57B6E6B-2AFF-44A3-96C3-6AE988A7D1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775C168-2F72-4C05-ABB5-6D1BADDB8927}" type="slidenum">
              <a:rPr lang="en-GB" altLang="en-US" sz="1200">
                <a:latin typeface="Times New Roman" panose="02020603050405020304" pitchFamily="18" charset="0"/>
              </a:rPr>
              <a:pPr/>
              <a:t>32</a:t>
            </a:fld>
            <a:endParaRPr lang="en-GB" altLang="en-US" sz="1200">
              <a:latin typeface="Times New Roman" panose="02020603050405020304" pitchFamily="18" charset="0"/>
            </a:endParaRPr>
          </a:p>
        </p:txBody>
      </p:sp>
      <p:sp>
        <p:nvSpPr>
          <p:cNvPr id="44035" name="Rectangle 2">
            <a:extLst>
              <a:ext uri="{FF2B5EF4-FFF2-40B4-BE49-F238E27FC236}">
                <a16:creationId xmlns:a16="http://schemas.microsoft.com/office/drawing/2014/main" id="{7D4F6964-C879-4D16-9ECC-899044A2095D}"/>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1A63155-F0F5-43FE-B13C-6D4F908CA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80154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D450959-9C75-4DEB-A3EF-07A2C534DD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45B34C5-6721-4987-801E-2A7D587EDDB5}" type="slidenum">
              <a:rPr lang="en-GB" altLang="en-US" sz="1200">
                <a:latin typeface="Times New Roman" panose="02020603050405020304" pitchFamily="18" charset="0"/>
              </a:rPr>
              <a:pPr/>
              <a:t>33</a:t>
            </a:fld>
            <a:endParaRPr lang="en-GB" altLang="en-US" sz="1200">
              <a:latin typeface="Times New Roman" panose="02020603050405020304" pitchFamily="18" charset="0"/>
            </a:endParaRPr>
          </a:p>
        </p:txBody>
      </p:sp>
      <p:sp>
        <p:nvSpPr>
          <p:cNvPr id="46083" name="Rectangle 2">
            <a:extLst>
              <a:ext uri="{FF2B5EF4-FFF2-40B4-BE49-F238E27FC236}">
                <a16:creationId xmlns:a16="http://schemas.microsoft.com/office/drawing/2014/main" id="{A42F0605-2EA1-451E-AB00-2256BEDD9591}"/>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9ED616D8-0928-48BF-A20D-1DF15BA1E4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D1EE7DEB-86A9-4B3E-8611-E86C51C447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B26C5DE-A770-4201-8E68-3E40C70BAE81}"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
        <p:nvSpPr>
          <p:cNvPr id="48131" name="Rectangle 2">
            <a:extLst>
              <a:ext uri="{FF2B5EF4-FFF2-40B4-BE49-F238E27FC236}">
                <a16:creationId xmlns:a16="http://schemas.microsoft.com/office/drawing/2014/main" id="{1473D541-1FC2-4A20-83BB-2541D5E190B8}"/>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54C75327-151D-4182-8FAD-4F18D8BA64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FDAF4824-ACF0-4B59-8263-325A748FDD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152E3E0-6447-45EC-B1FC-0E255744828F}" type="slidenum">
              <a:rPr lang="en-GB" altLang="en-US" sz="1200">
                <a:latin typeface="Times New Roman" panose="02020603050405020304" pitchFamily="18" charset="0"/>
              </a:rPr>
              <a:pPr/>
              <a:t>35</a:t>
            </a:fld>
            <a:endParaRPr lang="en-GB" altLang="en-US" sz="1200">
              <a:latin typeface="Times New Roman" panose="02020603050405020304" pitchFamily="18" charset="0"/>
            </a:endParaRPr>
          </a:p>
        </p:txBody>
      </p:sp>
      <p:sp>
        <p:nvSpPr>
          <p:cNvPr id="50179" name="Rectangle 2">
            <a:extLst>
              <a:ext uri="{FF2B5EF4-FFF2-40B4-BE49-F238E27FC236}">
                <a16:creationId xmlns:a16="http://schemas.microsoft.com/office/drawing/2014/main" id="{ACE503E2-6E0D-4655-9D6C-B20F15A71A3E}"/>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6B85061D-4A20-4574-B2DA-AB256B2C06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36</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51850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37</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133251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38</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530414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39</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234716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40</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137802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41</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661909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42</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07111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43</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070009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44</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245378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45</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522562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C7C9ACE6-767F-47F3-B575-DF45E2E3D12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CD2048C-9564-4289-88D5-A472DC3C00FE}" type="slidenum">
              <a:rPr lang="en-GB" altLang="en-US" sz="1200">
                <a:latin typeface="Times New Roman" panose="02020603050405020304" pitchFamily="18" charset="0"/>
              </a:rPr>
              <a:pPr/>
              <a:t>46</a:t>
            </a:fld>
            <a:endParaRPr lang="en-GB" altLang="en-US" sz="1200">
              <a:latin typeface="Times New Roman" panose="02020603050405020304" pitchFamily="18" charset="0"/>
            </a:endParaRPr>
          </a:p>
        </p:txBody>
      </p:sp>
      <p:sp>
        <p:nvSpPr>
          <p:cNvPr id="15363" name="Rectangle 2">
            <a:extLst>
              <a:ext uri="{FF2B5EF4-FFF2-40B4-BE49-F238E27FC236}">
                <a16:creationId xmlns:a16="http://schemas.microsoft.com/office/drawing/2014/main" id="{D74CC501-512C-4A5D-9180-CBB53447230C}"/>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BB709F4-1B1C-4D79-81BA-AB3DE7BC7A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086722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16B0CD4A-3301-445F-80D8-53165290DA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93E3843-1563-46E2-B5AF-53D308366304}" type="slidenum">
              <a:rPr lang="en-GB" altLang="en-US" sz="1200">
                <a:latin typeface="Times New Roman" panose="02020603050405020304" pitchFamily="18" charset="0"/>
              </a:rPr>
              <a:pPr/>
              <a:t>47</a:t>
            </a:fld>
            <a:endParaRPr lang="en-GB" altLang="en-US" sz="1200">
              <a:latin typeface="Times New Roman" panose="02020603050405020304" pitchFamily="18" charset="0"/>
            </a:endParaRPr>
          </a:p>
        </p:txBody>
      </p:sp>
      <p:sp>
        <p:nvSpPr>
          <p:cNvPr id="76803" name="Rectangle 2">
            <a:extLst>
              <a:ext uri="{FF2B5EF4-FFF2-40B4-BE49-F238E27FC236}">
                <a16:creationId xmlns:a16="http://schemas.microsoft.com/office/drawing/2014/main" id="{F2EB1F70-E15A-4FCB-BE05-EA609C85B9EA}"/>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11D8A8FB-5C13-4378-B5A4-3D926E90B74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8AA9FFA7-6E95-4399-87C8-75A1B6054D0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20A2628-5013-4B77-B4EE-E7C8D07A238F}" type="slidenum">
              <a:rPr lang="en-GB" altLang="en-US" sz="1200">
                <a:latin typeface="Times New Roman" panose="02020603050405020304" pitchFamily="18" charset="0"/>
              </a:rPr>
              <a:pPr/>
              <a:t>48</a:t>
            </a:fld>
            <a:endParaRPr lang="en-GB" altLang="en-US" sz="1200">
              <a:latin typeface="Times New Roman" panose="02020603050405020304" pitchFamily="18" charset="0"/>
            </a:endParaRPr>
          </a:p>
        </p:txBody>
      </p:sp>
      <p:sp>
        <p:nvSpPr>
          <p:cNvPr id="78851" name="Rectangle 2">
            <a:extLst>
              <a:ext uri="{FF2B5EF4-FFF2-40B4-BE49-F238E27FC236}">
                <a16:creationId xmlns:a16="http://schemas.microsoft.com/office/drawing/2014/main" id="{2CF5C3E7-5279-4160-8163-D8CFFA7384A7}"/>
              </a:ext>
            </a:extLst>
          </p:cNvPr>
          <p:cNvSpPr>
            <a:spLocks noGrp="1" noRot="1" noChangeAspect="1" noChangeArrowheads="1" noTextEdit="1"/>
          </p:cNvSpPr>
          <p:nvPr>
            <p:ph type="sldImg"/>
          </p:nvPr>
        </p:nvSpPr>
        <p:spPr>
          <a:ln/>
        </p:spPr>
      </p:sp>
      <p:sp>
        <p:nvSpPr>
          <p:cNvPr id="78852" name="Rectangle 3">
            <a:extLst>
              <a:ext uri="{FF2B5EF4-FFF2-40B4-BE49-F238E27FC236}">
                <a16:creationId xmlns:a16="http://schemas.microsoft.com/office/drawing/2014/main" id="{30B38562-84F2-4BBE-968A-4AA9762CCE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040EF1E3-957F-4594-8F9F-76C548C693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87BD531-6764-4B20-A921-DB30E407B558}" type="slidenum">
              <a:rPr lang="en-GB" altLang="en-US" sz="1200">
                <a:latin typeface="Times New Roman" panose="02020603050405020304" pitchFamily="18" charset="0"/>
              </a:rPr>
              <a:pPr/>
              <a:t>49</a:t>
            </a:fld>
            <a:endParaRPr lang="en-GB" altLang="en-US" sz="1200">
              <a:latin typeface="Times New Roman" panose="02020603050405020304" pitchFamily="18" charset="0"/>
            </a:endParaRPr>
          </a:p>
        </p:txBody>
      </p:sp>
      <p:sp>
        <p:nvSpPr>
          <p:cNvPr id="80899" name="Rectangle 2">
            <a:extLst>
              <a:ext uri="{FF2B5EF4-FFF2-40B4-BE49-F238E27FC236}">
                <a16:creationId xmlns:a16="http://schemas.microsoft.com/office/drawing/2014/main" id="{8322CE11-26C8-4D65-A198-B72FB72E2CE0}"/>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F0F8B973-42E6-4652-96D2-FC1FA72FD8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a:extLst>
              <a:ext uri="{FF2B5EF4-FFF2-40B4-BE49-F238E27FC236}">
                <a16:creationId xmlns:a16="http://schemas.microsoft.com/office/drawing/2014/main" id="{8129CB2D-944E-4EE6-B66A-254603FD47F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1DF3A50-D2F6-4200-9FB8-B2DA5E437545}" type="slidenum">
              <a:rPr lang="en-GB" altLang="en-US" sz="1200">
                <a:latin typeface="Times New Roman" panose="02020603050405020304" pitchFamily="18" charset="0"/>
              </a:rPr>
              <a:pPr/>
              <a:t>50</a:t>
            </a:fld>
            <a:endParaRPr lang="en-GB" altLang="en-US" sz="1200">
              <a:latin typeface="Times New Roman" panose="02020603050405020304" pitchFamily="18" charset="0"/>
            </a:endParaRPr>
          </a:p>
        </p:txBody>
      </p:sp>
      <p:sp>
        <p:nvSpPr>
          <p:cNvPr id="99331" name="Rectangle 2">
            <a:extLst>
              <a:ext uri="{FF2B5EF4-FFF2-40B4-BE49-F238E27FC236}">
                <a16:creationId xmlns:a16="http://schemas.microsoft.com/office/drawing/2014/main" id="{ED92EE6D-6993-470F-B094-7CF8307BDD0F}"/>
              </a:ext>
            </a:extLst>
          </p:cNvPr>
          <p:cNvSpPr>
            <a:spLocks noGrp="1" noRot="1" noChangeAspect="1" noChangeArrowheads="1" noTextEdit="1"/>
          </p:cNvSpPr>
          <p:nvPr>
            <p:ph type="sldImg"/>
          </p:nvPr>
        </p:nvSpPr>
        <p:spPr>
          <a:ln/>
        </p:spPr>
      </p:sp>
      <p:sp>
        <p:nvSpPr>
          <p:cNvPr id="99332" name="Rectangle 3">
            <a:extLst>
              <a:ext uri="{FF2B5EF4-FFF2-40B4-BE49-F238E27FC236}">
                <a16:creationId xmlns:a16="http://schemas.microsoft.com/office/drawing/2014/main" id="{DE599ADF-B678-4DF8-9501-934461ACB5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ACC8D80A-2D94-4A7F-A531-C63709FFC9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8E62F42-824E-4F4B-B988-FF672A46C625}" type="slidenum">
              <a:rPr lang="en-GB" altLang="en-US" sz="1200">
                <a:latin typeface="Times New Roman" panose="02020603050405020304" pitchFamily="18" charset="0"/>
              </a:rPr>
              <a:pPr/>
              <a:t>51</a:t>
            </a:fld>
            <a:endParaRPr lang="en-GB" altLang="en-US" sz="1200">
              <a:latin typeface="Times New Roman" panose="02020603050405020304" pitchFamily="18" charset="0"/>
            </a:endParaRPr>
          </a:p>
        </p:txBody>
      </p:sp>
      <p:sp>
        <p:nvSpPr>
          <p:cNvPr id="101379" name="Rectangle 2">
            <a:extLst>
              <a:ext uri="{FF2B5EF4-FFF2-40B4-BE49-F238E27FC236}">
                <a16:creationId xmlns:a16="http://schemas.microsoft.com/office/drawing/2014/main" id="{E799C42B-0C1C-41CA-AAEC-8A19DD9CCD64}"/>
              </a:ext>
            </a:extLst>
          </p:cNvPr>
          <p:cNvSpPr>
            <a:spLocks noGrp="1" noRot="1" noChangeAspect="1" noChangeArrowheads="1" noTextEdit="1"/>
          </p:cNvSpPr>
          <p:nvPr>
            <p:ph type="sldImg"/>
          </p:nvPr>
        </p:nvSpPr>
        <p:spPr>
          <a:ln/>
        </p:spPr>
      </p:sp>
      <p:sp>
        <p:nvSpPr>
          <p:cNvPr id="101380" name="Rectangle 3">
            <a:extLst>
              <a:ext uri="{FF2B5EF4-FFF2-40B4-BE49-F238E27FC236}">
                <a16:creationId xmlns:a16="http://schemas.microsoft.com/office/drawing/2014/main" id="{DCCEC081-B3BC-4664-A63F-055E2C20DB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3D4BFD65-B563-4DDC-A09A-A0539D2A7F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EC4264A-3E66-4133-B81A-7C3AFDC56CC3}" type="slidenum">
              <a:rPr lang="en-GB" altLang="en-US" sz="1200">
                <a:latin typeface="Times New Roman" panose="02020603050405020304" pitchFamily="18" charset="0"/>
              </a:rPr>
              <a:pPr/>
              <a:t>52</a:t>
            </a:fld>
            <a:endParaRPr lang="en-GB" altLang="en-US" sz="1200">
              <a:latin typeface="Times New Roman" panose="02020603050405020304" pitchFamily="18" charset="0"/>
            </a:endParaRPr>
          </a:p>
        </p:txBody>
      </p:sp>
      <p:sp>
        <p:nvSpPr>
          <p:cNvPr id="105475" name="Rectangle 1026">
            <a:extLst>
              <a:ext uri="{FF2B5EF4-FFF2-40B4-BE49-F238E27FC236}">
                <a16:creationId xmlns:a16="http://schemas.microsoft.com/office/drawing/2014/main" id="{8BE490FB-C1FE-4B8E-AEAB-AAC6038631EF}"/>
              </a:ext>
            </a:extLst>
          </p:cNvPr>
          <p:cNvSpPr>
            <a:spLocks noGrp="1" noRot="1" noChangeAspect="1" noChangeArrowheads="1" noTextEdit="1"/>
          </p:cNvSpPr>
          <p:nvPr>
            <p:ph type="sldImg"/>
          </p:nvPr>
        </p:nvSpPr>
        <p:spPr>
          <a:ln/>
        </p:spPr>
      </p:sp>
      <p:sp>
        <p:nvSpPr>
          <p:cNvPr id="105476" name="Rectangle 1027">
            <a:extLst>
              <a:ext uri="{FF2B5EF4-FFF2-40B4-BE49-F238E27FC236}">
                <a16:creationId xmlns:a16="http://schemas.microsoft.com/office/drawing/2014/main" id="{D1B110A1-B991-495D-8758-C9AF62B204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3D4BFD65-B563-4DDC-A09A-A0539D2A7F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EC4264A-3E66-4133-B81A-7C3AFDC56CC3}" type="slidenum">
              <a:rPr lang="en-GB" altLang="en-US" sz="1200">
                <a:latin typeface="Times New Roman" panose="02020603050405020304" pitchFamily="18" charset="0"/>
              </a:rPr>
              <a:pPr/>
              <a:t>53</a:t>
            </a:fld>
            <a:endParaRPr lang="en-GB" altLang="en-US" sz="1200">
              <a:latin typeface="Times New Roman" panose="02020603050405020304" pitchFamily="18" charset="0"/>
            </a:endParaRPr>
          </a:p>
        </p:txBody>
      </p:sp>
      <p:sp>
        <p:nvSpPr>
          <p:cNvPr id="105475" name="Rectangle 1026">
            <a:extLst>
              <a:ext uri="{FF2B5EF4-FFF2-40B4-BE49-F238E27FC236}">
                <a16:creationId xmlns:a16="http://schemas.microsoft.com/office/drawing/2014/main" id="{8BE490FB-C1FE-4B8E-AEAB-AAC6038631EF}"/>
              </a:ext>
            </a:extLst>
          </p:cNvPr>
          <p:cNvSpPr>
            <a:spLocks noGrp="1" noRot="1" noChangeAspect="1" noChangeArrowheads="1" noTextEdit="1"/>
          </p:cNvSpPr>
          <p:nvPr>
            <p:ph type="sldImg"/>
          </p:nvPr>
        </p:nvSpPr>
        <p:spPr>
          <a:ln/>
        </p:spPr>
      </p:sp>
      <p:sp>
        <p:nvSpPr>
          <p:cNvPr id="105476" name="Rectangle 1027">
            <a:extLst>
              <a:ext uri="{FF2B5EF4-FFF2-40B4-BE49-F238E27FC236}">
                <a16:creationId xmlns:a16="http://schemas.microsoft.com/office/drawing/2014/main" id="{D1B110A1-B991-495D-8758-C9AF62B204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04637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3759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462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61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039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238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5798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10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2797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6952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1986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5146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41350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524000"/>
            <a:ext cx="10363200" cy="4724400"/>
          </a:xfrm>
        </p:spPr>
        <p:txBody>
          <a:bodyPr/>
          <a:lstStyle/>
          <a:p>
            <a:pPr lvl="0"/>
            <a:endParaRPr lang="en-GB" noProof="0"/>
          </a:p>
        </p:txBody>
      </p:sp>
    </p:spTree>
    <p:extLst>
      <p:ext uri="{BB962C8B-B14F-4D97-AF65-F5344CB8AC3E}">
        <p14:creationId xmlns:p14="http://schemas.microsoft.com/office/powerpoint/2010/main" val="1958311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271244" y="125879"/>
            <a:ext cx="5572359" cy="535531"/>
          </a:xfrm>
        </p:spPr>
        <p:txBody>
          <a:bodyPr wrap="none" anchor="t" anchorCtr="0">
            <a:spAutoFit/>
          </a:bodyPr>
          <a:lstStyle>
            <a:lvl1pPr algn="l">
              <a:defRPr sz="3200">
                <a:solidFill>
                  <a:schemeClr val="bg1"/>
                </a:solidFill>
              </a:defRPr>
            </a:lvl1pPr>
          </a:lstStyle>
          <a:p>
            <a:r>
              <a:rPr lang="en-US" dirty="0"/>
              <a:t>Title of Business sub page</a:t>
            </a:r>
            <a:endParaRPr lang="en-GB" dirty="0"/>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271243" y="793820"/>
            <a:ext cx="10746585" cy="5838092"/>
          </a:xfrm>
          <a:prstGeom prst="rect">
            <a:avLst/>
          </a:prstGeom>
        </p:spPr>
        <p:txBody>
          <a:bodyPr/>
          <a:lstStyle>
            <a:lvl1pPr marL="0" indent="0" algn="l">
              <a:buNone/>
              <a:defRPr sz="2000">
                <a:solidFill>
                  <a:schemeClr val="accent2"/>
                </a:solidFill>
                <a:latin typeface="Montserrat" panose="00000500000000000000" pitchFamily="2"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Basic Content Page Layout</a:t>
            </a:r>
          </a:p>
          <a:p>
            <a:endParaRPr lang="en-GB" dirty="0"/>
          </a:p>
        </p:txBody>
      </p:sp>
    </p:spTree>
    <p:extLst>
      <p:ext uri="{BB962C8B-B14F-4D97-AF65-F5344CB8AC3E}">
        <p14:creationId xmlns:p14="http://schemas.microsoft.com/office/powerpoint/2010/main" val="18863314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Grey Basic Content Layout">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A9144107-26D5-4D81-A83B-9B7025DB144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0800000">
            <a:off x="654939" y="641985"/>
            <a:ext cx="354330" cy="177165"/>
          </a:xfrm>
          <a:prstGeom prst="rect">
            <a:avLst/>
          </a:prstGeom>
        </p:spPr>
      </p:pic>
      <p:sp>
        <p:nvSpPr>
          <p:cNvPr id="13" name="Subtitle 2">
            <a:extLst>
              <a:ext uri="{FF2B5EF4-FFF2-40B4-BE49-F238E27FC236}">
                <a16:creationId xmlns:a16="http://schemas.microsoft.com/office/drawing/2014/main" id="{98C5BBEB-87E5-40DD-85EF-3008E3BD7AEC}"/>
              </a:ext>
            </a:extLst>
          </p:cNvPr>
          <p:cNvSpPr>
            <a:spLocks noGrp="1"/>
          </p:cNvSpPr>
          <p:nvPr>
            <p:ph type="subTitle" idx="1" hasCustomPrompt="1"/>
          </p:nvPr>
        </p:nvSpPr>
        <p:spPr>
          <a:xfrm>
            <a:off x="1009269" y="1706655"/>
            <a:ext cx="9144000" cy="3352117"/>
          </a:xfrm>
          <a:prstGeom prst="rect">
            <a:avLst/>
          </a:prstGeom>
        </p:spPr>
        <p:txBody>
          <a:bodyPr/>
          <a:lstStyle>
            <a:lvl1pPr marL="0" indent="0" algn="l">
              <a:buNone/>
              <a:defRPr sz="1200">
                <a:solidFill>
                  <a:schemeClr val="accent2"/>
                </a:solidFill>
                <a:latin typeface="Montserrat" panose="00000500000000000000" pitchFamily="2"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Basic Content Page Layout (Secondary </a:t>
            </a:r>
            <a:r>
              <a:rPr lang="en-US" dirty="0" err="1"/>
              <a:t>Colours</a:t>
            </a:r>
            <a:r>
              <a:rPr lang="en-US" dirty="0"/>
              <a:t>)</a:t>
            </a:r>
            <a:br>
              <a:rPr lang="en-US" dirty="0"/>
            </a:br>
            <a:br>
              <a:rPr lang="en-US" dirty="0"/>
            </a:br>
            <a:r>
              <a:rPr lang="en-GB" dirty="0"/>
              <a:t>Please include the closing speech marks (yellow triangles) at the end of the page title and ensure they line up to the bottom right corner of the last word. If the triangles are not present, please copy and paste them from an existing slide.</a:t>
            </a:r>
          </a:p>
        </p:txBody>
      </p:sp>
      <p:sp>
        <p:nvSpPr>
          <p:cNvPr id="6" name="Title 1">
            <a:extLst>
              <a:ext uri="{FF2B5EF4-FFF2-40B4-BE49-F238E27FC236}">
                <a16:creationId xmlns:a16="http://schemas.microsoft.com/office/drawing/2014/main" id="{3792ED5E-FDE1-4B95-929E-1D8F6732943B}"/>
              </a:ext>
            </a:extLst>
          </p:cNvPr>
          <p:cNvSpPr>
            <a:spLocks noGrp="1"/>
          </p:cNvSpPr>
          <p:nvPr>
            <p:ph type="ctrTitle" hasCustomPrompt="1"/>
          </p:nvPr>
        </p:nvSpPr>
        <p:spPr>
          <a:xfrm>
            <a:off x="1009269" y="819151"/>
            <a:ext cx="2315057" cy="535531"/>
          </a:xfrm>
        </p:spPr>
        <p:txBody>
          <a:bodyPr wrap="none" anchor="t" anchorCtr="0">
            <a:spAutoFit/>
          </a:bodyPr>
          <a:lstStyle>
            <a:lvl1pPr algn="l">
              <a:defRPr sz="3200">
                <a:solidFill>
                  <a:schemeClr val="bg1"/>
                </a:solidFill>
              </a:defRPr>
            </a:lvl1pPr>
          </a:lstStyle>
          <a:p>
            <a:r>
              <a:rPr lang="en-US" dirty="0"/>
              <a:t>Title of page</a:t>
            </a:r>
            <a:endParaRPr lang="en-GB" dirty="0"/>
          </a:p>
        </p:txBody>
      </p:sp>
    </p:spTree>
    <p:extLst>
      <p:ext uri="{BB962C8B-B14F-4D97-AF65-F5344CB8AC3E}">
        <p14:creationId xmlns:p14="http://schemas.microsoft.com/office/powerpoint/2010/main" val="2330614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472272" y="465510"/>
            <a:ext cx="2315057" cy="535531"/>
          </a:xfrm>
        </p:spPr>
        <p:txBody>
          <a:bodyPr wrap="none" anchor="t" anchorCtr="0">
            <a:spAutoFit/>
          </a:bodyPr>
          <a:lstStyle>
            <a:lvl1pPr algn="l">
              <a:defRPr sz="3200">
                <a:solidFill>
                  <a:schemeClr val="bg1"/>
                </a:solidFill>
              </a:defRPr>
            </a:lvl1pPr>
          </a:lstStyle>
          <a:p>
            <a:r>
              <a:rPr lang="en-US" dirty="0"/>
              <a:t>Title of page</a:t>
            </a:r>
            <a:endParaRPr lang="en-GB" dirty="0"/>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472272" y="1115367"/>
            <a:ext cx="11314443" cy="5355771"/>
          </a:xfrm>
          <a:prstGeom prst="rect">
            <a:avLst/>
          </a:prstGeom>
        </p:spPr>
        <p:txBody>
          <a:bodyPr/>
          <a:lstStyle>
            <a:lvl1pPr marL="0" indent="0" algn="l">
              <a:buSzPct val="120000"/>
              <a:buFontTx/>
              <a:buNone/>
              <a:defRPr lang="en-GB" sz="2000" kern="1200" dirty="0">
                <a:solidFill>
                  <a:schemeClr val="accent2"/>
                </a:solidFill>
                <a:latin typeface="Montserrat" panose="00000500000000000000" pitchFamily="2" charset="0"/>
                <a:ea typeface="+mn-ea"/>
                <a:cs typeface="+mn-cs"/>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Basic Content Page Layout (Tiffany – Green)</a:t>
            </a:r>
            <a:br>
              <a:rPr lang="en-US" dirty="0"/>
            </a:br>
            <a:br>
              <a:rPr lang="en-US" dirty="0"/>
            </a:br>
            <a:r>
              <a:rPr lang="en-GB" dirty="0"/>
              <a:t>Please include the closing speech marks (yellow triangles) at the end of the page title and ensure they line up to the bottom right corner of the last word. If the triangles are not present, please copy and paste them from an existing slide.</a:t>
            </a:r>
          </a:p>
        </p:txBody>
      </p:sp>
    </p:spTree>
    <p:extLst>
      <p:ext uri="{BB962C8B-B14F-4D97-AF65-F5344CB8AC3E}">
        <p14:creationId xmlns:p14="http://schemas.microsoft.com/office/powerpoint/2010/main" val="2417551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07381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6" Type="http://schemas.openxmlformats.org/officeDocument/2006/relationships/customXml" Target="../ink/ink12.xml"/><Relationship Id="rId21" Type="http://schemas.openxmlformats.org/officeDocument/2006/relationships/image" Target="../media/image187.png"/><Relationship Id="rId42" Type="http://schemas.openxmlformats.org/officeDocument/2006/relationships/customXml" Target="../ink/ink20.xml"/><Relationship Id="rId47" Type="http://schemas.openxmlformats.org/officeDocument/2006/relationships/image" Target="../media/image200.png"/><Relationship Id="rId63" Type="http://schemas.openxmlformats.org/officeDocument/2006/relationships/image" Target="../media/image208.png"/><Relationship Id="rId68" Type="http://schemas.openxmlformats.org/officeDocument/2006/relationships/customXml" Target="../ink/ink33.xml"/><Relationship Id="rId2" Type="http://schemas.openxmlformats.org/officeDocument/2006/relationships/notesSlide" Target="../notesSlides/notesSlide12.xml"/><Relationship Id="rId16" Type="http://schemas.openxmlformats.org/officeDocument/2006/relationships/customXml" Target="../ink/ink7.xml"/><Relationship Id="rId29" Type="http://schemas.openxmlformats.org/officeDocument/2006/relationships/image" Target="../media/image191.png"/><Relationship Id="rId11" Type="http://schemas.openxmlformats.org/officeDocument/2006/relationships/image" Target="../media/image182.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195.png"/><Relationship Id="rId40" Type="http://schemas.openxmlformats.org/officeDocument/2006/relationships/customXml" Target="../ink/ink19.xml"/><Relationship Id="rId45" Type="http://schemas.openxmlformats.org/officeDocument/2006/relationships/image" Target="../media/image199.png"/><Relationship Id="rId53" Type="http://schemas.openxmlformats.org/officeDocument/2006/relationships/image" Target="../media/image203.png"/><Relationship Id="rId58" Type="http://schemas.openxmlformats.org/officeDocument/2006/relationships/customXml" Target="../ink/ink28.xml"/><Relationship Id="rId66" Type="http://schemas.openxmlformats.org/officeDocument/2006/relationships/customXml" Target="../ink/ink32.xml"/><Relationship Id="rId74" Type="http://schemas.openxmlformats.org/officeDocument/2006/relationships/customXml" Target="../ink/ink36.xml"/><Relationship Id="rId5" Type="http://schemas.openxmlformats.org/officeDocument/2006/relationships/image" Target="../media/image179.png"/><Relationship Id="rId61" Type="http://schemas.openxmlformats.org/officeDocument/2006/relationships/image" Target="../media/image207.png"/><Relationship Id="rId19" Type="http://schemas.openxmlformats.org/officeDocument/2006/relationships/image" Target="../media/image186.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90.png"/><Relationship Id="rId30" Type="http://schemas.openxmlformats.org/officeDocument/2006/relationships/customXml" Target="../ink/ink14.xml"/><Relationship Id="rId35" Type="http://schemas.openxmlformats.org/officeDocument/2006/relationships/image" Target="../media/image194.png"/><Relationship Id="rId43" Type="http://schemas.openxmlformats.org/officeDocument/2006/relationships/image" Target="../media/image198.png"/><Relationship Id="rId48" Type="http://schemas.openxmlformats.org/officeDocument/2006/relationships/customXml" Target="../ink/ink23.xml"/><Relationship Id="rId56" Type="http://schemas.openxmlformats.org/officeDocument/2006/relationships/customXml" Target="../ink/ink27.xml"/><Relationship Id="rId64" Type="http://schemas.openxmlformats.org/officeDocument/2006/relationships/customXml" Target="../ink/ink31.xml"/><Relationship Id="rId69" Type="http://schemas.openxmlformats.org/officeDocument/2006/relationships/image" Target="../media/image211.png"/><Relationship Id="rId8" Type="http://schemas.openxmlformats.org/officeDocument/2006/relationships/customXml" Target="../ink/ink3.xml"/><Relationship Id="rId51" Type="http://schemas.openxmlformats.org/officeDocument/2006/relationships/image" Target="../media/image202.png"/><Relationship Id="rId72" Type="http://schemas.openxmlformats.org/officeDocument/2006/relationships/customXml" Target="../ink/ink35.xml"/><Relationship Id="rId3" Type="http://schemas.openxmlformats.org/officeDocument/2006/relationships/image" Target="../media/image4.png"/><Relationship Id="rId12" Type="http://schemas.openxmlformats.org/officeDocument/2006/relationships/customXml" Target="../ink/ink5.xml"/><Relationship Id="rId17" Type="http://schemas.openxmlformats.org/officeDocument/2006/relationships/image" Target="../media/image185.png"/><Relationship Id="rId25" Type="http://schemas.openxmlformats.org/officeDocument/2006/relationships/image" Target="../media/image189.png"/><Relationship Id="rId33" Type="http://schemas.openxmlformats.org/officeDocument/2006/relationships/image" Target="../media/image193.png"/><Relationship Id="rId38" Type="http://schemas.openxmlformats.org/officeDocument/2006/relationships/customXml" Target="../ink/ink18.xml"/><Relationship Id="rId46" Type="http://schemas.openxmlformats.org/officeDocument/2006/relationships/customXml" Target="../ink/ink22.xml"/><Relationship Id="rId59" Type="http://schemas.openxmlformats.org/officeDocument/2006/relationships/image" Target="../media/image206.png"/><Relationship Id="rId67" Type="http://schemas.openxmlformats.org/officeDocument/2006/relationships/image" Target="../media/image210.png"/><Relationship Id="rId20" Type="http://schemas.openxmlformats.org/officeDocument/2006/relationships/customXml" Target="../ink/ink9.xml"/><Relationship Id="rId41" Type="http://schemas.openxmlformats.org/officeDocument/2006/relationships/image" Target="../media/image197.png"/><Relationship Id="rId54" Type="http://schemas.openxmlformats.org/officeDocument/2006/relationships/customXml" Target="../ink/ink26.xml"/><Relationship Id="rId62" Type="http://schemas.openxmlformats.org/officeDocument/2006/relationships/customXml" Target="../ink/ink30.xml"/><Relationship Id="rId70" Type="http://schemas.openxmlformats.org/officeDocument/2006/relationships/customXml" Target="../ink/ink34.xml"/><Relationship Id="rId75" Type="http://schemas.openxmlformats.org/officeDocument/2006/relationships/image" Target="../media/image214.png"/><Relationship Id="rId1" Type="http://schemas.openxmlformats.org/officeDocument/2006/relationships/slideLayout" Target="../slideLayouts/slideLayout14.xml"/><Relationship Id="rId6" Type="http://schemas.openxmlformats.org/officeDocument/2006/relationships/customXml" Target="../ink/ink2.xml"/><Relationship Id="rId15" Type="http://schemas.openxmlformats.org/officeDocument/2006/relationships/image" Target="../media/image184.png"/><Relationship Id="rId23" Type="http://schemas.openxmlformats.org/officeDocument/2006/relationships/image" Target="../media/image188.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201.png"/><Relationship Id="rId57" Type="http://schemas.openxmlformats.org/officeDocument/2006/relationships/image" Target="../media/image205.png"/><Relationship Id="rId10" Type="http://schemas.openxmlformats.org/officeDocument/2006/relationships/customXml" Target="../ink/ink4.xml"/><Relationship Id="rId31" Type="http://schemas.openxmlformats.org/officeDocument/2006/relationships/image" Target="../media/image192.png"/><Relationship Id="rId44" Type="http://schemas.openxmlformats.org/officeDocument/2006/relationships/customXml" Target="../ink/ink21.xml"/><Relationship Id="rId52" Type="http://schemas.openxmlformats.org/officeDocument/2006/relationships/customXml" Target="../ink/ink25.xml"/><Relationship Id="rId60" Type="http://schemas.openxmlformats.org/officeDocument/2006/relationships/customXml" Target="../ink/ink29.xml"/><Relationship Id="rId65" Type="http://schemas.openxmlformats.org/officeDocument/2006/relationships/image" Target="../media/image209.png"/><Relationship Id="rId73" Type="http://schemas.openxmlformats.org/officeDocument/2006/relationships/image" Target="../media/image213.png"/><Relationship Id="rId4" Type="http://schemas.openxmlformats.org/officeDocument/2006/relationships/customXml" Target="../ink/ink1.xml"/><Relationship Id="rId9" Type="http://schemas.openxmlformats.org/officeDocument/2006/relationships/image" Target="../media/image181.png"/><Relationship Id="rId13" Type="http://schemas.openxmlformats.org/officeDocument/2006/relationships/image" Target="../media/image183.png"/><Relationship Id="rId18" Type="http://schemas.openxmlformats.org/officeDocument/2006/relationships/customXml" Target="../ink/ink8.xml"/><Relationship Id="rId39" Type="http://schemas.openxmlformats.org/officeDocument/2006/relationships/image" Target="../media/image196.png"/><Relationship Id="rId34" Type="http://schemas.openxmlformats.org/officeDocument/2006/relationships/customXml" Target="../ink/ink16.xml"/><Relationship Id="rId50" Type="http://schemas.openxmlformats.org/officeDocument/2006/relationships/customXml" Target="../ink/ink24.xml"/><Relationship Id="rId55" Type="http://schemas.openxmlformats.org/officeDocument/2006/relationships/image" Target="../media/image204.png"/><Relationship Id="rId7" Type="http://schemas.openxmlformats.org/officeDocument/2006/relationships/image" Target="../media/image180.png"/><Relationship Id="rId71" Type="http://schemas.openxmlformats.org/officeDocument/2006/relationships/image" Target="../media/image212.png"/></Relationships>
</file>

<file path=ppt/slides/_rels/slide15.xml.rels><?xml version="1.0" encoding="UTF-8" standalone="yes"?>
<Relationships xmlns="http://schemas.openxmlformats.org/package/2006/relationships"><Relationship Id="rId26" Type="http://schemas.openxmlformats.org/officeDocument/2006/relationships/customXml" Target="../ink/ink46.xml"/><Relationship Id="rId21" Type="http://schemas.openxmlformats.org/officeDocument/2006/relationships/image" Target="../media/image222.png"/><Relationship Id="rId34" Type="http://schemas.openxmlformats.org/officeDocument/2006/relationships/customXml" Target="../ink/ink50.xml"/><Relationship Id="rId47" Type="http://schemas.openxmlformats.org/officeDocument/2006/relationships/image" Target="../media/image235.png"/><Relationship Id="rId50" Type="http://schemas.openxmlformats.org/officeDocument/2006/relationships/customXml" Target="../ink/ink54.xml"/><Relationship Id="rId68" Type="http://schemas.openxmlformats.org/officeDocument/2006/relationships/customXml" Target="../ink/ink56.xml"/><Relationship Id="rId97" Type="http://schemas.openxmlformats.org/officeDocument/2006/relationships/image" Target="../media/image260.png"/><Relationship Id="rId104" Type="http://schemas.openxmlformats.org/officeDocument/2006/relationships/customXml" Target="../ink/ink65.xml"/><Relationship Id="rId133" Type="http://schemas.openxmlformats.org/officeDocument/2006/relationships/image" Target="../media/image278.png"/><Relationship Id="rId7" Type="http://schemas.openxmlformats.org/officeDocument/2006/relationships/customXml" Target="../ink/ink39.xml"/><Relationship Id="rId92" Type="http://schemas.openxmlformats.org/officeDocument/2006/relationships/customXml" Target="../ink/ink62.xml"/><Relationship Id="rId2" Type="http://schemas.openxmlformats.org/officeDocument/2006/relationships/notesSlide" Target="../notesSlides/notesSlide13.xml"/><Relationship Id="rId29" Type="http://schemas.openxmlformats.org/officeDocument/2006/relationships/image" Target="../media/image226.png"/><Relationship Id="rId11" Type="http://schemas.openxmlformats.org/officeDocument/2006/relationships/customXml" Target="../ink/ink41.xml"/><Relationship Id="rId24" Type="http://schemas.openxmlformats.org/officeDocument/2006/relationships/customXml" Target="../ink/ink45.xml"/><Relationship Id="rId32" Type="http://schemas.openxmlformats.org/officeDocument/2006/relationships/customXml" Target="../ink/ink49.xml"/><Relationship Id="rId40" Type="http://schemas.openxmlformats.org/officeDocument/2006/relationships/customXml" Target="../ink/ink51.xml"/><Relationship Id="rId66" Type="http://schemas.openxmlformats.org/officeDocument/2006/relationships/customXml" Target="../ink/ink55.xml"/><Relationship Id="rId79" Type="http://schemas.openxmlformats.org/officeDocument/2006/relationships/image" Target="../media/image251.png"/><Relationship Id="rId87" Type="http://schemas.openxmlformats.org/officeDocument/2006/relationships/image" Target="../media/image255.png"/><Relationship Id="rId110" Type="http://schemas.openxmlformats.org/officeDocument/2006/relationships/customXml" Target="../ink/ink67.xml"/><Relationship Id="rId115" Type="http://schemas.openxmlformats.org/officeDocument/2006/relationships/image" Target="../media/image269.png"/><Relationship Id="rId5" Type="http://schemas.openxmlformats.org/officeDocument/2006/relationships/customXml" Target="../ink/ink38.xml"/><Relationship Id="rId82" Type="http://schemas.openxmlformats.org/officeDocument/2006/relationships/customXml" Target="../ink/ink60.xml"/><Relationship Id="rId19" Type="http://schemas.openxmlformats.org/officeDocument/2006/relationships/customXml" Target="../ink/ink42.xml"/><Relationship Id="rId22" Type="http://schemas.openxmlformats.org/officeDocument/2006/relationships/customXml" Target="../ink/ink44.xml"/><Relationship Id="rId27" Type="http://schemas.openxmlformats.org/officeDocument/2006/relationships/image" Target="../media/image225.png"/><Relationship Id="rId30" Type="http://schemas.openxmlformats.org/officeDocument/2006/relationships/customXml" Target="../ink/ink48.xml"/><Relationship Id="rId43" Type="http://schemas.openxmlformats.org/officeDocument/2006/relationships/image" Target="../media/image233.png"/><Relationship Id="rId48" Type="http://schemas.openxmlformats.org/officeDocument/2006/relationships/customXml" Target="../ink/ink53.xml"/><Relationship Id="rId69" Type="http://schemas.openxmlformats.org/officeDocument/2006/relationships/image" Target="../media/image246.png"/><Relationship Id="rId77" Type="http://schemas.openxmlformats.org/officeDocument/2006/relationships/image" Target="../media/image250.png"/><Relationship Id="rId105" Type="http://schemas.openxmlformats.org/officeDocument/2006/relationships/image" Target="../media/image264.png"/><Relationship Id="rId8" Type="http://schemas.openxmlformats.org/officeDocument/2006/relationships/image" Target="../media/image216.png"/><Relationship Id="rId80" Type="http://schemas.openxmlformats.org/officeDocument/2006/relationships/customXml" Target="../ink/ink59.xml"/><Relationship Id="rId93" Type="http://schemas.openxmlformats.org/officeDocument/2006/relationships/image" Target="../media/image258.png"/><Relationship Id="rId98" Type="http://schemas.openxmlformats.org/officeDocument/2006/relationships/customXml" Target="../ink/ink64.xml"/><Relationship Id="rId3" Type="http://schemas.openxmlformats.org/officeDocument/2006/relationships/customXml" Target="../ink/ink37.xml"/><Relationship Id="rId25" Type="http://schemas.openxmlformats.org/officeDocument/2006/relationships/image" Target="../media/image224.png"/><Relationship Id="rId33" Type="http://schemas.openxmlformats.org/officeDocument/2006/relationships/image" Target="../media/image228.png"/><Relationship Id="rId67" Type="http://schemas.openxmlformats.org/officeDocument/2006/relationships/image" Target="../media/image245.png"/><Relationship Id="rId103" Type="http://schemas.openxmlformats.org/officeDocument/2006/relationships/image" Target="../media/image263.png"/><Relationship Id="rId116" Type="http://schemas.openxmlformats.org/officeDocument/2006/relationships/customXml" Target="../ink/ink68.xml"/><Relationship Id="rId20" Type="http://schemas.openxmlformats.org/officeDocument/2006/relationships/customXml" Target="../ink/ink43.xml"/><Relationship Id="rId70" Type="http://schemas.openxmlformats.org/officeDocument/2006/relationships/customXml" Target="../ink/ink57.xml"/><Relationship Id="rId88" Type="http://schemas.openxmlformats.org/officeDocument/2006/relationships/customXml" Target="../ink/ink61.xml"/><Relationship Id="rId91" Type="http://schemas.openxmlformats.org/officeDocument/2006/relationships/image" Target="../media/image257.png"/><Relationship Id="rId1" Type="http://schemas.openxmlformats.org/officeDocument/2006/relationships/slideLayout" Target="../slideLayouts/slideLayout15.xml"/><Relationship Id="rId6" Type="http://schemas.openxmlformats.org/officeDocument/2006/relationships/image" Target="../media/image215.png"/><Relationship Id="rId23" Type="http://schemas.openxmlformats.org/officeDocument/2006/relationships/image" Target="../media/image223.png"/><Relationship Id="rId28" Type="http://schemas.openxmlformats.org/officeDocument/2006/relationships/customXml" Target="../ink/ink47.xml"/><Relationship Id="rId49" Type="http://schemas.openxmlformats.org/officeDocument/2006/relationships/image" Target="../media/image236.png"/><Relationship Id="rId106" Type="http://schemas.openxmlformats.org/officeDocument/2006/relationships/customXml" Target="../ink/ink66.xml"/><Relationship Id="rId10" Type="http://schemas.openxmlformats.org/officeDocument/2006/relationships/image" Target="../media/image217.png"/><Relationship Id="rId31" Type="http://schemas.openxmlformats.org/officeDocument/2006/relationships/image" Target="../media/image227.png"/><Relationship Id="rId44" Type="http://schemas.openxmlformats.org/officeDocument/2006/relationships/customXml" Target="../ink/ink52.xml"/><Relationship Id="rId65" Type="http://schemas.openxmlformats.org/officeDocument/2006/relationships/image" Target="../media/image244.png"/><Relationship Id="rId78" Type="http://schemas.openxmlformats.org/officeDocument/2006/relationships/customXml" Target="../ink/ink58.xml"/><Relationship Id="rId81" Type="http://schemas.openxmlformats.org/officeDocument/2006/relationships/image" Target="../media/image252.png"/><Relationship Id="rId94" Type="http://schemas.openxmlformats.org/officeDocument/2006/relationships/customXml" Target="../ink/ink63.xml"/><Relationship Id="rId4" Type="http://schemas.openxmlformats.org/officeDocument/2006/relationships/image" Target="../media/image199.png"/><Relationship Id="rId9" Type="http://schemas.openxmlformats.org/officeDocument/2006/relationships/customXml" Target="../ink/ink40.xml"/><Relationship Id="rId18" Type="http://schemas.openxmlformats.org/officeDocument/2006/relationships/image" Target="../media/image221.png"/><Relationship Id="rId39" Type="http://schemas.openxmlformats.org/officeDocument/2006/relationships/image" Target="../media/image231.png"/><Relationship Id="rId109" Type="http://schemas.openxmlformats.org/officeDocument/2006/relationships/image" Target="../media/image266.png"/></Relationships>
</file>

<file path=ppt/slides/_rels/slide16.xml.rels><?xml version="1.0" encoding="UTF-8" standalone="yes"?>
<Relationships xmlns="http://schemas.openxmlformats.org/package/2006/relationships"><Relationship Id="rId13" Type="http://schemas.openxmlformats.org/officeDocument/2006/relationships/image" Target="../media/image284.png"/><Relationship Id="rId18" Type="http://schemas.openxmlformats.org/officeDocument/2006/relationships/customXml" Target="../ink/ink75.xml"/><Relationship Id="rId39" Type="http://schemas.openxmlformats.org/officeDocument/2006/relationships/image" Target="../media/image297.png"/><Relationship Id="rId21" Type="http://schemas.openxmlformats.org/officeDocument/2006/relationships/image" Target="../media/image288.png"/><Relationship Id="rId42" Type="http://schemas.openxmlformats.org/officeDocument/2006/relationships/customXml" Target="../ink/ink82.xml"/><Relationship Id="rId47" Type="http://schemas.openxmlformats.org/officeDocument/2006/relationships/image" Target="../media/image301.png"/><Relationship Id="rId55" Type="http://schemas.openxmlformats.org/officeDocument/2006/relationships/image" Target="../media/image305.png"/><Relationship Id="rId89" Type="http://schemas.openxmlformats.org/officeDocument/2006/relationships/image" Target="../media/image321.png"/><Relationship Id="rId7" Type="http://schemas.openxmlformats.org/officeDocument/2006/relationships/image" Target="../media/image281.png"/><Relationship Id="rId71" Type="http://schemas.openxmlformats.org/officeDocument/2006/relationships/image" Target="../media/image313.png"/><Relationship Id="rId2" Type="http://schemas.openxmlformats.org/officeDocument/2006/relationships/customXml" Target="../ink/ink69.xml"/><Relationship Id="rId16" Type="http://schemas.openxmlformats.org/officeDocument/2006/relationships/customXml" Target="../ink/ink74.xml"/><Relationship Id="rId20" Type="http://schemas.openxmlformats.org/officeDocument/2006/relationships/customXml" Target="../ink/ink76.xml"/><Relationship Id="rId29" Type="http://schemas.openxmlformats.org/officeDocument/2006/relationships/image" Target="../media/image292.png"/><Relationship Id="rId41" Type="http://schemas.openxmlformats.org/officeDocument/2006/relationships/image" Target="../media/image298.png"/><Relationship Id="rId54" Type="http://schemas.openxmlformats.org/officeDocument/2006/relationships/customXml" Target="../ink/ink84.xml"/><Relationship Id="rId88" Type="http://schemas.openxmlformats.org/officeDocument/2006/relationships/customXml" Target="../ink/ink89.xml"/><Relationship Id="rId1" Type="http://schemas.openxmlformats.org/officeDocument/2006/relationships/slideLayout" Target="../slideLayouts/slideLayout15.xml"/><Relationship Id="rId11" Type="http://schemas.openxmlformats.org/officeDocument/2006/relationships/image" Target="../media/image283.png"/><Relationship Id="rId32" Type="http://schemas.openxmlformats.org/officeDocument/2006/relationships/customXml" Target="../ink/ink79.xml"/><Relationship Id="rId37" Type="http://schemas.openxmlformats.org/officeDocument/2006/relationships/image" Target="../media/image296.png"/><Relationship Id="rId40" Type="http://schemas.openxmlformats.org/officeDocument/2006/relationships/customXml" Target="../ink/ink81.xml"/><Relationship Id="rId53" Type="http://schemas.openxmlformats.org/officeDocument/2006/relationships/image" Target="../media/image304.png"/><Relationship Id="rId79" Type="http://schemas.openxmlformats.org/officeDocument/2006/relationships/image" Target="../media/image317.png"/><Relationship Id="rId87" Type="http://schemas.openxmlformats.org/officeDocument/2006/relationships/image" Target="../media/image320.png"/><Relationship Id="rId15" Type="http://schemas.openxmlformats.org/officeDocument/2006/relationships/image" Target="../media/image285.png"/><Relationship Id="rId82" Type="http://schemas.openxmlformats.org/officeDocument/2006/relationships/customXml" Target="../ink/ink88.xml"/><Relationship Id="rId10" Type="http://schemas.openxmlformats.org/officeDocument/2006/relationships/customXml" Target="../ink/ink71.xml"/><Relationship Id="rId19" Type="http://schemas.openxmlformats.org/officeDocument/2006/relationships/image" Target="../media/image287.png"/><Relationship Id="rId31" Type="http://schemas.openxmlformats.org/officeDocument/2006/relationships/image" Target="../media/image293.png"/><Relationship Id="rId81" Type="http://schemas.openxmlformats.org/officeDocument/2006/relationships/image" Target="../media/image199.png"/><Relationship Id="rId9" Type="http://schemas.openxmlformats.org/officeDocument/2006/relationships/image" Target="../media/image282.png"/><Relationship Id="rId14" Type="http://schemas.openxmlformats.org/officeDocument/2006/relationships/customXml" Target="../ink/ink73.xml"/><Relationship Id="rId22" Type="http://schemas.openxmlformats.org/officeDocument/2006/relationships/customXml" Target="../ink/ink77.xml"/><Relationship Id="rId30" Type="http://schemas.openxmlformats.org/officeDocument/2006/relationships/customXml" Target="../ink/ink78.xml"/><Relationship Id="rId48" Type="http://schemas.openxmlformats.org/officeDocument/2006/relationships/customXml" Target="../ink/ink83.xml"/><Relationship Id="rId56" Type="http://schemas.openxmlformats.org/officeDocument/2006/relationships/customXml" Target="../ink/ink85.xml"/><Relationship Id="rId8" Type="http://schemas.openxmlformats.org/officeDocument/2006/relationships/customXml" Target="../ink/ink70.xml"/><Relationship Id="rId72" Type="http://schemas.openxmlformats.org/officeDocument/2006/relationships/customXml" Target="../ink/ink86.xml"/><Relationship Id="rId80" Type="http://schemas.openxmlformats.org/officeDocument/2006/relationships/customXml" Target="../ink/ink87.xml"/><Relationship Id="rId12" Type="http://schemas.openxmlformats.org/officeDocument/2006/relationships/customXml" Target="../ink/ink72.xml"/><Relationship Id="rId17" Type="http://schemas.openxmlformats.org/officeDocument/2006/relationships/image" Target="../media/image286.png"/><Relationship Id="rId38" Type="http://schemas.openxmlformats.org/officeDocument/2006/relationships/customXml" Target="../ink/ink80.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6" Type="http://schemas.openxmlformats.org/officeDocument/2006/relationships/customXml" Target="../ink/ink101.xml"/><Relationship Id="rId21" Type="http://schemas.openxmlformats.org/officeDocument/2006/relationships/image" Target="../media/image342.png"/><Relationship Id="rId42" Type="http://schemas.openxmlformats.org/officeDocument/2006/relationships/customXml" Target="../ink/ink109.xml"/><Relationship Id="rId47" Type="http://schemas.openxmlformats.org/officeDocument/2006/relationships/image" Target="../media/image355.png"/><Relationship Id="rId63" Type="http://schemas.openxmlformats.org/officeDocument/2006/relationships/image" Target="../media/image363.png"/><Relationship Id="rId68" Type="http://schemas.openxmlformats.org/officeDocument/2006/relationships/customXml" Target="../ink/ink122.xml"/><Relationship Id="rId84" Type="http://schemas.openxmlformats.org/officeDocument/2006/relationships/customXml" Target="../ink/ink130.xml"/><Relationship Id="rId89" Type="http://schemas.openxmlformats.org/officeDocument/2006/relationships/image" Target="../media/image1990.png"/><Relationship Id="rId16" Type="http://schemas.openxmlformats.org/officeDocument/2006/relationships/customXml" Target="../ink/ink96.xml"/><Relationship Id="rId107" Type="http://schemas.openxmlformats.org/officeDocument/2006/relationships/customXml" Target="../ink/ink142.xml"/><Relationship Id="rId11" Type="http://schemas.openxmlformats.org/officeDocument/2006/relationships/image" Target="../media/image337.png"/><Relationship Id="rId32" Type="http://schemas.openxmlformats.org/officeDocument/2006/relationships/customXml" Target="../ink/ink104.xml"/><Relationship Id="rId37" Type="http://schemas.openxmlformats.org/officeDocument/2006/relationships/image" Target="../media/image350.png"/><Relationship Id="rId53" Type="http://schemas.openxmlformats.org/officeDocument/2006/relationships/image" Target="../media/image358.png"/><Relationship Id="rId58" Type="http://schemas.openxmlformats.org/officeDocument/2006/relationships/customXml" Target="../ink/ink117.xml"/><Relationship Id="rId74" Type="http://schemas.openxmlformats.org/officeDocument/2006/relationships/customXml" Target="../ink/ink125.xml"/><Relationship Id="rId79" Type="http://schemas.openxmlformats.org/officeDocument/2006/relationships/image" Target="../media/image371.png"/><Relationship Id="rId102" Type="http://schemas.openxmlformats.org/officeDocument/2006/relationships/image" Target="../media/image380.png"/><Relationship Id="rId5" Type="http://schemas.openxmlformats.org/officeDocument/2006/relationships/image" Target="../media/image334.png"/><Relationship Id="rId90" Type="http://schemas.openxmlformats.org/officeDocument/2006/relationships/customXml" Target="../ink/ink133.xml"/><Relationship Id="rId95" Type="http://schemas.openxmlformats.org/officeDocument/2006/relationships/customXml" Target="../ink/ink136.xml"/><Relationship Id="rId22" Type="http://schemas.openxmlformats.org/officeDocument/2006/relationships/customXml" Target="../ink/ink99.xml"/><Relationship Id="rId27" Type="http://schemas.openxmlformats.org/officeDocument/2006/relationships/image" Target="../media/image345.png"/><Relationship Id="rId43" Type="http://schemas.openxmlformats.org/officeDocument/2006/relationships/image" Target="../media/image353.png"/><Relationship Id="rId48" Type="http://schemas.openxmlformats.org/officeDocument/2006/relationships/customXml" Target="../ink/ink112.xml"/><Relationship Id="rId64" Type="http://schemas.openxmlformats.org/officeDocument/2006/relationships/customXml" Target="../ink/ink120.xml"/><Relationship Id="rId69" Type="http://schemas.openxmlformats.org/officeDocument/2006/relationships/image" Target="../media/image366.png"/><Relationship Id="rId80" Type="http://schemas.openxmlformats.org/officeDocument/2006/relationships/customXml" Target="../ink/ink128.xml"/><Relationship Id="rId85" Type="http://schemas.openxmlformats.org/officeDocument/2006/relationships/image" Target="../media/image374.png"/><Relationship Id="rId12" Type="http://schemas.openxmlformats.org/officeDocument/2006/relationships/customXml" Target="../ink/ink94.xml"/><Relationship Id="rId17" Type="http://schemas.openxmlformats.org/officeDocument/2006/relationships/image" Target="../media/image340.png"/><Relationship Id="rId33" Type="http://schemas.openxmlformats.org/officeDocument/2006/relationships/image" Target="../media/image348.png"/><Relationship Id="rId38" Type="http://schemas.openxmlformats.org/officeDocument/2006/relationships/customXml" Target="../ink/ink107.xml"/><Relationship Id="rId59" Type="http://schemas.openxmlformats.org/officeDocument/2006/relationships/image" Target="../media/image361.png"/><Relationship Id="rId103" Type="http://schemas.openxmlformats.org/officeDocument/2006/relationships/customXml" Target="../ink/ink140.xml"/><Relationship Id="rId108" Type="http://schemas.openxmlformats.org/officeDocument/2006/relationships/image" Target="../media/image383.png"/><Relationship Id="rId54" Type="http://schemas.openxmlformats.org/officeDocument/2006/relationships/customXml" Target="../ink/ink115.xml"/><Relationship Id="rId70" Type="http://schemas.openxmlformats.org/officeDocument/2006/relationships/customXml" Target="../ink/ink123.xml"/><Relationship Id="rId75" Type="http://schemas.openxmlformats.org/officeDocument/2006/relationships/image" Target="../media/image369.png"/><Relationship Id="rId91" Type="http://schemas.openxmlformats.org/officeDocument/2006/relationships/customXml" Target="../ink/ink134.xml"/><Relationship Id="rId96" Type="http://schemas.openxmlformats.org/officeDocument/2006/relationships/image" Target="../media/image2050.png"/><Relationship Id="rId1" Type="http://schemas.openxmlformats.org/officeDocument/2006/relationships/slideLayout" Target="../slideLayouts/slideLayout14.xml"/><Relationship Id="rId6" Type="http://schemas.openxmlformats.org/officeDocument/2006/relationships/customXml" Target="../ink/ink91.xml"/><Relationship Id="rId15" Type="http://schemas.openxmlformats.org/officeDocument/2006/relationships/image" Target="../media/image339.png"/><Relationship Id="rId23" Type="http://schemas.openxmlformats.org/officeDocument/2006/relationships/image" Target="../media/image343.png"/><Relationship Id="rId28" Type="http://schemas.openxmlformats.org/officeDocument/2006/relationships/customXml" Target="../ink/ink102.xml"/><Relationship Id="rId36" Type="http://schemas.openxmlformats.org/officeDocument/2006/relationships/customXml" Target="../ink/ink106.xml"/><Relationship Id="rId49" Type="http://schemas.openxmlformats.org/officeDocument/2006/relationships/image" Target="../media/image356.png"/><Relationship Id="rId57" Type="http://schemas.openxmlformats.org/officeDocument/2006/relationships/image" Target="../media/image360.png"/><Relationship Id="rId106" Type="http://schemas.openxmlformats.org/officeDocument/2006/relationships/image" Target="../media/image382.png"/><Relationship Id="rId10" Type="http://schemas.openxmlformats.org/officeDocument/2006/relationships/customXml" Target="../ink/ink93.xml"/><Relationship Id="rId31" Type="http://schemas.openxmlformats.org/officeDocument/2006/relationships/image" Target="../media/image347.png"/><Relationship Id="rId44" Type="http://schemas.openxmlformats.org/officeDocument/2006/relationships/customXml" Target="../ink/ink110.xml"/><Relationship Id="rId52" Type="http://schemas.openxmlformats.org/officeDocument/2006/relationships/customXml" Target="../ink/ink114.xml"/><Relationship Id="rId60" Type="http://schemas.openxmlformats.org/officeDocument/2006/relationships/customXml" Target="../ink/ink118.xml"/><Relationship Id="rId65" Type="http://schemas.openxmlformats.org/officeDocument/2006/relationships/image" Target="../media/image364.png"/><Relationship Id="rId73" Type="http://schemas.openxmlformats.org/officeDocument/2006/relationships/image" Target="../media/image368.png"/><Relationship Id="rId78" Type="http://schemas.openxmlformats.org/officeDocument/2006/relationships/customXml" Target="../ink/ink127.xml"/><Relationship Id="rId81" Type="http://schemas.openxmlformats.org/officeDocument/2006/relationships/image" Target="../media/image372.png"/><Relationship Id="rId86" Type="http://schemas.openxmlformats.org/officeDocument/2006/relationships/customXml" Target="../ink/ink131.xml"/><Relationship Id="rId94" Type="http://schemas.openxmlformats.org/officeDocument/2006/relationships/image" Target="../media/image377.png"/><Relationship Id="rId99" Type="http://schemas.openxmlformats.org/officeDocument/2006/relationships/customXml" Target="../ink/ink138.xml"/><Relationship Id="rId101" Type="http://schemas.openxmlformats.org/officeDocument/2006/relationships/customXml" Target="../ink/ink139.xml"/><Relationship Id="rId9" Type="http://schemas.openxmlformats.org/officeDocument/2006/relationships/image" Target="../media/image336.png"/><Relationship Id="rId13" Type="http://schemas.openxmlformats.org/officeDocument/2006/relationships/image" Target="../media/image338.png"/><Relationship Id="rId18" Type="http://schemas.openxmlformats.org/officeDocument/2006/relationships/customXml" Target="../ink/ink97.xml"/><Relationship Id="rId39" Type="http://schemas.openxmlformats.org/officeDocument/2006/relationships/image" Target="../media/image351.png"/><Relationship Id="rId109" Type="http://schemas.openxmlformats.org/officeDocument/2006/relationships/customXml" Target="../ink/ink143.xml"/><Relationship Id="rId34" Type="http://schemas.openxmlformats.org/officeDocument/2006/relationships/customXml" Target="../ink/ink105.xml"/><Relationship Id="rId50" Type="http://schemas.openxmlformats.org/officeDocument/2006/relationships/customXml" Target="../ink/ink113.xml"/><Relationship Id="rId55" Type="http://schemas.openxmlformats.org/officeDocument/2006/relationships/image" Target="../media/image359.png"/><Relationship Id="rId76" Type="http://schemas.openxmlformats.org/officeDocument/2006/relationships/customXml" Target="../ink/ink126.xml"/><Relationship Id="rId97" Type="http://schemas.openxmlformats.org/officeDocument/2006/relationships/customXml" Target="../ink/ink137.xml"/><Relationship Id="rId104" Type="http://schemas.openxmlformats.org/officeDocument/2006/relationships/image" Target="../media/image381.png"/><Relationship Id="rId7" Type="http://schemas.openxmlformats.org/officeDocument/2006/relationships/image" Target="../media/image335.png"/><Relationship Id="rId71" Type="http://schemas.openxmlformats.org/officeDocument/2006/relationships/image" Target="../media/image367.png"/><Relationship Id="rId92" Type="http://schemas.openxmlformats.org/officeDocument/2006/relationships/image" Target="../media/image376.png"/><Relationship Id="rId2" Type="http://schemas.openxmlformats.org/officeDocument/2006/relationships/image" Target="../media/image8.svg"/><Relationship Id="rId29" Type="http://schemas.openxmlformats.org/officeDocument/2006/relationships/image" Target="../media/image346.png"/><Relationship Id="rId24" Type="http://schemas.openxmlformats.org/officeDocument/2006/relationships/customXml" Target="../ink/ink100.xml"/><Relationship Id="rId40" Type="http://schemas.openxmlformats.org/officeDocument/2006/relationships/customXml" Target="../ink/ink108.xml"/><Relationship Id="rId45" Type="http://schemas.openxmlformats.org/officeDocument/2006/relationships/image" Target="../media/image354.png"/><Relationship Id="rId66" Type="http://schemas.openxmlformats.org/officeDocument/2006/relationships/customXml" Target="../ink/ink121.xml"/><Relationship Id="rId87" Type="http://schemas.openxmlformats.org/officeDocument/2006/relationships/image" Target="../media/image375.png"/><Relationship Id="rId110" Type="http://schemas.openxmlformats.org/officeDocument/2006/relationships/image" Target="../media/image384.png"/><Relationship Id="rId61" Type="http://schemas.openxmlformats.org/officeDocument/2006/relationships/image" Target="../media/image362.png"/><Relationship Id="rId82" Type="http://schemas.openxmlformats.org/officeDocument/2006/relationships/customXml" Target="../ink/ink129.xml"/><Relationship Id="rId19" Type="http://schemas.openxmlformats.org/officeDocument/2006/relationships/image" Target="../media/image341.png"/><Relationship Id="rId14" Type="http://schemas.openxmlformats.org/officeDocument/2006/relationships/customXml" Target="../ink/ink95.xml"/><Relationship Id="rId30" Type="http://schemas.openxmlformats.org/officeDocument/2006/relationships/customXml" Target="../ink/ink103.xml"/><Relationship Id="rId35" Type="http://schemas.openxmlformats.org/officeDocument/2006/relationships/image" Target="../media/image349.png"/><Relationship Id="rId56" Type="http://schemas.openxmlformats.org/officeDocument/2006/relationships/customXml" Target="../ink/ink116.xml"/><Relationship Id="rId77" Type="http://schemas.openxmlformats.org/officeDocument/2006/relationships/image" Target="../media/image370.png"/><Relationship Id="rId100" Type="http://schemas.openxmlformats.org/officeDocument/2006/relationships/image" Target="../media/image379.png"/><Relationship Id="rId105" Type="http://schemas.openxmlformats.org/officeDocument/2006/relationships/customXml" Target="../ink/ink141.xml"/><Relationship Id="rId8" Type="http://schemas.openxmlformats.org/officeDocument/2006/relationships/customXml" Target="../ink/ink92.xml"/><Relationship Id="rId51" Type="http://schemas.openxmlformats.org/officeDocument/2006/relationships/image" Target="../media/image357.png"/><Relationship Id="rId72" Type="http://schemas.openxmlformats.org/officeDocument/2006/relationships/customXml" Target="../ink/ink124.xml"/><Relationship Id="rId93" Type="http://schemas.openxmlformats.org/officeDocument/2006/relationships/customXml" Target="../ink/ink135.xml"/><Relationship Id="rId98" Type="http://schemas.openxmlformats.org/officeDocument/2006/relationships/image" Target="../media/image378.png"/><Relationship Id="rId3" Type="http://schemas.openxmlformats.org/officeDocument/2006/relationships/customXml" Target="../ink/ink90.xml"/><Relationship Id="rId25" Type="http://schemas.openxmlformats.org/officeDocument/2006/relationships/image" Target="../media/image344.png"/><Relationship Id="rId46" Type="http://schemas.openxmlformats.org/officeDocument/2006/relationships/customXml" Target="../ink/ink111.xml"/><Relationship Id="rId67" Type="http://schemas.openxmlformats.org/officeDocument/2006/relationships/image" Target="../media/image365.png"/><Relationship Id="rId20" Type="http://schemas.openxmlformats.org/officeDocument/2006/relationships/customXml" Target="../ink/ink98.xml"/><Relationship Id="rId41" Type="http://schemas.openxmlformats.org/officeDocument/2006/relationships/image" Target="../media/image352.png"/><Relationship Id="rId62" Type="http://schemas.openxmlformats.org/officeDocument/2006/relationships/customXml" Target="../ink/ink119.xml"/><Relationship Id="rId83" Type="http://schemas.openxmlformats.org/officeDocument/2006/relationships/image" Target="../media/image373.png"/><Relationship Id="rId88" Type="http://schemas.openxmlformats.org/officeDocument/2006/relationships/customXml" Target="../ink/ink13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17" Type="http://schemas.openxmlformats.org/officeDocument/2006/relationships/image" Target="../media/image440.png"/><Relationship Id="rId21" Type="http://schemas.openxmlformats.org/officeDocument/2006/relationships/customXml" Target="../ink/ink153.xml"/><Relationship Id="rId42" Type="http://schemas.openxmlformats.org/officeDocument/2006/relationships/image" Target="../media/image404.png"/><Relationship Id="rId63" Type="http://schemas.openxmlformats.org/officeDocument/2006/relationships/customXml" Target="../ink/ink174.xml"/><Relationship Id="rId84" Type="http://schemas.openxmlformats.org/officeDocument/2006/relationships/image" Target="../media/image424.png"/><Relationship Id="rId138" Type="http://schemas.openxmlformats.org/officeDocument/2006/relationships/customXml" Target="../ink/ink212.xml"/><Relationship Id="rId159" Type="http://schemas.openxmlformats.org/officeDocument/2006/relationships/image" Target="../media/image461.png"/><Relationship Id="rId170" Type="http://schemas.openxmlformats.org/officeDocument/2006/relationships/customXml" Target="../ink/ink228.xml"/><Relationship Id="rId107" Type="http://schemas.openxmlformats.org/officeDocument/2006/relationships/image" Target="../media/image435.png"/><Relationship Id="rId11" Type="http://schemas.openxmlformats.org/officeDocument/2006/relationships/customXml" Target="../ink/ink148.xml"/><Relationship Id="rId32" Type="http://schemas.openxmlformats.org/officeDocument/2006/relationships/image" Target="../media/image399.png"/><Relationship Id="rId53" Type="http://schemas.openxmlformats.org/officeDocument/2006/relationships/customXml" Target="../ink/ink169.xml"/><Relationship Id="rId74" Type="http://schemas.openxmlformats.org/officeDocument/2006/relationships/image" Target="../media/image420.png"/><Relationship Id="rId128" Type="http://schemas.openxmlformats.org/officeDocument/2006/relationships/customXml" Target="../ink/ink207.xml"/><Relationship Id="rId149" Type="http://schemas.openxmlformats.org/officeDocument/2006/relationships/image" Target="../media/image456.png"/><Relationship Id="rId5" Type="http://schemas.openxmlformats.org/officeDocument/2006/relationships/customXml" Target="../ink/ink145.xml"/><Relationship Id="rId95" Type="http://schemas.openxmlformats.org/officeDocument/2006/relationships/customXml" Target="../ink/ink190.xml"/><Relationship Id="rId160" Type="http://schemas.openxmlformats.org/officeDocument/2006/relationships/customXml" Target="../ink/ink223.xml"/><Relationship Id="rId181" Type="http://schemas.openxmlformats.org/officeDocument/2006/relationships/image" Target="../media/image472.png"/><Relationship Id="rId22" Type="http://schemas.openxmlformats.org/officeDocument/2006/relationships/image" Target="../media/image394.png"/><Relationship Id="rId43" Type="http://schemas.openxmlformats.org/officeDocument/2006/relationships/customXml" Target="../ink/ink164.xml"/><Relationship Id="rId64" Type="http://schemas.openxmlformats.org/officeDocument/2006/relationships/image" Target="../media/image415.png"/><Relationship Id="rId118" Type="http://schemas.openxmlformats.org/officeDocument/2006/relationships/customXml" Target="../ink/ink202.xml"/><Relationship Id="rId139" Type="http://schemas.openxmlformats.org/officeDocument/2006/relationships/image" Target="../media/image451.png"/><Relationship Id="rId85" Type="http://schemas.openxmlformats.org/officeDocument/2006/relationships/customXml" Target="../ink/ink185.xml"/><Relationship Id="rId150" Type="http://schemas.openxmlformats.org/officeDocument/2006/relationships/customXml" Target="../ink/ink218.xml"/><Relationship Id="rId171" Type="http://schemas.openxmlformats.org/officeDocument/2006/relationships/image" Target="../media/image467.png"/><Relationship Id="rId12" Type="http://schemas.openxmlformats.org/officeDocument/2006/relationships/image" Target="../media/image389.png"/><Relationship Id="rId33" Type="http://schemas.openxmlformats.org/officeDocument/2006/relationships/customXml" Target="../ink/ink159.xml"/><Relationship Id="rId108" Type="http://schemas.openxmlformats.org/officeDocument/2006/relationships/customXml" Target="../ink/ink197.xml"/><Relationship Id="rId129" Type="http://schemas.openxmlformats.org/officeDocument/2006/relationships/image" Target="../media/image446.png"/><Relationship Id="rId54" Type="http://schemas.openxmlformats.org/officeDocument/2006/relationships/image" Target="../media/image410.png"/><Relationship Id="rId75" Type="http://schemas.openxmlformats.org/officeDocument/2006/relationships/customXml" Target="../ink/ink180.xml"/><Relationship Id="rId96" Type="http://schemas.openxmlformats.org/officeDocument/2006/relationships/image" Target="../media/image430.png"/><Relationship Id="rId140" Type="http://schemas.openxmlformats.org/officeDocument/2006/relationships/customXml" Target="../ink/ink213.xml"/><Relationship Id="rId161" Type="http://schemas.openxmlformats.org/officeDocument/2006/relationships/image" Target="../media/image462.png"/><Relationship Id="rId182" Type="http://schemas.openxmlformats.org/officeDocument/2006/relationships/customXml" Target="../ink/ink234.xml"/><Relationship Id="rId6" Type="http://schemas.openxmlformats.org/officeDocument/2006/relationships/image" Target="../media/image386.png"/><Relationship Id="rId23" Type="http://schemas.openxmlformats.org/officeDocument/2006/relationships/customXml" Target="../ink/ink154.xml"/><Relationship Id="rId119" Type="http://schemas.openxmlformats.org/officeDocument/2006/relationships/image" Target="../media/image441.png"/><Relationship Id="rId44" Type="http://schemas.openxmlformats.org/officeDocument/2006/relationships/image" Target="../media/image405.png"/><Relationship Id="rId65" Type="http://schemas.openxmlformats.org/officeDocument/2006/relationships/customXml" Target="../ink/ink175.xml"/><Relationship Id="rId86" Type="http://schemas.openxmlformats.org/officeDocument/2006/relationships/image" Target="../media/image425.png"/><Relationship Id="rId130" Type="http://schemas.openxmlformats.org/officeDocument/2006/relationships/customXml" Target="../ink/ink208.xml"/><Relationship Id="rId151" Type="http://schemas.openxmlformats.org/officeDocument/2006/relationships/image" Target="../media/image457.png"/><Relationship Id="rId172" Type="http://schemas.openxmlformats.org/officeDocument/2006/relationships/customXml" Target="../ink/ink229.xml"/><Relationship Id="rId13" Type="http://schemas.openxmlformats.org/officeDocument/2006/relationships/customXml" Target="../ink/ink149.xml"/><Relationship Id="rId18" Type="http://schemas.openxmlformats.org/officeDocument/2006/relationships/image" Target="../media/image392.png"/><Relationship Id="rId39" Type="http://schemas.openxmlformats.org/officeDocument/2006/relationships/customXml" Target="../ink/ink162.xml"/><Relationship Id="rId109" Type="http://schemas.openxmlformats.org/officeDocument/2006/relationships/image" Target="../media/image436.png"/><Relationship Id="rId34" Type="http://schemas.openxmlformats.org/officeDocument/2006/relationships/image" Target="../media/image400.png"/><Relationship Id="rId50" Type="http://schemas.openxmlformats.org/officeDocument/2006/relationships/image" Target="../media/image408.png"/><Relationship Id="rId55" Type="http://schemas.openxmlformats.org/officeDocument/2006/relationships/customXml" Target="../ink/ink170.xml"/><Relationship Id="rId76" Type="http://schemas.openxmlformats.org/officeDocument/2006/relationships/image" Target="../media/image421.png"/><Relationship Id="rId97" Type="http://schemas.openxmlformats.org/officeDocument/2006/relationships/customXml" Target="../ink/ink191.xml"/><Relationship Id="rId104" Type="http://schemas.openxmlformats.org/officeDocument/2006/relationships/customXml" Target="../ink/ink195.xml"/><Relationship Id="rId120" Type="http://schemas.openxmlformats.org/officeDocument/2006/relationships/customXml" Target="../ink/ink203.xml"/><Relationship Id="rId125" Type="http://schemas.openxmlformats.org/officeDocument/2006/relationships/image" Target="../media/image444.png"/><Relationship Id="rId141" Type="http://schemas.openxmlformats.org/officeDocument/2006/relationships/image" Target="../media/image452.png"/><Relationship Id="rId146" Type="http://schemas.openxmlformats.org/officeDocument/2006/relationships/customXml" Target="../ink/ink216.xml"/><Relationship Id="rId167" Type="http://schemas.openxmlformats.org/officeDocument/2006/relationships/image" Target="../media/image465.png"/><Relationship Id="rId188" Type="http://schemas.openxmlformats.org/officeDocument/2006/relationships/customXml" Target="../ink/ink237.xml"/><Relationship Id="rId7" Type="http://schemas.openxmlformats.org/officeDocument/2006/relationships/customXml" Target="../ink/ink146.xml"/><Relationship Id="rId71" Type="http://schemas.openxmlformats.org/officeDocument/2006/relationships/customXml" Target="../ink/ink178.xml"/><Relationship Id="rId92" Type="http://schemas.openxmlformats.org/officeDocument/2006/relationships/image" Target="../media/image428.png"/><Relationship Id="rId162" Type="http://schemas.openxmlformats.org/officeDocument/2006/relationships/customXml" Target="../ink/ink224.xml"/><Relationship Id="rId183" Type="http://schemas.openxmlformats.org/officeDocument/2006/relationships/image" Target="../media/image473.png"/><Relationship Id="rId2" Type="http://schemas.openxmlformats.org/officeDocument/2006/relationships/notesSlide" Target="../notesSlides/notesSlide15.xml"/><Relationship Id="rId29" Type="http://schemas.openxmlformats.org/officeDocument/2006/relationships/customXml" Target="../ink/ink157.xml"/><Relationship Id="rId24" Type="http://schemas.openxmlformats.org/officeDocument/2006/relationships/image" Target="../media/image395.png"/><Relationship Id="rId40" Type="http://schemas.openxmlformats.org/officeDocument/2006/relationships/image" Target="../media/image403.png"/><Relationship Id="rId45" Type="http://schemas.openxmlformats.org/officeDocument/2006/relationships/customXml" Target="../ink/ink165.xml"/><Relationship Id="rId66" Type="http://schemas.openxmlformats.org/officeDocument/2006/relationships/image" Target="../media/image416.png"/><Relationship Id="rId87" Type="http://schemas.openxmlformats.org/officeDocument/2006/relationships/customXml" Target="../ink/ink186.xml"/><Relationship Id="rId110" Type="http://schemas.openxmlformats.org/officeDocument/2006/relationships/customXml" Target="../ink/ink198.xml"/><Relationship Id="rId115" Type="http://schemas.openxmlformats.org/officeDocument/2006/relationships/image" Target="../media/image439.png"/><Relationship Id="rId131" Type="http://schemas.openxmlformats.org/officeDocument/2006/relationships/image" Target="../media/image447.png"/><Relationship Id="rId136" Type="http://schemas.openxmlformats.org/officeDocument/2006/relationships/customXml" Target="../ink/ink211.xml"/><Relationship Id="rId157" Type="http://schemas.openxmlformats.org/officeDocument/2006/relationships/image" Target="../media/image460.png"/><Relationship Id="rId178" Type="http://schemas.openxmlformats.org/officeDocument/2006/relationships/customXml" Target="../ink/ink232.xml"/><Relationship Id="rId61" Type="http://schemas.openxmlformats.org/officeDocument/2006/relationships/customXml" Target="../ink/ink173.xml"/><Relationship Id="rId82" Type="http://schemas.openxmlformats.org/officeDocument/2006/relationships/image" Target="../media/image1990.png"/><Relationship Id="rId152" Type="http://schemas.openxmlformats.org/officeDocument/2006/relationships/customXml" Target="../ink/ink219.xml"/><Relationship Id="rId173" Type="http://schemas.openxmlformats.org/officeDocument/2006/relationships/image" Target="../media/image468.png"/><Relationship Id="rId19" Type="http://schemas.openxmlformats.org/officeDocument/2006/relationships/customXml" Target="../ink/ink152.xml"/><Relationship Id="rId14" Type="http://schemas.openxmlformats.org/officeDocument/2006/relationships/image" Target="../media/image390.png"/><Relationship Id="rId30" Type="http://schemas.openxmlformats.org/officeDocument/2006/relationships/image" Target="../media/image398.png"/><Relationship Id="rId35" Type="http://schemas.openxmlformats.org/officeDocument/2006/relationships/customXml" Target="../ink/ink160.xml"/><Relationship Id="rId56" Type="http://schemas.openxmlformats.org/officeDocument/2006/relationships/image" Target="../media/image411.png"/><Relationship Id="rId77" Type="http://schemas.openxmlformats.org/officeDocument/2006/relationships/customXml" Target="../ink/ink181.xml"/><Relationship Id="rId100" Type="http://schemas.openxmlformats.org/officeDocument/2006/relationships/image" Target="../media/image432.png"/><Relationship Id="rId105" Type="http://schemas.openxmlformats.org/officeDocument/2006/relationships/image" Target="../media/image434.png"/><Relationship Id="rId126" Type="http://schemas.openxmlformats.org/officeDocument/2006/relationships/customXml" Target="../ink/ink206.xml"/><Relationship Id="rId147" Type="http://schemas.openxmlformats.org/officeDocument/2006/relationships/image" Target="../media/image455.png"/><Relationship Id="rId168" Type="http://schemas.openxmlformats.org/officeDocument/2006/relationships/customXml" Target="../ink/ink227.xml"/><Relationship Id="rId8" Type="http://schemas.openxmlformats.org/officeDocument/2006/relationships/image" Target="../media/image387.png"/><Relationship Id="rId51" Type="http://schemas.openxmlformats.org/officeDocument/2006/relationships/customXml" Target="../ink/ink168.xml"/><Relationship Id="rId72" Type="http://schemas.openxmlformats.org/officeDocument/2006/relationships/image" Target="../media/image419.png"/><Relationship Id="rId93" Type="http://schemas.openxmlformats.org/officeDocument/2006/relationships/customXml" Target="../ink/ink189.xml"/><Relationship Id="rId98" Type="http://schemas.openxmlformats.org/officeDocument/2006/relationships/image" Target="../media/image431.png"/><Relationship Id="rId121" Type="http://schemas.openxmlformats.org/officeDocument/2006/relationships/image" Target="../media/image442.png"/><Relationship Id="rId142" Type="http://schemas.openxmlformats.org/officeDocument/2006/relationships/customXml" Target="../ink/ink214.xml"/><Relationship Id="rId163" Type="http://schemas.openxmlformats.org/officeDocument/2006/relationships/image" Target="../media/image463.png"/><Relationship Id="rId184" Type="http://schemas.openxmlformats.org/officeDocument/2006/relationships/customXml" Target="../ink/ink235.xml"/><Relationship Id="rId189" Type="http://schemas.openxmlformats.org/officeDocument/2006/relationships/image" Target="../media/image476.png"/><Relationship Id="rId3" Type="http://schemas.openxmlformats.org/officeDocument/2006/relationships/customXml" Target="../ink/ink144.xml"/><Relationship Id="rId25" Type="http://schemas.openxmlformats.org/officeDocument/2006/relationships/customXml" Target="../ink/ink155.xml"/><Relationship Id="rId46" Type="http://schemas.openxmlformats.org/officeDocument/2006/relationships/image" Target="../media/image406.png"/><Relationship Id="rId67" Type="http://schemas.openxmlformats.org/officeDocument/2006/relationships/customXml" Target="../ink/ink176.xml"/><Relationship Id="rId116" Type="http://schemas.openxmlformats.org/officeDocument/2006/relationships/customXml" Target="../ink/ink201.xml"/><Relationship Id="rId137" Type="http://schemas.openxmlformats.org/officeDocument/2006/relationships/image" Target="../media/image450.png"/><Relationship Id="rId158" Type="http://schemas.openxmlformats.org/officeDocument/2006/relationships/customXml" Target="../ink/ink222.xml"/><Relationship Id="rId20" Type="http://schemas.openxmlformats.org/officeDocument/2006/relationships/image" Target="../media/image393.png"/><Relationship Id="rId41" Type="http://schemas.openxmlformats.org/officeDocument/2006/relationships/customXml" Target="../ink/ink163.xml"/><Relationship Id="rId62" Type="http://schemas.openxmlformats.org/officeDocument/2006/relationships/image" Target="../media/image414.png"/><Relationship Id="rId83" Type="http://schemas.openxmlformats.org/officeDocument/2006/relationships/customXml" Target="../ink/ink184.xml"/><Relationship Id="rId88" Type="http://schemas.openxmlformats.org/officeDocument/2006/relationships/image" Target="../media/image426.png"/><Relationship Id="rId111" Type="http://schemas.openxmlformats.org/officeDocument/2006/relationships/image" Target="../media/image437.png"/><Relationship Id="rId132" Type="http://schemas.openxmlformats.org/officeDocument/2006/relationships/customXml" Target="../ink/ink209.xml"/><Relationship Id="rId153" Type="http://schemas.openxmlformats.org/officeDocument/2006/relationships/image" Target="../media/image458.png"/><Relationship Id="rId174" Type="http://schemas.openxmlformats.org/officeDocument/2006/relationships/customXml" Target="../ink/ink230.xml"/><Relationship Id="rId179" Type="http://schemas.openxmlformats.org/officeDocument/2006/relationships/image" Target="../media/image471.png"/><Relationship Id="rId15" Type="http://schemas.openxmlformats.org/officeDocument/2006/relationships/customXml" Target="../ink/ink150.xml"/><Relationship Id="rId36" Type="http://schemas.openxmlformats.org/officeDocument/2006/relationships/image" Target="../media/image401.png"/><Relationship Id="rId57" Type="http://schemas.openxmlformats.org/officeDocument/2006/relationships/customXml" Target="../ink/ink171.xml"/><Relationship Id="rId106" Type="http://schemas.openxmlformats.org/officeDocument/2006/relationships/customXml" Target="../ink/ink196.xml"/><Relationship Id="rId127" Type="http://schemas.openxmlformats.org/officeDocument/2006/relationships/image" Target="../media/image445.png"/><Relationship Id="rId10" Type="http://schemas.openxmlformats.org/officeDocument/2006/relationships/image" Target="../media/image388.png"/><Relationship Id="rId31" Type="http://schemas.openxmlformats.org/officeDocument/2006/relationships/customXml" Target="../ink/ink158.xml"/><Relationship Id="rId52" Type="http://schemas.openxmlformats.org/officeDocument/2006/relationships/image" Target="../media/image409.png"/><Relationship Id="rId73" Type="http://schemas.openxmlformats.org/officeDocument/2006/relationships/customXml" Target="../ink/ink179.xml"/><Relationship Id="rId78" Type="http://schemas.openxmlformats.org/officeDocument/2006/relationships/image" Target="../media/image422.png"/><Relationship Id="rId94" Type="http://schemas.openxmlformats.org/officeDocument/2006/relationships/image" Target="../media/image429.png"/><Relationship Id="rId99" Type="http://schemas.openxmlformats.org/officeDocument/2006/relationships/customXml" Target="../ink/ink192.xml"/><Relationship Id="rId101" Type="http://schemas.openxmlformats.org/officeDocument/2006/relationships/customXml" Target="../ink/ink193.xml"/><Relationship Id="rId122" Type="http://schemas.openxmlformats.org/officeDocument/2006/relationships/customXml" Target="../ink/ink204.xml"/><Relationship Id="rId143" Type="http://schemas.openxmlformats.org/officeDocument/2006/relationships/image" Target="../media/image453.png"/><Relationship Id="rId148" Type="http://schemas.openxmlformats.org/officeDocument/2006/relationships/customXml" Target="../ink/ink217.xml"/><Relationship Id="rId164" Type="http://schemas.openxmlformats.org/officeDocument/2006/relationships/customXml" Target="../ink/ink225.xml"/><Relationship Id="rId169" Type="http://schemas.openxmlformats.org/officeDocument/2006/relationships/image" Target="../media/image466.png"/><Relationship Id="rId185" Type="http://schemas.openxmlformats.org/officeDocument/2006/relationships/image" Target="../media/image474.png"/><Relationship Id="rId4" Type="http://schemas.openxmlformats.org/officeDocument/2006/relationships/image" Target="../media/image385.png"/><Relationship Id="rId9" Type="http://schemas.openxmlformats.org/officeDocument/2006/relationships/customXml" Target="../ink/ink147.xml"/><Relationship Id="rId180" Type="http://schemas.openxmlformats.org/officeDocument/2006/relationships/customXml" Target="../ink/ink233.xml"/><Relationship Id="rId26" Type="http://schemas.openxmlformats.org/officeDocument/2006/relationships/image" Target="../media/image396.png"/><Relationship Id="rId47" Type="http://schemas.openxmlformats.org/officeDocument/2006/relationships/customXml" Target="../ink/ink166.xml"/><Relationship Id="rId68" Type="http://schemas.openxmlformats.org/officeDocument/2006/relationships/image" Target="../media/image417.png"/><Relationship Id="rId89" Type="http://schemas.openxmlformats.org/officeDocument/2006/relationships/customXml" Target="../ink/ink187.xml"/><Relationship Id="rId112" Type="http://schemas.openxmlformats.org/officeDocument/2006/relationships/customXml" Target="../ink/ink199.xml"/><Relationship Id="rId133" Type="http://schemas.openxmlformats.org/officeDocument/2006/relationships/image" Target="../media/image448.png"/><Relationship Id="rId154" Type="http://schemas.openxmlformats.org/officeDocument/2006/relationships/customXml" Target="../ink/ink220.xml"/><Relationship Id="rId175" Type="http://schemas.openxmlformats.org/officeDocument/2006/relationships/image" Target="../media/image469.png"/><Relationship Id="rId16" Type="http://schemas.openxmlformats.org/officeDocument/2006/relationships/image" Target="../media/image391.png"/><Relationship Id="rId37" Type="http://schemas.openxmlformats.org/officeDocument/2006/relationships/customXml" Target="../ink/ink161.xml"/><Relationship Id="rId58" Type="http://schemas.openxmlformats.org/officeDocument/2006/relationships/image" Target="../media/image412.png"/><Relationship Id="rId79" Type="http://schemas.openxmlformats.org/officeDocument/2006/relationships/customXml" Target="../ink/ink182.xml"/><Relationship Id="rId102" Type="http://schemas.openxmlformats.org/officeDocument/2006/relationships/customXml" Target="../ink/ink194.xml"/><Relationship Id="rId123" Type="http://schemas.openxmlformats.org/officeDocument/2006/relationships/image" Target="../media/image443.png"/><Relationship Id="rId144" Type="http://schemas.openxmlformats.org/officeDocument/2006/relationships/customXml" Target="../ink/ink215.xml"/><Relationship Id="rId90" Type="http://schemas.openxmlformats.org/officeDocument/2006/relationships/image" Target="../media/image427.png"/><Relationship Id="rId165" Type="http://schemas.openxmlformats.org/officeDocument/2006/relationships/image" Target="../media/image464.png"/><Relationship Id="rId186" Type="http://schemas.openxmlformats.org/officeDocument/2006/relationships/customXml" Target="../ink/ink236.xml"/><Relationship Id="rId27" Type="http://schemas.openxmlformats.org/officeDocument/2006/relationships/customXml" Target="../ink/ink156.xml"/><Relationship Id="rId48" Type="http://schemas.openxmlformats.org/officeDocument/2006/relationships/image" Target="../media/image407.png"/><Relationship Id="rId69" Type="http://schemas.openxmlformats.org/officeDocument/2006/relationships/customXml" Target="../ink/ink177.xml"/><Relationship Id="rId113" Type="http://schemas.openxmlformats.org/officeDocument/2006/relationships/image" Target="../media/image438.png"/><Relationship Id="rId134" Type="http://schemas.openxmlformats.org/officeDocument/2006/relationships/customXml" Target="../ink/ink210.xml"/><Relationship Id="rId80" Type="http://schemas.openxmlformats.org/officeDocument/2006/relationships/image" Target="../media/image423.png"/><Relationship Id="rId155" Type="http://schemas.openxmlformats.org/officeDocument/2006/relationships/image" Target="../media/image459.png"/><Relationship Id="rId176" Type="http://schemas.openxmlformats.org/officeDocument/2006/relationships/customXml" Target="../ink/ink231.xml"/><Relationship Id="rId17" Type="http://schemas.openxmlformats.org/officeDocument/2006/relationships/customXml" Target="../ink/ink151.xml"/><Relationship Id="rId38" Type="http://schemas.openxmlformats.org/officeDocument/2006/relationships/image" Target="../media/image402.png"/><Relationship Id="rId59" Type="http://schemas.openxmlformats.org/officeDocument/2006/relationships/customXml" Target="../ink/ink172.xml"/><Relationship Id="rId103" Type="http://schemas.openxmlformats.org/officeDocument/2006/relationships/image" Target="../media/image433.png"/><Relationship Id="rId124" Type="http://schemas.openxmlformats.org/officeDocument/2006/relationships/customXml" Target="../ink/ink205.xml"/><Relationship Id="rId70" Type="http://schemas.openxmlformats.org/officeDocument/2006/relationships/image" Target="../media/image418.png"/><Relationship Id="rId91" Type="http://schemas.openxmlformats.org/officeDocument/2006/relationships/customXml" Target="../ink/ink188.xml"/><Relationship Id="rId145" Type="http://schemas.openxmlformats.org/officeDocument/2006/relationships/image" Target="../media/image454.png"/><Relationship Id="rId166" Type="http://schemas.openxmlformats.org/officeDocument/2006/relationships/customXml" Target="../ink/ink226.xml"/><Relationship Id="rId187" Type="http://schemas.openxmlformats.org/officeDocument/2006/relationships/image" Target="../media/image475.png"/><Relationship Id="rId1" Type="http://schemas.openxmlformats.org/officeDocument/2006/relationships/slideLayout" Target="../slideLayouts/slideLayout15.xml"/><Relationship Id="rId28" Type="http://schemas.openxmlformats.org/officeDocument/2006/relationships/image" Target="../media/image397.png"/><Relationship Id="rId49" Type="http://schemas.openxmlformats.org/officeDocument/2006/relationships/customXml" Target="../ink/ink167.xml"/><Relationship Id="rId114" Type="http://schemas.openxmlformats.org/officeDocument/2006/relationships/customXml" Target="../ink/ink200.xml"/><Relationship Id="rId60" Type="http://schemas.openxmlformats.org/officeDocument/2006/relationships/image" Target="../media/image413.png"/><Relationship Id="rId81" Type="http://schemas.openxmlformats.org/officeDocument/2006/relationships/customXml" Target="../ink/ink183.xml"/><Relationship Id="rId135" Type="http://schemas.openxmlformats.org/officeDocument/2006/relationships/image" Target="../media/image449.png"/><Relationship Id="rId156" Type="http://schemas.openxmlformats.org/officeDocument/2006/relationships/customXml" Target="../ink/ink221.xml"/><Relationship Id="rId177" Type="http://schemas.openxmlformats.org/officeDocument/2006/relationships/image" Target="../media/image470.png"/></Relationships>
</file>

<file path=ppt/slides/_rels/slide25.xml.rels><?xml version="1.0" encoding="UTF-8" standalone="yes"?>
<Relationships xmlns="http://schemas.openxmlformats.org/package/2006/relationships"><Relationship Id="rId13" Type="http://schemas.openxmlformats.org/officeDocument/2006/relationships/customXml" Target="../ink/ink243.xml"/><Relationship Id="rId18" Type="http://schemas.openxmlformats.org/officeDocument/2006/relationships/image" Target="../media/image484.png"/><Relationship Id="rId26" Type="http://schemas.openxmlformats.org/officeDocument/2006/relationships/image" Target="../media/image488.png"/><Relationship Id="rId39" Type="http://schemas.openxmlformats.org/officeDocument/2006/relationships/customXml" Target="../ink/ink256.xml"/><Relationship Id="rId21" Type="http://schemas.openxmlformats.org/officeDocument/2006/relationships/customXml" Target="../ink/ink247.xml"/><Relationship Id="rId34" Type="http://schemas.openxmlformats.org/officeDocument/2006/relationships/image" Target="../media/image492.png"/><Relationship Id="rId42" Type="http://schemas.openxmlformats.org/officeDocument/2006/relationships/image" Target="../media/image496.png"/><Relationship Id="rId7" Type="http://schemas.openxmlformats.org/officeDocument/2006/relationships/customXml" Target="../ink/ink240.xml"/><Relationship Id="rId2" Type="http://schemas.openxmlformats.org/officeDocument/2006/relationships/image" Target="../media/image9.png"/><Relationship Id="rId16" Type="http://schemas.openxmlformats.org/officeDocument/2006/relationships/image" Target="../media/image483.png"/><Relationship Id="rId20" Type="http://schemas.openxmlformats.org/officeDocument/2006/relationships/image" Target="../media/image485.png"/><Relationship Id="rId29" Type="http://schemas.openxmlformats.org/officeDocument/2006/relationships/customXml" Target="../ink/ink251.xml"/><Relationship Id="rId41" Type="http://schemas.openxmlformats.org/officeDocument/2006/relationships/customXml" Target="../ink/ink257.xml"/><Relationship Id="rId1" Type="http://schemas.openxmlformats.org/officeDocument/2006/relationships/slideLayout" Target="../slideLayouts/slideLayout15.xml"/><Relationship Id="rId6" Type="http://schemas.openxmlformats.org/officeDocument/2006/relationships/image" Target="../media/image339.png"/><Relationship Id="rId11" Type="http://schemas.openxmlformats.org/officeDocument/2006/relationships/customXml" Target="../ink/ink242.xml"/><Relationship Id="rId24" Type="http://schemas.openxmlformats.org/officeDocument/2006/relationships/image" Target="../media/image487.png"/><Relationship Id="rId32" Type="http://schemas.openxmlformats.org/officeDocument/2006/relationships/image" Target="../media/image491.png"/><Relationship Id="rId37" Type="http://schemas.openxmlformats.org/officeDocument/2006/relationships/customXml" Target="../ink/ink255.xml"/><Relationship Id="rId40" Type="http://schemas.openxmlformats.org/officeDocument/2006/relationships/image" Target="../media/image495.png"/><Relationship Id="rId5" Type="http://schemas.openxmlformats.org/officeDocument/2006/relationships/customXml" Target="../ink/ink239.xml"/><Relationship Id="rId15" Type="http://schemas.openxmlformats.org/officeDocument/2006/relationships/customXml" Target="../ink/ink244.xml"/><Relationship Id="rId23" Type="http://schemas.openxmlformats.org/officeDocument/2006/relationships/customXml" Target="../ink/ink248.xml"/><Relationship Id="rId28" Type="http://schemas.openxmlformats.org/officeDocument/2006/relationships/image" Target="../media/image489.png"/><Relationship Id="rId36" Type="http://schemas.openxmlformats.org/officeDocument/2006/relationships/image" Target="../media/image493.png"/><Relationship Id="rId10" Type="http://schemas.openxmlformats.org/officeDocument/2006/relationships/image" Target="../media/image480.png"/><Relationship Id="rId19" Type="http://schemas.openxmlformats.org/officeDocument/2006/relationships/customXml" Target="../ink/ink246.xml"/><Relationship Id="rId31" Type="http://schemas.openxmlformats.org/officeDocument/2006/relationships/customXml" Target="../ink/ink252.xml"/><Relationship Id="rId44" Type="http://schemas.openxmlformats.org/officeDocument/2006/relationships/image" Target="../media/image497.png"/><Relationship Id="rId4" Type="http://schemas.openxmlformats.org/officeDocument/2006/relationships/image" Target="../media/image478.png"/><Relationship Id="rId9" Type="http://schemas.openxmlformats.org/officeDocument/2006/relationships/customXml" Target="../ink/ink241.xml"/><Relationship Id="rId14" Type="http://schemas.openxmlformats.org/officeDocument/2006/relationships/image" Target="../media/image482.png"/><Relationship Id="rId22" Type="http://schemas.openxmlformats.org/officeDocument/2006/relationships/image" Target="../media/image486.png"/><Relationship Id="rId27" Type="http://schemas.openxmlformats.org/officeDocument/2006/relationships/customXml" Target="../ink/ink250.xml"/><Relationship Id="rId30" Type="http://schemas.openxmlformats.org/officeDocument/2006/relationships/image" Target="../media/image490.png"/><Relationship Id="rId35" Type="http://schemas.openxmlformats.org/officeDocument/2006/relationships/customXml" Target="../ink/ink254.xml"/><Relationship Id="rId43" Type="http://schemas.openxmlformats.org/officeDocument/2006/relationships/customXml" Target="../ink/ink258.xml"/><Relationship Id="rId8" Type="http://schemas.openxmlformats.org/officeDocument/2006/relationships/image" Target="../media/image479.png"/><Relationship Id="rId3" Type="http://schemas.openxmlformats.org/officeDocument/2006/relationships/customXml" Target="../ink/ink238.xml"/><Relationship Id="rId12" Type="http://schemas.openxmlformats.org/officeDocument/2006/relationships/image" Target="../media/image481.png"/><Relationship Id="rId17" Type="http://schemas.openxmlformats.org/officeDocument/2006/relationships/customXml" Target="../ink/ink245.xml"/><Relationship Id="rId25" Type="http://schemas.openxmlformats.org/officeDocument/2006/relationships/customXml" Target="../ink/ink249.xml"/><Relationship Id="rId33" Type="http://schemas.openxmlformats.org/officeDocument/2006/relationships/customXml" Target="../ink/ink253.xml"/><Relationship Id="rId38" Type="http://schemas.openxmlformats.org/officeDocument/2006/relationships/image" Target="../media/image494.png"/></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16.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5756" y="559532"/>
            <a:ext cx="7992888" cy="4824536"/>
          </a:xfrm>
        </p:spPr>
        <p:txBody>
          <a:bodyPr>
            <a:normAutofit fontScale="90000"/>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a:t>WEEK 7</a:t>
            </a:r>
            <a:br>
              <a:rPr lang="en-GB" sz="3200" b="1" dirty="0"/>
            </a:br>
            <a:r>
              <a:rPr lang="en-GB" sz="3200" b="1" dirty="0"/>
              <a:t>Project Finance </a:t>
            </a:r>
            <a:br>
              <a:rPr lang="en-GB" sz="3200" b="1" dirty="0"/>
            </a:br>
            <a:r>
              <a:rPr lang="en-GB" sz="3200" b="1" dirty="0"/>
              <a:t> </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D9DDC-88EE-4634-998F-F810B3382064}"/>
              </a:ext>
            </a:extLst>
          </p:cNvPr>
          <p:cNvSpPr>
            <a:spLocks noGrp="1" noChangeArrowheads="1"/>
          </p:cNvSpPr>
          <p:nvPr>
            <p:ph type="title"/>
          </p:nvPr>
        </p:nvSpPr>
        <p:spPr>
          <a:xfrm>
            <a:off x="1747973" y="204281"/>
            <a:ext cx="7772400" cy="1143000"/>
          </a:xfrm>
        </p:spPr>
        <p:txBody>
          <a:bodyPr/>
          <a:lstStyle/>
          <a:p>
            <a:r>
              <a:rPr lang="en-GB" altLang="en-US" b="1" dirty="0">
                <a:latin typeface="Verdana" panose="020B0604030504040204" pitchFamily="34" charset="0"/>
              </a:rPr>
              <a:t>Learning Objectives</a:t>
            </a:r>
          </a:p>
        </p:txBody>
      </p:sp>
      <p:sp>
        <p:nvSpPr>
          <p:cNvPr id="6147" name="Rectangle 3">
            <a:extLst>
              <a:ext uri="{FF2B5EF4-FFF2-40B4-BE49-F238E27FC236}">
                <a16:creationId xmlns:a16="http://schemas.microsoft.com/office/drawing/2014/main" id="{112391F7-2F03-4F59-83A6-9222F3A82AB0}"/>
              </a:ext>
            </a:extLst>
          </p:cNvPr>
          <p:cNvSpPr>
            <a:spLocks noGrp="1" noChangeArrowheads="1"/>
          </p:cNvSpPr>
          <p:nvPr>
            <p:ph type="body" idx="1"/>
          </p:nvPr>
        </p:nvSpPr>
        <p:spPr>
          <a:xfrm>
            <a:off x="321013" y="1258349"/>
            <a:ext cx="11527276" cy="4286774"/>
          </a:xfrm>
        </p:spPr>
        <p:txBody>
          <a:bodyPr>
            <a:normAutofit fontScale="92500" lnSpcReduction="10000"/>
          </a:bodyPr>
          <a:lstStyle/>
          <a:p>
            <a:pPr>
              <a:buFont typeface="Wingdings" panose="05000000000000000000" pitchFamily="2" charset="2"/>
              <a:buChar char="§"/>
            </a:pPr>
            <a:r>
              <a:rPr lang="en-GB" altLang="en-US" dirty="0">
                <a:latin typeface="Verdana" panose="020B0604030504040204" pitchFamily="34" charset="0"/>
              </a:rPr>
              <a:t>Project estimates and source of financing</a:t>
            </a:r>
          </a:p>
          <a:p>
            <a:pPr>
              <a:buFont typeface="Wingdings" panose="05000000000000000000" pitchFamily="2" charset="2"/>
              <a:buChar char="§"/>
            </a:pPr>
            <a:r>
              <a:rPr lang="en-GB" altLang="en-US" dirty="0">
                <a:latin typeface="Verdana" panose="020B0604030504040204" pitchFamily="34" charset="0"/>
              </a:rPr>
              <a:t>To introduce the following methods of financial assessment</a:t>
            </a:r>
          </a:p>
          <a:p>
            <a:pPr lvl="1"/>
            <a:r>
              <a:rPr lang="en-GB" altLang="en-US" dirty="0">
                <a:latin typeface="Verdana" panose="020B0604030504040204" pitchFamily="34" charset="0"/>
              </a:rPr>
              <a:t>Payback</a:t>
            </a:r>
          </a:p>
          <a:p>
            <a:pPr lvl="1"/>
            <a:r>
              <a:rPr lang="en-GB" altLang="en-US" dirty="0">
                <a:latin typeface="Verdana" panose="020B0604030504040204" pitchFamily="34" charset="0"/>
              </a:rPr>
              <a:t>Return on Investment</a:t>
            </a:r>
          </a:p>
          <a:p>
            <a:pPr lvl="1"/>
            <a:r>
              <a:rPr lang="en-GB" altLang="en-US" dirty="0">
                <a:latin typeface="Verdana" panose="020B0604030504040204" pitchFamily="34" charset="0"/>
              </a:rPr>
              <a:t>Net Present Value</a:t>
            </a:r>
          </a:p>
          <a:p>
            <a:pPr lvl="1"/>
            <a:r>
              <a:rPr lang="en-GB" altLang="en-US" dirty="0">
                <a:latin typeface="Verdana" panose="020B0604030504040204" pitchFamily="34" charset="0"/>
              </a:rPr>
              <a:t>Non-financial methods</a:t>
            </a:r>
          </a:p>
          <a:p>
            <a:pPr lvl="1"/>
            <a:endParaRPr lang="en-GB" altLang="en-US" dirty="0">
              <a:latin typeface="Verdana" panose="020B0604030504040204" pitchFamily="34" charset="0"/>
            </a:endParaRPr>
          </a:p>
          <a:p>
            <a:pPr marL="360363" lvl="1">
              <a:buFont typeface="Wingdings" panose="05000000000000000000" pitchFamily="2" charset="2"/>
              <a:buChar char="§"/>
            </a:pPr>
            <a:r>
              <a:rPr lang="en-GB" altLang="en-US" dirty="0">
                <a:latin typeface="Verdana" panose="020B0604030504040204" pitchFamily="34" charset="0"/>
              </a:rPr>
              <a:t>Assess methods of estimating cost of a project (time and money)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6147">
                                            <p:txEl>
                                              <p:pRg st="0" end="0"/>
                                            </p:txEl>
                                          </p:spTgt>
                                        </p:tgtEl>
                                        <p:attrNameLst>
                                          <p:attrName>style.visibility</p:attrName>
                                        </p:attrNameLst>
                                      </p:cBhvr>
                                      <p:to>
                                        <p:strVal val="visible"/>
                                      </p:to>
                                    </p:set>
                                    <p:animEffect transition="in" filter="barn(inVertical)">
                                      <p:cBhvr>
                                        <p:cTn id="14" dur="500"/>
                                        <p:tgtEl>
                                          <p:spTgt spid="614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Effect transition="in" filter="barn(inVertical)">
                                      <p:cBhvr>
                                        <p:cTn id="19" dur="500"/>
                                        <p:tgtEl>
                                          <p:spTgt spid="6147">
                                            <p:txEl>
                                              <p:pRg st="1" end="1"/>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6147">
                                            <p:txEl>
                                              <p:pRg st="2" end="2"/>
                                            </p:txEl>
                                          </p:spTgt>
                                        </p:tgtEl>
                                        <p:attrNameLst>
                                          <p:attrName>style.visibility</p:attrName>
                                        </p:attrNameLst>
                                      </p:cBhvr>
                                      <p:to>
                                        <p:strVal val="visible"/>
                                      </p:to>
                                    </p:set>
                                    <p:animEffect transition="in" filter="barn(inVertical)">
                                      <p:cBhvr>
                                        <p:cTn id="22" dur="500"/>
                                        <p:tgtEl>
                                          <p:spTgt spid="6147">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Effect transition="in" filter="barn(inVertical)">
                                      <p:cBhvr>
                                        <p:cTn id="25" dur="500"/>
                                        <p:tgtEl>
                                          <p:spTgt spid="6147">
                                            <p:txEl>
                                              <p:pRg st="3" end="3"/>
                                            </p:txEl>
                                          </p:spTgt>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6147">
                                            <p:txEl>
                                              <p:pRg st="4" end="4"/>
                                            </p:txEl>
                                          </p:spTgt>
                                        </p:tgtEl>
                                        <p:attrNameLst>
                                          <p:attrName>style.visibility</p:attrName>
                                        </p:attrNameLst>
                                      </p:cBhvr>
                                      <p:to>
                                        <p:strVal val="visible"/>
                                      </p:to>
                                    </p:set>
                                    <p:animEffect transition="in" filter="barn(inVertical)">
                                      <p:cBhvr>
                                        <p:cTn id="28" dur="500"/>
                                        <p:tgtEl>
                                          <p:spTgt spid="6147">
                                            <p:txEl>
                                              <p:pRg st="4" end="4"/>
                                            </p:txEl>
                                          </p:spTgt>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6147">
                                            <p:txEl>
                                              <p:pRg st="5" end="5"/>
                                            </p:txEl>
                                          </p:spTgt>
                                        </p:tgtEl>
                                        <p:attrNameLst>
                                          <p:attrName>style.visibility</p:attrName>
                                        </p:attrNameLst>
                                      </p:cBhvr>
                                      <p:to>
                                        <p:strVal val="visible"/>
                                      </p:to>
                                    </p:set>
                                    <p:animEffect transition="in" filter="barn(inVertical)">
                                      <p:cBhvr>
                                        <p:cTn id="31" dur="500"/>
                                        <p:tgtEl>
                                          <p:spTgt spid="6147">
                                            <p:txEl>
                                              <p:pRg st="5" end="5"/>
                                            </p:txEl>
                                          </p:spTgt>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6147">
                                            <p:txEl>
                                              <p:pRg st="7" end="7"/>
                                            </p:txEl>
                                          </p:spTgt>
                                        </p:tgtEl>
                                        <p:attrNameLst>
                                          <p:attrName>style.visibility</p:attrName>
                                        </p:attrNameLst>
                                      </p:cBhvr>
                                      <p:to>
                                        <p:strVal val="visible"/>
                                      </p:to>
                                    </p:set>
                                    <p:animEffect transition="in" filter="barn(inVertical)">
                                      <p:cBhvr>
                                        <p:cTn id="34" dur="500"/>
                                        <p:tgtEl>
                                          <p:spTgt spid="6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40E72C8-22E5-4325-9F26-3050BF0048AF}"/>
              </a:ext>
            </a:extLst>
          </p:cNvPr>
          <p:cNvSpPr>
            <a:spLocks noGrp="1" noChangeArrowheads="1"/>
          </p:cNvSpPr>
          <p:nvPr>
            <p:ph type="title"/>
          </p:nvPr>
        </p:nvSpPr>
        <p:spPr/>
        <p:txBody>
          <a:bodyPr/>
          <a:lstStyle/>
          <a:p>
            <a:r>
              <a:rPr lang="en-GB" altLang="en-US" dirty="0">
                <a:latin typeface="Verdana" panose="020B0604030504040204" pitchFamily="34" charset="0"/>
              </a:rPr>
              <a:t>Project Appraisal</a:t>
            </a:r>
          </a:p>
        </p:txBody>
      </p:sp>
      <p:sp>
        <p:nvSpPr>
          <p:cNvPr id="10243" name="Rectangle 3">
            <a:extLst>
              <a:ext uri="{FF2B5EF4-FFF2-40B4-BE49-F238E27FC236}">
                <a16:creationId xmlns:a16="http://schemas.microsoft.com/office/drawing/2014/main" id="{67E716F0-BFD8-48B7-83A9-A52002A5ACA3}"/>
              </a:ext>
            </a:extLst>
          </p:cNvPr>
          <p:cNvSpPr>
            <a:spLocks noGrp="1" noChangeArrowheads="1"/>
          </p:cNvSpPr>
          <p:nvPr>
            <p:ph type="body" idx="1"/>
          </p:nvPr>
        </p:nvSpPr>
        <p:spPr/>
        <p:txBody>
          <a:bodyPr/>
          <a:lstStyle/>
          <a:p>
            <a:r>
              <a:rPr lang="en-GB" altLang="en-US" dirty="0">
                <a:latin typeface="Verdana" panose="020B0604030504040204" pitchFamily="34" charset="0"/>
              </a:rPr>
              <a:t>Carry out full financial appraisal</a:t>
            </a:r>
          </a:p>
          <a:p>
            <a:r>
              <a:rPr lang="en-GB" altLang="en-US" dirty="0">
                <a:latin typeface="Verdana" panose="020B0604030504040204" pitchFamily="34" charset="0"/>
              </a:rPr>
              <a:t>To convince management that the project is viable</a:t>
            </a:r>
          </a:p>
          <a:p>
            <a:r>
              <a:rPr lang="en-GB" altLang="en-US" dirty="0">
                <a:latin typeface="Verdana" panose="020B0604030504040204" pitchFamily="34" charset="0"/>
              </a:rPr>
              <a:t>To ensure the company can fund the project without running out of cash during development!</a:t>
            </a:r>
          </a:p>
          <a:p>
            <a:r>
              <a:rPr lang="en-GB" altLang="en-US" dirty="0">
                <a:latin typeface="Verdana" panose="020B0604030504040204" pitchFamily="34" charset="0"/>
              </a:rPr>
              <a:t>Financial information goes into the business case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wipe(down)">
                                      <p:cBhvr>
                                        <p:cTn id="7" dur="500"/>
                                        <p:tgtEl>
                                          <p:spTgt spid="1024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barn(inVertical)">
                                      <p:cBhvr>
                                        <p:cTn id="12" dur="500"/>
                                        <p:tgtEl>
                                          <p:spTgt spid="102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243">
                                            <p:txEl>
                                              <p:pRg st="1" end="1"/>
                                            </p:txEl>
                                          </p:spTgt>
                                        </p:tgtEl>
                                        <p:attrNameLst>
                                          <p:attrName>style.visibility</p:attrName>
                                        </p:attrNameLst>
                                      </p:cBhvr>
                                      <p:to>
                                        <p:strVal val="visible"/>
                                      </p:to>
                                    </p:set>
                                    <p:animEffect transition="in" filter="barn(inVertical)">
                                      <p:cBhvr>
                                        <p:cTn id="17" dur="500"/>
                                        <p:tgtEl>
                                          <p:spTgt spid="102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243">
                                            <p:txEl>
                                              <p:pRg st="2" end="2"/>
                                            </p:txEl>
                                          </p:spTgt>
                                        </p:tgtEl>
                                        <p:attrNameLst>
                                          <p:attrName>style.visibility</p:attrName>
                                        </p:attrNameLst>
                                      </p:cBhvr>
                                      <p:to>
                                        <p:strVal val="visible"/>
                                      </p:to>
                                    </p:set>
                                    <p:animEffect transition="in" filter="barn(inVertical)">
                                      <p:cBhvr>
                                        <p:cTn id="22" dur="500"/>
                                        <p:tgtEl>
                                          <p:spTgt spid="1024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0243">
                                            <p:txEl>
                                              <p:pRg st="3" end="3"/>
                                            </p:txEl>
                                          </p:spTgt>
                                        </p:tgtEl>
                                        <p:attrNameLst>
                                          <p:attrName>style.visibility</p:attrName>
                                        </p:attrNameLst>
                                      </p:cBhvr>
                                      <p:to>
                                        <p:strVal val="visible"/>
                                      </p:to>
                                    </p:set>
                                    <p:animEffect transition="in" filter="barn(inVertical)">
                                      <p:cBhvr>
                                        <p:cTn id="27" dur="500"/>
                                        <p:tgtEl>
                                          <p:spTgt spid="10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C11DDB1-B1B7-47F2-9AC6-FADCB830C2C0}"/>
              </a:ext>
            </a:extLst>
          </p:cNvPr>
          <p:cNvSpPr>
            <a:spLocks noGrp="1" noChangeArrowheads="1"/>
          </p:cNvSpPr>
          <p:nvPr>
            <p:ph type="title"/>
          </p:nvPr>
        </p:nvSpPr>
        <p:spPr>
          <a:xfrm>
            <a:off x="522051" y="0"/>
            <a:ext cx="10972800" cy="1143000"/>
          </a:xfrm>
        </p:spPr>
        <p:txBody>
          <a:bodyPr/>
          <a:lstStyle/>
          <a:p>
            <a:r>
              <a:rPr lang="en-GB" altLang="en-US" sz="4000" b="1" dirty="0">
                <a:latin typeface="Verdana" panose="020B0604030504040204" pitchFamily="34" charset="0"/>
              </a:rPr>
              <a:t>Project Appraisal</a:t>
            </a:r>
          </a:p>
        </p:txBody>
      </p:sp>
      <p:sp>
        <p:nvSpPr>
          <p:cNvPr id="12291" name="Rectangle 3">
            <a:extLst>
              <a:ext uri="{FF2B5EF4-FFF2-40B4-BE49-F238E27FC236}">
                <a16:creationId xmlns:a16="http://schemas.microsoft.com/office/drawing/2014/main" id="{5C9B75B5-80A5-4F96-9B2C-DC05E662B510}"/>
              </a:ext>
            </a:extLst>
          </p:cNvPr>
          <p:cNvSpPr>
            <a:spLocks noGrp="1" noChangeArrowheads="1"/>
          </p:cNvSpPr>
          <p:nvPr>
            <p:ph type="body" idx="1"/>
          </p:nvPr>
        </p:nvSpPr>
        <p:spPr>
          <a:xfrm>
            <a:off x="1663430" y="992221"/>
            <a:ext cx="9004571" cy="4455268"/>
          </a:xfrm>
        </p:spPr>
        <p:txBody>
          <a:bodyPr>
            <a:normAutofit/>
          </a:bodyPr>
          <a:lstStyle/>
          <a:p>
            <a:pPr>
              <a:lnSpc>
                <a:spcPct val="90000"/>
              </a:lnSpc>
            </a:pPr>
            <a:r>
              <a:rPr lang="en-GB" altLang="en-US" dirty="0">
                <a:latin typeface="Verdana" panose="020B0604030504040204" pitchFamily="34" charset="0"/>
              </a:rPr>
              <a:t>Why run projects?</a:t>
            </a:r>
          </a:p>
          <a:p>
            <a:pPr lvl="1">
              <a:lnSpc>
                <a:spcPct val="90000"/>
              </a:lnSpc>
            </a:pPr>
            <a:r>
              <a:rPr lang="en-GB" altLang="en-US" dirty="0">
                <a:latin typeface="Verdana" panose="020B0604030504040204" pitchFamily="34" charset="0"/>
              </a:rPr>
              <a:t>To improve productivity</a:t>
            </a:r>
          </a:p>
          <a:p>
            <a:pPr lvl="1">
              <a:lnSpc>
                <a:spcPct val="90000"/>
              </a:lnSpc>
            </a:pPr>
            <a:r>
              <a:rPr lang="en-GB" altLang="en-US" dirty="0">
                <a:latin typeface="Verdana" panose="020B0604030504040204" pitchFamily="34" charset="0"/>
              </a:rPr>
              <a:t>To improve efficiency</a:t>
            </a:r>
          </a:p>
          <a:p>
            <a:pPr lvl="1">
              <a:lnSpc>
                <a:spcPct val="90000"/>
              </a:lnSpc>
            </a:pPr>
            <a:r>
              <a:rPr lang="en-GB" altLang="en-US" dirty="0">
                <a:latin typeface="Verdana" panose="020B0604030504040204" pitchFamily="34" charset="0"/>
              </a:rPr>
              <a:t>To reduce waste</a:t>
            </a:r>
          </a:p>
          <a:p>
            <a:pPr lvl="1">
              <a:lnSpc>
                <a:spcPct val="90000"/>
              </a:lnSpc>
            </a:pPr>
            <a:r>
              <a:rPr lang="en-GB" altLang="en-US" dirty="0">
                <a:latin typeface="Verdana" panose="020B0604030504040204" pitchFamily="34" charset="0"/>
              </a:rPr>
              <a:t>To introduce new products </a:t>
            </a:r>
          </a:p>
          <a:p>
            <a:pPr lvl="1">
              <a:lnSpc>
                <a:spcPct val="90000"/>
              </a:lnSpc>
            </a:pPr>
            <a:r>
              <a:rPr lang="en-GB" altLang="en-US" dirty="0">
                <a:latin typeface="Verdana" panose="020B0604030504040204" pitchFamily="34" charset="0"/>
              </a:rPr>
              <a:t>To make a profit</a:t>
            </a:r>
          </a:p>
          <a:p>
            <a:pPr lvl="1">
              <a:lnSpc>
                <a:spcPct val="90000"/>
              </a:lnSpc>
            </a:pPr>
            <a:r>
              <a:rPr lang="en-GB" altLang="en-US" sz="6000" b="1" dirty="0">
                <a:solidFill>
                  <a:srgbClr val="FF0000"/>
                </a:solidFill>
                <a:latin typeface="Verdana" panose="020B0604030504040204" pitchFamily="34" charset="0"/>
              </a:rPr>
              <a:t>To Make Money!</a:t>
            </a: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wipe(down)">
                                      <p:cBhvr>
                                        <p:cTn id="7" dur="500"/>
                                        <p:tgtEl>
                                          <p:spTgt spid="1229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barn(inVertical)">
                                      <p:cBhvr>
                                        <p:cTn id="12" dur="500"/>
                                        <p:tgtEl>
                                          <p:spTgt spid="12291">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animEffect transition="in" filter="barn(inVertical)">
                                      <p:cBhvr>
                                        <p:cTn id="15" dur="500"/>
                                        <p:tgtEl>
                                          <p:spTgt spid="12291">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12291">
                                            <p:txEl>
                                              <p:pRg st="2" end="2"/>
                                            </p:txEl>
                                          </p:spTgt>
                                        </p:tgtEl>
                                        <p:attrNameLst>
                                          <p:attrName>style.visibility</p:attrName>
                                        </p:attrNameLst>
                                      </p:cBhvr>
                                      <p:to>
                                        <p:strVal val="visible"/>
                                      </p:to>
                                    </p:set>
                                    <p:animEffect transition="in" filter="barn(inVertical)">
                                      <p:cBhvr>
                                        <p:cTn id="18" dur="500"/>
                                        <p:tgtEl>
                                          <p:spTgt spid="12291">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2291">
                                            <p:txEl>
                                              <p:pRg st="3" end="3"/>
                                            </p:txEl>
                                          </p:spTgt>
                                        </p:tgtEl>
                                        <p:attrNameLst>
                                          <p:attrName>style.visibility</p:attrName>
                                        </p:attrNameLst>
                                      </p:cBhvr>
                                      <p:to>
                                        <p:strVal val="visible"/>
                                      </p:to>
                                    </p:set>
                                    <p:animEffect transition="in" filter="barn(inVertical)">
                                      <p:cBhvr>
                                        <p:cTn id="21" dur="500"/>
                                        <p:tgtEl>
                                          <p:spTgt spid="12291">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2291">
                                            <p:txEl>
                                              <p:pRg st="4" end="4"/>
                                            </p:txEl>
                                          </p:spTgt>
                                        </p:tgtEl>
                                        <p:attrNameLst>
                                          <p:attrName>style.visibility</p:attrName>
                                        </p:attrNameLst>
                                      </p:cBhvr>
                                      <p:to>
                                        <p:strVal val="visible"/>
                                      </p:to>
                                    </p:set>
                                    <p:animEffect transition="in" filter="barn(inVertical)">
                                      <p:cBhvr>
                                        <p:cTn id="24" dur="500"/>
                                        <p:tgtEl>
                                          <p:spTgt spid="12291">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barn(inVertical)">
                                      <p:cBhvr>
                                        <p:cTn id="27" dur="500"/>
                                        <p:tgtEl>
                                          <p:spTgt spid="12291">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2291">
                                            <p:txEl>
                                              <p:pRg st="6" end="6"/>
                                            </p:txEl>
                                          </p:spTgt>
                                        </p:tgtEl>
                                        <p:attrNameLst>
                                          <p:attrName>style.visibility</p:attrName>
                                        </p:attrNameLst>
                                      </p:cBhvr>
                                      <p:to>
                                        <p:strVal val="visible"/>
                                      </p:to>
                                    </p:set>
                                    <p:animEffect transition="in" filter="barn(inVertical)">
                                      <p:cBhvr>
                                        <p:cTn id="30"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BBD7AF70-EAB9-47C6-BC27-A3D2E7DC5116}"/>
              </a:ext>
            </a:extLst>
          </p:cNvPr>
          <p:cNvSpPr>
            <a:spLocks noGrp="1" noChangeArrowheads="1"/>
          </p:cNvSpPr>
          <p:nvPr>
            <p:ph type="title"/>
          </p:nvPr>
        </p:nvSpPr>
        <p:spPr>
          <a:xfrm>
            <a:off x="609600" y="0"/>
            <a:ext cx="10972800" cy="1060315"/>
          </a:xfrm>
        </p:spPr>
        <p:txBody>
          <a:bodyPr/>
          <a:lstStyle/>
          <a:p>
            <a:r>
              <a:rPr lang="en-GB" altLang="en-US" dirty="0">
                <a:latin typeface="Verdana" panose="020B0604030504040204" pitchFamily="34" charset="0"/>
              </a:rPr>
              <a:t>Financial Appraisal</a:t>
            </a:r>
          </a:p>
        </p:txBody>
      </p:sp>
      <p:sp>
        <p:nvSpPr>
          <p:cNvPr id="106499" name="Rectangle 3">
            <a:extLst>
              <a:ext uri="{FF2B5EF4-FFF2-40B4-BE49-F238E27FC236}">
                <a16:creationId xmlns:a16="http://schemas.microsoft.com/office/drawing/2014/main" id="{A71C3415-8747-49EE-BED2-FA0152023F58}"/>
              </a:ext>
            </a:extLst>
          </p:cNvPr>
          <p:cNvSpPr>
            <a:spLocks noGrp="1" noChangeArrowheads="1"/>
          </p:cNvSpPr>
          <p:nvPr>
            <p:ph type="body" idx="1"/>
          </p:nvPr>
        </p:nvSpPr>
        <p:spPr>
          <a:xfrm>
            <a:off x="787940" y="930612"/>
            <a:ext cx="10700426" cy="4724400"/>
          </a:xfrm>
        </p:spPr>
        <p:txBody>
          <a:bodyPr>
            <a:normAutofit/>
          </a:bodyPr>
          <a:lstStyle/>
          <a:p>
            <a:r>
              <a:rPr lang="en-GB" altLang="en-US" dirty="0">
                <a:latin typeface="Verdana" panose="020B0604030504040204" pitchFamily="34" charset="0"/>
                <a:cs typeface="Times New Roman" panose="02020603050405020304" pitchFamily="18" charset="0"/>
              </a:rPr>
              <a:t>This is done in the initial review phase of the project</a:t>
            </a:r>
          </a:p>
          <a:p>
            <a:r>
              <a:rPr lang="en-GB" altLang="en-US" dirty="0">
                <a:latin typeface="Verdana" panose="020B0604030504040204" pitchFamily="34" charset="0"/>
                <a:cs typeface="Times New Roman" panose="02020603050405020304" pitchFamily="18" charset="0"/>
              </a:rPr>
              <a:t>It is performed to accept or reject projects</a:t>
            </a:r>
          </a:p>
          <a:p>
            <a:r>
              <a:rPr lang="en-GB" altLang="en-US" dirty="0">
                <a:latin typeface="Verdana" panose="020B0604030504040204" pitchFamily="34" charset="0"/>
                <a:cs typeface="Times New Roman" panose="02020603050405020304" pitchFamily="18" charset="0"/>
              </a:rPr>
              <a:t>It is done to choose the best projects for the company</a:t>
            </a:r>
          </a:p>
          <a:p>
            <a:pPr lvl="1"/>
            <a:r>
              <a:rPr lang="en-GB" altLang="en-US" dirty="0">
                <a:latin typeface="Verdana" panose="020B0604030504040204" pitchFamily="34" charset="0"/>
                <a:cs typeface="Times New Roman" panose="02020603050405020304" pitchFamily="18" charset="0"/>
              </a:rPr>
              <a:t>These may not be the most profitable ones!</a:t>
            </a:r>
          </a:p>
          <a:p>
            <a:r>
              <a:rPr lang="en-GB" altLang="en-US" dirty="0">
                <a:latin typeface="Verdana" panose="020B0604030504040204" pitchFamily="34" charset="0"/>
                <a:cs typeface="Times New Roman" panose="02020603050405020304" pitchFamily="18" charset="0"/>
              </a:rPr>
              <a:t>It is done in detail in the Appraisal phase of the project</a:t>
            </a: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6498"/>
                                        </p:tgtEl>
                                        <p:attrNameLst>
                                          <p:attrName>style.visibility</p:attrName>
                                        </p:attrNameLst>
                                      </p:cBhvr>
                                      <p:to>
                                        <p:strVal val="visible"/>
                                      </p:to>
                                    </p:set>
                                    <p:animEffect transition="in" filter="wipe(down)">
                                      <p:cBhvr>
                                        <p:cTn id="7" dur="500"/>
                                        <p:tgtEl>
                                          <p:spTgt spid="10649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6499">
                                            <p:txEl>
                                              <p:pRg st="0" end="0"/>
                                            </p:txEl>
                                          </p:spTgt>
                                        </p:tgtEl>
                                        <p:attrNameLst>
                                          <p:attrName>style.visibility</p:attrName>
                                        </p:attrNameLst>
                                      </p:cBhvr>
                                      <p:to>
                                        <p:strVal val="visible"/>
                                      </p:to>
                                    </p:set>
                                    <p:animEffect transition="in" filter="barn(inVertical)">
                                      <p:cBhvr>
                                        <p:cTn id="12" dur="500"/>
                                        <p:tgtEl>
                                          <p:spTgt spid="1064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6499">
                                            <p:txEl>
                                              <p:pRg st="1" end="1"/>
                                            </p:txEl>
                                          </p:spTgt>
                                        </p:tgtEl>
                                        <p:attrNameLst>
                                          <p:attrName>style.visibility</p:attrName>
                                        </p:attrNameLst>
                                      </p:cBhvr>
                                      <p:to>
                                        <p:strVal val="visible"/>
                                      </p:to>
                                    </p:set>
                                    <p:animEffect transition="in" filter="barn(inVertical)">
                                      <p:cBhvr>
                                        <p:cTn id="17" dur="500"/>
                                        <p:tgtEl>
                                          <p:spTgt spid="1064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6499">
                                            <p:txEl>
                                              <p:pRg st="2" end="2"/>
                                            </p:txEl>
                                          </p:spTgt>
                                        </p:tgtEl>
                                        <p:attrNameLst>
                                          <p:attrName>style.visibility</p:attrName>
                                        </p:attrNameLst>
                                      </p:cBhvr>
                                      <p:to>
                                        <p:strVal val="visible"/>
                                      </p:to>
                                    </p:set>
                                    <p:animEffect transition="in" filter="barn(inVertical)">
                                      <p:cBhvr>
                                        <p:cTn id="22" dur="500"/>
                                        <p:tgtEl>
                                          <p:spTgt spid="106499">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06499">
                                            <p:txEl>
                                              <p:pRg st="3" end="3"/>
                                            </p:txEl>
                                          </p:spTgt>
                                        </p:tgtEl>
                                        <p:attrNameLst>
                                          <p:attrName>style.visibility</p:attrName>
                                        </p:attrNameLst>
                                      </p:cBhvr>
                                      <p:to>
                                        <p:strVal val="visible"/>
                                      </p:to>
                                    </p:set>
                                    <p:animEffect transition="in" filter="barn(inVertical)">
                                      <p:cBhvr>
                                        <p:cTn id="25" dur="500"/>
                                        <p:tgtEl>
                                          <p:spTgt spid="10649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106499">
                                            <p:txEl>
                                              <p:pRg st="4" end="4"/>
                                            </p:txEl>
                                          </p:spTgt>
                                        </p:tgtEl>
                                        <p:attrNameLst>
                                          <p:attrName>style.visibility</p:attrName>
                                        </p:attrNameLst>
                                      </p:cBhvr>
                                      <p:to>
                                        <p:strVal val="visible"/>
                                      </p:to>
                                    </p:set>
                                    <p:animEffect transition="in" filter="barn(inVertical)">
                                      <p:cBhvr>
                                        <p:cTn id="30" dur="500"/>
                                        <p:tgtEl>
                                          <p:spTgt spid="1064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8" grpId="0"/>
      <p:bldP spid="1064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226000"/>
            <a:ext cx="10972800" cy="731431"/>
          </a:xfrm>
        </p:spPr>
        <p:txBody>
          <a:bodyPr>
            <a:normAutofit fontScale="90000"/>
          </a:bodyPr>
          <a:lstStyle/>
          <a:p>
            <a:r>
              <a:rPr lang="en-GB" altLang="en-US" dirty="0"/>
              <a:t>Estimation (time and cost)</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195430" y="957431"/>
            <a:ext cx="11801139" cy="4772160"/>
          </a:xfrm>
        </p:spPr>
        <p:txBody>
          <a:bodyPr>
            <a:normAutofit fontScale="92500" lnSpcReduction="20000"/>
          </a:bodyPr>
          <a:lstStyle/>
          <a:p>
            <a:pPr>
              <a:spcBef>
                <a:spcPct val="80000"/>
              </a:spcBef>
            </a:pPr>
            <a:r>
              <a:rPr lang="en-GB" altLang="en-US" dirty="0"/>
              <a:t>Estimation is a process of </a:t>
            </a:r>
            <a:r>
              <a:rPr lang="en-GB" altLang="en-US" b="1" dirty="0"/>
              <a:t>forecasting</a:t>
            </a:r>
            <a:r>
              <a:rPr lang="en-GB" altLang="en-US" dirty="0"/>
              <a:t> or </a:t>
            </a:r>
            <a:r>
              <a:rPr lang="en-GB" altLang="en-US" b="1" dirty="0"/>
              <a:t>approximation,</a:t>
            </a:r>
            <a:r>
              <a:rPr lang="en-GB" altLang="en-US" dirty="0"/>
              <a:t> </a:t>
            </a:r>
            <a:r>
              <a:rPr lang="en-GB" altLang="en-US" b="1" u="sng" dirty="0"/>
              <a:t>Time</a:t>
            </a:r>
            <a:r>
              <a:rPr lang="en-GB" altLang="en-US" dirty="0"/>
              <a:t> and </a:t>
            </a:r>
            <a:r>
              <a:rPr lang="en-GB" altLang="en-US" b="1" u="sng" dirty="0"/>
              <a:t>Cost</a:t>
            </a:r>
            <a:r>
              <a:rPr lang="en-GB" altLang="en-US" dirty="0"/>
              <a:t> of </a:t>
            </a:r>
            <a:r>
              <a:rPr lang="en-GB" altLang="en-US" i="1" u="sng" dirty="0"/>
              <a:t>completing</a:t>
            </a:r>
            <a:r>
              <a:rPr lang="en-GB" altLang="en-US" dirty="0"/>
              <a:t> a project </a:t>
            </a:r>
          </a:p>
          <a:p>
            <a:pPr>
              <a:spcBef>
                <a:spcPct val="80000"/>
              </a:spcBef>
            </a:pPr>
            <a:r>
              <a:rPr lang="en-GB" altLang="en-US" dirty="0"/>
              <a:t>Estimate </a:t>
            </a:r>
            <a:r>
              <a:rPr lang="en-GB" altLang="en-US" b="1" u="sng" dirty="0"/>
              <a:t>multiple projects </a:t>
            </a:r>
            <a:r>
              <a:rPr lang="en-GB" altLang="en-US" dirty="0"/>
              <a:t>potentials and choose most viable</a:t>
            </a:r>
          </a:p>
          <a:p>
            <a:pPr>
              <a:spcBef>
                <a:spcPct val="80000"/>
              </a:spcBef>
            </a:pPr>
            <a:r>
              <a:rPr lang="en-GB" altLang="en-US" dirty="0"/>
              <a:t>Top-Down (by senior management using analogy, consensus or mathematical relationships </a:t>
            </a:r>
          </a:p>
          <a:p>
            <a:pPr>
              <a:spcBef>
                <a:spcPct val="80000"/>
              </a:spcBef>
            </a:pPr>
            <a:r>
              <a:rPr lang="en-GB" altLang="en-US" dirty="0"/>
              <a:t>Bottom-Up (people doing the work using elements in the WBS to estimate)</a:t>
            </a:r>
          </a:p>
          <a:p>
            <a:pPr>
              <a:spcBef>
                <a:spcPct val="80000"/>
              </a:spcBef>
            </a:pPr>
            <a:r>
              <a:rPr lang="en-GB" altLang="en-US" dirty="0"/>
              <a:t>1square feet cost £110 and 20days to complete</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226000"/>
            <a:ext cx="10972800" cy="731431"/>
          </a:xfrm>
        </p:spPr>
        <p:txBody>
          <a:bodyPr>
            <a:normAutofit fontScale="90000"/>
          </a:bodyPr>
          <a:lstStyle/>
          <a:p>
            <a:r>
              <a:rPr lang="en-GB" altLang="en-US" dirty="0"/>
              <a:t>Factors Influencing Good Estimates</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87550" y="957431"/>
            <a:ext cx="11909020" cy="4772160"/>
          </a:xfrm>
        </p:spPr>
        <p:txBody>
          <a:bodyPr>
            <a:normAutofit fontScale="85000" lnSpcReduction="10000"/>
          </a:bodyPr>
          <a:lstStyle/>
          <a:p>
            <a:pPr>
              <a:spcBef>
                <a:spcPct val="80000"/>
              </a:spcBef>
              <a:buFont typeface="Wingdings" panose="05000000000000000000" pitchFamily="2" charset="2"/>
              <a:buChar char="§"/>
            </a:pPr>
            <a:r>
              <a:rPr lang="en-GB" altLang="en-US" dirty="0"/>
              <a:t>Expectation is that 95% accuracy in estimates (time and cost)</a:t>
            </a:r>
          </a:p>
          <a:p>
            <a:pPr>
              <a:spcBef>
                <a:spcPct val="80000"/>
              </a:spcBef>
              <a:buFont typeface="Wingdings" panose="05000000000000000000" pitchFamily="2" charset="2"/>
              <a:buChar char="§"/>
            </a:pPr>
            <a:r>
              <a:rPr lang="en-GB" altLang="en-US" dirty="0"/>
              <a:t>Refined </a:t>
            </a:r>
            <a:r>
              <a:rPr lang="en-GB" altLang="en-US" b="1" dirty="0"/>
              <a:t>Past Experiences </a:t>
            </a:r>
            <a:r>
              <a:rPr lang="en-GB" altLang="en-US" dirty="0"/>
              <a:t>a good starting point to get estimates right</a:t>
            </a:r>
          </a:p>
          <a:p>
            <a:pPr marL="622300" indent="-261938">
              <a:spcBef>
                <a:spcPct val="80000"/>
              </a:spcBef>
            </a:pPr>
            <a:r>
              <a:rPr lang="en-GB" altLang="en-US" dirty="0"/>
              <a:t>Planning horizon- current events should have 100% accuracy</a:t>
            </a:r>
          </a:p>
          <a:p>
            <a:pPr marL="622300" indent="-261938">
              <a:spcBef>
                <a:spcPct val="80000"/>
              </a:spcBef>
            </a:pPr>
            <a:r>
              <a:rPr lang="en-GB" altLang="en-US" dirty="0"/>
              <a:t>Project duration in an uncertain world</a:t>
            </a:r>
          </a:p>
          <a:p>
            <a:pPr marL="622300" indent="-261938">
              <a:spcBef>
                <a:spcPct val="80000"/>
              </a:spcBef>
            </a:pPr>
            <a:r>
              <a:rPr lang="en-GB" altLang="en-US" dirty="0"/>
              <a:t>Knowledge and skills doing the estimation</a:t>
            </a:r>
          </a:p>
          <a:p>
            <a:pPr marL="622300" indent="-261938">
              <a:spcBef>
                <a:spcPct val="80000"/>
              </a:spcBef>
            </a:pPr>
            <a:r>
              <a:rPr lang="en-GB" altLang="en-US" dirty="0"/>
              <a:t>Project structure within the WBS (how detailed are you to clarify things)</a:t>
            </a:r>
          </a:p>
          <a:p>
            <a:pPr marL="622300" indent="-261938">
              <a:spcBef>
                <a:spcPct val="80000"/>
              </a:spcBef>
            </a:pPr>
            <a:r>
              <a:rPr lang="en-GB" altLang="en-US" dirty="0"/>
              <a:t>Other factors (holidays affect time, inflation uncertainty, legal limits)</a:t>
            </a:r>
          </a:p>
        </p:txBody>
      </p:sp>
    </p:spTree>
    <p:extLst>
      <p:ext uri="{BB962C8B-B14F-4D97-AF65-F5344CB8AC3E}">
        <p14:creationId xmlns:p14="http://schemas.microsoft.com/office/powerpoint/2010/main" val="559811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195">
                                            <p:txEl>
                                              <p:pRg st="5" end="5"/>
                                            </p:txEl>
                                          </p:spTgt>
                                        </p:tgtEl>
                                        <p:attrNameLst>
                                          <p:attrName>style.visibility</p:attrName>
                                        </p:attrNameLst>
                                      </p:cBhvr>
                                      <p:to>
                                        <p:strVal val="visible"/>
                                      </p:to>
                                    </p:set>
                                    <p:anim calcmode="lin" valueType="num">
                                      <p:cBhvr additive="base">
                                        <p:cTn id="44"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195">
                                            <p:txEl>
                                              <p:pRg st="6" end="6"/>
                                            </p:txEl>
                                          </p:spTgt>
                                        </p:tgtEl>
                                        <p:attrNameLst>
                                          <p:attrName>style.visibility</p:attrName>
                                        </p:attrNameLst>
                                      </p:cBhvr>
                                      <p:to>
                                        <p:strVal val="visible"/>
                                      </p:to>
                                    </p:set>
                                    <p:anim calcmode="lin" valueType="num">
                                      <p:cBhvr additive="base">
                                        <p:cTn id="50"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9A177AC-98FC-4F4A-AB9F-C7A65F1647E6}"/>
              </a:ext>
            </a:extLst>
          </p:cNvPr>
          <p:cNvSpPr>
            <a:spLocks noGrp="1" noChangeArrowheads="1"/>
          </p:cNvSpPr>
          <p:nvPr>
            <p:ph type="title"/>
          </p:nvPr>
        </p:nvSpPr>
        <p:spPr>
          <a:xfrm>
            <a:off x="609600" y="89813"/>
            <a:ext cx="10972800" cy="731431"/>
          </a:xfrm>
        </p:spPr>
        <p:txBody>
          <a:bodyPr>
            <a:normAutofit fontScale="90000"/>
          </a:bodyPr>
          <a:lstStyle/>
          <a:p>
            <a:r>
              <a:rPr lang="en-GB" altLang="en-US" dirty="0"/>
              <a:t>Estimation Benefits (time and cost)</a:t>
            </a:r>
          </a:p>
        </p:txBody>
      </p:sp>
      <p:sp>
        <p:nvSpPr>
          <p:cNvPr id="8195" name="Rectangle 3">
            <a:extLst>
              <a:ext uri="{FF2B5EF4-FFF2-40B4-BE49-F238E27FC236}">
                <a16:creationId xmlns:a16="http://schemas.microsoft.com/office/drawing/2014/main" id="{A6E3A8C0-AB56-4CF6-88F1-495272FAA20D}"/>
              </a:ext>
            </a:extLst>
          </p:cNvPr>
          <p:cNvSpPr>
            <a:spLocks noGrp="1" noChangeArrowheads="1"/>
          </p:cNvSpPr>
          <p:nvPr>
            <p:ph type="body" idx="1"/>
          </p:nvPr>
        </p:nvSpPr>
        <p:spPr>
          <a:xfrm>
            <a:off x="252920" y="957431"/>
            <a:ext cx="11789924" cy="4753256"/>
          </a:xfrm>
        </p:spPr>
        <p:txBody>
          <a:bodyPr>
            <a:normAutofit/>
          </a:bodyPr>
          <a:lstStyle/>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Support good decision making (planning, scheduling, controls and monitoring)</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duration and cost of a project</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To schedule the work and compare actual vs planned activities and variances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if project is worth taking (appraise or evaluate alternatives)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cash flow needs</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Determine how well a project is progressing</a:t>
            </a:r>
          </a:p>
          <a:p>
            <a:pPr>
              <a:lnSpc>
                <a:spcPct val="110000"/>
              </a:lnSpc>
              <a:spcBef>
                <a:spcPct val="80000"/>
              </a:spcBef>
              <a:buFont typeface="Wingdings" panose="05000000000000000000" pitchFamily="2" charset="2"/>
              <a:buChar char="§"/>
            </a:pPr>
            <a:r>
              <a:rPr lang="en-GB" altLang="en-US" sz="2400" dirty="0">
                <a:latin typeface="Arial" panose="020B0604020202020204" pitchFamily="34" charset="0"/>
                <a:cs typeface="Arial" panose="020B0604020202020204" pitchFamily="34" charset="0"/>
              </a:rPr>
              <a:t>Develop time-phase budgets and establish project baseline</a:t>
            </a:r>
          </a:p>
        </p:txBody>
      </p:sp>
    </p:spTree>
    <p:extLst>
      <p:ext uri="{BB962C8B-B14F-4D97-AF65-F5344CB8AC3E}">
        <p14:creationId xmlns:p14="http://schemas.microsoft.com/office/powerpoint/2010/main" val="47261826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 calcmode="lin" valueType="num">
                                      <p:cBhvr additive="base">
                                        <p:cTn id="14"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195">
                                            <p:txEl>
                                              <p:pRg st="1" end="1"/>
                                            </p:txEl>
                                          </p:spTgt>
                                        </p:tgtEl>
                                        <p:attrNameLst>
                                          <p:attrName>style.visibility</p:attrName>
                                        </p:attrNameLst>
                                      </p:cBhvr>
                                      <p:to>
                                        <p:strVal val="visible"/>
                                      </p:to>
                                    </p:set>
                                    <p:anim calcmode="lin" valueType="num">
                                      <p:cBhvr additive="base">
                                        <p:cTn id="20"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195">
                                            <p:txEl>
                                              <p:pRg st="2" end="2"/>
                                            </p:txEl>
                                          </p:spTgt>
                                        </p:tgtEl>
                                        <p:attrNameLst>
                                          <p:attrName>style.visibility</p:attrName>
                                        </p:attrNameLst>
                                      </p:cBhvr>
                                      <p:to>
                                        <p:strVal val="visible"/>
                                      </p:to>
                                    </p:set>
                                    <p:anim calcmode="lin" valueType="num">
                                      <p:cBhvr additive="base">
                                        <p:cTn id="26"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8195">
                                            <p:txEl>
                                              <p:pRg st="3" end="3"/>
                                            </p:txEl>
                                          </p:spTgt>
                                        </p:tgtEl>
                                        <p:attrNameLst>
                                          <p:attrName>style.visibility</p:attrName>
                                        </p:attrNameLst>
                                      </p:cBhvr>
                                      <p:to>
                                        <p:strVal val="visible"/>
                                      </p:to>
                                    </p:set>
                                    <p:anim calcmode="lin" valueType="num">
                                      <p:cBhvr additive="base">
                                        <p:cTn id="3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8195">
                                            <p:txEl>
                                              <p:pRg st="4" end="4"/>
                                            </p:txEl>
                                          </p:spTgt>
                                        </p:tgtEl>
                                        <p:attrNameLst>
                                          <p:attrName>style.visibility</p:attrName>
                                        </p:attrNameLst>
                                      </p:cBhvr>
                                      <p:to>
                                        <p:strVal val="visible"/>
                                      </p:to>
                                    </p:set>
                                    <p:anim calcmode="lin" valueType="num">
                                      <p:cBhvr additive="base">
                                        <p:cTn id="38"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195">
                                            <p:txEl>
                                              <p:pRg st="5" end="5"/>
                                            </p:txEl>
                                          </p:spTgt>
                                        </p:tgtEl>
                                        <p:attrNameLst>
                                          <p:attrName>style.visibility</p:attrName>
                                        </p:attrNameLst>
                                      </p:cBhvr>
                                      <p:to>
                                        <p:strVal val="visible"/>
                                      </p:to>
                                    </p:set>
                                    <p:anim calcmode="lin" valueType="num">
                                      <p:cBhvr additive="base">
                                        <p:cTn id="44"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195">
                                            <p:txEl>
                                              <p:pRg st="6" end="6"/>
                                            </p:txEl>
                                          </p:spTgt>
                                        </p:tgtEl>
                                        <p:attrNameLst>
                                          <p:attrName>style.visibility</p:attrName>
                                        </p:attrNameLst>
                                      </p:cBhvr>
                                      <p:to>
                                        <p:strVal val="visible"/>
                                      </p:to>
                                    </p:set>
                                    <p:anim calcmode="lin" valueType="num">
                                      <p:cBhvr additive="base">
                                        <p:cTn id="50"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473413" y="128723"/>
            <a:ext cx="10972800" cy="812290"/>
          </a:xfrm>
        </p:spPr>
        <p:txBody>
          <a:bodyPr/>
          <a:lstStyle/>
          <a:p>
            <a:r>
              <a:rPr lang="en-GB" altLang="en-US" sz="4000" b="1" dirty="0">
                <a:latin typeface="Verdana" panose="020B0604030504040204" pitchFamily="34" charset="0"/>
              </a:rPr>
              <a:t>Consequences of Non-Estimation</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50196" y="941013"/>
            <a:ext cx="11623268" cy="4895583"/>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Project estimations (time and cost) is part of developing a project management plan</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Failing to estimate can have serious consequences:</a:t>
            </a:r>
          </a:p>
          <a:p>
            <a:pPr marL="534988" indent="-182563">
              <a:lnSpc>
                <a:spcPct val="90000"/>
              </a:lnSpc>
            </a:pPr>
            <a:r>
              <a:rPr lang="en-GB" altLang="en-US" sz="2600" dirty="0">
                <a:latin typeface="Verdana" panose="020B0604030504040204" pitchFamily="34" charset="0"/>
              </a:rPr>
              <a:t>Project may not be completed on time and on budget</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Could loose track of direction</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May be difficult to get funding without estimation</a:t>
            </a:r>
          </a:p>
          <a:p>
            <a:pPr marL="352425" indent="0">
              <a:lnSpc>
                <a:spcPct val="90000"/>
              </a:lnSpc>
              <a:buNone/>
            </a:pPr>
            <a:endParaRPr lang="en-GB" altLang="en-US" sz="2600" dirty="0">
              <a:latin typeface="Verdana" panose="020B0604030504040204" pitchFamily="34" charset="0"/>
            </a:endParaRPr>
          </a:p>
          <a:p>
            <a:pPr marL="534988" indent="-182563">
              <a:lnSpc>
                <a:spcPct val="90000"/>
              </a:lnSpc>
            </a:pPr>
            <a:r>
              <a:rPr lang="en-GB" altLang="en-US" sz="2600" dirty="0">
                <a:latin typeface="Verdana" panose="020B0604030504040204" pitchFamily="34" charset="0"/>
              </a:rPr>
              <a:t>The project may fail (evidence show poor estimates a major contributor to project failures)</a:t>
            </a:r>
          </a:p>
          <a:p>
            <a:pPr>
              <a:lnSpc>
                <a:spcPct val="90000"/>
              </a:lnSpc>
            </a:pP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7" end="7"/>
                                            </p:txEl>
                                          </p:spTgt>
                                        </p:tgtEl>
                                        <p:attrNameLst>
                                          <p:attrName>style.visibility</p:attrName>
                                        </p:attrNameLst>
                                      </p:cBhvr>
                                      <p:to>
                                        <p:strVal val="visible"/>
                                      </p:to>
                                    </p:set>
                                    <p:animEffect transition="in" filter="barn(inVertical)">
                                      <p:cBhvr>
                                        <p:cTn id="32" dur="500"/>
                                        <p:tgtEl>
                                          <p:spTgt spid="132099">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9" end="9"/>
                                            </p:txEl>
                                          </p:spTgt>
                                        </p:tgtEl>
                                        <p:attrNameLst>
                                          <p:attrName>style.visibility</p:attrName>
                                        </p:attrNameLst>
                                      </p:cBhvr>
                                      <p:to>
                                        <p:strVal val="visible"/>
                                      </p:to>
                                    </p:set>
                                    <p:animEffect transition="in" filter="barn(inVertical)">
                                      <p:cBhvr>
                                        <p:cTn id="37" dur="500"/>
                                        <p:tgtEl>
                                          <p:spTgt spid="13209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609600" y="171121"/>
            <a:ext cx="10972800" cy="829543"/>
          </a:xfrm>
        </p:spPr>
        <p:txBody>
          <a:bodyPr/>
          <a:lstStyle/>
          <a:p>
            <a:r>
              <a:rPr lang="en-GB" altLang="en-US" sz="4000" b="1" dirty="0">
                <a:latin typeface="Verdana" panose="020B0604030504040204" pitchFamily="34" charset="0"/>
              </a:rPr>
              <a:t>Estimation</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70936" y="1000664"/>
            <a:ext cx="11447253" cy="4719200"/>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Whether you use top-down or bottom up, estimation has TWO dimensions</a:t>
            </a:r>
          </a:p>
          <a:p>
            <a:pPr marL="0" indent="0">
              <a:lnSpc>
                <a:spcPct val="90000"/>
              </a:lnSpc>
              <a:buNone/>
            </a:pPr>
            <a:endParaRPr lang="en-GB" altLang="en-US" dirty="0">
              <a:latin typeface="Verdana" panose="020B0604030504040204" pitchFamily="34" charset="0"/>
            </a:endParaRPr>
          </a:p>
          <a:p>
            <a:pPr marL="706438" indent="-514350">
              <a:lnSpc>
                <a:spcPct val="90000"/>
              </a:lnSpc>
              <a:buFont typeface="+mj-lt"/>
              <a:buAutoNum type="arabicPeriod"/>
            </a:pPr>
            <a:r>
              <a:rPr lang="en-GB" altLang="en-US" sz="2800" dirty="0">
                <a:latin typeface="Verdana" panose="020B0604030504040204" pitchFamily="34" charset="0"/>
              </a:rPr>
              <a:t>Estimate the time and cost of the chosen project after deciding on it (we already looked at this in the WBS)</a:t>
            </a:r>
          </a:p>
          <a:p>
            <a:pPr marL="706438" indent="-514350">
              <a:lnSpc>
                <a:spcPct val="90000"/>
              </a:lnSpc>
              <a:buFont typeface="+mj-lt"/>
              <a:buAutoNum type="arabicPeriod"/>
            </a:pPr>
            <a:endParaRPr lang="en-GB" altLang="en-US" sz="2800" dirty="0">
              <a:latin typeface="Verdana" panose="020B0604030504040204" pitchFamily="34" charset="0"/>
            </a:endParaRPr>
          </a:p>
          <a:p>
            <a:pPr marL="706438" indent="-514350">
              <a:lnSpc>
                <a:spcPct val="90000"/>
              </a:lnSpc>
              <a:buFont typeface="+mj-lt"/>
              <a:buAutoNum type="arabicPeriod"/>
            </a:pPr>
            <a:r>
              <a:rPr lang="en-GB" altLang="en-US" sz="2800" dirty="0">
                <a:latin typeface="Verdana" panose="020B0604030504040204" pitchFamily="34" charset="0"/>
              </a:rPr>
              <a:t>Evaluate/Select/Appraise many project proposals and choose the one with the highest return or benefits</a:t>
            </a:r>
          </a:p>
          <a:p>
            <a:pPr marL="706438" indent="-514350">
              <a:lnSpc>
                <a:spcPct val="90000"/>
              </a:lnSpc>
              <a:buFont typeface="+mj-lt"/>
              <a:buAutoNum type="arabicPeriod"/>
            </a:pPr>
            <a:endParaRPr lang="en-GB" altLang="en-US" sz="2800" dirty="0">
              <a:latin typeface="Verdana" panose="020B0604030504040204" pitchFamily="34" charset="0"/>
            </a:endParaRPr>
          </a:p>
        </p:txBody>
      </p:sp>
    </p:spTree>
    <p:extLst>
      <p:ext uri="{BB962C8B-B14F-4D97-AF65-F5344CB8AC3E}">
        <p14:creationId xmlns:p14="http://schemas.microsoft.com/office/powerpoint/2010/main" val="217440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6"/>
            <a:ext cx="10972800" cy="1919041"/>
          </a:xfrm>
        </p:spPr>
        <p:txBody>
          <a:bodyPr>
            <a:normAutofit/>
          </a:bodyPr>
          <a:lstStyle/>
          <a:p>
            <a:r>
              <a:rPr lang="en-GB" altLang="en-US" sz="4000" b="1" dirty="0">
                <a:latin typeface="Verdana" panose="020B0604030504040204" pitchFamily="34" charset="0"/>
              </a:rPr>
              <a:t>2. Project Selection Methods/ Appraisals</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94552" y="2169269"/>
            <a:ext cx="11867745" cy="3326860"/>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Our interest is to choose a project among alternatives</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b="1" dirty="0">
                <a:solidFill>
                  <a:srgbClr val="C00000"/>
                </a:solidFill>
                <a:latin typeface="Verdana" panose="020B0604030504040204" pitchFamily="34" charset="0"/>
              </a:rPr>
              <a:t>Financial Methods</a:t>
            </a:r>
          </a:p>
          <a:p>
            <a:pPr>
              <a:lnSpc>
                <a:spcPct val="90000"/>
              </a:lnSpc>
              <a:buFont typeface="Wingdings" panose="05000000000000000000" pitchFamily="2" charset="2"/>
              <a:buChar char="§"/>
            </a:pPr>
            <a:r>
              <a:rPr lang="en-GB" altLang="en-US" b="1" dirty="0">
                <a:solidFill>
                  <a:srgbClr val="0070C0"/>
                </a:solidFill>
                <a:latin typeface="Verdana" panose="020B0604030504040204" pitchFamily="34" charset="0"/>
              </a:rPr>
              <a:t>Non-Financial Methods</a:t>
            </a:r>
          </a:p>
        </p:txBody>
      </p:sp>
    </p:spTree>
    <p:extLst>
      <p:ext uri="{BB962C8B-B14F-4D97-AF65-F5344CB8AC3E}">
        <p14:creationId xmlns:p14="http://schemas.microsoft.com/office/powerpoint/2010/main" val="596504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80D9771-06F4-4924-B1DB-1F62B4AB2843}"/>
              </a:ext>
            </a:extLst>
          </p:cNvPr>
          <p:cNvSpPr>
            <a:spLocks noGrp="1" noChangeArrowheads="1"/>
          </p:cNvSpPr>
          <p:nvPr>
            <p:ph type="title"/>
          </p:nvPr>
        </p:nvSpPr>
        <p:spPr>
          <a:xfrm>
            <a:off x="2403475" y="44450"/>
            <a:ext cx="8229600" cy="1143000"/>
          </a:xfrm>
        </p:spPr>
        <p:txBody>
          <a:bodyPr/>
          <a:lstStyle/>
          <a:p>
            <a:r>
              <a:rPr lang="en-GB" altLang="en-US" b="1" dirty="0">
                <a:latin typeface="Calibri" panose="020F0502020204030204" pitchFamily="34" charset="0"/>
              </a:rPr>
              <a:t>Project Selection Methods</a:t>
            </a:r>
          </a:p>
        </p:txBody>
      </p:sp>
      <p:sp>
        <p:nvSpPr>
          <p:cNvPr id="82947" name="Rectangle 3">
            <a:extLst>
              <a:ext uri="{FF2B5EF4-FFF2-40B4-BE49-F238E27FC236}">
                <a16:creationId xmlns:a16="http://schemas.microsoft.com/office/drawing/2014/main" id="{25C0F1E7-EB9E-443C-BEAC-AC77A36B8DFF}"/>
              </a:ext>
            </a:extLst>
          </p:cNvPr>
          <p:cNvSpPr>
            <a:spLocks noGrp="1" noChangeArrowheads="1"/>
          </p:cNvSpPr>
          <p:nvPr>
            <p:ph type="body" idx="1"/>
          </p:nvPr>
        </p:nvSpPr>
        <p:spPr>
          <a:xfrm>
            <a:off x="313425" y="1079770"/>
            <a:ext cx="5575052" cy="4638057"/>
          </a:xfrm>
        </p:spPr>
        <p:txBody>
          <a:bodyPr>
            <a:normAutofit/>
          </a:bodyPr>
          <a:lstStyle/>
          <a:p>
            <a:pPr marL="609600" indent="-609600">
              <a:buNone/>
              <a:defRPr/>
            </a:pPr>
            <a:r>
              <a:rPr lang="en-GB" sz="4100" b="1" dirty="0">
                <a:solidFill>
                  <a:srgbClr val="003300"/>
                </a:solidFill>
                <a:latin typeface="Calibri" panose="020F0502020204030204" pitchFamily="34" charset="0"/>
              </a:rPr>
              <a:t>Financial Methods</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Payback Method</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Net Present Value (</a:t>
            </a:r>
            <a:r>
              <a:rPr lang="en-GB" sz="3000" dirty="0">
                <a:solidFill>
                  <a:srgbClr val="003300"/>
                </a:solidFill>
                <a:uFill>
                  <a:solidFill>
                    <a:srgbClr val="C00000"/>
                  </a:solidFill>
                </a:uFill>
                <a:latin typeface="Calibri" panose="020F0502020204030204" pitchFamily="34" charset="0"/>
              </a:rPr>
              <a:t>NPV</a:t>
            </a:r>
            <a:r>
              <a:rPr lang="en-GB" sz="3000" dirty="0">
                <a:solidFill>
                  <a:srgbClr val="003300"/>
                </a:solidFill>
                <a:latin typeface="Calibri" panose="020F0502020204030204" pitchFamily="34" charset="0"/>
              </a:rPr>
              <a:t>)</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Return on Investment (ROI)</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Internal Rate of Return (</a:t>
            </a:r>
            <a:r>
              <a:rPr lang="en-GB" sz="3000" dirty="0">
                <a:solidFill>
                  <a:srgbClr val="003300"/>
                </a:solidFill>
                <a:uFill>
                  <a:solidFill>
                    <a:srgbClr val="C00000"/>
                  </a:solidFill>
                </a:uFill>
                <a:latin typeface="Calibri" panose="020F0502020204030204" pitchFamily="34" charset="0"/>
              </a:rPr>
              <a:t>IRR</a:t>
            </a:r>
            <a:r>
              <a:rPr lang="en-GB" sz="3000" dirty="0">
                <a:solidFill>
                  <a:srgbClr val="003300"/>
                </a:solidFill>
                <a:latin typeface="Calibri" panose="020F0502020204030204" pitchFamily="34" charset="0"/>
              </a:rPr>
              <a:t>)</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Time to Break Even/ </a:t>
            </a:r>
            <a:r>
              <a:rPr lang="en-GB" sz="3000" dirty="0">
                <a:solidFill>
                  <a:srgbClr val="003300"/>
                </a:solidFill>
                <a:uFill>
                  <a:solidFill>
                    <a:srgbClr val="C00000"/>
                  </a:solidFill>
                </a:uFill>
                <a:latin typeface="Calibri" panose="020F0502020204030204" pitchFamily="34" charset="0"/>
              </a:rPr>
              <a:t>ROI</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Expected Commercial Value</a:t>
            </a:r>
          </a:p>
          <a:p>
            <a:pPr marL="609600" indent="-609600">
              <a:buClr>
                <a:schemeClr val="accent6">
                  <a:lumMod val="50000"/>
                </a:schemeClr>
              </a:buClr>
              <a:buFontTx/>
              <a:buAutoNum type="arabicPeriod"/>
              <a:defRPr/>
            </a:pPr>
            <a:r>
              <a:rPr lang="en-GB" sz="3000" dirty="0">
                <a:solidFill>
                  <a:srgbClr val="003300"/>
                </a:solidFill>
                <a:latin typeface="Calibri" panose="020F0502020204030204" pitchFamily="34" charset="0"/>
              </a:rPr>
              <a:t>Financial Option Theory</a:t>
            </a:r>
          </a:p>
        </p:txBody>
      </p:sp>
      <p:sp>
        <p:nvSpPr>
          <p:cNvPr id="5" name="Rectangle 3">
            <a:extLst>
              <a:ext uri="{FF2B5EF4-FFF2-40B4-BE49-F238E27FC236}">
                <a16:creationId xmlns:a16="http://schemas.microsoft.com/office/drawing/2014/main" id="{AC12E4B3-26C9-470D-A446-353C6C7AAA2C}"/>
              </a:ext>
            </a:extLst>
          </p:cNvPr>
          <p:cNvSpPr txBox="1">
            <a:spLocks noChangeArrowheads="1"/>
          </p:cNvSpPr>
          <p:nvPr/>
        </p:nvSpPr>
        <p:spPr bwMode="auto">
          <a:xfrm>
            <a:off x="6303523" y="1079770"/>
            <a:ext cx="5575052" cy="4753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spcBef>
                <a:spcPct val="20000"/>
              </a:spcBef>
            </a:pPr>
            <a:r>
              <a:rPr lang="en-GB" altLang="en-US" sz="4000" b="1" dirty="0">
                <a:solidFill>
                  <a:srgbClr val="003300"/>
                </a:solidFill>
                <a:latin typeface="Calibri" panose="020F0502020204030204" pitchFamily="34" charset="0"/>
              </a:rPr>
              <a:t>Non-Financial Methods</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Checklist Model</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Multi Weighted Scoring Model</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F-O-U-R Method</a:t>
            </a:r>
          </a:p>
          <a:p>
            <a:pPr>
              <a:lnSpc>
                <a:spcPct val="150000"/>
              </a:lnSpc>
              <a:spcBef>
                <a:spcPct val="20000"/>
              </a:spcBef>
              <a:buFontTx/>
              <a:buAutoNum type="arabicPeriod"/>
            </a:pPr>
            <a:r>
              <a:rPr lang="en-GB" altLang="en-US" sz="2500" dirty="0">
                <a:solidFill>
                  <a:srgbClr val="003300"/>
                </a:solidFill>
                <a:latin typeface="Calibri" panose="020F0502020204030204" pitchFamily="34" charset="0"/>
              </a:rPr>
              <a:t>Decision Trees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2530"/>
                                        </p:tgtEl>
                                        <p:attrNameLst>
                                          <p:attrName>style.visibility</p:attrName>
                                        </p:attrNameLst>
                                      </p:cBhvr>
                                      <p:to>
                                        <p:strVal val="visible"/>
                                      </p:to>
                                    </p:set>
                                    <p:animEffect transition="in" filter="fade">
                                      <p:cBhvr>
                                        <p:cTn id="13" dur="1000"/>
                                        <p:tgtEl>
                                          <p:spTgt spid="22530"/>
                                        </p:tgtEl>
                                      </p:cBhvr>
                                    </p:animEffect>
                                    <p:anim calcmode="lin" valueType="num">
                                      <p:cBhvr>
                                        <p:cTn id="14" dur="1000" fill="hold"/>
                                        <p:tgtEl>
                                          <p:spTgt spid="22530"/>
                                        </p:tgtEl>
                                        <p:attrNameLst>
                                          <p:attrName>ppt_x</p:attrName>
                                        </p:attrNameLst>
                                      </p:cBhvr>
                                      <p:tavLst>
                                        <p:tav tm="0">
                                          <p:val>
                                            <p:strVal val="#ppt_x"/>
                                          </p:val>
                                        </p:tav>
                                        <p:tav tm="100000">
                                          <p:val>
                                            <p:strVal val="#ppt_x"/>
                                          </p:val>
                                        </p:tav>
                                      </p:tavLst>
                                    </p:anim>
                                    <p:anim calcmode="lin" valueType="num">
                                      <p:cBhvr>
                                        <p:cTn id="15" dur="1000" fill="hold"/>
                                        <p:tgtEl>
                                          <p:spTgt spid="2253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82947">
                                            <p:txEl>
                                              <p:pRg st="0" end="0"/>
                                            </p:txEl>
                                          </p:spTgt>
                                        </p:tgtEl>
                                        <p:attrNameLst>
                                          <p:attrName>style.visibility</p:attrName>
                                        </p:attrNameLst>
                                      </p:cBhvr>
                                      <p:to>
                                        <p:strVal val="visible"/>
                                      </p:to>
                                    </p:set>
                                    <p:animEffect transition="in" filter="fade">
                                      <p:cBhvr>
                                        <p:cTn id="20" dur="1000"/>
                                        <p:tgtEl>
                                          <p:spTgt spid="82947">
                                            <p:txEl>
                                              <p:pRg st="0" end="0"/>
                                            </p:txEl>
                                          </p:spTgt>
                                        </p:tgtEl>
                                      </p:cBhvr>
                                    </p:animEffect>
                                    <p:anim calcmode="lin" valueType="num">
                                      <p:cBhvr>
                                        <p:cTn id="21" dur="10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829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2947">
                                            <p:txEl>
                                              <p:pRg st="1" end="1"/>
                                            </p:txEl>
                                          </p:spTgt>
                                        </p:tgtEl>
                                        <p:attrNameLst>
                                          <p:attrName>style.visibility</p:attrName>
                                        </p:attrNameLst>
                                      </p:cBhvr>
                                      <p:to>
                                        <p:strVal val="visible"/>
                                      </p:to>
                                    </p:set>
                                    <p:animEffect transition="in" filter="fade">
                                      <p:cBhvr>
                                        <p:cTn id="27" dur="1000"/>
                                        <p:tgtEl>
                                          <p:spTgt spid="82947">
                                            <p:txEl>
                                              <p:pRg st="1" end="1"/>
                                            </p:txEl>
                                          </p:spTgt>
                                        </p:tgtEl>
                                      </p:cBhvr>
                                    </p:animEffect>
                                    <p:anim calcmode="lin" valueType="num">
                                      <p:cBhvr>
                                        <p:cTn id="28" dur="10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829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82947">
                                            <p:txEl>
                                              <p:pRg st="2" end="2"/>
                                            </p:txEl>
                                          </p:spTgt>
                                        </p:tgtEl>
                                        <p:attrNameLst>
                                          <p:attrName>style.visibility</p:attrName>
                                        </p:attrNameLst>
                                      </p:cBhvr>
                                      <p:to>
                                        <p:strVal val="visible"/>
                                      </p:to>
                                    </p:set>
                                    <p:animEffect transition="in" filter="fade">
                                      <p:cBhvr>
                                        <p:cTn id="34" dur="1000"/>
                                        <p:tgtEl>
                                          <p:spTgt spid="82947">
                                            <p:txEl>
                                              <p:pRg st="2" end="2"/>
                                            </p:txEl>
                                          </p:spTgt>
                                        </p:tgtEl>
                                      </p:cBhvr>
                                    </p:animEffect>
                                    <p:anim calcmode="lin" valueType="num">
                                      <p:cBhvr>
                                        <p:cTn id="35" dur="10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829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82947">
                                            <p:txEl>
                                              <p:pRg st="3" end="3"/>
                                            </p:txEl>
                                          </p:spTgt>
                                        </p:tgtEl>
                                        <p:attrNameLst>
                                          <p:attrName>style.visibility</p:attrName>
                                        </p:attrNameLst>
                                      </p:cBhvr>
                                      <p:to>
                                        <p:strVal val="visible"/>
                                      </p:to>
                                    </p:set>
                                    <p:animEffect transition="in" filter="fade">
                                      <p:cBhvr>
                                        <p:cTn id="41" dur="1000"/>
                                        <p:tgtEl>
                                          <p:spTgt spid="82947">
                                            <p:txEl>
                                              <p:pRg st="3" end="3"/>
                                            </p:txEl>
                                          </p:spTgt>
                                        </p:tgtEl>
                                      </p:cBhvr>
                                    </p:animEffect>
                                    <p:anim calcmode="lin" valueType="num">
                                      <p:cBhvr>
                                        <p:cTn id="42" dur="10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8294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82947">
                                            <p:txEl>
                                              <p:pRg st="4" end="4"/>
                                            </p:txEl>
                                          </p:spTgt>
                                        </p:tgtEl>
                                        <p:attrNameLst>
                                          <p:attrName>style.visibility</p:attrName>
                                        </p:attrNameLst>
                                      </p:cBhvr>
                                      <p:to>
                                        <p:strVal val="visible"/>
                                      </p:to>
                                    </p:set>
                                    <p:animEffect transition="in" filter="fade">
                                      <p:cBhvr>
                                        <p:cTn id="48" dur="1000"/>
                                        <p:tgtEl>
                                          <p:spTgt spid="82947">
                                            <p:txEl>
                                              <p:pRg st="4" end="4"/>
                                            </p:txEl>
                                          </p:spTgt>
                                        </p:tgtEl>
                                      </p:cBhvr>
                                    </p:animEffect>
                                    <p:anim calcmode="lin" valueType="num">
                                      <p:cBhvr>
                                        <p:cTn id="49" dur="10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829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82947">
                                            <p:txEl>
                                              <p:pRg st="5" end="5"/>
                                            </p:txEl>
                                          </p:spTgt>
                                        </p:tgtEl>
                                        <p:attrNameLst>
                                          <p:attrName>style.visibility</p:attrName>
                                        </p:attrNameLst>
                                      </p:cBhvr>
                                      <p:to>
                                        <p:strVal val="visible"/>
                                      </p:to>
                                    </p:set>
                                    <p:animEffect transition="in" filter="fade">
                                      <p:cBhvr>
                                        <p:cTn id="55" dur="1000"/>
                                        <p:tgtEl>
                                          <p:spTgt spid="82947">
                                            <p:txEl>
                                              <p:pRg st="5" end="5"/>
                                            </p:txEl>
                                          </p:spTgt>
                                        </p:tgtEl>
                                      </p:cBhvr>
                                    </p:animEffect>
                                    <p:anim calcmode="lin" valueType="num">
                                      <p:cBhvr>
                                        <p:cTn id="56" dur="1000" fill="hold"/>
                                        <p:tgtEl>
                                          <p:spTgt spid="82947">
                                            <p:txEl>
                                              <p:pRg st="5" end="5"/>
                                            </p:txEl>
                                          </p:spTgt>
                                        </p:tgtEl>
                                        <p:attrNameLst>
                                          <p:attrName>ppt_x</p:attrName>
                                        </p:attrNameLst>
                                      </p:cBhvr>
                                      <p:tavLst>
                                        <p:tav tm="0">
                                          <p:val>
                                            <p:strVal val="#ppt_x"/>
                                          </p:val>
                                        </p:tav>
                                        <p:tav tm="100000">
                                          <p:val>
                                            <p:strVal val="#ppt_x"/>
                                          </p:val>
                                        </p:tav>
                                      </p:tavLst>
                                    </p:anim>
                                    <p:anim calcmode="lin" valueType="num">
                                      <p:cBhvr>
                                        <p:cTn id="57" dur="1000" fill="hold"/>
                                        <p:tgtEl>
                                          <p:spTgt spid="8294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82947">
                                            <p:txEl>
                                              <p:pRg st="6" end="6"/>
                                            </p:txEl>
                                          </p:spTgt>
                                        </p:tgtEl>
                                        <p:attrNameLst>
                                          <p:attrName>style.visibility</p:attrName>
                                        </p:attrNameLst>
                                      </p:cBhvr>
                                      <p:to>
                                        <p:strVal val="visible"/>
                                      </p:to>
                                    </p:set>
                                    <p:animEffect transition="in" filter="fade">
                                      <p:cBhvr>
                                        <p:cTn id="62" dur="1000"/>
                                        <p:tgtEl>
                                          <p:spTgt spid="82947">
                                            <p:txEl>
                                              <p:pRg st="6" end="6"/>
                                            </p:txEl>
                                          </p:spTgt>
                                        </p:tgtEl>
                                      </p:cBhvr>
                                    </p:animEffect>
                                    <p:anim calcmode="lin" valueType="num">
                                      <p:cBhvr>
                                        <p:cTn id="63" dur="1000" fill="hold"/>
                                        <p:tgtEl>
                                          <p:spTgt spid="82947">
                                            <p:txEl>
                                              <p:pRg st="6" end="6"/>
                                            </p:txEl>
                                          </p:spTgt>
                                        </p:tgtEl>
                                        <p:attrNameLst>
                                          <p:attrName>ppt_x</p:attrName>
                                        </p:attrNameLst>
                                      </p:cBhvr>
                                      <p:tavLst>
                                        <p:tav tm="0">
                                          <p:val>
                                            <p:strVal val="#ppt_x"/>
                                          </p:val>
                                        </p:tav>
                                        <p:tav tm="100000">
                                          <p:val>
                                            <p:strVal val="#ppt_x"/>
                                          </p:val>
                                        </p:tav>
                                      </p:tavLst>
                                    </p:anim>
                                    <p:anim calcmode="lin" valueType="num">
                                      <p:cBhvr>
                                        <p:cTn id="64" dur="1000" fill="hold"/>
                                        <p:tgtEl>
                                          <p:spTgt spid="8294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82947">
                                            <p:txEl>
                                              <p:pRg st="7" end="7"/>
                                            </p:txEl>
                                          </p:spTgt>
                                        </p:tgtEl>
                                        <p:attrNameLst>
                                          <p:attrName>style.visibility</p:attrName>
                                        </p:attrNameLst>
                                      </p:cBhvr>
                                      <p:to>
                                        <p:strVal val="visible"/>
                                      </p:to>
                                    </p:set>
                                    <p:animEffect transition="in" filter="fade">
                                      <p:cBhvr>
                                        <p:cTn id="69" dur="1000"/>
                                        <p:tgtEl>
                                          <p:spTgt spid="82947">
                                            <p:txEl>
                                              <p:pRg st="7" end="7"/>
                                            </p:txEl>
                                          </p:spTgt>
                                        </p:tgtEl>
                                      </p:cBhvr>
                                    </p:animEffect>
                                    <p:anim calcmode="lin" valueType="num">
                                      <p:cBhvr>
                                        <p:cTn id="70" dur="1000" fill="hold"/>
                                        <p:tgtEl>
                                          <p:spTgt spid="82947">
                                            <p:txEl>
                                              <p:pRg st="7" end="7"/>
                                            </p:txEl>
                                          </p:spTgt>
                                        </p:tgtEl>
                                        <p:attrNameLst>
                                          <p:attrName>ppt_x</p:attrName>
                                        </p:attrNameLst>
                                      </p:cBhvr>
                                      <p:tavLst>
                                        <p:tav tm="0">
                                          <p:val>
                                            <p:strVal val="#ppt_x"/>
                                          </p:val>
                                        </p:tav>
                                        <p:tav tm="100000">
                                          <p:val>
                                            <p:strVal val="#ppt_x"/>
                                          </p:val>
                                        </p:tav>
                                      </p:tavLst>
                                    </p:anim>
                                    <p:anim calcmode="lin" valueType="num">
                                      <p:cBhvr>
                                        <p:cTn id="71" dur="1000" fill="hold"/>
                                        <p:tgtEl>
                                          <p:spTgt spid="8294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82947"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F7F7930-E037-6C4B-A5AD-561EF105B729}"/>
              </a:ext>
            </a:extLst>
          </p:cNvPr>
          <p:cNvSpPr>
            <a:spLocks noGrp="1"/>
          </p:cNvSpPr>
          <p:nvPr>
            <p:ph type="subTitle" idx="1"/>
          </p:nvPr>
        </p:nvSpPr>
        <p:spPr>
          <a:xfrm>
            <a:off x="1457696" y="1264219"/>
            <a:ext cx="8963526" cy="4800696"/>
          </a:xfrm>
        </p:spPr>
        <p:txBody>
          <a:bodyPr/>
          <a:lstStyle/>
          <a:p>
            <a:pPr marL="342900" indent="-342900">
              <a:lnSpc>
                <a:spcPct val="100000"/>
              </a:lnSpc>
              <a:spcBef>
                <a:spcPts val="1200"/>
              </a:spcBef>
              <a:spcAft>
                <a:spcPts val="1200"/>
              </a:spcAft>
              <a:buFont typeface="Arial" panose="020B0604020202020204" pitchFamily="34" charset="0"/>
              <a:buChar char="•"/>
            </a:pPr>
            <a:endParaRPr lang="en-US" sz="2200" dirty="0">
              <a:solidFill>
                <a:schemeClr val="tx2"/>
              </a:solidFill>
            </a:endParaRPr>
          </a:p>
          <a:p>
            <a:pPr marL="342900" indent="-342900">
              <a:lnSpc>
                <a:spcPct val="100000"/>
              </a:lnSpc>
              <a:spcBef>
                <a:spcPts val="1200"/>
              </a:spcBef>
              <a:spcAft>
                <a:spcPts val="1200"/>
              </a:spcAft>
              <a:buFont typeface="Arial" panose="020B0604020202020204" pitchFamily="34" charset="0"/>
              <a:buChar char="•"/>
            </a:pPr>
            <a:r>
              <a:rPr lang="en-US" sz="2200" dirty="0">
                <a:solidFill>
                  <a:schemeClr val="tx2"/>
                </a:solidFill>
              </a:rPr>
              <a:t>Payback Period is a very popular appraisal method.</a:t>
            </a:r>
          </a:p>
          <a:p>
            <a:pPr marL="342900" indent="-342900">
              <a:lnSpc>
                <a:spcPct val="100000"/>
              </a:lnSpc>
              <a:spcBef>
                <a:spcPts val="1200"/>
              </a:spcBef>
              <a:spcAft>
                <a:spcPts val="1200"/>
              </a:spcAft>
              <a:buFont typeface="Arial" panose="020B0604020202020204" pitchFamily="34" charset="0"/>
              <a:buChar char="•"/>
            </a:pPr>
            <a:r>
              <a:rPr lang="en-US" sz="2200" dirty="0">
                <a:solidFill>
                  <a:schemeClr val="tx2"/>
                </a:solidFill>
              </a:rPr>
              <a:t>It normally uses cash to </a:t>
            </a:r>
            <a:r>
              <a:rPr lang="en-US" sz="2200" b="1" dirty="0">
                <a:solidFill>
                  <a:schemeClr val="tx2"/>
                </a:solidFill>
              </a:rPr>
              <a:t>determine the point in time when all project costs have been recovered</a:t>
            </a:r>
            <a:r>
              <a:rPr lang="en-US" sz="2200" dirty="0">
                <a:solidFill>
                  <a:schemeClr val="tx2"/>
                </a:solidFill>
              </a:rPr>
              <a:t> </a:t>
            </a:r>
          </a:p>
          <a:p>
            <a:pPr marL="342900" indent="-342900">
              <a:lnSpc>
                <a:spcPct val="100000"/>
              </a:lnSpc>
              <a:spcBef>
                <a:spcPts val="1200"/>
              </a:spcBef>
              <a:spcAft>
                <a:spcPts val="1200"/>
              </a:spcAft>
              <a:buFont typeface="Arial" panose="020B0604020202020204" pitchFamily="34" charset="0"/>
              <a:buChar char="•"/>
            </a:pPr>
            <a:r>
              <a:rPr lang="en-US" sz="2200" dirty="0">
                <a:solidFill>
                  <a:schemeClr val="tx2"/>
                </a:solidFill>
              </a:rPr>
              <a:t>It is frequently used in start-up businesses that are eager to learn when their investments will be recovered.</a:t>
            </a:r>
          </a:p>
          <a:p>
            <a:pPr marL="342900" indent="-342900">
              <a:lnSpc>
                <a:spcPct val="100000"/>
              </a:lnSpc>
              <a:spcBef>
                <a:spcPts val="1200"/>
              </a:spcBef>
              <a:spcAft>
                <a:spcPts val="1200"/>
              </a:spcAft>
              <a:buFont typeface="Arial" panose="020B0604020202020204" pitchFamily="34" charset="0"/>
              <a:buChar char="•"/>
            </a:pPr>
            <a:r>
              <a:rPr lang="en-US" sz="2200" dirty="0">
                <a:solidFill>
                  <a:schemeClr val="tx2"/>
                </a:solidFill>
              </a:rPr>
              <a:t>To find the payback, we need to calculate the </a:t>
            </a:r>
            <a:r>
              <a:rPr lang="en-US" sz="2200" b="1" dirty="0">
                <a:solidFill>
                  <a:schemeClr val="tx2"/>
                </a:solidFill>
              </a:rPr>
              <a:t>cumulative cash flow </a:t>
            </a:r>
            <a:r>
              <a:rPr lang="en-US" sz="2200" dirty="0">
                <a:solidFill>
                  <a:schemeClr val="tx2"/>
                </a:solidFill>
              </a:rPr>
              <a:t>and identify when it becomes positive. </a:t>
            </a:r>
          </a:p>
          <a:p>
            <a:pPr marL="342900" indent="-342900">
              <a:lnSpc>
                <a:spcPct val="100000"/>
              </a:lnSpc>
              <a:spcBef>
                <a:spcPts val="1200"/>
              </a:spcBef>
              <a:spcAft>
                <a:spcPts val="1200"/>
              </a:spcAft>
              <a:buFont typeface="Arial" panose="020B0604020202020204" pitchFamily="34" charset="0"/>
              <a:buChar char="•"/>
            </a:pPr>
            <a:r>
              <a:rPr lang="en-US" sz="2200" dirty="0">
                <a:solidFill>
                  <a:schemeClr val="tx2"/>
                </a:solidFill>
              </a:rPr>
              <a:t>We can express payback in years/months, etc. </a:t>
            </a:r>
            <a:endParaRPr lang="en-GB" sz="2200" dirty="0">
              <a:solidFill>
                <a:schemeClr val="tx2"/>
              </a:solidFill>
            </a:endParaRPr>
          </a:p>
        </p:txBody>
      </p:sp>
      <p:sp>
        <p:nvSpPr>
          <p:cNvPr id="4" name="TextBox 3">
            <a:extLst>
              <a:ext uri="{FF2B5EF4-FFF2-40B4-BE49-F238E27FC236}">
                <a16:creationId xmlns:a16="http://schemas.microsoft.com/office/drawing/2014/main" id="{E24C9D56-AEFF-0C06-2A8F-1B1ABE241FB2}"/>
              </a:ext>
            </a:extLst>
          </p:cNvPr>
          <p:cNvSpPr txBox="1"/>
          <p:nvPr/>
        </p:nvSpPr>
        <p:spPr>
          <a:xfrm>
            <a:off x="1457696" y="709486"/>
            <a:ext cx="6115792" cy="584775"/>
          </a:xfrm>
          <a:prstGeom prst="rect">
            <a:avLst/>
          </a:prstGeom>
          <a:noFill/>
        </p:spPr>
        <p:txBody>
          <a:bodyPr wrap="square">
            <a:spAutoFit/>
          </a:bodyPr>
          <a:lstStyle/>
          <a:p>
            <a:r>
              <a:rPr lang="en-GB" sz="3200" b="1" dirty="0">
                <a:solidFill>
                  <a:schemeClr val="tx2"/>
                </a:solidFill>
                <a:latin typeface="Montserrat" panose="00000500000000000000" pitchFamily="2" charset="0"/>
              </a:rPr>
              <a:t>Payback Period</a:t>
            </a:r>
          </a:p>
        </p:txBody>
      </p:sp>
    </p:spTree>
    <p:extLst>
      <p:ext uri="{BB962C8B-B14F-4D97-AF65-F5344CB8AC3E}">
        <p14:creationId xmlns:p14="http://schemas.microsoft.com/office/powerpoint/2010/main" val="2763842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9F85B3-D208-F5BC-701E-825777F84FE0}"/>
              </a:ext>
            </a:extLst>
          </p:cNvPr>
          <p:cNvPicPr>
            <a:picLocks noChangeAspect="1"/>
          </p:cNvPicPr>
          <p:nvPr/>
        </p:nvPicPr>
        <p:blipFill>
          <a:blip r:embed="rId3"/>
          <a:stretch>
            <a:fillRect/>
          </a:stretch>
        </p:blipFill>
        <p:spPr>
          <a:xfrm>
            <a:off x="1995091" y="1943100"/>
            <a:ext cx="8863409" cy="3290882"/>
          </a:xfrm>
          <a:prstGeom prst="rect">
            <a:avLst/>
          </a:prstGeom>
          <a:solidFill>
            <a:srgbClr val="002060"/>
          </a:solidFill>
        </p:spPr>
      </p:pic>
      <p:sp>
        <p:nvSpPr>
          <p:cNvPr id="6" name="Title 1">
            <a:extLst>
              <a:ext uri="{FF2B5EF4-FFF2-40B4-BE49-F238E27FC236}">
                <a16:creationId xmlns:a16="http://schemas.microsoft.com/office/drawing/2014/main" id="{3F7D632F-1ACF-387A-6007-9B4464A4AE9C}"/>
              </a:ext>
            </a:extLst>
          </p:cNvPr>
          <p:cNvSpPr>
            <a:spLocks noGrp="1"/>
          </p:cNvSpPr>
          <p:nvPr>
            <p:ph type="ctrTitle"/>
          </p:nvPr>
        </p:nvSpPr>
        <p:spPr>
          <a:xfrm>
            <a:off x="1922913" y="340814"/>
            <a:ext cx="5362365" cy="535531"/>
          </a:xfrm>
          <a:noFill/>
        </p:spPr>
        <p:txBody>
          <a:bodyPr/>
          <a:lstStyle/>
          <a:p>
            <a:r>
              <a:rPr lang="en-GB" dirty="0">
                <a:solidFill>
                  <a:schemeClr val="tx2"/>
                </a:solidFill>
              </a:rPr>
              <a:t>Payback Period Format </a:t>
            </a:r>
          </a:p>
        </p:txBody>
      </p:sp>
      <p:sp>
        <p:nvSpPr>
          <p:cNvPr id="10" name="TextBox 9">
            <a:extLst>
              <a:ext uri="{FF2B5EF4-FFF2-40B4-BE49-F238E27FC236}">
                <a16:creationId xmlns:a16="http://schemas.microsoft.com/office/drawing/2014/main" id="{FB25CEFD-F243-37BA-21E0-7D5AAE1B072A}"/>
              </a:ext>
            </a:extLst>
          </p:cNvPr>
          <p:cNvSpPr txBox="1"/>
          <p:nvPr/>
        </p:nvSpPr>
        <p:spPr>
          <a:xfrm>
            <a:off x="1995090" y="1054648"/>
            <a:ext cx="8520509" cy="64633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schemeClr val="tx2"/>
                </a:solidFill>
                <a:effectLst/>
                <a:uLnTx/>
                <a:uFillTx/>
                <a:latin typeface="Montserrat" panose="00000500000000000000" pitchFamily="2" charset="0"/>
                <a:ea typeface="+mn-ea"/>
                <a:cs typeface="Arial" panose="020B0604020202020204" pitchFamily="34" charset="0"/>
              </a:rPr>
              <a:t>The best way to work out a payback period is to use a tabular approach:</a:t>
            </a:r>
          </a:p>
        </p:txBody>
      </p:sp>
      <p:sp>
        <p:nvSpPr>
          <p:cNvPr id="2" name="TextBox 1">
            <a:extLst>
              <a:ext uri="{FF2B5EF4-FFF2-40B4-BE49-F238E27FC236}">
                <a16:creationId xmlns:a16="http://schemas.microsoft.com/office/drawing/2014/main" id="{CFECC9A6-6F69-164B-C9FB-81C19AE48A3E}"/>
              </a:ext>
            </a:extLst>
          </p:cNvPr>
          <p:cNvSpPr txBox="1"/>
          <p:nvPr/>
        </p:nvSpPr>
        <p:spPr>
          <a:xfrm>
            <a:off x="9113520" y="235634"/>
            <a:ext cx="2753360" cy="707886"/>
          </a:xfrm>
          <a:prstGeom prst="rect">
            <a:avLst/>
          </a:prstGeom>
          <a:noFill/>
        </p:spPr>
        <p:txBody>
          <a:bodyPr wrap="square" rtlCol="0">
            <a:spAutoFit/>
          </a:bodyPr>
          <a:lstStyle/>
          <a:p>
            <a:pPr algn="r"/>
            <a:r>
              <a:rPr lang="en-GB" sz="2000" b="1" dirty="0">
                <a:solidFill>
                  <a:schemeClr val="tx2"/>
                </a:solidFill>
                <a:latin typeface="Montserrat" panose="00000500000000000000" pitchFamily="2" charset="0"/>
              </a:rPr>
              <a:t>Just a format example </a:t>
            </a:r>
          </a:p>
        </p:txBody>
      </p:sp>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8DBB6B2E-6B21-3B50-FE97-1C61B48E002E}"/>
                  </a:ext>
                </a:extLst>
              </p14:cNvPr>
              <p14:cNvContentPartPr/>
              <p14:nvPr/>
            </p14:nvContentPartPr>
            <p14:xfrm>
              <a:off x="5163206" y="2898278"/>
              <a:ext cx="84165" cy="13137"/>
            </p14:xfrm>
          </p:contentPart>
        </mc:Choice>
        <mc:Fallback xmlns="">
          <p:pic>
            <p:nvPicPr>
              <p:cNvPr id="3" name="Ink 2">
                <a:extLst>
                  <a:ext uri="{FF2B5EF4-FFF2-40B4-BE49-F238E27FC236}">
                    <a16:creationId xmlns:a16="http://schemas.microsoft.com/office/drawing/2014/main" id="{8DBB6B2E-6B21-3B50-FE97-1C61B48E002E}"/>
                  </a:ext>
                </a:extLst>
              </p:cNvPr>
              <p:cNvPicPr/>
              <p:nvPr/>
            </p:nvPicPr>
            <p:blipFill>
              <a:blip r:embed="rId5"/>
              <a:stretch>
                <a:fillRect/>
              </a:stretch>
            </p:blipFill>
            <p:spPr>
              <a:xfrm>
                <a:off x="5145657" y="2855364"/>
                <a:ext cx="119622" cy="9984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7" name="Ink 16">
                <a:extLst>
                  <a:ext uri="{FF2B5EF4-FFF2-40B4-BE49-F238E27FC236}">
                    <a16:creationId xmlns:a16="http://schemas.microsoft.com/office/drawing/2014/main" id="{5B1D98D8-8DDB-BF87-4EDA-3203B17E7E6E}"/>
                  </a:ext>
                </a:extLst>
              </p14:cNvPr>
              <p14:cNvContentPartPr/>
              <p14:nvPr/>
            </p14:nvContentPartPr>
            <p14:xfrm>
              <a:off x="6004034" y="3376448"/>
              <a:ext cx="102986" cy="13137"/>
            </p14:xfrm>
          </p:contentPart>
        </mc:Choice>
        <mc:Fallback xmlns="">
          <p:pic>
            <p:nvPicPr>
              <p:cNvPr id="17" name="Ink 16">
                <a:extLst>
                  <a:ext uri="{FF2B5EF4-FFF2-40B4-BE49-F238E27FC236}">
                    <a16:creationId xmlns:a16="http://schemas.microsoft.com/office/drawing/2014/main" id="{5B1D98D8-8DDB-BF87-4EDA-3203B17E7E6E}"/>
                  </a:ext>
                </a:extLst>
              </p:cNvPr>
              <p:cNvPicPr/>
              <p:nvPr/>
            </p:nvPicPr>
            <p:blipFill>
              <a:blip r:embed="rId7"/>
              <a:stretch>
                <a:fillRect/>
              </a:stretch>
            </p:blipFill>
            <p:spPr>
              <a:xfrm>
                <a:off x="5986092" y="2732735"/>
                <a:ext cx="138511" cy="1313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8" name="Ink 17">
                <a:extLst>
                  <a:ext uri="{FF2B5EF4-FFF2-40B4-BE49-F238E27FC236}">
                    <a16:creationId xmlns:a16="http://schemas.microsoft.com/office/drawing/2014/main" id="{90085D09-80BA-6204-AEDB-AB6642B70937}"/>
                  </a:ext>
                </a:extLst>
              </p14:cNvPr>
              <p14:cNvContentPartPr/>
              <p14:nvPr/>
            </p14:nvContentPartPr>
            <p14:xfrm>
              <a:off x="5977758" y="3861979"/>
              <a:ext cx="157040" cy="13710"/>
            </p14:xfrm>
          </p:contentPart>
        </mc:Choice>
        <mc:Fallback xmlns="">
          <p:pic>
            <p:nvPicPr>
              <p:cNvPr id="18" name="Ink 17">
                <a:extLst>
                  <a:ext uri="{FF2B5EF4-FFF2-40B4-BE49-F238E27FC236}">
                    <a16:creationId xmlns:a16="http://schemas.microsoft.com/office/drawing/2014/main" id="{90085D09-80BA-6204-AEDB-AB6642B70937}"/>
                  </a:ext>
                </a:extLst>
              </p:cNvPr>
              <p:cNvPicPr/>
              <p:nvPr/>
            </p:nvPicPr>
            <p:blipFill>
              <a:blip r:embed="rId9"/>
              <a:stretch>
                <a:fillRect/>
              </a:stretch>
            </p:blipFill>
            <p:spPr>
              <a:xfrm>
                <a:off x="5959790" y="3844402"/>
                <a:ext cx="192617" cy="48512"/>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9" name="Ink 18">
                <a:extLst>
                  <a:ext uri="{FF2B5EF4-FFF2-40B4-BE49-F238E27FC236}">
                    <a16:creationId xmlns:a16="http://schemas.microsoft.com/office/drawing/2014/main" id="{3482BB79-91EB-6994-84E7-F9EDC4620940}"/>
                  </a:ext>
                </a:extLst>
              </p14:cNvPr>
              <p14:cNvContentPartPr/>
              <p14:nvPr/>
            </p14:nvContentPartPr>
            <p14:xfrm>
              <a:off x="6214241" y="4466896"/>
              <a:ext cx="89369" cy="13137"/>
            </p14:xfrm>
          </p:contentPart>
        </mc:Choice>
        <mc:Fallback xmlns="">
          <p:pic>
            <p:nvPicPr>
              <p:cNvPr id="19" name="Ink 18">
                <a:extLst>
                  <a:ext uri="{FF2B5EF4-FFF2-40B4-BE49-F238E27FC236}">
                    <a16:creationId xmlns:a16="http://schemas.microsoft.com/office/drawing/2014/main" id="{3482BB79-91EB-6994-84E7-F9EDC4620940}"/>
                  </a:ext>
                </a:extLst>
              </p:cNvPr>
              <p:cNvPicPr/>
              <p:nvPr/>
            </p:nvPicPr>
            <p:blipFill>
              <a:blip r:embed="rId11"/>
              <a:stretch>
                <a:fillRect/>
              </a:stretch>
            </p:blipFill>
            <p:spPr>
              <a:xfrm>
                <a:off x="6196295" y="3823183"/>
                <a:ext cx="124901" cy="1313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1" name="Ink 20">
                <a:extLst>
                  <a:ext uri="{FF2B5EF4-FFF2-40B4-BE49-F238E27FC236}">
                    <a16:creationId xmlns:a16="http://schemas.microsoft.com/office/drawing/2014/main" id="{9E54D0A4-40BD-6B5B-441E-DDACDEBB3A76}"/>
                  </a:ext>
                </a:extLst>
              </p14:cNvPr>
              <p14:cNvContentPartPr/>
              <p14:nvPr/>
            </p14:nvContentPartPr>
            <p14:xfrm>
              <a:off x="4401206" y="2798379"/>
              <a:ext cx="276215" cy="13710"/>
            </p14:xfrm>
          </p:contentPart>
        </mc:Choice>
        <mc:Fallback xmlns="">
          <p:pic>
            <p:nvPicPr>
              <p:cNvPr id="21" name="Ink 20">
                <a:extLst>
                  <a:ext uri="{FF2B5EF4-FFF2-40B4-BE49-F238E27FC236}">
                    <a16:creationId xmlns:a16="http://schemas.microsoft.com/office/drawing/2014/main" id="{9E54D0A4-40BD-6B5B-441E-DDACDEBB3A76}"/>
                  </a:ext>
                </a:extLst>
              </p:cNvPr>
              <p:cNvPicPr/>
              <p:nvPr/>
            </p:nvPicPr>
            <p:blipFill>
              <a:blip r:embed="rId13"/>
              <a:stretch>
                <a:fillRect/>
              </a:stretch>
            </p:blipFill>
            <p:spPr>
              <a:xfrm>
                <a:off x="4383223" y="2780802"/>
                <a:ext cx="311821" cy="48512"/>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2" name="Ink 21">
                <a:extLst>
                  <a:ext uri="{FF2B5EF4-FFF2-40B4-BE49-F238E27FC236}">
                    <a16:creationId xmlns:a16="http://schemas.microsoft.com/office/drawing/2014/main" id="{E6DEDC85-2F16-2055-2374-FFBE67680EAC}"/>
                  </a:ext>
                </a:extLst>
              </p14:cNvPr>
              <p14:cNvContentPartPr/>
              <p14:nvPr/>
            </p14:nvContentPartPr>
            <p14:xfrm>
              <a:off x="4519448" y="2832253"/>
              <a:ext cx="219062" cy="30620"/>
            </p14:xfrm>
          </p:contentPart>
        </mc:Choice>
        <mc:Fallback xmlns="">
          <p:pic>
            <p:nvPicPr>
              <p:cNvPr id="22" name="Ink 21">
                <a:extLst>
                  <a:ext uri="{FF2B5EF4-FFF2-40B4-BE49-F238E27FC236}">
                    <a16:creationId xmlns:a16="http://schemas.microsoft.com/office/drawing/2014/main" id="{E6DEDC85-2F16-2055-2374-FFBE67680EAC}"/>
                  </a:ext>
                </a:extLst>
              </p:cNvPr>
              <p:cNvPicPr/>
              <p:nvPr/>
            </p:nvPicPr>
            <p:blipFill>
              <a:blip r:embed="rId15"/>
              <a:stretch>
                <a:fillRect/>
              </a:stretch>
            </p:blipFill>
            <p:spPr>
              <a:xfrm>
                <a:off x="4501492" y="2814807"/>
                <a:ext cx="254615" cy="65869"/>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3" name="Ink 22">
                <a:extLst>
                  <a:ext uri="{FF2B5EF4-FFF2-40B4-BE49-F238E27FC236}">
                    <a16:creationId xmlns:a16="http://schemas.microsoft.com/office/drawing/2014/main" id="{1A09AEEC-4B80-0D00-F530-C4A3D690F774}"/>
                  </a:ext>
                </a:extLst>
              </p14:cNvPr>
              <p14:cNvContentPartPr/>
              <p14:nvPr/>
            </p14:nvContentPartPr>
            <p14:xfrm>
              <a:off x="4663965" y="2719551"/>
              <a:ext cx="214322" cy="229366"/>
            </p14:xfrm>
          </p:contentPart>
        </mc:Choice>
        <mc:Fallback xmlns="">
          <p:pic>
            <p:nvPicPr>
              <p:cNvPr id="23" name="Ink 22">
                <a:extLst>
                  <a:ext uri="{FF2B5EF4-FFF2-40B4-BE49-F238E27FC236}">
                    <a16:creationId xmlns:a16="http://schemas.microsoft.com/office/drawing/2014/main" id="{1A09AEEC-4B80-0D00-F530-C4A3D690F774}"/>
                  </a:ext>
                </a:extLst>
              </p:cNvPr>
              <p:cNvPicPr/>
              <p:nvPr/>
            </p:nvPicPr>
            <p:blipFill>
              <a:blip r:embed="rId17"/>
              <a:stretch>
                <a:fillRect/>
              </a:stretch>
            </p:blipFill>
            <p:spPr>
              <a:xfrm>
                <a:off x="4645985" y="2701935"/>
                <a:ext cx="249922" cy="264957"/>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4" name="Ink 23">
                <a:extLst>
                  <a:ext uri="{FF2B5EF4-FFF2-40B4-BE49-F238E27FC236}">
                    <a16:creationId xmlns:a16="http://schemas.microsoft.com/office/drawing/2014/main" id="{E3F7841E-CEE5-9091-1139-831BEE2180DE}"/>
                  </a:ext>
                </a:extLst>
              </p14:cNvPr>
              <p14:cNvContentPartPr/>
              <p14:nvPr/>
            </p14:nvContentPartPr>
            <p14:xfrm>
              <a:off x="1681654" y="3396955"/>
              <a:ext cx="177849" cy="18906"/>
            </p14:xfrm>
          </p:contentPart>
        </mc:Choice>
        <mc:Fallback xmlns="">
          <p:pic>
            <p:nvPicPr>
              <p:cNvPr id="24" name="Ink 23">
                <a:extLst>
                  <a:ext uri="{FF2B5EF4-FFF2-40B4-BE49-F238E27FC236}">
                    <a16:creationId xmlns:a16="http://schemas.microsoft.com/office/drawing/2014/main" id="{E3F7841E-CEE5-9091-1139-831BEE2180DE}"/>
                  </a:ext>
                </a:extLst>
              </p:cNvPr>
              <p:cNvPicPr/>
              <p:nvPr/>
            </p:nvPicPr>
            <p:blipFill>
              <a:blip r:embed="rId19"/>
              <a:stretch>
                <a:fillRect/>
              </a:stretch>
            </p:blipFill>
            <p:spPr>
              <a:xfrm>
                <a:off x="1663689" y="3379800"/>
                <a:ext cx="213419" cy="53567"/>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5" name="Ink 24">
                <a:extLst>
                  <a:ext uri="{FF2B5EF4-FFF2-40B4-BE49-F238E27FC236}">
                    <a16:creationId xmlns:a16="http://schemas.microsoft.com/office/drawing/2014/main" id="{F86FA5C5-696A-11A8-CCCB-DD524122D644}"/>
                  </a:ext>
                </a:extLst>
              </p14:cNvPr>
              <p14:cNvContentPartPr/>
              <p14:nvPr/>
            </p14:nvContentPartPr>
            <p14:xfrm>
              <a:off x="1760483" y="3402715"/>
              <a:ext cx="156298" cy="91973"/>
            </p14:xfrm>
          </p:contentPart>
        </mc:Choice>
        <mc:Fallback xmlns="">
          <p:pic>
            <p:nvPicPr>
              <p:cNvPr id="25" name="Ink 24">
                <a:extLst>
                  <a:ext uri="{FF2B5EF4-FFF2-40B4-BE49-F238E27FC236}">
                    <a16:creationId xmlns:a16="http://schemas.microsoft.com/office/drawing/2014/main" id="{F86FA5C5-696A-11A8-CCCB-DD524122D644}"/>
                  </a:ext>
                </a:extLst>
              </p:cNvPr>
              <p:cNvPicPr/>
              <p:nvPr/>
            </p:nvPicPr>
            <p:blipFill>
              <a:blip r:embed="rId21"/>
              <a:stretch>
                <a:fillRect/>
              </a:stretch>
            </p:blipFill>
            <p:spPr>
              <a:xfrm>
                <a:off x="1742518" y="3384752"/>
                <a:ext cx="191869" cy="127541"/>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6" name="Ink 25">
                <a:extLst>
                  <a:ext uri="{FF2B5EF4-FFF2-40B4-BE49-F238E27FC236}">
                    <a16:creationId xmlns:a16="http://schemas.microsoft.com/office/drawing/2014/main" id="{D4A269DB-E56B-2638-A36A-8BCED48F1895}"/>
                  </a:ext>
                </a:extLst>
              </p14:cNvPr>
              <p14:cNvContentPartPr/>
              <p14:nvPr/>
            </p14:nvContentPartPr>
            <p14:xfrm>
              <a:off x="1826172" y="3337034"/>
              <a:ext cx="126419" cy="155883"/>
            </p14:xfrm>
          </p:contentPart>
        </mc:Choice>
        <mc:Fallback xmlns="">
          <p:pic>
            <p:nvPicPr>
              <p:cNvPr id="26" name="Ink 25">
                <a:extLst>
                  <a:ext uri="{FF2B5EF4-FFF2-40B4-BE49-F238E27FC236}">
                    <a16:creationId xmlns:a16="http://schemas.microsoft.com/office/drawing/2014/main" id="{D4A269DB-E56B-2638-A36A-8BCED48F1895}"/>
                  </a:ext>
                </a:extLst>
              </p:cNvPr>
              <p:cNvPicPr/>
              <p:nvPr/>
            </p:nvPicPr>
            <p:blipFill>
              <a:blip r:embed="rId23"/>
              <a:stretch>
                <a:fillRect/>
              </a:stretch>
            </p:blipFill>
            <p:spPr>
              <a:xfrm>
                <a:off x="1808215" y="3319075"/>
                <a:ext cx="161974" cy="191442"/>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812AB3E7-A0A3-F595-E31D-C84A69B867F8}"/>
                  </a:ext>
                </a:extLst>
              </p14:cNvPr>
              <p14:cNvContentPartPr/>
              <p14:nvPr/>
            </p14:nvContentPartPr>
            <p14:xfrm>
              <a:off x="1734206" y="3954517"/>
              <a:ext cx="102325" cy="13710"/>
            </p14:xfrm>
          </p:contentPart>
        </mc:Choice>
        <mc:Fallback xmlns="">
          <p:pic>
            <p:nvPicPr>
              <p:cNvPr id="27" name="Ink 26">
                <a:extLst>
                  <a:ext uri="{FF2B5EF4-FFF2-40B4-BE49-F238E27FC236}">
                    <a16:creationId xmlns:a16="http://schemas.microsoft.com/office/drawing/2014/main" id="{812AB3E7-A0A3-F595-E31D-C84A69B867F8}"/>
                  </a:ext>
                </a:extLst>
              </p:cNvPr>
              <p:cNvPicPr/>
              <p:nvPr/>
            </p:nvPicPr>
            <p:blipFill>
              <a:blip r:embed="rId25"/>
              <a:stretch>
                <a:fillRect/>
              </a:stretch>
            </p:blipFill>
            <p:spPr>
              <a:xfrm>
                <a:off x="1716254" y="3937292"/>
                <a:ext cx="137869" cy="48512"/>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8" name="Ink 27">
                <a:extLst>
                  <a:ext uri="{FF2B5EF4-FFF2-40B4-BE49-F238E27FC236}">
                    <a16:creationId xmlns:a16="http://schemas.microsoft.com/office/drawing/2014/main" id="{1A15BF43-9436-0E08-992C-B26CEB7EBE20}"/>
                  </a:ext>
                </a:extLst>
              </p14:cNvPr>
              <p14:cNvContentPartPr/>
              <p14:nvPr/>
            </p14:nvContentPartPr>
            <p14:xfrm>
              <a:off x="1707930" y="4027212"/>
              <a:ext cx="116475" cy="32408"/>
            </p14:xfrm>
          </p:contentPart>
        </mc:Choice>
        <mc:Fallback xmlns="">
          <p:pic>
            <p:nvPicPr>
              <p:cNvPr id="28" name="Ink 27">
                <a:extLst>
                  <a:ext uri="{FF2B5EF4-FFF2-40B4-BE49-F238E27FC236}">
                    <a16:creationId xmlns:a16="http://schemas.microsoft.com/office/drawing/2014/main" id="{1A15BF43-9436-0E08-992C-B26CEB7EBE20}"/>
                  </a:ext>
                </a:extLst>
              </p:cNvPr>
              <p:cNvPicPr/>
              <p:nvPr/>
            </p:nvPicPr>
            <p:blipFill>
              <a:blip r:embed="rId27"/>
              <a:stretch>
                <a:fillRect/>
              </a:stretch>
            </p:blipFill>
            <p:spPr>
              <a:xfrm>
                <a:off x="1690011" y="4009405"/>
                <a:ext cx="151955" cy="6766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9" name="Ink 28">
                <a:extLst>
                  <a:ext uri="{FF2B5EF4-FFF2-40B4-BE49-F238E27FC236}">
                    <a16:creationId xmlns:a16="http://schemas.microsoft.com/office/drawing/2014/main" id="{46FED533-ACEE-0B67-B328-C388448DA70A}"/>
                  </a:ext>
                </a:extLst>
              </p14:cNvPr>
              <p14:cNvContentPartPr/>
              <p14:nvPr/>
            </p14:nvContentPartPr>
            <p14:xfrm>
              <a:off x="1760482" y="3880739"/>
              <a:ext cx="134281" cy="217232"/>
            </p14:xfrm>
          </p:contentPart>
        </mc:Choice>
        <mc:Fallback xmlns="">
          <p:pic>
            <p:nvPicPr>
              <p:cNvPr id="29" name="Ink 28">
                <a:extLst>
                  <a:ext uri="{FF2B5EF4-FFF2-40B4-BE49-F238E27FC236}">
                    <a16:creationId xmlns:a16="http://schemas.microsoft.com/office/drawing/2014/main" id="{46FED533-ACEE-0B67-B328-C388448DA70A}"/>
                  </a:ext>
                </a:extLst>
              </p:cNvPr>
              <p:cNvPicPr/>
              <p:nvPr/>
            </p:nvPicPr>
            <p:blipFill>
              <a:blip r:embed="rId29"/>
              <a:stretch>
                <a:fillRect/>
              </a:stretch>
            </p:blipFill>
            <p:spPr>
              <a:xfrm>
                <a:off x="1742530" y="3862756"/>
                <a:ext cx="169826" cy="252838"/>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0" name="Ink 29">
                <a:extLst>
                  <a:ext uri="{FF2B5EF4-FFF2-40B4-BE49-F238E27FC236}">
                    <a16:creationId xmlns:a16="http://schemas.microsoft.com/office/drawing/2014/main" id="{3A1A5685-BA93-C398-AAC9-05D97CD825E5}"/>
                  </a:ext>
                </a:extLst>
              </p14:cNvPr>
              <p14:cNvContentPartPr/>
              <p14:nvPr/>
            </p14:nvContentPartPr>
            <p14:xfrm>
              <a:off x="1704960" y="4482542"/>
              <a:ext cx="141783" cy="36905"/>
            </p14:xfrm>
          </p:contentPart>
        </mc:Choice>
        <mc:Fallback xmlns="">
          <p:pic>
            <p:nvPicPr>
              <p:cNvPr id="30" name="Ink 29">
                <a:extLst>
                  <a:ext uri="{FF2B5EF4-FFF2-40B4-BE49-F238E27FC236}">
                    <a16:creationId xmlns:a16="http://schemas.microsoft.com/office/drawing/2014/main" id="{3A1A5685-BA93-C398-AAC9-05D97CD825E5}"/>
                  </a:ext>
                </a:extLst>
              </p:cNvPr>
              <p:cNvPicPr/>
              <p:nvPr/>
            </p:nvPicPr>
            <p:blipFill>
              <a:blip r:embed="rId31"/>
              <a:stretch>
                <a:fillRect/>
              </a:stretch>
            </p:blipFill>
            <p:spPr>
              <a:xfrm>
                <a:off x="1687013" y="4464799"/>
                <a:ext cx="177318" cy="72036"/>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1" name="Ink 30">
                <a:extLst>
                  <a:ext uri="{FF2B5EF4-FFF2-40B4-BE49-F238E27FC236}">
                    <a16:creationId xmlns:a16="http://schemas.microsoft.com/office/drawing/2014/main" id="{F86DA6E8-B7E1-9DD8-B8B2-37BF63400BEC}"/>
                  </a:ext>
                </a:extLst>
              </p14:cNvPr>
              <p14:cNvContentPartPr/>
              <p14:nvPr/>
            </p14:nvContentPartPr>
            <p14:xfrm>
              <a:off x="1668517" y="4585161"/>
              <a:ext cx="137716" cy="65666"/>
            </p14:xfrm>
          </p:contentPart>
        </mc:Choice>
        <mc:Fallback xmlns="">
          <p:pic>
            <p:nvPicPr>
              <p:cNvPr id="31" name="Ink 30">
                <a:extLst>
                  <a:ext uri="{FF2B5EF4-FFF2-40B4-BE49-F238E27FC236}">
                    <a16:creationId xmlns:a16="http://schemas.microsoft.com/office/drawing/2014/main" id="{F86DA6E8-B7E1-9DD8-B8B2-37BF63400BEC}"/>
                  </a:ext>
                </a:extLst>
              </p:cNvPr>
              <p:cNvPicPr/>
              <p:nvPr/>
            </p:nvPicPr>
            <p:blipFill>
              <a:blip r:embed="rId33"/>
              <a:stretch>
                <a:fillRect/>
              </a:stretch>
            </p:blipFill>
            <p:spPr>
              <a:xfrm>
                <a:off x="1650944" y="4567578"/>
                <a:ext cx="173221" cy="10119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2" name="Ink 31">
                <a:extLst>
                  <a:ext uri="{FF2B5EF4-FFF2-40B4-BE49-F238E27FC236}">
                    <a16:creationId xmlns:a16="http://schemas.microsoft.com/office/drawing/2014/main" id="{D0B80176-6DE1-FF2B-E91C-A7D41B8ED90A}"/>
                  </a:ext>
                </a:extLst>
              </p14:cNvPr>
              <p14:cNvContentPartPr/>
              <p14:nvPr/>
            </p14:nvContentPartPr>
            <p14:xfrm>
              <a:off x="1782529" y="4388068"/>
              <a:ext cx="98207" cy="229157"/>
            </p14:xfrm>
          </p:contentPart>
        </mc:Choice>
        <mc:Fallback xmlns="">
          <p:pic>
            <p:nvPicPr>
              <p:cNvPr id="32" name="Ink 31">
                <a:extLst>
                  <a:ext uri="{FF2B5EF4-FFF2-40B4-BE49-F238E27FC236}">
                    <a16:creationId xmlns:a16="http://schemas.microsoft.com/office/drawing/2014/main" id="{D0B80176-6DE1-FF2B-E91C-A7D41B8ED90A}"/>
                  </a:ext>
                </a:extLst>
              </p:cNvPr>
              <p:cNvPicPr/>
              <p:nvPr/>
            </p:nvPicPr>
            <p:blipFill>
              <a:blip r:embed="rId35"/>
              <a:stretch>
                <a:fillRect/>
              </a:stretch>
            </p:blipFill>
            <p:spPr>
              <a:xfrm>
                <a:off x="1764608" y="4370468"/>
                <a:ext cx="133691" cy="264716"/>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3" name="Ink 32">
                <a:extLst>
                  <a:ext uri="{FF2B5EF4-FFF2-40B4-BE49-F238E27FC236}">
                    <a16:creationId xmlns:a16="http://schemas.microsoft.com/office/drawing/2014/main" id="{A2314AEA-553C-9F1B-BF7E-9334045F9F0B}"/>
                  </a:ext>
                </a:extLst>
              </p14:cNvPr>
              <p14:cNvContentPartPr/>
              <p14:nvPr/>
            </p14:nvContentPartPr>
            <p14:xfrm>
              <a:off x="1602827" y="5044613"/>
              <a:ext cx="156723" cy="39766"/>
            </p14:xfrm>
          </p:contentPart>
        </mc:Choice>
        <mc:Fallback xmlns="">
          <p:pic>
            <p:nvPicPr>
              <p:cNvPr id="33" name="Ink 32">
                <a:extLst>
                  <a:ext uri="{FF2B5EF4-FFF2-40B4-BE49-F238E27FC236}">
                    <a16:creationId xmlns:a16="http://schemas.microsoft.com/office/drawing/2014/main" id="{A2314AEA-553C-9F1B-BF7E-9334045F9F0B}"/>
                  </a:ext>
                </a:extLst>
              </p:cNvPr>
              <p:cNvPicPr/>
              <p:nvPr/>
            </p:nvPicPr>
            <p:blipFill>
              <a:blip r:embed="rId37"/>
              <a:stretch>
                <a:fillRect/>
              </a:stretch>
            </p:blipFill>
            <p:spPr>
              <a:xfrm>
                <a:off x="1585214" y="5026700"/>
                <a:ext cx="192309" cy="75233"/>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4" name="Ink 33">
                <a:extLst>
                  <a:ext uri="{FF2B5EF4-FFF2-40B4-BE49-F238E27FC236}">
                    <a16:creationId xmlns:a16="http://schemas.microsoft.com/office/drawing/2014/main" id="{E8DA7107-CF9B-8B51-B806-AAC8336B5E82}"/>
                  </a:ext>
                </a:extLst>
              </p14:cNvPr>
              <p14:cNvContentPartPr/>
              <p14:nvPr/>
            </p14:nvContentPartPr>
            <p14:xfrm>
              <a:off x="1629103" y="5120476"/>
              <a:ext cx="146565" cy="42730"/>
            </p14:xfrm>
          </p:contentPart>
        </mc:Choice>
        <mc:Fallback xmlns="">
          <p:pic>
            <p:nvPicPr>
              <p:cNvPr id="34" name="Ink 33">
                <a:extLst>
                  <a:ext uri="{FF2B5EF4-FFF2-40B4-BE49-F238E27FC236}">
                    <a16:creationId xmlns:a16="http://schemas.microsoft.com/office/drawing/2014/main" id="{E8DA7107-CF9B-8B51-B806-AAC8336B5E82}"/>
                  </a:ext>
                </a:extLst>
              </p:cNvPr>
              <p:cNvPicPr/>
              <p:nvPr/>
            </p:nvPicPr>
            <p:blipFill>
              <a:blip r:embed="rId39"/>
              <a:stretch>
                <a:fillRect/>
              </a:stretch>
            </p:blipFill>
            <p:spPr>
              <a:xfrm>
                <a:off x="1611142" y="5103028"/>
                <a:ext cx="182129" cy="77982"/>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5" name="Ink 34">
                <a:extLst>
                  <a:ext uri="{FF2B5EF4-FFF2-40B4-BE49-F238E27FC236}">
                    <a16:creationId xmlns:a16="http://schemas.microsoft.com/office/drawing/2014/main" id="{303ED7CC-BBB6-2481-FB5C-4CF9ECCF3442}"/>
                  </a:ext>
                </a:extLst>
              </p14:cNvPr>
              <p14:cNvContentPartPr/>
              <p14:nvPr/>
            </p14:nvContentPartPr>
            <p14:xfrm>
              <a:off x="1757511" y="4992413"/>
              <a:ext cx="97657" cy="195683"/>
            </p14:xfrm>
          </p:contentPart>
        </mc:Choice>
        <mc:Fallback xmlns="">
          <p:pic>
            <p:nvPicPr>
              <p:cNvPr id="35" name="Ink 34">
                <a:extLst>
                  <a:ext uri="{FF2B5EF4-FFF2-40B4-BE49-F238E27FC236}">
                    <a16:creationId xmlns:a16="http://schemas.microsoft.com/office/drawing/2014/main" id="{303ED7CC-BBB6-2481-FB5C-4CF9ECCF3442}"/>
                  </a:ext>
                </a:extLst>
              </p:cNvPr>
              <p:cNvPicPr/>
              <p:nvPr/>
            </p:nvPicPr>
            <p:blipFill>
              <a:blip r:embed="rId41"/>
              <a:stretch>
                <a:fillRect/>
              </a:stretch>
            </p:blipFill>
            <p:spPr>
              <a:xfrm>
                <a:off x="1739559" y="4974819"/>
                <a:ext cx="133201" cy="231229"/>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6" name="Ink 35">
                <a:extLst>
                  <a:ext uri="{FF2B5EF4-FFF2-40B4-BE49-F238E27FC236}">
                    <a16:creationId xmlns:a16="http://schemas.microsoft.com/office/drawing/2014/main" id="{E710AEE8-99FF-602E-2181-68F8AEC25E74}"/>
                  </a:ext>
                </a:extLst>
              </p14:cNvPr>
              <p14:cNvContentPartPr/>
              <p14:nvPr/>
            </p14:nvContentPartPr>
            <p14:xfrm>
              <a:off x="8894379" y="3446855"/>
              <a:ext cx="75658" cy="34696"/>
            </p14:xfrm>
          </p:contentPart>
        </mc:Choice>
        <mc:Fallback xmlns="">
          <p:pic>
            <p:nvPicPr>
              <p:cNvPr id="36" name="Ink 35">
                <a:extLst>
                  <a:ext uri="{FF2B5EF4-FFF2-40B4-BE49-F238E27FC236}">
                    <a16:creationId xmlns:a16="http://schemas.microsoft.com/office/drawing/2014/main" id="{E710AEE8-99FF-602E-2181-68F8AEC25E74}"/>
                  </a:ext>
                </a:extLst>
              </p:cNvPr>
              <p:cNvPicPr/>
              <p:nvPr/>
            </p:nvPicPr>
            <p:blipFill>
              <a:blip r:embed="rId43"/>
              <a:stretch>
                <a:fillRect/>
              </a:stretch>
            </p:blipFill>
            <p:spPr>
              <a:xfrm>
                <a:off x="8876809" y="3428970"/>
                <a:ext cx="111156" cy="70107"/>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7" name="Ink 36">
                <a:extLst>
                  <a:ext uri="{FF2B5EF4-FFF2-40B4-BE49-F238E27FC236}">
                    <a16:creationId xmlns:a16="http://schemas.microsoft.com/office/drawing/2014/main" id="{95F1AD78-6026-4C1D-19A7-F4667CEAD817}"/>
                  </a:ext>
                </a:extLst>
              </p14:cNvPr>
              <p14:cNvContentPartPr/>
              <p14:nvPr/>
            </p14:nvContentPartPr>
            <p14:xfrm>
              <a:off x="8894379" y="3481551"/>
              <a:ext cx="13137" cy="13137"/>
            </p14:xfrm>
          </p:contentPart>
        </mc:Choice>
        <mc:Fallback xmlns="">
          <p:pic>
            <p:nvPicPr>
              <p:cNvPr id="37" name="Ink 36">
                <a:extLst>
                  <a:ext uri="{FF2B5EF4-FFF2-40B4-BE49-F238E27FC236}">
                    <a16:creationId xmlns:a16="http://schemas.microsoft.com/office/drawing/2014/main" id="{95F1AD78-6026-4C1D-19A7-F4667CEAD817}"/>
                  </a:ext>
                </a:extLst>
              </p:cNvPr>
              <p:cNvPicPr/>
              <p:nvPr/>
            </p:nvPicPr>
            <p:blipFill>
              <a:blip r:embed="rId45"/>
              <a:stretch>
                <a:fillRect/>
              </a:stretch>
            </p:blipFill>
            <p:spPr>
              <a:xfrm>
                <a:off x="8250666" y="2824701"/>
                <a:ext cx="1313700" cy="13137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8" name="Ink 37">
                <a:extLst>
                  <a:ext uri="{FF2B5EF4-FFF2-40B4-BE49-F238E27FC236}">
                    <a16:creationId xmlns:a16="http://schemas.microsoft.com/office/drawing/2014/main" id="{27424030-9E40-4337-8C15-37C5BEA8CFB3}"/>
                  </a:ext>
                </a:extLst>
              </p14:cNvPr>
              <p14:cNvContentPartPr/>
              <p14:nvPr/>
            </p14:nvContentPartPr>
            <p14:xfrm>
              <a:off x="8894379" y="3471229"/>
              <a:ext cx="133267" cy="13137"/>
            </p14:xfrm>
          </p:contentPart>
        </mc:Choice>
        <mc:Fallback xmlns="">
          <p:pic>
            <p:nvPicPr>
              <p:cNvPr id="38" name="Ink 37">
                <a:extLst>
                  <a:ext uri="{FF2B5EF4-FFF2-40B4-BE49-F238E27FC236}">
                    <a16:creationId xmlns:a16="http://schemas.microsoft.com/office/drawing/2014/main" id="{27424030-9E40-4337-8C15-37C5BEA8CFB3}"/>
                  </a:ext>
                </a:extLst>
              </p:cNvPr>
              <p:cNvPicPr/>
              <p:nvPr/>
            </p:nvPicPr>
            <p:blipFill>
              <a:blip r:embed="rId47"/>
              <a:stretch>
                <a:fillRect/>
              </a:stretch>
            </p:blipFill>
            <p:spPr>
              <a:xfrm>
                <a:off x="8876778" y="3449334"/>
                <a:ext cx="168829" cy="56489"/>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9" name="Ink 38">
                <a:extLst>
                  <a:ext uri="{FF2B5EF4-FFF2-40B4-BE49-F238E27FC236}">
                    <a16:creationId xmlns:a16="http://schemas.microsoft.com/office/drawing/2014/main" id="{E7D10938-ADC7-4682-917A-9B5ECE3F756C}"/>
                  </a:ext>
                </a:extLst>
              </p14:cNvPr>
              <p14:cNvContentPartPr/>
              <p14:nvPr/>
            </p14:nvContentPartPr>
            <p14:xfrm>
              <a:off x="8724695" y="4059055"/>
              <a:ext cx="102976" cy="27777"/>
            </p14:xfrm>
          </p:contentPart>
        </mc:Choice>
        <mc:Fallback xmlns="">
          <p:pic>
            <p:nvPicPr>
              <p:cNvPr id="39" name="Ink 38">
                <a:extLst>
                  <a:ext uri="{FF2B5EF4-FFF2-40B4-BE49-F238E27FC236}">
                    <a16:creationId xmlns:a16="http://schemas.microsoft.com/office/drawing/2014/main" id="{E7D10938-ADC7-4682-917A-9B5ECE3F756C}"/>
                  </a:ext>
                </a:extLst>
              </p:cNvPr>
              <p:cNvPicPr/>
              <p:nvPr/>
            </p:nvPicPr>
            <p:blipFill>
              <a:blip r:embed="rId49"/>
              <a:stretch>
                <a:fillRect/>
              </a:stretch>
            </p:blipFill>
            <p:spPr>
              <a:xfrm>
                <a:off x="8706755" y="4041249"/>
                <a:ext cx="138497" cy="63032"/>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40" name="Ink 39">
                <a:extLst>
                  <a:ext uri="{FF2B5EF4-FFF2-40B4-BE49-F238E27FC236}">
                    <a16:creationId xmlns:a16="http://schemas.microsoft.com/office/drawing/2014/main" id="{DA92F6FC-52EE-CFC5-195E-8E9EC6A21152}"/>
                  </a:ext>
                </a:extLst>
              </p14:cNvPr>
              <p14:cNvContentPartPr/>
              <p14:nvPr/>
            </p14:nvContentPartPr>
            <p14:xfrm>
              <a:off x="7974723" y="4151585"/>
              <a:ext cx="1434757" cy="92727"/>
            </p14:xfrm>
          </p:contentPart>
        </mc:Choice>
        <mc:Fallback xmlns="">
          <p:pic>
            <p:nvPicPr>
              <p:cNvPr id="40" name="Ink 39">
                <a:extLst>
                  <a:ext uri="{FF2B5EF4-FFF2-40B4-BE49-F238E27FC236}">
                    <a16:creationId xmlns:a16="http://schemas.microsoft.com/office/drawing/2014/main" id="{DA92F6FC-52EE-CFC5-195E-8E9EC6A21152}"/>
                  </a:ext>
                </a:extLst>
              </p:cNvPr>
              <p:cNvPicPr/>
              <p:nvPr/>
            </p:nvPicPr>
            <p:blipFill>
              <a:blip r:embed="rId51"/>
              <a:stretch>
                <a:fillRect/>
              </a:stretch>
            </p:blipFill>
            <p:spPr>
              <a:xfrm>
                <a:off x="7957085" y="4134042"/>
                <a:ext cx="1470392" cy="128171"/>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1" name="Ink 40">
                <a:extLst>
                  <a:ext uri="{FF2B5EF4-FFF2-40B4-BE49-F238E27FC236}">
                    <a16:creationId xmlns:a16="http://schemas.microsoft.com/office/drawing/2014/main" id="{B0DC31F7-7859-2F8E-D8C9-22C03CAA07B4}"/>
                  </a:ext>
                </a:extLst>
              </p14:cNvPr>
              <p14:cNvContentPartPr/>
              <p14:nvPr/>
            </p14:nvContentPartPr>
            <p14:xfrm>
              <a:off x="8316310" y="4559043"/>
              <a:ext cx="282472" cy="13137"/>
            </p14:xfrm>
          </p:contentPart>
        </mc:Choice>
        <mc:Fallback xmlns="">
          <p:pic>
            <p:nvPicPr>
              <p:cNvPr id="41" name="Ink 40">
                <a:extLst>
                  <a:ext uri="{FF2B5EF4-FFF2-40B4-BE49-F238E27FC236}">
                    <a16:creationId xmlns:a16="http://schemas.microsoft.com/office/drawing/2014/main" id="{B0DC31F7-7859-2F8E-D8C9-22C03CAA07B4}"/>
                  </a:ext>
                </a:extLst>
              </p:cNvPr>
              <p:cNvPicPr/>
              <p:nvPr/>
            </p:nvPicPr>
            <p:blipFill>
              <a:blip r:embed="rId53"/>
              <a:stretch>
                <a:fillRect/>
              </a:stretch>
            </p:blipFill>
            <p:spPr>
              <a:xfrm>
                <a:off x="8298700" y="4541290"/>
                <a:ext cx="318051" cy="48287"/>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2" name="Ink 41">
                <a:extLst>
                  <a:ext uri="{FF2B5EF4-FFF2-40B4-BE49-F238E27FC236}">
                    <a16:creationId xmlns:a16="http://schemas.microsoft.com/office/drawing/2014/main" id="{1B493780-2B86-D57D-0DCC-D205FB6D985C}"/>
                  </a:ext>
                </a:extLst>
              </p14:cNvPr>
              <p14:cNvContentPartPr/>
              <p14:nvPr/>
            </p14:nvContentPartPr>
            <p14:xfrm>
              <a:off x="8408275" y="4618783"/>
              <a:ext cx="339121" cy="18906"/>
            </p14:xfrm>
          </p:contentPart>
        </mc:Choice>
        <mc:Fallback xmlns="">
          <p:pic>
            <p:nvPicPr>
              <p:cNvPr id="42" name="Ink 41">
                <a:extLst>
                  <a:ext uri="{FF2B5EF4-FFF2-40B4-BE49-F238E27FC236}">
                    <a16:creationId xmlns:a16="http://schemas.microsoft.com/office/drawing/2014/main" id="{1B493780-2B86-D57D-0DCC-D205FB6D985C}"/>
                  </a:ext>
                </a:extLst>
              </p:cNvPr>
              <p:cNvPicPr/>
              <p:nvPr/>
            </p:nvPicPr>
            <p:blipFill>
              <a:blip r:embed="rId55"/>
              <a:stretch>
                <a:fillRect/>
              </a:stretch>
            </p:blipFill>
            <p:spPr>
              <a:xfrm>
                <a:off x="8390654" y="4601277"/>
                <a:ext cx="374723" cy="53567"/>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3" name="Ink 42">
                <a:extLst>
                  <a:ext uri="{FF2B5EF4-FFF2-40B4-BE49-F238E27FC236}">
                    <a16:creationId xmlns:a16="http://schemas.microsoft.com/office/drawing/2014/main" id="{3B53631A-05E4-9AA7-3E6F-35B58328029C}"/>
                  </a:ext>
                </a:extLst>
              </p14:cNvPr>
              <p14:cNvContentPartPr/>
              <p14:nvPr/>
            </p14:nvContentPartPr>
            <p14:xfrm>
              <a:off x="3573517" y="4151586"/>
              <a:ext cx="13137" cy="13137"/>
            </p14:xfrm>
          </p:contentPart>
        </mc:Choice>
        <mc:Fallback xmlns="">
          <p:pic>
            <p:nvPicPr>
              <p:cNvPr id="43" name="Ink 42">
                <a:extLst>
                  <a:ext uri="{FF2B5EF4-FFF2-40B4-BE49-F238E27FC236}">
                    <a16:creationId xmlns:a16="http://schemas.microsoft.com/office/drawing/2014/main" id="{3B53631A-05E4-9AA7-3E6F-35B58328029C}"/>
                  </a:ext>
                </a:extLst>
              </p:cNvPr>
              <p:cNvPicPr/>
              <p:nvPr/>
            </p:nvPicPr>
            <p:blipFill>
              <a:blip r:embed="rId57"/>
              <a:stretch>
                <a:fillRect/>
              </a:stretch>
            </p:blipFill>
            <p:spPr>
              <a:xfrm>
                <a:off x="3529727" y="3507873"/>
                <a:ext cx="99841" cy="13137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44" name="Ink 43">
                <a:extLst>
                  <a:ext uri="{FF2B5EF4-FFF2-40B4-BE49-F238E27FC236}">
                    <a16:creationId xmlns:a16="http://schemas.microsoft.com/office/drawing/2014/main" id="{41159C90-F75A-9A93-598F-7DA414301F27}"/>
                  </a:ext>
                </a:extLst>
              </p14:cNvPr>
              <p14:cNvContentPartPr/>
              <p14:nvPr/>
            </p14:nvContentPartPr>
            <p14:xfrm>
              <a:off x="3534103" y="4098268"/>
              <a:ext cx="422382" cy="66455"/>
            </p14:xfrm>
          </p:contentPart>
        </mc:Choice>
        <mc:Fallback xmlns="">
          <p:pic>
            <p:nvPicPr>
              <p:cNvPr id="44" name="Ink 43">
                <a:extLst>
                  <a:ext uri="{FF2B5EF4-FFF2-40B4-BE49-F238E27FC236}">
                    <a16:creationId xmlns:a16="http://schemas.microsoft.com/office/drawing/2014/main" id="{41159C90-F75A-9A93-598F-7DA414301F27}"/>
                  </a:ext>
                </a:extLst>
              </p:cNvPr>
              <p:cNvPicPr/>
              <p:nvPr/>
            </p:nvPicPr>
            <p:blipFill>
              <a:blip r:embed="rId59"/>
              <a:stretch>
                <a:fillRect/>
              </a:stretch>
            </p:blipFill>
            <p:spPr>
              <a:xfrm>
                <a:off x="3516474" y="4080404"/>
                <a:ext cx="458000" cy="101826"/>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45" name="Ink 44">
                <a:extLst>
                  <a:ext uri="{FF2B5EF4-FFF2-40B4-BE49-F238E27FC236}">
                    <a16:creationId xmlns:a16="http://schemas.microsoft.com/office/drawing/2014/main" id="{A75FEBED-A32E-4BB3-0920-95D9D507DAE5}"/>
                  </a:ext>
                </a:extLst>
              </p14:cNvPr>
              <p14:cNvContentPartPr/>
              <p14:nvPr/>
            </p14:nvContentPartPr>
            <p14:xfrm>
              <a:off x="3830794" y="4059802"/>
              <a:ext cx="156800" cy="136256"/>
            </p14:xfrm>
          </p:contentPart>
        </mc:Choice>
        <mc:Fallback xmlns="">
          <p:pic>
            <p:nvPicPr>
              <p:cNvPr id="45" name="Ink 44">
                <a:extLst>
                  <a:ext uri="{FF2B5EF4-FFF2-40B4-BE49-F238E27FC236}">
                    <a16:creationId xmlns:a16="http://schemas.microsoft.com/office/drawing/2014/main" id="{A75FEBED-A32E-4BB3-0920-95D9D507DAE5}"/>
                  </a:ext>
                </a:extLst>
              </p:cNvPr>
              <p:cNvPicPr/>
              <p:nvPr/>
            </p:nvPicPr>
            <p:blipFill>
              <a:blip r:embed="rId61"/>
              <a:stretch>
                <a:fillRect/>
              </a:stretch>
            </p:blipFill>
            <p:spPr>
              <a:xfrm>
                <a:off x="3812853" y="4042186"/>
                <a:ext cx="192322" cy="171848"/>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46" name="Ink 45">
                <a:extLst>
                  <a:ext uri="{FF2B5EF4-FFF2-40B4-BE49-F238E27FC236}">
                    <a16:creationId xmlns:a16="http://schemas.microsoft.com/office/drawing/2014/main" id="{94B031A2-F9FD-8486-D01E-9BE98D09763D}"/>
                  </a:ext>
                </a:extLst>
              </p14:cNvPr>
              <p14:cNvContentPartPr/>
              <p14:nvPr/>
            </p14:nvContentPartPr>
            <p14:xfrm>
              <a:off x="2483069" y="4616513"/>
              <a:ext cx="48462" cy="13137"/>
            </p14:xfrm>
          </p:contentPart>
        </mc:Choice>
        <mc:Fallback xmlns="">
          <p:pic>
            <p:nvPicPr>
              <p:cNvPr id="46" name="Ink 45">
                <a:extLst>
                  <a:ext uri="{FF2B5EF4-FFF2-40B4-BE49-F238E27FC236}">
                    <a16:creationId xmlns:a16="http://schemas.microsoft.com/office/drawing/2014/main" id="{94B031A2-F9FD-8486-D01E-9BE98D09763D}"/>
                  </a:ext>
                </a:extLst>
              </p:cNvPr>
              <p:cNvPicPr/>
              <p:nvPr/>
            </p:nvPicPr>
            <p:blipFill>
              <a:blip r:embed="rId63"/>
              <a:stretch>
                <a:fillRect/>
              </a:stretch>
            </p:blipFill>
            <p:spPr>
              <a:xfrm>
                <a:off x="2465252" y="4588525"/>
                <a:ext cx="83739" cy="69683"/>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82" name="Ink 81">
                <a:extLst>
                  <a:ext uri="{FF2B5EF4-FFF2-40B4-BE49-F238E27FC236}">
                    <a16:creationId xmlns:a16="http://schemas.microsoft.com/office/drawing/2014/main" id="{829F55E9-E6A9-8914-AB60-F74565759A7A}"/>
                  </a:ext>
                </a:extLst>
              </p14:cNvPr>
              <p14:cNvContentPartPr/>
              <p14:nvPr/>
            </p14:nvContentPartPr>
            <p14:xfrm>
              <a:off x="9577551" y="5242034"/>
              <a:ext cx="66931" cy="111493"/>
            </p14:xfrm>
          </p:contentPart>
        </mc:Choice>
        <mc:Fallback xmlns="">
          <p:pic>
            <p:nvPicPr>
              <p:cNvPr id="82" name="Ink 81">
                <a:extLst>
                  <a:ext uri="{FF2B5EF4-FFF2-40B4-BE49-F238E27FC236}">
                    <a16:creationId xmlns:a16="http://schemas.microsoft.com/office/drawing/2014/main" id="{829F55E9-E6A9-8914-AB60-F74565759A7A}"/>
                  </a:ext>
                </a:extLst>
              </p:cNvPr>
              <p:cNvPicPr/>
              <p:nvPr/>
            </p:nvPicPr>
            <p:blipFill>
              <a:blip r:embed="rId65"/>
              <a:stretch>
                <a:fillRect/>
              </a:stretch>
            </p:blipFill>
            <p:spPr>
              <a:xfrm>
                <a:off x="9560013" y="5224468"/>
                <a:ext cx="102365" cy="146984"/>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101" name="Ink 100">
                <a:extLst>
                  <a:ext uri="{FF2B5EF4-FFF2-40B4-BE49-F238E27FC236}">
                    <a16:creationId xmlns:a16="http://schemas.microsoft.com/office/drawing/2014/main" id="{3B3272C6-26CE-8D4E-A623-409F1B38D984}"/>
                  </a:ext>
                </a:extLst>
              </p14:cNvPr>
              <p14:cNvContentPartPr/>
              <p14:nvPr/>
            </p14:nvContentPartPr>
            <p14:xfrm>
              <a:off x="9419896" y="6309966"/>
              <a:ext cx="307200" cy="61930"/>
            </p14:xfrm>
          </p:contentPart>
        </mc:Choice>
        <mc:Fallback xmlns="">
          <p:pic>
            <p:nvPicPr>
              <p:cNvPr id="101" name="Ink 100">
                <a:extLst>
                  <a:ext uri="{FF2B5EF4-FFF2-40B4-BE49-F238E27FC236}">
                    <a16:creationId xmlns:a16="http://schemas.microsoft.com/office/drawing/2014/main" id="{3B3272C6-26CE-8D4E-A623-409F1B38D984}"/>
                  </a:ext>
                </a:extLst>
              </p:cNvPr>
              <p:cNvPicPr/>
              <p:nvPr/>
            </p:nvPicPr>
            <p:blipFill>
              <a:blip r:embed="rId67"/>
              <a:stretch>
                <a:fillRect/>
              </a:stretch>
            </p:blipFill>
            <p:spPr>
              <a:xfrm>
                <a:off x="9401910" y="6292067"/>
                <a:ext cx="342812" cy="9737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106" name="Ink 105">
                <a:extLst>
                  <a:ext uri="{FF2B5EF4-FFF2-40B4-BE49-F238E27FC236}">
                    <a16:creationId xmlns:a16="http://schemas.microsoft.com/office/drawing/2014/main" id="{779551AD-5F9A-1F69-2CC8-3EC49EB2F95F}"/>
                  </a:ext>
                </a:extLst>
              </p14:cNvPr>
              <p14:cNvContentPartPr/>
              <p14:nvPr/>
            </p14:nvContentPartPr>
            <p14:xfrm>
              <a:off x="10917620" y="6078777"/>
              <a:ext cx="359465" cy="96049"/>
            </p14:xfrm>
          </p:contentPart>
        </mc:Choice>
        <mc:Fallback xmlns="">
          <p:pic>
            <p:nvPicPr>
              <p:cNvPr id="106" name="Ink 105">
                <a:extLst>
                  <a:ext uri="{FF2B5EF4-FFF2-40B4-BE49-F238E27FC236}">
                    <a16:creationId xmlns:a16="http://schemas.microsoft.com/office/drawing/2014/main" id="{779551AD-5F9A-1F69-2CC8-3EC49EB2F95F}"/>
                  </a:ext>
                </a:extLst>
              </p:cNvPr>
              <p:cNvPicPr/>
              <p:nvPr/>
            </p:nvPicPr>
            <p:blipFill>
              <a:blip r:embed="rId69"/>
              <a:stretch>
                <a:fillRect/>
              </a:stretch>
            </p:blipFill>
            <p:spPr>
              <a:xfrm>
                <a:off x="10900006" y="6061216"/>
                <a:ext cx="395052" cy="13153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149" name="Ink 148">
                <a:extLst>
                  <a:ext uri="{FF2B5EF4-FFF2-40B4-BE49-F238E27FC236}">
                    <a16:creationId xmlns:a16="http://schemas.microsoft.com/office/drawing/2014/main" id="{04C055C0-1489-9AE4-DA23-A2D2A145FCCD}"/>
                  </a:ext>
                </a:extLst>
              </p14:cNvPr>
              <p14:cNvContentPartPr/>
              <p14:nvPr/>
            </p14:nvContentPartPr>
            <p14:xfrm>
              <a:off x="8106102" y="6353562"/>
              <a:ext cx="259351" cy="31471"/>
            </p14:xfrm>
          </p:contentPart>
        </mc:Choice>
        <mc:Fallback xmlns="">
          <p:pic>
            <p:nvPicPr>
              <p:cNvPr id="149" name="Ink 148">
                <a:extLst>
                  <a:ext uri="{FF2B5EF4-FFF2-40B4-BE49-F238E27FC236}">
                    <a16:creationId xmlns:a16="http://schemas.microsoft.com/office/drawing/2014/main" id="{04C055C0-1489-9AE4-DA23-A2D2A145FCCD}"/>
                  </a:ext>
                </a:extLst>
              </p:cNvPr>
              <p:cNvPicPr/>
              <p:nvPr/>
            </p:nvPicPr>
            <p:blipFill>
              <a:blip r:embed="rId71"/>
              <a:stretch>
                <a:fillRect/>
              </a:stretch>
            </p:blipFill>
            <p:spPr>
              <a:xfrm>
                <a:off x="8088116" y="6335681"/>
                <a:ext cx="294962" cy="66876"/>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163" name="Ink 162">
                <a:extLst>
                  <a:ext uri="{FF2B5EF4-FFF2-40B4-BE49-F238E27FC236}">
                    <a16:creationId xmlns:a16="http://schemas.microsoft.com/office/drawing/2014/main" id="{EB6722BE-D891-1EAB-4AB1-4B37DB15F600}"/>
                  </a:ext>
                </a:extLst>
              </p14:cNvPr>
              <p14:cNvContentPartPr/>
              <p14:nvPr/>
            </p14:nvContentPartPr>
            <p14:xfrm>
              <a:off x="8959978" y="5307724"/>
              <a:ext cx="65780" cy="44820"/>
            </p14:xfrm>
          </p:contentPart>
        </mc:Choice>
        <mc:Fallback xmlns="">
          <p:pic>
            <p:nvPicPr>
              <p:cNvPr id="163" name="Ink 162">
                <a:extLst>
                  <a:ext uri="{FF2B5EF4-FFF2-40B4-BE49-F238E27FC236}">
                    <a16:creationId xmlns:a16="http://schemas.microsoft.com/office/drawing/2014/main" id="{EB6722BE-D891-1EAB-4AB1-4B37DB15F600}"/>
                  </a:ext>
                </a:extLst>
              </p:cNvPr>
              <p:cNvPicPr/>
              <p:nvPr/>
            </p:nvPicPr>
            <p:blipFill>
              <a:blip r:embed="rId73"/>
              <a:stretch>
                <a:fillRect/>
              </a:stretch>
            </p:blipFill>
            <p:spPr>
              <a:xfrm>
                <a:off x="8942103" y="5290294"/>
                <a:ext cx="101173" cy="80036"/>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167" name="Ink 166">
                <a:extLst>
                  <a:ext uri="{FF2B5EF4-FFF2-40B4-BE49-F238E27FC236}">
                    <a16:creationId xmlns:a16="http://schemas.microsoft.com/office/drawing/2014/main" id="{B84DDF0B-C557-3ED5-A8AF-6C0A18899A39}"/>
                  </a:ext>
                </a:extLst>
              </p14:cNvPr>
              <p14:cNvContentPartPr/>
              <p14:nvPr/>
            </p14:nvContentPartPr>
            <p14:xfrm>
              <a:off x="9683019" y="5228895"/>
              <a:ext cx="31715" cy="157425"/>
            </p14:xfrm>
          </p:contentPart>
        </mc:Choice>
        <mc:Fallback xmlns="">
          <p:pic>
            <p:nvPicPr>
              <p:cNvPr id="167" name="Ink 166">
                <a:extLst>
                  <a:ext uri="{FF2B5EF4-FFF2-40B4-BE49-F238E27FC236}">
                    <a16:creationId xmlns:a16="http://schemas.microsoft.com/office/drawing/2014/main" id="{B84DDF0B-C557-3ED5-A8AF-6C0A18899A39}"/>
                  </a:ext>
                </a:extLst>
              </p:cNvPr>
              <p:cNvPicPr/>
              <p:nvPr/>
            </p:nvPicPr>
            <p:blipFill>
              <a:blip r:embed="rId75"/>
              <a:stretch>
                <a:fillRect/>
              </a:stretch>
            </p:blipFill>
            <p:spPr>
              <a:xfrm>
                <a:off x="9665202" y="5210924"/>
                <a:ext cx="66993" cy="193007"/>
              </a:xfrm>
              <a:prstGeom prst="rect">
                <a:avLst/>
              </a:prstGeom>
            </p:spPr>
          </p:pic>
        </mc:Fallback>
      </mc:AlternateContent>
    </p:spTree>
    <p:extLst>
      <p:ext uri="{BB962C8B-B14F-4D97-AF65-F5344CB8AC3E}">
        <p14:creationId xmlns:p14="http://schemas.microsoft.com/office/powerpoint/2010/main" val="346300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0D751-7CBD-BA7D-57AE-C98FBDB3516E}"/>
              </a:ext>
            </a:extLst>
          </p:cNvPr>
          <p:cNvSpPr>
            <a:spLocks noGrp="1"/>
          </p:cNvSpPr>
          <p:nvPr>
            <p:ph type="ctrTitle"/>
          </p:nvPr>
        </p:nvSpPr>
        <p:spPr>
          <a:xfrm>
            <a:off x="1327083" y="740425"/>
            <a:ext cx="6096541" cy="535531"/>
          </a:xfrm>
          <a:noFill/>
        </p:spPr>
        <p:txBody>
          <a:bodyPr/>
          <a:lstStyle/>
          <a:p>
            <a:r>
              <a:rPr lang="en-GB" dirty="0">
                <a:solidFill>
                  <a:schemeClr val="tx2"/>
                </a:solidFill>
              </a:rPr>
              <a:t>Example 1- Payback Period </a:t>
            </a:r>
          </a:p>
        </p:txBody>
      </p:sp>
      <p:sp>
        <p:nvSpPr>
          <p:cNvPr id="7" name="Subtitle 2">
            <a:extLst>
              <a:ext uri="{FF2B5EF4-FFF2-40B4-BE49-F238E27FC236}">
                <a16:creationId xmlns:a16="http://schemas.microsoft.com/office/drawing/2014/main" id="{A22CD889-AA8B-B9F3-4C31-1C6005966B6D}"/>
              </a:ext>
            </a:extLst>
          </p:cNvPr>
          <p:cNvSpPr>
            <a:spLocks noGrp="1"/>
          </p:cNvSpPr>
          <p:nvPr>
            <p:ph type="subTitle" idx="1"/>
          </p:nvPr>
        </p:nvSpPr>
        <p:spPr>
          <a:xfrm>
            <a:off x="1467853" y="1199261"/>
            <a:ext cx="9324474" cy="5192077"/>
          </a:xfrm>
        </p:spPr>
        <p:txBody>
          <a:bodyPr/>
          <a:lstStyle/>
          <a:p>
            <a:endParaRPr lang="en-GB" sz="2000" dirty="0">
              <a:solidFill>
                <a:schemeClr val="tx2"/>
              </a:solidFill>
            </a:endParaRPr>
          </a:p>
          <a:p>
            <a:r>
              <a:rPr lang="en-GB" sz="2000" dirty="0">
                <a:solidFill>
                  <a:schemeClr val="tx2"/>
                </a:solidFill>
              </a:rPr>
              <a:t>Billingsgate Battery Company has identified a market for a new service, requiring a £100,000 machine investment with a £20,000 resale value after five years. Inflows and outflows from sales of the service would be expected to be:</a:t>
            </a:r>
          </a:p>
          <a:p>
            <a:endParaRPr lang="en-GB" sz="2000" dirty="0">
              <a:solidFill>
                <a:schemeClr val="tx2"/>
              </a:solidFill>
            </a:endParaRPr>
          </a:p>
          <a:p>
            <a:r>
              <a:rPr lang="en-GB" sz="2000" dirty="0">
                <a:solidFill>
                  <a:schemeClr val="tx2"/>
                </a:solidFill>
              </a:rPr>
              <a:t>Time 									£000</a:t>
            </a:r>
          </a:p>
          <a:p>
            <a:r>
              <a:rPr lang="en-GB" sz="2000" dirty="0">
                <a:solidFill>
                  <a:schemeClr val="tx2"/>
                </a:solidFill>
              </a:rPr>
              <a:t>Immediately 		Cost of machine 				(100)</a:t>
            </a:r>
          </a:p>
          <a:p>
            <a:r>
              <a:rPr lang="en-GB" sz="2000" dirty="0">
                <a:solidFill>
                  <a:schemeClr val="tx2"/>
                </a:solidFill>
              </a:rPr>
              <a:t>1 years' time 		Cash Inflow					20</a:t>
            </a:r>
          </a:p>
          <a:p>
            <a:r>
              <a:rPr lang="en-GB" sz="2000" dirty="0">
                <a:solidFill>
                  <a:schemeClr val="tx2"/>
                </a:solidFill>
              </a:rPr>
              <a:t>2 years’ time 		Cash Inflow 					40</a:t>
            </a:r>
          </a:p>
          <a:p>
            <a:r>
              <a:rPr lang="en-GB" sz="2000" dirty="0">
                <a:solidFill>
                  <a:schemeClr val="tx2"/>
                </a:solidFill>
              </a:rPr>
              <a:t>3 years’ time 		Cash Inflow 					60</a:t>
            </a:r>
          </a:p>
          <a:p>
            <a:r>
              <a:rPr lang="en-GB" sz="2000" dirty="0">
                <a:solidFill>
                  <a:schemeClr val="tx2"/>
                </a:solidFill>
              </a:rPr>
              <a:t>4 years’ time 		Cash Inflow 					60</a:t>
            </a:r>
          </a:p>
          <a:p>
            <a:r>
              <a:rPr lang="en-GB" sz="2000" dirty="0">
                <a:solidFill>
                  <a:schemeClr val="tx2"/>
                </a:solidFill>
              </a:rPr>
              <a:t>5 years’ time 		Cash Inflow 					20</a:t>
            </a:r>
          </a:p>
          <a:p>
            <a:r>
              <a:rPr lang="en-GB" sz="2000" dirty="0">
                <a:solidFill>
                  <a:schemeClr val="tx2"/>
                </a:solidFill>
              </a:rPr>
              <a:t>5 years’ time 		Disposal proceeds from the machine 	20</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08CF5CE-8569-3D51-4B1B-F693C6EB1D96}"/>
                  </a:ext>
                </a:extLst>
              </p14:cNvPr>
              <p14:cNvContentPartPr/>
              <p14:nvPr/>
            </p14:nvContentPartPr>
            <p14:xfrm>
              <a:off x="7361207" y="431320"/>
              <a:ext cx="14377" cy="14377"/>
            </p14:xfrm>
          </p:contentPart>
        </mc:Choice>
        <mc:Fallback xmlns="">
          <p:pic>
            <p:nvPicPr>
              <p:cNvPr id="3" name="Ink 2">
                <a:extLst>
                  <a:ext uri="{FF2B5EF4-FFF2-40B4-BE49-F238E27FC236}">
                    <a16:creationId xmlns:a16="http://schemas.microsoft.com/office/drawing/2014/main" id="{808CF5CE-8569-3D51-4B1B-F693C6EB1D96}"/>
                  </a:ext>
                </a:extLst>
              </p:cNvPr>
              <p:cNvPicPr/>
              <p:nvPr/>
            </p:nvPicPr>
            <p:blipFill>
              <a:blip r:embed="rId4"/>
              <a:stretch>
                <a:fillRect/>
              </a:stretch>
            </p:blipFill>
            <p:spPr>
              <a:xfrm>
                <a:off x="6656734" y="-273153"/>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8F31A518-1290-2986-DF37-4439C1E4BC54}"/>
                  </a:ext>
                </a:extLst>
              </p14:cNvPr>
              <p14:cNvContentPartPr/>
              <p14:nvPr/>
            </p14:nvContentPartPr>
            <p14:xfrm>
              <a:off x="1207698" y="4888301"/>
              <a:ext cx="215328" cy="14377"/>
            </p14:xfrm>
          </p:contentPart>
        </mc:Choice>
        <mc:Fallback xmlns="">
          <p:pic>
            <p:nvPicPr>
              <p:cNvPr id="12" name="Ink 11">
                <a:extLst>
                  <a:ext uri="{FF2B5EF4-FFF2-40B4-BE49-F238E27FC236}">
                    <a16:creationId xmlns:a16="http://schemas.microsoft.com/office/drawing/2014/main" id="{8F31A518-1290-2986-DF37-4439C1E4BC54}"/>
                  </a:ext>
                </a:extLst>
              </p:cNvPr>
              <p:cNvPicPr/>
              <p:nvPr/>
            </p:nvPicPr>
            <p:blipFill>
              <a:blip r:embed="rId6"/>
              <a:stretch>
                <a:fillRect/>
              </a:stretch>
            </p:blipFill>
            <p:spPr>
              <a:xfrm>
                <a:off x="1189724" y="4183828"/>
                <a:ext cx="250916"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D5649744-93B2-C85C-1D6B-5F89D3CD60A7}"/>
                  </a:ext>
                </a:extLst>
              </p14:cNvPr>
              <p14:cNvContentPartPr/>
              <p14:nvPr/>
            </p14:nvContentPartPr>
            <p14:xfrm>
              <a:off x="1406073" y="4830792"/>
              <a:ext cx="95238" cy="135902"/>
            </p14:xfrm>
          </p:contentPart>
        </mc:Choice>
        <mc:Fallback xmlns="">
          <p:pic>
            <p:nvPicPr>
              <p:cNvPr id="13" name="Ink 12">
                <a:extLst>
                  <a:ext uri="{FF2B5EF4-FFF2-40B4-BE49-F238E27FC236}">
                    <a16:creationId xmlns:a16="http://schemas.microsoft.com/office/drawing/2014/main" id="{D5649744-93B2-C85C-1D6B-5F89D3CD60A7}"/>
                  </a:ext>
                </a:extLst>
              </p:cNvPr>
              <p:cNvPicPr/>
              <p:nvPr/>
            </p:nvPicPr>
            <p:blipFill>
              <a:blip r:embed="rId8"/>
              <a:stretch>
                <a:fillRect/>
              </a:stretch>
            </p:blipFill>
            <p:spPr>
              <a:xfrm>
                <a:off x="1388529" y="4813222"/>
                <a:ext cx="130684" cy="17140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7174508D-A4CA-575E-5AC4-01770DDC4E1F}"/>
                  </a:ext>
                </a:extLst>
              </p14:cNvPr>
              <p14:cNvContentPartPr/>
              <p14:nvPr/>
            </p14:nvContentPartPr>
            <p14:xfrm>
              <a:off x="3188523" y="2127222"/>
              <a:ext cx="1102884" cy="23793"/>
            </p14:xfrm>
          </p:contentPart>
        </mc:Choice>
        <mc:Fallback xmlns="">
          <p:pic>
            <p:nvPicPr>
              <p:cNvPr id="14" name="Ink 13">
                <a:extLst>
                  <a:ext uri="{FF2B5EF4-FFF2-40B4-BE49-F238E27FC236}">
                    <a16:creationId xmlns:a16="http://schemas.microsoft.com/office/drawing/2014/main" id="{7174508D-A4CA-575E-5AC4-01770DDC4E1F}"/>
                  </a:ext>
                </a:extLst>
              </p:cNvPr>
              <p:cNvPicPr/>
              <p:nvPr/>
            </p:nvPicPr>
            <p:blipFill>
              <a:blip r:embed="rId10"/>
              <a:stretch>
                <a:fillRect/>
              </a:stretch>
            </p:blipFill>
            <p:spPr>
              <a:xfrm>
                <a:off x="3170891" y="2109466"/>
                <a:ext cx="1138507" cy="5895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6" name="Ink 25">
                <a:extLst>
                  <a:ext uri="{FF2B5EF4-FFF2-40B4-BE49-F238E27FC236}">
                    <a16:creationId xmlns:a16="http://schemas.microsoft.com/office/drawing/2014/main" id="{50B2AACE-3F1F-2ED2-51DC-DE8B46EB1D08}"/>
                  </a:ext>
                </a:extLst>
              </p14:cNvPr>
              <p14:cNvContentPartPr/>
              <p14:nvPr/>
            </p14:nvContentPartPr>
            <p14:xfrm>
              <a:off x="9431547" y="4787660"/>
              <a:ext cx="126880" cy="14377"/>
            </p14:xfrm>
          </p:contentPart>
        </mc:Choice>
        <mc:Fallback xmlns="">
          <p:pic>
            <p:nvPicPr>
              <p:cNvPr id="26" name="Ink 25">
                <a:extLst>
                  <a:ext uri="{FF2B5EF4-FFF2-40B4-BE49-F238E27FC236}">
                    <a16:creationId xmlns:a16="http://schemas.microsoft.com/office/drawing/2014/main" id="{50B2AACE-3F1F-2ED2-51DC-DE8B46EB1D08}"/>
                  </a:ext>
                </a:extLst>
              </p:cNvPr>
              <p:cNvPicPr/>
              <p:nvPr/>
            </p:nvPicPr>
            <p:blipFill>
              <a:blip r:embed="rId18"/>
              <a:stretch>
                <a:fillRect/>
              </a:stretch>
            </p:blipFill>
            <p:spPr>
              <a:xfrm>
                <a:off x="9413935" y="4068810"/>
                <a:ext cx="162464"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7" name="Ink 26">
                <a:extLst>
                  <a:ext uri="{FF2B5EF4-FFF2-40B4-BE49-F238E27FC236}">
                    <a16:creationId xmlns:a16="http://schemas.microsoft.com/office/drawing/2014/main" id="{2B6EA15C-AC8C-86BE-E408-140DE45DC977}"/>
                  </a:ext>
                </a:extLst>
              </p14:cNvPr>
              <p14:cNvContentPartPr/>
              <p14:nvPr/>
            </p14:nvContentPartPr>
            <p14:xfrm>
              <a:off x="9575320" y="4773282"/>
              <a:ext cx="14377" cy="14377"/>
            </p14:xfrm>
          </p:contentPart>
        </mc:Choice>
        <mc:Fallback xmlns="">
          <p:pic>
            <p:nvPicPr>
              <p:cNvPr id="27" name="Ink 26">
                <a:extLst>
                  <a:ext uri="{FF2B5EF4-FFF2-40B4-BE49-F238E27FC236}">
                    <a16:creationId xmlns:a16="http://schemas.microsoft.com/office/drawing/2014/main" id="{2B6EA15C-AC8C-86BE-E408-140DE45DC977}"/>
                  </a:ext>
                </a:extLst>
              </p:cNvPr>
              <p:cNvPicPr/>
              <p:nvPr/>
            </p:nvPicPr>
            <p:blipFill>
              <a:blip r:embed="rId4"/>
              <a:stretch>
                <a:fillRect/>
              </a:stretch>
            </p:blipFill>
            <p:spPr>
              <a:xfrm>
                <a:off x="8856470" y="4068809"/>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8" name="Ink 27">
                <a:extLst>
                  <a:ext uri="{FF2B5EF4-FFF2-40B4-BE49-F238E27FC236}">
                    <a16:creationId xmlns:a16="http://schemas.microsoft.com/office/drawing/2014/main" id="{89849468-3FFD-B418-3318-50272CE61985}"/>
                  </a:ext>
                </a:extLst>
              </p14:cNvPr>
              <p14:cNvContentPartPr/>
              <p14:nvPr/>
            </p14:nvContentPartPr>
            <p14:xfrm>
              <a:off x="9505832" y="4733712"/>
              <a:ext cx="108554" cy="62566"/>
            </p14:xfrm>
          </p:contentPart>
        </mc:Choice>
        <mc:Fallback xmlns="">
          <p:pic>
            <p:nvPicPr>
              <p:cNvPr id="28" name="Ink 27">
                <a:extLst>
                  <a:ext uri="{FF2B5EF4-FFF2-40B4-BE49-F238E27FC236}">
                    <a16:creationId xmlns:a16="http://schemas.microsoft.com/office/drawing/2014/main" id="{89849468-3FFD-B418-3318-50272CE61985}"/>
                  </a:ext>
                </a:extLst>
              </p:cNvPr>
              <p:cNvPicPr/>
              <p:nvPr/>
            </p:nvPicPr>
            <p:blipFill>
              <a:blip r:embed="rId21"/>
              <a:stretch>
                <a:fillRect/>
              </a:stretch>
            </p:blipFill>
            <p:spPr>
              <a:xfrm>
                <a:off x="9487919" y="4715836"/>
                <a:ext cx="144022" cy="9796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2" name="Ink 31">
                <a:extLst>
                  <a:ext uri="{FF2B5EF4-FFF2-40B4-BE49-F238E27FC236}">
                    <a16:creationId xmlns:a16="http://schemas.microsoft.com/office/drawing/2014/main" id="{928B3259-538F-5A72-9284-FF40DF8D1129}"/>
                  </a:ext>
                </a:extLst>
              </p14:cNvPr>
              <p14:cNvContentPartPr/>
              <p14:nvPr/>
            </p14:nvContentPartPr>
            <p14:xfrm>
              <a:off x="6354792" y="4571367"/>
              <a:ext cx="3336684" cy="15636"/>
            </p14:xfrm>
          </p:contentPart>
        </mc:Choice>
        <mc:Fallback xmlns="">
          <p:pic>
            <p:nvPicPr>
              <p:cNvPr id="32" name="Ink 31">
                <a:extLst>
                  <a:ext uri="{FF2B5EF4-FFF2-40B4-BE49-F238E27FC236}">
                    <a16:creationId xmlns:a16="http://schemas.microsoft.com/office/drawing/2014/main" id="{928B3259-538F-5A72-9284-FF40DF8D1129}"/>
                  </a:ext>
                </a:extLst>
              </p:cNvPr>
              <p:cNvPicPr/>
              <p:nvPr/>
            </p:nvPicPr>
            <p:blipFill>
              <a:blip r:embed="rId23"/>
              <a:stretch>
                <a:fillRect/>
              </a:stretch>
            </p:blipFill>
            <p:spPr>
              <a:xfrm>
                <a:off x="6337155" y="4553599"/>
                <a:ext cx="3372318" cy="50817"/>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3" name="Ink 32">
                <a:extLst>
                  <a:ext uri="{FF2B5EF4-FFF2-40B4-BE49-F238E27FC236}">
                    <a16:creationId xmlns:a16="http://schemas.microsoft.com/office/drawing/2014/main" id="{1E060C9F-FCEC-6920-7F35-0D22020CA3E2}"/>
                  </a:ext>
                </a:extLst>
              </p14:cNvPr>
              <p14:cNvContentPartPr/>
              <p14:nvPr/>
            </p14:nvContentPartPr>
            <p14:xfrm>
              <a:off x="9637707" y="4500113"/>
              <a:ext cx="101474" cy="145970"/>
            </p14:xfrm>
          </p:contentPart>
        </mc:Choice>
        <mc:Fallback xmlns="">
          <p:pic>
            <p:nvPicPr>
              <p:cNvPr id="33" name="Ink 32">
                <a:extLst>
                  <a:ext uri="{FF2B5EF4-FFF2-40B4-BE49-F238E27FC236}">
                    <a16:creationId xmlns:a16="http://schemas.microsoft.com/office/drawing/2014/main" id="{1E060C9F-FCEC-6920-7F35-0D22020CA3E2}"/>
                  </a:ext>
                </a:extLst>
              </p:cNvPr>
              <p:cNvPicPr/>
              <p:nvPr/>
            </p:nvPicPr>
            <p:blipFill>
              <a:blip r:embed="rId25"/>
              <a:stretch>
                <a:fillRect/>
              </a:stretch>
            </p:blipFill>
            <p:spPr>
              <a:xfrm>
                <a:off x="9619779" y="4482136"/>
                <a:ext cx="136972" cy="181564"/>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77" name="Ink 76">
                <a:extLst>
                  <a:ext uri="{FF2B5EF4-FFF2-40B4-BE49-F238E27FC236}">
                    <a16:creationId xmlns:a16="http://schemas.microsoft.com/office/drawing/2014/main" id="{11F09993-631F-0F51-0727-D5981CE72BE9}"/>
                  </a:ext>
                </a:extLst>
              </p14:cNvPr>
              <p14:cNvContentPartPr/>
              <p14:nvPr/>
            </p14:nvContentPartPr>
            <p14:xfrm>
              <a:off x="3594339" y="3838754"/>
              <a:ext cx="273594" cy="14377"/>
            </p14:xfrm>
          </p:contentPart>
        </mc:Choice>
        <mc:Fallback xmlns="">
          <p:pic>
            <p:nvPicPr>
              <p:cNvPr id="77" name="Ink 76">
                <a:extLst>
                  <a:ext uri="{FF2B5EF4-FFF2-40B4-BE49-F238E27FC236}">
                    <a16:creationId xmlns:a16="http://schemas.microsoft.com/office/drawing/2014/main" id="{11F09993-631F-0F51-0727-D5981CE72BE9}"/>
                  </a:ext>
                </a:extLst>
              </p:cNvPr>
              <p:cNvPicPr/>
              <p:nvPr/>
            </p:nvPicPr>
            <p:blipFill>
              <a:blip r:embed="rId27"/>
              <a:stretch>
                <a:fillRect/>
              </a:stretch>
            </p:blipFill>
            <p:spPr>
              <a:xfrm>
                <a:off x="3576723" y="3119904"/>
                <a:ext cx="309186"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78" name="Ink 77">
                <a:extLst>
                  <a:ext uri="{FF2B5EF4-FFF2-40B4-BE49-F238E27FC236}">
                    <a16:creationId xmlns:a16="http://schemas.microsoft.com/office/drawing/2014/main" id="{7CDC55F9-A7A3-20F9-5835-87D7B6E6E117}"/>
                  </a:ext>
                </a:extLst>
              </p14:cNvPr>
              <p14:cNvContentPartPr/>
              <p14:nvPr/>
            </p14:nvContentPartPr>
            <p14:xfrm>
              <a:off x="3838754" y="3738112"/>
              <a:ext cx="204187" cy="245603"/>
            </p14:xfrm>
          </p:contentPart>
        </mc:Choice>
        <mc:Fallback xmlns="">
          <p:pic>
            <p:nvPicPr>
              <p:cNvPr id="78" name="Ink 77">
                <a:extLst>
                  <a:ext uri="{FF2B5EF4-FFF2-40B4-BE49-F238E27FC236}">
                    <a16:creationId xmlns:a16="http://schemas.microsoft.com/office/drawing/2014/main" id="{7CDC55F9-A7A3-20F9-5835-87D7B6E6E117}"/>
                  </a:ext>
                </a:extLst>
              </p:cNvPr>
              <p:cNvPicPr/>
              <p:nvPr/>
            </p:nvPicPr>
            <p:blipFill>
              <a:blip r:embed="rId29"/>
              <a:stretch>
                <a:fillRect/>
              </a:stretch>
            </p:blipFill>
            <p:spPr>
              <a:xfrm>
                <a:off x="3820780" y="3720492"/>
                <a:ext cx="239776" cy="281203"/>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79" name="Ink 78">
                <a:extLst>
                  <a:ext uri="{FF2B5EF4-FFF2-40B4-BE49-F238E27FC236}">
                    <a16:creationId xmlns:a16="http://schemas.microsoft.com/office/drawing/2014/main" id="{7C617391-AB42-6834-2C03-0948890A29E0}"/>
                  </a:ext>
                </a:extLst>
              </p14:cNvPr>
              <p14:cNvContentPartPr/>
              <p14:nvPr/>
            </p14:nvContentPartPr>
            <p14:xfrm>
              <a:off x="10610490" y="4198188"/>
              <a:ext cx="14377" cy="331122"/>
            </p14:xfrm>
          </p:contentPart>
        </mc:Choice>
        <mc:Fallback xmlns="">
          <p:pic>
            <p:nvPicPr>
              <p:cNvPr id="79" name="Ink 78">
                <a:extLst>
                  <a:ext uri="{FF2B5EF4-FFF2-40B4-BE49-F238E27FC236}">
                    <a16:creationId xmlns:a16="http://schemas.microsoft.com/office/drawing/2014/main" id="{7C617391-AB42-6834-2C03-0948890A29E0}"/>
                  </a:ext>
                </a:extLst>
              </p:cNvPr>
              <p:cNvPicPr/>
              <p:nvPr/>
            </p:nvPicPr>
            <p:blipFill>
              <a:blip r:embed="rId31"/>
              <a:stretch>
                <a:fillRect/>
              </a:stretch>
            </p:blipFill>
            <p:spPr>
              <a:xfrm>
                <a:off x="9891640" y="4180571"/>
                <a:ext cx="1437700" cy="366715"/>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80" name="Ink 79">
                <a:extLst>
                  <a:ext uri="{FF2B5EF4-FFF2-40B4-BE49-F238E27FC236}">
                    <a16:creationId xmlns:a16="http://schemas.microsoft.com/office/drawing/2014/main" id="{4A344B11-600D-6965-2EF0-1E382201C7A1}"/>
                  </a:ext>
                </a:extLst>
              </p14:cNvPr>
              <p14:cNvContentPartPr/>
              <p14:nvPr/>
            </p14:nvContentPartPr>
            <p14:xfrm>
              <a:off x="10538603" y="4500112"/>
              <a:ext cx="172890" cy="86279"/>
            </p14:xfrm>
          </p:contentPart>
        </mc:Choice>
        <mc:Fallback xmlns="">
          <p:pic>
            <p:nvPicPr>
              <p:cNvPr id="80" name="Ink 79">
                <a:extLst>
                  <a:ext uri="{FF2B5EF4-FFF2-40B4-BE49-F238E27FC236}">
                    <a16:creationId xmlns:a16="http://schemas.microsoft.com/office/drawing/2014/main" id="{4A344B11-600D-6965-2EF0-1E382201C7A1}"/>
                  </a:ext>
                </a:extLst>
              </p:cNvPr>
              <p:cNvPicPr/>
              <p:nvPr/>
            </p:nvPicPr>
            <p:blipFill>
              <a:blip r:embed="rId33"/>
              <a:stretch>
                <a:fillRect/>
              </a:stretch>
            </p:blipFill>
            <p:spPr>
              <a:xfrm>
                <a:off x="10520991" y="4482212"/>
                <a:ext cx="208474" cy="121721"/>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83" name="Ink 82">
                <a:extLst>
                  <a:ext uri="{FF2B5EF4-FFF2-40B4-BE49-F238E27FC236}">
                    <a16:creationId xmlns:a16="http://schemas.microsoft.com/office/drawing/2014/main" id="{75F8853D-4785-ADDD-9CC8-1E580388DBD4}"/>
                  </a:ext>
                </a:extLst>
              </p14:cNvPr>
              <p14:cNvContentPartPr/>
              <p14:nvPr/>
            </p14:nvContentPartPr>
            <p14:xfrm>
              <a:off x="11422092" y="4514490"/>
              <a:ext cx="51039" cy="112567"/>
            </p14:xfrm>
          </p:contentPart>
        </mc:Choice>
        <mc:Fallback xmlns="">
          <p:pic>
            <p:nvPicPr>
              <p:cNvPr id="83" name="Ink 82">
                <a:extLst>
                  <a:ext uri="{FF2B5EF4-FFF2-40B4-BE49-F238E27FC236}">
                    <a16:creationId xmlns:a16="http://schemas.microsoft.com/office/drawing/2014/main" id="{75F8853D-4785-ADDD-9CC8-1E580388DBD4}"/>
                  </a:ext>
                </a:extLst>
              </p:cNvPr>
              <p:cNvPicPr/>
              <p:nvPr/>
            </p:nvPicPr>
            <p:blipFill>
              <a:blip r:embed="rId39"/>
              <a:stretch>
                <a:fillRect/>
              </a:stretch>
            </p:blipFill>
            <p:spPr>
              <a:xfrm>
                <a:off x="11404603" y="4496924"/>
                <a:ext cx="86374" cy="148058"/>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85" name="Ink 84">
                <a:extLst>
                  <a:ext uri="{FF2B5EF4-FFF2-40B4-BE49-F238E27FC236}">
                    <a16:creationId xmlns:a16="http://schemas.microsoft.com/office/drawing/2014/main" id="{2B5D03B9-E5FB-649C-4277-7A1A469C7A95}"/>
                  </a:ext>
                </a:extLst>
              </p14:cNvPr>
              <p14:cNvContentPartPr/>
              <p14:nvPr/>
            </p14:nvContentPartPr>
            <p14:xfrm>
              <a:off x="11128756" y="4813164"/>
              <a:ext cx="28073" cy="160493"/>
            </p14:xfrm>
          </p:contentPart>
        </mc:Choice>
        <mc:Fallback xmlns="">
          <p:pic>
            <p:nvPicPr>
              <p:cNvPr id="85" name="Ink 84">
                <a:extLst>
                  <a:ext uri="{FF2B5EF4-FFF2-40B4-BE49-F238E27FC236}">
                    <a16:creationId xmlns:a16="http://schemas.microsoft.com/office/drawing/2014/main" id="{2B5D03B9-E5FB-649C-4277-7A1A469C7A95}"/>
                  </a:ext>
                </a:extLst>
              </p:cNvPr>
              <p:cNvPicPr/>
              <p:nvPr/>
            </p:nvPicPr>
            <p:blipFill>
              <a:blip r:embed="rId43"/>
              <a:stretch>
                <a:fillRect/>
              </a:stretch>
            </p:blipFill>
            <p:spPr>
              <a:xfrm>
                <a:off x="11111344" y="4795212"/>
                <a:ext cx="63253" cy="196038"/>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87" name="Ink 86">
                <a:extLst>
                  <a:ext uri="{FF2B5EF4-FFF2-40B4-BE49-F238E27FC236}">
                    <a16:creationId xmlns:a16="http://schemas.microsoft.com/office/drawing/2014/main" id="{468F78CF-C90D-B177-0038-2B91D3879E5B}"/>
                  </a:ext>
                </a:extLst>
              </p14:cNvPr>
              <p14:cNvContentPartPr/>
              <p14:nvPr/>
            </p14:nvContentPartPr>
            <p14:xfrm>
              <a:off x="11503194" y="4841740"/>
              <a:ext cx="101391" cy="157089"/>
            </p14:xfrm>
          </p:contentPart>
        </mc:Choice>
        <mc:Fallback xmlns="">
          <p:pic>
            <p:nvPicPr>
              <p:cNvPr id="87" name="Ink 86">
                <a:extLst>
                  <a:ext uri="{FF2B5EF4-FFF2-40B4-BE49-F238E27FC236}">
                    <a16:creationId xmlns:a16="http://schemas.microsoft.com/office/drawing/2014/main" id="{468F78CF-C90D-B177-0038-2B91D3879E5B}"/>
                  </a:ext>
                </a:extLst>
              </p:cNvPr>
              <p:cNvPicPr/>
              <p:nvPr/>
            </p:nvPicPr>
            <p:blipFill>
              <a:blip r:embed="rId47"/>
              <a:stretch>
                <a:fillRect/>
              </a:stretch>
            </p:blipFill>
            <p:spPr>
              <a:xfrm>
                <a:off x="11485280" y="4824126"/>
                <a:ext cx="136860" cy="192677"/>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88" name="Ink 87">
                <a:extLst>
                  <a:ext uri="{FF2B5EF4-FFF2-40B4-BE49-F238E27FC236}">
                    <a16:creationId xmlns:a16="http://schemas.microsoft.com/office/drawing/2014/main" id="{9689DC59-CD78-9646-7F92-0AB80A0983AC}"/>
                  </a:ext>
                </a:extLst>
              </p14:cNvPr>
              <p14:cNvContentPartPr/>
              <p14:nvPr/>
            </p14:nvContentPartPr>
            <p14:xfrm>
              <a:off x="11627991" y="5003320"/>
              <a:ext cx="32046" cy="83309"/>
            </p14:xfrm>
          </p:contentPart>
        </mc:Choice>
        <mc:Fallback xmlns="">
          <p:pic>
            <p:nvPicPr>
              <p:cNvPr id="88" name="Ink 87">
                <a:extLst>
                  <a:ext uri="{FF2B5EF4-FFF2-40B4-BE49-F238E27FC236}">
                    <a16:creationId xmlns:a16="http://schemas.microsoft.com/office/drawing/2014/main" id="{9689DC59-CD78-9646-7F92-0AB80A0983AC}"/>
                  </a:ext>
                </a:extLst>
              </p:cNvPr>
              <p:cNvPicPr/>
              <p:nvPr/>
            </p:nvPicPr>
            <p:blipFill>
              <a:blip r:embed="rId49"/>
              <a:stretch>
                <a:fillRect/>
              </a:stretch>
            </p:blipFill>
            <p:spPr>
              <a:xfrm>
                <a:off x="11610544" y="4985365"/>
                <a:ext cx="67297" cy="118859"/>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96" name="Ink 95">
                <a:extLst>
                  <a:ext uri="{FF2B5EF4-FFF2-40B4-BE49-F238E27FC236}">
                    <a16:creationId xmlns:a16="http://schemas.microsoft.com/office/drawing/2014/main" id="{55A81C77-DEA5-749E-14E1-1301BDDC6B81}"/>
                  </a:ext>
                </a:extLst>
              </p14:cNvPr>
              <p14:cNvContentPartPr/>
              <p14:nvPr/>
            </p14:nvContentPartPr>
            <p14:xfrm>
              <a:off x="9215887" y="6596204"/>
              <a:ext cx="171296" cy="31757"/>
            </p14:xfrm>
          </p:contentPart>
        </mc:Choice>
        <mc:Fallback xmlns="">
          <p:pic>
            <p:nvPicPr>
              <p:cNvPr id="96" name="Ink 95">
                <a:extLst>
                  <a:ext uri="{FF2B5EF4-FFF2-40B4-BE49-F238E27FC236}">
                    <a16:creationId xmlns:a16="http://schemas.microsoft.com/office/drawing/2014/main" id="{55A81C77-DEA5-749E-14E1-1301BDDC6B81}"/>
                  </a:ext>
                </a:extLst>
              </p:cNvPr>
              <p:cNvPicPr/>
              <p:nvPr/>
            </p:nvPicPr>
            <p:blipFill>
              <a:blip r:embed="rId65"/>
              <a:stretch>
                <a:fillRect/>
              </a:stretch>
            </p:blipFill>
            <p:spPr>
              <a:xfrm>
                <a:off x="9198291" y="6578720"/>
                <a:ext cx="206848" cy="67082"/>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97" name="Ink 96">
                <a:extLst>
                  <a:ext uri="{FF2B5EF4-FFF2-40B4-BE49-F238E27FC236}">
                    <a16:creationId xmlns:a16="http://schemas.microsoft.com/office/drawing/2014/main" id="{42E46AAE-8419-0237-CC11-BA8D0D9F88D4}"/>
                  </a:ext>
                </a:extLst>
              </p14:cNvPr>
              <p14:cNvContentPartPr/>
              <p14:nvPr/>
            </p14:nvContentPartPr>
            <p14:xfrm>
              <a:off x="10163189" y="6297282"/>
              <a:ext cx="217282" cy="153019"/>
            </p14:xfrm>
          </p:contentPart>
        </mc:Choice>
        <mc:Fallback xmlns="">
          <p:pic>
            <p:nvPicPr>
              <p:cNvPr id="97" name="Ink 96">
                <a:extLst>
                  <a:ext uri="{FF2B5EF4-FFF2-40B4-BE49-F238E27FC236}">
                    <a16:creationId xmlns:a16="http://schemas.microsoft.com/office/drawing/2014/main" id="{42E46AAE-8419-0237-CC11-BA8D0D9F88D4}"/>
                  </a:ext>
                </a:extLst>
              </p:cNvPr>
              <p:cNvPicPr/>
              <p:nvPr/>
            </p:nvPicPr>
            <p:blipFill>
              <a:blip r:embed="rId67"/>
              <a:stretch>
                <a:fillRect/>
              </a:stretch>
            </p:blipFill>
            <p:spPr>
              <a:xfrm>
                <a:off x="10145232" y="6279681"/>
                <a:ext cx="252837" cy="18858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98" name="Ink 97">
                <a:extLst>
                  <a:ext uri="{FF2B5EF4-FFF2-40B4-BE49-F238E27FC236}">
                    <a16:creationId xmlns:a16="http://schemas.microsoft.com/office/drawing/2014/main" id="{B7FD179E-C1AA-F836-B944-876358F5699C}"/>
                  </a:ext>
                </a:extLst>
              </p14:cNvPr>
              <p14:cNvContentPartPr/>
              <p14:nvPr/>
            </p14:nvContentPartPr>
            <p14:xfrm>
              <a:off x="10265433" y="6340415"/>
              <a:ext cx="14377" cy="171610"/>
            </p14:xfrm>
          </p:contentPart>
        </mc:Choice>
        <mc:Fallback xmlns="">
          <p:pic>
            <p:nvPicPr>
              <p:cNvPr id="98" name="Ink 97">
                <a:extLst>
                  <a:ext uri="{FF2B5EF4-FFF2-40B4-BE49-F238E27FC236}">
                    <a16:creationId xmlns:a16="http://schemas.microsoft.com/office/drawing/2014/main" id="{B7FD179E-C1AA-F836-B944-876358F5699C}"/>
                  </a:ext>
                </a:extLst>
              </p:cNvPr>
              <p:cNvPicPr/>
              <p:nvPr/>
            </p:nvPicPr>
            <p:blipFill>
              <a:blip r:embed="rId69"/>
              <a:stretch>
                <a:fillRect/>
              </a:stretch>
            </p:blipFill>
            <p:spPr>
              <a:xfrm>
                <a:off x="9546583" y="6322823"/>
                <a:ext cx="1437700" cy="207153"/>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102" name="Ink 101">
                <a:extLst>
                  <a:ext uri="{FF2B5EF4-FFF2-40B4-BE49-F238E27FC236}">
                    <a16:creationId xmlns:a16="http://schemas.microsoft.com/office/drawing/2014/main" id="{5FDF143B-BA89-852D-F1DB-6B21E096F55A}"/>
                  </a:ext>
                </a:extLst>
              </p14:cNvPr>
              <p14:cNvContentPartPr/>
              <p14:nvPr/>
            </p14:nvContentPartPr>
            <p14:xfrm>
              <a:off x="9776603" y="5160843"/>
              <a:ext cx="300651" cy="29382"/>
            </p14:xfrm>
          </p:contentPart>
        </mc:Choice>
        <mc:Fallback xmlns="">
          <p:pic>
            <p:nvPicPr>
              <p:cNvPr id="102" name="Ink 101">
                <a:extLst>
                  <a:ext uri="{FF2B5EF4-FFF2-40B4-BE49-F238E27FC236}">
                    <a16:creationId xmlns:a16="http://schemas.microsoft.com/office/drawing/2014/main" id="{5FDF143B-BA89-852D-F1DB-6B21E096F55A}"/>
                  </a:ext>
                </a:extLst>
              </p:cNvPr>
              <p:cNvPicPr/>
              <p:nvPr/>
            </p:nvPicPr>
            <p:blipFill>
              <a:blip r:embed="rId77"/>
              <a:stretch>
                <a:fillRect/>
              </a:stretch>
            </p:blipFill>
            <p:spPr>
              <a:xfrm>
                <a:off x="9758981" y="5143143"/>
                <a:ext cx="336254" cy="64428"/>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103" name="Ink 102">
                <a:extLst>
                  <a:ext uri="{FF2B5EF4-FFF2-40B4-BE49-F238E27FC236}">
                    <a16:creationId xmlns:a16="http://schemas.microsoft.com/office/drawing/2014/main" id="{DB6ECB34-7653-1BFA-81FD-327E8681C3A7}"/>
                  </a:ext>
                </a:extLst>
              </p14:cNvPr>
              <p14:cNvContentPartPr/>
              <p14:nvPr/>
            </p14:nvContentPartPr>
            <p14:xfrm>
              <a:off x="9733472" y="5177788"/>
              <a:ext cx="364658" cy="41192"/>
            </p14:xfrm>
          </p:contentPart>
        </mc:Choice>
        <mc:Fallback xmlns="">
          <p:pic>
            <p:nvPicPr>
              <p:cNvPr id="103" name="Ink 102">
                <a:extLst>
                  <a:ext uri="{FF2B5EF4-FFF2-40B4-BE49-F238E27FC236}">
                    <a16:creationId xmlns:a16="http://schemas.microsoft.com/office/drawing/2014/main" id="{DB6ECB34-7653-1BFA-81FD-327E8681C3A7}"/>
                  </a:ext>
                </a:extLst>
              </p:cNvPr>
              <p:cNvPicPr/>
              <p:nvPr/>
            </p:nvPicPr>
            <p:blipFill>
              <a:blip r:embed="rId79"/>
              <a:stretch>
                <a:fillRect/>
              </a:stretch>
            </p:blipFill>
            <p:spPr>
              <a:xfrm>
                <a:off x="9715491" y="5159878"/>
                <a:ext cx="400261" cy="76653"/>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104" name="Ink 103">
                <a:extLst>
                  <a:ext uri="{FF2B5EF4-FFF2-40B4-BE49-F238E27FC236}">
                    <a16:creationId xmlns:a16="http://schemas.microsoft.com/office/drawing/2014/main" id="{134F73E3-8D04-9DF8-4A09-C5A2045FDF57}"/>
                  </a:ext>
                </a:extLst>
              </p14:cNvPr>
              <p14:cNvContentPartPr/>
              <p14:nvPr/>
            </p14:nvContentPartPr>
            <p14:xfrm>
              <a:off x="9744597" y="5189075"/>
              <a:ext cx="423951" cy="73037"/>
            </p14:xfrm>
          </p:contentPart>
        </mc:Choice>
        <mc:Fallback xmlns="">
          <p:pic>
            <p:nvPicPr>
              <p:cNvPr id="104" name="Ink 103">
                <a:extLst>
                  <a:ext uri="{FF2B5EF4-FFF2-40B4-BE49-F238E27FC236}">
                    <a16:creationId xmlns:a16="http://schemas.microsoft.com/office/drawing/2014/main" id="{134F73E3-8D04-9DF8-4A09-C5A2045FDF57}"/>
                  </a:ext>
                </a:extLst>
              </p:cNvPr>
              <p:cNvPicPr/>
              <p:nvPr/>
            </p:nvPicPr>
            <p:blipFill>
              <a:blip r:embed="rId81"/>
              <a:stretch>
                <a:fillRect/>
              </a:stretch>
            </p:blipFill>
            <p:spPr>
              <a:xfrm>
                <a:off x="9726977" y="5171174"/>
                <a:ext cx="459550" cy="108481"/>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107" name="Ink 106">
                <a:extLst>
                  <a:ext uri="{FF2B5EF4-FFF2-40B4-BE49-F238E27FC236}">
                    <a16:creationId xmlns:a16="http://schemas.microsoft.com/office/drawing/2014/main" id="{E939D10E-49E5-605D-3541-A19397B1DBB7}"/>
                  </a:ext>
                </a:extLst>
              </p14:cNvPr>
              <p14:cNvContentPartPr/>
              <p14:nvPr/>
            </p14:nvContentPartPr>
            <p14:xfrm>
              <a:off x="10703224" y="6872377"/>
              <a:ext cx="51039" cy="156637"/>
            </p14:xfrm>
          </p:contentPart>
        </mc:Choice>
        <mc:Fallback xmlns="">
          <p:pic>
            <p:nvPicPr>
              <p:cNvPr id="107" name="Ink 106">
                <a:extLst>
                  <a:ext uri="{FF2B5EF4-FFF2-40B4-BE49-F238E27FC236}">
                    <a16:creationId xmlns:a16="http://schemas.microsoft.com/office/drawing/2014/main" id="{E939D10E-49E5-605D-3541-A19397B1DBB7}"/>
                  </a:ext>
                </a:extLst>
              </p:cNvPr>
              <p:cNvPicPr/>
              <p:nvPr/>
            </p:nvPicPr>
            <p:blipFill>
              <a:blip r:embed="rId87"/>
              <a:stretch>
                <a:fillRect/>
              </a:stretch>
            </p:blipFill>
            <p:spPr>
              <a:xfrm>
                <a:off x="10685735" y="6854773"/>
                <a:ext cx="86374" cy="192204"/>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109" name="Ink 108">
                <a:extLst>
                  <a:ext uri="{FF2B5EF4-FFF2-40B4-BE49-F238E27FC236}">
                    <a16:creationId xmlns:a16="http://schemas.microsoft.com/office/drawing/2014/main" id="{DC395235-AA9B-51B6-019F-585BF2677EE3}"/>
                  </a:ext>
                </a:extLst>
              </p14:cNvPr>
              <p14:cNvContentPartPr/>
              <p14:nvPr/>
            </p14:nvContentPartPr>
            <p14:xfrm>
              <a:off x="11789433" y="6104356"/>
              <a:ext cx="148611" cy="34775"/>
            </p14:xfrm>
          </p:contentPart>
        </mc:Choice>
        <mc:Fallback xmlns="">
          <p:pic>
            <p:nvPicPr>
              <p:cNvPr id="109" name="Ink 108">
                <a:extLst>
                  <a:ext uri="{FF2B5EF4-FFF2-40B4-BE49-F238E27FC236}">
                    <a16:creationId xmlns:a16="http://schemas.microsoft.com/office/drawing/2014/main" id="{DC395235-AA9B-51B6-019F-585BF2677EE3}"/>
                  </a:ext>
                </a:extLst>
              </p:cNvPr>
              <p:cNvPicPr/>
              <p:nvPr/>
            </p:nvPicPr>
            <p:blipFill>
              <a:blip r:embed="rId91"/>
              <a:stretch>
                <a:fillRect/>
              </a:stretch>
            </p:blipFill>
            <p:spPr>
              <a:xfrm>
                <a:off x="11771844" y="6086614"/>
                <a:ext cx="184148" cy="69905"/>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110" name="Ink 109">
                <a:extLst>
                  <a:ext uri="{FF2B5EF4-FFF2-40B4-BE49-F238E27FC236}">
                    <a16:creationId xmlns:a16="http://schemas.microsoft.com/office/drawing/2014/main" id="{B73155FA-0DF8-A604-FB6A-D553D7832B10}"/>
                  </a:ext>
                </a:extLst>
              </p14:cNvPr>
              <p14:cNvContentPartPr/>
              <p14:nvPr/>
            </p14:nvContentPartPr>
            <p14:xfrm>
              <a:off x="11803811" y="6202222"/>
              <a:ext cx="186197" cy="14377"/>
            </p14:xfrm>
          </p:contentPart>
        </mc:Choice>
        <mc:Fallback xmlns="">
          <p:pic>
            <p:nvPicPr>
              <p:cNvPr id="110" name="Ink 109">
                <a:extLst>
                  <a:ext uri="{FF2B5EF4-FFF2-40B4-BE49-F238E27FC236}">
                    <a16:creationId xmlns:a16="http://schemas.microsoft.com/office/drawing/2014/main" id="{B73155FA-0DF8-A604-FB6A-D553D7832B10}"/>
                  </a:ext>
                </a:extLst>
              </p:cNvPr>
              <p:cNvPicPr/>
              <p:nvPr/>
            </p:nvPicPr>
            <p:blipFill>
              <a:blip r:embed="rId93"/>
              <a:stretch>
                <a:fillRect/>
              </a:stretch>
            </p:blipFill>
            <p:spPr>
              <a:xfrm>
                <a:off x="11785838" y="6174043"/>
                <a:ext cx="221783" cy="7131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112" name="Ink 111">
                <a:extLst>
                  <a:ext uri="{FF2B5EF4-FFF2-40B4-BE49-F238E27FC236}">
                    <a16:creationId xmlns:a16="http://schemas.microsoft.com/office/drawing/2014/main" id="{33DA847F-9A2A-D01B-A604-668706CD3E87}"/>
                  </a:ext>
                </a:extLst>
              </p14:cNvPr>
              <p14:cNvContentPartPr/>
              <p14:nvPr/>
            </p14:nvContentPartPr>
            <p14:xfrm>
              <a:off x="12564507" y="5980980"/>
              <a:ext cx="87567" cy="69569"/>
            </p14:xfrm>
          </p:contentPart>
        </mc:Choice>
        <mc:Fallback xmlns="">
          <p:pic>
            <p:nvPicPr>
              <p:cNvPr id="112" name="Ink 111">
                <a:extLst>
                  <a:ext uri="{FF2B5EF4-FFF2-40B4-BE49-F238E27FC236}">
                    <a16:creationId xmlns:a16="http://schemas.microsoft.com/office/drawing/2014/main" id="{33DA847F-9A2A-D01B-A604-668706CD3E87}"/>
                  </a:ext>
                </a:extLst>
              </p:cNvPr>
              <p:cNvPicPr/>
              <p:nvPr/>
            </p:nvPicPr>
            <p:blipFill>
              <a:blip r:embed="rId97"/>
              <a:stretch>
                <a:fillRect/>
              </a:stretch>
            </p:blipFill>
            <p:spPr>
              <a:xfrm>
                <a:off x="12546563" y="5963050"/>
                <a:ext cx="123096" cy="105071"/>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115" name="Ink 114">
                <a:extLst>
                  <a:ext uri="{FF2B5EF4-FFF2-40B4-BE49-F238E27FC236}">
                    <a16:creationId xmlns:a16="http://schemas.microsoft.com/office/drawing/2014/main" id="{810AA1B2-4A20-F0A5-4E8F-ABD5A31944E6}"/>
                  </a:ext>
                </a:extLst>
              </p14:cNvPr>
              <p14:cNvContentPartPr/>
              <p14:nvPr/>
            </p14:nvContentPartPr>
            <p14:xfrm>
              <a:off x="12939622" y="5946710"/>
              <a:ext cx="166809" cy="34270"/>
            </p14:xfrm>
          </p:contentPart>
        </mc:Choice>
        <mc:Fallback xmlns="">
          <p:pic>
            <p:nvPicPr>
              <p:cNvPr id="115" name="Ink 114">
                <a:extLst>
                  <a:ext uri="{FF2B5EF4-FFF2-40B4-BE49-F238E27FC236}">
                    <a16:creationId xmlns:a16="http://schemas.microsoft.com/office/drawing/2014/main" id="{810AA1B2-4A20-F0A5-4E8F-ABD5A31944E6}"/>
                  </a:ext>
                </a:extLst>
              </p:cNvPr>
              <p:cNvPicPr/>
              <p:nvPr/>
            </p:nvPicPr>
            <p:blipFill>
              <a:blip r:embed="rId103"/>
              <a:stretch>
                <a:fillRect/>
              </a:stretch>
            </p:blipFill>
            <p:spPr>
              <a:xfrm>
                <a:off x="12921647" y="5928861"/>
                <a:ext cx="202400" cy="69611"/>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116" name="Ink 115">
                <a:extLst>
                  <a:ext uri="{FF2B5EF4-FFF2-40B4-BE49-F238E27FC236}">
                    <a16:creationId xmlns:a16="http://schemas.microsoft.com/office/drawing/2014/main" id="{2185B3F7-BF8E-4991-3264-28FBE25A8D3C}"/>
                  </a:ext>
                </a:extLst>
              </p14:cNvPr>
              <p14:cNvContentPartPr/>
              <p14:nvPr/>
            </p14:nvContentPartPr>
            <p14:xfrm>
              <a:off x="13414075" y="5722188"/>
              <a:ext cx="194002" cy="67497"/>
            </p14:xfrm>
          </p:contentPart>
        </mc:Choice>
        <mc:Fallback xmlns="">
          <p:pic>
            <p:nvPicPr>
              <p:cNvPr id="116" name="Ink 115">
                <a:extLst>
                  <a:ext uri="{FF2B5EF4-FFF2-40B4-BE49-F238E27FC236}">
                    <a16:creationId xmlns:a16="http://schemas.microsoft.com/office/drawing/2014/main" id="{2185B3F7-BF8E-4991-3264-28FBE25A8D3C}"/>
                  </a:ext>
                </a:extLst>
              </p:cNvPr>
              <p:cNvPicPr/>
              <p:nvPr/>
            </p:nvPicPr>
            <p:blipFill>
              <a:blip r:embed="rId105"/>
              <a:stretch>
                <a:fillRect/>
              </a:stretch>
            </p:blipFill>
            <p:spPr>
              <a:xfrm>
                <a:off x="13396471" y="5704237"/>
                <a:ext cx="229569" cy="103041"/>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118" name="Ink 117">
                <a:extLst>
                  <a:ext uri="{FF2B5EF4-FFF2-40B4-BE49-F238E27FC236}">
                    <a16:creationId xmlns:a16="http://schemas.microsoft.com/office/drawing/2014/main" id="{19EF57AA-DB62-55CB-1D0A-17C50347E7EA}"/>
                  </a:ext>
                </a:extLst>
              </p14:cNvPr>
              <p14:cNvContentPartPr/>
              <p14:nvPr/>
            </p14:nvContentPartPr>
            <p14:xfrm>
              <a:off x="13698619" y="5618296"/>
              <a:ext cx="31757" cy="154211"/>
            </p14:xfrm>
          </p:contentPart>
        </mc:Choice>
        <mc:Fallback xmlns="">
          <p:pic>
            <p:nvPicPr>
              <p:cNvPr id="118" name="Ink 117">
                <a:extLst>
                  <a:ext uri="{FF2B5EF4-FFF2-40B4-BE49-F238E27FC236}">
                    <a16:creationId xmlns:a16="http://schemas.microsoft.com/office/drawing/2014/main" id="{19EF57AA-DB62-55CB-1D0A-17C50347E7EA}"/>
                  </a:ext>
                </a:extLst>
              </p:cNvPr>
              <p:cNvPicPr/>
              <p:nvPr/>
            </p:nvPicPr>
            <p:blipFill>
              <a:blip r:embed="rId109"/>
              <a:stretch>
                <a:fillRect/>
              </a:stretch>
            </p:blipFill>
            <p:spPr>
              <a:xfrm>
                <a:off x="13680778" y="5600682"/>
                <a:ext cx="67082" cy="189798"/>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121" name="Ink 120">
                <a:extLst>
                  <a:ext uri="{FF2B5EF4-FFF2-40B4-BE49-F238E27FC236}">
                    <a16:creationId xmlns:a16="http://schemas.microsoft.com/office/drawing/2014/main" id="{965C8C20-A560-E259-FBEF-2F7EB16342D5}"/>
                  </a:ext>
                </a:extLst>
              </p14:cNvPr>
              <p14:cNvContentPartPr/>
              <p14:nvPr/>
            </p14:nvContentPartPr>
            <p14:xfrm>
              <a:off x="12048226" y="6950390"/>
              <a:ext cx="256254" cy="161022"/>
            </p14:xfrm>
          </p:contentPart>
        </mc:Choice>
        <mc:Fallback xmlns="">
          <p:pic>
            <p:nvPicPr>
              <p:cNvPr id="121" name="Ink 120">
                <a:extLst>
                  <a:ext uri="{FF2B5EF4-FFF2-40B4-BE49-F238E27FC236}">
                    <a16:creationId xmlns:a16="http://schemas.microsoft.com/office/drawing/2014/main" id="{965C8C20-A560-E259-FBEF-2F7EB16342D5}"/>
                  </a:ext>
                </a:extLst>
              </p:cNvPr>
              <p:cNvPicPr/>
              <p:nvPr/>
            </p:nvPicPr>
            <p:blipFill>
              <a:blip r:embed="rId115"/>
              <a:stretch>
                <a:fillRect/>
              </a:stretch>
            </p:blipFill>
            <p:spPr>
              <a:xfrm>
                <a:off x="12030256" y="6932419"/>
                <a:ext cx="291835" cy="196605"/>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130" name="Ink 129">
                <a:extLst>
                  <a:ext uri="{FF2B5EF4-FFF2-40B4-BE49-F238E27FC236}">
                    <a16:creationId xmlns:a16="http://schemas.microsoft.com/office/drawing/2014/main" id="{F5E32EF7-8B3D-BD52-66FE-12555AB3B30E}"/>
                  </a:ext>
                </a:extLst>
              </p14:cNvPr>
              <p14:cNvContentPartPr/>
              <p14:nvPr/>
            </p14:nvContentPartPr>
            <p14:xfrm>
              <a:off x="14369934" y="6326037"/>
              <a:ext cx="136820" cy="147555"/>
            </p14:xfrm>
          </p:contentPart>
        </mc:Choice>
        <mc:Fallback xmlns="">
          <p:pic>
            <p:nvPicPr>
              <p:cNvPr id="130" name="Ink 129">
                <a:extLst>
                  <a:ext uri="{FF2B5EF4-FFF2-40B4-BE49-F238E27FC236}">
                    <a16:creationId xmlns:a16="http://schemas.microsoft.com/office/drawing/2014/main" id="{F5E32EF7-8B3D-BD52-66FE-12555AB3B30E}"/>
                  </a:ext>
                </a:extLst>
              </p:cNvPr>
              <p:cNvPicPr/>
              <p:nvPr/>
            </p:nvPicPr>
            <p:blipFill>
              <a:blip r:embed="rId133"/>
              <a:stretch>
                <a:fillRect/>
              </a:stretch>
            </p:blipFill>
            <p:spPr>
              <a:xfrm>
                <a:off x="14352338" y="6308086"/>
                <a:ext cx="172372" cy="183097"/>
              </a:xfrm>
              <a:prstGeom prst="rect">
                <a:avLst/>
              </a:prstGeom>
            </p:spPr>
          </p:pic>
        </mc:Fallback>
      </mc:AlternateContent>
    </p:spTree>
    <p:extLst>
      <p:ext uri="{BB962C8B-B14F-4D97-AF65-F5344CB8AC3E}">
        <p14:creationId xmlns:p14="http://schemas.microsoft.com/office/powerpoint/2010/main" val="1352221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7D6A7F-53DD-09C5-96F7-A5E76F7122ED}"/>
              </a:ext>
            </a:extLst>
          </p:cNvPr>
          <p:cNvSpPr>
            <a:spLocks noGrp="1"/>
          </p:cNvSpPr>
          <p:nvPr>
            <p:ph type="ctrTitle"/>
          </p:nvPr>
        </p:nvSpPr>
        <p:spPr>
          <a:xfrm>
            <a:off x="1296545" y="722706"/>
            <a:ext cx="8066632" cy="535531"/>
          </a:xfrm>
          <a:noFill/>
        </p:spPr>
        <p:txBody>
          <a:bodyPr/>
          <a:lstStyle/>
          <a:p>
            <a:r>
              <a:rPr lang="en-GB" dirty="0">
                <a:solidFill>
                  <a:schemeClr val="tx2"/>
                </a:solidFill>
              </a:rPr>
              <a:t>Example 1: Payback Period Solution  </a:t>
            </a:r>
          </a:p>
        </p:txBody>
      </p:sp>
      <p:graphicFrame>
        <p:nvGraphicFramePr>
          <p:cNvPr id="6" name="Table 5">
            <a:extLst>
              <a:ext uri="{FF2B5EF4-FFF2-40B4-BE49-F238E27FC236}">
                <a16:creationId xmlns:a16="http://schemas.microsoft.com/office/drawing/2014/main" id="{0B10BE4E-BC22-19B3-9AEF-41F0FF27988F}"/>
              </a:ext>
            </a:extLst>
          </p:cNvPr>
          <p:cNvGraphicFramePr>
            <a:graphicFrameLocks/>
          </p:cNvGraphicFramePr>
          <p:nvPr/>
        </p:nvGraphicFramePr>
        <p:xfrm>
          <a:off x="792480" y="1241848"/>
          <a:ext cx="9527718" cy="4010658"/>
        </p:xfrm>
        <a:graphic>
          <a:graphicData uri="http://schemas.openxmlformats.org/drawingml/2006/table">
            <a:tbl>
              <a:tblPr firstRow="1" bandRow="1">
                <a:tableStyleId>{5940675A-B579-460E-94D1-54222C63F5DA}</a:tableStyleId>
              </a:tblPr>
              <a:tblGrid>
                <a:gridCol w="3175906">
                  <a:extLst>
                    <a:ext uri="{9D8B030D-6E8A-4147-A177-3AD203B41FA5}">
                      <a16:colId xmlns:a16="http://schemas.microsoft.com/office/drawing/2014/main" val="38055573"/>
                    </a:ext>
                  </a:extLst>
                </a:gridCol>
                <a:gridCol w="3175906">
                  <a:extLst>
                    <a:ext uri="{9D8B030D-6E8A-4147-A177-3AD203B41FA5}">
                      <a16:colId xmlns:a16="http://schemas.microsoft.com/office/drawing/2014/main" val="2924802326"/>
                    </a:ext>
                  </a:extLst>
                </a:gridCol>
                <a:gridCol w="3175906">
                  <a:extLst>
                    <a:ext uri="{9D8B030D-6E8A-4147-A177-3AD203B41FA5}">
                      <a16:colId xmlns:a16="http://schemas.microsoft.com/office/drawing/2014/main" val="297639801"/>
                    </a:ext>
                  </a:extLst>
                </a:gridCol>
              </a:tblGrid>
              <a:tr h="434763">
                <a:tc>
                  <a:txBody>
                    <a:bodyPr/>
                    <a:lstStyle/>
                    <a:p>
                      <a:endParaRPr lang="en-GB" sz="2000" dirty="0">
                        <a:solidFill>
                          <a:schemeClr val="tx2"/>
                        </a:solidFill>
                        <a:latin typeface="Montserrat" panose="00000500000000000000" pitchFamily="2" charset="0"/>
                      </a:endParaRPr>
                    </a:p>
                  </a:txBody>
                  <a:tcPr/>
                </a:tc>
                <a:tc>
                  <a:txBody>
                    <a:bodyPr/>
                    <a:lstStyle/>
                    <a:p>
                      <a:endParaRPr lang="en-GB" sz="2000" dirty="0">
                        <a:solidFill>
                          <a:schemeClr val="tx2"/>
                        </a:solidFill>
                        <a:latin typeface="Montserrat" panose="00000500000000000000" pitchFamily="2" charset="0"/>
                      </a:endParaRPr>
                    </a:p>
                  </a:txBody>
                  <a:tcPr/>
                </a:tc>
                <a:tc>
                  <a:txBody>
                    <a:bodyPr/>
                    <a:lstStyle/>
                    <a:p>
                      <a:r>
                        <a:rPr lang="en-GB" sz="2000" dirty="0">
                          <a:solidFill>
                            <a:schemeClr val="tx2"/>
                          </a:solidFill>
                          <a:latin typeface="Montserrat" panose="00000500000000000000" pitchFamily="2" charset="0"/>
                        </a:rPr>
                        <a:t>Cumulative Cash Flows </a:t>
                      </a:r>
                    </a:p>
                    <a:p>
                      <a:pPr algn="ctr"/>
                      <a:r>
                        <a:rPr lang="en-GB" sz="2000" dirty="0">
                          <a:solidFill>
                            <a:schemeClr val="tx2"/>
                          </a:solidFill>
                          <a:latin typeface="Montserrat" panose="00000500000000000000" pitchFamily="2" charset="0"/>
                        </a:rPr>
                        <a:t>£ ‘000</a:t>
                      </a:r>
                    </a:p>
                  </a:txBody>
                  <a:tcPr/>
                </a:tc>
                <a:extLst>
                  <a:ext uri="{0D108BD9-81ED-4DB2-BD59-A6C34878D82A}">
                    <a16:rowId xmlns:a16="http://schemas.microsoft.com/office/drawing/2014/main" val="925385237"/>
                  </a:ext>
                </a:extLst>
              </a:tr>
              <a:tr h="434763">
                <a:tc>
                  <a:txBody>
                    <a:bodyPr/>
                    <a:lstStyle/>
                    <a:p>
                      <a:pPr algn="ctr"/>
                      <a:r>
                        <a:rPr lang="en-GB" sz="2000">
                          <a:solidFill>
                            <a:schemeClr val="tx2"/>
                          </a:solidFill>
                          <a:latin typeface="Montserrat" panose="00000500000000000000" pitchFamily="2" charset="0"/>
                        </a:rPr>
                        <a:t>Year 0 (Initial Investment) </a:t>
                      </a:r>
                      <a:endParaRPr lang="en-GB" sz="2000" dirty="0">
                        <a:solidFill>
                          <a:schemeClr val="tx2"/>
                        </a:solidFill>
                        <a:latin typeface="Montserrat" panose="00000500000000000000" pitchFamily="2" charset="0"/>
                      </a:endParaRPr>
                    </a:p>
                  </a:txBody>
                  <a:tcPr/>
                </a:tc>
                <a:tc>
                  <a:txBody>
                    <a:bodyPr/>
                    <a:lstStyle/>
                    <a:p>
                      <a:pPr algn="ctr"/>
                      <a:r>
                        <a:rPr lang="en-GB" sz="2000" dirty="0">
                          <a:solidFill>
                            <a:schemeClr val="tx2"/>
                          </a:solidFill>
                          <a:latin typeface="Montserrat" panose="00000500000000000000" pitchFamily="2" charset="0"/>
                        </a:rPr>
                        <a:t>(100,000)</a:t>
                      </a:r>
                    </a:p>
                  </a:txBody>
                  <a:tcPr/>
                </a:tc>
                <a:tc>
                  <a:txBody>
                    <a:bodyPr/>
                    <a:lstStyle/>
                    <a:p>
                      <a:pPr algn="ctr"/>
                      <a:r>
                        <a:rPr lang="en-GB" sz="2000">
                          <a:solidFill>
                            <a:schemeClr val="tx2"/>
                          </a:solidFill>
                          <a:latin typeface="Montserrat" panose="00000500000000000000" pitchFamily="2" charset="0"/>
                        </a:rPr>
                        <a:t>(100)</a:t>
                      </a:r>
                      <a:endParaRPr lang="en-GB" sz="2000" dirty="0">
                        <a:solidFill>
                          <a:schemeClr val="tx2"/>
                        </a:solidFill>
                        <a:latin typeface="Montserrat" panose="00000500000000000000" pitchFamily="2" charset="0"/>
                      </a:endParaRPr>
                    </a:p>
                  </a:txBody>
                  <a:tcPr/>
                </a:tc>
                <a:extLst>
                  <a:ext uri="{0D108BD9-81ED-4DB2-BD59-A6C34878D82A}">
                    <a16:rowId xmlns:a16="http://schemas.microsoft.com/office/drawing/2014/main" val="3002108630"/>
                  </a:ext>
                </a:extLst>
              </a:tr>
              <a:tr h="434763">
                <a:tc>
                  <a:txBody>
                    <a:bodyPr/>
                    <a:lstStyle/>
                    <a:p>
                      <a:pPr algn="ctr"/>
                      <a:r>
                        <a:rPr lang="en-GB" sz="2000">
                          <a:solidFill>
                            <a:schemeClr val="tx2"/>
                          </a:solidFill>
                          <a:latin typeface="Montserrat" panose="00000500000000000000" pitchFamily="2" charset="0"/>
                        </a:rPr>
                        <a:t>Year 1 Inflows</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20,000</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20 + (100) = (80)</a:t>
                      </a:r>
                      <a:endParaRPr lang="en-GB" sz="2000" dirty="0">
                        <a:solidFill>
                          <a:schemeClr val="tx2"/>
                        </a:solidFill>
                        <a:latin typeface="Montserrat" panose="00000500000000000000" pitchFamily="2" charset="0"/>
                      </a:endParaRPr>
                    </a:p>
                  </a:txBody>
                  <a:tcPr/>
                </a:tc>
                <a:extLst>
                  <a:ext uri="{0D108BD9-81ED-4DB2-BD59-A6C34878D82A}">
                    <a16:rowId xmlns:a16="http://schemas.microsoft.com/office/drawing/2014/main" val="2098391653"/>
                  </a:ext>
                </a:extLst>
              </a:tr>
              <a:tr h="434763">
                <a:tc>
                  <a:txBody>
                    <a:bodyPr/>
                    <a:lstStyle/>
                    <a:p>
                      <a:pPr algn="ctr"/>
                      <a:r>
                        <a:rPr lang="en-GB" sz="2000" b="1">
                          <a:solidFill>
                            <a:schemeClr val="tx2"/>
                          </a:solidFill>
                          <a:highlight>
                            <a:srgbClr val="FFFF00"/>
                          </a:highlight>
                          <a:latin typeface="Montserrat" panose="00000500000000000000" pitchFamily="2" charset="0"/>
                        </a:rPr>
                        <a:t>Year 2 Inflows</a:t>
                      </a:r>
                      <a:endParaRPr lang="en-GB" sz="2000" b="1" dirty="0">
                        <a:solidFill>
                          <a:schemeClr val="tx2"/>
                        </a:solidFill>
                        <a:highlight>
                          <a:srgbClr val="FFFF00"/>
                        </a:highlight>
                        <a:latin typeface="Montserrat" panose="00000500000000000000" pitchFamily="2" charset="0"/>
                      </a:endParaRPr>
                    </a:p>
                  </a:txBody>
                  <a:tcPr/>
                </a:tc>
                <a:tc>
                  <a:txBody>
                    <a:bodyPr/>
                    <a:lstStyle/>
                    <a:p>
                      <a:pPr algn="ctr"/>
                      <a:r>
                        <a:rPr lang="en-GB" sz="2000" b="1">
                          <a:solidFill>
                            <a:schemeClr val="tx2"/>
                          </a:solidFill>
                          <a:highlight>
                            <a:srgbClr val="FFFF00"/>
                          </a:highlight>
                          <a:latin typeface="Montserrat" panose="00000500000000000000" pitchFamily="2" charset="0"/>
                        </a:rPr>
                        <a:t>40,000</a:t>
                      </a:r>
                      <a:endParaRPr lang="en-GB" sz="2000" b="1" dirty="0">
                        <a:solidFill>
                          <a:schemeClr val="tx2"/>
                        </a:solidFill>
                        <a:highlight>
                          <a:srgbClr val="FFFF00"/>
                        </a:highlight>
                        <a:latin typeface="Montserrat" panose="00000500000000000000" pitchFamily="2" charset="0"/>
                      </a:endParaRPr>
                    </a:p>
                  </a:txBody>
                  <a:tcPr/>
                </a:tc>
                <a:tc>
                  <a:txBody>
                    <a:bodyPr/>
                    <a:lstStyle/>
                    <a:p>
                      <a:pPr algn="ctr"/>
                      <a:r>
                        <a:rPr lang="en-GB" sz="2000" b="1">
                          <a:solidFill>
                            <a:schemeClr val="tx2"/>
                          </a:solidFill>
                          <a:highlight>
                            <a:srgbClr val="FFFF00"/>
                          </a:highlight>
                          <a:latin typeface="Montserrat" panose="00000500000000000000" pitchFamily="2" charset="0"/>
                        </a:rPr>
                        <a:t>40 + (80) = (40)</a:t>
                      </a:r>
                      <a:endParaRPr lang="en-GB" sz="2000" b="1" dirty="0">
                        <a:solidFill>
                          <a:schemeClr val="tx2"/>
                        </a:solidFill>
                        <a:highlight>
                          <a:srgbClr val="FFFF00"/>
                        </a:highlight>
                        <a:latin typeface="Montserrat" panose="00000500000000000000" pitchFamily="2" charset="0"/>
                      </a:endParaRPr>
                    </a:p>
                  </a:txBody>
                  <a:tcPr/>
                </a:tc>
                <a:extLst>
                  <a:ext uri="{0D108BD9-81ED-4DB2-BD59-A6C34878D82A}">
                    <a16:rowId xmlns:a16="http://schemas.microsoft.com/office/drawing/2014/main" val="1164569799"/>
                  </a:ext>
                </a:extLst>
              </a:tr>
              <a:tr h="434763">
                <a:tc>
                  <a:txBody>
                    <a:bodyPr/>
                    <a:lstStyle/>
                    <a:p>
                      <a:pPr algn="ctr"/>
                      <a:r>
                        <a:rPr lang="en-GB" sz="2000">
                          <a:solidFill>
                            <a:schemeClr val="tx2"/>
                          </a:solidFill>
                          <a:latin typeface="Montserrat" panose="00000500000000000000" pitchFamily="2" charset="0"/>
                        </a:rPr>
                        <a:t>Year 3 Infows</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60,000</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60 + (40) = 20</a:t>
                      </a:r>
                      <a:endParaRPr lang="en-GB" sz="2000" dirty="0">
                        <a:solidFill>
                          <a:schemeClr val="tx2"/>
                        </a:solidFill>
                        <a:latin typeface="Montserrat" panose="00000500000000000000" pitchFamily="2" charset="0"/>
                      </a:endParaRPr>
                    </a:p>
                  </a:txBody>
                  <a:tcPr/>
                </a:tc>
                <a:extLst>
                  <a:ext uri="{0D108BD9-81ED-4DB2-BD59-A6C34878D82A}">
                    <a16:rowId xmlns:a16="http://schemas.microsoft.com/office/drawing/2014/main" val="3659490180"/>
                  </a:ext>
                </a:extLst>
              </a:tr>
              <a:tr h="434763">
                <a:tc>
                  <a:txBody>
                    <a:bodyPr/>
                    <a:lstStyle/>
                    <a:p>
                      <a:pPr algn="ctr"/>
                      <a:r>
                        <a:rPr lang="en-GB" sz="2000">
                          <a:solidFill>
                            <a:schemeClr val="tx2"/>
                          </a:solidFill>
                          <a:latin typeface="Montserrat" panose="00000500000000000000" pitchFamily="2" charset="0"/>
                        </a:rPr>
                        <a:t>Year 4 Inflows </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60,000</a:t>
                      </a:r>
                      <a:endParaRPr lang="en-GB" sz="2000" dirty="0">
                        <a:solidFill>
                          <a:schemeClr val="tx2"/>
                        </a:solidFill>
                        <a:latin typeface="Montserrat" panose="00000500000000000000" pitchFamily="2" charset="0"/>
                      </a:endParaRPr>
                    </a:p>
                  </a:txBody>
                  <a:tcPr/>
                </a:tc>
                <a:tc>
                  <a:txBody>
                    <a:bodyPr/>
                    <a:lstStyle/>
                    <a:p>
                      <a:pPr algn="ctr"/>
                      <a:r>
                        <a:rPr lang="en-GB" sz="2000" dirty="0">
                          <a:solidFill>
                            <a:schemeClr val="tx2"/>
                          </a:solidFill>
                          <a:latin typeface="Montserrat" panose="00000500000000000000" pitchFamily="2" charset="0"/>
                        </a:rPr>
                        <a:t>60 + 20 = 80</a:t>
                      </a:r>
                    </a:p>
                  </a:txBody>
                  <a:tcPr/>
                </a:tc>
                <a:extLst>
                  <a:ext uri="{0D108BD9-81ED-4DB2-BD59-A6C34878D82A}">
                    <a16:rowId xmlns:a16="http://schemas.microsoft.com/office/drawing/2014/main" val="1285202813"/>
                  </a:ext>
                </a:extLst>
              </a:tr>
              <a:tr h="434763">
                <a:tc>
                  <a:txBody>
                    <a:bodyPr/>
                    <a:lstStyle/>
                    <a:p>
                      <a:pPr algn="ctr"/>
                      <a:r>
                        <a:rPr lang="en-GB" sz="2000">
                          <a:solidFill>
                            <a:schemeClr val="tx2"/>
                          </a:solidFill>
                          <a:latin typeface="Montserrat" panose="00000500000000000000" pitchFamily="2" charset="0"/>
                        </a:rPr>
                        <a:t>Year 5 Inflows </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60,000</a:t>
                      </a:r>
                      <a:endParaRPr lang="en-GB" sz="2000" dirty="0">
                        <a:solidFill>
                          <a:schemeClr val="tx2"/>
                        </a:solidFill>
                        <a:latin typeface="Montserrat" panose="00000500000000000000" pitchFamily="2" charset="0"/>
                      </a:endParaRPr>
                    </a:p>
                  </a:txBody>
                  <a:tcPr/>
                </a:tc>
                <a:tc>
                  <a:txBody>
                    <a:bodyPr/>
                    <a:lstStyle/>
                    <a:p>
                      <a:pPr algn="ctr"/>
                      <a:r>
                        <a:rPr lang="en-GB" sz="2000">
                          <a:solidFill>
                            <a:schemeClr val="tx2"/>
                          </a:solidFill>
                          <a:latin typeface="Montserrat" panose="00000500000000000000" pitchFamily="2" charset="0"/>
                        </a:rPr>
                        <a:t>20 + 80 = 100</a:t>
                      </a:r>
                      <a:endParaRPr lang="en-GB" sz="2000" dirty="0">
                        <a:solidFill>
                          <a:schemeClr val="tx2"/>
                        </a:solidFill>
                        <a:latin typeface="Montserrat" panose="00000500000000000000" pitchFamily="2" charset="0"/>
                      </a:endParaRPr>
                    </a:p>
                  </a:txBody>
                  <a:tcPr/>
                </a:tc>
                <a:extLst>
                  <a:ext uri="{0D108BD9-81ED-4DB2-BD59-A6C34878D82A}">
                    <a16:rowId xmlns:a16="http://schemas.microsoft.com/office/drawing/2014/main" val="359963201"/>
                  </a:ext>
                </a:extLst>
              </a:tr>
              <a:tr h="434763">
                <a:tc>
                  <a:txBody>
                    <a:bodyPr/>
                    <a:lstStyle/>
                    <a:p>
                      <a:pPr algn="ctr"/>
                      <a:r>
                        <a:rPr lang="en-GB" sz="2000" dirty="0">
                          <a:solidFill>
                            <a:schemeClr val="tx2"/>
                          </a:solidFill>
                          <a:latin typeface="Montserrat" panose="00000500000000000000" pitchFamily="2" charset="0"/>
                        </a:rPr>
                        <a:t>Year 5 (Sale Proceeds)</a:t>
                      </a:r>
                    </a:p>
                  </a:txBody>
                  <a:tcPr/>
                </a:tc>
                <a:tc>
                  <a:txBody>
                    <a:bodyPr/>
                    <a:lstStyle/>
                    <a:p>
                      <a:pPr algn="ctr"/>
                      <a:r>
                        <a:rPr lang="en-GB" sz="2000">
                          <a:solidFill>
                            <a:schemeClr val="tx2"/>
                          </a:solidFill>
                          <a:latin typeface="Montserrat" panose="00000500000000000000" pitchFamily="2" charset="0"/>
                        </a:rPr>
                        <a:t>20,000</a:t>
                      </a:r>
                      <a:endParaRPr lang="en-GB" sz="2000" dirty="0">
                        <a:solidFill>
                          <a:schemeClr val="tx2"/>
                        </a:solidFill>
                        <a:latin typeface="Montserrat" panose="00000500000000000000" pitchFamily="2" charset="0"/>
                      </a:endParaRPr>
                    </a:p>
                  </a:txBody>
                  <a:tcPr/>
                </a:tc>
                <a:tc>
                  <a:txBody>
                    <a:bodyPr/>
                    <a:lstStyle/>
                    <a:p>
                      <a:pPr algn="ctr"/>
                      <a:r>
                        <a:rPr lang="en-GB" sz="2000" dirty="0">
                          <a:solidFill>
                            <a:schemeClr val="tx2"/>
                          </a:solidFill>
                          <a:latin typeface="Montserrat" panose="00000500000000000000" pitchFamily="2" charset="0"/>
                        </a:rPr>
                        <a:t>20 + 100 =120</a:t>
                      </a:r>
                    </a:p>
                  </a:txBody>
                  <a:tcPr/>
                </a:tc>
                <a:extLst>
                  <a:ext uri="{0D108BD9-81ED-4DB2-BD59-A6C34878D82A}">
                    <a16:rowId xmlns:a16="http://schemas.microsoft.com/office/drawing/2014/main" val="2441171445"/>
                  </a:ext>
                </a:extLst>
              </a:tr>
            </a:tbl>
          </a:graphicData>
        </a:graphic>
      </p:graphicFrame>
      <p:sp>
        <p:nvSpPr>
          <p:cNvPr id="10" name="Left Brace 9">
            <a:extLst>
              <a:ext uri="{FF2B5EF4-FFF2-40B4-BE49-F238E27FC236}">
                <a16:creationId xmlns:a16="http://schemas.microsoft.com/office/drawing/2014/main" id="{03E74497-6955-F8EA-DAE7-DCC55EC02D1E}"/>
              </a:ext>
            </a:extLst>
          </p:cNvPr>
          <p:cNvSpPr>
            <a:spLocks/>
          </p:cNvSpPr>
          <p:nvPr/>
        </p:nvSpPr>
        <p:spPr>
          <a:xfrm>
            <a:off x="7601607" y="3063411"/>
            <a:ext cx="172720" cy="482600"/>
          </a:xfrm>
          <a:prstGeom prst="leftBrace">
            <a:avLst/>
          </a:prstGeom>
          <a:ln w="38100">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solidFill>
                <a:schemeClr val="tx2"/>
              </a:solidFill>
              <a:latin typeface="Montserrat" panose="00000500000000000000" pitchFamily="2" charset="0"/>
            </a:endParaRPr>
          </a:p>
        </p:txBody>
      </p:sp>
      <p:sp>
        <p:nvSpPr>
          <p:cNvPr id="11" name="Left Brace 10">
            <a:extLst>
              <a:ext uri="{FF2B5EF4-FFF2-40B4-BE49-F238E27FC236}">
                <a16:creationId xmlns:a16="http://schemas.microsoft.com/office/drawing/2014/main" id="{C7E989E7-6D1D-15C7-B12B-89FAE65F9D6B}"/>
              </a:ext>
            </a:extLst>
          </p:cNvPr>
          <p:cNvSpPr>
            <a:spLocks/>
          </p:cNvSpPr>
          <p:nvPr/>
        </p:nvSpPr>
        <p:spPr>
          <a:xfrm rot="10800000">
            <a:off x="9718914" y="3057022"/>
            <a:ext cx="193040" cy="482600"/>
          </a:xfrm>
          <a:prstGeom prst="leftBrace">
            <a:avLst/>
          </a:prstGeom>
          <a:ln w="38100">
            <a:solidFill>
              <a:schemeClr val="accent4"/>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solidFill>
                <a:schemeClr val="tx2"/>
              </a:solidFill>
              <a:latin typeface="Montserrat" panose="00000500000000000000" pitchFamily="2" charset="0"/>
            </a:endParaRPr>
          </a:p>
        </p:txBody>
      </p:sp>
      <p:sp>
        <p:nvSpPr>
          <p:cNvPr id="12" name="TextBox 11">
            <a:extLst>
              <a:ext uri="{FF2B5EF4-FFF2-40B4-BE49-F238E27FC236}">
                <a16:creationId xmlns:a16="http://schemas.microsoft.com/office/drawing/2014/main" id="{3369811B-AF94-D821-7F12-6B2C1A0C1A2D}"/>
              </a:ext>
            </a:extLst>
          </p:cNvPr>
          <p:cNvSpPr txBox="1"/>
          <p:nvPr/>
        </p:nvSpPr>
        <p:spPr>
          <a:xfrm>
            <a:off x="987921" y="5336483"/>
            <a:ext cx="9342787" cy="1323439"/>
          </a:xfrm>
          <a:prstGeom prst="rect">
            <a:avLst/>
          </a:prstGeom>
          <a:noFill/>
        </p:spPr>
        <p:txBody>
          <a:bodyPr wrap="square" rtlCol="0">
            <a:spAutoFit/>
          </a:bodyPr>
          <a:lstStyle/>
          <a:p>
            <a:r>
              <a:rPr lang="en-GB" sz="2000" dirty="0">
                <a:solidFill>
                  <a:schemeClr val="tx2"/>
                </a:solidFill>
                <a:latin typeface="Montserrat" panose="00000500000000000000" pitchFamily="2" charset="0"/>
              </a:rPr>
              <a:t>Cumulative cash flows turn positive at the end of year 3. Notice the number of years just before this stage, i.e., 2 years. The remaining £40 will be recovered in 8 months, resulting in a total payback period of 2 years and 8 months.</a:t>
            </a:r>
            <a:endParaRPr lang="en-GB" sz="2000" b="1" dirty="0">
              <a:solidFill>
                <a:schemeClr val="tx2"/>
              </a:solidFill>
              <a:latin typeface="Montserrat" panose="00000500000000000000" pitchFamily="2" charset="0"/>
            </a:endParaRPr>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A5D133FC-EEE1-DA76-2663-2C0CF6572BE4}"/>
                  </a:ext>
                </a:extLst>
              </p14:cNvPr>
              <p14:cNvContentPartPr/>
              <p14:nvPr/>
            </p14:nvContentPartPr>
            <p14:xfrm>
              <a:off x="10567358" y="5737990"/>
              <a:ext cx="199078" cy="152066"/>
            </p14:xfrm>
          </p:contentPart>
        </mc:Choice>
        <mc:Fallback xmlns="">
          <p:pic>
            <p:nvPicPr>
              <p:cNvPr id="5" name="Ink 4">
                <a:extLst>
                  <a:ext uri="{FF2B5EF4-FFF2-40B4-BE49-F238E27FC236}">
                    <a16:creationId xmlns:a16="http://schemas.microsoft.com/office/drawing/2014/main" id="{A5D133FC-EEE1-DA76-2663-2C0CF6572BE4}"/>
                  </a:ext>
                </a:extLst>
              </p:cNvPr>
              <p:cNvPicPr/>
              <p:nvPr/>
            </p:nvPicPr>
            <p:blipFill>
              <a:blip r:embed="rId7"/>
              <a:stretch>
                <a:fillRect/>
              </a:stretch>
            </p:blipFill>
            <p:spPr>
              <a:xfrm>
                <a:off x="10549750" y="5720015"/>
                <a:ext cx="234653" cy="18765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94C3AE52-D5FC-C8D5-C0B6-FDED6FFB54F6}"/>
                  </a:ext>
                </a:extLst>
              </p14:cNvPr>
              <p14:cNvContentPartPr/>
              <p14:nvPr/>
            </p14:nvContentPartPr>
            <p14:xfrm>
              <a:off x="10826151" y="5693433"/>
              <a:ext cx="40386" cy="142115"/>
            </p14:xfrm>
          </p:contentPart>
        </mc:Choice>
        <mc:Fallback xmlns="">
          <p:pic>
            <p:nvPicPr>
              <p:cNvPr id="7" name="Ink 6">
                <a:extLst>
                  <a:ext uri="{FF2B5EF4-FFF2-40B4-BE49-F238E27FC236}">
                    <a16:creationId xmlns:a16="http://schemas.microsoft.com/office/drawing/2014/main" id="{94C3AE52-D5FC-C8D5-C0B6-FDED6FFB54F6}"/>
                  </a:ext>
                </a:extLst>
              </p:cNvPr>
              <p:cNvPicPr/>
              <p:nvPr/>
            </p:nvPicPr>
            <p:blipFill>
              <a:blip r:embed="rId9"/>
              <a:stretch>
                <a:fillRect/>
              </a:stretch>
            </p:blipFill>
            <p:spPr>
              <a:xfrm>
                <a:off x="10808281" y="5675489"/>
                <a:ext cx="75768" cy="177644"/>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EA9C8ED8-7EE9-A14F-63AD-BB4D1EDD01E6}"/>
                  </a:ext>
                </a:extLst>
              </p14:cNvPr>
              <p14:cNvContentPartPr/>
              <p14:nvPr/>
            </p14:nvContentPartPr>
            <p14:xfrm>
              <a:off x="11573773" y="5247735"/>
              <a:ext cx="68090" cy="367224"/>
            </p14:xfrm>
          </p:contentPart>
        </mc:Choice>
        <mc:Fallback xmlns="">
          <p:pic>
            <p:nvPicPr>
              <p:cNvPr id="8" name="Ink 7">
                <a:extLst>
                  <a:ext uri="{FF2B5EF4-FFF2-40B4-BE49-F238E27FC236}">
                    <a16:creationId xmlns:a16="http://schemas.microsoft.com/office/drawing/2014/main" id="{EA9C8ED8-7EE9-A14F-63AD-BB4D1EDD01E6}"/>
                  </a:ext>
                </a:extLst>
              </p:cNvPr>
              <p:cNvPicPr/>
              <p:nvPr/>
            </p:nvPicPr>
            <p:blipFill>
              <a:blip r:embed="rId11"/>
              <a:stretch>
                <a:fillRect/>
              </a:stretch>
            </p:blipFill>
            <p:spPr>
              <a:xfrm>
                <a:off x="11556213" y="5229751"/>
                <a:ext cx="103568" cy="402831"/>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B7C745E2-C7D5-39C8-17BE-0191DDC85501}"/>
                  </a:ext>
                </a:extLst>
              </p14:cNvPr>
              <p14:cNvContentPartPr/>
              <p14:nvPr/>
            </p14:nvContentPartPr>
            <p14:xfrm>
              <a:off x="11386867" y="5300691"/>
              <a:ext cx="569385" cy="177082"/>
            </p14:xfrm>
          </p:contentPart>
        </mc:Choice>
        <mc:Fallback xmlns="">
          <p:pic>
            <p:nvPicPr>
              <p:cNvPr id="9" name="Ink 8">
                <a:extLst>
                  <a:ext uri="{FF2B5EF4-FFF2-40B4-BE49-F238E27FC236}">
                    <a16:creationId xmlns:a16="http://schemas.microsoft.com/office/drawing/2014/main" id="{B7C745E2-C7D5-39C8-17BE-0191DDC85501}"/>
                  </a:ext>
                </a:extLst>
              </p:cNvPr>
              <p:cNvPicPr/>
              <p:nvPr/>
            </p:nvPicPr>
            <p:blipFill>
              <a:blip r:embed="rId13"/>
              <a:stretch>
                <a:fillRect/>
              </a:stretch>
            </p:blipFill>
            <p:spPr>
              <a:xfrm>
                <a:off x="11369242" y="5282731"/>
                <a:ext cx="604994" cy="212642"/>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3" name="Ink 12">
                <a:extLst>
                  <a:ext uri="{FF2B5EF4-FFF2-40B4-BE49-F238E27FC236}">
                    <a16:creationId xmlns:a16="http://schemas.microsoft.com/office/drawing/2014/main" id="{DFB298C5-A607-CEAF-2E8A-083CB0C0AE32}"/>
                  </a:ext>
                </a:extLst>
              </p14:cNvPr>
              <p14:cNvContentPartPr/>
              <p14:nvPr/>
            </p14:nvContentPartPr>
            <p14:xfrm>
              <a:off x="9589698" y="3417952"/>
              <a:ext cx="243960" cy="104500"/>
            </p14:xfrm>
          </p:contentPart>
        </mc:Choice>
        <mc:Fallback xmlns="">
          <p:pic>
            <p:nvPicPr>
              <p:cNvPr id="13" name="Ink 12">
                <a:extLst>
                  <a:ext uri="{FF2B5EF4-FFF2-40B4-BE49-F238E27FC236}">
                    <a16:creationId xmlns:a16="http://schemas.microsoft.com/office/drawing/2014/main" id="{DFB298C5-A607-CEAF-2E8A-083CB0C0AE32}"/>
                  </a:ext>
                </a:extLst>
              </p:cNvPr>
              <p:cNvPicPr/>
              <p:nvPr/>
            </p:nvPicPr>
            <p:blipFill>
              <a:blip r:embed="rId15"/>
              <a:stretch>
                <a:fillRect/>
              </a:stretch>
            </p:blipFill>
            <p:spPr>
              <a:xfrm>
                <a:off x="9572093" y="3400356"/>
                <a:ext cx="279530" cy="140052"/>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4" name="Ink 13">
                <a:extLst>
                  <a:ext uri="{FF2B5EF4-FFF2-40B4-BE49-F238E27FC236}">
                    <a16:creationId xmlns:a16="http://schemas.microsoft.com/office/drawing/2014/main" id="{8D97B027-002E-ADD8-DE5D-7D207FDCCDF9}"/>
                  </a:ext>
                </a:extLst>
              </p14:cNvPr>
              <p14:cNvContentPartPr/>
              <p14:nvPr/>
            </p14:nvContentPartPr>
            <p14:xfrm>
              <a:off x="9704716" y="3408557"/>
              <a:ext cx="255957" cy="99517"/>
            </p14:xfrm>
          </p:contentPart>
        </mc:Choice>
        <mc:Fallback xmlns="">
          <p:pic>
            <p:nvPicPr>
              <p:cNvPr id="14" name="Ink 13">
                <a:extLst>
                  <a:ext uri="{FF2B5EF4-FFF2-40B4-BE49-F238E27FC236}">
                    <a16:creationId xmlns:a16="http://schemas.microsoft.com/office/drawing/2014/main" id="{8D97B027-002E-ADD8-DE5D-7D207FDCCDF9}"/>
                  </a:ext>
                </a:extLst>
              </p:cNvPr>
              <p:cNvPicPr/>
              <p:nvPr/>
            </p:nvPicPr>
            <p:blipFill>
              <a:blip r:embed="rId17"/>
              <a:stretch>
                <a:fillRect/>
              </a:stretch>
            </p:blipFill>
            <p:spPr>
              <a:xfrm>
                <a:off x="9686741" y="3390594"/>
                <a:ext cx="291547" cy="135084"/>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5" name="Ink 14">
                <a:extLst>
                  <a:ext uri="{FF2B5EF4-FFF2-40B4-BE49-F238E27FC236}">
                    <a16:creationId xmlns:a16="http://schemas.microsoft.com/office/drawing/2014/main" id="{41EF4C69-5FE6-FC96-F059-D04C98FFF02F}"/>
                  </a:ext>
                </a:extLst>
              </p14:cNvPr>
              <p14:cNvContentPartPr/>
              <p14:nvPr/>
            </p14:nvContentPartPr>
            <p14:xfrm>
              <a:off x="9733471" y="3435581"/>
              <a:ext cx="233824" cy="72494"/>
            </p14:xfrm>
          </p:contentPart>
        </mc:Choice>
        <mc:Fallback xmlns="">
          <p:pic>
            <p:nvPicPr>
              <p:cNvPr id="15" name="Ink 14">
                <a:extLst>
                  <a:ext uri="{FF2B5EF4-FFF2-40B4-BE49-F238E27FC236}">
                    <a16:creationId xmlns:a16="http://schemas.microsoft.com/office/drawing/2014/main" id="{41EF4C69-5FE6-FC96-F059-D04C98FFF02F}"/>
                  </a:ext>
                </a:extLst>
              </p:cNvPr>
              <p:cNvPicPr/>
              <p:nvPr/>
            </p:nvPicPr>
            <p:blipFill>
              <a:blip r:embed="rId19"/>
              <a:stretch>
                <a:fillRect/>
              </a:stretch>
            </p:blipFill>
            <p:spPr>
              <a:xfrm>
                <a:off x="9715512" y="3417637"/>
                <a:ext cx="269382" cy="108023"/>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B52F9213-A801-3421-5F38-92110CB0AF5D}"/>
                  </a:ext>
                </a:extLst>
              </p14:cNvPr>
              <p14:cNvContentPartPr/>
              <p14:nvPr/>
            </p14:nvContentPartPr>
            <p14:xfrm>
              <a:off x="12050971" y="4597503"/>
              <a:ext cx="343633" cy="175325"/>
            </p14:xfrm>
          </p:contentPart>
        </mc:Choice>
        <mc:Fallback xmlns="">
          <p:pic>
            <p:nvPicPr>
              <p:cNvPr id="16" name="Ink 15">
                <a:extLst>
                  <a:ext uri="{FF2B5EF4-FFF2-40B4-BE49-F238E27FC236}">
                    <a16:creationId xmlns:a16="http://schemas.microsoft.com/office/drawing/2014/main" id="{B52F9213-A801-3421-5F38-92110CB0AF5D}"/>
                  </a:ext>
                </a:extLst>
              </p:cNvPr>
              <p:cNvPicPr/>
              <p:nvPr/>
            </p:nvPicPr>
            <p:blipFill>
              <a:blip r:embed="rId21"/>
              <a:stretch>
                <a:fillRect/>
              </a:stretch>
            </p:blipFill>
            <p:spPr>
              <a:xfrm>
                <a:off x="12032999" y="4579539"/>
                <a:ext cx="379218" cy="210893"/>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0" name="Ink 19">
                <a:extLst>
                  <a:ext uri="{FF2B5EF4-FFF2-40B4-BE49-F238E27FC236}">
                    <a16:creationId xmlns:a16="http://schemas.microsoft.com/office/drawing/2014/main" id="{FDA9CA6B-EC7F-44C1-2766-766635360DB6}"/>
                  </a:ext>
                </a:extLst>
              </p14:cNvPr>
              <p14:cNvContentPartPr/>
              <p14:nvPr/>
            </p14:nvContentPartPr>
            <p14:xfrm>
              <a:off x="8008188" y="3925018"/>
              <a:ext cx="186855" cy="14377"/>
            </p14:xfrm>
          </p:contentPart>
        </mc:Choice>
        <mc:Fallback xmlns="">
          <p:pic>
            <p:nvPicPr>
              <p:cNvPr id="20" name="Ink 19">
                <a:extLst>
                  <a:ext uri="{FF2B5EF4-FFF2-40B4-BE49-F238E27FC236}">
                    <a16:creationId xmlns:a16="http://schemas.microsoft.com/office/drawing/2014/main" id="{FDA9CA6B-EC7F-44C1-2766-766635360DB6}"/>
                  </a:ext>
                </a:extLst>
              </p:cNvPr>
              <p:cNvPicPr/>
              <p:nvPr/>
            </p:nvPicPr>
            <p:blipFill>
              <a:blip r:embed="rId29"/>
              <a:stretch>
                <a:fillRect/>
              </a:stretch>
            </p:blipFill>
            <p:spPr>
              <a:xfrm>
                <a:off x="7990221" y="3220545"/>
                <a:ext cx="222429"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1" name="Ink 20">
                <a:extLst>
                  <a:ext uri="{FF2B5EF4-FFF2-40B4-BE49-F238E27FC236}">
                    <a16:creationId xmlns:a16="http://schemas.microsoft.com/office/drawing/2014/main" id="{0B8EFAFE-E489-367A-CD1C-472F675F482C}"/>
                  </a:ext>
                </a:extLst>
              </p14:cNvPr>
              <p14:cNvContentPartPr/>
              <p14:nvPr/>
            </p14:nvContentPartPr>
            <p14:xfrm>
              <a:off x="7993811" y="3990821"/>
              <a:ext cx="238936" cy="20461"/>
            </p14:xfrm>
          </p:contentPart>
        </mc:Choice>
        <mc:Fallback xmlns="">
          <p:pic>
            <p:nvPicPr>
              <p:cNvPr id="21" name="Ink 20">
                <a:extLst>
                  <a:ext uri="{FF2B5EF4-FFF2-40B4-BE49-F238E27FC236}">
                    <a16:creationId xmlns:a16="http://schemas.microsoft.com/office/drawing/2014/main" id="{0B8EFAFE-E489-367A-CD1C-472F675F482C}"/>
                  </a:ext>
                </a:extLst>
              </p:cNvPr>
              <p:cNvPicPr/>
              <p:nvPr/>
            </p:nvPicPr>
            <p:blipFill>
              <a:blip r:embed="rId31"/>
              <a:stretch>
                <a:fillRect/>
              </a:stretch>
            </p:blipFill>
            <p:spPr>
              <a:xfrm>
                <a:off x="7976205" y="3973535"/>
                <a:ext cx="274507" cy="55386"/>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4" name="Ink 23">
                <a:extLst>
                  <a:ext uri="{FF2B5EF4-FFF2-40B4-BE49-F238E27FC236}">
                    <a16:creationId xmlns:a16="http://schemas.microsoft.com/office/drawing/2014/main" id="{11CD89F5-E859-A569-AC5E-5C062AE25A69}"/>
                  </a:ext>
                </a:extLst>
              </p14:cNvPr>
              <p14:cNvContentPartPr/>
              <p14:nvPr/>
            </p14:nvContentPartPr>
            <p14:xfrm>
              <a:off x="8755811" y="6297283"/>
              <a:ext cx="1586406" cy="29356"/>
            </p14:xfrm>
          </p:contentPart>
        </mc:Choice>
        <mc:Fallback xmlns="">
          <p:pic>
            <p:nvPicPr>
              <p:cNvPr id="24" name="Ink 23">
                <a:extLst>
                  <a:ext uri="{FF2B5EF4-FFF2-40B4-BE49-F238E27FC236}">
                    <a16:creationId xmlns:a16="http://schemas.microsoft.com/office/drawing/2014/main" id="{11CD89F5-E859-A569-AC5E-5C062AE25A69}"/>
                  </a:ext>
                </a:extLst>
              </p:cNvPr>
              <p:cNvPicPr/>
              <p:nvPr/>
            </p:nvPicPr>
            <p:blipFill>
              <a:blip r:embed="rId37"/>
              <a:stretch>
                <a:fillRect/>
              </a:stretch>
            </p:blipFill>
            <p:spPr>
              <a:xfrm>
                <a:off x="8737816" y="6279952"/>
                <a:ext cx="1622035" cy="64371"/>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5" name="Ink 24">
                <a:extLst>
                  <a:ext uri="{FF2B5EF4-FFF2-40B4-BE49-F238E27FC236}">
                    <a16:creationId xmlns:a16="http://schemas.microsoft.com/office/drawing/2014/main" id="{C1E989C8-BE80-02F4-C34D-6DFDDA19A037}"/>
                  </a:ext>
                </a:extLst>
              </p14:cNvPr>
              <p14:cNvContentPartPr/>
              <p14:nvPr/>
            </p14:nvContentPartPr>
            <p14:xfrm>
              <a:off x="1394603" y="6532032"/>
              <a:ext cx="2821505" cy="167816"/>
            </p14:xfrm>
          </p:contentPart>
        </mc:Choice>
        <mc:Fallback xmlns="">
          <p:pic>
            <p:nvPicPr>
              <p:cNvPr id="25" name="Ink 24">
                <a:extLst>
                  <a:ext uri="{FF2B5EF4-FFF2-40B4-BE49-F238E27FC236}">
                    <a16:creationId xmlns:a16="http://schemas.microsoft.com/office/drawing/2014/main" id="{C1E989C8-BE80-02F4-C34D-6DFDDA19A037}"/>
                  </a:ext>
                </a:extLst>
              </p:cNvPr>
              <p:cNvPicPr/>
              <p:nvPr/>
            </p:nvPicPr>
            <p:blipFill>
              <a:blip r:embed="rId39"/>
              <a:stretch>
                <a:fillRect/>
              </a:stretch>
            </p:blipFill>
            <p:spPr>
              <a:xfrm>
                <a:off x="1376606" y="6514424"/>
                <a:ext cx="2857138" cy="203392"/>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26" name="Ink 25">
                <a:extLst>
                  <a:ext uri="{FF2B5EF4-FFF2-40B4-BE49-F238E27FC236}">
                    <a16:creationId xmlns:a16="http://schemas.microsoft.com/office/drawing/2014/main" id="{3CFD0486-08FB-97CF-94B8-FACED7B293B9}"/>
                  </a:ext>
                </a:extLst>
              </p14:cNvPr>
              <p14:cNvContentPartPr/>
              <p14:nvPr/>
            </p14:nvContentPartPr>
            <p14:xfrm>
              <a:off x="12896490" y="4715972"/>
              <a:ext cx="126745" cy="14377"/>
            </p14:xfrm>
          </p:contentPart>
        </mc:Choice>
        <mc:Fallback xmlns="">
          <p:pic>
            <p:nvPicPr>
              <p:cNvPr id="26" name="Ink 25">
                <a:extLst>
                  <a:ext uri="{FF2B5EF4-FFF2-40B4-BE49-F238E27FC236}">
                    <a16:creationId xmlns:a16="http://schemas.microsoft.com/office/drawing/2014/main" id="{3CFD0486-08FB-97CF-94B8-FACED7B293B9}"/>
                  </a:ext>
                </a:extLst>
              </p:cNvPr>
              <p:cNvPicPr/>
              <p:nvPr/>
            </p:nvPicPr>
            <p:blipFill>
              <a:blip r:embed="rId41"/>
              <a:stretch>
                <a:fillRect/>
              </a:stretch>
            </p:blipFill>
            <p:spPr>
              <a:xfrm>
                <a:off x="12878537" y="4698001"/>
                <a:ext cx="162291" cy="4996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29" name="Ink 28">
                <a:extLst>
                  <a:ext uri="{FF2B5EF4-FFF2-40B4-BE49-F238E27FC236}">
                    <a16:creationId xmlns:a16="http://schemas.microsoft.com/office/drawing/2014/main" id="{114E9481-3257-CBD5-70CA-243466363F12}"/>
                  </a:ext>
                </a:extLst>
              </p14:cNvPr>
              <p14:cNvContentPartPr/>
              <p14:nvPr/>
            </p14:nvContentPartPr>
            <p14:xfrm>
              <a:off x="13514716" y="4480040"/>
              <a:ext cx="14377" cy="14377"/>
            </p14:xfrm>
          </p:contentPart>
        </mc:Choice>
        <mc:Fallback xmlns="">
          <p:pic>
            <p:nvPicPr>
              <p:cNvPr id="29" name="Ink 28">
                <a:extLst>
                  <a:ext uri="{FF2B5EF4-FFF2-40B4-BE49-F238E27FC236}">
                    <a16:creationId xmlns:a16="http://schemas.microsoft.com/office/drawing/2014/main" id="{114E9481-3257-CBD5-70CA-243466363F12}"/>
                  </a:ext>
                </a:extLst>
              </p:cNvPr>
              <p:cNvPicPr/>
              <p:nvPr/>
            </p:nvPicPr>
            <p:blipFill>
              <a:blip r:embed="rId47"/>
              <a:stretch>
                <a:fillRect/>
              </a:stretch>
            </p:blipFill>
            <p:spPr>
              <a:xfrm>
                <a:off x="12810243" y="4437755"/>
                <a:ext cx="1437700" cy="98102"/>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2" name="Ink 31">
                <a:extLst>
                  <a:ext uri="{FF2B5EF4-FFF2-40B4-BE49-F238E27FC236}">
                    <a16:creationId xmlns:a16="http://schemas.microsoft.com/office/drawing/2014/main" id="{BE709CFE-BA86-4D4D-5626-04BCFBC276A8}"/>
                  </a:ext>
                </a:extLst>
              </p14:cNvPr>
              <p14:cNvContentPartPr/>
              <p14:nvPr/>
            </p14:nvContentPartPr>
            <p14:xfrm>
              <a:off x="13770258" y="4390048"/>
              <a:ext cx="164631" cy="23800"/>
            </p14:xfrm>
          </p:contentPart>
        </mc:Choice>
        <mc:Fallback xmlns="">
          <p:pic>
            <p:nvPicPr>
              <p:cNvPr id="32" name="Ink 31">
                <a:extLst>
                  <a:ext uri="{FF2B5EF4-FFF2-40B4-BE49-F238E27FC236}">
                    <a16:creationId xmlns:a16="http://schemas.microsoft.com/office/drawing/2014/main" id="{BE709CFE-BA86-4D4D-5626-04BCFBC276A8}"/>
                  </a:ext>
                </a:extLst>
              </p:cNvPr>
              <p:cNvPicPr/>
              <p:nvPr/>
            </p:nvPicPr>
            <p:blipFill>
              <a:blip r:embed="rId53"/>
              <a:stretch>
                <a:fillRect/>
              </a:stretch>
            </p:blipFill>
            <p:spPr>
              <a:xfrm>
                <a:off x="13752285" y="4372642"/>
                <a:ext cx="200217" cy="58967"/>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3" name="Ink 32">
                <a:extLst>
                  <a:ext uri="{FF2B5EF4-FFF2-40B4-BE49-F238E27FC236}">
                    <a16:creationId xmlns:a16="http://schemas.microsoft.com/office/drawing/2014/main" id="{5324F7D8-6AD6-FE4E-7A31-4495EFCE1B17}"/>
                  </a:ext>
                </a:extLst>
              </p14:cNvPr>
              <p14:cNvContentPartPr/>
              <p14:nvPr/>
            </p14:nvContentPartPr>
            <p14:xfrm>
              <a:off x="14161697" y="4284453"/>
              <a:ext cx="158633" cy="99762"/>
            </p14:xfrm>
          </p:contentPart>
        </mc:Choice>
        <mc:Fallback xmlns="">
          <p:pic>
            <p:nvPicPr>
              <p:cNvPr id="33" name="Ink 32">
                <a:extLst>
                  <a:ext uri="{FF2B5EF4-FFF2-40B4-BE49-F238E27FC236}">
                    <a16:creationId xmlns:a16="http://schemas.microsoft.com/office/drawing/2014/main" id="{5324F7D8-6AD6-FE4E-7A31-4495EFCE1B17}"/>
                  </a:ext>
                </a:extLst>
              </p:cNvPr>
              <p:cNvPicPr/>
              <p:nvPr/>
            </p:nvPicPr>
            <p:blipFill>
              <a:blip r:embed="rId55"/>
              <a:stretch>
                <a:fillRect/>
              </a:stretch>
            </p:blipFill>
            <p:spPr>
              <a:xfrm>
                <a:off x="14143752" y="4266510"/>
                <a:ext cx="194164" cy="135289"/>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1" name="Ink 40">
                <a:extLst>
                  <a:ext uri="{FF2B5EF4-FFF2-40B4-BE49-F238E27FC236}">
                    <a16:creationId xmlns:a16="http://schemas.microsoft.com/office/drawing/2014/main" id="{97DA7A64-DCD6-CF1A-4302-3E2D91E001CE}"/>
                  </a:ext>
                </a:extLst>
              </p14:cNvPr>
              <p14:cNvContentPartPr/>
              <p14:nvPr/>
            </p14:nvContentPartPr>
            <p14:xfrm>
              <a:off x="13054641" y="5794075"/>
              <a:ext cx="27560" cy="298512"/>
            </p14:xfrm>
          </p:contentPart>
        </mc:Choice>
        <mc:Fallback xmlns="">
          <p:pic>
            <p:nvPicPr>
              <p:cNvPr id="41" name="Ink 40">
                <a:extLst>
                  <a:ext uri="{FF2B5EF4-FFF2-40B4-BE49-F238E27FC236}">
                    <a16:creationId xmlns:a16="http://schemas.microsoft.com/office/drawing/2014/main" id="{97DA7A64-DCD6-CF1A-4302-3E2D91E001CE}"/>
                  </a:ext>
                </a:extLst>
              </p:cNvPr>
              <p:cNvPicPr/>
              <p:nvPr/>
            </p:nvPicPr>
            <p:blipFill>
              <a:blip r:embed="rId71"/>
              <a:stretch>
                <a:fillRect/>
              </a:stretch>
            </p:blipFill>
            <p:spPr>
              <a:xfrm>
                <a:off x="13037328" y="5776092"/>
                <a:ext cx="62540" cy="334118"/>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45" name="Ink 44">
                <a:extLst>
                  <a:ext uri="{FF2B5EF4-FFF2-40B4-BE49-F238E27FC236}">
                    <a16:creationId xmlns:a16="http://schemas.microsoft.com/office/drawing/2014/main" id="{57C764C2-BF20-DCB4-3444-1CA799DB3334}"/>
                  </a:ext>
                </a:extLst>
              </p14:cNvPr>
              <p14:cNvContentPartPr/>
              <p14:nvPr/>
            </p14:nvContentPartPr>
            <p14:xfrm>
              <a:off x="14082066" y="5592792"/>
              <a:ext cx="122839" cy="98638"/>
            </p14:xfrm>
          </p:contentPart>
        </mc:Choice>
        <mc:Fallback xmlns="">
          <p:pic>
            <p:nvPicPr>
              <p:cNvPr id="45" name="Ink 44">
                <a:extLst>
                  <a:ext uri="{FF2B5EF4-FFF2-40B4-BE49-F238E27FC236}">
                    <a16:creationId xmlns:a16="http://schemas.microsoft.com/office/drawing/2014/main" id="{57C764C2-BF20-DCB4-3444-1CA799DB3334}"/>
                  </a:ext>
                </a:extLst>
              </p:cNvPr>
              <p:cNvPicPr/>
              <p:nvPr/>
            </p:nvPicPr>
            <p:blipFill>
              <a:blip r:embed="rId79"/>
              <a:stretch>
                <a:fillRect/>
              </a:stretch>
            </p:blipFill>
            <p:spPr>
              <a:xfrm>
                <a:off x="14064466" y="5574858"/>
                <a:ext cx="158398" cy="134148"/>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46" name="Ink 45">
                <a:extLst>
                  <a:ext uri="{FF2B5EF4-FFF2-40B4-BE49-F238E27FC236}">
                    <a16:creationId xmlns:a16="http://schemas.microsoft.com/office/drawing/2014/main" id="{2F861292-EEC1-D229-70DF-0B73C32C94B0}"/>
                  </a:ext>
                </a:extLst>
              </p14:cNvPr>
              <p14:cNvContentPartPr/>
              <p14:nvPr/>
            </p14:nvContentPartPr>
            <p14:xfrm>
              <a:off x="14161697" y="5592792"/>
              <a:ext cx="14377" cy="14377"/>
            </p14:xfrm>
          </p:contentPart>
        </mc:Choice>
        <mc:Fallback xmlns="">
          <p:pic>
            <p:nvPicPr>
              <p:cNvPr id="46" name="Ink 45">
                <a:extLst>
                  <a:ext uri="{FF2B5EF4-FFF2-40B4-BE49-F238E27FC236}">
                    <a16:creationId xmlns:a16="http://schemas.microsoft.com/office/drawing/2014/main" id="{2F861292-EEC1-D229-70DF-0B73C32C94B0}"/>
                  </a:ext>
                </a:extLst>
              </p:cNvPr>
              <p:cNvPicPr/>
              <p:nvPr/>
            </p:nvPicPr>
            <p:blipFill>
              <a:blip r:embed="rId81"/>
              <a:stretch>
                <a:fillRect/>
              </a:stretch>
            </p:blipFill>
            <p:spPr>
              <a:xfrm>
                <a:off x="13442847" y="4873942"/>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49" name="Ink 48">
                <a:extLst>
                  <a:ext uri="{FF2B5EF4-FFF2-40B4-BE49-F238E27FC236}">
                    <a16:creationId xmlns:a16="http://schemas.microsoft.com/office/drawing/2014/main" id="{344CDA14-200B-0086-8E4A-6F4401DCEDF9}"/>
                  </a:ext>
                </a:extLst>
              </p14:cNvPr>
              <p14:cNvContentPartPr/>
              <p14:nvPr/>
            </p14:nvContentPartPr>
            <p14:xfrm>
              <a:off x="14735813" y="5270138"/>
              <a:ext cx="101620" cy="166595"/>
            </p14:xfrm>
          </p:contentPart>
        </mc:Choice>
        <mc:Fallback xmlns="">
          <p:pic>
            <p:nvPicPr>
              <p:cNvPr id="49" name="Ink 48">
                <a:extLst>
                  <a:ext uri="{FF2B5EF4-FFF2-40B4-BE49-F238E27FC236}">
                    <a16:creationId xmlns:a16="http://schemas.microsoft.com/office/drawing/2014/main" id="{344CDA14-200B-0086-8E4A-6F4401DCEDF9}"/>
                  </a:ext>
                </a:extLst>
              </p:cNvPr>
              <p:cNvPicPr/>
              <p:nvPr/>
            </p:nvPicPr>
            <p:blipFill>
              <a:blip r:embed="rId87"/>
              <a:stretch>
                <a:fillRect/>
              </a:stretch>
            </p:blipFill>
            <p:spPr>
              <a:xfrm>
                <a:off x="14718218" y="5252186"/>
                <a:ext cx="137169" cy="20214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50" name="Ink 49">
                <a:extLst>
                  <a:ext uri="{FF2B5EF4-FFF2-40B4-BE49-F238E27FC236}">
                    <a16:creationId xmlns:a16="http://schemas.microsoft.com/office/drawing/2014/main" id="{C1477B3A-59EB-32B1-C61F-89E83FF62516}"/>
                  </a:ext>
                </a:extLst>
              </p14:cNvPr>
              <p14:cNvContentPartPr/>
              <p14:nvPr/>
            </p14:nvContentPartPr>
            <p14:xfrm>
              <a:off x="14291093" y="5183185"/>
              <a:ext cx="503331" cy="165191"/>
            </p14:xfrm>
          </p:contentPart>
        </mc:Choice>
        <mc:Fallback xmlns="">
          <p:pic>
            <p:nvPicPr>
              <p:cNvPr id="50" name="Ink 49">
                <a:extLst>
                  <a:ext uri="{FF2B5EF4-FFF2-40B4-BE49-F238E27FC236}">
                    <a16:creationId xmlns:a16="http://schemas.microsoft.com/office/drawing/2014/main" id="{C1477B3A-59EB-32B1-C61F-89E83FF62516}"/>
                  </a:ext>
                </a:extLst>
              </p:cNvPr>
              <p:cNvPicPr/>
              <p:nvPr/>
            </p:nvPicPr>
            <p:blipFill>
              <a:blip r:embed="rId89"/>
              <a:stretch>
                <a:fillRect/>
              </a:stretch>
            </p:blipFill>
            <p:spPr>
              <a:xfrm>
                <a:off x="14273104" y="5165229"/>
                <a:ext cx="538949" cy="200743"/>
              </a:xfrm>
              <a:prstGeom prst="rect">
                <a:avLst/>
              </a:prstGeom>
            </p:spPr>
          </p:pic>
        </mc:Fallback>
      </mc:AlternateContent>
    </p:spTree>
    <p:extLst>
      <p:ext uri="{BB962C8B-B14F-4D97-AF65-F5344CB8AC3E}">
        <p14:creationId xmlns:p14="http://schemas.microsoft.com/office/powerpoint/2010/main" val="3980026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D72E-A3F1-5E39-A4E8-3B29304F85C8}"/>
              </a:ext>
            </a:extLst>
          </p:cNvPr>
          <p:cNvSpPr>
            <a:spLocks noGrp="1"/>
          </p:cNvSpPr>
          <p:nvPr>
            <p:ph type="ctrTitle"/>
          </p:nvPr>
        </p:nvSpPr>
        <p:spPr>
          <a:xfrm>
            <a:off x="271212" y="315555"/>
            <a:ext cx="7481535" cy="535531"/>
          </a:xfrm>
          <a:noFill/>
        </p:spPr>
        <p:txBody>
          <a:bodyPr/>
          <a:lstStyle/>
          <a:p>
            <a:r>
              <a:rPr lang="en-GB" dirty="0">
                <a:solidFill>
                  <a:schemeClr val="tx2"/>
                </a:solidFill>
              </a:rPr>
              <a:t>Payback Decision-Making Criteria</a:t>
            </a:r>
          </a:p>
        </p:txBody>
      </p:sp>
      <p:sp>
        <p:nvSpPr>
          <p:cNvPr id="3" name="Subtitle 2">
            <a:extLst>
              <a:ext uri="{FF2B5EF4-FFF2-40B4-BE49-F238E27FC236}">
                <a16:creationId xmlns:a16="http://schemas.microsoft.com/office/drawing/2014/main" id="{41F4B645-77DE-55F1-B9A6-C0F3C3A09F5B}"/>
              </a:ext>
            </a:extLst>
          </p:cNvPr>
          <p:cNvSpPr>
            <a:spLocks noGrp="1"/>
          </p:cNvSpPr>
          <p:nvPr>
            <p:ph type="subTitle" idx="1"/>
          </p:nvPr>
        </p:nvSpPr>
        <p:spPr>
          <a:xfrm>
            <a:off x="9755888" y="985767"/>
            <a:ext cx="2204720" cy="2707928"/>
          </a:xfrm>
        </p:spPr>
        <p:txBody>
          <a:bodyPr>
            <a:normAutofit lnSpcReduction="10000"/>
          </a:bodyPr>
          <a:lstStyle/>
          <a:p>
            <a:pPr algn="ctr"/>
            <a:r>
              <a:rPr lang="en-US" dirty="0">
                <a:solidFill>
                  <a:schemeClr val="tx2"/>
                </a:solidFill>
              </a:rPr>
              <a:t>Payback is best used when deciding between competing projects or where there is a target payback period.</a:t>
            </a:r>
          </a:p>
          <a:p>
            <a:pPr algn="ctr"/>
            <a:endParaRPr lang="en-GB" dirty="0">
              <a:solidFill>
                <a:schemeClr val="tx2"/>
              </a:solidFill>
            </a:endParaRP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pic>
        <p:nvPicPr>
          <p:cNvPr id="5" name="Picture 4">
            <a:extLst>
              <a:ext uri="{FF2B5EF4-FFF2-40B4-BE49-F238E27FC236}">
                <a16:creationId xmlns:a16="http://schemas.microsoft.com/office/drawing/2014/main" id="{35F4DF46-FAD7-5F63-305B-8AAAF55B351B}"/>
              </a:ext>
            </a:extLst>
          </p:cNvPr>
          <p:cNvPicPr>
            <a:picLocks noChangeAspect="1"/>
          </p:cNvPicPr>
          <p:nvPr/>
        </p:nvPicPr>
        <p:blipFill>
          <a:blip r:embed="rId2"/>
          <a:stretch>
            <a:fillRect/>
          </a:stretch>
        </p:blipFill>
        <p:spPr>
          <a:xfrm>
            <a:off x="403082" y="985767"/>
            <a:ext cx="9029932" cy="2872568"/>
          </a:xfrm>
          <a:prstGeom prst="rect">
            <a:avLst/>
          </a:prstGeom>
        </p:spPr>
      </p:pic>
      <p:pic>
        <p:nvPicPr>
          <p:cNvPr id="6" name="Picture 5">
            <a:extLst>
              <a:ext uri="{FF2B5EF4-FFF2-40B4-BE49-F238E27FC236}">
                <a16:creationId xmlns:a16="http://schemas.microsoft.com/office/drawing/2014/main" id="{46D01B39-B48E-5E31-1BA2-7DE042C40B17}"/>
              </a:ext>
            </a:extLst>
          </p:cNvPr>
          <p:cNvPicPr>
            <a:picLocks noChangeAspect="1"/>
          </p:cNvPicPr>
          <p:nvPr/>
        </p:nvPicPr>
        <p:blipFill>
          <a:blip r:embed="rId3"/>
          <a:stretch>
            <a:fillRect/>
          </a:stretch>
        </p:blipFill>
        <p:spPr>
          <a:xfrm>
            <a:off x="4463716" y="3879143"/>
            <a:ext cx="7634052" cy="2921904"/>
          </a:xfrm>
          <a:prstGeom prst="rect">
            <a:avLst/>
          </a:prstGeom>
        </p:spPr>
      </p:pic>
      <p:pic>
        <p:nvPicPr>
          <p:cNvPr id="8" name="Picture 7">
            <a:extLst>
              <a:ext uri="{FF2B5EF4-FFF2-40B4-BE49-F238E27FC236}">
                <a16:creationId xmlns:a16="http://schemas.microsoft.com/office/drawing/2014/main" id="{9E46A717-E3BC-D049-E367-01C5D9690A3A}"/>
              </a:ext>
            </a:extLst>
          </p:cNvPr>
          <p:cNvPicPr>
            <a:picLocks noChangeAspect="1"/>
          </p:cNvPicPr>
          <p:nvPr/>
        </p:nvPicPr>
        <p:blipFill>
          <a:blip r:embed="rId4"/>
          <a:stretch>
            <a:fillRect/>
          </a:stretch>
        </p:blipFill>
        <p:spPr>
          <a:xfrm>
            <a:off x="71716" y="4069643"/>
            <a:ext cx="4392000" cy="797560"/>
          </a:xfrm>
          <a:prstGeom prst="rect">
            <a:avLst/>
          </a:prstGeom>
        </p:spPr>
      </p:pic>
    </p:spTree>
    <p:extLst>
      <p:ext uri="{BB962C8B-B14F-4D97-AF65-F5344CB8AC3E}">
        <p14:creationId xmlns:p14="http://schemas.microsoft.com/office/powerpoint/2010/main" val="1630800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165973"/>
          </a:xfrm>
        </p:spPr>
        <p:txBody>
          <a:bodyPr>
            <a:normAutofit/>
          </a:bodyPr>
          <a:lstStyle/>
          <a:p>
            <a:r>
              <a:rPr lang="en-GB" altLang="en-US" sz="4000" b="1" dirty="0">
                <a:latin typeface="Verdana" panose="020B0604030504040204" pitchFamily="34" charset="0"/>
              </a:rPr>
              <a:t>Financial Methods: </a:t>
            </a:r>
            <a:r>
              <a:rPr lang="en-GB" altLang="en-US" sz="4000" b="1" dirty="0">
                <a:solidFill>
                  <a:srgbClr val="C00000"/>
                </a:solidFill>
                <a:latin typeface="Verdana" panose="020B0604030504040204" pitchFamily="34" charset="0"/>
              </a:rPr>
              <a:t>NPV</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36187" y="1060315"/>
            <a:ext cx="11591623" cy="4056970"/>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NPV is PV minus initial investment amount</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Uses minimum rate of return (discount rate) to compute present value (PV) of all net cash inflow</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More realistic because it consider</a:t>
            </a:r>
          </a:p>
          <a:p>
            <a:pPr marL="622300">
              <a:lnSpc>
                <a:spcPct val="90000"/>
              </a:lnSpc>
              <a:buFont typeface="Wingdings" panose="05000000000000000000" pitchFamily="2" charset="2"/>
              <a:buChar char="§"/>
            </a:pPr>
            <a:r>
              <a:rPr lang="en-GB" altLang="en-US" dirty="0">
                <a:latin typeface="Verdana" panose="020B0604030504040204" pitchFamily="34" charset="0"/>
              </a:rPr>
              <a:t>Time value of money</a:t>
            </a:r>
          </a:p>
          <a:p>
            <a:pPr marL="622300">
              <a:lnSpc>
                <a:spcPct val="90000"/>
              </a:lnSpc>
              <a:buFont typeface="Wingdings" panose="05000000000000000000" pitchFamily="2" charset="2"/>
              <a:buChar char="§"/>
            </a:pPr>
            <a:r>
              <a:rPr lang="en-GB" altLang="en-US" dirty="0">
                <a:latin typeface="Verdana" panose="020B0604030504040204" pitchFamily="34" charset="0"/>
              </a:rPr>
              <a:t>Cash flows and</a:t>
            </a:r>
          </a:p>
          <a:p>
            <a:pPr marL="622300">
              <a:lnSpc>
                <a:spcPct val="90000"/>
              </a:lnSpc>
              <a:buFont typeface="Wingdings" panose="05000000000000000000" pitchFamily="2" charset="2"/>
              <a:buChar char="§"/>
            </a:pPr>
            <a:r>
              <a:rPr lang="en-GB" altLang="en-US" dirty="0">
                <a:latin typeface="Verdana" panose="020B0604030504040204" pitchFamily="34" charset="0"/>
              </a:rPr>
              <a:t>Profitability </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20037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2" dur="500"/>
                                        <p:tgtEl>
                                          <p:spTgt spid="13209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7" end="7"/>
                                            </p:txEl>
                                          </p:spTgt>
                                        </p:tgtEl>
                                        <p:attrNameLst>
                                          <p:attrName>style.visibility</p:attrName>
                                        </p:attrNameLst>
                                      </p:cBhvr>
                                      <p:to>
                                        <p:strVal val="visible"/>
                                      </p:to>
                                    </p:set>
                                    <p:animEffect transition="in" filter="barn(inVertical)">
                                      <p:cBhvr>
                                        <p:cTn id="37" dur="500"/>
                                        <p:tgtEl>
                                          <p:spTgt spid="132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2B23D-69DF-626D-9983-CC003572ED3C}"/>
              </a:ext>
            </a:extLst>
          </p:cNvPr>
          <p:cNvSpPr>
            <a:spLocks noGrp="1"/>
          </p:cNvSpPr>
          <p:nvPr>
            <p:ph type="ctrTitle"/>
          </p:nvPr>
        </p:nvSpPr>
        <p:spPr>
          <a:xfrm>
            <a:off x="131257" y="1536447"/>
            <a:ext cx="8730275" cy="978729"/>
          </a:xfrm>
          <a:noFill/>
        </p:spPr>
        <p:txBody>
          <a:bodyPr/>
          <a:lstStyle/>
          <a:p>
            <a:r>
              <a:rPr lang="en-GB" dirty="0">
                <a:solidFill>
                  <a:schemeClr val="tx2"/>
                </a:solidFill>
              </a:rPr>
              <a:t>The Discounted Cash Flow Techniques: </a:t>
            </a:r>
            <a:br>
              <a:rPr lang="en-GB" dirty="0">
                <a:solidFill>
                  <a:schemeClr val="tx2"/>
                </a:solidFill>
              </a:rPr>
            </a:br>
            <a:r>
              <a:rPr lang="en-GB" dirty="0">
                <a:solidFill>
                  <a:schemeClr val="tx2"/>
                </a:solidFill>
              </a:rPr>
              <a:t>Net Present Value  </a:t>
            </a:r>
          </a:p>
        </p:txBody>
      </p:sp>
      <p:sp>
        <p:nvSpPr>
          <p:cNvPr id="4" name="TextBox 3">
            <a:extLst>
              <a:ext uri="{FF2B5EF4-FFF2-40B4-BE49-F238E27FC236}">
                <a16:creationId xmlns:a16="http://schemas.microsoft.com/office/drawing/2014/main" id="{EAE254CE-7F07-7B0F-82AA-03162D5F6EEF}"/>
              </a:ext>
            </a:extLst>
          </p:cNvPr>
          <p:cNvSpPr txBox="1"/>
          <p:nvPr/>
        </p:nvSpPr>
        <p:spPr>
          <a:xfrm>
            <a:off x="3685891" y="2520369"/>
            <a:ext cx="2420620" cy="400110"/>
          </a:xfrm>
          <a:prstGeom prst="rect">
            <a:avLst/>
          </a:prstGeom>
          <a:noFill/>
        </p:spPr>
        <p:txBody>
          <a:bodyPr wrap="square" lIns="91440" tIns="45720" rIns="91440" bIns="45720" rtlCol="0" anchor="t">
            <a:spAutoFit/>
          </a:bodyPr>
          <a:lstStyle/>
          <a:p>
            <a:pPr algn="r"/>
            <a:r>
              <a:rPr lang="en-GB" sz="2000" b="1" dirty="0">
                <a:solidFill>
                  <a:schemeClr val="tx2"/>
                </a:solidFill>
                <a:latin typeface="Montserrat" panose="00000500000000000000" pitchFamily="2" charset="0"/>
              </a:rPr>
              <a:t>45-60 mins</a:t>
            </a:r>
          </a:p>
        </p:txBody>
      </p:sp>
    </p:spTree>
    <p:extLst>
      <p:ext uri="{BB962C8B-B14F-4D97-AF65-F5344CB8AC3E}">
        <p14:creationId xmlns:p14="http://schemas.microsoft.com/office/powerpoint/2010/main" val="720092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18C2B-B2C4-D1CE-54FC-5C3DEB97C87A}"/>
              </a:ext>
            </a:extLst>
          </p:cNvPr>
          <p:cNvSpPr>
            <a:spLocks noGrp="1"/>
          </p:cNvSpPr>
          <p:nvPr>
            <p:ph type="ctrTitle"/>
          </p:nvPr>
        </p:nvSpPr>
        <p:spPr>
          <a:xfrm>
            <a:off x="434620" y="543169"/>
            <a:ext cx="11487440" cy="1421928"/>
          </a:xfrm>
          <a:noFill/>
        </p:spPr>
        <p:txBody>
          <a:bodyPr/>
          <a:lstStyle/>
          <a:p>
            <a:r>
              <a:rPr lang="en-GB" dirty="0">
                <a:solidFill>
                  <a:schemeClr val="tx2"/>
                </a:solidFill>
              </a:rPr>
              <a:t>Criticism – Traditional Investment Appraisal Method </a:t>
            </a:r>
            <a:br>
              <a:rPr lang="en-GB" dirty="0">
                <a:solidFill>
                  <a:schemeClr val="tx2"/>
                </a:solidFill>
              </a:rPr>
            </a:br>
            <a:r>
              <a:rPr lang="en-GB" dirty="0">
                <a:solidFill>
                  <a:schemeClr val="tx2"/>
                </a:solidFill>
              </a:rPr>
              <a:t>Including ARR and Payback Period</a:t>
            </a:r>
            <a:br>
              <a:rPr lang="en-GB" dirty="0">
                <a:solidFill>
                  <a:schemeClr val="tx2"/>
                </a:solidFill>
              </a:rPr>
            </a:br>
            <a:endParaRPr lang="en-GB" dirty="0">
              <a:solidFill>
                <a:schemeClr val="tx2"/>
              </a:solidFill>
            </a:endParaRPr>
          </a:p>
        </p:txBody>
      </p:sp>
      <p:sp>
        <p:nvSpPr>
          <p:cNvPr id="3" name="Subtitle 2">
            <a:extLst>
              <a:ext uri="{FF2B5EF4-FFF2-40B4-BE49-F238E27FC236}">
                <a16:creationId xmlns:a16="http://schemas.microsoft.com/office/drawing/2014/main" id="{E314F2DF-F685-F448-1DC0-C2E6E966BA62}"/>
              </a:ext>
            </a:extLst>
          </p:cNvPr>
          <p:cNvSpPr>
            <a:spLocks noGrp="1"/>
          </p:cNvSpPr>
          <p:nvPr>
            <p:ph type="subTitle" idx="1"/>
          </p:nvPr>
        </p:nvSpPr>
        <p:spPr>
          <a:xfrm>
            <a:off x="1247274" y="1509145"/>
            <a:ext cx="9697452" cy="5058716"/>
          </a:xfrm>
        </p:spPr>
        <p:txBody>
          <a:bodyPr/>
          <a:lstStyle/>
          <a:p>
            <a:endParaRPr lang="en-GB" dirty="0">
              <a:solidFill>
                <a:schemeClr val="tx2"/>
              </a:solidFill>
              <a:latin typeface="Montserrat" panose="00000500000000000000" pitchFamily="2" charset="0"/>
              <a:cs typeface="Arial" panose="020B0604020202020204" pitchFamily="34" charset="0"/>
            </a:endParaRPr>
          </a:p>
          <a:p>
            <a:r>
              <a:rPr lang="en-GB" dirty="0">
                <a:solidFill>
                  <a:schemeClr val="tx2"/>
                </a:solidFill>
                <a:latin typeface="Montserrat" panose="00000500000000000000" pitchFamily="2" charset="0"/>
                <a:cs typeface="Arial" panose="020B0604020202020204" pitchFamily="34" charset="0"/>
              </a:rPr>
              <a:t>So far, we have focused on the traditional methods of investment appraisal.</a:t>
            </a:r>
          </a:p>
          <a:p>
            <a:pPr>
              <a:lnSpc>
                <a:spcPct val="100000"/>
              </a:lnSpc>
              <a:spcBef>
                <a:spcPts val="1200"/>
              </a:spcBef>
              <a:spcAft>
                <a:spcPts val="1200"/>
              </a:spcAft>
            </a:pPr>
            <a:r>
              <a:rPr lang="en-US" dirty="0">
                <a:solidFill>
                  <a:schemeClr val="tx2"/>
                </a:solidFill>
                <a:latin typeface="Montserrat" panose="00000500000000000000" pitchFamily="2" charset="0"/>
              </a:rPr>
              <a:t>These methods, whilst widely used, </a:t>
            </a:r>
            <a:r>
              <a:rPr lang="en-US" b="1" dirty="0">
                <a:solidFill>
                  <a:schemeClr val="tx2"/>
                </a:solidFill>
                <a:latin typeface="Montserrat" panose="00000500000000000000" pitchFamily="2" charset="0"/>
              </a:rPr>
              <a:t>fail to take account of the concept of the time value of money </a:t>
            </a:r>
            <a:r>
              <a:rPr lang="en-US" dirty="0">
                <a:solidFill>
                  <a:schemeClr val="tx2"/>
                </a:solidFill>
                <a:latin typeface="Montserrat" panose="00000500000000000000" pitchFamily="2" charset="0"/>
              </a:rPr>
              <a:t>(TVM).</a:t>
            </a:r>
          </a:p>
          <a:p>
            <a:pPr>
              <a:lnSpc>
                <a:spcPct val="100000"/>
              </a:lnSpc>
              <a:spcBef>
                <a:spcPts val="1200"/>
              </a:spcBef>
              <a:spcAft>
                <a:spcPts val="1200"/>
              </a:spcAft>
            </a:pPr>
            <a:r>
              <a:rPr lang="en-US" b="1" dirty="0">
                <a:solidFill>
                  <a:schemeClr val="tx2"/>
                </a:solidFill>
                <a:latin typeface="Montserrat" panose="00000500000000000000" pitchFamily="2" charset="0"/>
              </a:rPr>
              <a:t>Money arriving in the future is invariably worth less than today’s value </a:t>
            </a:r>
            <a:r>
              <a:rPr lang="en-US" dirty="0">
                <a:solidFill>
                  <a:schemeClr val="tx2"/>
                </a:solidFill>
                <a:latin typeface="Montserrat" panose="00000500000000000000" pitchFamily="2" charset="0"/>
              </a:rPr>
              <a:t>because of various risks including:</a:t>
            </a:r>
          </a:p>
          <a:p>
            <a:pPr marL="533400" indent="-261938">
              <a:lnSpc>
                <a:spcPct val="100000"/>
              </a:lnSpc>
              <a:spcBef>
                <a:spcPts val="1200"/>
              </a:spcBef>
              <a:spcAft>
                <a:spcPts val="1200"/>
              </a:spcAft>
              <a:buFont typeface="Arial" panose="020B0604020202020204" pitchFamily="34" charset="0"/>
              <a:buChar char="•"/>
            </a:pPr>
            <a:r>
              <a:rPr lang="en-US" dirty="0">
                <a:solidFill>
                  <a:schemeClr val="tx2"/>
                </a:solidFill>
                <a:latin typeface="Montserrat" panose="00000500000000000000" pitchFamily="2" charset="0"/>
              </a:rPr>
              <a:t>Investors not having immediate access to their money</a:t>
            </a:r>
          </a:p>
          <a:p>
            <a:pPr marL="533400" indent="-261938">
              <a:lnSpc>
                <a:spcPct val="100000"/>
              </a:lnSpc>
              <a:spcBef>
                <a:spcPts val="1200"/>
              </a:spcBef>
              <a:spcAft>
                <a:spcPts val="1200"/>
              </a:spcAft>
              <a:buFont typeface="Arial" panose="020B0604020202020204" pitchFamily="34" charset="0"/>
              <a:buChar char="•"/>
            </a:pPr>
            <a:r>
              <a:rPr lang="en-US" dirty="0">
                <a:solidFill>
                  <a:schemeClr val="tx2"/>
                </a:solidFill>
                <a:latin typeface="Montserrat" panose="00000500000000000000" pitchFamily="2" charset="0"/>
              </a:rPr>
              <a:t>Inflation: loss of buying power</a:t>
            </a:r>
          </a:p>
          <a:p>
            <a:pPr marL="533400" indent="-261938">
              <a:lnSpc>
                <a:spcPct val="100000"/>
              </a:lnSpc>
              <a:spcBef>
                <a:spcPts val="1200"/>
              </a:spcBef>
              <a:spcAft>
                <a:spcPts val="1200"/>
              </a:spcAft>
              <a:buFont typeface="Arial" panose="020B0604020202020204" pitchFamily="34" charset="0"/>
              <a:buChar char="•"/>
            </a:pPr>
            <a:r>
              <a:rPr lang="en-US" dirty="0">
                <a:solidFill>
                  <a:schemeClr val="tx2"/>
                </a:solidFill>
                <a:latin typeface="Montserrat" panose="00000500000000000000" pitchFamily="2" charset="0"/>
              </a:rPr>
              <a:t>General risk: time increases risk; for example, what if the organisation became insolvent? What if there was a major financial crisis?</a:t>
            </a:r>
          </a:p>
          <a:p>
            <a:endParaRPr lang="en-GB" dirty="0">
              <a:solidFill>
                <a:schemeClr val="tx2"/>
              </a:solidFill>
              <a:latin typeface="Montserrat" panose="00000500000000000000" pitchFamily="2" charset="0"/>
              <a:cs typeface="Arial" panose="020B0604020202020204" pitchFamily="34" charset="0"/>
            </a:endParaRPr>
          </a:p>
          <a:p>
            <a:endParaRPr lang="en-GB" dirty="0">
              <a:solidFill>
                <a:schemeClr val="tx2"/>
              </a:solidFill>
              <a:latin typeface="Montserrat" panose="00000500000000000000" pitchFamily="2" charset="0"/>
            </a:endParaRPr>
          </a:p>
        </p:txBody>
      </p:sp>
    </p:spTree>
    <p:extLst>
      <p:ext uri="{BB962C8B-B14F-4D97-AF65-F5344CB8AC3E}">
        <p14:creationId xmlns:p14="http://schemas.microsoft.com/office/powerpoint/2010/main" val="2650963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1AE2D-6BD0-99FA-3F5D-A0BF622F7C9B}"/>
              </a:ext>
            </a:extLst>
          </p:cNvPr>
          <p:cNvSpPr>
            <a:spLocks noGrp="1"/>
          </p:cNvSpPr>
          <p:nvPr>
            <p:ph type="ctrTitle"/>
          </p:nvPr>
        </p:nvSpPr>
        <p:spPr>
          <a:xfrm>
            <a:off x="1129728" y="125880"/>
            <a:ext cx="9129422" cy="978729"/>
          </a:xfrm>
          <a:noFill/>
        </p:spPr>
        <p:txBody>
          <a:bodyPr/>
          <a:lstStyle/>
          <a:p>
            <a:r>
              <a:rPr lang="en-US" dirty="0">
                <a:solidFill>
                  <a:schemeClr val="tx2"/>
                </a:solidFill>
              </a:rPr>
              <a:t>Discounted Cash Flow Techniques (DCF): </a:t>
            </a:r>
            <a:br>
              <a:rPr lang="en-US" dirty="0">
                <a:solidFill>
                  <a:schemeClr val="tx2"/>
                </a:solidFill>
              </a:rPr>
            </a:br>
            <a:r>
              <a:rPr lang="en-US" dirty="0">
                <a:solidFill>
                  <a:schemeClr val="tx2"/>
                </a:solidFill>
              </a:rPr>
              <a:t>Net Present Value Method</a:t>
            </a:r>
            <a:endParaRPr lang="en-GB" dirty="0">
              <a:solidFill>
                <a:schemeClr val="tx2"/>
              </a:solidFill>
            </a:endParaRPr>
          </a:p>
        </p:txBody>
      </p:sp>
      <p:sp>
        <p:nvSpPr>
          <p:cNvPr id="7" name="TextBox 6">
            <a:extLst>
              <a:ext uri="{FF2B5EF4-FFF2-40B4-BE49-F238E27FC236}">
                <a16:creationId xmlns:a16="http://schemas.microsoft.com/office/drawing/2014/main" id="{354DADC4-C0DB-0A59-A18A-8DEA600163C5}"/>
              </a:ext>
            </a:extLst>
          </p:cNvPr>
          <p:cNvSpPr txBox="1"/>
          <p:nvPr/>
        </p:nvSpPr>
        <p:spPr>
          <a:xfrm>
            <a:off x="1225183" y="1104609"/>
            <a:ext cx="9168331" cy="5755422"/>
          </a:xfrm>
          <a:prstGeom prst="rect">
            <a:avLst/>
          </a:prstGeom>
          <a:noFill/>
          <a:ln>
            <a:noFill/>
          </a:ln>
        </p:spPr>
        <p:txBody>
          <a:bodyPr wrap="square">
            <a:spAutoFit/>
          </a:bodyPr>
          <a:lstStyle/>
          <a:p>
            <a:pPr marL="342900" indent="-342900">
              <a:buFont typeface="Arial" panose="020B0604020202020204" pitchFamily="34" charset="0"/>
              <a:buChar char="•"/>
            </a:pP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r>
              <a:rPr lang="en-US" sz="2000" dirty="0">
                <a:solidFill>
                  <a:schemeClr val="tx2"/>
                </a:solidFill>
                <a:latin typeface="Montserrat" panose="00000500000000000000" pitchFamily="2" charset="0"/>
                <a:cs typeface="Arial" panose="020B0604020202020204" pitchFamily="34" charset="0"/>
              </a:rPr>
              <a:t>DCF incorporates the principle of TVM by discounting the future expected cash flows in investment projects. </a:t>
            </a: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cs typeface="Arial" panose="020B0604020202020204" pitchFamily="34" charset="0"/>
              </a:rPr>
              <a:t>Suppose that we are thinking of investing some money in a bank, perhaps saving for a ‘rainy day’. </a:t>
            </a:r>
          </a:p>
          <a:p>
            <a:pPr marL="342900" indent="-342900">
              <a:buFont typeface="Arial" panose="020B0604020202020204" pitchFamily="34" charset="0"/>
              <a:buChar char="•"/>
            </a:pP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cs typeface="Arial" panose="020B0604020202020204" pitchFamily="34" charset="0"/>
              </a:rPr>
              <a:t>We will want compensation for being deprived of our money, for the exposure to risk (what if the bank went into liquidation, for example?) and inflation.</a:t>
            </a:r>
          </a:p>
          <a:p>
            <a:pPr marL="342900" indent="-342900">
              <a:buFont typeface="Arial" panose="020B0604020202020204" pitchFamily="34" charset="0"/>
              <a:buChar char="•"/>
            </a:pP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cs typeface="Arial" panose="020B0604020202020204" pitchFamily="34" charset="0"/>
              </a:rPr>
              <a:t>We all have different perceptions of risks which leads to us requiring different rates of interest to feel fully compensated. In practice, savers cannot dictate interest rates; it is invariably a take it or leave it situation. </a:t>
            </a:r>
          </a:p>
          <a:p>
            <a:pPr marL="342900" indent="-342900">
              <a:buFont typeface="Arial" panose="020B0604020202020204" pitchFamily="34" charset="0"/>
              <a:buChar char="•"/>
            </a:pPr>
            <a:endParaRPr lang="en-GB" sz="2000" dirty="0">
              <a:solidFill>
                <a:schemeClr val="tx2"/>
              </a:solidFill>
              <a:latin typeface="Montserrat" panose="00000500000000000000" pitchFamily="2" charset="0"/>
              <a:cs typeface="Arial" panose="020B0604020202020204" pitchFamily="34"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cs typeface="Arial" panose="020B0604020202020204" pitchFamily="34" charset="0"/>
              </a:rPr>
              <a:t>Assuming we do accept the interest/compensation on offer, then we will enjoy the principle of compounding.</a:t>
            </a:r>
          </a:p>
        </p:txBody>
      </p:sp>
    </p:spTree>
    <p:extLst>
      <p:ext uri="{BB962C8B-B14F-4D97-AF65-F5344CB8AC3E}">
        <p14:creationId xmlns:p14="http://schemas.microsoft.com/office/powerpoint/2010/main" val="2480894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7621-3713-E5A9-F530-936BA63C7402}"/>
              </a:ext>
            </a:extLst>
          </p:cNvPr>
          <p:cNvSpPr>
            <a:spLocks noGrp="1"/>
          </p:cNvSpPr>
          <p:nvPr>
            <p:ph type="ctrTitle"/>
          </p:nvPr>
        </p:nvSpPr>
        <p:spPr>
          <a:xfrm>
            <a:off x="1224281" y="701484"/>
            <a:ext cx="5315879" cy="535531"/>
          </a:xfrm>
          <a:noFill/>
        </p:spPr>
        <p:txBody>
          <a:bodyPr/>
          <a:lstStyle/>
          <a:p>
            <a:r>
              <a:rPr lang="en-GB" dirty="0">
                <a:solidFill>
                  <a:schemeClr val="tx2"/>
                </a:solidFill>
              </a:rPr>
              <a:t>Mathematical approach​</a:t>
            </a:r>
          </a:p>
        </p:txBody>
      </p:sp>
      <p:sp>
        <p:nvSpPr>
          <p:cNvPr id="3" name="Subtitle 2">
            <a:extLst>
              <a:ext uri="{FF2B5EF4-FFF2-40B4-BE49-F238E27FC236}">
                <a16:creationId xmlns:a16="http://schemas.microsoft.com/office/drawing/2014/main" id="{0A6F2BC3-64D0-AD53-3419-7139CDCCC277}"/>
              </a:ext>
            </a:extLst>
          </p:cNvPr>
          <p:cNvSpPr>
            <a:spLocks noGrp="1"/>
          </p:cNvSpPr>
          <p:nvPr>
            <p:ph type="subTitle" idx="1"/>
          </p:nvPr>
        </p:nvSpPr>
        <p:spPr>
          <a:xfrm>
            <a:off x="1224281" y="1202278"/>
            <a:ext cx="9113251" cy="4331970"/>
          </a:xfrm>
        </p:spPr>
        <p:txBody>
          <a:bodyPr/>
          <a:lstStyle/>
          <a:p>
            <a:endParaRPr lang="en-US" dirty="0">
              <a:solidFill>
                <a:schemeClr val="tx2"/>
              </a:solidFill>
            </a:endParaRPr>
          </a:p>
          <a:p>
            <a:r>
              <a:rPr lang="en-US" dirty="0">
                <a:solidFill>
                  <a:schemeClr val="tx2"/>
                </a:solidFill>
              </a:rPr>
              <a:t>A sum of £10 is deposited in a bank account that pays 12 per cent per annum compound interest. How much will be in the account at the end of 5 years?</a:t>
            </a:r>
          </a:p>
          <a:p>
            <a:r>
              <a:rPr lang="en-US" dirty="0">
                <a:solidFill>
                  <a:schemeClr val="tx2"/>
                </a:solidFill>
              </a:rPr>
              <a:t>The calculation is as follows using the principle of compounding:</a:t>
            </a:r>
          </a:p>
          <a:p>
            <a:endParaRPr lang="en-US" dirty="0">
              <a:solidFill>
                <a:schemeClr val="tx2"/>
              </a:solidFill>
            </a:endParaRPr>
          </a:p>
          <a:p>
            <a:r>
              <a:rPr lang="en-US" dirty="0">
                <a:solidFill>
                  <a:schemeClr val="tx2"/>
                </a:solidFill>
              </a:rPr>
              <a:t>£10 x 1.12 x 1.12 x 1.12 x 1.12 x 1.12, which is the same as:</a:t>
            </a:r>
          </a:p>
          <a:p>
            <a:r>
              <a:rPr lang="en-US" dirty="0">
                <a:solidFill>
                  <a:schemeClr val="tx2"/>
                </a:solidFill>
              </a:rPr>
              <a:t>£10 x (1.12)</a:t>
            </a:r>
            <a:r>
              <a:rPr lang="en-US" baseline="30000" dirty="0">
                <a:solidFill>
                  <a:schemeClr val="tx2"/>
                </a:solidFill>
              </a:rPr>
              <a:t>5   </a:t>
            </a:r>
          </a:p>
          <a:p>
            <a:endParaRPr lang="en-US" baseline="30000" dirty="0">
              <a:solidFill>
                <a:schemeClr val="tx2"/>
              </a:solidFill>
            </a:endParaRPr>
          </a:p>
          <a:p>
            <a:r>
              <a:rPr lang="en-US" dirty="0">
                <a:solidFill>
                  <a:schemeClr val="tx2"/>
                </a:solidFill>
              </a:rPr>
              <a:t>i.e., for 5 years ]</a:t>
            </a:r>
          </a:p>
          <a:p>
            <a:endParaRPr lang="en-US" baseline="30000" dirty="0">
              <a:solidFill>
                <a:schemeClr val="tx2"/>
              </a:solidFill>
            </a:endParaRPr>
          </a:p>
          <a:p>
            <a:r>
              <a:rPr lang="en-US" dirty="0">
                <a:solidFill>
                  <a:schemeClr val="tx2"/>
                </a:solidFill>
              </a:rPr>
              <a:t>£10 x 1.762 = £17.62</a:t>
            </a: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GB" dirty="0">
              <a:solidFill>
                <a:schemeClr val="tx2"/>
              </a:solidFill>
            </a:endParaRPr>
          </a:p>
        </p:txBody>
      </p:sp>
      <p:sp>
        <p:nvSpPr>
          <p:cNvPr id="6" name="TextBox 5">
            <a:extLst>
              <a:ext uri="{FF2B5EF4-FFF2-40B4-BE49-F238E27FC236}">
                <a16:creationId xmlns:a16="http://schemas.microsoft.com/office/drawing/2014/main" id="{DD348ABC-2B24-DD5E-BE5E-2580BA72BA61}"/>
              </a:ext>
            </a:extLst>
          </p:cNvPr>
          <p:cNvSpPr txBox="1"/>
          <p:nvPr/>
        </p:nvSpPr>
        <p:spPr>
          <a:xfrm>
            <a:off x="8145517" y="4137688"/>
            <a:ext cx="3880379" cy="1323439"/>
          </a:xfrm>
          <a:prstGeom prst="rect">
            <a:avLst/>
          </a:prstGeom>
          <a:noFill/>
        </p:spPr>
        <p:txBody>
          <a:bodyPr wrap="square">
            <a:spAutoFit/>
          </a:bodyPr>
          <a:lstStyle/>
          <a:p>
            <a:r>
              <a:rPr lang="en-GB" sz="2000" b="1" dirty="0">
                <a:solidFill>
                  <a:schemeClr val="tx2"/>
                </a:solidFill>
                <a:latin typeface="Montserrat" panose="00000500000000000000" pitchFamily="2" charset="0"/>
              </a:rPr>
              <a:t>Mathematical Approach  is only for the knowledge but will not be asked during the exam/assessment</a:t>
            </a:r>
          </a:p>
        </p:txBody>
      </p:sp>
      <p:pic>
        <p:nvPicPr>
          <p:cNvPr id="7" name="Graphic 6" descr="Information with solid fill">
            <a:extLst>
              <a:ext uri="{FF2B5EF4-FFF2-40B4-BE49-F238E27FC236}">
                <a16:creationId xmlns:a16="http://schemas.microsoft.com/office/drawing/2014/main" id="{CCF7FA54-6330-814B-CA2C-3D44F52EF2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782149" y="3223288"/>
            <a:ext cx="914400" cy="914400"/>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DEE0E43A-564D-6704-797A-CE557E357CAF}"/>
                  </a:ext>
                </a:extLst>
              </p14:cNvPr>
              <p14:cNvContentPartPr/>
              <p14:nvPr/>
            </p14:nvContentPartPr>
            <p14:xfrm>
              <a:off x="4097547" y="4313207"/>
              <a:ext cx="14994" cy="292020"/>
            </p14:xfrm>
          </p:contentPart>
        </mc:Choice>
        <mc:Fallback xmlns="">
          <p:pic>
            <p:nvPicPr>
              <p:cNvPr id="4" name="Ink 3">
                <a:extLst>
                  <a:ext uri="{FF2B5EF4-FFF2-40B4-BE49-F238E27FC236}">
                    <a16:creationId xmlns:a16="http://schemas.microsoft.com/office/drawing/2014/main" id="{DEE0E43A-564D-6704-797A-CE557E357CAF}"/>
                  </a:ext>
                </a:extLst>
              </p:cNvPr>
              <p:cNvPicPr/>
              <p:nvPr/>
            </p:nvPicPr>
            <p:blipFill>
              <a:blip r:embed="rId5"/>
              <a:stretch>
                <a:fillRect/>
              </a:stretch>
            </p:blipFill>
            <p:spPr>
              <a:xfrm>
                <a:off x="4080461" y="4295225"/>
                <a:ext cx="49515" cy="32762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277B4A7D-3928-2CD5-7979-B53A7C5A3E22}"/>
                  </a:ext>
                </a:extLst>
              </p14:cNvPr>
              <p14:cNvContentPartPr/>
              <p14:nvPr/>
            </p14:nvContentPartPr>
            <p14:xfrm>
              <a:off x="4011283" y="4222166"/>
              <a:ext cx="354286" cy="33531"/>
            </p14:xfrm>
          </p:contentPart>
        </mc:Choice>
        <mc:Fallback xmlns="">
          <p:pic>
            <p:nvPicPr>
              <p:cNvPr id="5" name="Ink 4">
                <a:extLst>
                  <a:ext uri="{FF2B5EF4-FFF2-40B4-BE49-F238E27FC236}">
                    <a16:creationId xmlns:a16="http://schemas.microsoft.com/office/drawing/2014/main" id="{277B4A7D-3928-2CD5-7979-B53A7C5A3E22}"/>
                  </a:ext>
                </a:extLst>
              </p:cNvPr>
              <p:cNvPicPr/>
              <p:nvPr/>
            </p:nvPicPr>
            <p:blipFill>
              <a:blip r:embed="rId7"/>
              <a:stretch>
                <a:fillRect/>
              </a:stretch>
            </p:blipFill>
            <p:spPr>
              <a:xfrm>
                <a:off x="3993659" y="4204687"/>
                <a:ext cx="389894" cy="6884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14A937D0-C96B-AD5F-08F1-93A8E5B7E3C8}"/>
                  </a:ext>
                </a:extLst>
              </p14:cNvPr>
              <p14:cNvContentPartPr/>
              <p14:nvPr/>
            </p14:nvContentPartPr>
            <p14:xfrm>
              <a:off x="3953773" y="4442037"/>
              <a:ext cx="273083" cy="43698"/>
            </p14:xfrm>
          </p:contentPart>
        </mc:Choice>
        <mc:Fallback xmlns="">
          <p:pic>
            <p:nvPicPr>
              <p:cNvPr id="8" name="Ink 7">
                <a:extLst>
                  <a:ext uri="{FF2B5EF4-FFF2-40B4-BE49-F238E27FC236}">
                    <a16:creationId xmlns:a16="http://schemas.microsoft.com/office/drawing/2014/main" id="{14A937D0-C96B-AD5F-08F1-93A8E5B7E3C8}"/>
                  </a:ext>
                </a:extLst>
              </p:cNvPr>
              <p:cNvPicPr/>
              <p:nvPr/>
            </p:nvPicPr>
            <p:blipFill>
              <a:blip r:embed="rId9"/>
              <a:stretch>
                <a:fillRect/>
              </a:stretch>
            </p:blipFill>
            <p:spPr>
              <a:xfrm>
                <a:off x="3935807" y="4424128"/>
                <a:ext cx="308656" cy="79158"/>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8B062024-56DC-0665-576D-5F48DF1E05F0}"/>
                  </a:ext>
                </a:extLst>
              </p14:cNvPr>
              <p14:cNvContentPartPr/>
              <p14:nvPr/>
            </p14:nvContentPartPr>
            <p14:xfrm>
              <a:off x="4270075" y="4330754"/>
              <a:ext cx="204251" cy="231839"/>
            </p14:xfrm>
          </p:contentPart>
        </mc:Choice>
        <mc:Fallback xmlns="">
          <p:pic>
            <p:nvPicPr>
              <p:cNvPr id="9" name="Ink 8">
                <a:extLst>
                  <a:ext uri="{FF2B5EF4-FFF2-40B4-BE49-F238E27FC236}">
                    <a16:creationId xmlns:a16="http://schemas.microsoft.com/office/drawing/2014/main" id="{8B062024-56DC-0665-576D-5F48DF1E05F0}"/>
                  </a:ext>
                </a:extLst>
              </p:cNvPr>
              <p:cNvPicPr/>
              <p:nvPr/>
            </p:nvPicPr>
            <p:blipFill>
              <a:blip r:embed="rId11"/>
              <a:stretch>
                <a:fillRect/>
              </a:stretch>
            </p:blipFill>
            <p:spPr>
              <a:xfrm>
                <a:off x="4252095" y="4313141"/>
                <a:ext cx="239851" cy="267424"/>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03DAFB22-83C3-BEAE-E39F-81352CB0B0D7}"/>
                  </a:ext>
                </a:extLst>
              </p14:cNvPr>
              <p14:cNvContentPartPr/>
              <p14:nvPr/>
            </p14:nvContentPartPr>
            <p14:xfrm>
              <a:off x="4701396" y="4342128"/>
              <a:ext cx="156606" cy="42966"/>
            </p14:xfrm>
          </p:contentPart>
        </mc:Choice>
        <mc:Fallback xmlns="">
          <p:pic>
            <p:nvPicPr>
              <p:cNvPr id="10" name="Ink 9">
                <a:extLst>
                  <a:ext uri="{FF2B5EF4-FFF2-40B4-BE49-F238E27FC236}">
                    <a16:creationId xmlns:a16="http://schemas.microsoft.com/office/drawing/2014/main" id="{03DAFB22-83C3-BEAE-E39F-81352CB0B0D7}"/>
                  </a:ext>
                </a:extLst>
              </p:cNvPr>
              <p:cNvPicPr/>
              <p:nvPr/>
            </p:nvPicPr>
            <p:blipFill>
              <a:blip r:embed="rId13"/>
              <a:stretch>
                <a:fillRect/>
              </a:stretch>
            </p:blipFill>
            <p:spPr>
              <a:xfrm>
                <a:off x="4683796" y="4324225"/>
                <a:ext cx="192166" cy="78413"/>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292111DE-65CE-695C-8D2B-BC0925A47FE9}"/>
                  </a:ext>
                </a:extLst>
              </p14:cNvPr>
              <p14:cNvContentPartPr/>
              <p14:nvPr/>
            </p14:nvContentPartPr>
            <p14:xfrm>
              <a:off x="4787660" y="4385094"/>
              <a:ext cx="67801" cy="14377"/>
            </p14:xfrm>
          </p:contentPart>
        </mc:Choice>
        <mc:Fallback xmlns="">
          <p:pic>
            <p:nvPicPr>
              <p:cNvPr id="11" name="Ink 10">
                <a:extLst>
                  <a:ext uri="{FF2B5EF4-FFF2-40B4-BE49-F238E27FC236}">
                    <a16:creationId xmlns:a16="http://schemas.microsoft.com/office/drawing/2014/main" id="{292111DE-65CE-695C-8D2B-BC0925A47FE9}"/>
                  </a:ext>
                </a:extLst>
              </p:cNvPr>
              <p:cNvPicPr/>
              <p:nvPr/>
            </p:nvPicPr>
            <p:blipFill>
              <a:blip r:embed="rId15"/>
              <a:stretch>
                <a:fillRect/>
              </a:stretch>
            </p:blipFill>
            <p:spPr>
              <a:xfrm>
                <a:off x="4770082" y="3680621"/>
                <a:ext cx="103316"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2" name="Ink 11">
                <a:extLst>
                  <a:ext uri="{FF2B5EF4-FFF2-40B4-BE49-F238E27FC236}">
                    <a16:creationId xmlns:a16="http://schemas.microsoft.com/office/drawing/2014/main" id="{6A6131EC-71D8-AD3C-CA4A-839C53DF4922}"/>
                  </a:ext>
                </a:extLst>
              </p14:cNvPr>
              <p14:cNvContentPartPr/>
              <p14:nvPr/>
            </p14:nvContentPartPr>
            <p14:xfrm>
              <a:off x="5161471" y="4370716"/>
              <a:ext cx="23791" cy="177707"/>
            </p14:xfrm>
          </p:contentPart>
        </mc:Choice>
        <mc:Fallback xmlns="">
          <p:pic>
            <p:nvPicPr>
              <p:cNvPr id="12" name="Ink 11">
                <a:extLst>
                  <a:ext uri="{FF2B5EF4-FFF2-40B4-BE49-F238E27FC236}">
                    <a16:creationId xmlns:a16="http://schemas.microsoft.com/office/drawing/2014/main" id="{6A6131EC-71D8-AD3C-CA4A-839C53DF4922}"/>
                  </a:ext>
                </a:extLst>
              </p:cNvPr>
              <p:cNvPicPr/>
              <p:nvPr/>
            </p:nvPicPr>
            <p:blipFill>
              <a:blip r:embed="rId17"/>
              <a:stretch>
                <a:fillRect/>
              </a:stretch>
            </p:blipFill>
            <p:spPr>
              <a:xfrm>
                <a:off x="5144072" y="4352766"/>
                <a:ext cx="58945" cy="213248"/>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3" name="Ink 12">
                <a:extLst>
                  <a:ext uri="{FF2B5EF4-FFF2-40B4-BE49-F238E27FC236}">
                    <a16:creationId xmlns:a16="http://schemas.microsoft.com/office/drawing/2014/main" id="{9ABD5B7F-0EA4-1212-003C-F8DF577F72F5}"/>
                  </a:ext>
                </a:extLst>
              </p14:cNvPr>
              <p14:cNvContentPartPr/>
              <p14:nvPr/>
            </p14:nvContentPartPr>
            <p14:xfrm>
              <a:off x="5118339" y="4239678"/>
              <a:ext cx="159828" cy="192681"/>
            </p14:xfrm>
          </p:contentPart>
        </mc:Choice>
        <mc:Fallback xmlns="">
          <p:pic>
            <p:nvPicPr>
              <p:cNvPr id="13" name="Ink 12">
                <a:extLst>
                  <a:ext uri="{FF2B5EF4-FFF2-40B4-BE49-F238E27FC236}">
                    <a16:creationId xmlns:a16="http://schemas.microsoft.com/office/drawing/2014/main" id="{9ABD5B7F-0EA4-1212-003C-F8DF577F72F5}"/>
                  </a:ext>
                </a:extLst>
              </p:cNvPr>
              <p:cNvPicPr/>
              <p:nvPr/>
            </p:nvPicPr>
            <p:blipFill>
              <a:blip r:embed="rId19"/>
              <a:stretch>
                <a:fillRect/>
              </a:stretch>
            </p:blipFill>
            <p:spPr>
              <a:xfrm>
                <a:off x="5100381" y="4222064"/>
                <a:ext cx="195385" cy="228269"/>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4" name="Ink 13">
                <a:extLst>
                  <a:ext uri="{FF2B5EF4-FFF2-40B4-BE49-F238E27FC236}">
                    <a16:creationId xmlns:a16="http://schemas.microsoft.com/office/drawing/2014/main" id="{5BB51859-2473-D706-DB5B-BA63EB067587}"/>
                  </a:ext>
                </a:extLst>
              </p14:cNvPr>
              <p14:cNvContentPartPr/>
              <p14:nvPr/>
            </p14:nvContentPartPr>
            <p14:xfrm>
              <a:off x="5305245" y="4271556"/>
              <a:ext cx="144340" cy="134740"/>
            </p14:xfrm>
          </p:contentPart>
        </mc:Choice>
        <mc:Fallback xmlns="">
          <p:pic>
            <p:nvPicPr>
              <p:cNvPr id="14" name="Ink 13">
                <a:extLst>
                  <a:ext uri="{FF2B5EF4-FFF2-40B4-BE49-F238E27FC236}">
                    <a16:creationId xmlns:a16="http://schemas.microsoft.com/office/drawing/2014/main" id="{5BB51859-2473-D706-DB5B-BA63EB067587}"/>
                  </a:ext>
                </a:extLst>
              </p:cNvPr>
              <p:cNvPicPr/>
              <p:nvPr/>
            </p:nvPicPr>
            <p:blipFill>
              <a:blip r:embed="rId21"/>
              <a:stretch>
                <a:fillRect/>
              </a:stretch>
            </p:blipFill>
            <p:spPr>
              <a:xfrm>
                <a:off x="5287292" y="4253950"/>
                <a:ext cx="179886" cy="170311"/>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5" name="Ink 14">
                <a:extLst>
                  <a:ext uri="{FF2B5EF4-FFF2-40B4-BE49-F238E27FC236}">
                    <a16:creationId xmlns:a16="http://schemas.microsoft.com/office/drawing/2014/main" id="{2164AB05-3ECE-A5DC-5131-80C8C730F0F8}"/>
                  </a:ext>
                </a:extLst>
              </p14:cNvPr>
              <p14:cNvContentPartPr/>
              <p14:nvPr/>
            </p14:nvContentPartPr>
            <p14:xfrm>
              <a:off x="5635924" y="4212565"/>
              <a:ext cx="245197" cy="14377"/>
            </p14:xfrm>
          </p:contentPart>
        </mc:Choice>
        <mc:Fallback xmlns="">
          <p:pic>
            <p:nvPicPr>
              <p:cNvPr id="15" name="Ink 14">
                <a:extLst>
                  <a:ext uri="{FF2B5EF4-FFF2-40B4-BE49-F238E27FC236}">
                    <a16:creationId xmlns:a16="http://schemas.microsoft.com/office/drawing/2014/main" id="{2164AB05-3ECE-A5DC-5131-80C8C730F0F8}"/>
                  </a:ext>
                </a:extLst>
              </p:cNvPr>
              <p:cNvPicPr/>
              <p:nvPr/>
            </p:nvPicPr>
            <p:blipFill>
              <a:blip r:embed="rId23"/>
              <a:stretch>
                <a:fillRect/>
              </a:stretch>
            </p:blipFill>
            <p:spPr>
              <a:xfrm>
                <a:off x="5618307" y="4193137"/>
                <a:ext cx="280790" cy="52845"/>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6" name="Ink 15">
                <a:extLst>
                  <a:ext uri="{FF2B5EF4-FFF2-40B4-BE49-F238E27FC236}">
                    <a16:creationId xmlns:a16="http://schemas.microsoft.com/office/drawing/2014/main" id="{94B2E02D-0501-3975-D66B-F54D96B42D39}"/>
                  </a:ext>
                </a:extLst>
              </p14:cNvPr>
              <p14:cNvContentPartPr/>
              <p14:nvPr/>
            </p14:nvContentPartPr>
            <p14:xfrm>
              <a:off x="5727545" y="4180560"/>
              <a:ext cx="66529" cy="173830"/>
            </p14:xfrm>
          </p:contentPart>
        </mc:Choice>
        <mc:Fallback xmlns="">
          <p:pic>
            <p:nvPicPr>
              <p:cNvPr id="16" name="Ink 15">
                <a:extLst>
                  <a:ext uri="{FF2B5EF4-FFF2-40B4-BE49-F238E27FC236}">
                    <a16:creationId xmlns:a16="http://schemas.microsoft.com/office/drawing/2014/main" id="{94B2E02D-0501-3975-D66B-F54D96B42D39}"/>
                  </a:ext>
                </a:extLst>
              </p:cNvPr>
              <p:cNvPicPr/>
              <p:nvPr/>
            </p:nvPicPr>
            <p:blipFill>
              <a:blip r:embed="rId25"/>
              <a:stretch>
                <a:fillRect/>
              </a:stretch>
            </p:blipFill>
            <p:spPr>
              <a:xfrm>
                <a:off x="5709661" y="4162602"/>
                <a:ext cx="101940" cy="209386"/>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7" name="Ink 16">
                <a:extLst>
                  <a:ext uri="{FF2B5EF4-FFF2-40B4-BE49-F238E27FC236}">
                    <a16:creationId xmlns:a16="http://schemas.microsoft.com/office/drawing/2014/main" id="{E4EFE190-46EA-A104-6122-1860D3295C1D}"/>
                  </a:ext>
                </a:extLst>
              </p14:cNvPr>
              <p14:cNvContentPartPr/>
              <p14:nvPr/>
            </p14:nvContentPartPr>
            <p14:xfrm>
              <a:off x="5956152" y="3982528"/>
              <a:ext cx="255213" cy="375690"/>
            </p14:xfrm>
          </p:contentPart>
        </mc:Choice>
        <mc:Fallback xmlns="">
          <p:pic>
            <p:nvPicPr>
              <p:cNvPr id="17" name="Ink 16">
                <a:extLst>
                  <a:ext uri="{FF2B5EF4-FFF2-40B4-BE49-F238E27FC236}">
                    <a16:creationId xmlns:a16="http://schemas.microsoft.com/office/drawing/2014/main" id="{E4EFE190-46EA-A104-6122-1860D3295C1D}"/>
                  </a:ext>
                </a:extLst>
              </p:cNvPr>
              <p:cNvPicPr/>
              <p:nvPr/>
            </p:nvPicPr>
            <p:blipFill>
              <a:blip r:embed="rId27"/>
              <a:stretch>
                <a:fillRect/>
              </a:stretch>
            </p:blipFill>
            <p:spPr>
              <a:xfrm>
                <a:off x="5938539" y="3964912"/>
                <a:ext cx="290799" cy="411282"/>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18" name="Ink 17">
                <a:extLst>
                  <a:ext uri="{FF2B5EF4-FFF2-40B4-BE49-F238E27FC236}">
                    <a16:creationId xmlns:a16="http://schemas.microsoft.com/office/drawing/2014/main" id="{4C18320B-1D5A-78D4-284E-D5AE710716D1}"/>
                  </a:ext>
                </a:extLst>
              </p14:cNvPr>
              <p14:cNvContentPartPr/>
              <p14:nvPr/>
            </p14:nvContentPartPr>
            <p14:xfrm>
              <a:off x="6199723" y="4097546"/>
              <a:ext cx="42952" cy="155159"/>
            </p14:xfrm>
          </p:contentPart>
        </mc:Choice>
        <mc:Fallback xmlns="">
          <p:pic>
            <p:nvPicPr>
              <p:cNvPr id="18" name="Ink 17">
                <a:extLst>
                  <a:ext uri="{FF2B5EF4-FFF2-40B4-BE49-F238E27FC236}">
                    <a16:creationId xmlns:a16="http://schemas.microsoft.com/office/drawing/2014/main" id="{4C18320B-1D5A-78D4-284E-D5AE710716D1}"/>
                  </a:ext>
                </a:extLst>
              </p:cNvPr>
              <p:cNvPicPr/>
              <p:nvPr/>
            </p:nvPicPr>
            <p:blipFill>
              <a:blip r:embed="rId29"/>
              <a:stretch>
                <a:fillRect/>
              </a:stretch>
            </p:blipFill>
            <p:spPr>
              <a:xfrm>
                <a:off x="6181826" y="4079588"/>
                <a:ext cx="78387" cy="190716"/>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19" name="Ink 18">
                <a:extLst>
                  <a:ext uri="{FF2B5EF4-FFF2-40B4-BE49-F238E27FC236}">
                    <a16:creationId xmlns:a16="http://schemas.microsoft.com/office/drawing/2014/main" id="{78F07812-2881-041A-F940-A7E8AA9CD8EF}"/>
                  </a:ext>
                </a:extLst>
              </p14:cNvPr>
              <p14:cNvContentPartPr/>
              <p14:nvPr/>
            </p14:nvContentPartPr>
            <p14:xfrm>
              <a:off x="6498565" y="3982528"/>
              <a:ext cx="105457" cy="151728"/>
            </p14:xfrm>
          </p:contentPart>
        </mc:Choice>
        <mc:Fallback xmlns="">
          <p:pic>
            <p:nvPicPr>
              <p:cNvPr id="19" name="Ink 18">
                <a:extLst>
                  <a:ext uri="{FF2B5EF4-FFF2-40B4-BE49-F238E27FC236}">
                    <a16:creationId xmlns:a16="http://schemas.microsoft.com/office/drawing/2014/main" id="{78F07812-2881-041A-F940-A7E8AA9CD8EF}"/>
                  </a:ext>
                </a:extLst>
              </p:cNvPr>
              <p:cNvPicPr/>
              <p:nvPr/>
            </p:nvPicPr>
            <p:blipFill>
              <a:blip r:embed="rId31"/>
              <a:stretch>
                <a:fillRect/>
              </a:stretch>
            </p:blipFill>
            <p:spPr>
              <a:xfrm>
                <a:off x="6480630" y="3964910"/>
                <a:ext cx="140968" cy="187323"/>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0" name="Ink 19">
                <a:extLst>
                  <a:ext uri="{FF2B5EF4-FFF2-40B4-BE49-F238E27FC236}">
                    <a16:creationId xmlns:a16="http://schemas.microsoft.com/office/drawing/2014/main" id="{7633A651-5A64-3BFC-D5E5-3F2581E14F77}"/>
                  </a:ext>
                </a:extLst>
              </p14:cNvPr>
              <p14:cNvContentPartPr/>
              <p14:nvPr/>
            </p14:nvContentPartPr>
            <p14:xfrm>
              <a:off x="6397924" y="4029546"/>
              <a:ext cx="144454" cy="53623"/>
            </p14:xfrm>
          </p:contentPart>
        </mc:Choice>
        <mc:Fallback xmlns="">
          <p:pic>
            <p:nvPicPr>
              <p:cNvPr id="20" name="Ink 19">
                <a:extLst>
                  <a:ext uri="{FF2B5EF4-FFF2-40B4-BE49-F238E27FC236}">
                    <a16:creationId xmlns:a16="http://schemas.microsoft.com/office/drawing/2014/main" id="{7633A651-5A64-3BFC-D5E5-3F2581E14F77}"/>
                  </a:ext>
                </a:extLst>
              </p:cNvPr>
              <p:cNvPicPr/>
              <p:nvPr/>
            </p:nvPicPr>
            <p:blipFill>
              <a:blip r:embed="rId33"/>
              <a:stretch>
                <a:fillRect/>
              </a:stretch>
            </p:blipFill>
            <p:spPr>
              <a:xfrm>
                <a:off x="6380316" y="4011672"/>
                <a:ext cx="180028" cy="89014"/>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1" name="Ink 20">
                <a:extLst>
                  <a:ext uri="{FF2B5EF4-FFF2-40B4-BE49-F238E27FC236}">
                    <a16:creationId xmlns:a16="http://schemas.microsoft.com/office/drawing/2014/main" id="{305DC3AE-45D1-CFD1-971B-2B20777EDA20}"/>
                  </a:ext>
                </a:extLst>
              </p14:cNvPr>
              <p14:cNvContentPartPr/>
              <p14:nvPr/>
            </p14:nvContentPartPr>
            <p14:xfrm>
              <a:off x="6742981" y="3964436"/>
              <a:ext cx="127766" cy="116182"/>
            </p14:xfrm>
          </p:contentPart>
        </mc:Choice>
        <mc:Fallback xmlns="">
          <p:pic>
            <p:nvPicPr>
              <p:cNvPr id="21" name="Ink 20">
                <a:extLst>
                  <a:ext uri="{FF2B5EF4-FFF2-40B4-BE49-F238E27FC236}">
                    <a16:creationId xmlns:a16="http://schemas.microsoft.com/office/drawing/2014/main" id="{305DC3AE-45D1-CFD1-971B-2B20777EDA20}"/>
                  </a:ext>
                </a:extLst>
              </p:cNvPr>
              <p:cNvPicPr/>
              <p:nvPr/>
            </p:nvPicPr>
            <p:blipFill>
              <a:blip r:embed="rId35"/>
              <a:stretch>
                <a:fillRect/>
              </a:stretch>
            </p:blipFill>
            <p:spPr>
              <a:xfrm>
                <a:off x="6725395" y="3946507"/>
                <a:ext cx="163296" cy="151682"/>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2" name="Ink 21">
                <a:extLst>
                  <a:ext uri="{FF2B5EF4-FFF2-40B4-BE49-F238E27FC236}">
                    <a16:creationId xmlns:a16="http://schemas.microsoft.com/office/drawing/2014/main" id="{52F5CE50-FF80-9857-3AC6-E11024855F6C}"/>
                  </a:ext>
                </a:extLst>
              </p14:cNvPr>
              <p14:cNvContentPartPr/>
              <p14:nvPr/>
            </p14:nvContentPartPr>
            <p14:xfrm>
              <a:off x="6886754" y="3810000"/>
              <a:ext cx="232385" cy="261220"/>
            </p14:xfrm>
          </p:contentPart>
        </mc:Choice>
        <mc:Fallback xmlns="">
          <p:pic>
            <p:nvPicPr>
              <p:cNvPr id="22" name="Ink 21">
                <a:extLst>
                  <a:ext uri="{FF2B5EF4-FFF2-40B4-BE49-F238E27FC236}">
                    <a16:creationId xmlns:a16="http://schemas.microsoft.com/office/drawing/2014/main" id="{52F5CE50-FF80-9857-3AC6-E11024855F6C}"/>
                  </a:ext>
                </a:extLst>
              </p:cNvPr>
              <p:cNvPicPr/>
              <p:nvPr/>
            </p:nvPicPr>
            <p:blipFill>
              <a:blip r:embed="rId37"/>
              <a:stretch>
                <a:fillRect/>
              </a:stretch>
            </p:blipFill>
            <p:spPr>
              <a:xfrm>
                <a:off x="6869155" y="3792034"/>
                <a:ext cx="267943" cy="296792"/>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3" name="Ink 22">
                <a:extLst>
                  <a:ext uri="{FF2B5EF4-FFF2-40B4-BE49-F238E27FC236}">
                    <a16:creationId xmlns:a16="http://schemas.microsoft.com/office/drawing/2014/main" id="{5D6E7BE3-3125-A6C0-407C-913CDEA1234C}"/>
                  </a:ext>
                </a:extLst>
              </p14:cNvPr>
              <p14:cNvContentPartPr/>
              <p14:nvPr/>
            </p14:nvContentPartPr>
            <p14:xfrm>
              <a:off x="7102414" y="3738113"/>
              <a:ext cx="23791" cy="47870"/>
            </p14:xfrm>
          </p:contentPart>
        </mc:Choice>
        <mc:Fallback xmlns="">
          <p:pic>
            <p:nvPicPr>
              <p:cNvPr id="23" name="Ink 22">
                <a:extLst>
                  <a:ext uri="{FF2B5EF4-FFF2-40B4-BE49-F238E27FC236}">
                    <a16:creationId xmlns:a16="http://schemas.microsoft.com/office/drawing/2014/main" id="{5D6E7BE3-3125-A6C0-407C-913CDEA1234C}"/>
                  </a:ext>
                </a:extLst>
              </p:cNvPr>
              <p:cNvPicPr/>
              <p:nvPr/>
            </p:nvPicPr>
            <p:blipFill>
              <a:blip r:embed="rId39"/>
              <a:stretch>
                <a:fillRect/>
              </a:stretch>
            </p:blipFill>
            <p:spPr>
              <a:xfrm>
                <a:off x="7084660" y="3720608"/>
                <a:ext cx="58945" cy="83237"/>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24" name="Ink 23">
                <a:extLst>
                  <a:ext uri="{FF2B5EF4-FFF2-40B4-BE49-F238E27FC236}">
                    <a16:creationId xmlns:a16="http://schemas.microsoft.com/office/drawing/2014/main" id="{67DD041D-43AC-C38B-1056-994B3E3804A2}"/>
                  </a:ext>
                </a:extLst>
              </p14:cNvPr>
              <p14:cNvContentPartPr/>
              <p14:nvPr/>
            </p14:nvContentPartPr>
            <p14:xfrm>
              <a:off x="7001773" y="3708407"/>
              <a:ext cx="112324" cy="58460"/>
            </p14:xfrm>
          </p:contentPart>
        </mc:Choice>
        <mc:Fallback xmlns="">
          <p:pic>
            <p:nvPicPr>
              <p:cNvPr id="24" name="Ink 23">
                <a:extLst>
                  <a:ext uri="{FF2B5EF4-FFF2-40B4-BE49-F238E27FC236}">
                    <a16:creationId xmlns:a16="http://schemas.microsoft.com/office/drawing/2014/main" id="{67DD041D-43AC-C38B-1056-994B3E3804A2}"/>
                  </a:ext>
                </a:extLst>
              </p:cNvPr>
              <p:cNvPicPr/>
              <p:nvPr/>
            </p:nvPicPr>
            <p:blipFill>
              <a:blip r:embed="rId41"/>
              <a:stretch>
                <a:fillRect/>
              </a:stretch>
            </p:blipFill>
            <p:spPr>
              <a:xfrm>
                <a:off x="6983830" y="3690474"/>
                <a:ext cx="147851" cy="93966"/>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25" name="Ink 24">
                <a:extLst>
                  <a:ext uri="{FF2B5EF4-FFF2-40B4-BE49-F238E27FC236}">
                    <a16:creationId xmlns:a16="http://schemas.microsoft.com/office/drawing/2014/main" id="{8AA23D15-67DE-73A7-CCE3-379B7B5FD058}"/>
                  </a:ext>
                </a:extLst>
              </p14:cNvPr>
              <p14:cNvContentPartPr/>
              <p14:nvPr/>
            </p14:nvContentPartPr>
            <p14:xfrm>
              <a:off x="6780227" y="3910641"/>
              <a:ext cx="34640" cy="38856"/>
            </p14:xfrm>
          </p:contentPart>
        </mc:Choice>
        <mc:Fallback xmlns="">
          <p:pic>
            <p:nvPicPr>
              <p:cNvPr id="25" name="Ink 24">
                <a:extLst>
                  <a:ext uri="{FF2B5EF4-FFF2-40B4-BE49-F238E27FC236}">
                    <a16:creationId xmlns:a16="http://schemas.microsoft.com/office/drawing/2014/main" id="{8AA23D15-67DE-73A7-CCE3-379B7B5FD058}"/>
                  </a:ext>
                </a:extLst>
              </p:cNvPr>
              <p:cNvPicPr/>
              <p:nvPr/>
            </p:nvPicPr>
            <p:blipFill>
              <a:blip r:embed="rId43"/>
              <a:stretch>
                <a:fillRect/>
              </a:stretch>
            </p:blipFill>
            <p:spPr>
              <a:xfrm>
                <a:off x="6762371" y="3892817"/>
                <a:ext cx="69994" cy="74147"/>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26" name="Ink 25">
                <a:extLst>
                  <a:ext uri="{FF2B5EF4-FFF2-40B4-BE49-F238E27FC236}">
                    <a16:creationId xmlns:a16="http://schemas.microsoft.com/office/drawing/2014/main" id="{7C160705-ED6B-35FF-D210-28C865ED7F2D}"/>
                  </a:ext>
                </a:extLst>
              </p14:cNvPr>
              <p14:cNvContentPartPr/>
              <p14:nvPr/>
            </p14:nvContentPartPr>
            <p14:xfrm>
              <a:off x="6455433" y="3881886"/>
              <a:ext cx="148723" cy="198311"/>
            </p14:xfrm>
          </p:contentPart>
        </mc:Choice>
        <mc:Fallback xmlns="">
          <p:pic>
            <p:nvPicPr>
              <p:cNvPr id="26" name="Ink 25">
                <a:extLst>
                  <a:ext uri="{FF2B5EF4-FFF2-40B4-BE49-F238E27FC236}">
                    <a16:creationId xmlns:a16="http://schemas.microsoft.com/office/drawing/2014/main" id="{7C160705-ED6B-35FF-D210-28C865ED7F2D}"/>
                  </a:ext>
                </a:extLst>
              </p:cNvPr>
              <p:cNvPicPr/>
              <p:nvPr/>
            </p:nvPicPr>
            <p:blipFill>
              <a:blip r:embed="rId45"/>
              <a:stretch>
                <a:fillRect/>
              </a:stretch>
            </p:blipFill>
            <p:spPr>
              <a:xfrm>
                <a:off x="6437831" y="3864282"/>
                <a:ext cx="184287" cy="233878"/>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27" name="Ink 26">
                <a:extLst>
                  <a:ext uri="{FF2B5EF4-FFF2-40B4-BE49-F238E27FC236}">
                    <a16:creationId xmlns:a16="http://schemas.microsoft.com/office/drawing/2014/main" id="{8373A2C5-5D2F-FD68-0D5A-519B59DE653C}"/>
                  </a:ext>
                </a:extLst>
              </p14:cNvPr>
              <p14:cNvContentPartPr/>
              <p14:nvPr/>
            </p14:nvContentPartPr>
            <p14:xfrm>
              <a:off x="6327569" y="3925018"/>
              <a:ext cx="300392" cy="171168"/>
            </p14:xfrm>
          </p:contentPart>
        </mc:Choice>
        <mc:Fallback xmlns="">
          <p:pic>
            <p:nvPicPr>
              <p:cNvPr id="27" name="Ink 26">
                <a:extLst>
                  <a:ext uri="{FF2B5EF4-FFF2-40B4-BE49-F238E27FC236}">
                    <a16:creationId xmlns:a16="http://schemas.microsoft.com/office/drawing/2014/main" id="{8373A2C5-5D2F-FD68-0D5A-519B59DE653C}"/>
                  </a:ext>
                </a:extLst>
              </p:cNvPr>
              <p:cNvPicPr/>
              <p:nvPr/>
            </p:nvPicPr>
            <p:blipFill>
              <a:blip r:embed="rId47"/>
              <a:stretch>
                <a:fillRect/>
              </a:stretch>
            </p:blipFill>
            <p:spPr>
              <a:xfrm>
                <a:off x="6309581" y="3907398"/>
                <a:ext cx="336007" cy="206768"/>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28" name="Ink 27">
                <a:extLst>
                  <a:ext uri="{FF2B5EF4-FFF2-40B4-BE49-F238E27FC236}">
                    <a16:creationId xmlns:a16="http://schemas.microsoft.com/office/drawing/2014/main" id="{3077242F-035C-DE84-6382-4CF95374B455}"/>
                  </a:ext>
                </a:extLst>
              </p14:cNvPr>
              <p14:cNvContentPartPr/>
              <p14:nvPr/>
            </p14:nvContentPartPr>
            <p14:xfrm>
              <a:off x="4054415" y="4313207"/>
              <a:ext cx="114042" cy="344039"/>
            </p14:xfrm>
          </p:contentPart>
        </mc:Choice>
        <mc:Fallback xmlns="">
          <p:pic>
            <p:nvPicPr>
              <p:cNvPr id="28" name="Ink 27">
                <a:extLst>
                  <a:ext uri="{FF2B5EF4-FFF2-40B4-BE49-F238E27FC236}">
                    <a16:creationId xmlns:a16="http://schemas.microsoft.com/office/drawing/2014/main" id="{3077242F-035C-DE84-6382-4CF95374B455}"/>
                  </a:ext>
                </a:extLst>
              </p:cNvPr>
              <p:cNvPicPr/>
              <p:nvPr/>
            </p:nvPicPr>
            <p:blipFill>
              <a:blip r:embed="rId49"/>
              <a:stretch>
                <a:fillRect/>
              </a:stretch>
            </p:blipFill>
            <p:spPr>
              <a:xfrm>
                <a:off x="4036484" y="4295232"/>
                <a:ext cx="149546" cy="379629"/>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29" name="Ink 28">
                <a:extLst>
                  <a:ext uri="{FF2B5EF4-FFF2-40B4-BE49-F238E27FC236}">
                    <a16:creationId xmlns:a16="http://schemas.microsoft.com/office/drawing/2014/main" id="{52C741AC-D2C0-1E13-60F6-E8C047A1A4F2}"/>
                  </a:ext>
                </a:extLst>
              </p14:cNvPr>
              <p14:cNvContentPartPr/>
              <p14:nvPr/>
            </p14:nvContentPartPr>
            <p14:xfrm>
              <a:off x="4701396" y="4318398"/>
              <a:ext cx="156606" cy="23563"/>
            </p14:xfrm>
          </p:contentPart>
        </mc:Choice>
        <mc:Fallback xmlns="">
          <p:pic>
            <p:nvPicPr>
              <p:cNvPr id="29" name="Ink 28">
                <a:extLst>
                  <a:ext uri="{FF2B5EF4-FFF2-40B4-BE49-F238E27FC236}">
                    <a16:creationId xmlns:a16="http://schemas.microsoft.com/office/drawing/2014/main" id="{52C741AC-D2C0-1E13-60F6-E8C047A1A4F2}"/>
                  </a:ext>
                </a:extLst>
              </p:cNvPr>
              <p:cNvPicPr/>
              <p:nvPr/>
            </p:nvPicPr>
            <p:blipFill>
              <a:blip r:embed="rId51"/>
              <a:stretch>
                <a:fillRect/>
              </a:stretch>
            </p:blipFill>
            <p:spPr>
              <a:xfrm>
                <a:off x="4683796" y="4300904"/>
                <a:ext cx="192166" cy="58908"/>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30" name="Ink 29">
                <a:extLst>
                  <a:ext uri="{FF2B5EF4-FFF2-40B4-BE49-F238E27FC236}">
                    <a16:creationId xmlns:a16="http://schemas.microsoft.com/office/drawing/2014/main" id="{7DB70AFD-A7C4-325C-915A-4E8FCB04463B}"/>
                  </a:ext>
                </a:extLst>
              </p14:cNvPr>
              <p14:cNvContentPartPr/>
              <p14:nvPr/>
            </p14:nvContentPartPr>
            <p14:xfrm>
              <a:off x="4792584" y="4418320"/>
              <a:ext cx="136717" cy="70666"/>
            </p14:xfrm>
          </p:contentPart>
        </mc:Choice>
        <mc:Fallback xmlns="">
          <p:pic>
            <p:nvPicPr>
              <p:cNvPr id="30" name="Ink 29">
                <a:extLst>
                  <a:ext uri="{FF2B5EF4-FFF2-40B4-BE49-F238E27FC236}">
                    <a16:creationId xmlns:a16="http://schemas.microsoft.com/office/drawing/2014/main" id="{7DB70AFD-A7C4-325C-915A-4E8FCB04463B}"/>
                  </a:ext>
                </a:extLst>
              </p:cNvPr>
              <p:cNvPicPr/>
              <p:nvPr/>
            </p:nvPicPr>
            <p:blipFill>
              <a:blip r:embed="rId53"/>
              <a:stretch>
                <a:fillRect/>
              </a:stretch>
            </p:blipFill>
            <p:spPr>
              <a:xfrm>
                <a:off x="4775001" y="4400743"/>
                <a:ext cx="172242" cy="106178"/>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1" name="Ink 30">
                <a:extLst>
                  <a:ext uri="{FF2B5EF4-FFF2-40B4-BE49-F238E27FC236}">
                    <a16:creationId xmlns:a16="http://schemas.microsoft.com/office/drawing/2014/main" id="{34BD288A-3BED-8571-9528-3FBAF7E1CC4B}"/>
                  </a:ext>
                </a:extLst>
              </p14:cNvPr>
              <p14:cNvContentPartPr/>
              <p14:nvPr/>
            </p14:nvContentPartPr>
            <p14:xfrm>
              <a:off x="5129466" y="4370717"/>
              <a:ext cx="102677" cy="148358"/>
            </p14:xfrm>
          </p:contentPart>
        </mc:Choice>
        <mc:Fallback xmlns="">
          <p:pic>
            <p:nvPicPr>
              <p:cNvPr id="31" name="Ink 30">
                <a:extLst>
                  <a:ext uri="{FF2B5EF4-FFF2-40B4-BE49-F238E27FC236}">
                    <a16:creationId xmlns:a16="http://schemas.microsoft.com/office/drawing/2014/main" id="{34BD288A-3BED-8571-9528-3FBAF7E1CC4B}"/>
                  </a:ext>
                </a:extLst>
              </p:cNvPr>
              <p:cNvPicPr/>
              <p:nvPr/>
            </p:nvPicPr>
            <p:blipFill>
              <a:blip r:embed="rId55"/>
              <a:stretch>
                <a:fillRect/>
              </a:stretch>
            </p:blipFill>
            <p:spPr>
              <a:xfrm>
                <a:off x="5111874" y="4352756"/>
                <a:ext cx="138219" cy="183921"/>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32" name="Ink 31">
                <a:extLst>
                  <a:ext uri="{FF2B5EF4-FFF2-40B4-BE49-F238E27FC236}">
                    <a16:creationId xmlns:a16="http://schemas.microsoft.com/office/drawing/2014/main" id="{38FC9442-1503-CD64-1CF0-E746D1323AF4}"/>
                  </a:ext>
                </a:extLst>
              </p14:cNvPr>
              <p14:cNvContentPartPr/>
              <p14:nvPr/>
            </p14:nvContentPartPr>
            <p14:xfrm>
              <a:off x="5092124" y="4214322"/>
              <a:ext cx="172913" cy="280401"/>
            </p14:xfrm>
          </p:contentPart>
        </mc:Choice>
        <mc:Fallback xmlns="">
          <p:pic>
            <p:nvPicPr>
              <p:cNvPr id="32" name="Ink 31">
                <a:extLst>
                  <a:ext uri="{FF2B5EF4-FFF2-40B4-BE49-F238E27FC236}">
                    <a16:creationId xmlns:a16="http://schemas.microsoft.com/office/drawing/2014/main" id="{38FC9442-1503-CD64-1CF0-E746D1323AF4}"/>
                  </a:ext>
                </a:extLst>
              </p:cNvPr>
              <p:cNvPicPr/>
              <p:nvPr/>
            </p:nvPicPr>
            <p:blipFill>
              <a:blip r:embed="rId57"/>
              <a:stretch>
                <a:fillRect/>
              </a:stretch>
            </p:blipFill>
            <p:spPr>
              <a:xfrm>
                <a:off x="5074509" y="4196348"/>
                <a:ext cx="208502" cy="31599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33" name="Ink 32">
                <a:extLst>
                  <a:ext uri="{FF2B5EF4-FFF2-40B4-BE49-F238E27FC236}">
                    <a16:creationId xmlns:a16="http://schemas.microsoft.com/office/drawing/2014/main" id="{1C7D92A5-B62C-6797-5F75-60014052416D}"/>
                  </a:ext>
                </a:extLst>
              </p14:cNvPr>
              <p14:cNvContentPartPr/>
              <p14:nvPr/>
            </p14:nvContentPartPr>
            <p14:xfrm>
              <a:off x="5075207" y="4404997"/>
              <a:ext cx="123836" cy="254886"/>
            </p14:xfrm>
          </p:contentPart>
        </mc:Choice>
        <mc:Fallback xmlns="">
          <p:pic>
            <p:nvPicPr>
              <p:cNvPr id="33" name="Ink 32">
                <a:extLst>
                  <a:ext uri="{FF2B5EF4-FFF2-40B4-BE49-F238E27FC236}">
                    <a16:creationId xmlns:a16="http://schemas.microsoft.com/office/drawing/2014/main" id="{1C7D92A5-B62C-6797-5F75-60014052416D}"/>
                  </a:ext>
                </a:extLst>
              </p:cNvPr>
              <p:cNvPicPr/>
              <p:nvPr/>
            </p:nvPicPr>
            <p:blipFill>
              <a:blip r:embed="rId59"/>
              <a:stretch>
                <a:fillRect/>
              </a:stretch>
            </p:blipFill>
            <p:spPr>
              <a:xfrm>
                <a:off x="5057619" y="4387022"/>
                <a:ext cx="159372" cy="290477"/>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34" name="Ink 33">
                <a:extLst>
                  <a:ext uri="{FF2B5EF4-FFF2-40B4-BE49-F238E27FC236}">
                    <a16:creationId xmlns:a16="http://schemas.microsoft.com/office/drawing/2014/main" id="{28443071-A6D2-1734-E3E4-F8EA12B8D17F}"/>
                  </a:ext>
                </a:extLst>
              </p14:cNvPr>
              <p14:cNvContentPartPr/>
              <p14:nvPr/>
            </p14:nvContentPartPr>
            <p14:xfrm>
              <a:off x="5348377" y="4207295"/>
              <a:ext cx="188375" cy="270821"/>
            </p14:xfrm>
          </p:contentPart>
        </mc:Choice>
        <mc:Fallback xmlns="">
          <p:pic>
            <p:nvPicPr>
              <p:cNvPr id="34" name="Ink 33">
                <a:extLst>
                  <a:ext uri="{FF2B5EF4-FFF2-40B4-BE49-F238E27FC236}">
                    <a16:creationId xmlns:a16="http://schemas.microsoft.com/office/drawing/2014/main" id="{28443071-A6D2-1734-E3E4-F8EA12B8D17F}"/>
                  </a:ext>
                </a:extLst>
              </p:cNvPr>
              <p:cNvPicPr/>
              <p:nvPr/>
            </p:nvPicPr>
            <p:blipFill>
              <a:blip r:embed="rId61"/>
              <a:stretch>
                <a:fillRect/>
              </a:stretch>
            </p:blipFill>
            <p:spPr>
              <a:xfrm>
                <a:off x="5330402" y="4189312"/>
                <a:ext cx="223965" cy="306427"/>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35" name="Ink 34">
                <a:extLst>
                  <a:ext uri="{FF2B5EF4-FFF2-40B4-BE49-F238E27FC236}">
                    <a16:creationId xmlns:a16="http://schemas.microsoft.com/office/drawing/2014/main" id="{29B0D7AA-D78A-BABA-0BD4-6E31366169A4}"/>
                  </a:ext>
                </a:extLst>
              </p14:cNvPr>
              <p14:cNvContentPartPr/>
              <p14:nvPr/>
            </p14:nvContentPartPr>
            <p14:xfrm>
              <a:off x="5664679" y="4155056"/>
              <a:ext cx="171044" cy="29173"/>
            </p14:xfrm>
          </p:contentPart>
        </mc:Choice>
        <mc:Fallback xmlns="">
          <p:pic>
            <p:nvPicPr>
              <p:cNvPr id="35" name="Ink 34">
                <a:extLst>
                  <a:ext uri="{FF2B5EF4-FFF2-40B4-BE49-F238E27FC236}">
                    <a16:creationId xmlns:a16="http://schemas.microsoft.com/office/drawing/2014/main" id="{29B0D7AA-D78A-BABA-0BD4-6E31366169A4}"/>
                  </a:ext>
                </a:extLst>
              </p:cNvPr>
              <p:cNvPicPr/>
              <p:nvPr/>
            </p:nvPicPr>
            <p:blipFill>
              <a:blip r:embed="rId63"/>
              <a:stretch>
                <a:fillRect/>
              </a:stretch>
            </p:blipFill>
            <p:spPr>
              <a:xfrm>
                <a:off x="5647072" y="4137268"/>
                <a:ext cx="206618" cy="64394"/>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36" name="Ink 35">
                <a:extLst>
                  <a:ext uri="{FF2B5EF4-FFF2-40B4-BE49-F238E27FC236}">
                    <a16:creationId xmlns:a16="http://schemas.microsoft.com/office/drawing/2014/main" id="{0A808FB7-746E-1CF0-5F2E-BA2B089BE6AF}"/>
                  </a:ext>
                </a:extLst>
              </p14:cNvPr>
              <p14:cNvContentPartPr/>
              <p14:nvPr/>
            </p14:nvContentPartPr>
            <p14:xfrm>
              <a:off x="5682140" y="4108674"/>
              <a:ext cx="97557" cy="300224"/>
            </p14:xfrm>
          </p:contentPart>
        </mc:Choice>
        <mc:Fallback xmlns="">
          <p:pic>
            <p:nvPicPr>
              <p:cNvPr id="36" name="Ink 35">
                <a:extLst>
                  <a:ext uri="{FF2B5EF4-FFF2-40B4-BE49-F238E27FC236}">
                    <a16:creationId xmlns:a16="http://schemas.microsoft.com/office/drawing/2014/main" id="{0A808FB7-746E-1CF0-5F2E-BA2B089BE6AF}"/>
                  </a:ext>
                </a:extLst>
              </p:cNvPr>
              <p:cNvPicPr/>
              <p:nvPr/>
            </p:nvPicPr>
            <p:blipFill>
              <a:blip r:embed="rId65"/>
              <a:stretch>
                <a:fillRect/>
              </a:stretch>
            </p:blipFill>
            <p:spPr>
              <a:xfrm>
                <a:off x="5664565" y="4091056"/>
                <a:ext cx="133065" cy="335819"/>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37" name="Ink 36">
                <a:extLst>
                  <a:ext uri="{FF2B5EF4-FFF2-40B4-BE49-F238E27FC236}">
                    <a16:creationId xmlns:a16="http://schemas.microsoft.com/office/drawing/2014/main" id="{412FD6FA-8F9A-357D-6F3D-63977C41AF76}"/>
                  </a:ext>
                </a:extLst>
              </p14:cNvPr>
              <p14:cNvContentPartPr/>
              <p14:nvPr/>
            </p14:nvContentPartPr>
            <p14:xfrm>
              <a:off x="6167887" y="4011283"/>
              <a:ext cx="82796" cy="224298"/>
            </p14:xfrm>
          </p:contentPart>
        </mc:Choice>
        <mc:Fallback xmlns="">
          <p:pic>
            <p:nvPicPr>
              <p:cNvPr id="37" name="Ink 36">
                <a:extLst>
                  <a:ext uri="{FF2B5EF4-FFF2-40B4-BE49-F238E27FC236}">
                    <a16:creationId xmlns:a16="http://schemas.microsoft.com/office/drawing/2014/main" id="{412FD6FA-8F9A-357D-6F3D-63977C41AF76}"/>
                  </a:ext>
                </a:extLst>
              </p:cNvPr>
              <p:cNvPicPr/>
              <p:nvPr/>
            </p:nvPicPr>
            <p:blipFill>
              <a:blip r:embed="rId67"/>
              <a:stretch>
                <a:fillRect/>
              </a:stretch>
            </p:blipFill>
            <p:spPr>
              <a:xfrm>
                <a:off x="6150324" y="3993670"/>
                <a:ext cx="118280" cy="259884"/>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38" name="Ink 37">
                <a:extLst>
                  <a:ext uri="{FF2B5EF4-FFF2-40B4-BE49-F238E27FC236}">
                    <a16:creationId xmlns:a16="http://schemas.microsoft.com/office/drawing/2014/main" id="{CA5D565B-3BB2-DC09-9E1C-1C2F63A8B021}"/>
                  </a:ext>
                </a:extLst>
              </p14:cNvPr>
              <p14:cNvContentPartPr/>
              <p14:nvPr/>
            </p14:nvContentPartPr>
            <p14:xfrm>
              <a:off x="6784647" y="3927028"/>
              <a:ext cx="39072" cy="120964"/>
            </p14:xfrm>
          </p:contentPart>
        </mc:Choice>
        <mc:Fallback xmlns="">
          <p:pic>
            <p:nvPicPr>
              <p:cNvPr id="38" name="Ink 37">
                <a:extLst>
                  <a:ext uri="{FF2B5EF4-FFF2-40B4-BE49-F238E27FC236}">
                    <a16:creationId xmlns:a16="http://schemas.microsoft.com/office/drawing/2014/main" id="{CA5D565B-3BB2-DC09-9E1C-1C2F63A8B021}"/>
                  </a:ext>
                </a:extLst>
              </p:cNvPr>
              <p:cNvPicPr/>
              <p:nvPr/>
            </p:nvPicPr>
            <p:blipFill>
              <a:blip r:embed="rId69"/>
              <a:stretch>
                <a:fillRect/>
              </a:stretch>
            </p:blipFill>
            <p:spPr>
              <a:xfrm>
                <a:off x="6767242" y="3909440"/>
                <a:ext cx="74237" cy="156499"/>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39" name="Ink 38">
                <a:extLst>
                  <a:ext uri="{FF2B5EF4-FFF2-40B4-BE49-F238E27FC236}">
                    <a16:creationId xmlns:a16="http://schemas.microsoft.com/office/drawing/2014/main" id="{C0D73A10-9DE5-D72E-D330-380FA1B1C58E}"/>
                  </a:ext>
                </a:extLst>
              </p14:cNvPr>
              <p14:cNvContentPartPr/>
              <p14:nvPr/>
            </p14:nvContentPartPr>
            <p14:xfrm>
              <a:off x="7016151" y="3658737"/>
              <a:ext cx="53034" cy="21865"/>
            </p14:xfrm>
          </p:contentPart>
        </mc:Choice>
        <mc:Fallback xmlns="">
          <p:pic>
            <p:nvPicPr>
              <p:cNvPr id="39" name="Ink 38">
                <a:extLst>
                  <a:ext uri="{FF2B5EF4-FFF2-40B4-BE49-F238E27FC236}">
                    <a16:creationId xmlns:a16="http://schemas.microsoft.com/office/drawing/2014/main" id="{C0D73A10-9DE5-D72E-D330-380FA1B1C58E}"/>
                  </a:ext>
                </a:extLst>
              </p:cNvPr>
              <p:cNvPicPr/>
              <p:nvPr/>
            </p:nvPicPr>
            <p:blipFill>
              <a:blip r:embed="rId71"/>
              <a:stretch>
                <a:fillRect/>
              </a:stretch>
            </p:blipFill>
            <p:spPr>
              <a:xfrm>
                <a:off x="6998592" y="3641457"/>
                <a:ext cx="88509" cy="56778"/>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40" name="Ink 39">
                <a:extLst>
                  <a:ext uri="{FF2B5EF4-FFF2-40B4-BE49-F238E27FC236}">
                    <a16:creationId xmlns:a16="http://schemas.microsoft.com/office/drawing/2014/main" id="{911751B8-928C-0D0B-20E9-0B8398A42C32}"/>
                  </a:ext>
                </a:extLst>
              </p14:cNvPr>
              <p14:cNvContentPartPr/>
              <p14:nvPr/>
            </p14:nvContentPartPr>
            <p14:xfrm>
              <a:off x="7073660" y="3709358"/>
              <a:ext cx="55590" cy="86499"/>
            </p14:xfrm>
          </p:contentPart>
        </mc:Choice>
        <mc:Fallback xmlns="">
          <p:pic>
            <p:nvPicPr>
              <p:cNvPr id="40" name="Ink 39">
                <a:extLst>
                  <a:ext uri="{FF2B5EF4-FFF2-40B4-BE49-F238E27FC236}">
                    <a16:creationId xmlns:a16="http://schemas.microsoft.com/office/drawing/2014/main" id="{911751B8-928C-0D0B-20E9-0B8398A42C32}"/>
                  </a:ext>
                </a:extLst>
              </p:cNvPr>
              <p:cNvPicPr/>
              <p:nvPr/>
            </p:nvPicPr>
            <p:blipFill>
              <a:blip r:embed="rId73"/>
              <a:stretch>
                <a:fillRect/>
              </a:stretch>
            </p:blipFill>
            <p:spPr>
              <a:xfrm>
                <a:off x="7055728" y="3691412"/>
                <a:ext cx="91096" cy="122032"/>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41" name="Ink 40">
                <a:extLst>
                  <a:ext uri="{FF2B5EF4-FFF2-40B4-BE49-F238E27FC236}">
                    <a16:creationId xmlns:a16="http://schemas.microsoft.com/office/drawing/2014/main" id="{9692E12F-13A4-0E3C-B579-DBBE249441C3}"/>
                  </a:ext>
                </a:extLst>
              </p14:cNvPr>
              <p14:cNvContentPartPr/>
              <p14:nvPr/>
            </p14:nvContentPartPr>
            <p14:xfrm>
              <a:off x="4902679" y="5227706"/>
              <a:ext cx="214436" cy="63161"/>
            </p14:xfrm>
          </p:contentPart>
        </mc:Choice>
        <mc:Fallback xmlns="">
          <p:pic>
            <p:nvPicPr>
              <p:cNvPr id="41" name="Ink 40">
                <a:extLst>
                  <a:ext uri="{FF2B5EF4-FFF2-40B4-BE49-F238E27FC236}">
                    <a16:creationId xmlns:a16="http://schemas.microsoft.com/office/drawing/2014/main" id="{9692E12F-13A4-0E3C-B579-DBBE249441C3}"/>
                  </a:ext>
                </a:extLst>
              </p:cNvPr>
              <p:cNvPicPr/>
              <p:nvPr/>
            </p:nvPicPr>
            <p:blipFill>
              <a:blip r:embed="rId75"/>
              <a:stretch>
                <a:fillRect/>
              </a:stretch>
            </p:blipFill>
            <p:spPr>
              <a:xfrm>
                <a:off x="4884720" y="5209763"/>
                <a:ext cx="249996" cy="98689"/>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42" name="Ink 41">
                <a:extLst>
                  <a:ext uri="{FF2B5EF4-FFF2-40B4-BE49-F238E27FC236}">
                    <a16:creationId xmlns:a16="http://schemas.microsoft.com/office/drawing/2014/main" id="{BDF2543D-7635-4F67-F563-61541AD1B7BB}"/>
                  </a:ext>
                </a:extLst>
              </p14:cNvPr>
              <p14:cNvContentPartPr/>
              <p14:nvPr/>
            </p14:nvContentPartPr>
            <p14:xfrm>
              <a:off x="5032075" y="5281026"/>
              <a:ext cx="156637" cy="52973"/>
            </p14:xfrm>
          </p:contentPart>
        </mc:Choice>
        <mc:Fallback xmlns="">
          <p:pic>
            <p:nvPicPr>
              <p:cNvPr id="42" name="Ink 41">
                <a:extLst>
                  <a:ext uri="{FF2B5EF4-FFF2-40B4-BE49-F238E27FC236}">
                    <a16:creationId xmlns:a16="http://schemas.microsoft.com/office/drawing/2014/main" id="{BDF2543D-7635-4F67-F563-61541AD1B7BB}"/>
                  </a:ext>
                </a:extLst>
              </p:cNvPr>
              <p:cNvPicPr/>
              <p:nvPr/>
            </p:nvPicPr>
            <p:blipFill>
              <a:blip r:embed="rId77"/>
              <a:stretch>
                <a:fillRect/>
              </a:stretch>
            </p:blipFill>
            <p:spPr>
              <a:xfrm>
                <a:off x="5014112" y="5263130"/>
                <a:ext cx="192204" cy="88408"/>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43" name="Ink 42">
                <a:extLst>
                  <a:ext uri="{FF2B5EF4-FFF2-40B4-BE49-F238E27FC236}">
                    <a16:creationId xmlns:a16="http://schemas.microsoft.com/office/drawing/2014/main" id="{DF5819F2-62CE-F0CE-4876-C1702330202F}"/>
                  </a:ext>
                </a:extLst>
              </p14:cNvPr>
              <p14:cNvContentPartPr/>
              <p14:nvPr/>
            </p14:nvContentPartPr>
            <p14:xfrm>
              <a:off x="5319622" y="5071956"/>
              <a:ext cx="86985" cy="190074"/>
            </p14:xfrm>
          </p:contentPart>
        </mc:Choice>
        <mc:Fallback xmlns="">
          <p:pic>
            <p:nvPicPr>
              <p:cNvPr id="43" name="Ink 42">
                <a:extLst>
                  <a:ext uri="{FF2B5EF4-FFF2-40B4-BE49-F238E27FC236}">
                    <a16:creationId xmlns:a16="http://schemas.microsoft.com/office/drawing/2014/main" id="{DF5819F2-62CE-F0CE-4876-C1702330202F}"/>
                  </a:ext>
                </a:extLst>
              </p:cNvPr>
              <p:cNvPicPr/>
              <p:nvPr/>
            </p:nvPicPr>
            <p:blipFill>
              <a:blip r:embed="rId79"/>
              <a:stretch>
                <a:fillRect/>
              </a:stretch>
            </p:blipFill>
            <p:spPr>
              <a:xfrm>
                <a:off x="5302082" y="5054350"/>
                <a:ext cx="122423" cy="225646"/>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44" name="Ink 43">
                <a:extLst>
                  <a:ext uri="{FF2B5EF4-FFF2-40B4-BE49-F238E27FC236}">
                    <a16:creationId xmlns:a16="http://schemas.microsoft.com/office/drawing/2014/main" id="{4891FB8F-4D5C-CB23-E6B2-D8E99C41EEFA}"/>
                  </a:ext>
                </a:extLst>
              </p14:cNvPr>
              <p14:cNvContentPartPr/>
              <p14:nvPr/>
            </p14:nvContentPartPr>
            <p14:xfrm>
              <a:off x="5370496" y="5075207"/>
              <a:ext cx="196360" cy="217088"/>
            </p14:xfrm>
          </p:contentPart>
        </mc:Choice>
        <mc:Fallback xmlns="">
          <p:pic>
            <p:nvPicPr>
              <p:cNvPr id="44" name="Ink 43">
                <a:extLst>
                  <a:ext uri="{FF2B5EF4-FFF2-40B4-BE49-F238E27FC236}">
                    <a16:creationId xmlns:a16="http://schemas.microsoft.com/office/drawing/2014/main" id="{4891FB8F-4D5C-CB23-E6B2-D8E99C41EEFA}"/>
                  </a:ext>
                </a:extLst>
              </p:cNvPr>
              <p:cNvPicPr/>
              <p:nvPr/>
            </p:nvPicPr>
            <p:blipFill>
              <a:blip r:embed="rId81"/>
              <a:stretch>
                <a:fillRect/>
              </a:stretch>
            </p:blipFill>
            <p:spPr>
              <a:xfrm>
                <a:off x="5352514" y="5057596"/>
                <a:ext cx="231964" cy="25267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45" name="Ink 44">
                <a:extLst>
                  <a:ext uri="{FF2B5EF4-FFF2-40B4-BE49-F238E27FC236}">
                    <a16:creationId xmlns:a16="http://schemas.microsoft.com/office/drawing/2014/main" id="{8489A671-70DE-A779-406A-15E81471571C}"/>
                  </a:ext>
                </a:extLst>
              </p14:cNvPr>
              <p14:cNvContentPartPr/>
              <p14:nvPr/>
            </p14:nvContentPartPr>
            <p14:xfrm>
              <a:off x="5621547" y="5060152"/>
              <a:ext cx="215716" cy="29432"/>
            </p14:xfrm>
          </p:contentPart>
        </mc:Choice>
        <mc:Fallback xmlns="">
          <p:pic>
            <p:nvPicPr>
              <p:cNvPr id="45" name="Ink 44">
                <a:extLst>
                  <a:ext uri="{FF2B5EF4-FFF2-40B4-BE49-F238E27FC236}">
                    <a16:creationId xmlns:a16="http://schemas.microsoft.com/office/drawing/2014/main" id="{8489A671-70DE-A779-406A-15E81471571C}"/>
                  </a:ext>
                </a:extLst>
              </p:cNvPr>
              <p:cNvPicPr/>
              <p:nvPr/>
            </p:nvPicPr>
            <p:blipFill>
              <a:blip r:embed="rId83"/>
              <a:stretch>
                <a:fillRect/>
              </a:stretch>
            </p:blipFill>
            <p:spPr>
              <a:xfrm>
                <a:off x="5603571" y="5042776"/>
                <a:ext cx="251309" cy="64538"/>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46" name="Ink 45">
                <a:extLst>
                  <a:ext uri="{FF2B5EF4-FFF2-40B4-BE49-F238E27FC236}">
                    <a16:creationId xmlns:a16="http://schemas.microsoft.com/office/drawing/2014/main" id="{86BBBC22-9AB5-B876-2024-E8A3E4C4B789}"/>
                  </a:ext>
                </a:extLst>
              </p14:cNvPr>
              <p14:cNvContentPartPr/>
              <p14:nvPr/>
            </p14:nvContentPartPr>
            <p14:xfrm>
              <a:off x="5716493" y="4974565"/>
              <a:ext cx="14377" cy="189883"/>
            </p14:xfrm>
          </p:contentPart>
        </mc:Choice>
        <mc:Fallback xmlns="">
          <p:pic>
            <p:nvPicPr>
              <p:cNvPr id="46" name="Ink 45">
                <a:extLst>
                  <a:ext uri="{FF2B5EF4-FFF2-40B4-BE49-F238E27FC236}">
                    <a16:creationId xmlns:a16="http://schemas.microsoft.com/office/drawing/2014/main" id="{86BBBC22-9AB5-B876-2024-E8A3E4C4B789}"/>
                  </a:ext>
                </a:extLst>
              </p:cNvPr>
              <p:cNvPicPr/>
              <p:nvPr/>
            </p:nvPicPr>
            <p:blipFill>
              <a:blip r:embed="rId85"/>
              <a:stretch>
                <a:fillRect/>
              </a:stretch>
            </p:blipFill>
            <p:spPr>
              <a:xfrm>
                <a:off x="5675053" y="4956584"/>
                <a:ext cx="98102" cy="225486"/>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47" name="Ink 46">
                <a:extLst>
                  <a:ext uri="{FF2B5EF4-FFF2-40B4-BE49-F238E27FC236}">
                    <a16:creationId xmlns:a16="http://schemas.microsoft.com/office/drawing/2014/main" id="{C773C4ED-4871-4625-B02C-E350C46E1EF6}"/>
                  </a:ext>
                </a:extLst>
              </p14:cNvPr>
              <p14:cNvContentPartPr/>
              <p14:nvPr/>
            </p14:nvContentPartPr>
            <p14:xfrm>
              <a:off x="5966603" y="4859546"/>
              <a:ext cx="140821" cy="143825"/>
            </p14:xfrm>
          </p:contentPart>
        </mc:Choice>
        <mc:Fallback xmlns="">
          <p:pic>
            <p:nvPicPr>
              <p:cNvPr id="47" name="Ink 46">
                <a:extLst>
                  <a:ext uri="{FF2B5EF4-FFF2-40B4-BE49-F238E27FC236}">
                    <a16:creationId xmlns:a16="http://schemas.microsoft.com/office/drawing/2014/main" id="{C773C4ED-4871-4625-B02C-E350C46E1EF6}"/>
                  </a:ext>
                </a:extLst>
              </p:cNvPr>
              <p:cNvPicPr/>
              <p:nvPr/>
            </p:nvPicPr>
            <p:blipFill>
              <a:blip r:embed="rId87"/>
              <a:stretch>
                <a:fillRect/>
              </a:stretch>
            </p:blipFill>
            <p:spPr>
              <a:xfrm>
                <a:off x="5948641" y="4841971"/>
                <a:ext cx="176385" cy="179333"/>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48" name="Ink 47">
                <a:extLst>
                  <a:ext uri="{FF2B5EF4-FFF2-40B4-BE49-F238E27FC236}">
                    <a16:creationId xmlns:a16="http://schemas.microsoft.com/office/drawing/2014/main" id="{8737A029-5CB2-8DCD-6679-6175E0F58D97}"/>
                  </a:ext>
                </a:extLst>
              </p14:cNvPr>
              <p14:cNvContentPartPr/>
              <p14:nvPr/>
            </p14:nvContentPartPr>
            <p14:xfrm>
              <a:off x="6139131" y="4873924"/>
              <a:ext cx="14377" cy="14377"/>
            </p14:xfrm>
          </p:contentPart>
        </mc:Choice>
        <mc:Fallback xmlns="">
          <p:pic>
            <p:nvPicPr>
              <p:cNvPr id="48" name="Ink 47">
                <a:extLst>
                  <a:ext uri="{FF2B5EF4-FFF2-40B4-BE49-F238E27FC236}">
                    <a16:creationId xmlns:a16="http://schemas.microsoft.com/office/drawing/2014/main" id="{8737A029-5CB2-8DCD-6679-6175E0F58D97}"/>
                  </a:ext>
                </a:extLst>
              </p:cNvPr>
              <p:cNvPicPr/>
              <p:nvPr/>
            </p:nvPicPr>
            <p:blipFill>
              <a:blip r:embed="rId89"/>
              <a:stretch>
                <a:fillRect/>
              </a:stretch>
            </p:blipFill>
            <p:spPr>
              <a:xfrm>
                <a:off x="5434658" y="4155074"/>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90">
            <p14:nvContentPartPr>
              <p14:cNvPr id="49" name="Ink 48">
                <a:extLst>
                  <a:ext uri="{FF2B5EF4-FFF2-40B4-BE49-F238E27FC236}">
                    <a16:creationId xmlns:a16="http://schemas.microsoft.com/office/drawing/2014/main" id="{A621BBAF-B86D-15F2-8BFD-9E34AF2584A3}"/>
                  </a:ext>
                </a:extLst>
              </p14:cNvPr>
              <p14:cNvContentPartPr/>
              <p14:nvPr/>
            </p14:nvContentPartPr>
            <p14:xfrm>
              <a:off x="6139131" y="4873924"/>
              <a:ext cx="14377" cy="14377"/>
            </p14:xfrm>
          </p:contentPart>
        </mc:Choice>
        <mc:Fallback xmlns="">
          <p:pic>
            <p:nvPicPr>
              <p:cNvPr id="49" name="Ink 48">
                <a:extLst>
                  <a:ext uri="{FF2B5EF4-FFF2-40B4-BE49-F238E27FC236}">
                    <a16:creationId xmlns:a16="http://schemas.microsoft.com/office/drawing/2014/main" id="{A621BBAF-B86D-15F2-8BFD-9E34AF2584A3}"/>
                  </a:ext>
                </a:extLst>
              </p:cNvPr>
              <p:cNvPicPr/>
              <p:nvPr/>
            </p:nvPicPr>
            <p:blipFill>
              <a:blip r:embed="rId89"/>
              <a:stretch>
                <a:fillRect/>
              </a:stretch>
            </p:blipFill>
            <p:spPr>
              <a:xfrm>
                <a:off x="5434658" y="4155074"/>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0" name="Ink 49">
                <a:extLst>
                  <a:ext uri="{FF2B5EF4-FFF2-40B4-BE49-F238E27FC236}">
                    <a16:creationId xmlns:a16="http://schemas.microsoft.com/office/drawing/2014/main" id="{6CDD4BE3-029D-D07B-930E-4CBF775D1327}"/>
                  </a:ext>
                </a:extLst>
              </p14:cNvPr>
              <p14:cNvContentPartPr/>
              <p14:nvPr/>
            </p14:nvContentPartPr>
            <p14:xfrm>
              <a:off x="6139132" y="4812444"/>
              <a:ext cx="149912" cy="127998"/>
            </p14:xfrm>
          </p:contentPart>
        </mc:Choice>
        <mc:Fallback xmlns="">
          <p:pic>
            <p:nvPicPr>
              <p:cNvPr id="50" name="Ink 49">
                <a:extLst>
                  <a:ext uri="{FF2B5EF4-FFF2-40B4-BE49-F238E27FC236}">
                    <a16:creationId xmlns:a16="http://schemas.microsoft.com/office/drawing/2014/main" id="{6CDD4BE3-029D-D07B-930E-4CBF775D1327}"/>
                  </a:ext>
                </a:extLst>
              </p:cNvPr>
              <p:cNvPicPr/>
              <p:nvPr/>
            </p:nvPicPr>
            <p:blipFill>
              <a:blip r:embed="rId92"/>
              <a:stretch>
                <a:fillRect/>
              </a:stretch>
            </p:blipFill>
            <p:spPr>
              <a:xfrm>
                <a:off x="6121516" y="4794876"/>
                <a:ext cx="185503" cy="163493"/>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1" name="Ink 50">
                <a:extLst>
                  <a:ext uri="{FF2B5EF4-FFF2-40B4-BE49-F238E27FC236}">
                    <a16:creationId xmlns:a16="http://schemas.microsoft.com/office/drawing/2014/main" id="{2474118A-1D46-7DB9-A12C-31FAAC6E6EC2}"/>
                  </a:ext>
                </a:extLst>
              </p14:cNvPr>
              <p14:cNvContentPartPr/>
              <p14:nvPr/>
            </p14:nvContentPartPr>
            <p14:xfrm>
              <a:off x="6254150" y="4674054"/>
              <a:ext cx="377877" cy="143954"/>
            </p14:xfrm>
          </p:contentPart>
        </mc:Choice>
        <mc:Fallback xmlns="">
          <p:pic>
            <p:nvPicPr>
              <p:cNvPr id="51" name="Ink 50">
                <a:extLst>
                  <a:ext uri="{FF2B5EF4-FFF2-40B4-BE49-F238E27FC236}">
                    <a16:creationId xmlns:a16="http://schemas.microsoft.com/office/drawing/2014/main" id="{2474118A-1D46-7DB9-A12C-31FAAC6E6EC2}"/>
                  </a:ext>
                </a:extLst>
              </p:cNvPr>
              <p:cNvPicPr/>
              <p:nvPr/>
            </p:nvPicPr>
            <p:blipFill>
              <a:blip r:embed="rId94"/>
              <a:stretch>
                <a:fillRect/>
              </a:stretch>
            </p:blipFill>
            <p:spPr>
              <a:xfrm>
                <a:off x="6236173" y="4656105"/>
                <a:ext cx="413472" cy="179494"/>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2" name="Ink 51">
                <a:extLst>
                  <a:ext uri="{FF2B5EF4-FFF2-40B4-BE49-F238E27FC236}">
                    <a16:creationId xmlns:a16="http://schemas.microsoft.com/office/drawing/2014/main" id="{B6727CEC-5B48-854A-48C2-537946C7ADAF}"/>
                  </a:ext>
                </a:extLst>
              </p14:cNvPr>
              <p14:cNvContentPartPr/>
              <p14:nvPr/>
            </p14:nvContentPartPr>
            <p14:xfrm>
              <a:off x="6119059" y="4917056"/>
              <a:ext cx="14377" cy="14377"/>
            </p14:xfrm>
          </p:contentPart>
        </mc:Choice>
        <mc:Fallback xmlns="">
          <p:pic>
            <p:nvPicPr>
              <p:cNvPr id="52" name="Ink 51">
                <a:extLst>
                  <a:ext uri="{FF2B5EF4-FFF2-40B4-BE49-F238E27FC236}">
                    <a16:creationId xmlns:a16="http://schemas.microsoft.com/office/drawing/2014/main" id="{B6727CEC-5B48-854A-48C2-537946C7ADAF}"/>
                  </a:ext>
                </a:extLst>
              </p:cNvPr>
              <p:cNvPicPr/>
              <p:nvPr/>
            </p:nvPicPr>
            <p:blipFill>
              <a:blip r:embed="rId96"/>
              <a:stretch>
                <a:fillRect/>
              </a:stretch>
            </p:blipFill>
            <p:spPr>
              <a:xfrm>
                <a:off x="6077619" y="4212583"/>
                <a:ext cx="98102"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3" name="Ink 52">
                <a:extLst>
                  <a:ext uri="{FF2B5EF4-FFF2-40B4-BE49-F238E27FC236}">
                    <a16:creationId xmlns:a16="http://schemas.microsoft.com/office/drawing/2014/main" id="{65627F89-3AE6-BF54-EB0D-5CE5D78705C3}"/>
                  </a:ext>
                </a:extLst>
              </p14:cNvPr>
              <p14:cNvContentPartPr/>
              <p14:nvPr/>
            </p14:nvContentPartPr>
            <p14:xfrm>
              <a:off x="6139132" y="4758905"/>
              <a:ext cx="90836" cy="121774"/>
            </p14:xfrm>
          </p:contentPart>
        </mc:Choice>
        <mc:Fallback xmlns="">
          <p:pic>
            <p:nvPicPr>
              <p:cNvPr id="53" name="Ink 52">
                <a:extLst>
                  <a:ext uri="{FF2B5EF4-FFF2-40B4-BE49-F238E27FC236}">
                    <a16:creationId xmlns:a16="http://schemas.microsoft.com/office/drawing/2014/main" id="{65627F89-3AE6-BF54-EB0D-5CE5D78705C3}"/>
                  </a:ext>
                </a:extLst>
              </p:cNvPr>
              <p:cNvPicPr/>
              <p:nvPr/>
            </p:nvPicPr>
            <p:blipFill>
              <a:blip r:embed="rId98"/>
              <a:stretch>
                <a:fillRect/>
              </a:stretch>
            </p:blipFill>
            <p:spPr>
              <a:xfrm>
                <a:off x="6121539" y="4740944"/>
                <a:ext cx="126381" cy="157336"/>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54" name="Ink 53">
                <a:extLst>
                  <a:ext uri="{FF2B5EF4-FFF2-40B4-BE49-F238E27FC236}">
                    <a16:creationId xmlns:a16="http://schemas.microsoft.com/office/drawing/2014/main" id="{4835C765-DF59-86E9-D5FE-E2402C165D80}"/>
                  </a:ext>
                </a:extLst>
              </p14:cNvPr>
              <p14:cNvContentPartPr/>
              <p14:nvPr/>
            </p14:nvContentPartPr>
            <p14:xfrm>
              <a:off x="6489713" y="4442603"/>
              <a:ext cx="149375" cy="71847"/>
            </p14:xfrm>
          </p:contentPart>
        </mc:Choice>
        <mc:Fallback xmlns="">
          <p:pic>
            <p:nvPicPr>
              <p:cNvPr id="54" name="Ink 53">
                <a:extLst>
                  <a:ext uri="{FF2B5EF4-FFF2-40B4-BE49-F238E27FC236}">
                    <a16:creationId xmlns:a16="http://schemas.microsoft.com/office/drawing/2014/main" id="{4835C765-DF59-86E9-D5FE-E2402C165D80}"/>
                  </a:ext>
                </a:extLst>
              </p:cNvPr>
              <p:cNvPicPr/>
              <p:nvPr/>
            </p:nvPicPr>
            <p:blipFill>
              <a:blip r:embed="rId100"/>
              <a:stretch>
                <a:fillRect/>
              </a:stretch>
            </p:blipFill>
            <p:spPr>
              <a:xfrm>
                <a:off x="6472118" y="4424731"/>
                <a:ext cx="184923" cy="107234"/>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55" name="Ink 54">
                <a:extLst>
                  <a:ext uri="{FF2B5EF4-FFF2-40B4-BE49-F238E27FC236}">
                    <a16:creationId xmlns:a16="http://schemas.microsoft.com/office/drawing/2014/main" id="{9FF388B2-DC13-35E9-87A5-7E9E11A79B19}"/>
                  </a:ext>
                </a:extLst>
              </p14:cNvPr>
              <p14:cNvContentPartPr/>
              <p14:nvPr/>
            </p14:nvContentPartPr>
            <p14:xfrm>
              <a:off x="6441056" y="4313116"/>
              <a:ext cx="112460" cy="71977"/>
            </p14:xfrm>
          </p:contentPart>
        </mc:Choice>
        <mc:Fallback xmlns="">
          <p:pic>
            <p:nvPicPr>
              <p:cNvPr id="55" name="Ink 54">
                <a:extLst>
                  <a:ext uri="{FF2B5EF4-FFF2-40B4-BE49-F238E27FC236}">
                    <a16:creationId xmlns:a16="http://schemas.microsoft.com/office/drawing/2014/main" id="{9FF388B2-DC13-35E9-87A5-7E9E11A79B19}"/>
                  </a:ext>
                </a:extLst>
              </p:cNvPr>
              <p:cNvPicPr/>
              <p:nvPr/>
            </p:nvPicPr>
            <p:blipFill>
              <a:blip r:embed="rId102"/>
              <a:stretch>
                <a:fillRect/>
              </a:stretch>
            </p:blipFill>
            <p:spPr>
              <a:xfrm>
                <a:off x="6423091" y="4295211"/>
                <a:ext cx="148030" cy="107428"/>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56" name="Ink 55">
                <a:extLst>
                  <a:ext uri="{FF2B5EF4-FFF2-40B4-BE49-F238E27FC236}">
                    <a16:creationId xmlns:a16="http://schemas.microsoft.com/office/drawing/2014/main" id="{89CCC80A-9FCC-832C-5B25-7064CDCD3F83}"/>
                  </a:ext>
                </a:extLst>
              </p14:cNvPr>
              <p14:cNvContentPartPr/>
              <p14:nvPr/>
            </p14:nvContentPartPr>
            <p14:xfrm>
              <a:off x="1394603" y="4128185"/>
              <a:ext cx="1437733" cy="185021"/>
            </p14:xfrm>
          </p:contentPart>
        </mc:Choice>
        <mc:Fallback xmlns="">
          <p:pic>
            <p:nvPicPr>
              <p:cNvPr id="56" name="Ink 55">
                <a:extLst>
                  <a:ext uri="{FF2B5EF4-FFF2-40B4-BE49-F238E27FC236}">
                    <a16:creationId xmlns:a16="http://schemas.microsoft.com/office/drawing/2014/main" id="{89CCC80A-9FCC-832C-5B25-7064CDCD3F83}"/>
                  </a:ext>
                </a:extLst>
              </p:cNvPr>
              <p:cNvPicPr/>
              <p:nvPr/>
            </p:nvPicPr>
            <p:blipFill>
              <a:blip r:embed="rId104"/>
              <a:stretch>
                <a:fillRect/>
              </a:stretch>
            </p:blipFill>
            <p:spPr>
              <a:xfrm>
                <a:off x="1376609" y="4110581"/>
                <a:ext cx="1473361" cy="220588"/>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57" name="Ink 56">
                <a:extLst>
                  <a:ext uri="{FF2B5EF4-FFF2-40B4-BE49-F238E27FC236}">
                    <a16:creationId xmlns:a16="http://schemas.microsoft.com/office/drawing/2014/main" id="{395228C4-7659-42DE-B587-3873D89E932D}"/>
                  </a:ext>
                </a:extLst>
              </p14:cNvPr>
              <p14:cNvContentPartPr/>
              <p14:nvPr/>
            </p14:nvContentPartPr>
            <p14:xfrm>
              <a:off x="1710905" y="4125107"/>
              <a:ext cx="1064387" cy="288741"/>
            </p14:xfrm>
          </p:contentPart>
        </mc:Choice>
        <mc:Fallback xmlns="">
          <p:pic>
            <p:nvPicPr>
              <p:cNvPr id="57" name="Ink 56">
                <a:extLst>
                  <a:ext uri="{FF2B5EF4-FFF2-40B4-BE49-F238E27FC236}">
                    <a16:creationId xmlns:a16="http://schemas.microsoft.com/office/drawing/2014/main" id="{395228C4-7659-42DE-B587-3873D89E932D}"/>
                  </a:ext>
                </a:extLst>
              </p:cNvPr>
              <p:cNvPicPr/>
              <p:nvPr/>
            </p:nvPicPr>
            <p:blipFill>
              <a:blip r:embed="rId106"/>
              <a:stretch>
                <a:fillRect/>
              </a:stretch>
            </p:blipFill>
            <p:spPr>
              <a:xfrm>
                <a:off x="1693273" y="4107128"/>
                <a:ext cx="1100011" cy="324339"/>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58" name="Ink 57">
                <a:extLst>
                  <a:ext uri="{FF2B5EF4-FFF2-40B4-BE49-F238E27FC236}">
                    <a16:creationId xmlns:a16="http://schemas.microsoft.com/office/drawing/2014/main" id="{279492C0-2D58-B7A7-604E-49E54737B2BC}"/>
                  </a:ext>
                </a:extLst>
              </p14:cNvPr>
              <p14:cNvContentPartPr/>
              <p14:nvPr/>
            </p14:nvContentPartPr>
            <p14:xfrm>
              <a:off x="3047999" y="5830988"/>
              <a:ext cx="600927" cy="20596"/>
            </p14:xfrm>
          </p:contentPart>
        </mc:Choice>
        <mc:Fallback xmlns="">
          <p:pic>
            <p:nvPicPr>
              <p:cNvPr id="58" name="Ink 57">
                <a:extLst>
                  <a:ext uri="{FF2B5EF4-FFF2-40B4-BE49-F238E27FC236}">
                    <a16:creationId xmlns:a16="http://schemas.microsoft.com/office/drawing/2014/main" id="{279492C0-2D58-B7A7-604E-49E54737B2BC}"/>
                  </a:ext>
                </a:extLst>
              </p:cNvPr>
              <p:cNvPicPr/>
              <p:nvPr/>
            </p:nvPicPr>
            <p:blipFill>
              <a:blip r:embed="rId108"/>
              <a:stretch>
                <a:fillRect/>
              </a:stretch>
            </p:blipFill>
            <p:spPr>
              <a:xfrm>
                <a:off x="3030007" y="5813233"/>
                <a:ext cx="636551" cy="55751"/>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59" name="Ink 58">
                <a:extLst>
                  <a:ext uri="{FF2B5EF4-FFF2-40B4-BE49-F238E27FC236}">
                    <a16:creationId xmlns:a16="http://schemas.microsoft.com/office/drawing/2014/main" id="{4FA95133-39CE-E00C-791E-DACCBE32647D}"/>
                  </a:ext>
                </a:extLst>
              </p14:cNvPr>
              <p14:cNvContentPartPr/>
              <p14:nvPr/>
            </p14:nvContentPartPr>
            <p14:xfrm>
              <a:off x="3163018" y="5881750"/>
              <a:ext cx="542999" cy="70475"/>
            </p14:xfrm>
          </p:contentPart>
        </mc:Choice>
        <mc:Fallback xmlns="">
          <p:pic>
            <p:nvPicPr>
              <p:cNvPr id="59" name="Ink 58">
                <a:extLst>
                  <a:ext uri="{FF2B5EF4-FFF2-40B4-BE49-F238E27FC236}">
                    <a16:creationId xmlns:a16="http://schemas.microsoft.com/office/drawing/2014/main" id="{4FA95133-39CE-E00C-791E-DACCBE32647D}"/>
                  </a:ext>
                </a:extLst>
              </p:cNvPr>
              <p:cNvPicPr/>
              <p:nvPr/>
            </p:nvPicPr>
            <p:blipFill>
              <a:blip r:embed="rId110"/>
              <a:stretch>
                <a:fillRect/>
              </a:stretch>
            </p:blipFill>
            <p:spPr>
              <a:xfrm>
                <a:off x="3145386" y="5864221"/>
                <a:ext cx="578623" cy="105891"/>
              </a:xfrm>
              <a:prstGeom prst="rect">
                <a:avLst/>
              </a:prstGeom>
            </p:spPr>
          </p:pic>
        </mc:Fallback>
      </mc:AlternateContent>
    </p:spTree>
    <p:extLst>
      <p:ext uri="{BB962C8B-B14F-4D97-AF65-F5344CB8AC3E}">
        <p14:creationId xmlns:p14="http://schemas.microsoft.com/office/powerpoint/2010/main" val="531787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09FE9-5D37-2191-50C3-A5C1DA5F3E97}"/>
              </a:ext>
            </a:extLst>
          </p:cNvPr>
          <p:cNvSpPr>
            <a:spLocks noGrp="1"/>
          </p:cNvSpPr>
          <p:nvPr>
            <p:ph type="ctrTitle"/>
          </p:nvPr>
        </p:nvSpPr>
        <p:spPr>
          <a:xfrm>
            <a:off x="1076563" y="684052"/>
            <a:ext cx="7212231" cy="535531"/>
          </a:xfrm>
          <a:noFill/>
        </p:spPr>
        <p:txBody>
          <a:bodyPr/>
          <a:lstStyle/>
          <a:p>
            <a:r>
              <a:rPr lang="en-GB" dirty="0">
                <a:solidFill>
                  <a:schemeClr val="tx2"/>
                </a:solidFill>
                <a:latin typeface="Montserrat" panose="00000500000000000000" pitchFamily="2" charset="0"/>
                <a:cs typeface="Arial" panose="020B0604020202020204" pitchFamily="34" charset="0"/>
              </a:rPr>
              <a:t>Net Present Value (NPV) Method</a:t>
            </a:r>
          </a:p>
        </p:txBody>
      </p:sp>
      <p:sp>
        <p:nvSpPr>
          <p:cNvPr id="3" name="Subtitle 2">
            <a:extLst>
              <a:ext uri="{FF2B5EF4-FFF2-40B4-BE49-F238E27FC236}">
                <a16:creationId xmlns:a16="http://schemas.microsoft.com/office/drawing/2014/main" id="{4255125D-968B-FD55-181B-4E2157A5E66A}"/>
              </a:ext>
            </a:extLst>
          </p:cNvPr>
          <p:cNvSpPr>
            <a:spLocks noGrp="1"/>
          </p:cNvSpPr>
          <p:nvPr>
            <p:ph type="subTitle" idx="1"/>
          </p:nvPr>
        </p:nvSpPr>
        <p:spPr>
          <a:xfrm>
            <a:off x="1150135" y="1219583"/>
            <a:ext cx="8052502" cy="4308858"/>
          </a:xfrm>
        </p:spPr>
        <p:txBody>
          <a:bodyPr>
            <a:normAutofit lnSpcReduction="10000"/>
          </a:bodyPr>
          <a:lstStyle/>
          <a:p>
            <a:endParaRPr lang="en-US" sz="2200" dirty="0">
              <a:solidFill>
                <a:schemeClr val="tx2"/>
              </a:solidFill>
            </a:endParaRPr>
          </a:p>
          <a:p>
            <a:r>
              <a:rPr lang="en-US" sz="2200" dirty="0">
                <a:solidFill>
                  <a:schemeClr val="tx2"/>
                </a:solidFill>
              </a:rPr>
              <a:t>Now that we understand the concept of TVM, we are ready to perform an NPV calculation. NPV ensures: </a:t>
            </a:r>
          </a:p>
          <a:p>
            <a:pPr marL="533400" indent="-261938">
              <a:buFont typeface="Arial" panose="020B0604020202020204" pitchFamily="34" charset="0"/>
              <a:buChar char="•"/>
            </a:pPr>
            <a:r>
              <a:rPr lang="en-US" sz="2200" dirty="0">
                <a:solidFill>
                  <a:schemeClr val="tx2"/>
                </a:solidFill>
              </a:rPr>
              <a:t>all costs and benefits of each investment opportunity are included</a:t>
            </a:r>
          </a:p>
          <a:p>
            <a:pPr marL="533400" indent="-261938">
              <a:buFont typeface="Arial" panose="020B0604020202020204" pitchFamily="34" charset="0"/>
              <a:buChar char="•"/>
            </a:pPr>
            <a:r>
              <a:rPr lang="en-US" sz="2200" dirty="0">
                <a:solidFill>
                  <a:schemeClr val="tx2"/>
                </a:solidFill>
              </a:rPr>
              <a:t>the time value of money – timing of cash flows is accounted for</a:t>
            </a:r>
          </a:p>
          <a:p>
            <a:pPr marL="533400" indent="-261938">
              <a:buFont typeface="Arial" panose="020B0604020202020204" pitchFamily="34" charset="0"/>
              <a:buChar char="•"/>
            </a:pPr>
            <a:r>
              <a:rPr lang="en-US" sz="2200" dirty="0">
                <a:solidFill>
                  <a:schemeClr val="tx2"/>
                </a:solidFill>
              </a:rPr>
              <a:t>that the investors’ required rate of return (or opportunity cost of investment) is included via the discount rate.</a:t>
            </a:r>
          </a:p>
          <a:p>
            <a:r>
              <a:rPr lang="en-US" sz="2200" dirty="0">
                <a:solidFill>
                  <a:schemeClr val="tx2"/>
                </a:solidFill>
              </a:rPr>
              <a:t>These provisions help ensure shareholder wealth is maximised. </a:t>
            </a:r>
            <a:endParaRPr lang="en-GB" sz="2200" dirty="0">
              <a:solidFill>
                <a:schemeClr val="tx2"/>
              </a:solidFill>
            </a:endParaRPr>
          </a:p>
        </p:txBody>
      </p:sp>
    </p:spTree>
    <p:extLst>
      <p:ext uri="{BB962C8B-B14F-4D97-AF65-F5344CB8AC3E}">
        <p14:creationId xmlns:p14="http://schemas.microsoft.com/office/powerpoint/2010/main" val="3702187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0D751-7CBD-BA7D-57AE-C98FBDB3516E}"/>
              </a:ext>
            </a:extLst>
          </p:cNvPr>
          <p:cNvSpPr>
            <a:spLocks noGrp="1"/>
          </p:cNvSpPr>
          <p:nvPr>
            <p:ph type="ctrTitle"/>
          </p:nvPr>
        </p:nvSpPr>
        <p:spPr>
          <a:xfrm>
            <a:off x="1365223" y="725111"/>
            <a:ext cx="6653823" cy="535531"/>
          </a:xfrm>
          <a:noFill/>
        </p:spPr>
        <p:txBody>
          <a:bodyPr/>
          <a:lstStyle/>
          <a:p>
            <a:r>
              <a:rPr lang="en-GB" dirty="0">
                <a:solidFill>
                  <a:schemeClr val="tx2"/>
                </a:solidFill>
              </a:rPr>
              <a:t>Example 1- Net Present Value</a:t>
            </a:r>
          </a:p>
        </p:txBody>
      </p:sp>
      <p:sp>
        <p:nvSpPr>
          <p:cNvPr id="7" name="Subtitle 2">
            <a:extLst>
              <a:ext uri="{FF2B5EF4-FFF2-40B4-BE49-F238E27FC236}">
                <a16:creationId xmlns:a16="http://schemas.microsoft.com/office/drawing/2014/main" id="{A22CD889-AA8B-B9F3-4C31-1C6005966B6D}"/>
              </a:ext>
            </a:extLst>
          </p:cNvPr>
          <p:cNvSpPr>
            <a:spLocks noGrp="1"/>
          </p:cNvSpPr>
          <p:nvPr>
            <p:ph type="subTitle" idx="1"/>
          </p:nvPr>
        </p:nvSpPr>
        <p:spPr>
          <a:xfrm>
            <a:off x="1365223" y="1158782"/>
            <a:ext cx="10064778" cy="5916755"/>
          </a:xfrm>
        </p:spPr>
        <p:txBody>
          <a:bodyPr/>
          <a:lstStyle/>
          <a:p>
            <a:endParaRPr lang="en-GB" sz="1800" dirty="0">
              <a:solidFill>
                <a:schemeClr val="tx2"/>
              </a:solidFill>
            </a:endParaRPr>
          </a:p>
          <a:p>
            <a:r>
              <a:rPr lang="en-GB" sz="1800" dirty="0">
                <a:solidFill>
                  <a:schemeClr val="tx2"/>
                </a:solidFill>
              </a:rPr>
              <a:t>Billingsgate Battery Company has identified a market for a new service, requiring a £100,000 machine investment with a £20,000 resale value after five years. Inflows and outflows from sales of the service would be expected to be:</a:t>
            </a:r>
          </a:p>
          <a:p>
            <a:pPr algn="just"/>
            <a:endParaRPr lang="en-GB" sz="1800" b="1" dirty="0">
              <a:solidFill>
                <a:schemeClr val="tx2"/>
              </a:solidFill>
            </a:endParaRPr>
          </a:p>
          <a:p>
            <a:endParaRPr lang="en-GB" sz="1800" dirty="0">
              <a:solidFill>
                <a:schemeClr val="tx2"/>
              </a:solidFill>
            </a:endParaRPr>
          </a:p>
          <a:p>
            <a:r>
              <a:rPr lang="en-GB" sz="1800" dirty="0">
                <a:solidFill>
                  <a:schemeClr val="tx2"/>
                </a:solidFill>
              </a:rPr>
              <a:t>Inflows and outflows from sales of the service would be expected to be:</a:t>
            </a:r>
          </a:p>
          <a:p>
            <a:endParaRPr lang="en-GB" sz="1800" dirty="0">
              <a:solidFill>
                <a:schemeClr val="tx2"/>
              </a:solidFill>
            </a:endParaRPr>
          </a:p>
          <a:p>
            <a:r>
              <a:rPr lang="en-GB" sz="1800" dirty="0">
                <a:solidFill>
                  <a:schemeClr val="tx2"/>
                </a:solidFill>
              </a:rPr>
              <a:t>Time 								£000</a:t>
            </a:r>
          </a:p>
          <a:p>
            <a:r>
              <a:rPr lang="en-GB" sz="1800" dirty="0">
                <a:solidFill>
                  <a:schemeClr val="tx2"/>
                </a:solidFill>
              </a:rPr>
              <a:t>Immediately 		Cost of machine 			(100)</a:t>
            </a:r>
          </a:p>
          <a:p>
            <a:r>
              <a:rPr lang="en-GB" sz="1800" dirty="0">
                <a:solidFill>
                  <a:schemeClr val="tx2"/>
                </a:solidFill>
              </a:rPr>
              <a:t>1 year’s time 		Cash Inflow				20</a:t>
            </a:r>
          </a:p>
          <a:p>
            <a:r>
              <a:rPr lang="en-GB" sz="1800" dirty="0">
                <a:solidFill>
                  <a:schemeClr val="tx2"/>
                </a:solidFill>
              </a:rPr>
              <a:t>2 years’ time 		Cash Inflow 				40</a:t>
            </a:r>
          </a:p>
          <a:p>
            <a:r>
              <a:rPr lang="en-GB" sz="1800" dirty="0">
                <a:solidFill>
                  <a:schemeClr val="tx2"/>
                </a:solidFill>
              </a:rPr>
              <a:t>3 years’ time 		Cash Inflow 				60</a:t>
            </a:r>
          </a:p>
          <a:p>
            <a:r>
              <a:rPr lang="en-GB" sz="1800" dirty="0">
                <a:solidFill>
                  <a:schemeClr val="tx2"/>
                </a:solidFill>
              </a:rPr>
              <a:t>4 years’ time 		Cash Inflow 				60</a:t>
            </a:r>
          </a:p>
          <a:p>
            <a:r>
              <a:rPr lang="en-GB" sz="1800" dirty="0">
                <a:solidFill>
                  <a:schemeClr val="tx2"/>
                </a:solidFill>
              </a:rPr>
              <a:t>5 years’ time 		Cash Inflow 				20</a:t>
            </a:r>
          </a:p>
          <a:p>
            <a:r>
              <a:rPr lang="en-GB" sz="1800" dirty="0">
                <a:solidFill>
                  <a:schemeClr val="tx2"/>
                </a:solidFill>
              </a:rPr>
              <a:t>5 years’ time 		Disposal proceeds from the machine 	20</a:t>
            </a:r>
          </a:p>
        </p:txBody>
      </p:sp>
      <p:sp>
        <p:nvSpPr>
          <p:cNvPr id="4" name="TextBox 3">
            <a:extLst>
              <a:ext uri="{FF2B5EF4-FFF2-40B4-BE49-F238E27FC236}">
                <a16:creationId xmlns:a16="http://schemas.microsoft.com/office/drawing/2014/main" id="{4814A235-7847-6298-64DE-BF30FDB72EAE}"/>
              </a:ext>
            </a:extLst>
          </p:cNvPr>
          <p:cNvSpPr txBox="1"/>
          <p:nvPr/>
        </p:nvSpPr>
        <p:spPr>
          <a:xfrm>
            <a:off x="2237071" y="2395144"/>
            <a:ext cx="6417183" cy="646331"/>
          </a:xfrm>
          <a:prstGeom prst="rect">
            <a:avLst/>
          </a:prstGeom>
          <a:noFill/>
        </p:spPr>
        <p:txBody>
          <a:bodyPr wrap="square" rtlCol="0">
            <a:spAutoFit/>
          </a:bodyPr>
          <a:lstStyle/>
          <a:p>
            <a:r>
              <a:rPr lang="en-GB" b="1" dirty="0">
                <a:solidFill>
                  <a:schemeClr val="tx2"/>
                </a:solidFill>
                <a:latin typeface="Montserrat" panose="00000500000000000000" pitchFamily="2" charset="0"/>
              </a:rPr>
              <a:t>Additional Information: The Cost of Capital is 20% (COC)</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8B228E09-E1DB-25CB-2019-59B407DAF84C}"/>
                  </a:ext>
                </a:extLst>
              </p14:cNvPr>
              <p14:cNvContentPartPr/>
              <p14:nvPr/>
            </p14:nvContentPartPr>
            <p14:xfrm>
              <a:off x="8390158" y="316302"/>
              <a:ext cx="20596" cy="303544"/>
            </p14:xfrm>
          </p:contentPart>
        </mc:Choice>
        <mc:Fallback xmlns="">
          <p:pic>
            <p:nvPicPr>
              <p:cNvPr id="3" name="Ink 2">
                <a:extLst>
                  <a:ext uri="{FF2B5EF4-FFF2-40B4-BE49-F238E27FC236}">
                    <a16:creationId xmlns:a16="http://schemas.microsoft.com/office/drawing/2014/main" id="{8B228E09-E1DB-25CB-2019-59B407DAF84C}"/>
                  </a:ext>
                </a:extLst>
              </p:cNvPr>
              <p:cNvPicPr/>
              <p:nvPr/>
            </p:nvPicPr>
            <p:blipFill>
              <a:blip r:embed="rId4"/>
              <a:stretch>
                <a:fillRect/>
              </a:stretch>
            </p:blipFill>
            <p:spPr>
              <a:xfrm>
                <a:off x="8372403" y="298679"/>
                <a:ext cx="55751" cy="339149"/>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C19F058B-23D0-162D-9D72-DF2F0639378B}"/>
                  </a:ext>
                </a:extLst>
              </p14:cNvPr>
              <p14:cNvContentPartPr/>
              <p14:nvPr/>
            </p14:nvContentPartPr>
            <p14:xfrm>
              <a:off x="8367262" y="201283"/>
              <a:ext cx="201749" cy="44532"/>
            </p14:xfrm>
          </p:contentPart>
        </mc:Choice>
        <mc:Fallback xmlns="">
          <p:pic>
            <p:nvPicPr>
              <p:cNvPr id="5" name="Ink 4">
                <a:extLst>
                  <a:ext uri="{FF2B5EF4-FFF2-40B4-BE49-F238E27FC236}">
                    <a16:creationId xmlns:a16="http://schemas.microsoft.com/office/drawing/2014/main" id="{C19F058B-23D0-162D-9D72-DF2F0639378B}"/>
                  </a:ext>
                </a:extLst>
              </p:cNvPr>
              <p:cNvPicPr/>
              <p:nvPr/>
            </p:nvPicPr>
            <p:blipFill>
              <a:blip r:embed="rId6"/>
              <a:stretch>
                <a:fillRect/>
              </a:stretch>
            </p:blipFill>
            <p:spPr>
              <a:xfrm>
                <a:off x="8349281" y="183470"/>
                <a:ext cx="237352" cy="7980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EEFAA454-AF6E-2C75-1DC7-E1ECA53DBCC9}"/>
                  </a:ext>
                </a:extLst>
              </p14:cNvPr>
              <p14:cNvContentPartPr/>
              <p14:nvPr/>
            </p14:nvContentPartPr>
            <p14:xfrm>
              <a:off x="8324490" y="405647"/>
              <a:ext cx="186917" cy="14377"/>
            </p14:xfrm>
          </p:contentPart>
        </mc:Choice>
        <mc:Fallback xmlns="">
          <p:pic>
            <p:nvPicPr>
              <p:cNvPr id="6" name="Ink 5">
                <a:extLst>
                  <a:ext uri="{FF2B5EF4-FFF2-40B4-BE49-F238E27FC236}">
                    <a16:creationId xmlns:a16="http://schemas.microsoft.com/office/drawing/2014/main" id="{EEFAA454-AF6E-2C75-1DC7-E1ECA53DBCC9}"/>
                  </a:ext>
                </a:extLst>
              </p:cNvPr>
              <p:cNvPicPr/>
              <p:nvPr/>
            </p:nvPicPr>
            <p:blipFill>
              <a:blip r:embed="rId8"/>
              <a:stretch>
                <a:fillRect/>
              </a:stretch>
            </p:blipFill>
            <p:spPr>
              <a:xfrm>
                <a:off x="8306517" y="383183"/>
                <a:ext cx="222503" cy="58856"/>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6878A668-7986-4EB6-A5D6-81C58E1F1EF0}"/>
                  </a:ext>
                </a:extLst>
              </p14:cNvPr>
              <p14:cNvContentPartPr/>
              <p14:nvPr/>
            </p14:nvContentPartPr>
            <p14:xfrm>
              <a:off x="8612038" y="302614"/>
              <a:ext cx="157550" cy="266429"/>
            </p14:xfrm>
          </p:contentPart>
        </mc:Choice>
        <mc:Fallback xmlns="">
          <p:pic>
            <p:nvPicPr>
              <p:cNvPr id="8" name="Ink 7">
                <a:extLst>
                  <a:ext uri="{FF2B5EF4-FFF2-40B4-BE49-F238E27FC236}">
                    <a16:creationId xmlns:a16="http://schemas.microsoft.com/office/drawing/2014/main" id="{6878A668-7986-4EB6-A5D6-81C58E1F1EF0}"/>
                  </a:ext>
                </a:extLst>
              </p:cNvPr>
              <p:cNvPicPr/>
              <p:nvPr/>
            </p:nvPicPr>
            <p:blipFill>
              <a:blip r:embed="rId10"/>
              <a:stretch>
                <a:fillRect/>
              </a:stretch>
            </p:blipFill>
            <p:spPr>
              <a:xfrm>
                <a:off x="8594453" y="284996"/>
                <a:ext cx="193079" cy="30202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AC373596-0777-F8BA-DB90-6119249C8D07}"/>
                  </a:ext>
                </a:extLst>
              </p14:cNvPr>
              <p14:cNvContentPartPr/>
              <p14:nvPr/>
            </p14:nvContentPartPr>
            <p14:xfrm>
              <a:off x="8942717" y="330678"/>
              <a:ext cx="200936" cy="14377"/>
            </p14:xfrm>
          </p:contentPart>
        </mc:Choice>
        <mc:Fallback xmlns="">
          <p:pic>
            <p:nvPicPr>
              <p:cNvPr id="9" name="Ink 8">
                <a:extLst>
                  <a:ext uri="{FF2B5EF4-FFF2-40B4-BE49-F238E27FC236}">
                    <a16:creationId xmlns:a16="http://schemas.microsoft.com/office/drawing/2014/main" id="{AC373596-0777-F8BA-DB90-6119249C8D07}"/>
                  </a:ext>
                </a:extLst>
              </p:cNvPr>
              <p:cNvPicPr/>
              <p:nvPr/>
            </p:nvPicPr>
            <p:blipFill>
              <a:blip r:embed="rId12"/>
              <a:stretch>
                <a:fillRect/>
              </a:stretch>
            </p:blipFill>
            <p:spPr>
              <a:xfrm>
                <a:off x="8924744" y="-388172"/>
                <a:ext cx="236522"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2811D201-1AED-93D6-261E-9D1D9CF5C154}"/>
                  </a:ext>
                </a:extLst>
              </p14:cNvPr>
              <p14:cNvContentPartPr/>
              <p14:nvPr/>
            </p14:nvContentPartPr>
            <p14:xfrm>
              <a:off x="9014604" y="402565"/>
              <a:ext cx="141642" cy="15003"/>
            </p14:xfrm>
          </p:contentPart>
        </mc:Choice>
        <mc:Fallback xmlns="">
          <p:pic>
            <p:nvPicPr>
              <p:cNvPr id="10" name="Ink 9">
                <a:extLst>
                  <a:ext uri="{FF2B5EF4-FFF2-40B4-BE49-F238E27FC236}">
                    <a16:creationId xmlns:a16="http://schemas.microsoft.com/office/drawing/2014/main" id="{2811D201-1AED-93D6-261E-9D1D9CF5C154}"/>
                  </a:ext>
                </a:extLst>
              </p:cNvPr>
              <p:cNvPicPr/>
              <p:nvPr/>
            </p:nvPicPr>
            <p:blipFill>
              <a:blip r:embed="rId14"/>
              <a:stretch>
                <a:fillRect/>
              </a:stretch>
            </p:blipFill>
            <p:spPr>
              <a:xfrm>
                <a:off x="8996629" y="385469"/>
                <a:ext cx="177232" cy="49545"/>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79DE3341-CCEE-E309-6F3D-AE15274E5B5B}"/>
                  </a:ext>
                </a:extLst>
              </p14:cNvPr>
              <p14:cNvContentPartPr/>
              <p14:nvPr/>
            </p14:nvContentPartPr>
            <p14:xfrm>
              <a:off x="9431546" y="345056"/>
              <a:ext cx="14377" cy="200800"/>
            </p14:xfrm>
          </p:contentPart>
        </mc:Choice>
        <mc:Fallback xmlns="">
          <p:pic>
            <p:nvPicPr>
              <p:cNvPr id="11" name="Ink 10">
                <a:extLst>
                  <a:ext uri="{FF2B5EF4-FFF2-40B4-BE49-F238E27FC236}">
                    <a16:creationId xmlns:a16="http://schemas.microsoft.com/office/drawing/2014/main" id="{79DE3341-CCEE-E309-6F3D-AE15274E5B5B}"/>
                  </a:ext>
                </a:extLst>
              </p:cNvPr>
              <p:cNvPicPr/>
              <p:nvPr/>
            </p:nvPicPr>
            <p:blipFill>
              <a:blip r:embed="rId16"/>
              <a:stretch>
                <a:fillRect/>
              </a:stretch>
            </p:blipFill>
            <p:spPr>
              <a:xfrm>
                <a:off x="9412506" y="327455"/>
                <a:ext cx="52845" cy="236362"/>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9796EB5A-1B8D-7AD3-566D-6794EA2B9384}"/>
                  </a:ext>
                </a:extLst>
              </p14:cNvPr>
              <p14:cNvContentPartPr/>
              <p14:nvPr/>
            </p14:nvContentPartPr>
            <p14:xfrm>
              <a:off x="9359660" y="214415"/>
              <a:ext cx="288922" cy="131519"/>
            </p14:xfrm>
          </p:contentPart>
        </mc:Choice>
        <mc:Fallback xmlns="">
          <p:pic>
            <p:nvPicPr>
              <p:cNvPr id="12" name="Ink 11">
                <a:extLst>
                  <a:ext uri="{FF2B5EF4-FFF2-40B4-BE49-F238E27FC236}">
                    <a16:creationId xmlns:a16="http://schemas.microsoft.com/office/drawing/2014/main" id="{9796EB5A-1B8D-7AD3-566D-6794EA2B9384}"/>
                  </a:ext>
                </a:extLst>
              </p:cNvPr>
              <p:cNvPicPr/>
              <p:nvPr/>
            </p:nvPicPr>
            <p:blipFill>
              <a:blip r:embed="rId18"/>
              <a:stretch>
                <a:fillRect/>
              </a:stretch>
            </p:blipFill>
            <p:spPr>
              <a:xfrm>
                <a:off x="9341692" y="196448"/>
                <a:ext cx="324498" cy="167094"/>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14215A4D-0BAB-7811-F81F-51AC83F76DE7}"/>
                  </a:ext>
                </a:extLst>
              </p14:cNvPr>
              <p14:cNvContentPartPr/>
              <p14:nvPr/>
            </p14:nvContentPartPr>
            <p14:xfrm>
              <a:off x="9632830" y="289187"/>
              <a:ext cx="193678" cy="207672"/>
            </p14:xfrm>
          </p:contentPart>
        </mc:Choice>
        <mc:Fallback xmlns="">
          <p:pic>
            <p:nvPicPr>
              <p:cNvPr id="13" name="Ink 12">
                <a:extLst>
                  <a:ext uri="{FF2B5EF4-FFF2-40B4-BE49-F238E27FC236}">
                    <a16:creationId xmlns:a16="http://schemas.microsoft.com/office/drawing/2014/main" id="{14215A4D-0BAB-7811-F81F-51AC83F76DE7}"/>
                  </a:ext>
                </a:extLst>
              </p:cNvPr>
              <p:cNvPicPr/>
              <p:nvPr/>
            </p:nvPicPr>
            <p:blipFill>
              <a:blip r:embed="rId20"/>
              <a:stretch>
                <a:fillRect/>
              </a:stretch>
            </p:blipFill>
            <p:spPr>
              <a:xfrm>
                <a:off x="9614864" y="271582"/>
                <a:ext cx="229252" cy="243242"/>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76AF6E4C-99DD-131D-126B-BD0654F45301}"/>
                  </a:ext>
                </a:extLst>
              </p14:cNvPr>
              <p14:cNvContentPartPr/>
              <p14:nvPr/>
            </p14:nvContentPartPr>
            <p14:xfrm>
              <a:off x="9933152" y="100641"/>
              <a:ext cx="219488" cy="580577"/>
            </p14:xfrm>
          </p:contentPart>
        </mc:Choice>
        <mc:Fallback xmlns="">
          <p:pic>
            <p:nvPicPr>
              <p:cNvPr id="14" name="Ink 13">
                <a:extLst>
                  <a:ext uri="{FF2B5EF4-FFF2-40B4-BE49-F238E27FC236}">
                    <a16:creationId xmlns:a16="http://schemas.microsoft.com/office/drawing/2014/main" id="{76AF6E4C-99DD-131D-126B-BD0654F45301}"/>
                  </a:ext>
                </a:extLst>
              </p:cNvPr>
              <p:cNvPicPr/>
              <p:nvPr/>
            </p:nvPicPr>
            <p:blipFill>
              <a:blip r:embed="rId22"/>
              <a:stretch>
                <a:fillRect/>
              </a:stretch>
            </p:blipFill>
            <p:spPr>
              <a:xfrm>
                <a:off x="9915550" y="83015"/>
                <a:ext cx="255052" cy="616189"/>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0BBAB179-D7A7-CF76-B113-0C1EE3045689}"/>
                  </a:ext>
                </a:extLst>
              </p14:cNvPr>
              <p14:cNvContentPartPr/>
              <p14:nvPr/>
            </p14:nvContentPartPr>
            <p14:xfrm>
              <a:off x="10207924" y="244415"/>
              <a:ext cx="14377" cy="259910"/>
            </p14:xfrm>
          </p:contentPart>
        </mc:Choice>
        <mc:Fallback xmlns="">
          <p:pic>
            <p:nvPicPr>
              <p:cNvPr id="15" name="Ink 14">
                <a:extLst>
                  <a:ext uri="{FF2B5EF4-FFF2-40B4-BE49-F238E27FC236}">
                    <a16:creationId xmlns:a16="http://schemas.microsoft.com/office/drawing/2014/main" id="{0BBAB179-D7A7-CF76-B113-0C1EE3045689}"/>
                  </a:ext>
                </a:extLst>
              </p:cNvPr>
              <p:cNvPicPr/>
              <p:nvPr/>
            </p:nvPicPr>
            <p:blipFill>
              <a:blip r:embed="rId24"/>
              <a:stretch>
                <a:fillRect/>
              </a:stretch>
            </p:blipFill>
            <p:spPr>
              <a:xfrm>
                <a:off x="10189953" y="226800"/>
                <a:ext cx="49960" cy="295499"/>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095D6EDD-40E0-A43E-F70F-2EF91198609A}"/>
                  </a:ext>
                </a:extLst>
              </p14:cNvPr>
              <p14:cNvContentPartPr/>
              <p14:nvPr/>
            </p14:nvContentPartPr>
            <p14:xfrm>
              <a:off x="10696754" y="186905"/>
              <a:ext cx="55104" cy="230191"/>
            </p14:xfrm>
          </p:contentPart>
        </mc:Choice>
        <mc:Fallback xmlns="">
          <p:pic>
            <p:nvPicPr>
              <p:cNvPr id="16" name="Ink 15">
                <a:extLst>
                  <a:ext uri="{FF2B5EF4-FFF2-40B4-BE49-F238E27FC236}">
                    <a16:creationId xmlns:a16="http://schemas.microsoft.com/office/drawing/2014/main" id="{095D6EDD-40E0-A43E-F70F-2EF91198609A}"/>
                  </a:ext>
                </a:extLst>
              </p:cNvPr>
              <p:cNvPicPr/>
              <p:nvPr/>
            </p:nvPicPr>
            <p:blipFill>
              <a:blip r:embed="rId26"/>
              <a:stretch>
                <a:fillRect/>
              </a:stretch>
            </p:blipFill>
            <p:spPr>
              <a:xfrm>
                <a:off x="10679221" y="169281"/>
                <a:ext cx="90528" cy="2657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802B8960-0FCE-8BA6-EA77-56994EE7C63A}"/>
                  </a:ext>
                </a:extLst>
              </p14:cNvPr>
              <p14:cNvContentPartPr/>
              <p14:nvPr/>
            </p14:nvContentPartPr>
            <p14:xfrm>
              <a:off x="10581736" y="255561"/>
              <a:ext cx="252550" cy="31985"/>
            </p14:xfrm>
          </p:contentPart>
        </mc:Choice>
        <mc:Fallback xmlns="">
          <p:pic>
            <p:nvPicPr>
              <p:cNvPr id="17" name="Ink 16">
                <a:extLst>
                  <a:ext uri="{FF2B5EF4-FFF2-40B4-BE49-F238E27FC236}">
                    <a16:creationId xmlns:a16="http://schemas.microsoft.com/office/drawing/2014/main" id="{802B8960-0FCE-8BA6-EA77-56994EE7C63A}"/>
                  </a:ext>
                </a:extLst>
              </p:cNvPr>
              <p:cNvPicPr/>
              <p:nvPr/>
            </p:nvPicPr>
            <p:blipFill>
              <a:blip r:embed="rId28"/>
              <a:stretch>
                <a:fillRect/>
              </a:stretch>
            </p:blipFill>
            <p:spPr>
              <a:xfrm>
                <a:off x="10563774" y="237792"/>
                <a:ext cx="288115" cy="6716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8" name="Ink 17">
                <a:extLst>
                  <a:ext uri="{FF2B5EF4-FFF2-40B4-BE49-F238E27FC236}">
                    <a16:creationId xmlns:a16="http://schemas.microsoft.com/office/drawing/2014/main" id="{D7B92DFF-3531-D4FA-FA7C-EAA3A1CAAC58}"/>
                  </a:ext>
                </a:extLst>
              </p14:cNvPr>
              <p14:cNvContentPartPr/>
              <p14:nvPr/>
            </p14:nvContentPartPr>
            <p14:xfrm>
              <a:off x="11056188" y="180401"/>
              <a:ext cx="280211" cy="199780"/>
            </p14:xfrm>
          </p:contentPart>
        </mc:Choice>
        <mc:Fallback xmlns="">
          <p:pic>
            <p:nvPicPr>
              <p:cNvPr id="18" name="Ink 17">
                <a:extLst>
                  <a:ext uri="{FF2B5EF4-FFF2-40B4-BE49-F238E27FC236}">
                    <a16:creationId xmlns:a16="http://schemas.microsoft.com/office/drawing/2014/main" id="{D7B92DFF-3531-D4FA-FA7C-EAA3A1CAAC58}"/>
                  </a:ext>
                </a:extLst>
              </p:cNvPr>
              <p:cNvPicPr/>
              <p:nvPr/>
            </p:nvPicPr>
            <p:blipFill>
              <a:blip r:embed="rId30"/>
              <a:stretch>
                <a:fillRect/>
              </a:stretch>
            </p:blipFill>
            <p:spPr>
              <a:xfrm>
                <a:off x="11038203" y="162794"/>
                <a:ext cx="315822" cy="235352"/>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19" name="Ink 18">
                <a:extLst>
                  <a:ext uri="{FF2B5EF4-FFF2-40B4-BE49-F238E27FC236}">
                    <a16:creationId xmlns:a16="http://schemas.microsoft.com/office/drawing/2014/main" id="{8E096893-633E-D0B3-EFE1-1C04F9F65F6B}"/>
                  </a:ext>
                </a:extLst>
              </p14:cNvPr>
              <p14:cNvContentPartPr/>
              <p14:nvPr/>
            </p14:nvContentPartPr>
            <p14:xfrm>
              <a:off x="11429717" y="14376"/>
              <a:ext cx="160868" cy="468077"/>
            </p14:xfrm>
          </p:contentPart>
        </mc:Choice>
        <mc:Fallback xmlns="">
          <p:pic>
            <p:nvPicPr>
              <p:cNvPr id="19" name="Ink 18">
                <a:extLst>
                  <a:ext uri="{FF2B5EF4-FFF2-40B4-BE49-F238E27FC236}">
                    <a16:creationId xmlns:a16="http://schemas.microsoft.com/office/drawing/2014/main" id="{8E096893-633E-D0B3-EFE1-1C04F9F65F6B}"/>
                  </a:ext>
                </a:extLst>
              </p:cNvPr>
              <p:cNvPicPr/>
              <p:nvPr/>
            </p:nvPicPr>
            <p:blipFill>
              <a:blip r:embed="rId32"/>
              <a:stretch>
                <a:fillRect/>
              </a:stretch>
            </p:blipFill>
            <p:spPr>
              <a:xfrm>
                <a:off x="11412122" y="-3613"/>
                <a:ext cx="196417" cy="503695"/>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0" name="Ink 19">
                <a:extLst>
                  <a:ext uri="{FF2B5EF4-FFF2-40B4-BE49-F238E27FC236}">
                    <a16:creationId xmlns:a16="http://schemas.microsoft.com/office/drawing/2014/main" id="{D539F711-D195-587F-BB70-68A56EDDCE76}"/>
                  </a:ext>
                </a:extLst>
              </p14:cNvPr>
              <p14:cNvContentPartPr/>
              <p14:nvPr/>
            </p14:nvContentPartPr>
            <p14:xfrm>
              <a:off x="11631677" y="-100642"/>
              <a:ext cx="153632" cy="203586"/>
            </p14:xfrm>
          </p:contentPart>
        </mc:Choice>
        <mc:Fallback xmlns="">
          <p:pic>
            <p:nvPicPr>
              <p:cNvPr id="20" name="Ink 19">
                <a:extLst>
                  <a:ext uri="{FF2B5EF4-FFF2-40B4-BE49-F238E27FC236}">
                    <a16:creationId xmlns:a16="http://schemas.microsoft.com/office/drawing/2014/main" id="{D539F711-D195-587F-BB70-68A56EDDCE76}"/>
                  </a:ext>
                </a:extLst>
              </p:cNvPr>
              <p:cNvPicPr/>
              <p:nvPr/>
            </p:nvPicPr>
            <p:blipFill>
              <a:blip r:embed="rId34"/>
              <a:stretch>
                <a:fillRect/>
              </a:stretch>
            </p:blipFill>
            <p:spPr>
              <a:xfrm>
                <a:off x="11613729" y="-118236"/>
                <a:ext cx="189168" cy="239133"/>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1" name="Ink 20">
                <a:extLst>
                  <a:ext uri="{FF2B5EF4-FFF2-40B4-BE49-F238E27FC236}">
                    <a16:creationId xmlns:a16="http://schemas.microsoft.com/office/drawing/2014/main" id="{D81EF236-FE2E-A6BA-098A-E54DB81FB12D}"/>
                  </a:ext>
                </a:extLst>
              </p14:cNvPr>
              <p14:cNvContentPartPr/>
              <p14:nvPr/>
            </p14:nvContentPartPr>
            <p14:xfrm>
              <a:off x="11545018" y="-71886"/>
              <a:ext cx="213567" cy="14766"/>
            </p14:xfrm>
          </p:contentPart>
        </mc:Choice>
        <mc:Fallback xmlns="">
          <p:pic>
            <p:nvPicPr>
              <p:cNvPr id="21" name="Ink 20">
                <a:extLst>
                  <a:ext uri="{FF2B5EF4-FFF2-40B4-BE49-F238E27FC236}">
                    <a16:creationId xmlns:a16="http://schemas.microsoft.com/office/drawing/2014/main" id="{D81EF236-FE2E-A6BA-098A-E54DB81FB12D}"/>
                  </a:ext>
                </a:extLst>
              </p:cNvPr>
              <p:cNvPicPr/>
              <p:nvPr/>
            </p:nvPicPr>
            <p:blipFill>
              <a:blip r:embed="rId36"/>
              <a:stretch>
                <a:fillRect/>
              </a:stretch>
            </p:blipFill>
            <p:spPr>
              <a:xfrm>
                <a:off x="11527041" y="-89465"/>
                <a:ext cx="249162" cy="49572"/>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2" name="Ink 21">
                <a:extLst>
                  <a:ext uri="{FF2B5EF4-FFF2-40B4-BE49-F238E27FC236}">
                    <a16:creationId xmlns:a16="http://schemas.microsoft.com/office/drawing/2014/main" id="{23548C6E-2036-5B15-ABB9-581B61FEC3B7}"/>
                  </a:ext>
                </a:extLst>
              </p14:cNvPr>
              <p14:cNvContentPartPr/>
              <p14:nvPr/>
            </p14:nvContentPartPr>
            <p14:xfrm>
              <a:off x="8399218" y="1020792"/>
              <a:ext cx="69045" cy="356788"/>
            </p14:xfrm>
          </p:contentPart>
        </mc:Choice>
        <mc:Fallback xmlns="">
          <p:pic>
            <p:nvPicPr>
              <p:cNvPr id="22" name="Ink 21">
                <a:extLst>
                  <a:ext uri="{FF2B5EF4-FFF2-40B4-BE49-F238E27FC236}">
                    <a16:creationId xmlns:a16="http://schemas.microsoft.com/office/drawing/2014/main" id="{23548C6E-2036-5B15-ABB9-581B61FEC3B7}"/>
                  </a:ext>
                </a:extLst>
              </p:cNvPr>
              <p:cNvPicPr/>
              <p:nvPr/>
            </p:nvPicPr>
            <p:blipFill>
              <a:blip r:embed="rId38"/>
              <a:stretch>
                <a:fillRect/>
              </a:stretch>
            </p:blipFill>
            <p:spPr>
              <a:xfrm>
                <a:off x="8381688" y="1002809"/>
                <a:ext cx="104462" cy="392395"/>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3" name="Ink 22">
                <a:extLst>
                  <a:ext uri="{FF2B5EF4-FFF2-40B4-BE49-F238E27FC236}">
                    <a16:creationId xmlns:a16="http://schemas.microsoft.com/office/drawing/2014/main" id="{E7D58BA8-6A4D-07B6-9470-8CEF2966BDB9}"/>
                  </a:ext>
                </a:extLst>
              </p14:cNvPr>
              <p14:cNvContentPartPr/>
              <p14:nvPr/>
            </p14:nvContentPartPr>
            <p14:xfrm>
              <a:off x="8410754" y="990177"/>
              <a:ext cx="244417" cy="160399"/>
            </p14:xfrm>
          </p:contentPart>
        </mc:Choice>
        <mc:Fallback xmlns="">
          <p:pic>
            <p:nvPicPr>
              <p:cNvPr id="23" name="Ink 22">
                <a:extLst>
                  <a:ext uri="{FF2B5EF4-FFF2-40B4-BE49-F238E27FC236}">
                    <a16:creationId xmlns:a16="http://schemas.microsoft.com/office/drawing/2014/main" id="{E7D58BA8-6A4D-07B6-9470-8CEF2966BDB9}"/>
                  </a:ext>
                </a:extLst>
              </p:cNvPr>
              <p:cNvPicPr/>
              <p:nvPr/>
            </p:nvPicPr>
            <p:blipFill>
              <a:blip r:embed="rId40"/>
              <a:stretch>
                <a:fillRect/>
              </a:stretch>
            </p:blipFill>
            <p:spPr>
              <a:xfrm>
                <a:off x="8392782" y="972594"/>
                <a:ext cx="280001" cy="195924"/>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4" name="Ink 23">
                <a:extLst>
                  <a:ext uri="{FF2B5EF4-FFF2-40B4-BE49-F238E27FC236}">
                    <a16:creationId xmlns:a16="http://schemas.microsoft.com/office/drawing/2014/main" id="{2454D378-9341-6191-FAC6-872A1BF9DD46}"/>
                  </a:ext>
                </a:extLst>
              </p14:cNvPr>
              <p14:cNvContentPartPr/>
              <p14:nvPr/>
            </p14:nvContentPartPr>
            <p14:xfrm>
              <a:off x="8712679" y="1069658"/>
              <a:ext cx="162160" cy="253315"/>
            </p14:xfrm>
          </p:contentPart>
        </mc:Choice>
        <mc:Fallback xmlns="">
          <p:pic>
            <p:nvPicPr>
              <p:cNvPr id="24" name="Ink 23">
                <a:extLst>
                  <a:ext uri="{FF2B5EF4-FFF2-40B4-BE49-F238E27FC236}">
                    <a16:creationId xmlns:a16="http://schemas.microsoft.com/office/drawing/2014/main" id="{2454D378-9341-6191-FAC6-872A1BF9DD46}"/>
                  </a:ext>
                </a:extLst>
              </p:cNvPr>
              <p:cNvPicPr/>
              <p:nvPr/>
            </p:nvPicPr>
            <p:blipFill>
              <a:blip r:embed="rId42"/>
              <a:stretch>
                <a:fillRect/>
              </a:stretch>
            </p:blipFill>
            <p:spPr>
              <a:xfrm>
                <a:off x="8695061" y="1051692"/>
                <a:ext cx="197756" cy="288887"/>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5" name="Ink 24">
                <a:extLst>
                  <a:ext uri="{FF2B5EF4-FFF2-40B4-BE49-F238E27FC236}">
                    <a16:creationId xmlns:a16="http://schemas.microsoft.com/office/drawing/2014/main" id="{A4A87F84-C7AC-6790-23CD-23719615D2D9}"/>
                  </a:ext>
                </a:extLst>
              </p14:cNvPr>
              <p14:cNvContentPartPr/>
              <p14:nvPr/>
            </p14:nvContentPartPr>
            <p14:xfrm>
              <a:off x="9215886" y="1106430"/>
              <a:ext cx="155528" cy="15003"/>
            </p14:xfrm>
          </p:contentPart>
        </mc:Choice>
        <mc:Fallback xmlns="">
          <p:pic>
            <p:nvPicPr>
              <p:cNvPr id="25" name="Ink 24">
                <a:extLst>
                  <a:ext uri="{FF2B5EF4-FFF2-40B4-BE49-F238E27FC236}">
                    <a16:creationId xmlns:a16="http://schemas.microsoft.com/office/drawing/2014/main" id="{A4A87F84-C7AC-6790-23CD-23719615D2D9}"/>
                  </a:ext>
                </a:extLst>
              </p:cNvPr>
              <p:cNvPicPr/>
              <p:nvPr/>
            </p:nvPicPr>
            <p:blipFill>
              <a:blip r:embed="rId44"/>
              <a:stretch>
                <a:fillRect/>
              </a:stretch>
            </p:blipFill>
            <p:spPr>
              <a:xfrm>
                <a:off x="9198286" y="1089334"/>
                <a:ext cx="191088" cy="49545"/>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6" name="Ink 25">
                <a:extLst>
                  <a:ext uri="{FF2B5EF4-FFF2-40B4-BE49-F238E27FC236}">
                    <a16:creationId xmlns:a16="http://schemas.microsoft.com/office/drawing/2014/main" id="{C855DF4A-C126-810B-C43C-2E74AD09EFDC}"/>
                  </a:ext>
                </a:extLst>
              </p14:cNvPr>
              <p14:cNvContentPartPr/>
              <p14:nvPr/>
            </p14:nvContentPartPr>
            <p14:xfrm>
              <a:off x="9301380" y="1150188"/>
              <a:ext cx="113596" cy="28945"/>
            </p14:xfrm>
          </p:contentPart>
        </mc:Choice>
        <mc:Fallback xmlns="">
          <p:pic>
            <p:nvPicPr>
              <p:cNvPr id="26" name="Ink 25">
                <a:extLst>
                  <a:ext uri="{FF2B5EF4-FFF2-40B4-BE49-F238E27FC236}">
                    <a16:creationId xmlns:a16="http://schemas.microsoft.com/office/drawing/2014/main" id="{C855DF4A-C126-810B-C43C-2E74AD09EFDC}"/>
                  </a:ext>
                </a:extLst>
              </p:cNvPr>
              <p:cNvPicPr/>
              <p:nvPr/>
            </p:nvPicPr>
            <p:blipFill>
              <a:blip r:embed="rId46"/>
              <a:stretch>
                <a:fillRect/>
              </a:stretch>
            </p:blipFill>
            <p:spPr>
              <a:xfrm>
                <a:off x="9283463" y="1132321"/>
                <a:ext cx="149072" cy="64322"/>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7" name="Ink 26">
                <a:extLst>
                  <a:ext uri="{FF2B5EF4-FFF2-40B4-BE49-F238E27FC236}">
                    <a16:creationId xmlns:a16="http://schemas.microsoft.com/office/drawing/2014/main" id="{27BE5F23-1BC5-1976-35E4-C2065102177A}"/>
                  </a:ext>
                </a:extLst>
              </p14:cNvPr>
              <p14:cNvContentPartPr/>
              <p14:nvPr/>
            </p14:nvContentPartPr>
            <p14:xfrm>
              <a:off x="10495471" y="805131"/>
              <a:ext cx="37951" cy="179981"/>
            </p14:xfrm>
          </p:contentPart>
        </mc:Choice>
        <mc:Fallback xmlns="">
          <p:pic>
            <p:nvPicPr>
              <p:cNvPr id="27" name="Ink 26">
                <a:extLst>
                  <a:ext uri="{FF2B5EF4-FFF2-40B4-BE49-F238E27FC236}">
                    <a16:creationId xmlns:a16="http://schemas.microsoft.com/office/drawing/2014/main" id="{27BE5F23-1BC5-1976-35E4-C2065102177A}"/>
                  </a:ext>
                </a:extLst>
              </p:cNvPr>
              <p:cNvPicPr/>
              <p:nvPr/>
            </p:nvPicPr>
            <p:blipFill>
              <a:blip r:embed="rId48"/>
              <a:stretch>
                <a:fillRect/>
              </a:stretch>
            </p:blipFill>
            <p:spPr>
              <a:xfrm>
                <a:off x="10477928" y="787169"/>
                <a:ext cx="73396" cy="215546"/>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28" name="Ink 27">
                <a:extLst>
                  <a:ext uri="{FF2B5EF4-FFF2-40B4-BE49-F238E27FC236}">
                    <a16:creationId xmlns:a16="http://schemas.microsoft.com/office/drawing/2014/main" id="{F364F058-D452-E031-C11A-ADBE1574232B}"/>
                  </a:ext>
                </a:extLst>
              </p14:cNvPr>
              <p14:cNvContentPartPr/>
              <p14:nvPr/>
            </p14:nvContentPartPr>
            <p14:xfrm>
              <a:off x="10501196" y="789468"/>
              <a:ext cx="265976" cy="87550"/>
            </p14:xfrm>
          </p:contentPart>
        </mc:Choice>
        <mc:Fallback xmlns="">
          <p:pic>
            <p:nvPicPr>
              <p:cNvPr id="28" name="Ink 27">
                <a:extLst>
                  <a:ext uri="{FF2B5EF4-FFF2-40B4-BE49-F238E27FC236}">
                    <a16:creationId xmlns:a16="http://schemas.microsoft.com/office/drawing/2014/main" id="{F364F058-D452-E031-C11A-ADBE1574232B}"/>
                  </a:ext>
                </a:extLst>
              </p:cNvPr>
              <p:cNvPicPr/>
              <p:nvPr/>
            </p:nvPicPr>
            <p:blipFill>
              <a:blip r:embed="rId50"/>
              <a:stretch>
                <a:fillRect/>
              </a:stretch>
            </p:blipFill>
            <p:spPr>
              <a:xfrm>
                <a:off x="10483225" y="771886"/>
                <a:ext cx="301559" cy="123072"/>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29" name="Ink 28">
                <a:extLst>
                  <a:ext uri="{FF2B5EF4-FFF2-40B4-BE49-F238E27FC236}">
                    <a16:creationId xmlns:a16="http://schemas.microsoft.com/office/drawing/2014/main" id="{E55D12DA-E9E3-46A3-8444-564FF7189C75}"/>
                  </a:ext>
                </a:extLst>
              </p14:cNvPr>
              <p14:cNvContentPartPr/>
              <p14:nvPr/>
            </p14:nvContentPartPr>
            <p14:xfrm>
              <a:off x="10483710" y="905773"/>
              <a:ext cx="63161" cy="220907"/>
            </p14:xfrm>
          </p:contentPart>
        </mc:Choice>
        <mc:Fallback xmlns="">
          <p:pic>
            <p:nvPicPr>
              <p:cNvPr id="29" name="Ink 28">
                <a:extLst>
                  <a:ext uri="{FF2B5EF4-FFF2-40B4-BE49-F238E27FC236}">
                    <a16:creationId xmlns:a16="http://schemas.microsoft.com/office/drawing/2014/main" id="{E55D12DA-E9E3-46A3-8444-564FF7189C75}"/>
                  </a:ext>
                </a:extLst>
              </p:cNvPr>
              <p:cNvPicPr/>
              <p:nvPr/>
            </p:nvPicPr>
            <p:blipFill>
              <a:blip r:embed="rId52"/>
              <a:stretch>
                <a:fillRect/>
              </a:stretch>
            </p:blipFill>
            <p:spPr>
              <a:xfrm>
                <a:off x="10466125" y="888172"/>
                <a:ext cx="98689" cy="256468"/>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0" name="Ink 29">
                <a:extLst>
                  <a:ext uri="{FF2B5EF4-FFF2-40B4-BE49-F238E27FC236}">
                    <a16:creationId xmlns:a16="http://schemas.microsoft.com/office/drawing/2014/main" id="{E690FBD6-0242-1B62-62E7-EBF380378899}"/>
                  </a:ext>
                </a:extLst>
              </p14:cNvPr>
              <p14:cNvContentPartPr/>
              <p14:nvPr/>
            </p14:nvContentPartPr>
            <p14:xfrm>
              <a:off x="10351697" y="946292"/>
              <a:ext cx="351901" cy="16990"/>
            </p14:xfrm>
          </p:contentPart>
        </mc:Choice>
        <mc:Fallback xmlns="">
          <p:pic>
            <p:nvPicPr>
              <p:cNvPr id="30" name="Ink 29">
                <a:extLst>
                  <a:ext uri="{FF2B5EF4-FFF2-40B4-BE49-F238E27FC236}">
                    <a16:creationId xmlns:a16="http://schemas.microsoft.com/office/drawing/2014/main" id="{E690FBD6-0242-1B62-62E7-EBF380378899}"/>
                  </a:ext>
                </a:extLst>
              </p:cNvPr>
              <p:cNvPicPr/>
              <p:nvPr/>
            </p:nvPicPr>
            <p:blipFill>
              <a:blip r:embed="rId54"/>
              <a:stretch>
                <a:fillRect/>
              </a:stretch>
            </p:blipFill>
            <p:spPr>
              <a:xfrm>
                <a:off x="10334084" y="928594"/>
                <a:ext cx="387486" cy="52032"/>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1" name="Ink 30">
                <a:extLst>
                  <a:ext uri="{FF2B5EF4-FFF2-40B4-BE49-F238E27FC236}">
                    <a16:creationId xmlns:a16="http://schemas.microsoft.com/office/drawing/2014/main" id="{B0D0CD8D-DBD5-9589-AA2A-C7F52E5E8874}"/>
                  </a:ext>
                </a:extLst>
              </p14:cNvPr>
              <p14:cNvContentPartPr/>
              <p14:nvPr/>
            </p14:nvContentPartPr>
            <p14:xfrm>
              <a:off x="10783018" y="786434"/>
              <a:ext cx="252703" cy="167225"/>
            </p14:xfrm>
          </p:contentPart>
        </mc:Choice>
        <mc:Fallback xmlns="">
          <p:pic>
            <p:nvPicPr>
              <p:cNvPr id="31" name="Ink 30">
                <a:extLst>
                  <a:ext uri="{FF2B5EF4-FFF2-40B4-BE49-F238E27FC236}">
                    <a16:creationId xmlns:a16="http://schemas.microsoft.com/office/drawing/2014/main" id="{B0D0CD8D-DBD5-9589-AA2A-C7F52E5E8874}"/>
                  </a:ext>
                </a:extLst>
              </p:cNvPr>
              <p:cNvPicPr/>
              <p:nvPr/>
            </p:nvPicPr>
            <p:blipFill>
              <a:blip r:embed="rId56"/>
              <a:stretch>
                <a:fillRect/>
              </a:stretch>
            </p:blipFill>
            <p:spPr>
              <a:xfrm>
                <a:off x="10765404" y="768491"/>
                <a:ext cx="288290" cy="202751"/>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2" name="Ink 31">
                <a:extLst>
                  <a:ext uri="{FF2B5EF4-FFF2-40B4-BE49-F238E27FC236}">
                    <a16:creationId xmlns:a16="http://schemas.microsoft.com/office/drawing/2014/main" id="{DFFE799B-0628-D6EB-5E27-3E554A4E284A}"/>
                  </a:ext>
                </a:extLst>
              </p14:cNvPr>
              <p14:cNvContentPartPr/>
              <p14:nvPr/>
            </p14:nvContentPartPr>
            <p14:xfrm>
              <a:off x="9977886" y="921651"/>
              <a:ext cx="2064085" cy="343555"/>
            </p14:xfrm>
          </p:contentPart>
        </mc:Choice>
        <mc:Fallback xmlns="">
          <p:pic>
            <p:nvPicPr>
              <p:cNvPr id="32" name="Ink 31">
                <a:extLst>
                  <a:ext uri="{FF2B5EF4-FFF2-40B4-BE49-F238E27FC236}">
                    <a16:creationId xmlns:a16="http://schemas.microsoft.com/office/drawing/2014/main" id="{DFFE799B-0628-D6EB-5E27-3E554A4E284A}"/>
                  </a:ext>
                </a:extLst>
              </p:cNvPr>
              <p:cNvPicPr/>
              <p:nvPr/>
            </p:nvPicPr>
            <p:blipFill>
              <a:blip r:embed="rId58"/>
              <a:stretch>
                <a:fillRect/>
              </a:stretch>
            </p:blipFill>
            <p:spPr>
              <a:xfrm>
                <a:off x="9959890" y="904024"/>
                <a:ext cx="2099716" cy="37917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3" name="Ink 32">
                <a:extLst>
                  <a:ext uri="{FF2B5EF4-FFF2-40B4-BE49-F238E27FC236}">
                    <a16:creationId xmlns:a16="http://schemas.microsoft.com/office/drawing/2014/main" id="{96E2903F-F1C9-FEBD-69AD-E16CB8D8C0C9}"/>
                  </a:ext>
                </a:extLst>
              </p14:cNvPr>
              <p14:cNvContentPartPr/>
              <p14:nvPr/>
            </p14:nvContentPartPr>
            <p14:xfrm>
              <a:off x="10247101" y="1236453"/>
              <a:ext cx="219615" cy="333040"/>
            </p14:xfrm>
          </p:contentPart>
        </mc:Choice>
        <mc:Fallback xmlns="">
          <p:pic>
            <p:nvPicPr>
              <p:cNvPr id="33" name="Ink 32">
                <a:extLst>
                  <a:ext uri="{FF2B5EF4-FFF2-40B4-BE49-F238E27FC236}">
                    <a16:creationId xmlns:a16="http://schemas.microsoft.com/office/drawing/2014/main" id="{96E2903F-F1C9-FEBD-69AD-E16CB8D8C0C9}"/>
                  </a:ext>
                </a:extLst>
              </p:cNvPr>
              <p:cNvPicPr/>
              <p:nvPr/>
            </p:nvPicPr>
            <p:blipFill>
              <a:blip r:embed="rId60"/>
              <a:stretch>
                <a:fillRect/>
              </a:stretch>
            </p:blipFill>
            <p:spPr>
              <a:xfrm>
                <a:off x="10229129" y="1218470"/>
                <a:ext cx="255199" cy="368646"/>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4" name="Ink 33">
                <a:extLst>
                  <a:ext uri="{FF2B5EF4-FFF2-40B4-BE49-F238E27FC236}">
                    <a16:creationId xmlns:a16="http://schemas.microsoft.com/office/drawing/2014/main" id="{007B3941-1C01-94E6-465C-0B93CAF1F2AD}"/>
                  </a:ext>
                </a:extLst>
              </p14:cNvPr>
              <p14:cNvContentPartPr/>
              <p14:nvPr/>
            </p14:nvContentPartPr>
            <p14:xfrm>
              <a:off x="10624867" y="1279584"/>
              <a:ext cx="14377" cy="223600"/>
            </p14:xfrm>
          </p:contentPart>
        </mc:Choice>
        <mc:Fallback xmlns="">
          <p:pic>
            <p:nvPicPr>
              <p:cNvPr id="34" name="Ink 33">
                <a:extLst>
                  <a:ext uri="{FF2B5EF4-FFF2-40B4-BE49-F238E27FC236}">
                    <a16:creationId xmlns:a16="http://schemas.microsoft.com/office/drawing/2014/main" id="{007B3941-1C01-94E6-465C-0B93CAF1F2AD}"/>
                  </a:ext>
                </a:extLst>
              </p:cNvPr>
              <p:cNvPicPr/>
              <p:nvPr/>
            </p:nvPicPr>
            <p:blipFill>
              <a:blip r:embed="rId62"/>
              <a:stretch>
                <a:fillRect/>
              </a:stretch>
            </p:blipFill>
            <p:spPr>
              <a:xfrm>
                <a:off x="10596688" y="1261969"/>
                <a:ext cx="71310" cy="259189"/>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35" name="Ink 34">
                <a:extLst>
                  <a:ext uri="{FF2B5EF4-FFF2-40B4-BE49-F238E27FC236}">
                    <a16:creationId xmlns:a16="http://schemas.microsoft.com/office/drawing/2014/main" id="{1CB89C4E-BF00-B7B7-346C-8EC0343F6B74}"/>
                  </a:ext>
                </a:extLst>
              </p14:cNvPr>
              <p14:cNvContentPartPr/>
              <p14:nvPr/>
            </p14:nvContentPartPr>
            <p14:xfrm>
              <a:off x="11099320" y="1222075"/>
              <a:ext cx="14377" cy="262080"/>
            </p14:xfrm>
          </p:contentPart>
        </mc:Choice>
        <mc:Fallback xmlns="">
          <p:pic>
            <p:nvPicPr>
              <p:cNvPr id="35" name="Ink 34">
                <a:extLst>
                  <a:ext uri="{FF2B5EF4-FFF2-40B4-BE49-F238E27FC236}">
                    <a16:creationId xmlns:a16="http://schemas.microsoft.com/office/drawing/2014/main" id="{1CB89C4E-BF00-B7B7-346C-8EC0343F6B74}"/>
                  </a:ext>
                </a:extLst>
              </p:cNvPr>
              <p:cNvPicPr/>
              <p:nvPr/>
            </p:nvPicPr>
            <p:blipFill>
              <a:blip r:embed="rId64"/>
              <a:stretch>
                <a:fillRect/>
              </a:stretch>
            </p:blipFill>
            <p:spPr>
              <a:xfrm>
                <a:off x="11077305" y="1204459"/>
                <a:ext cx="58856" cy="297671"/>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36" name="Ink 35">
                <a:extLst>
                  <a:ext uri="{FF2B5EF4-FFF2-40B4-BE49-F238E27FC236}">
                    <a16:creationId xmlns:a16="http://schemas.microsoft.com/office/drawing/2014/main" id="{9250A9DE-262B-CDE1-7DE6-81F83A59A9E7}"/>
                  </a:ext>
                </a:extLst>
              </p14:cNvPr>
              <p14:cNvContentPartPr/>
              <p14:nvPr/>
            </p14:nvContentPartPr>
            <p14:xfrm>
              <a:off x="10898037" y="1253142"/>
              <a:ext cx="403683" cy="83952"/>
            </p14:xfrm>
          </p:contentPart>
        </mc:Choice>
        <mc:Fallback xmlns="">
          <p:pic>
            <p:nvPicPr>
              <p:cNvPr id="36" name="Ink 35">
                <a:extLst>
                  <a:ext uri="{FF2B5EF4-FFF2-40B4-BE49-F238E27FC236}">
                    <a16:creationId xmlns:a16="http://schemas.microsoft.com/office/drawing/2014/main" id="{9250A9DE-262B-CDE1-7DE6-81F83A59A9E7}"/>
                  </a:ext>
                </a:extLst>
              </p:cNvPr>
              <p:cNvPicPr/>
              <p:nvPr/>
            </p:nvPicPr>
            <p:blipFill>
              <a:blip r:embed="rId66"/>
              <a:stretch>
                <a:fillRect/>
              </a:stretch>
            </p:blipFill>
            <p:spPr>
              <a:xfrm>
                <a:off x="10880048" y="1235562"/>
                <a:ext cx="439302" cy="11947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37" name="Ink 36">
                <a:extLst>
                  <a:ext uri="{FF2B5EF4-FFF2-40B4-BE49-F238E27FC236}">
                    <a16:creationId xmlns:a16="http://schemas.microsoft.com/office/drawing/2014/main" id="{4D482B80-8C69-D68C-C155-BF9B9E326B32}"/>
                  </a:ext>
                </a:extLst>
              </p14:cNvPr>
              <p14:cNvContentPartPr/>
              <p14:nvPr/>
            </p14:nvContentPartPr>
            <p14:xfrm>
              <a:off x="11473132" y="1152442"/>
              <a:ext cx="103464" cy="183151"/>
            </p14:xfrm>
          </p:contentPart>
        </mc:Choice>
        <mc:Fallback xmlns="">
          <p:pic>
            <p:nvPicPr>
              <p:cNvPr id="37" name="Ink 36">
                <a:extLst>
                  <a:ext uri="{FF2B5EF4-FFF2-40B4-BE49-F238E27FC236}">
                    <a16:creationId xmlns:a16="http://schemas.microsoft.com/office/drawing/2014/main" id="{4D482B80-8C69-D68C-C155-BF9B9E326B32}"/>
                  </a:ext>
                </a:extLst>
              </p:cNvPr>
              <p:cNvPicPr/>
              <p:nvPr/>
            </p:nvPicPr>
            <p:blipFill>
              <a:blip r:embed="rId68"/>
              <a:stretch>
                <a:fillRect/>
              </a:stretch>
            </p:blipFill>
            <p:spPr>
              <a:xfrm>
                <a:off x="11455529" y="1134845"/>
                <a:ext cx="139030" cy="218704"/>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38" name="Ink 37">
                <a:extLst>
                  <a:ext uri="{FF2B5EF4-FFF2-40B4-BE49-F238E27FC236}">
                    <a16:creationId xmlns:a16="http://schemas.microsoft.com/office/drawing/2014/main" id="{F0006AD3-45D0-8014-BB82-36C31EA82621}"/>
                  </a:ext>
                </a:extLst>
              </p14:cNvPr>
              <p14:cNvContentPartPr/>
              <p14:nvPr/>
            </p14:nvContentPartPr>
            <p14:xfrm>
              <a:off x="11672322" y="1092679"/>
              <a:ext cx="148803" cy="292030"/>
            </p14:xfrm>
          </p:contentPart>
        </mc:Choice>
        <mc:Fallback xmlns="">
          <p:pic>
            <p:nvPicPr>
              <p:cNvPr id="38" name="Ink 37">
                <a:extLst>
                  <a:ext uri="{FF2B5EF4-FFF2-40B4-BE49-F238E27FC236}">
                    <a16:creationId xmlns:a16="http://schemas.microsoft.com/office/drawing/2014/main" id="{F0006AD3-45D0-8014-BB82-36C31EA82621}"/>
                  </a:ext>
                </a:extLst>
              </p:cNvPr>
              <p:cNvPicPr/>
              <p:nvPr/>
            </p:nvPicPr>
            <p:blipFill>
              <a:blip r:embed="rId70"/>
              <a:stretch>
                <a:fillRect/>
              </a:stretch>
            </p:blipFill>
            <p:spPr>
              <a:xfrm>
                <a:off x="11654351" y="1075056"/>
                <a:ext cx="184386" cy="327635"/>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39" name="Ink 38">
                <a:extLst>
                  <a:ext uri="{FF2B5EF4-FFF2-40B4-BE49-F238E27FC236}">
                    <a16:creationId xmlns:a16="http://schemas.microsoft.com/office/drawing/2014/main" id="{1F3207EB-B92C-A6E1-09E0-D34559F6760D}"/>
                  </a:ext>
                </a:extLst>
              </p14:cNvPr>
              <p14:cNvContentPartPr/>
              <p14:nvPr/>
            </p14:nvContentPartPr>
            <p14:xfrm>
              <a:off x="11860901" y="1049547"/>
              <a:ext cx="123709" cy="146576"/>
            </p14:xfrm>
          </p:contentPart>
        </mc:Choice>
        <mc:Fallback xmlns="">
          <p:pic>
            <p:nvPicPr>
              <p:cNvPr id="39" name="Ink 38">
                <a:extLst>
                  <a:ext uri="{FF2B5EF4-FFF2-40B4-BE49-F238E27FC236}">
                    <a16:creationId xmlns:a16="http://schemas.microsoft.com/office/drawing/2014/main" id="{1F3207EB-B92C-A6E1-09E0-D34559F6760D}"/>
                  </a:ext>
                </a:extLst>
              </p:cNvPr>
              <p:cNvPicPr/>
              <p:nvPr/>
            </p:nvPicPr>
            <p:blipFill>
              <a:blip r:embed="rId72"/>
              <a:stretch>
                <a:fillRect/>
              </a:stretch>
            </p:blipFill>
            <p:spPr>
              <a:xfrm>
                <a:off x="11842972" y="1031584"/>
                <a:ext cx="159208" cy="182142"/>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0" name="Ink 39">
                <a:extLst>
                  <a:ext uri="{FF2B5EF4-FFF2-40B4-BE49-F238E27FC236}">
                    <a16:creationId xmlns:a16="http://schemas.microsoft.com/office/drawing/2014/main" id="{0220C083-D113-F201-E654-BC3935DB886C}"/>
                  </a:ext>
                </a:extLst>
              </p14:cNvPr>
              <p14:cNvContentPartPr/>
              <p14:nvPr/>
            </p14:nvContentPartPr>
            <p14:xfrm>
              <a:off x="11803811" y="1061311"/>
              <a:ext cx="162206" cy="16990"/>
            </p14:xfrm>
          </p:contentPart>
        </mc:Choice>
        <mc:Fallback xmlns="">
          <p:pic>
            <p:nvPicPr>
              <p:cNvPr id="40" name="Ink 39">
                <a:extLst>
                  <a:ext uri="{FF2B5EF4-FFF2-40B4-BE49-F238E27FC236}">
                    <a16:creationId xmlns:a16="http://schemas.microsoft.com/office/drawing/2014/main" id="{0220C083-D113-F201-E654-BC3935DB886C}"/>
                  </a:ext>
                </a:extLst>
              </p:cNvPr>
              <p:cNvPicPr/>
              <p:nvPr/>
            </p:nvPicPr>
            <p:blipFill>
              <a:blip r:embed="rId74"/>
              <a:stretch>
                <a:fillRect/>
              </a:stretch>
            </p:blipFill>
            <p:spPr>
              <a:xfrm>
                <a:off x="11785868" y="1043967"/>
                <a:ext cx="197733" cy="52032"/>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1" name="Ink 40">
                <a:extLst>
                  <a:ext uri="{FF2B5EF4-FFF2-40B4-BE49-F238E27FC236}">
                    <a16:creationId xmlns:a16="http://schemas.microsoft.com/office/drawing/2014/main" id="{DB227CDA-1BF1-3A4D-EAF4-58DEEED10C4C}"/>
                  </a:ext>
                </a:extLst>
              </p14:cNvPr>
              <p14:cNvContentPartPr/>
              <p14:nvPr/>
            </p14:nvContentPartPr>
            <p14:xfrm>
              <a:off x="12780646" y="-512058"/>
              <a:ext cx="259617" cy="270802"/>
            </p14:xfrm>
          </p:contentPart>
        </mc:Choice>
        <mc:Fallback xmlns="">
          <p:pic>
            <p:nvPicPr>
              <p:cNvPr id="41" name="Ink 40">
                <a:extLst>
                  <a:ext uri="{FF2B5EF4-FFF2-40B4-BE49-F238E27FC236}">
                    <a16:creationId xmlns:a16="http://schemas.microsoft.com/office/drawing/2014/main" id="{DB227CDA-1BF1-3A4D-EAF4-58DEEED10C4C}"/>
                  </a:ext>
                </a:extLst>
              </p:cNvPr>
              <p:cNvPicPr/>
              <p:nvPr/>
            </p:nvPicPr>
            <p:blipFill>
              <a:blip r:embed="rId76"/>
              <a:stretch>
                <a:fillRect/>
              </a:stretch>
            </p:blipFill>
            <p:spPr>
              <a:xfrm>
                <a:off x="12763027" y="-530040"/>
                <a:ext cx="295215" cy="306405"/>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2" name="Ink 41">
                <a:extLst>
                  <a:ext uri="{FF2B5EF4-FFF2-40B4-BE49-F238E27FC236}">
                    <a16:creationId xmlns:a16="http://schemas.microsoft.com/office/drawing/2014/main" id="{BC544CCA-B5D3-A2A3-1A8C-B762E47E9B9F}"/>
                  </a:ext>
                </a:extLst>
              </p14:cNvPr>
              <p14:cNvContentPartPr/>
              <p14:nvPr/>
            </p14:nvContentPartPr>
            <p14:xfrm>
              <a:off x="13021192" y="-388577"/>
              <a:ext cx="148467" cy="92587"/>
            </p14:xfrm>
          </p:contentPart>
        </mc:Choice>
        <mc:Fallback xmlns="">
          <p:pic>
            <p:nvPicPr>
              <p:cNvPr id="42" name="Ink 41">
                <a:extLst>
                  <a:ext uri="{FF2B5EF4-FFF2-40B4-BE49-F238E27FC236}">
                    <a16:creationId xmlns:a16="http://schemas.microsoft.com/office/drawing/2014/main" id="{BC544CCA-B5D3-A2A3-1A8C-B762E47E9B9F}"/>
                  </a:ext>
                </a:extLst>
              </p:cNvPr>
              <p:cNvPicPr/>
              <p:nvPr/>
            </p:nvPicPr>
            <p:blipFill>
              <a:blip r:embed="rId78"/>
              <a:stretch>
                <a:fillRect/>
              </a:stretch>
            </p:blipFill>
            <p:spPr>
              <a:xfrm>
                <a:off x="13003577" y="-406161"/>
                <a:ext cx="184056" cy="128115"/>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3" name="Ink 42">
                <a:extLst>
                  <a:ext uri="{FF2B5EF4-FFF2-40B4-BE49-F238E27FC236}">
                    <a16:creationId xmlns:a16="http://schemas.microsoft.com/office/drawing/2014/main" id="{B3BFAFA6-EEFC-F0A6-0CC6-E5D5D1949FCA}"/>
                  </a:ext>
                </a:extLst>
              </p14:cNvPr>
              <p14:cNvContentPartPr/>
              <p14:nvPr/>
            </p14:nvContentPartPr>
            <p14:xfrm>
              <a:off x="13251009" y="-445697"/>
              <a:ext cx="82043" cy="128534"/>
            </p14:xfrm>
          </p:contentPart>
        </mc:Choice>
        <mc:Fallback xmlns="">
          <p:pic>
            <p:nvPicPr>
              <p:cNvPr id="43" name="Ink 42">
                <a:extLst>
                  <a:ext uri="{FF2B5EF4-FFF2-40B4-BE49-F238E27FC236}">
                    <a16:creationId xmlns:a16="http://schemas.microsoft.com/office/drawing/2014/main" id="{B3BFAFA6-EEFC-F0A6-0CC6-E5D5D1949FCA}"/>
                  </a:ext>
                </a:extLst>
              </p:cNvPr>
              <p:cNvPicPr/>
              <p:nvPr/>
            </p:nvPicPr>
            <p:blipFill>
              <a:blip r:embed="rId80"/>
              <a:stretch>
                <a:fillRect/>
              </a:stretch>
            </p:blipFill>
            <p:spPr>
              <a:xfrm>
                <a:off x="13233096" y="-463290"/>
                <a:ext cx="117511" cy="164078"/>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4" name="Ink 43">
                <a:extLst>
                  <a:ext uri="{FF2B5EF4-FFF2-40B4-BE49-F238E27FC236}">
                    <a16:creationId xmlns:a16="http://schemas.microsoft.com/office/drawing/2014/main" id="{9909EE2A-C9F2-10AB-4604-E9DD6D3C26C6}"/>
                  </a:ext>
                </a:extLst>
              </p14:cNvPr>
              <p14:cNvContentPartPr/>
              <p14:nvPr/>
            </p14:nvContentPartPr>
            <p14:xfrm>
              <a:off x="13327811" y="-445697"/>
              <a:ext cx="14377" cy="14377"/>
            </p14:xfrm>
          </p:contentPart>
        </mc:Choice>
        <mc:Fallback xmlns="">
          <p:pic>
            <p:nvPicPr>
              <p:cNvPr id="44" name="Ink 43">
                <a:extLst>
                  <a:ext uri="{FF2B5EF4-FFF2-40B4-BE49-F238E27FC236}">
                    <a16:creationId xmlns:a16="http://schemas.microsoft.com/office/drawing/2014/main" id="{9909EE2A-C9F2-10AB-4604-E9DD6D3C26C6}"/>
                  </a:ext>
                </a:extLst>
              </p:cNvPr>
              <p:cNvPicPr/>
              <p:nvPr/>
            </p:nvPicPr>
            <p:blipFill>
              <a:blip r:embed="rId82"/>
              <a:stretch>
                <a:fillRect/>
              </a:stretch>
            </p:blipFill>
            <p:spPr>
              <a:xfrm>
                <a:off x="12623338" y="-1150170"/>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45" name="Ink 44">
                <a:extLst>
                  <a:ext uri="{FF2B5EF4-FFF2-40B4-BE49-F238E27FC236}">
                    <a16:creationId xmlns:a16="http://schemas.microsoft.com/office/drawing/2014/main" id="{84937D0B-3CB2-4C13-E7AD-17DD2F078393}"/>
                  </a:ext>
                </a:extLst>
              </p14:cNvPr>
              <p14:cNvContentPartPr/>
              <p14:nvPr/>
            </p14:nvContentPartPr>
            <p14:xfrm>
              <a:off x="13327810" y="-539012"/>
              <a:ext cx="285621" cy="223540"/>
            </p14:xfrm>
          </p:contentPart>
        </mc:Choice>
        <mc:Fallback xmlns="">
          <p:pic>
            <p:nvPicPr>
              <p:cNvPr id="45" name="Ink 44">
                <a:extLst>
                  <a:ext uri="{FF2B5EF4-FFF2-40B4-BE49-F238E27FC236}">
                    <a16:creationId xmlns:a16="http://schemas.microsoft.com/office/drawing/2014/main" id="{84937D0B-3CB2-4C13-E7AD-17DD2F078393}"/>
                  </a:ext>
                </a:extLst>
              </p:cNvPr>
              <p:cNvPicPr/>
              <p:nvPr/>
            </p:nvPicPr>
            <p:blipFill>
              <a:blip r:embed="rId84"/>
              <a:stretch>
                <a:fillRect/>
              </a:stretch>
            </p:blipFill>
            <p:spPr>
              <a:xfrm>
                <a:off x="13310184" y="-556622"/>
                <a:ext cx="321234" cy="25912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46" name="Ink 45">
                <a:extLst>
                  <a:ext uri="{FF2B5EF4-FFF2-40B4-BE49-F238E27FC236}">
                    <a16:creationId xmlns:a16="http://schemas.microsoft.com/office/drawing/2014/main" id="{13014448-A3B4-96BC-BB05-6A5647784177}"/>
                  </a:ext>
                </a:extLst>
              </p14:cNvPr>
              <p14:cNvContentPartPr/>
              <p14:nvPr/>
            </p14:nvContentPartPr>
            <p14:xfrm>
              <a:off x="13670680" y="-563966"/>
              <a:ext cx="117206" cy="397365"/>
            </p14:xfrm>
          </p:contentPart>
        </mc:Choice>
        <mc:Fallback xmlns="">
          <p:pic>
            <p:nvPicPr>
              <p:cNvPr id="46" name="Ink 45">
                <a:extLst>
                  <a:ext uri="{FF2B5EF4-FFF2-40B4-BE49-F238E27FC236}">
                    <a16:creationId xmlns:a16="http://schemas.microsoft.com/office/drawing/2014/main" id="{13014448-A3B4-96BC-BB05-6A5647784177}"/>
                  </a:ext>
                </a:extLst>
              </p:cNvPr>
              <p:cNvPicPr/>
              <p:nvPr/>
            </p:nvPicPr>
            <p:blipFill>
              <a:blip r:embed="rId86"/>
              <a:stretch>
                <a:fillRect/>
              </a:stretch>
            </p:blipFill>
            <p:spPr>
              <a:xfrm>
                <a:off x="13653117" y="-581587"/>
                <a:ext cx="152690" cy="432966"/>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47" name="Ink 46">
                <a:extLst>
                  <a:ext uri="{FF2B5EF4-FFF2-40B4-BE49-F238E27FC236}">
                    <a16:creationId xmlns:a16="http://schemas.microsoft.com/office/drawing/2014/main" id="{49D90306-B430-AEAA-7936-AC6051915019}"/>
                  </a:ext>
                </a:extLst>
              </p14:cNvPr>
              <p14:cNvContentPartPr/>
              <p14:nvPr/>
            </p14:nvContentPartPr>
            <p14:xfrm>
              <a:off x="13629735" y="-449069"/>
              <a:ext cx="289925" cy="104013"/>
            </p14:xfrm>
          </p:contentPart>
        </mc:Choice>
        <mc:Fallback xmlns="">
          <p:pic>
            <p:nvPicPr>
              <p:cNvPr id="47" name="Ink 46">
                <a:extLst>
                  <a:ext uri="{FF2B5EF4-FFF2-40B4-BE49-F238E27FC236}">
                    <a16:creationId xmlns:a16="http://schemas.microsoft.com/office/drawing/2014/main" id="{49D90306-B430-AEAA-7936-AC6051915019}"/>
                  </a:ext>
                </a:extLst>
              </p:cNvPr>
              <p:cNvPicPr/>
              <p:nvPr/>
            </p:nvPicPr>
            <p:blipFill>
              <a:blip r:embed="rId88"/>
              <a:stretch>
                <a:fillRect/>
              </a:stretch>
            </p:blipFill>
            <p:spPr>
              <a:xfrm>
                <a:off x="13611750" y="-467002"/>
                <a:ext cx="325536" cy="139521"/>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48" name="Ink 47">
                <a:extLst>
                  <a:ext uri="{FF2B5EF4-FFF2-40B4-BE49-F238E27FC236}">
                    <a16:creationId xmlns:a16="http://schemas.microsoft.com/office/drawing/2014/main" id="{D7772F2B-AC06-4F3E-BF23-C878F80A3442}"/>
                  </a:ext>
                </a:extLst>
              </p14:cNvPr>
              <p14:cNvContentPartPr/>
              <p14:nvPr/>
            </p14:nvContentPartPr>
            <p14:xfrm>
              <a:off x="13910930" y="-603848"/>
              <a:ext cx="54673" cy="240204"/>
            </p14:xfrm>
          </p:contentPart>
        </mc:Choice>
        <mc:Fallback xmlns="">
          <p:pic>
            <p:nvPicPr>
              <p:cNvPr id="48" name="Ink 47">
                <a:extLst>
                  <a:ext uri="{FF2B5EF4-FFF2-40B4-BE49-F238E27FC236}">
                    <a16:creationId xmlns:a16="http://schemas.microsoft.com/office/drawing/2014/main" id="{D7772F2B-AC06-4F3E-BF23-C878F80A3442}"/>
                  </a:ext>
                </a:extLst>
              </p:cNvPr>
              <p:cNvPicPr/>
              <p:nvPr/>
            </p:nvPicPr>
            <p:blipFill>
              <a:blip r:embed="rId90"/>
              <a:stretch>
                <a:fillRect/>
              </a:stretch>
            </p:blipFill>
            <p:spPr>
              <a:xfrm>
                <a:off x="13893420" y="-621468"/>
                <a:ext cx="90050" cy="275803"/>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49" name="Ink 48">
                <a:extLst>
                  <a:ext uri="{FF2B5EF4-FFF2-40B4-BE49-F238E27FC236}">
                    <a16:creationId xmlns:a16="http://schemas.microsoft.com/office/drawing/2014/main" id="{B95A21C6-83E8-BECF-D87B-C7939336D459}"/>
                  </a:ext>
                </a:extLst>
              </p14:cNvPr>
              <p14:cNvContentPartPr/>
              <p14:nvPr/>
            </p14:nvContentPartPr>
            <p14:xfrm>
              <a:off x="14046679" y="-607518"/>
              <a:ext cx="441617" cy="178961"/>
            </p14:xfrm>
          </p:contentPart>
        </mc:Choice>
        <mc:Fallback xmlns="">
          <p:pic>
            <p:nvPicPr>
              <p:cNvPr id="49" name="Ink 48">
                <a:extLst>
                  <a:ext uri="{FF2B5EF4-FFF2-40B4-BE49-F238E27FC236}">
                    <a16:creationId xmlns:a16="http://schemas.microsoft.com/office/drawing/2014/main" id="{B95A21C6-83E8-BECF-D87B-C7939336D459}"/>
                  </a:ext>
                </a:extLst>
              </p:cNvPr>
              <p:cNvPicPr/>
              <p:nvPr/>
            </p:nvPicPr>
            <p:blipFill>
              <a:blip r:embed="rId92"/>
              <a:stretch>
                <a:fillRect/>
              </a:stretch>
            </p:blipFill>
            <p:spPr>
              <a:xfrm>
                <a:off x="14029057" y="-625127"/>
                <a:ext cx="477220" cy="214538"/>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0" name="Ink 49">
                <a:extLst>
                  <a:ext uri="{FF2B5EF4-FFF2-40B4-BE49-F238E27FC236}">
                    <a16:creationId xmlns:a16="http://schemas.microsoft.com/office/drawing/2014/main" id="{EC2DBA57-C813-112F-C661-E96F998FF00B}"/>
                  </a:ext>
                </a:extLst>
              </p14:cNvPr>
              <p14:cNvContentPartPr/>
              <p14:nvPr/>
            </p14:nvContentPartPr>
            <p14:xfrm>
              <a:off x="13543471" y="-258791"/>
              <a:ext cx="72992" cy="276661"/>
            </p14:xfrm>
          </p:contentPart>
        </mc:Choice>
        <mc:Fallback xmlns="">
          <p:pic>
            <p:nvPicPr>
              <p:cNvPr id="50" name="Ink 49">
                <a:extLst>
                  <a:ext uri="{FF2B5EF4-FFF2-40B4-BE49-F238E27FC236}">
                    <a16:creationId xmlns:a16="http://schemas.microsoft.com/office/drawing/2014/main" id="{EC2DBA57-C813-112F-C661-E96F998FF00B}"/>
                  </a:ext>
                </a:extLst>
              </p:cNvPr>
              <p:cNvPicPr/>
              <p:nvPr/>
            </p:nvPicPr>
            <p:blipFill>
              <a:blip r:embed="rId94"/>
              <a:stretch>
                <a:fillRect/>
              </a:stretch>
            </p:blipFill>
            <p:spPr>
              <a:xfrm>
                <a:off x="13525939" y="-276397"/>
                <a:ext cx="108415" cy="312232"/>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1" name="Ink 50">
                <a:extLst>
                  <a:ext uri="{FF2B5EF4-FFF2-40B4-BE49-F238E27FC236}">
                    <a16:creationId xmlns:a16="http://schemas.microsoft.com/office/drawing/2014/main" id="{7A804B56-041F-45BA-C6B7-B940E93DF4E6}"/>
                  </a:ext>
                </a:extLst>
              </p14:cNvPr>
              <p14:cNvContentPartPr/>
              <p14:nvPr/>
            </p14:nvContentPartPr>
            <p14:xfrm>
              <a:off x="13644112" y="-210153"/>
              <a:ext cx="78785" cy="281582"/>
            </p14:xfrm>
          </p:contentPart>
        </mc:Choice>
        <mc:Fallback xmlns="">
          <p:pic>
            <p:nvPicPr>
              <p:cNvPr id="51" name="Ink 50">
                <a:extLst>
                  <a:ext uri="{FF2B5EF4-FFF2-40B4-BE49-F238E27FC236}">
                    <a16:creationId xmlns:a16="http://schemas.microsoft.com/office/drawing/2014/main" id="{7A804B56-041F-45BA-C6B7-B940E93DF4E6}"/>
                  </a:ext>
                </a:extLst>
              </p:cNvPr>
              <p:cNvPicPr/>
              <p:nvPr/>
            </p:nvPicPr>
            <p:blipFill>
              <a:blip r:embed="rId96"/>
              <a:stretch>
                <a:fillRect/>
              </a:stretch>
            </p:blipFill>
            <p:spPr>
              <a:xfrm>
                <a:off x="13626564" y="-228134"/>
                <a:ext cx="114238" cy="317184"/>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2" name="Ink 51">
                <a:extLst>
                  <a:ext uri="{FF2B5EF4-FFF2-40B4-BE49-F238E27FC236}">
                    <a16:creationId xmlns:a16="http://schemas.microsoft.com/office/drawing/2014/main" id="{975B6BEA-6895-FD08-4A58-1DE0C612796C}"/>
                  </a:ext>
                </a:extLst>
              </p14:cNvPr>
              <p14:cNvContentPartPr/>
              <p14:nvPr/>
            </p14:nvContentPartPr>
            <p14:xfrm>
              <a:off x="13485962" y="-42709"/>
              <a:ext cx="409024" cy="180033"/>
            </p14:xfrm>
          </p:contentPart>
        </mc:Choice>
        <mc:Fallback xmlns="">
          <p:pic>
            <p:nvPicPr>
              <p:cNvPr id="52" name="Ink 51">
                <a:extLst>
                  <a:ext uri="{FF2B5EF4-FFF2-40B4-BE49-F238E27FC236}">
                    <a16:creationId xmlns:a16="http://schemas.microsoft.com/office/drawing/2014/main" id="{975B6BEA-6895-FD08-4A58-1DE0C612796C}"/>
                  </a:ext>
                </a:extLst>
              </p:cNvPr>
              <p:cNvPicPr/>
              <p:nvPr/>
            </p:nvPicPr>
            <p:blipFill>
              <a:blip r:embed="rId98"/>
              <a:stretch>
                <a:fillRect/>
              </a:stretch>
            </p:blipFill>
            <p:spPr>
              <a:xfrm>
                <a:off x="13468335" y="-60676"/>
                <a:ext cx="444638" cy="215608"/>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53" name="Ink 52">
                <a:extLst>
                  <a:ext uri="{FF2B5EF4-FFF2-40B4-BE49-F238E27FC236}">
                    <a16:creationId xmlns:a16="http://schemas.microsoft.com/office/drawing/2014/main" id="{B1875381-DF64-FF9F-D856-F149917F74BA}"/>
                  </a:ext>
                </a:extLst>
              </p14:cNvPr>
              <p14:cNvContentPartPr/>
              <p14:nvPr/>
            </p14:nvContentPartPr>
            <p14:xfrm>
              <a:off x="13543471" y="546339"/>
              <a:ext cx="54378" cy="222409"/>
            </p14:xfrm>
          </p:contentPart>
        </mc:Choice>
        <mc:Fallback xmlns="">
          <p:pic>
            <p:nvPicPr>
              <p:cNvPr id="53" name="Ink 52">
                <a:extLst>
                  <a:ext uri="{FF2B5EF4-FFF2-40B4-BE49-F238E27FC236}">
                    <a16:creationId xmlns:a16="http://schemas.microsoft.com/office/drawing/2014/main" id="{B1875381-DF64-FF9F-D856-F149917F74BA}"/>
                  </a:ext>
                </a:extLst>
              </p:cNvPr>
              <p:cNvPicPr/>
              <p:nvPr/>
            </p:nvPicPr>
            <p:blipFill>
              <a:blip r:embed="rId100"/>
              <a:stretch>
                <a:fillRect/>
              </a:stretch>
            </p:blipFill>
            <p:spPr>
              <a:xfrm>
                <a:off x="13525941" y="528374"/>
                <a:ext cx="89795" cy="2579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54" name="Ink 53">
                <a:extLst>
                  <a:ext uri="{FF2B5EF4-FFF2-40B4-BE49-F238E27FC236}">
                    <a16:creationId xmlns:a16="http://schemas.microsoft.com/office/drawing/2014/main" id="{897621BB-16EF-7D21-17AB-6C6A5A38D28E}"/>
                  </a:ext>
                </a:extLst>
              </p14:cNvPr>
              <p14:cNvContentPartPr/>
              <p14:nvPr/>
            </p14:nvContentPartPr>
            <p14:xfrm>
              <a:off x="13543471" y="546339"/>
              <a:ext cx="14377" cy="14377"/>
            </p14:xfrm>
          </p:contentPart>
        </mc:Choice>
        <mc:Fallback xmlns="">
          <p:pic>
            <p:nvPicPr>
              <p:cNvPr id="54" name="Ink 53">
                <a:extLst>
                  <a:ext uri="{FF2B5EF4-FFF2-40B4-BE49-F238E27FC236}">
                    <a16:creationId xmlns:a16="http://schemas.microsoft.com/office/drawing/2014/main" id="{897621BB-16EF-7D21-17AB-6C6A5A38D28E}"/>
                  </a:ext>
                </a:extLst>
              </p:cNvPr>
              <p:cNvPicPr/>
              <p:nvPr/>
            </p:nvPicPr>
            <p:blipFill>
              <a:blip r:embed="rId82"/>
              <a:stretch>
                <a:fillRect/>
              </a:stretch>
            </p:blipFill>
            <p:spPr>
              <a:xfrm>
                <a:off x="12838998" y="-172511"/>
                <a:ext cx="1437700"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02">
            <p14:nvContentPartPr>
              <p14:cNvPr id="55" name="Ink 54">
                <a:extLst>
                  <a:ext uri="{FF2B5EF4-FFF2-40B4-BE49-F238E27FC236}">
                    <a16:creationId xmlns:a16="http://schemas.microsoft.com/office/drawing/2014/main" id="{0944A563-E49C-32EC-99E0-DCA6E6C4016D}"/>
                  </a:ext>
                </a:extLst>
              </p14:cNvPr>
              <p14:cNvContentPartPr/>
              <p14:nvPr/>
            </p14:nvContentPartPr>
            <p14:xfrm>
              <a:off x="13543471" y="401737"/>
              <a:ext cx="243305" cy="144602"/>
            </p14:xfrm>
          </p:contentPart>
        </mc:Choice>
        <mc:Fallback xmlns="">
          <p:pic>
            <p:nvPicPr>
              <p:cNvPr id="55" name="Ink 54">
                <a:extLst>
                  <a:ext uri="{FF2B5EF4-FFF2-40B4-BE49-F238E27FC236}">
                    <a16:creationId xmlns:a16="http://schemas.microsoft.com/office/drawing/2014/main" id="{0944A563-E49C-32EC-99E0-DCA6E6C4016D}"/>
                  </a:ext>
                </a:extLst>
              </p:cNvPr>
              <p:cNvPicPr/>
              <p:nvPr/>
            </p:nvPicPr>
            <p:blipFill>
              <a:blip r:embed="rId103"/>
              <a:stretch>
                <a:fillRect/>
              </a:stretch>
            </p:blipFill>
            <p:spPr>
              <a:xfrm>
                <a:off x="13525861" y="383796"/>
                <a:ext cx="278884" cy="180125"/>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56" name="Ink 55">
                <a:extLst>
                  <a:ext uri="{FF2B5EF4-FFF2-40B4-BE49-F238E27FC236}">
                    <a16:creationId xmlns:a16="http://schemas.microsoft.com/office/drawing/2014/main" id="{AE7074AE-807A-CB28-25EC-CB62F6E6550A}"/>
                  </a:ext>
                </a:extLst>
              </p14:cNvPr>
              <p14:cNvContentPartPr/>
              <p14:nvPr/>
            </p14:nvContentPartPr>
            <p14:xfrm>
              <a:off x="13500339" y="530099"/>
              <a:ext cx="313739" cy="44795"/>
            </p14:xfrm>
          </p:contentPart>
        </mc:Choice>
        <mc:Fallback xmlns="">
          <p:pic>
            <p:nvPicPr>
              <p:cNvPr id="56" name="Ink 55">
                <a:extLst>
                  <a:ext uri="{FF2B5EF4-FFF2-40B4-BE49-F238E27FC236}">
                    <a16:creationId xmlns:a16="http://schemas.microsoft.com/office/drawing/2014/main" id="{AE7074AE-807A-CB28-25EC-CB62F6E6550A}"/>
                  </a:ext>
                </a:extLst>
              </p:cNvPr>
              <p:cNvPicPr/>
              <p:nvPr/>
            </p:nvPicPr>
            <p:blipFill>
              <a:blip r:embed="rId105"/>
              <a:stretch>
                <a:fillRect/>
              </a:stretch>
            </p:blipFill>
            <p:spPr>
              <a:xfrm>
                <a:off x="13482349" y="512181"/>
                <a:ext cx="349358" cy="80273"/>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57" name="Ink 56">
                <a:extLst>
                  <a:ext uri="{FF2B5EF4-FFF2-40B4-BE49-F238E27FC236}">
                    <a16:creationId xmlns:a16="http://schemas.microsoft.com/office/drawing/2014/main" id="{6168EB47-111E-C0B9-6014-73CF0E9B7092}"/>
                  </a:ext>
                </a:extLst>
              </p14:cNvPr>
              <p14:cNvContentPartPr/>
              <p14:nvPr/>
            </p14:nvContentPartPr>
            <p14:xfrm>
              <a:off x="13862855" y="439387"/>
              <a:ext cx="215253" cy="244902"/>
            </p14:xfrm>
          </p:contentPart>
        </mc:Choice>
        <mc:Fallback xmlns="">
          <p:pic>
            <p:nvPicPr>
              <p:cNvPr id="57" name="Ink 56">
                <a:extLst>
                  <a:ext uri="{FF2B5EF4-FFF2-40B4-BE49-F238E27FC236}">
                    <a16:creationId xmlns:a16="http://schemas.microsoft.com/office/drawing/2014/main" id="{6168EB47-111E-C0B9-6014-73CF0E9B7092}"/>
                  </a:ext>
                </a:extLst>
              </p:cNvPr>
              <p:cNvPicPr/>
              <p:nvPr/>
            </p:nvPicPr>
            <p:blipFill>
              <a:blip r:embed="rId107"/>
              <a:stretch>
                <a:fillRect/>
              </a:stretch>
            </p:blipFill>
            <p:spPr>
              <a:xfrm>
                <a:off x="13844887" y="421406"/>
                <a:ext cx="250829" cy="280504"/>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79" name="Ink 78">
                <a:extLst>
                  <a:ext uri="{FF2B5EF4-FFF2-40B4-BE49-F238E27FC236}">
                    <a16:creationId xmlns:a16="http://schemas.microsoft.com/office/drawing/2014/main" id="{82A5EB8B-7167-9922-88AB-FDC99AD02EF0}"/>
                  </a:ext>
                </a:extLst>
              </p14:cNvPr>
              <p14:cNvContentPartPr/>
              <p14:nvPr/>
            </p14:nvContentPartPr>
            <p14:xfrm>
              <a:off x="9791941" y="862641"/>
              <a:ext cx="373371" cy="812727"/>
            </p14:xfrm>
          </p:contentPart>
        </mc:Choice>
        <mc:Fallback xmlns="">
          <p:pic>
            <p:nvPicPr>
              <p:cNvPr id="79" name="Ink 78">
                <a:extLst>
                  <a:ext uri="{FF2B5EF4-FFF2-40B4-BE49-F238E27FC236}">
                    <a16:creationId xmlns:a16="http://schemas.microsoft.com/office/drawing/2014/main" id="{82A5EB8B-7167-9922-88AB-FDC99AD02EF0}"/>
                  </a:ext>
                </a:extLst>
              </p:cNvPr>
              <p:cNvPicPr/>
              <p:nvPr/>
            </p:nvPicPr>
            <p:blipFill>
              <a:blip r:embed="rId109"/>
              <a:stretch>
                <a:fillRect/>
              </a:stretch>
            </p:blipFill>
            <p:spPr>
              <a:xfrm>
                <a:off x="9774316" y="844652"/>
                <a:ext cx="408982" cy="848345"/>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80" name="Ink 79">
                <a:extLst>
                  <a:ext uri="{FF2B5EF4-FFF2-40B4-BE49-F238E27FC236}">
                    <a16:creationId xmlns:a16="http://schemas.microsoft.com/office/drawing/2014/main" id="{18F1D15C-17B1-092F-3B17-2BF9BB079674}"/>
                  </a:ext>
                </a:extLst>
              </p14:cNvPr>
              <p14:cNvContentPartPr/>
              <p14:nvPr/>
            </p14:nvContentPartPr>
            <p14:xfrm>
              <a:off x="12177622" y="618226"/>
              <a:ext cx="292837" cy="770492"/>
            </p14:xfrm>
          </p:contentPart>
        </mc:Choice>
        <mc:Fallback xmlns="">
          <p:pic>
            <p:nvPicPr>
              <p:cNvPr id="80" name="Ink 79">
                <a:extLst>
                  <a:ext uri="{FF2B5EF4-FFF2-40B4-BE49-F238E27FC236}">
                    <a16:creationId xmlns:a16="http://schemas.microsoft.com/office/drawing/2014/main" id="{18F1D15C-17B1-092F-3B17-2BF9BB079674}"/>
                  </a:ext>
                </a:extLst>
              </p:cNvPr>
              <p:cNvPicPr/>
              <p:nvPr/>
            </p:nvPicPr>
            <p:blipFill>
              <a:blip r:embed="rId111"/>
              <a:stretch>
                <a:fillRect/>
              </a:stretch>
            </p:blipFill>
            <p:spPr>
              <a:xfrm>
                <a:off x="12159634" y="600232"/>
                <a:ext cx="328452" cy="806120"/>
              </a:xfrm>
              <a:prstGeom prst="rect">
                <a:avLst/>
              </a:prstGeom>
            </p:spPr>
          </p:pic>
        </mc:Fallback>
      </mc:AlternateContent>
      <mc:AlternateContent xmlns:mc="http://schemas.openxmlformats.org/markup-compatibility/2006" xmlns:p14="http://schemas.microsoft.com/office/powerpoint/2010/main">
        <mc:Choice Requires="p14">
          <p:contentPart p14:bwMode="auto" r:id="rId112">
            <p14:nvContentPartPr>
              <p14:cNvPr id="81" name="Ink 80">
                <a:extLst>
                  <a:ext uri="{FF2B5EF4-FFF2-40B4-BE49-F238E27FC236}">
                    <a16:creationId xmlns:a16="http://schemas.microsoft.com/office/drawing/2014/main" id="{25FEEABF-154C-9E53-D12F-B59B9EF6836C}"/>
                  </a:ext>
                </a:extLst>
              </p14:cNvPr>
              <p14:cNvContentPartPr/>
              <p14:nvPr/>
            </p14:nvContentPartPr>
            <p14:xfrm>
              <a:off x="8969546" y="2774829"/>
              <a:ext cx="59434" cy="392439"/>
            </p14:xfrm>
          </p:contentPart>
        </mc:Choice>
        <mc:Fallback xmlns="">
          <p:pic>
            <p:nvPicPr>
              <p:cNvPr id="81" name="Ink 80">
                <a:extLst>
                  <a:ext uri="{FF2B5EF4-FFF2-40B4-BE49-F238E27FC236}">
                    <a16:creationId xmlns:a16="http://schemas.microsoft.com/office/drawing/2014/main" id="{25FEEABF-154C-9E53-D12F-B59B9EF6836C}"/>
                  </a:ext>
                </a:extLst>
              </p:cNvPr>
              <p:cNvPicPr/>
              <p:nvPr/>
            </p:nvPicPr>
            <p:blipFill>
              <a:blip r:embed="rId113"/>
              <a:stretch>
                <a:fillRect/>
              </a:stretch>
            </p:blipFill>
            <p:spPr>
              <a:xfrm>
                <a:off x="8951644" y="2756844"/>
                <a:ext cx="94880" cy="42805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82" name="Ink 81">
                <a:extLst>
                  <a:ext uri="{FF2B5EF4-FFF2-40B4-BE49-F238E27FC236}">
                    <a16:creationId xmlns:a16="http://schemas.microsoft.com/office/drawing/2014/main" id="{4D5753AA-E1D1-099A-D217-DE581B998663}"/>
                  </a:ext>
                </a:extLst>
              </p14:cNvPr>
              <p14:cNvContentPartPr/>
              <p14:nvPr/>
            </p14:nvContentPartPr>
            <p14:xfrm>
              <a:off x="8898170" y="2657117"/>
              <a:ext cx="345655" cy="192817"/>
            </p14:xfrm>
          </p:contentPart>
        </mc:Choice>
        <mc:Fallback xmlns="">
          <p:pic>
            <p:nvPicPr>
              <p:cNvPr id="82" name="Ink 81">
                <a:extLst>
                  <a:ext uri="{FF2B5EF4-FFF2-40B4-BE49-F238E27FC236}">
                    <a16:creationId xmlns:a16="http://schemas.microsoft.com/office/drawing/2014/main" id="{4D5753AA-E1D1-099A-D217-DE581B998663}"/>
                  </a:ext>
                </a:extLst>
              </p:cNvPr>
              <p:cNvPicPr/>
              <p:nvPr/>
            </p:nvPicPr>
            <p:blipFill>
              <a:blip r:embed="rId115"/>
              <a:stretch>
                <a:fillRect/>
              </a:stretch>
            </p:blipFill>
            <p:spPr>
              <a:xfrm>
                <a:off x="8880186" y="2639523"/>
                <a:ext cx="381264" cy="228364"/>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83" name="Ink 82">
                <a:extLst>
                  <a:ext uri="{FF2B5EF4-FFF2-40B4-BE49-F238E27FC236}">
                    <a16:creationId xmlns:a16="http://schemas.microsoft.com/office/drawing/2014/main" id="{D4990546-2B85-B03C-4BE0-6FE19E73EF1A}"/>
                  </a:ext>
                </a:extLst>
              </p14:cNvPr>
              <p14:cNvContentPartPr/>
              <p14:nvPr/>
            </p14:nvContentPartPr>
            <p14:xfrm>
              <a:off x="9187131" y="2817225"/>
              <a:ext cx="100535" cy="277869"/>
            </p14:xfrm>
          </p:contentPart>
        </mc:Choice>
        <mc:Fallback xmlns="">
          <p:pic>
            <p:nvPicPr>
              <p:cNvPr id="83" name="Ink 82">
                <a:extLst>
                  <a:ext uri="{FF2B5EF4-FFF2-40B4-BE49-F238E27FC236}">
                    <a16:creationId xmlns:a16="http://schemas.microsoft.com/office/drawing/2014/main" id="{D4990546-2B85-B03C-4BE0-6FE19E73EF1A}"/>
                  </a:ext>
                </a:extLst>
              </p:cNvPr>
              <p:cNvPicPr/>
              <p:nvPr/>
            </p:nvPicPr>
            <p:blipFill>
              <a:blip r:embed="rId117"/>
              <a:stretch>
                <a:fillRect/>
              </a:stretch>
            </p:blipFill>
            <p:spPr>
              <a:xfrm>
                <a:off x="9169537" y="2799252"/>
                <a:ext cx="136081" cy="313456"/>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84" name="Ink 83">
                <a:extLst>
                  <a:ext uri="{FF2B5EF4-FFF2-40B4-BE49-F238E27FC236}">
                    <a16:creationId xmlns:a16="http://schemas.microsoft.com/office/drawing/2014/main" id="{E96F8E1C-4035-32D3-6EAE-ABCC659FB40C}"/>
                  </a:ext>
                </a:extLst>
              </p14:cNvPr>
              <p14:cNvContentPartPr/>
              <p14:nvPr/>
            </p14:nvContentPartPr>
            <p14:xfrm>
              <a:off x="9546566" y="2817048"/>
              <a:ext cx="123274" cy="29668"/>
            </p14:xfrm>
          </p:contentPart>
        </mc:Choice>
        <mc:Fallback xmlns="">
          <p:pic>
            <p:nvPicPr>
              <p:cNvPr id="84" name="Ink 83">
                <a:extLst>
                  <a:ext uri="{FF2B5EF4-FFF2-40B4-BE49-F238E27FC236}">
                    <a16:creationId xmlns:a16="http://schemas.microsoft.com/office/drawing/2014/main" id="{E96F8E1C-4035-32D3-6EAE-ABCC659FB40C}"/>
                  </a:ext>
                </a:extLst>
              </p:cNvPr>
              <p:cNvPicPr/>
              <p:nvPr/>
            </p:nvPicPr>
            <p:blipFill>
              <a:blip r:embed="rId119"/>
              <a:stretch>
                <a:fillRect/>
              </a:stretch>
            </p:blipFill>
            <p:spPr>
              <a:xfrm>
                <a:off x="9528596" y="2799533"/>
                <a:ext cx="158855" cy="65055"/>
              </a:xfrm>
              <a:prstGeom prst="rect">
                <a:avLst/>
              </a:prstGeom>
            </p:spPr>
          </p:pic>
        </mc:Fallback>
      </mc:AlternateContent>
      <mc:AlternateContent xmlns:mc="http://schemas.openxmlformats.org/markup-compatibility/2006" xmlns:p14="http://schemas.microsoft.com/office/powerpoint/2010/main">
        <mc:Choice Requires="p14">
          <p:contentPart p14:bwMode="auto" r:id="rId120">
            <p14:nvContentPartPr>
              <p14:cNvPr id="85" name="Ink 84">
                <a:extLst>
                  <a:ext uri="{FF2B5EF4-FFF2-40B4-BE49-F238E27FC236}">
                    <a16:creationId xmlns:a16="http://schemas.microsoft.com/office/drawing/2014/main" id="{FFFA54E4-4D38-41AC-98DF-709E3B014ED7}"/>
                  </a:ext>
                </a:extLst>
              </p14:cNvPr>
              <p14:cNvContentPartPr/>
              <p14:nvPr/>
            </p14:nvContentPartPr>
            <p14:xfrm>
              <a:off x="9546565" y="2895429"/>
              <a:ext cx="166325" cy="14377"/>
            </p14:xfrm>
          </p:contentPart>
        </mc:Choice>
        <mc:Fallback xmlns="">
          <p:pic>
            <p:nvPicPr>
              <p:cNvPr id="85" name="Ink 84">
                <a:extLst>
                  <a:ext uri="{FF2B5EF4-FFF2-40B4-BE49-F238E27FC236}">
                    <a16:creationId xmlns:a16="http://schemas.microsoft.com/office/drawing/2014/main" id="{FFFA54E4-4D38-41AC-98DF-709E3B014ED7}"/>
                  </a:ext>
                </a:extLst>
              </p:cNvPr>
              <p:cNvPicPr/>
              <p:nvPr/>
            </p:nvPicPr>
            <p:blipFill>
              <a:blip r:embed="rId121"/>
              <a:stretch>
                <a:fillRect/>
              </a:stretch>
            </p:blipFill>
            <p:spPr>
              <a:xfrm>
                <a:off x="9528603" y="2866675"/>
                <a:ext cx="201889" cy="71310"/>
              </a:xfrm>
              <a:prstGeom prst="rect">
                <a:avLst/>
              </a:prstGeom>
            </p:spPr>
          </p:pic>
        </mc:Fallback>
      </mc:AlternateContent>
      <mc:AlternateContent xmlns:mc="http://schemas.openxmlformats.org/markup-compatibility/2006" xmlns:p14="http://schemas.microsoft.com/office/powerpoint/2010/main">
        <mc:Choice Requires="p14">
          <p:contentPart p14:bwMode="auto" r:id="rId122">
            <p14:nvContentPartPr>
              <p14:cNvPr id="86" name="Ink 85">
                <a:extLst>
                  <a:ext uri="{FF2B5EF4-FFF2-40B4-BE49-F238E27FC236}">
                    <a16:creationId xmlns:a16="http://schemas.microsoft.com/office/drawing/2014/main" id="{9DDD9249-F919-2B5B-BB54-EDEFE1944C5E}"/>
                  </a:ext>
                </a:extLst>
              </p14:cNvPr>
              <p14:cNvContentPartPr/>
              <p14:nvPr/>
            </p14:nvContentPartPr>
            <p14:xfrm>
              <a:off x="10351697" y="2731697"/>
              <a:ext cx="14377" cy="252931"/>
            </p14:xfrm>
          </p:contentPart>
        </mc:Choice>
        <mc:Fallback xmlns="">
          <p:pic>
            <p:nvPicPr>
              <p:cNvPr id="86" name="Ink 85">
                <a:extLst>
                  <a:ext uri="{FF2B5EF4-FFF2-40B4-BE49-F238E27FC236}">
                    <a16:creationId xmlns:a16="http://schemas.microsoft.com/office/drawing/2014/main" id="{9DDD9249-F919-2B5B-BB54-EDEFE1944C5E}"/>
                  </a:ext>
                </a:extLst>
              </p:cNvPr>
              <p:cNvPicPr/>
              <p:nvPr/>
            </p:nvPicPr>
            <p:blipFill>
              <a:blip r:embed="rId123"/>
              <a:stretch>
                <a:fillRect/>
              </a:stretch>
            </p:blipFill>
            <p:spPr>
              <a:xfrm>
                <a:off x="10310257" y="2714092"/>
                <a:ext cx="98102" cy="288499"/>
              </a:xfrm>
              <a:prstGeom prst="rect">
                <a:avLst/>
              </a:prstGeom>
            </p:spPr>
          </p:pic>
        </mc:Fallback>
      </mc:AlternateContent>
      <mc:AlternateContent xmlns:mc="http://schemas.openxmlformats.org/markup-compatibility/2006" xmlns:p14="http://schemas.microsoft.com/office/powerpoint/2010/main">
        <mc:Choice Requires="p14">
          <p:contentPart p14:bwMode="auto" r:id="rId124">
            <p14:nvContentPartPr>
              <p14:cNvPr id="87" name="Ink 86">
                <a:extLst>
                  <a:ext uri="{FF2B5EF4-FFF2-40B4-BE49-F238E27FC236}">
                    <a16:creationId xmlns:a16="http://schemas.microsoft.com/office/drawing/2014/main" id="{90D0B518-9435-ED80-DF76-6C6DA4278226}"/>
                  </a:ext>
                </a:extLst>
              </p14:cNvPr>
              <p14:cNvContentPartPr/>
              <p14:nvPr/>
            </p14:nvContentPartPr>
            <p14:xfrm>
              <a:off x="10294188" y="2659135"/>
              <a:ext cx="248162" cy="43808"/>
            </p14:xfrm>
          </p:contentPart>
        </mc:Choice>
        <mc:Fallback xmlns="">
          <p:pic>
            <p:nvPicPr>
              <p:cNvPr id="87" name="Ink 86">
                <a:extLst>
                  <a:ext uri="{FF2B5EF4-FFF2-40B4-BE49-F238E27FC236}">
                    <a16:creationId xmlns:a16="http://schemas.microsoft.com/office/drawing/2014/main" id="{90D0B518-9435-ED80-DF76-6C6DA4278226}"/>
                  </a:ext>
                </a:extLst>
              </p:cNvPr>
              <p:cNvPicPr/>
              <p:nvPr/>
            </p:nvPicPr>
            <p:blipFill>
              <a:blip r:embed="rId125"/>
              <a:stretch>
                <a:fillRect/>
              </a:stretch>
            </p:blipFill>
            <p:spPr>
              <a:xfrm>
                <a:off x="10276205" y="2641327"/>
                <a:ext cx="283768" cy="79068"/>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88" name="Ink 87">
                <a:extLst>
                  <a:ext uri="{FF2B5EF4-FFF2-40B4-BE49-F238E27FC236}">
                    <a16:creationId xmlns:a16="http://schemas.microsoft.com/office/drawing/2014/main" id="{8D7746D6-FE1F-946D-E5AE-F496E0558A83}"/>
                  </a:ext>
                </a:extLst>
              </p14:cNvPr>
              <p14:cNvContentPartPr/>
              <p14:nvPr/>
            </p14:nvContentPartPr>
            <p14:xfrm>
              <a:off x="10265433" y="2759585"/>
              <a:ext cx="209641" cy="29621"/>
            </p14:xfrm>
          </p:contentPart>
        </mc:Choice>
        <mc:Fallback xmlns="">
          <p:pic>
            <p:nvPicPr>
              <p:cNvPr id="88" name="Ink 87">
                <a:extLst>
                  <a:ext uri="{FF2B5EF4-FFF2-40B4-BE49-F238E27FC236}">
                    <a16:creationId xmlns:a16="http://schemas.microsoft.com/office/drawing/2014/main" id="{8D7746D6-FE1F-946D-E5AE-F496E0558A83}"/>
                  </a:ext>
                </a:extLst>
              </p:cNvPr>
              <p:cNvPicPr/>
              <p:nvPr/>
            </p:nvPicPr>
            <p:blipFill>
              <a:blip r:embed="rId127"/>
              <a:stretch>
                <a:fillRect/>
              </a:stretch>
            </p:blipFill>
            <p:spPr>
              <a:xfrm>
                <a:off x="10247453" y="2741741"/>
                <a:ext cx="245240" cy="64952"/>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89" name="Ink 88">
                <a:extLst>
                  <a:ext uri="{FF2B5EF4-FFF2-40B4-BE49-F238E27FC236}">
                    <a16:creationId xmlns:a16="http://schemas.microsoft.com/office/drawing/2014/main" id="{6AAF4691-A6A1-E985-F65B-A3CD008C2BDA}"/>
                  </a:ext>
                </a:extLst>
              </p14:cNvPr>
              <p14:cNvContentPartPr/>
              <p14:nvPr/>
            </p14:nvContentPartPr>
            <p14:xfrm>
              <a:off x="10596113" y="2704305"/>
              <a:ext cx="115574" cy="175781"/>
            </p14:xfrm>
          </p:contentPart>
        </mc:Choice>
        <mc:Fallback xmlns="">
          <p:pic>
            <p:nvPicPr>
              <p:cNvPr id="89" name="Ink 88">
                <a:extLst>
                  <a:ext uri="{FF2B5EF4-FFF2-40B4-BE49-F238E27FC236}">
                    <a16:creationId xmlns:a16="http://schemas.microsoft.com/office/drawing/2014/main" id="{6AAF4691-A6A1-E985-F65B-A3CD008C2BDA}"/>
                  </a:ext>
                </a:extLst>
              </p:cNvPr>
              <p:cNvPicPr/>
              <p:nvPr/>
            </p:nvPicPr>
            <p:blipFill>
              <a:blip r:embed="rId129"/>
              <a:stretch>
                <a:fillRect/>
              </a:stretch>
            </p:blipFill>
            <p:spPr>
              <a:xfrm>
                <a:off x="10578526" y="2686331"/>
                <a:ext cx="151108" cy="211369"/>
              </a:xfrm>
              <a:prstGeom prst="rect">
                <a:avLst/>
              </a:prstGeom>
            </p:spPr>
          </p:pic>
        </mc:Fallback>
      </mc:AlternateContent>
      <mc:AlternateContent xmlns:mc="http://schemas.openxmlformats.org/markup-compatibility/2006" xmlns:p14="http://schemas.microsoft.com/office/powerpoint/2010/main">
        <mc:Choice Requires="p14">
          <p:contentPart p14:bwMode="auto" r:id="rId130">
            <p14:nvContentPartPr>
              <p14:cNvPr id="90" name="Ink 89">
                <a:extLst>
                  <a:ext uri="{FF2B5EF4-FFF2-40B4-BE49-F238E27FC236}">
                    <a16:creationId xmlns:a16="http://schemas.microsoft.com/office/drawing/2014/main" id="{8DF79DF0-871D-3E56-14E3-BFAC2C570B56}"/>
                  </a:ext>
                </a:extLst>
              </p14:cNvPr>
              <p14:cNvContentPartPr/>
              <p14:nvPr/>
            </p14:nvContentPartPr>
            <p14:xfrm>
              <a:off x="11257471" y="2714069"/>
              <a:ext cx="295924" cy="91877"/>
            </p14:xfrm>
          </p:contentPart>
        </mc:Choice>
        <mc:Fallback xmlns="">
          <p:pic>
            <p:nvPicPr>
              <p:cNvPr id="90" name="Ink 89">
                <a:extLst>
                  <a:ext uri="{FF2B5EF4-FFF2-40B4-BE49-F238E27FC236}">
                    <a16:creationId xmlns:a16="http://schemas.microsoft.com/office/drawing/2014/main" id="{8DF79DF0-871D-3E56-14E3-BFAC2C570B56}"/>
                  </a:ext>
                </a:extLst>
              </p:cNvPr>
              <p:cNvPicPr/>
              <p:nvPr/>
            </p:nvPicPr>
            <p:blipFill>
              <a:blip r:embed="rId131"/>
              <a:stretch>
                <a:fillRect/>
              </a:stretch>
            </p:blipFill>
            <p:spPr>
              <a:xfrm>
                <a:off x="11239852" y="2696124"/>
                <a:ext cx="331521" cy="127408"/>
              </a:xfrm>
              <a:prstGeom prst="rect">
                <a:avLst/>
              </a:prstGeom>
            </p:spPr>
          </p:pic>
        </mc:Fallback>
      </mc:AlternateContent>
      <mc:AlternateContent xmlns:mc="http://schemas.openxmlformats.org/markup-compatibility/2006" xmlns:p14="http://schemas.microsoft.com/office/powerpoint/2010/main">
        <mc:Choice Requires="p14">
          <p:contentPart p14:bwMode="auto" r:id="rId132">
            <p14:nvContentPartPr>
              <p14:cNvPr id="91" name="Ink 90">
                <a:extLst>
                  <a:ext uri="{FF2B5EF4-FFF2-40B4-BE49-F238E27FC236}">
                    <a16:creationId xmlns:a16="http://schemas.microsoft.com/office/drawing/2014/main" id="{112832A0-73FC-8A79-A12D-3E01C684DB6A}"/>
                  </a:ext>
                </a:extLst>
              </p14:cNvPr>
              <p14:cNvContentPartPr/>
              <p14:nvPr/>
            </p14:nvContentPartPr>
            <p14:xfrm>
              <a:off x="11244473" y="2679714"/>
              <a:ext cx="156772" cy="207939"/>
            </p14:xfrm>
          </p:contentPart>
        </mc:Choice>
        <mc:Fallback xmlns="">
          <p:pic>
            <p:nvPicPr>
              <p:cNvPr id="91" name="Ink 90">
                <a:extLst>
                  <a:ext uri="{FF2B5EF4-FFF2-40B4-BE49-F238E27FC236}">
                    <a16:creationId xmlns:a16="http://schemas.microsoft.com/office/drawing/2014/main" id="{112832A0-73FC-8A79-A12D-3E01C684DB6A}"/>
                  </a:ext>
                </a:extLst>
              </p:cNvPr>
              <p:cNvPicPr/>
              <p:nvPr/>
            </p:nvPicPr>
            <p:blipFill>
              <a:blip r:embed="rId133"/>
              <a:stretch>
                <a:fillRect/>
              </a:stretch>
            </p:blipFill>
            <p:spPr>
              <a:xfrm>
                <a:off x="11226854" y="2661757"/>
                <a:ext cx="192369" cy="243493"/>
              </a:xfrm>
              <a:prstGeom prst="rect">
                <a:avLst/>
              </a:prstGeom>
            </p:spPr>
          </p:pic>
        </mc:Fallback>
      </mc:AlternateContent>
      <mc:AlternateContent xmlns:mc="http://schemas.openxmlformats.org/markup-compatibility/2006" xmlns:p14="http://schemas.microsoft.com/office/powerpoint/2010/main">
        <mc:Choice Requires="p14">
          <p:contentPart p14:bwMode="auto" r:id="rId134">
            <p14:nvContentPartPr>
              <p14:cNvPr id="92" name="Ink 91">
                <a:extLst>
                  <a:ext uri="{FF2B5EF4-FFF2-40B4-BE49-F238E27FC236}">
                    <a16:creationId xmlns:a16="http://schemas.microsoft.com/office/drawing/2014/main" id="{634DC0BE-758A-261E-D061-6C854FE05E00}"/>
                  </a:ext>
                </a:extLst>
              </p14:cNvPr>
              <p14:cNvContentPartPr/>
              <p14:nvPr/>
            </p14:nvContentPartPr>
            <p14:xfrm>
              <a:off x="12364527" y="1840302"/>
              <a:ext cx="14377" cy="404300"/>
            </p14:xfrm>
          </p:contentPart>
        </mc:Choice>
        <mc:Fallback xmlns="">
          <p:pic>
            <p:nvPicPr>
              <p:cNvPr id="92" name="Ink 91">
                <a:extLst>
                  <a:ext uri="{FF2B5EF4-FFF2-40B4-BE49-F238E27FC236}">
                    <a16:creationId xmlns:a16="http://schemas.microsoft.com/office/drawing/2014/main" id="{634DC0BE-758A-261E-D061-6C854FE05E00}"/>
                  </a:ext>
                </a:extLst>
              </p:cNvPr>
              <p:cNvPicPr/>
              <p:nvPr/>
            </p:nvPicPr>
            <p:blipFill>
              <a:blip r:embed="rId135"/>
              <a:stretch>
                <a:fillRect/>
              </a:stretch>
            </p:blipFill>
            <p:spPr>
              <a:xfrm>
                <a:off x="11645677" y="1822317"/>
                <a:ext cx="1437700" cy="439910"/>
              </a:xfrm>
              <a:prstGeom prst="rect">
                <a:avLst/>
              </a:prstGeom>
            </p:spPr>
          </p:pic>
        </mc:Fallback>
      </mc:AlternateContent>
      <mc:AlternateContent xmlns:mc="http://schemas.openxmlformats.org/markup-compatibility/2006" xmlns:p14="http://schemas.microsoft.com/office/powerpoint/2010/main">
        <mc:Choice Requires="p14">
          <p:contentPart p14:bwMode="auto" r:id="rId136">
            <p14:nvContentPartPr>
              <p14:cNvPr id="93" name="Ink 92">
                <a:extLst>
                  <a:ext uri="{FF2B5EF4-FFF2-40B4-BE49-F238E27FC236}">
                    <a16:creationId xmlns:a16="http://schemas.microsoft.com/office/drawing/2014/main" id="{78A631CC-37B5-13BF-6550-F24B75F2BDDE}"/>
                  </a:ext>
                </a:extLst>
              </p14:cNvPr>
              <p14:cNvContentPartPr/>
              <p14:nvPr/>
            </p14:nvContentPartPr>
            <p14:xfrm>
              <a:off x="11929956" y="2184412"/>
              <a:ext cx="1467645" cy="403512"/>
            </p14:xfrm>
          </p:contentPart>
        </mc:Choice>
        <mc:Fallback xmlns="">
          <p:pic>
            <p:nvPicPr>
              <p:cNvPr id="93" name="Ink 92">
                <a:extLst>
                  <a:ext uri="{FF2B5EF4-FFF2-40B4-BE49-F238E27FC236}">
                    <a16:creationId xmlns:a16="http://schemas.microsoft.com/office/drawing/2014/main" id="{78A631CC-37B5-13BF-6550-F24B75F2BDDE}"/>
                  </a:ext>
                </a:extLst>
              </p:cNvPr>
              <p:cNvPicPr/>
              <p:nvPr/>
            </p:nvPicPr>
            <p:blipFill>
              <a:blip r:embed="rId137"/>
              <a:stretch>
                <a:fillRect/>
              </a:stretch>
            </p:blipFill>
            <p:spPr>
              <a:xfrm>
                <a:off x="11911961" y="2166790"/>
                <a:ext cx="1503274" cy="439116"/>
              </a:xfrm>
              <a:prstGeom prst="rect">
                <a:avLst/>
              </a:prstGeom>
            </p:spPr>
          </p:pic>
        </mc:Fallback>
      </mc:AlternateContent>
      <mc:AlternateContent xmlns:mc="http://schemas.openxmlformats.org/markup-compatibility/2006" xmlns:p14="http://schemas.microsoft.com/office/powerpoint/2010/main">
        <mc:Choice Requires="p14">
          <p:contentPart p14:bwMode="auto" r:id="rId138">
            <p14:nvContentPartPr>
              <p14:cNvPr id="94" name="Ink 93">
                <a:extLst>
                  <a:ext uri="{FF2B5EF4-FFF2-40B4-BE49-F238E27FC236}">
                    <a16:creationId xmlns:a16="http://schemas.microsoft.com/office/drawing/2014/main" id="{2F018C8B-39FF-8605-A132-3F6C5F8AC307}"/>
                  </a:ext>
                </a:extLst>
              </p14:cNvPr>
              <p14:cNvContentPartPr/>
              <p14:nvPr/>
            </p14:nvContentPartPr>
            <p14:xfrm>
              <a:off x="12030385" y="2768477"/>
              <a:ext cx="213934" cy="440297"/>
            </p14:xfrm>
          </p:contentPart>
        </mc:Choice>
        <mc:Fallback xmlns="">
          <p:pic>
            <p:nvPicPr>
              <p:cNvPr id="94" name="Ink 93">
                <a:extLst>
                  <a:ext uri="{FF2B5EF4-FFF2-40B4-BE49-F238E27FC236}">
                    <a16:creationId xmlns:a16="http://schemas.microsoft.com/office/drawing/2014/main" id="{2F018C8B-39FF-8605-A132-3F6C5F8AC307}"/>
                  </a:ext>
                </a:extLst>
              </p:cNvPr>
              <p:cNvPicPr/>
              <p:nvPr/>
            </p:nvPicPr>
            <p:blipFill>
              <a:blip r:embed="rId139"/>
              <a:stretch>
                <a:fillRect/>
              </a:stretch>
            </p:blipFill>
            <p:spPr>
              <a:xfrm>
                <a:off x="12012407" y="2750851"/>
                <a:ext cx="249530" cy="475909"/>
              </a:xfrm>
              <a:prstGeom prst="rect">
                <a:avLst/>
              </a:prstGeom>
            </p:spPr>
          </p:pic>
        </mc:Fallback>
      </mc:AlternateContent>
      <mc:AlternateContent xmlns:mc="http://schemas.openxmlformats.org/markup-compatibility/2006" xmlns:p14="http://schemas.microsoft.com/office/powerpoint/2010/main">
        <mc:Choice Requires="p14">
          <p:contentPart p14:bwMode="auto" r:id="rId140">
            <p14:nvContentPartPr>
              <p14:cNvPr id="95" name="Ink 94">
                <a:extLst>
                  <a:ext uri="{FF2B5EF4-FFF2-40B4-BE49-F238E27FC236}">
                    <a16:creationId xmlns:a16="http://schemas.microsoft.com/office/drawing/2014/main" id="{0D746EBC-0483-857D-AE61-6BEEDACB3330}"/>
                  </a:ext>
                </a:extLst>
              </p14:cNvPr>
              <p14:cNvContentPartPr/>
              <p14:nvPr/>
            </p14:nvContentPartPr>
            <p14:xfrm>
              <a:off x="12306392" y="2984138"/>
              <a:ext cx="15057" cy="163709"/>
            </p14:xfrm>
          </p:contentPart>
        </mc:Choice>
        <mc:Fallback xmlns="">
          <p:pic>
            <p:nvPicPr>
              <p:cNvPr id="95" name="Ink 94">
                <a:extLst>
                  <a:ext uri="{FF2B5EF4-FFF2-40B4-BE49-F238E27FC236}">
                    <a16:creationId xmlns:a16="http://schemas.microsoft.com/office/drawing/2014/main" id="{0D746EBC-0483-857D-AE61-6BEEDACB3330}"/>
                  </a:ext>
                </a:extLst>
              </p:cNvPr>
              <p:cNvPicPr/>
              <p:nvPr/>
            </p:nvPicPr>
            <p:blipFill>
              <a:blip r:embed="rId141"/>
              <a:stretch>
                <a:fillRect/>
              </a:stretch>
            </p:blipFill>
            <p:spPr>
              <a:xfrm>
                <a:off x="12288884" y="2966187"/>
                <a:ext cx="49723" cy="199251"/>
              </a:xfrm>
              <a:prstGeom prst="rect">
                <a:avLst/>
              </a:prstGeom>
            </p:spPr>
          </p:pic>
        </mc:Fallback>
      </mc:AlternateContent>
      <mc:AlternateContent xmlns:mc="http://schemas.openxmlformats.org/markup-compatibility/2006" xmlns:p14="http://schemas.microsoft.com/office/powerpoint/2010/main">
        <mc:Choice Requires="p14">
          <p:contentPart p14:bwMode="auto" r:id="rId142">
            <p14:nvContentPartPr>
              <p14:cNvPr id="96" name="Ink 95">
                <a:extLst>
                  <a:ext uri="{FF2B5EF4-FFF2-40B4-BE49-F238E27FC236}">
                    <a16:creationId xmlns:a16="http://schemas.microsoft.com/office/drawing/2014/main" id="{63325A80-E669-2B48-2FF3-AC18F50026A5}"/>
                  </a:ext>
                </a:extLst>
              </p14:cNvPr>
              <p14:cNvContentPartPr/>
              <p14:nvPr/>
            </p14:nvContentPartPr>
            <p14:xfrm>
              <a:off x="12695207" y="2760452"/>
              <a:ext cx="29621" cy="243162"/>
            </p14:xfrm>
          </p:contentPart>
        </mc:Choice>
        <mc:Fallback xmlns="">
          <p:pic>
            <p:nvPicPr>
              <p:cNvPr id="96" name="Ink 95">
                <a:extLst>
                  <a:ext uri="{FF2B5EF4-FFF2-40B4-BE49-F238E27FC236}">
                    <a16:creationId xmlns:a16="http://schemas.microsoft.com/office/drawing/2014/main" id="{63325A80-E669-2B48-2FF3-AC18F50026A5}"/>
                  </a:ext>
                </a:extLst>
              </p:cNvPr>
              <p:cNvPicPr/>
              <p:nvPr/>
            </p:nvPicPr>
            <p:blipFill>
              <a:blip r:embed="rId143"/>
              <a:stretch>
                <a:fillRect/>
              </a:stretch>
            </p:blipFill>
            <p:spPr>
              <a:xfrm>
                <a:off x="12677720" y="2742826"/>
                <a:ext cx="64952" cy="278773"/>
              </a:xfrm>
              <a:prstGeom prst="rect">
                <a:avLst/>
              </a:prstGeom>
            </p:spPr>
          </p:pic>
        </mc:Fallback>
      </mc:AlternateContent>
      <mc:AlternateContent xmlns:mc="http://schemas.openxmlformats.org/markup-compatibility/2006" xmlns:p14="http://schemas.microsoft.com/office/powerpoint/2010/main">
        <mc:Choice Requires="p14">
          <p:contentPart p14:bwMode="auto" r:id="rId144">
            <p14:nvContentPartPr>
              <p14:cNvPr id="97" name="Ink 96">
                <a:extLst>
                  <a:ext uri="{FF2B5EF4-FFF2-40B4-BE49-F238E27FC236}">
                    <a16:creationId xmlns:a16="http://schemas.microsoft.com/office/drawing/2014/main" id="{1E3DD888-7E84-445D-9B29-C094CCC2814E}"/>
                  </a:ext>
                </a:extLst>
              </p14:cNvPr>
              <p14:cNvContentPartPr/>
              <p14:nvPr/>
            </p14:nvContentPartPr>
            <p14:xfrm>
              <a:off x="12565811" y="2800709"/>
              <a:ext cx="269339" cy="89139"/>
            </p14:xfrm>
          </p:contentPart>
        </mc:Choice>
        <mc:Fallback xmlns="">
          <p:pic>
            <p:nvPicPr>
              <p:cNvPr id="97" name="Ink 96">
                <a:extLst>
                  <a:ext uri="{FF2B5EF4-FFF2-40B4-BE49-F238E27FC236}">
                    <a16:creationId xmlns:a16="http://schemas.microsoft.com/office/drawing/2014/main" id="{1E3DD888-7E84-445D-9B29-C094CCC2814E}"/>
                  </a:ext>
                </a:extLst>
              </p:cNvPr>
              <p:cNvPicPr/>
              <p:nvPr/>
            </p:nvPicPr>
            <p:blipFill>
              <a:blip r:embed="rId145"/>
              <a:stretch>
                <a:fillRect/>
              </a:stretch>
            </p:blipFill>
            <p:spPr>
              <a:xfrm>
                <a:off x="12548191" y="2783168"/>
                <a:ext cx="304939" cy="124580"/>
              </a:xfrm>
              <a:prstGeom prst="rect">
                <a:avLst/>
              </a:prstGeom>
            </p:spPr>
          </p:pic>
        </mc:Fallback>
      </mc:AlternateContent>
      <mc:AlternateContent xmlns:mc="http://schemas.openxmlformats.org/markup-compatibility/2006" xmlns:p14="http://schemas.microsoft.com/office/powerpoint/2010/main">
        <mc:Choice Requires="p14">
          <p:contentPart p14:bwMode="auto" r:id="rId146">
            <p14:nvContentPartPr>
              <p14:cNvPr id="98" name="Ink 97">
                <a:extLst>
                  <a:ext uri="{FF2B5EF4-FFF2-40B4-BE49-F238E27FC236}">
                    <a16:creationId xmlns:a16="http://schemas.microsoft.com/office/drawing/2014/main" id="{B385C6DB-E29A-C9E9-AA9B-270547E2D539}"/>
                  </a:ext>
                </a:extLst>
              </p14:cNvPr>
              <p14:cNvContentPartPr/>
              <p14:nvPr/>
            </p14:nvContentPartPr>
            <p14:xfrm>
              <a:off x="12939622" y="2690115"/>
              <a:ext cx="169389" cy="138909"/>
            </p14:xfrm>
          </p:contentPart>
        </mc:Choice>
        <mc:Fallback xmlns="">
          <p:pic>
            <p:nvPicPr>
              <p:cNvPr id="98" name="Ink 97">
                <a:extLst>
                  <a:ext uri="{FF2B5EF4-FFF2-40B4-BE49-F238E27FC236}">
                    <a16:creationId xmlns:a16="http://schemas.microsoft.com/office/drawing/2014/main" id="{B385C6DB-E29A-C9E9-AA9B-270547E2D539}"/>
                  </a:ext>
                </a:extLst>
              </p:cNvPr>
              <p:cNvPicPr/>
              <p:nvPr/>
            </p:nvPicPr>
            <p:blipFill>
              <a:blip r:embed="rId147"/>
              <a:stretch>
                <a:fillRect/>
              </a:stretch>
            </p:blipFill>
            <p:spPr>
              <a:xfrm>
                <a:off x="12921678" y="2672168"/>
                <a:ext cx="204918" cy="174444"/>
              </a:xfrm>
              <a:prstGeom prst="rect">
                <a:avLst/>
              </a:prstGeom>
            </p:spPr>
          </p:pic>
        </mc:Fallback>
      </mc:AlternateContent>
      <mc:AlternateContent xmlns:mc="http://schemas.openxmlformats.org/markup-compatibility/2006" xmlns:p14="http://schemas.microsoft.com/office/powerpoint/2010/main">
        <mc:Choice Requires="p14">
          <p:contentPart p14:bwMode="auto" r:id="rId148">
            <p14:nvContentPartPr>
              <p14:cNvPr id="99" name="Ink 98">
                <a:extLst>
                  <a:ext uri="{FF2B5EF4-FFF2-40B4-BE49-F238E27FC236}">
                    <a16:creationId xmlns:a16="http://schemas.microsoft.com/office/drawing/2014/main" id="{A1638BFC-5D98-098B-A005-EAF567E507F7}"/>
                  </a:ext>
                </a:extLst>
              </p14:cNvPr>
              <p14:cNvContentPartPr/>
              <p14:nvPr/>
            </p14:nvContentPartPr>
            <p14:xfrm>
              <a:off x="13209542" y="2559169"/>
              <a:ext cx="130176" cy="300483"/>
            </p14:xfrm>
          </p:contentPart>
        </mc:Choice>
        <mc:Fallback xmlns="">
          <p:pic>
            <p:nvPicPr>
              <p:cNvPr id="99" name="Ink 98">
                <a:extLst>
                  <a:ext uri="{FF2B5EF4-FFF2-40B4-BE49-F238E27FC236}">
                    <a16:creationId xmlns:a16="http://schemas.microsoft.com/office/drawing/2014/main" id="{A1638BFC-5D98-098B-A005-EAF567E507F7}"/>
                  </a:ext>
                </a:extLst>
              </p:cNvPr>
              <p:cNvPicPr/>
              <p:nvPr/>
            </p:nvPicPr>
            <p:blipFill>
              <a:blip r:embed="rId149"/>
              <a:stretch>
                <a:fillRect/>
              </a:stretch>
            </p:blipFill>
            <p:spPr>
              <a:xfrm>
                <a:off x="13191611" y="2541198"/>
                <a:ext cx="165679" cy="336067"/>
              </a:xfrm>
              <a:prstGeom prst="rect">
                <a:avLst/>
              </a:prstGeom>
            </p:spPr>
          </p:pic>
        </mc:Fallback>
      </mc:AlternateContent>
      <mc:AlternateContent xmlns:mc="http://schemas.openxmlformats.org/markup-compatibility/2006" xmlns:p14="http://schemas.microsoft.com/office/powerpoint/2010/main">
        <mc:Choice Requires="p14">
          <p:contentPart p14:bwMode="auto" r:id="rId150">
            <p14:nvContentPartPr>
              <p14:cNvPr id="100" name="Ink 99">
                <a:extLst>
                  <a:ext uri="{FF2B5EF4-FFF2-40B4-BE49-F238E27FC236}">
                    <a16:creationId xmlns:a16="http://schemas.microsoft.com/office/drawing/2014/main" id="{294D2169-EFF8-7154-5A52-712DBCAAE1D8}"/>
                  </a:ext>
                </a:extLst>
              </p14:cNvPr>
              <p14:cNvContentPartPr/>
              <p14:nvPr/>
            </p14:nvContentPartPr>
            <p14:xfrm>
              <a:off x="13343591" y="2343509"/>
              <a:ext cx="175265" cy="247937"/>
            </p14:xfrm>
          </p:contentPart>
        </mc:Choice>
        <mc:Fallback xmlns="">
          <p:pic>
            <p:nvPicPr>
              <p:cNvPr id="100" name="Ink 99">
                <a:extLst>
                  <a:ext uri="{FF2B5EF4-FFF2-40B4-BE49-F238E27FC236}">
                    <a16:creationId xmlns:a16="http://schemas.microsoft.com/office/drawing/2014/main" id="{294D2169-EFF8-7154-5A52-712DBCAAE1D8}"/>
                  </a:ext>
                </a:extLst>
              </p:cNvPr>
              <p:cNvPicPr/>
              <p:nvPr/>
            </p:nvPicPr>
            <p:blipFill>
              <a:blip r:embed="rId151"/>
              <a:stretch>
                <a:fillRect/>
              </a:stretch>
            </p:blipFill>
            <p:spPr>
              <a:xfrm>
                <a:off x="13325993" y="2325543"/>
                <a:ext cx="210821" cy="283511"/>
              </a:xfrm>
              <a:prstGeom prst="rect">
                <a:avLst/>
              </a:prstGeom>
            </p:spPr>
          </p:pic>
        </mc:Fallback>
      </mc:AlternateContent>
      <mc:AlternateContent xmlns:mc="http://schemas.openxmlformats.org/markup-compatibility/2006" xmlns:p14="http://schemas.microsoft.com/office/powerpoint/2010/main">
        <mc:Choice Requires="p14">
          <p:contentPart p14:bwMode="auto" r:id="rId152">
            <p14:nvContentPartPr>
              <p14:cNvPr id="101" name="Ink 100">
                <a:extLst>
                  <a:ext uri="{FF2B5EF4-FFF2-40B4-BE49-F238E27FC236}">
                    <a16:creationId xmlns:a16="http://schemas.microsoft.com/office/drawing/2014/main" id="{BCACF30A-8184-6905-75CF-617EE0DB8F07}"/>
                  </a:ext>
                </a:extLst>
              </p14:cNvPr>
              <p14:cNvContentPartPr/>
              <p14:nvPr/>
            </p14:nvContentPartPr>
            <p14:xfrm>
              <a:off x="13284679" y="2417945"/>
              <a:ext cx="191450" cy="54960"/>
            </p14:xfrm>
          </p:contentPart>
        </mc:Choice>
        <mc:Fallback xmlns="">
          <p:pic>
            <p:nvPicPr>
              <p:cNvPr id="101" name="Ink 100">
                <a:extLst>
                  <a:ext uri="{FF2B5EF4-FFF2-40B4-BE49-F238E27FC236}">
                    <a16:creationId xmlns:a16="http://schemas.microsoft.com/office/drawing/2014/main" id="{BCACF30A-8184-6905-75CF-617EE0DB8F07}"/>
                  </a:ext>
                </a:extLst>
              </p:cNvPr>
              <p:cNvPicPr/>
              <p:nvPr/>
            </p:nvPicPr>
            <p:blipFill>
              <a:blip r:embed="rId153"/>
              <a:stretch>
                <a:fillRect/>
              </a:stretch>
            </p:blipFill>
            <p:spPr>
              <a:xfrm>
                <a:off x="13266719" y="2400101"/>
                <a:ext cx="227010" cy="90291"/>
              </a:xfrm>
              <a:prstGeom prst="rect">
                <a:avLst/>
              </a:prstGeom>
            </p:spPr>
          </p:pic>
        </mc:Fallback>
      </mc:AlternateContent>
      <mc:AlternateContent xmlns:mc="http://schemas.openxmlformats.org/markup-compatibility/2006" xmlns:p14="http://schemas.microsoft.com/office/powerpoint/2010/main">
        <mc:Choice Requires="p14">
          <p:contentPart p14:bwMode="auto" r:id="rId154">
            <p14:nvContentPartPr>
              <p14:cNvPr id="102" name="Ink 101">
                <a:extLst>
                  <a:ext uri="{FF2B5EF4-FFF2-40B4-BE49-F238E27FC236}">
                    <a16:creationId xmlns:a16="http://schemas.microsoft.com/office/drawing/2014/main" id="{E007CB32-F685-22D0-D3E8-2B0172BBC2F4}"/>
                  </a:ext>
                </a:extLst>
              </p14:cNvPr>
              <p14:cNvContentPartPr/>
              <p14:nvPr/>
            </p14:nvContentPartPr>
            <p14:xfrm>
              <a:off x="11498447" y="1811546"/>
              <a:ext cx="475399" cy="1736203"/>
            </p14:xfrm>
          </p:contentPart>
        </mc:Choice>
        <mc:Fallback xmlns="">
          <p:pic>
            <p:nvPicPr>
              <p:cNvPr id="102" name="Ink 101">
                <a:extLst>
                  <a:ext uri="{FF2B5EF4-FFF2-40B4-BE49-F238E27FC236}">
                    <a16:creationId xmlns:a16="http://schemas.microsoft.com/office/drawing/2014/main" id="{E007CB32-F685-22D0-D3E8-2B0172BBC2F4}"/>
                  </a:ext>
                </a:extLst>
              </p:cNvPr>
              <p:cNvPicPr/>
              <p:nvPr/>
            </p:nvPicPr>
            <p:blipFill>
              <a:blip r:embed="rId155"/>
              <a:stretch>
                <a:fillRect/>
              </a:stretch>
            </p:blipFill>
            <p:spPr>
              <a:xfrm>
                <a:off x="11480467" y="1793910"/>
                <a:ext cx="511000" cy="1771834"/>
              </a:xfrm>
              <a:prstGeom prst="rect">
                <a:avLst/>
              </a:prstGeom>
            </p:spPr>
          </p:pic>
        </mc:Fallback>
      </mc:AlternateContent>
      <mc:AlternateContent xmlns:mc="http://schemas.openxmlformats.org/markup-compatibility/2006" xmlns:p14="http://schemas.microsoft.com/office/powerpoint/2010/main">
        <mc:Choice Requires="p14">
          <p:contentPart p14:bwMode="auto" r:id="rId156">
            <p14:nvContentPartPr>
              <p14:cNvPr id="103" name="Ink 102">
                <a:extLst>
                  <a:ext uri="{FF2B5EF4-FFF2-40B4-BE49-F238E27FC236}">
                    <a16:creationId xmlns:a16="http://schemas.microsoft.com/office/drawing/2014/main" id="{6E029CA3-E8B2-FE14-0B00-D9E52CF6516B}"/>
                  </a:ext>
                </a:extLst>
              </p14:cNvPr>
              <p14:cNvContentPartPr/>
              <p14:nvPr/>
            </p14:nvContentPartPr>
            <p14:xfrm>
              <a:off x="13500339" y="1480250"/>
              <a:ext cx="503749" cy="1405545"/>
            </p14:xfrm>
          </p:contentPart>
        </mc:Choice>
        <mc:Fallback xmlns="">
          <p:pic>
            <p:nvPicPr>
              <p:cNvPr id="103" name="Ink 102">
                <a:extLst>
                  <a:ext uri="{FF2B5EF4-FFF2-40B4-BE49-F238E27FC236}">
                    <a16:creationId xmlns:a16="http://schemas.microsoft.com/office/drawing/2014/main" id="{6E029CA3-E8B2-FE14-0B00-D9E52CF6516B}"/>
                  </a:ext>
                </a:extLst>
              </p:cNvPr>
              <p:cNvPicPr/>
              <p:nvPr/>
            </p:nvPicPr>
            <p:blipFill>
              <a:blip r:embed="rId157"/>
              <a:stretch>
                <a:fillRect/>
              </a:stretch>
            </p:blipFill>
            <p:spPr>
              <a:xfrm>
                <a:off x="13482348" y="1462613"/>
                <a:ext cx="539371" cy="1441179"/>
              </a:xfrm>
              <a:prstGeom prst="rect">
                <a:avLst/>
              </a:prstGeom>
            </p:spPr>
          </p:pic>
        </mc:Fallback>
      </mc:AlternateContent>
      <mc:AlternateContent xmlns:mc="http://schemas.openxmlformats.org/markup-compatibility/2006" xmlns:p14="http://schemas.microsoft.com/office/powerpoint/2010/main">
        <mc:Choice Requires="p14">
          <p:contentPart p14:bwMode="auto" r:id="rId158">
            <p14:nvContentPartPr>
              <p14:cNvPr id="104" name="Ink 103">
                <a:extLst>
                  <a:ext uri="{FF2B5EF4-FFF2-40B4-BE49-F238E27FC236}">
                    <a16:creationId xmlns:a16="http://schemas.microsoft.com/office/drawing/2014/main" id="{F62B6907-5B54-6712-617A-DAB709561608}"/>
                  </a:ext>
                </a:extLst>
              </p14:cNvPr>
              <p14:cNvContentPartPr/>
              <p14:nvPr/>
            </p14:nvContentPartPr>
            <p14:xfrm>
              <a:off x="12958908" y="3436189"/>
              <a:ext cx="23846" cy="489536"/>
            </p14:xfrm>
          </p:contentPart>
        </mc:Choice>
        <mc:Fallback xmlns="">
          <p:pic>
            <p:nvPicPr>
              <p:cNvPr id="104" name="Ink 103">
                <a:extLst>
                  <a:ext uri="{FF2B5EF4-FFF2-40B4-BE49-F238E27FC236}">
                    <a16:creationId xmlns:a16="http://schemas.microsoft.com/office/drawing/2014/main" id="{F62B6907-5B54-6712-617A-DAB709561608}"/>
                  </a:ext>
                </a:extLst>
              </p:cNvPr>
              <p:cNvPicPr/>
              <p:nvPr/>
            </p:nvPicPr>
            <p:blipFill>
              <a:blip r:embed="rId159"/>
              <a:stretch>
                <a:fillRect/>
              </a:stretch>
            </p:blipFill>
            <p:spPr>
              <a:xfrm>
                <a:off x="12941468" y="3418205"/>
                <a:ext cx="59081" cy="525145"/>
              </a:xfrm>
              <a:prstGeom prst="rect">
                <a:avLst/>
              </a:prstGeom>
            </p:spPr>
          </p:pic>
        </mc:Fallback>
      </mc:AlternateContent>
      <mc:AlternateContent xmlns:mc="http://schemas.openxmlformats.org/markup-compatibility/2006" xmlns:p14="http://schemas.microsoft.com/office/powerpoint/2010/main">
        <mc:Choice Requires="p14">
          <p:contentPart p14:bwMode="auto" r:id="rId160">
            <p14:nvContentPartPr>
              <p14:cNvPr id="105" name="Ink 104">
                <a:extLst>
                  <a:ext uri="{FF2B5EF4-FFF2-40B4-BE49-F238E27FC236}">
                    <a16:creationId xmlns:a16="http://schemas.microsoft.com/office/drawing/2014/main" id="{70562A37-0974-09B1-26C6-FEDD7DEAEEBB}"/>
                  </a:ext>
                </a:extLst>
              </p14:cNvPr>
              <p14:cNvContentPartPr/>
              <p14:nvPr/>
            </p14:nvContentPartPr>
            <p14:xfrm>
              <a:off x="13092078" y="3421811"/>
              <a:ext cx="14377" cy="590844"/>
            </p14:xfrm>
          </p:contentPart>
        </mc:Choice>
        <mc:Fallback xmlns="">
          <p:pic>
            <p:nvPicPr>
              <p:cNvPr id="105" name="Ink 104">
                <a:extLst>
                  <a:ext uri="{FF2B5EF4-FFF2-40B4-BE49-F238E27FC236}">
                    <a16:creationId xmlns:a16="http://schemas.microsoft.com/office/drawing/2014/main" id="{70562A37-0974-09B1-26C6-FEDD7DEAEEBB}"/>
                  </a:ext>
                </a:extLst>
              </p:cNvPr>
              <p:cNvPicPr/>
              <p:nvPr/>
            </p:nvPicPr>
            <p:blipFill>
              <a:blip r:embed="rId161"/>
              <a:stretch>
                <a:fillRect/>
              </a:stretch>
            </p:blipFill>
            <p:spPr>
              <a:xfrm>
                <a:off x="13049793" y="3404179"/>
                <a:ext cx="98102" cy="626467"/>
              </a:xfrm>
              <a:prstGeom prst="rect">
                <a:avLst/>
              </a:prstGeom>
            </p:spPr>
          </p:pic>
        </mc:Fallback>
      </mc:AlternateContent>
      <mc:AlternateContent xmlns:mc="http://schemas.openxmlformats.org/markup-compatibility/2006" xmlns:p14="http://schemas.microsoft.com/office/powerpoint/2010/main">
        <mc:Choice Requires="p14">
          <p:contentPart p14:bwMode="auto" r:id="rId162">
            <p14:nvContentPartPr>
              <p14:cNvPr id="106" name="Ink 105">
                <a:extLst>
                  <a:ext uri="{FF2B5EF4-FFF2-40B4-BE49-F238E27FC236}">
                    <a16:creationId xmlns:a16="http://schemas.microsoft.com/office/drawing/2014/main" id="{4221A40C-CE42-7465-2F50-2A00EE8D3CFD}"/>
                  </a:ext>
                </a:extLst>
              </p14:cNvPr>
              <p14:cNvContentPartPr/>
              <p14:nvPr/>
            </p14:nvContentPartPr>
            <p14:xfrm>
              <a:off x="12824603" y="3831368"/>
              <a:ext cx="444992" cy="324588"/>
            </p14:xfrm>
          </p:contentPart>
        </mc:Choice>
        <mc:Fallback xmlns="">
          <p:pic>
            <p:nvPicPr>
              <p:cNvPr id="106" name="Ink 105">
                <a:extLst>
                  <a:ext uri="{FF2B5EF4-FFF2-40B4-BE49-F238E27FC236}">
                    <a16:creationId xmlns:a16="http://schemas.microsoft.com/office/drawing/2014/main" id="{4221A40C-CE42-7465-2F50-2A00EE8D3CFD}"/>
                  </a:ext>
                </a:extLst>
              </p:cNvPr>
              <p:cNvPicPr/>
              <p:nvPr/>
            </p:nvPicPr>
            <p:blipFill>
              <a:blip r:embed="rId163"/>
              <a:stretch>
                <a:fillRect/>
              </a:stretch>
            </p:blipFill>
            <p:spPr>
              <a:xfrm>
                <a:off x="12806976" y="3813755"/>
                <a:ext cx="480606" cy="360174"/>
              </a:xfrm>
              <a:prstGeom prst="rect">
                <a:avLst/>
              </a:prstGeom>
            </p:spPr>
          </p:pic>
        </mc:Fallback>
      </mc:AlternateContent>
      <mc:AlternateContent xmlns:mc="http://schemas.openxmlformats.org/markup-compatibility/2006" xmlns:p14="http://schemas.microsoft.com/office/powerpoint/2010/main">
        <mc:Choice Requires="p14">
          <p:contentPart p14:bwMode="auto" r:id="rId164">
            <p14:nvContentPartPr>
              <p14:cNvPr id="107" name="Ink 106">
                <a:extLst>
                  <a:ext uri="{FF2B5EF4-FFF2-40B4-BE49-F238E27FC236}">
                    <a16:creationId xmlns:a16="http://schemas.microsoft.com/office/drawing/2014/main" id="{E9BDE1E9-7CB0-FFA0-A2E8-E50A5F0ADD3F}"/>
                  </a:ext>
                </a:extLst>
              </p14:cNvPr>
              <p14:cNvContentPartPr/>
              <p14:nvPr/>
            </p14:nvContentPartPr>
            <p14:xfrm>
              <a:off x="12076981" y="4672641"/>
              <a:ext cx="29896" cy="254717"/>
            </p14:xfrm>
          </p:contentPart>
        </mc:Choice>
        <mc:Fallback xmlns="">
          <p:pic>
            <p:nvPicPr>
              <p:cNvPr id="107" name="Ink 106">
                <a:extLst>
                  <a:ext uri="{FF2B5EF4-FFF2-40B4-BE49-F238E27FC236}">
                    <a16:creationId xmlns:a16="http://schemas.microsoft.com/office/drawing/2014/main" id="{E9BDE1E9-7CB0-FFA0-A2E8-E50A5F0ADD3F}"/>
                  </a:ext>
                </a:extLst>
              </p:cNvPr>
              <p:cNvPicPr/>
              <p:nvPr/>
            </p:nvPicPr>
            <p:blipFill>
              <a:blip r:embed="rId165"/>
              <a:stretch>
                <a:fillRect/>
              </a:stretch>
            </p:blipFill>
            <p:spPr>
              <a:xfrm>
                <a:off x="12059542" y="4655037"/>
                <a:ext cx="65131" cy="290284"/>
              </a:xfrm>
              <a:prstGeom prst="rect">
                <a:avLst/>
              </a:prstGeom>
            </p:spPr>
          </p:pic>
        </mc:Fallback>
      </mc:AlternateContent>
      <mc:AlternateContent xmlns:mc="http://schemas.openxmlformats.org/markup-compatibility/2006" xmlns:p14="http://schemas.microsoft.com/office/powerpoint/2010/main">
        <mc:Choice Requires="p14">
          <p:contentPart p14:bwMode="auto" r:id="rId166">
            <p14:nvContentPartPr>
              <p14:cNvPr id="108" name="Ink 107">
                <a:extLst>
                  <a:ext uri="{FF2B5EF4-FFF2-40B4-BE49-F238E27FC236}">
                    <a16:creationId xmlns:a16="http://schemas.microsoft.com/office/drawing/2014/main" id="{166CFA07-F074-B786-31FE-B2F65FB26906}"/>
                  </a:ext>
                </a:extLst>
              </p14:cNvPr>
              <p14:cNvContentPartPr/>
              <p14:nvPr/>
            </p14:nvContentPartPr>
            <p14:xfrm>
              <a:off x="11998592" y="4577060"/>
              <a:ext cx="408243" cy="340962"/>
            </p14:xfrm>
          </p:contentPart>
        </mc:Choice>
        <mc:Fallback xmlns="">
          <p:pic>
            <p:nvPicPr>
              <p:cNvPr id="108" name="Ink 107">
                <a:extLst>
                  <a:ext uri="{FF2B5EF4-FFF2-40B4-BE49-F238E27FC236}">
                    <a16:creationId xmlns:a16="http://schemas.microsoft.com/office/drawing/2014/main" id="{166CFA07-F074-B786-31FE-B2F65FB26906}"/>
                  </a:ext>
                </a:extLst>
              </p:cNvPr>
              <p:cNvPicPr/>
              <p:nvPr/>
            </p:nvPicPr>
            <p:blipFill>
              <a:blip r:embed="rId167"/>
              <a:stretch>
                <a:fillRect/>
              </a:stretch>
            </p:blipFill>
            <p:spPr>
              <a:xfrm>
                <a:off x="11980967" y="4559436"/>
                <a:ext cx="443852" cy="376569"/>
              </a:xfrm>
              <a:prstGeom prst="rect">
                <a:avLst/>
              </a:prstGeom>
            </p:spPr>
          </p:pic>
        </mc:Fallback>
      </mc:AlternateContent>
      <mc:AlternateContent xmlns:mc="http://schemas.openxmlformats.org/markup-compatibility/2006" xmlns:p14="http://schemas.microsoft.com/office/powerpoint/2010/main">
        <mc:Choice Requires="p14">
          <p:contentPart p14:bwMode="auto" r:id="rId168">
            <p14:nvContentPartPr>
              <p14:cNvPr id="109" name="Ink 108">
                <a:extLst>
                  <a:ext uri="{FF2B5EF4-FFF2-40B4-BE49-F238E27FC236}">
                    <a16:creationId xmlns:a16="http://schemas.microsoft.com/office/drawing/2014/main" id="{8B42B030-DEBE-BFAC-CB0A-AE6BC2EA7BAE}"/>
                  </a:ext>
                </a:extLst>
              </p14:cNvPr>
              <p14:cNvContentPartPr/>
              <p14:nvPr/>
            </p14:nvContentPartPr>
            <p14:xfrm>
              <a:off x="12303767" y="4528867"/>
              <a:ext cx="14377" cy="14377"/>
            </p14:xfrm>
          </p:contentPart>
        </mc:Choice>
        <mc:Fallback xmlns="">
          <p:pic>
            <p:nvPicPr>
              <p:cNvPr id="109" name="Ink 108">
                <a:extLst>
                  <a:ext uri="{FF2B5EF4-FFF2-40B4-BE49-F238E27FC236}">
                    <a16:creationId xmlns:a16="http://schemas.microsoft.com/office/drawing/2014/main" id="{8B42B030-DEBE-BFAC-CB0A-AE6BC2EA7BAE}"/>
                  </a:ext>
                </a:extLst>
              </p:cNvPr>
              <p:cNvPicPr/>
              <p:nvPr/>
            </p:nvPicPr>
            <p:blipFill>
              <a:blip r:embed="rId169"/>
              <a:stretch>
                <a:fillRect/>
              </a:stretch>
            </p:blipFill>
            <p:spPr>
              <a:xfrm>
                <a:off x="12265933" y="4500113"/>
                <a:ext cx="89289" cy="71310"/>
              </a:xfrm>
              <a:prstGeom prst="rect">
                <a:avLst/>
              </a:prstGeom>
            </p:spPr>
          </p:pic>
        </mc:Fallback>
      </mc:AlternateContent>
      <mc:AlternateContent xmlns:mc="http://schemas.openxmlformats.org/markup-compatibility/2006" xmlns:p14="http://schemas.microsoft.com/office/powerpoint/2010/main">
        <mc:Choice Requires="p14">
          <p:contentPart p14:bwMode="auto" r:id="rId170">
            <p14:nvContentPartPr>
              <p14:cNvPr id="110" name="Ink 109">
                <a:extLst>
                  <a:ext uri="{FF2B5EF4-FFF2-40B4-BE49-F238E27FC236}">
                    <a16:creationId xmlns:a16="http://schemas.microsoft.com/office/drawing/2014/main" id="{8CC2F563-A5D7-5D80-20E8-8C7B998FD1E9}"/>
                  </a:ext>
                </a:extLst>
              </p14:cNvPr>
              <p14:cNvContentPartPr/>
              <p14:nvPr/>
            </p14:nvContentPartPr>
            <p14:xfrm>
              <a:off x="12434324" y="4589458"/>
              <a:ext cx="91995" cy="172219"/>
            </p14:xfrm>
          </p:contentPart>
        </mc:Choice>
        <mc:Fallback xmlns="">
          <p:pic>
            <p:nvPicPr>
              <p:cNvPr id="110" name="Ink 109">
                <a:extLst>
                  <a:ext uri="{FF2B5EF4-FFF2-40B4-BE49-F238E27FC236}">
                    <a16:creationId xmlns:a16="http://schemas.microsoft.com/office/drawing/2014/main" id="{8CC2F563-A5D7-5D80-20E8-8C7B998FD1E9}"/>
                  </a:ext>
                </a:extLst>
              </p:cNvPr>
              <p:cNvPicPr/>
              <p:nvPr/>
            </p:nvPicPr>
            <p:blipFill>
              <a:blip r:embed="rId171"/>
              <a:stretch>
                <a:fillRect/>
              </a:stretch>
            </p:blipFill>
            <p:spPr>
              <a:xfrm>
                <a:off x="12416784" y="4571841"/>
                <a:ext cx="127433" cy="207813"/>
              </a:xfrm>
              <a:prstGeom prst="rect">
                <a:avLst/>
              </a:prstGeom>
            </p:spPr>
          </p:pic>
        </mc:Fallback>
      </mc:AlternateContent>
      <mc:AlternateContent xmlns:mc="http://schemas.openxmlformats.org/markup-compatibility/2006" xmlns:p14="http://schemas.microsoft.com/office/powerpoint/2010/main">
        <mc:Choice Requires="p14">
          <p:contentPart p14:bwMode="auto" r:id="rId172">
            <p14:nvContentPartPr>
              <p14:cNvPr id="111" name="Ink 110">
                <a:extLst>
                  <a:ext uri="{FF2B5EF4-FFF2-40B4-BE49-F238E27FC236}">
                    <a16:creationId xmlns:a16="http://schemas.microsoft.com/office/drawing/2014/main" id="{DCA2CEFB-5544-51F4-D889-E040BC2AC4FA}"/>
                  </a:ext>
                </a:extLst>
              </p14:cNvPr>
              <p14:cNvContentPartPr/>
              <p14:nvPr/>
            </p14:nvContentPartPr>
            <p14:xfrm>
              <a:off x="12551923" y="4586377"/>
              <a:ext cx="194772" cy="159645"/>
            </p14:xfrm>
          </p:contentPart>
        </mc:Choice>
        <mc:Fallback xmlns="">
          <p:pic>
            <p:nvPicPr>
              <p:cNvPr id="111" name="Ink 110">
                <a:extLst>
                  <a:ext uri="{FF2B5EF4-FFF2-40B4-BE49-F238E27FC236}">
                    <a16:creationId xmlns:a16="http://schemas.microsoft.com/office/drawing/2014/main" id="{DCA2CEFB-5544-51F4-D889-E040BC2AC4FA}"/>
                  </a:ext>
                </a:extLst>
              </p:cNvPr>
              <p:cNvPicPr/>
              <p:nvPr/>
            </p:nvPicPr>
            <p:blipFill>
              <a:blip r:embed="rId173"/>
              <a:stretch>
                <a:fillRect/>
              </a:stretch>
            </p:blipFill>
            <p:spPr>
              <a:xfrm>
                <a:off x="12534314" y="4568759"/>
                <a:ext cx="230348" cy="195242"/>
              </a:xfrm>
              <a:prstGeom prst="rect">
                <a:avLst/>
              </a:prstGeom>
            </p:spPr>
          </p:pic>
        </mc:Fallback>
      </mc:AlternateContent>
      <mc:AlternateContent xmlns:mc="http://schemas.openxmlformats.org/markup-compatibility/2006" xmlns:p14="http://schemas.microsoft.com/office/powerpoint/2010/main">
        <mc:Choice Requires="p14">
          <p:contentPart p14:bwMode="auto" r:id="rId174">
            <p14:nvContentPartPr>
              <p14:cNvPr id="112" name="Ink 111">
                <a:extLst>
                  <a:ext uri="{FF2B5EF4-FFF2-40B4-BE49-F238E27FC236}">
                    <a16:creationId xmlns:a16="http://schemas.microsoft.com/office/drawing/2014/main" id="{D117AD63-AF88-0DD1-35E8-079B77E9C70A}"/>
                  </a:ext>
                </a:extLst>
              </p14:cNvPr>
              <p14:cNvContentPartPr/>
              <p14:nvPr/>
            </p14:nvContentPartPr>
            <p14:xfrm>
              <a:off x="12787983" y="4511918"/>
              <a:ext cx="140517" cy="148549"/>
            </p14:xfrm>
          </p:contentPart>
        </mc:Choice>
        <mc:Fallback xmlns="">
          <p:pic>
            <p:nvPicPr>
              <p:cNvPr id="112" name="Ink 111">
                <a:extLst>
                  <a:ext uri="{FF2B5EF4-FFF2-40B4-BE49-F238E27FC236}">
                    <a16:creationId xmlns:a16="http://schemas.microsoft.com/office/drawing/2014/main" id="{D117AD63-AF88-0DD1-35E8-079B77E9C70A}"/>
                  </a:ext>
                </a:extLst>
              </p:cNvPr>
              <p:cNvPicPr/>
              <p:nvPr/>
            </p:nvPicPr>
            <p:blipFill>
              <a:blip r:embed="rId175"/>
              <a:stretch>
                <a:fillRect/>
              </a:stretch>
            </p:blipFill>
            <p:spPr>
              <a:xfrm>
                <a:off x="12770014" y="4494336"/>
                <a:ext cx="176095" cy="184072"/>
              </a:xfrm>
              <a:prstGeom prst="rect">
                <a:avLst/>
              </a:prstGeom>
            </p:spPr>
          </p:pic>
        </mc:Fallback>
      </mc:AlternateContent>
      <mc:AlternateContent xmlns:mc="http://schemas.openxmlformats.org/markup-compatibility/2006" xmlns:p14="http://schemas.microsoft.com/office/powerpoint/2010/main">
        <mc:Choice Requires="p14">
          <p:contentPart p14:bwMode="auto" r:id="rId176">
            <p14:nvContentPartPr>
              <p14:cNvPr id="113" name="Ink 112">
                <a:extLst>
                  <a:ext uri="{FF2B5EF4-FFF2-40B4-BE49-F238E27FC236}">
                    <a16:creationId xmlns:a16="http://schemas.microsoft.com/office/drawing/2014/main" id="{D8949B01-9ADF-1344-1194-5221A17213CF}"/>
                  </a:ext>
                </a:extLst>
              </p14:cNvPr>
              <p14:cNvContentPartPr/>
              <p14:nvPr/>
            </p14:nvContentPartPr>
            <p14:xfrm>
              <a:off x="13029167" y="3981721"/>
              <a:ext cx="666478" cy="604782"/>
            </p14:xfrm>
          </p:contentPart>
        </mc:Choice>
        <mc:Fallback xmlns="">
          <p:pic>
            <p:nvPicPr>
              <p:cNvPr id="113" name="Ink 112">
                <a:extLst>
                  <a:ext uri="{FF2B5EF4-FFF2-40B4-BE49-F238E27FC236}">
                    <a16:creationId xmlns:a16="http://schemas.microsoft.com/office/drawing/2014/main" id="{D8949B01-9ADF-1344-1194-5221A17213CF}"/>
                  </a:ext>
                </a:extLst>
              </p:cNvPr>
              <p:cNvPicPr/>
              <p:nvPr/>
            </p:nvPicPr>
            <p:blipFill>
              <a:blip r:embed="rId177"/>
              <a:stretch>
                <a:fillRect/>
              </a:stretch>
            </p:blipFill>
            <p:spPr>
              <a:xfrm>
                <a:off x="13011174" y="3963732"/>
                <a:ext cx="702105" cy="640400"/>
              </a:xfrm>
              <a:prstGeom prst="rect">
                <a:avLst/>
              </a:prstGeom>
            </p:spPr>
          </p:pic>
        </mc:Fallback>
      </mc:AlternateContent>
      <mc:AlternateContent xmlns:mc="http://schemas.openxmlformats.org/markup-compatibility/2006" xmlns:p14="http://schemas.microsoft.com/office/powerpoint/2010/main">
        <mc:Choice Requires="p14">
          <p:contentPart p14:bwMode="auto" r:id="rId178">
            <p14:nvContentPartPr>
              <p14:cNvPr id="114" name="Ink 113">
                <a:extLst>
                  <a:ext uri="{FF2B5EF4-FFF2-40B4-BE49-F238E27FC236}">
                    <a16:creationId xmlns:a16="http://schemas.microsoft.com/office/drawing/2014/main" id="{CAD3870A-8A7C-F0E0-FC94-3DE58875263E}"/>
                  </a:ext>
                </a:extLst>
              </p14:cNvPr>
              <p14:cNvContentPartPr/>
              <p14:nvPr/>
            </p14:nvContentPartPr>
            <p14:xfrm>
              <a:off x="13370943" y="4110054"/>
              <a:ext cx="417293" cy="174398"/>
            </p14:xfrm>
          </p:contentPart>
        </mc:Choice>
        <mc:Fallback xmlns="">
          <p:pic>
            <p:nvPicPr>
              <p:cNvPr id="114" name="Ink 113">
                <a:extLst>
                  <a:ext uri="{FF2B5EF4-FFF2-40B4-BE49-F238E27FC236}">
                    <a16:creationId xmlns:a16="http://schemas.microsoft.com/office/drawing/2014/main" id="{CAD3870A-8A7C-F0E0-FC94-3DE58875263E}"/>
                  </a:ext>
                </a:extLst>
              </p:cNvPr>
              <p:cNvPicPr/>
              <p:nvPr/>
            </p:nvPicPr>
            <p:blipFill>
              <a:blip r:embed="rId179"/>
              <a:stretch>
                <a:fillRect/>
              </a:stretch>
            </p:blipFill>
            <p:spPr>
              <a:xfrm>
                <a:off x="13352956" y="4092075"/>
                <a:ext cx="452907" cy="209997"/>
              </a:xfrm>
              <a:prstGeom prst="rect">
                <a:avLst/>
              </a:prstGeom>
            </p:spPr>
          </p:pic>
        </mc:Fallback>
      </mc:AlternateContent>
      <mc:AlternateContent xmlns:mc="http://schemas.openxmlformats.org/markup-compatibility/2006" xmlns:p14="http://schemas.microsoft.com/office/powerpoint/2010/main">
        <mc:Choice Requires="p14">
          <p:contentPart p14:bwMode="auto" r:id="rId180">
            <p14:nvContentPartPr>
              <p14:cNvPr id="115" name="Ink 114">
                <a:extLst>
                  <a:ext uri="{FF2B5EF4-FFF2-40B4-BE49-F238E27FC236}">
                    <a16:creationId xmlns:a16="http://schemas.microsoft.com/office/drawing/2014/main" id="{D3D80345-95B6-2F35-7468-880DD761DEC7}"/>
                  </a:ext>
                </a:extLst>
              </p14:cNvPr>
              <p14:cNvContentPartPr/>
              <p14:nvPr/>
            </p14:nvContentPartPr>
            <p14:xfrm>
              <a:off x="12592014" y="4983173"/>
              <a:ext cx="496151" cy="641107"/>
            </p14:xfrm>
          </p:contentPart>
        </mc:Choice>
        <mc:Fallback xmlns="">
          <p:pic>
            <p:nvPicPr>
              <p:cNvPr id="115" name="Ink 114">
                <a:extLst>
                  <a:ext uri="{FF2B5EF4-FFF2-40B4-BE49-F238E27FC236}">
                    <a16:creationId xmlns:a16="http://schemas.microsoft.com/office/drawing/2014/main" id="{D3D80345-95B6-2F35-7468-880DD761DEC7}"/>
                  </a:ext>
                </a:extLst>
              </p:cNvPr>
              <p:cNvPicPr/>
              <p:nvPr/>
            </p:nvPicPr>
            <p:blipFill>
              <a:blip r:embed="rId181"/>
              <a:stretch>
                <a:fillRect/>
              </a:stretch>
            </p:blipFill>
            <p:spPr>
              <a:xfrm>
                <a:off x="12574384" y="4965185"/>
                <a:ext cx="531770" cy="676724"/>
              </a:xfrm>
              <a:prstGeom prst="rect">
                <a:avLst/>
              </a:prstGeom>
            </p:spPr>
          </p:pic>
        </mc:Fallback>
      </mc:AlternateContent>
      <mc:AlternateContent xmlns:mc="http://schemas.openxmlformats.org/markup-compatibility/2006" xmlns:p14="http://schemas.microsoft.com/office/powerpoint/2010/main">
        <mc:Choice Requires="p14">
          <p:contentPart p14:bwMode="auto" r:id="rId182">
            <p14:nvContentPartPr>
              <p14:cNvPr id="116" name="Ink 115">
                <a:extLst>
                  <a:ext uri="{FF2B5EF4-FFF2-40B4-BE49-F238E27FC236}">
                    <a16:creationId xmlns:a16="http://schemas.microsoft.com/office/drawing/2014/main" id="{D5ED33DA-19FC-A220-18C5-50BE285C78FB}"/>
                  </a:ext>
                </a:extLst>
              </p14:cNvPr>
              <p14:cNvContentPartPr/>
              <p14:nvPr/>
            </p14:nvContentPartPr>
            <p14:xfrm>
              <a:off x="13048918" y="5188420"/>
              <a:ext cx="316179" cy="105040"/>
            </p14:xfrm>
          </p:contentPart>
        </mc:Choice>
        <mc:Fallback xmlns="">
          <p:pic>
            <p:nvPicPr>
              <p:cNvPr id="116" name="Ink 115">
                <a:extLst>
                  <a:ext uri="{FF2B5EF4-FFF2-40B4-BE49-F238E27FC236}">
                    <a16:creationId xmlns:a16="http://schemas.microsoft.com/office/drawing/2014/main" id="{D5ED33DA-19FC-A220-18C5-50BE285C78FB}"/>
                  </a:ext>
                </a:extLst>
              </p:cNvPr>
              <p:cNvPicPr/>
              <p:nvPr/>
            </p:nvPicPr>
            <p:blipFill>
              <a:blip r:embed="rId183"/>
              <a:stretch>
                <a:fillRect/>
              </a:stretch>
            </p:blipFill>
            <p:spPr>
              <a:xfrm>
                <a:off x="13031293" y="5170854"/>
                <a:ext cx="351790" cy="140531"/>
              </a:xfrm>
              <a:prstGeom prst="rect">
                <a:avLst/>
              </a:prstGeom>
            </p:spPr>
          </p:pic>
        </mc:Fallback>
      </mc:AlternateContent>
      <mc:AlternateContent xmlns:mc="http://schemas.openxmlformats.org/markup-compatibility/2006" xmlns:p14="http://schemas.microsoft.com/office/powerpoint/2010/main">
        <mc:Choice Requires="p14">
          <p:contentPart p14:bwMode="auto" r:id="rId184">
            <p14:nvContentPartPr>
              <p14:cNvPr id="117" name="Ink 116">
                <a:extLst>
                  <a:ext uri="{FF2B5EF4-FFF2-40B4-BE49-F238E27FC236}">
                    <a16:creationId xmlns:a16="http://schemas.microsoft.com/office/drawing/2014/main" id="{CA11FA64-AF2F-C2DC-5D2E-E9FBBD634050}"/>
                  </a:ext>
                </a:extLst>
              </p14:cNvPr>
              <p14:cNvContentPartPr/>
              <p14:nvPr/>
            </p14:nvContentPartPr>
            <p14:xfrm>
              <a:off x="13358392" y="4663668"/>
              <a:ext cx="547481" cy="598019"/>
            </p14:xfrm>
          </p:contentPart>
        </mc:Choice>
        <mc:Fallback xmlns="">
          <p:pic>
            <p:nvPicPr>
              <p:cNvPr id="117" name="Ink 116">
                <a:extLst>
                  <a:ext uri="{FF2B5EF4-FFF2-40B4-BE49-F238E27FC236}">
                    <a16:creationId xmlns:a16="http://schemas.microsoft.com/office/drawing/2014/main" id="{CA11FA64-AF2F-C2DC-5D2E-E9FBBD634050}"/>
                  </a:ext>
                </a:extLst>
              </p:cNvPr>
              <p:cNvPicPr/>
              <p:nvPr/>
            </p:nvPicPr>
            <p:blipFill>
              <a:blip r:embed="rId185"/>
              <a:stretch>
                <a:fillRect/>
              </a:stretch>
            </p:blipFill>
            <p:spPr>
              <a:xfrm>
                <a:off x="13340406" y="4645677"/>
                <a:ext cx="583092" cy="633641"/>
              </a:xfrm>
              <a:prstGeom prst="rect">
                <a:avLst/>
              </a:prstGeom>
            </p:spPr>
          </p:pic>
        </mc:Fallback>
      </mc:AlternateContent>
      <mc:AlternateContent xmlns:mc="http://schemas.openxmlformats.org/markup-compatibility/2006" xmlns:p14="http://schemas.microsoft.com/office/powerpoint/2010/main">
        <mc:Choice Requires="p14">
          <p:contentPart p14:bwMode="auto" r:id="rId186">
            <p14:nvContentPartPr>
              <p14:cNvPr id="118" name="Ink 117">
                <a:extLst>
                  <a:ext uri="{FF2B5EF4-FFF2-40B4-BE49-F238E27FC236}">
                    <a16:creationId xmlns:a16="http://schemas.microsoft.com/office/drawing/2014/main" id="{1DC7E0CB-AF8B-5477-040A-85B1F57DB11C}"/>
                  </a:ext>
                </a:extLst>
              </p14:cNvPr>
              <p14:cNvContentPartPr/>
              <p14:nvPr/>
            </p14:nvContentPartPr>
            <p14:xfrm>
              <a:off x="13471585" y="4824427"/>
              <a:ext cx="308550" cy="121383"/>
            </p14:xfrm>
          </p:contentPart>
        </mc:Choice>
        <mc:Fallback xmlns="">
          <p:pic>
            <p:nvPicPr>
              <p:cNvPr id="118" name="Ink 117">
                <a:extLst>
                  <a:ext uri="{FF2B5EF4-FFF2-40B4-BE49-F238E27FC236}">
                    <a16:creationId xmlns:a16="http://schemas.microsoft.com/office/drawing/2014/main" id="{1DC7E0CB-AF8B-5477-040A-85B1F57DB11C}"/>
                  </a:ext>
                </a:extLst>
              </p:cNvPr>
              <p:cNvPicPr/>
              <p:nvPr/>
            </p:nvPicPr>
            <p:blipFill>
              <a:blip r:embed="rId187"/>
              <a:stretch>
                <a:fillRect/>
              </a:stretch>
            </p:blipFill>
            <p:spPr>
              <a:xfrm>
                <a:off x="13453604" y="4806471"/>
                <a:ext cx="344152" cy="156936"/>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119" name="Ink 118">
                <a:extLst>
                  <a:ext uri="{FF2B5EF4-FFF2-40B4-BE49-F238E27FC236}">
                    <a16:creationId xmlns:a16="http://schemas.microsoft.com/office/drawing/2014/main" id="{9E244BD2-9F9E-B88D-6C35-443A5A09B6D1}"/>
                  </a:ext>
                </a:extLst>
              </p14:cNvPr>
              <p14:cNvContentPartPr/>
              <p14:nvPr/>
            </p14:nvContentPartPr>
            <p14:xfrm>
              <a:off x="13878102" y="4717810"/>
              <a:ext cx="383346" cy="284445"/>
            </p14:xfrm>
          </p:contentPart>
        </mc:Choice>
        <mc:Fallback xmlns="">
          <p:pic>
            <p:nvPicPr>
              <p:cNvPr id="119" name="Ink 118">
                <a:extLst>
                  <a:ext uri="{FF2B5EF4-FFF2-40B4-BE49-F238E27FC236}">
                    <a16:creationId xmlns:a16="http://schemas.microsoft.com/office/drawing/2014/main" id="{9E244BD2-9F9E-B88D-6C35-443A5A09B6D1}"/>
                  </a:ext>
                </a:extLst>
              </p:cNvPr>
              <p:cNvPicPr/>
              <p:nvPr/>
            </p:nvPicPr>
            <p:blipFill>
              <a:blip r:embed="rId189"/>
              <a:stretch>
                <a:fillRect/>
              </a:stretch>
            </p:blipFill>
            <p:spPr>
              <a:xfrm>
                <a:off x="13860481" y="4700190"/>
                <a:ext cx="418948" cy="320046"/>
              </a:xfrm>
              <a:prstGeom prst="rect">
                <a:avLst/>
              </a:prstGeom>
            </p:spPr>
          </p:pic>
        </mc:Fallback>
      </mc:AlternateContent>
    </p:spTree>
    <p:extLst>
      <p:ext uri="{BB962C8B-B14F-4D97-AF65-F5344CB8AC3E}">
        <p14:creationId xmlns:p14="http://schemas.microsoft.com/office/powerpoint/2010/main" val="28332830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3CE43F9-C515-5739-E89E-984E4AA0F32F}"/>
              </a:ext>
            </a:extLst>
          </p:cNvPr>
          <p:cNvSpPr>
            <a:spLocks noGrp="1"/>
          </p:cNvSpPr>
          <p:nvPr>
            <p:ph type="ctrTitle"/>
          </p:nvPr>
        </p:nvSpPr>
        <p:spPr>
          <a:xfrm>
            <a:off x="1475129" y="834181"/>
            <a:ext cx="5469767" cy="535531"/>
          </a:xfrm>
          <a:noFill/>
        </p:spPr>
        <p:txBody>
          <a:bodyPr/>
          <a:lstStyle/>
          <a:p>
            <a:r>
              <a:rPr lang="en-GB" dirty="0">
                <a:solidFill>
                  <a:schemeClr val="tx2"/>
                </a:solidFill>
              </a:rPr>
              <a:t>Example 1: NPV solution </a:t>
            </a:r>
          </a:p>
        </p:txBody>
      </p:sp>
      <p:sp>
        <p:nvSpPr>
          <p:cNvPr id="2" name="Subtitle 1">
            <a:extLst>
              <a:ext uri="{FF2B5EF4-FFF2-40B4-BE49-F238E27FC236}">
                <a16:creationId xmlns:a16="http://schemas.microsoft.com/office/drawing/2014/main" id="{929813F8-1EEF-DB26-C404-74E8AAECAC30}"/>
              </a:ext>
            </a:extLst>
          </p:cNvPr>
          <p:cNvSpPr>
            <a:spLocks noGrp="1"/>
          </p:cNvSpPr>
          <p:nvPr>
            <p:ph type="subTitle" idx="1"/>
          </p:nvPr>
        </p:nvSpPr>
        <p:spPr>
          <a:xfrm>
            <a:off x="1475129" y="1551065"/>
            <a:ext cx="9721248" cy="716505"/>
          </a:xfrm>
          <a:noFill/>
        </p:spPr>
        <p:txBody>
          <a:bodyPr/>
          <a:lstStyle/>
          <a:p>
            <a:r>
              <a:rPr lang="en-GB" sz="2000" b="1" dirty="0">
                <a:solidFill>
                  <a:schemeClr val="tx2"/>
                </a:solidFill>
                <a:latin typeface="Montserrat" panose="00000500000000000000" pitchFamily="2" charset="0"/>
              </a:rPr>
              <a:t>Using the Present Value Table, we will be calculating the present value of the cash flows (slide 42 and available in activity booklet). </a:t>
            </a:r>
          </a:p>
        </p:txBody>
      </p:sp>
      <p:pic>
        <p:nvPicPr>
          <p:cNvPr id="4" name="Picture 3">
            <a:extLst>
              <a:ext uri="{FF2B5EF4-FFF2-40B4-BE49-F238E27FC236}">
                <a16:creationId xmlns:a16="http://schemas.microsoft.com/office/drawing/2014/main" id="{CF0B6A91-F3C2-ADD9-DC15-0EA4F48D53F7}"/>
              </a:ext>
            </a:extLst>
          </p:cNvPr>
          <p:cNvPicPr/>
          <p:nvPr/>
        </p:nvPicPr>
        <p:blipFill>
          <a:blip r:embed="rId2"/>
          <a:stretch>
            <a:fillRect/>
          </a:stretch>
        </p:blipFill>
        <p:spPr>
          <a:xfrm>
            <a:off x="1015999" y="2350151"/>
            <a:ext cx="3789109" cy="4239911"/>
          </a:xfrm>
          <a:prstGeom prst="rect">
            <a:avLst/>
          </a:prstGeom>
        </p:spPr>
      </p:pic>
      <p:graphicFrame>
        <p:nvGraphicFramePr>
          <p:cNvPr id="7" name="Table 6">
            <a:extLst>
              <a:ext uri="{FF2B5EF4-FFF2-40B4-BE49-F238E27FC236}">
                <a16:creationId xmlns:a16="http://schemas.microsoft.com/office/drawing/2014/main" id="{1A22508A-3EAA-A6D2-00FB-0023904043FE}"/>
              </a:ext>
            </a:extLst>
          </p:cNvPr>
          <p:cNvGraphicFramePr/>
          <p:nvPr/>
        </p:nvGraphicFramePr>
        <p:xfrm>
          <a:off x="5140475" y="2350151"/>
          <a:ext cx="6480025" cy="4175760"/>
        </p:xfrm>
        <a:graphic>
          <a:graphicData uri="http://schemas.openxmlformats.org/drawingml/2006/table">
            <a:tbl>
              <a:tblPr firstRow="1" bandRow="1">
                <a:tableStyleId>{5940675A-B579-460E-94D1-54222C63F5DA}</a:tableStyleId>
              </a:tblPr>
              <a:tblGrid>
                <a:gridCol w="2416025">
                  <a:extLst>
                    <a:ext uri="{9D8B030D-6E8A-4147-A177-3AD203B41FA5}">
                      <a16:colId xmlns:a16="http://schemas.microsoft.com/office/drawing/2014/main" val="54386834"/>
                    </a:ext>
                  </a:extLst>
                </a:gridCol>
                <a:gridCol w="4064000">
                  <a:extLst>
                    <a:ext uri="{9D8B030D-6E8A-4147-A177-3AD203B41FA5}">
                      <a16:colId xmlns:a16="http://schemas.microsoft.com/office/drawing/2014/main" val="268955274"/>
                    </a:ext>
                  </a:extLst>
                </a:gridCol>
              </a:tblGrid>
              <a:tr h="387048">
                <a:tc>
                  <a:txBody>
                    <a:bodyPr/>
                    <a:lstStyle/>
                    <a:p>
                      <a:r>
                        <a:rPr lang="en-GB" sz="2000" dirty="0">
                          <a:solidFill>
                            <a:schemeClr val="tx1"/>
                          </a:solidFill>
                          <a:latin typeface="Montserrat" panose="00000500000000000000" pitchFamily="2" charset="0"/>
                        </a:rPr>
                        <a:t>Discount Factor @ 20%</a:t>
                      </a:r>
                    </a:p>
                  </a:txBody>
                  <a:tcPr/>
                </a:tc>
                <a:tc>
                  <a:txBody>
                    <a:bodyPr/>
                    <a:lstStyle/>
                    <a:p>
                      <a:pPr algn="ctr"/>
                      <a:r>
                        <a:rPr lang="en-GB" sz="2000" dirty="0">
                          <a:solidFill>
                            <a:schemeClr val="tx1"/>
                          </a:solidFill>
                          <a:latin typeface="Montserrat" panose="00000500000000000000" pitchFamily="2" charset="0"/>
                        </a:rPr>
                        <a:t>Present Value </a:t>
                      </a:r>
                    </a:p>
                    <a:p>
                      <a:pPr algn="ctr"/>
                      <a:r>
                        <a:rPr lang="en-GB" sz="2000" dirty="0">
                          <a:solidFill>
                            <a:schemeClr val="tx1"/>
                          </a:solidFill>
                          <a:latin typeface="Montserrat" panose="00000500000000000000" pitchFamily="2" charset="0"/>
                        </a:rPr>
                        <a:t>(Discount Factor X Cash Flow) </a:t>
                      </a:r>
                    </a:p>
                    <a:p>
                      <a:pPr algn="ctr"/>
                      <a:r>
                        <a:rPr lang="en-GB" sz="2000" dirty="0">
                          <a:solidFill>
                            <a:schemeClr val="tx1"/>
                          </a:solidFill>
                          <a:latin typeface="Montserrat" panose="00000500000000000000" pitchFamily="2" charset="0"/>
                        </a:rPr>
                        <a:t>£ ‘000</a:t>
                      </a:r>
                    </a:p>
                  </a:txBody>
                  <a:tcPr/>
                </a:tc>
                <a:extLst>
                  <a:ext uri="{0D108BD9-81ED-4DB2-BD59-A6C34878D82A}">
                    <a16:rowId xmlns:a16="http://schemas.microsoft.com/office/drawing/2014/main" val="32082473"/>
                  </a:ext>
                </a:extLst>
              </a:tr>
              <a:tr h="387048">
                <a:tc>
                  <a:txBody>
                    <a:bodyPr/>
                    <a:lstStyle/>
                    <a:p>
                      <a:r>
                        <a:rPr lang="en-GB" sz="2000" dirty="0">
                          <a:solidFill>
                            <a:schemeClr val="tx1"/>
                          </a:solidFill>
                          <a:latin typeface="Montserrat" panose="00000500000000000000" pitchFamily="2" charset="0"/>
                        </a:rPr>
                        <a:t>1</a:t>
                      </a:r>
                    </a:p>
                  </a:txBody>
                  <a:tcPr/>
                </a:tc>
                <a:tc>
                  <a:txBody>
                    <a:bodyPr/>
                    <a:lstStyle/>
                    <a:p>
                      <a:r>
                        <a:rPr lang="en-GB" sz="2000" dirty="0">
                          <a:solidFill>
                            <a:schemeClr val="tx1"/>
                          </a:solidFill>
                          <a:latin typeface="Montserrat" panose="00000500000000000000" pitchFamily="2" charset="0"/>
                        </a:rPr>
                        <a:t> (100)</a:t>
                      </a:r>
                    </a:p>
                  </a:txBody>
                  <a:tcPr/>
                </a:tc>
                <a:extLst>
                  <a:ext uri="{0D108BD9-81ED-4DB2-BD59-A6C34878D82A}">
                    <a16:rowId xmlns:a16="http://schemas.microsoft.com/office/drawing/2014/main" val="216886404"/>
                  </a:ext>
                </a:extLst>
              </a:tr>
              <a:tr h="387048">
                <a:tc>
                  <a:txBody>
                    <a:bodyPr/>
                    <a:lstStyle/>
                    <a:p>
                      <a:r>
                        <a:rPr lang="en-GB" sz="2000" dirty="0">
                          <a:solidFill>
                            <a:schemeClr val="tx1"/>
                          </a:solidFill>
                          <a:latin typeface="Montserrat" panose="00000500000000000000" pitchFamily="2" charset="0"/>
                        </a:rPr>
                        <a:t>0.833</a:t>
                      </a:r>
                    </a:p>
                  </a:txBody>
                  <a:tcPr/>
                </a:tc>
                <a:tc>
                  <a:txBody>
                    <a:bodyPr/>
                    <a:lstStyle/>
                    <a:p>
                      <a:r>
                        <a:rPr lang="en-GB" sz="2000" dirty="0">
                          <a:solidFill>
                            <a:schemeClr val="tx1"/>
                          </a:solidFill>
                          <a:latin typeface="Montserrat" panose="00000500000000000000" pitchFamily="2" charset="0"/>
                        </a:rPr>
                        <a:t>16.67</a:t>
                      </a:r>
                    </a:p>
                  </a:txBody>
                  <a:tcPr/>
                </a:tc>
                <a:extLst>
                  <a:ext uri="{0D108BD9-81ED-4DB2-BD59-A6C34878D82A}">
                    <a16:rowId xmlns:a16="http://schemas.microsoft.com/office/drawing/2014/main" val="1288662447"/>
                  </a:ext>
                </a:extLst>
              </a:tr>
              <a:tr h="387048">
                <a:tc>
                  <a:txBody>
                    <a:bodyPr/>
                    <a:lstStyle/>
                    <a:p>
                      <a:r>
                        <a:rPr lang="en-GB" sz="2000" dirty="0">
                          <a:solidFill>
                            <a:schemeClr val="tx1"/>
                          </a:solidFill>
                          <a:latin typeface="Montserrat" panose="00000500000000000000" pitchFamily="2" charset="0"/>
                        </a:rPr>
                        <a:t>0.694</a:t>
                      </a:r>
                    </a:p>
                  </a:txBody>
                  <a:tcPr/>
                </a:tc>
                <a:tc>
                  <a:txBody>
                    <a:bodyPr/>
                    <a:lstStyle/>
                    <a:p>
                      <a:r>
                        <a:rPr lang="en-GB" sz="2000" dirty="0">
                          <a:solidFill>
                            <a:schemeClr val="tx1"/>
                          </a:solidFill>
                          <a:latin typeface="Montserrat" panose="00000500000000000000" pitchFamily="2" charset="0"/>
                        </a:rPr>
                        <a:t>27.78</a:t>
                      </a:r>
                    </a:p>
                  </a:txBody>
                  <a:tcPr/>
                </a:tc>
                <a:extLst>
                  <a:ext uri="{0D108BD9-81ED-4DB2-BD59-A6C34878D82A}">
                    <a16:rowId xmlns:a16="http://schemas.microsoft.com/office/drawing/2014/main" val="1423900628"/>
                  </a:ext>
                </a:extLst>
              </a:tr>
              <a:tr h="387048">
                <a:tc>
                  <a:txBody>
                    <a:bodyPr/>
                    <a:lstStyle/>
                    <a:p>
                      <a:r>
                        <a:rPr lang="en-GB" sz="2000" dirty="0">
                          <a:solidFill>
                            <a:schemeClr val="tx1"/>
                          </a:solidFill>
                          <a:latin typeface="Montserrat" panose="00000500000000000000" pitchFamily="2" charset="0"/>
                        </a:rPr>
                        <a:t>0.579</a:t>
                      </a:r>
                    </a:p>
                  </a:txBody>
                  <a:tcPr/>
                </a:tc>
                <a:tc>
                  <a:txBody>
                    <a:bodyPr/>
                    <a:lstStyle/>
                    <a:p>
                      <a:r>
                        <a:rPr lang="en-GB" sz="2000" dirty="0">
                          <a:solidFill>
                            <a:schemeClr val="tx1"/>
                          </a:solidFill>
                          <a:latin typeface="Montserrat" panose="00000500000000000000" pitchFamily="2" charset="0"/>
                        </a:rPr>
                        <a:t>34.72</a:t>
                      </a:r>
                    </a:p>
                  </a:txBody>
                  <a:tcPr/>
                </a:tc>
                <a:extLst>
                  <a:ext uri="{0D108BD9-81ED-4DB2-BD59-A6C34878D82A}">
                    <a16:rowId xmlns:a16="http://schemas.microsoft.com/office/drawing/2014/main" val="2157180317"/>
                  </a:ext>
                </a:extLst>
              </a:tr>
              <a:tr h="387048">
                <a:tc>
                  <a:txBody>
                    <a:bodyPr/>
                    <a:lstStyle/>
                    <a:p>
                      <a:r>
                        <a:rPr lang="en-GB" sz="2000" dirty="0">
                          <a:solidFill>
                            <a:schemeClr val="tx1"/>
                          </a:solidFill>
                          <a:latin typeface="Montserrat" panose="00000500000000000000" pitchFamily="2" charset="0"/>
                        </a:rPr>
                        <a:t>0.482</a:t>
                      </a:r>
                    </a:p>
                  </a:txBody>
                  <a:tcPr/>
                </a:tc>
                <a:tc>
                  <a:txBody>
                    <a:bodyPr/>
                    <a:lstStyle/>
                    <a:p>
                      <a:r>
                        <a:rPr lang="en-GB" sz="2000" dirty="0">
                          <a:solidFill>
                            <a:schemeClr val="tx1"/>
                          </a:solidFill>
                          <a:latin typeface="Montserrat" panose="00000500000000000000" pitchFamily="2" charset="0"/>
                        </a:rPr>
                        <a:t>28.94</a:t>
                      </a:r>
                    </a:p>
                  </a:txBody>
                  <a:tcPr/>
                </a:tc>
                <a:extLst>
                  <a:ext uri="{0D108BD9-81ED-4DB2-BD59-A6C34878D82A}">
                    <a16:rowId xmlns:a16="http://schemas.microsoft.com/office/drawing/2014/main" val="74909867"/>
                  </a:ext>
                </a:extLst>
              </a:tr>
              <a:tr h="387048">
                <a:tc>
                  <a:txBody>
                    <a:bodyPr/>
                    <a:lstStyle/>
                    <a:p>
                      <a:r>
                        <a:rPr lang="en-GB" sz="2000" dirty="0">
                          <a:solidFill>
                            <a:schemeClr val="tx1"/>
                          </a:solidFill>
                          <a:latin typeface="Montserrat" panose="00000500000000000000" pitchFamily="2" charset="0"/>
                        </a:rPr>
                        <a:t>0.402</a:t>
                      </a:r>
                    </a:p>
                  </a:txBody>
                  <a:tcPr/>
                </a:tc>
                <a:tc>
                  <a:txBody>
                    <a:bodyPr/>
                    <a:lstStyle/>
                    <a:p>
                      <a:r>
                        <a:rPr lang="en-GB" sz="2000" dirty="0">
                          <a:solidFill>
                            <a:schemeClr val="tx1"/>
                          </a:solidFill>
                          <a:latin typeface="Montserrat" panose="00000500000000000000" pitchFamily="2" charset="0"/>
                        </a:rPr>
                        <a:t>8.04</a:t>
                      </a:r>
                    </a:p>
                  </a:txBody>
                  <a:tcPr/>
                </a:tc>
                <a:extLst>
                  <a:ext uri="{0D108BD9-81ED-4DB2-BD59-A6C34878D82A}">
                    <a16:rowId xmlns:a16="http://schemas.microsoft.com/office/drawing/2014/main" val="1059726112"/>
                  </a:ext>
                </a:extLst>
              </a:tr>
              <a:tr h="387048">
                <a:tc>
                  <a:txBody>
                    <a:bodyPr/>
                    <a:lstStyle/>
                    <a:p>
                      <a:r>
                        <a:rPr lang="en-GB" sz="2000" dirty="0">
                          <a:solidFill>
                            <a:schemeClr val="tx1"/>
                          </a:solidFill>
                          <a:latin typeface="Montserrat" panose="00000500000000000000" pitchFamily="2" charset="0"/>
                        </a:rPr>
                        <a:t>0.402</a:t>
                      </a:r>
                    </a:p>
                  </a:txBody>
                  <a:tcPr/>
                </a:tc>
                <a:tc>
                  <a:txBody>
                    <a:bodyPr/>
                    <a:lstStyle/>
                    <a:p>
                      <a:r>
                        <a:rPr lang="en-GB" sz="2000" dirty="0">
                          <a:solidFill>
                            <a:schemeClr val="tx1"/>
                          </a:solidFill>
                          <a:latin typeface="Montserrat" panose="00000500000000000000" pitchFamily="2" charset="0"/>
                        </a:rPr>
                        <a:t>8.04</a:t>
                      </a:r>
                    </a:p>
                  </a:txBody>
                  <a:tcPr/>
                </a:tc>
                <a:extLst>
                  <a:ext uri="{0D108BD9-81ED-4DB2-BD59-A6C34878D82A}">
                    <a16:rowId xmlns:a16="http://schemas.microsoft.com/office/drawing/2014/main" val="128678515"/>
                  </a:ext>
                </a:extLst>
              </a:tr>
              <a:tr h="387048">
                <a:tc>
                  <a:txBody>
                    <a:bodyPr/>
                    <a:lstStyle/>
                    <a:p>
                      <a:endParaRPr lang="en-GB" sz="2000" dirty="0">
                        <a:solidFill>
                          <a:schemeClr val="tx1"/>
                        </a:solidFill>
                        <a:latin typeface="Montserrat" panose="00000500000000000000" pitchFamily="2" charset="0"/>
                      </a:endParaRPr>
                    </a:p>
                  </a:txBody>
                  <a:tcPr/>
                </a:tc>
                <a:tc>
                  <a:txBody>
                    <a:bodyPr/>
                    <a:lstStyle/>
                    <a:p>
                      <a:r>
                        <a:rPr lang="en-GB" sz="2000" dirty="0">
                          <a:solidFill>
                            <a:schemeClr val="tx1"/>
                          </a:solidFill>
                          <a:latin typeface="Montserrat" panose="00000500000000000000" pitchFamily="2" charset="0"/>
                        </a:rPr>
                        <a:t>24.19 </a:t>
                      </a:r>
                    </a:p>
                  </a:txBody>
                  <a:tcPr/>
                </a:tc>
                <a:extLst>
                  <a:ext uri="{0D108BD9-81ED-4DB2-BD59-A6C34878D82A}">
                    <a16:rowId xmlns:a16="http://schemas.microsoft.com/office/drawing/2014/main" val="1485042528"/>
                  </a:ext>
                </a:extLst>
              </a:tr>
            </a:tbl>
          </a:graphicData>
        </a:graphic>
      </p:graphicFrame>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49C4613A-705F-5A47-92CC-0C47EA3E4291}"/>
                  </a:ext>
                </a:extLst>
              </p14:cNvPr>
              <p14:cNvContentPartPr/>
              <p14:nvPr/>
            </p14:nvContentPartPr>
            <p14:xfrm>
              <a:off x="6024112" y="4787660"/>
              <a:ext cx="70025" cy="14377"/>
            </p14:xfrm>
          </p:contentPart>
        </mc:Choice>
        <mc:Fallback xmlns="">
          <p:pic>
            <p:nvPicPr>
              <p:cNvPr id="5" name="Ink 4">
                <a:extLst>
                  <a:ext uri="{FF2B5EF4-FFF2-40B4-BE49-F238E27FC236}">
                    <a16:creationId xmlns:a16="http://schemas.microsoft.com/office/drawing/2014/main" id="{49C4613A-705F-5A47-92CC-0C47EA3E4291}"/>
                  </a:ext>
                </a:extLst>
              </p:cNvPr>
              <p:cNvPicPr/>
              <p:nvPr/>
            </p:nvPicPr>
            <p:blipFill>
              <a:blip r:embed="rId4"/>
              <a:stretch>
                <a:fillRect/>
              </a:stretch>
            </p:blipFill>
            <p:spPr>
              <a:xfrm>
                <a:off x="6006248" y="4068810"/>
                <a:ext cx="105395"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CC34ABA5-7E32-5D0B-D443-08E046B9B650}"/>
                  </a:ext>
                </a:extLst>
              </p14:cNvPr>
              <p14:cNvContentPartPr/>
              <p14:nvPr/>
            </p14:nvContentPartPr>
            <p14:xfrm>
              <a:off x="6254150" y="4428226"/>
              <a:ext cx="67525" cy="14377"/>
            </p14:xfrm>
          </p:contentPart>
        </mc:Choice>
        <mc:Fallback xmlns="">
          <p:pic>
            <p:nvPicPr>
              <p:cNvPr id="6" name="Ink 5">
                <a:extLst>
                  <a:ext uri="{FF2B5EF4-FFF2-40B4-BE49-F238E27FC236}">
                    <a16:creationId xmlns:a16="http://schemas.microsoft.com/office/drawing/2014/main" id="{CC34ABA5-7E32-5D0B-D443-08E046B9B650}"/>
                  </a:ext>
                </a:extLst>
              </p:cNvPr>
              <p:cNvPicPr/>
              <p:nvPr/>
            </p:nvPicPr>
            <p:blipFill>
              <a:blip r:embed="rId6"/>
              <a:stretch>
                <a:fillRect/>
              </a:stretch>
            </p:blipFill>
            <p:spPr>
              <a:xfrm>
                <a:off x="6236286" y="3723753"/>
                <a:ext cx="102895"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3D935817-B544-3331-FE84-59ABEDF83DA6}"/>
                  </a:ext>
                </a:extLst>
              </p14:cNvPr>
              <p14:cNvContentPartPr/>
              <p14:nvPr/>
            </p14:nvContentPartPr>
            <p14:xfrm>
              <a:off x="6340414" y="3925018"/>
              <a:ext cx="44551" cy="14377"/>
            </p14:xfrm>
          </p:contentPart>
        </mc:Choice>
        <mc:Fallback xmlns="">
          <p:pic>
            <p:nvPicPr>
              <p:cNvPr id="8" name="Ink 7">
                <a:extLst>
                  <a:ext uri="{FF2B5EF4-FFF2-40B4-BE49-F238E27FC236}">
                    <a16:creationId xmlns:a16="http://schemas.microsoft.com/office/drawing/2014/main" id="{3D935817-B544-3331-FE84-59ABEDF83DA6}"/>
                  </a:ext>
                </a:extLst>
              </p:cNvPr>
              <p:cNvPicPr/>
              <p:nvPr/>
            </p:nvPicPr>
            <p:blipFill>
              <a:blip r:embed="rId8"/>
              <a:stretch>
                <a:fillRect/>
              </a:stretch>
            </p:blipFill>
            <p:spPr>
              <a:xfrm>
                <a:off x="6322594" y="3220545"/>
                <a:ext cx="79835"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C1DB872D-5189-2F45-B1AA-E2A62F52AE06}"/>
                  </a:ext>
                </a:extLst>
              </p14:cNvPr>
              <p14:cNvContentPartPr/>
              <p14:nvPr/>
            </p14:nvContentPartPr>
            <p14:xfrm>
              <a:off x="6182263" y="4988943"/>
              <a:ext cx="88491" cy="14377"/>
            </p14:xfrm>
          </p:contentPart>
        </mc:Choice>
        <mc:Fallback xmlns="">
          <p:pic>
            <p:nvPicPr>
              <p:cNvPr id="9" name="Ink 8">
                <a:extLst>
                  <a:ext uri="{FF2B5EF4-FFF2-40B4-BE49-F238E27FC236}">
                    <a16:creationId xmlns:a16="http://schemas.microsoft.com/office/drawing/2014/main" id="{C1DB872D-5189-2F45-B1AA-E2A62F52AE06}"/>
                  </a:ext>
                </a:extLst>
              </p:cNvPr>
              <p:cNvPicPr/>
              <p:nvPr/>
            </p:nvPicPr>
            <p:blipFill>
              <a:blip r:embed="rId10"/>
              <a:stretch>
                <a:fillRect/>
              </a:stretch>
            </p:blipFill>
            <p:spPr>
              <a:xfrm>
                <a:off x="6164350" y="4284470"/>
                <a:ext cx="123959"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5656CCBB-E390-505C-927E-1EC2AF7D1497}"/>
                  </a:ext>
                </a:extLst>
              </p14:cNvPr>
              <p14:cNvContentPartPr/>
              <p14:nvPr/>
            </p14:nvContentPartPr>
            <p14:xfrm>
              <a:off x="6124754" y="5592792"/>
              <a:ext cx="14491" cy="14377"/>
            </p14:xfrm>
          </p:contentPart>
        </mc:Choice>
        <mc:Fallback xmlns="">
          <p:pic>
            <p:nvPicPr>
              <p:cNvPr id="10" name="Ink 9">
                <a:extLst>
                  <a:ext uri="{FF2B5EF4-FFF2-40B4-BE49-F238E27FC236}">
                    <a16:creationId xmlns:a16="http://schemas.microsoft.com/office/drawing/2014/main" id="{5656CCBB-E390-505C-927E-1EC2AF7D1497}"/>
                  </a:ext>
                </a:extLst>
              </p:cNvPr>
              <p:cNvPicPr/>
              <p:nvPr/>
            </p:nvPicPr>
            <p:blipFill>
              <a:blip r:embed="rId12"/>
              <a:stretch>
                <a:fillRect/>
              </a:stretch>
            </p:blipFill>
            <p:spPr>
              <a:xfrm>
                <a:off x="6107082" y="4873942"/>
                <a:ext cx="49481" cy="1437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0889A643-2798-5C53-1C1B-086DD97B41B0}"/>
                  </a:ext>
                </a:extLst>
              </p14:cNvPr>
              <p14:cNvContentPartPr/>
              <p14:nvPr/>
            </p14:nvContentPartPr>
            <p14:xfrm>
              <a:off x="4629509" y="4083169"/>
              <a:ext cx="146228" cy="33759"/>
            </p14:xfrm>
          </p:contentPart>
        </mc:Choice>
        <mc:Fallback xmlns="">
          <p:pic>
            <p:nvPicPr>
              <p:cNvPr id="11" name="Ink 10">
                <a:extLst>
                  <a:ext uri="{FF2B5EF4-FFF2-40B4-BE49-F238E27FC236}">
                    <a16:creationId xmlns:a16="http://schemas.microsoft.com/office/drawing/2014/main" id="{0889A643-2798-5C53-1C1B-086DD97B41B0}"/>
                  </a:ext>
                </a:extLst>
              </p:cNvPr>
              <p:cNvPicPr/>
              <p:nvPr/>
            </p:nvPicPr>
            <p:blipFill>
              <a:blip r:embed="rId14"/>
              <a:stretch>
                <a:fillRect/>
              </a:stretch>
            </p:blipFill>
            <p:spPr>
              <a:xfrm>
                <a:off x="4611904" y="4065756"/>
                <a:ext cx="181797" cy="68939"/>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F281DC04-A3E5-4095-FD9D-1C19165220A4}"/>
                  </a:ext>
                </a:extLst>
              </p14:cNvPr>
              <p14:cNvContentPartPr/>
              <p14:nvPr/>
            </p14:nvContentPartPr>
            <p14:xfrm>
              <a:off x="4485735" y="4034176"/>
              <a:ext cx="460773" cy="164012"/>
            </p14:xfrm>
          </p:contentPart>
        </mc:Choice>
        <mc:Fallback xmlns="">
          <p:pic>
            <p:nvPicPr>
              <p:cNvPr id="12" name="Ink 11">
                <a:extLst>
                  <a:ext uri="{FF2B5EF4-FFF2-40B4-BE49-F238E27FC236}">
                    <a16:creationId xmlns:a16="http://schemas.microsoft.com/office/drawing/2014/main" id="{F281DC04-A3E5-4095-FD9D-1C19165220A4}"/>
                  </a:ext>
                </a:extLst>
              </p:cNvPr>
              <p:cNvPicPr/>
              <p:nvPr/>
            </p:nvPicPr>
            <p:blipFill>
              <a:blip r:embed="rId16"/>
              <a:stretch>
                <a:fillRect/>
              </a:stretch>
            </p:blipFill>
            <p:spPr>
              <a:xfrm>
                <a:off x="4468110" y="4016590"/>
                <a:ext cx="496383" cy="199542"/>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5977FD6D-7E27-F87C-9BF6-C5FD9C19FCA8}"/>
                  </a:ext>
                </a:extLst>
              </p14:cNvPr>
              <p14:cNvContentPartPr/>
              <p14:nvPr/>
            </p14:nvContentPartPr>
            <p14:xfrm>
              <a:off x="4935839" y="3953147"/>
              <a:ext cx="158322" cy="149124"/>
            </p14:xfrm>
          </p:contentPart>
        </mc:Choice>
        <mc:Fallback xmlns="">
          <p:pic>
            <p:nvPicPr>
              <p:cNvPr id="13" name="Ink 12">
                <a:extLst>
                  <a:ext uri="{FF2B5EF4-FFF2-40B4-BE49-F238E27FC236}">
                    <a16:creationId xmlns:a16="http://schemas.microsoft.com/office/drawing/2014/main" id="{5977FD6D-7E27-F87C-9BF6-C5FD9C19FCA8}"/>
                  </a:ext>
                </a:extLst>
              </p:cNvPr>
              <p:cNvPicPr/>
              <p:nvPr/>
            </p:nvPicPr>
            <p:blipFill>
              <a:blip r:embed="rId18"/>
              <a:stretch>
                <a:fillRect/>
              </a:stretch>
            </p:blipFill>
            <p:spPr>
              <a:xfrm>
                <a:off x="4917889" y="3935540"/>
                <a:ext cx="193864" cy="184698"/>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A0C9D0AD-6B12-2324-CA9E-D097FD9504E6}"/>
                  </a:ext>
                </a:extLst>
              </p14:cNvPr>
              <p14:cNvContentPartPr/>
              <p14:nvPr/>
            </p14:nvContentPartPr>
            <p14:xfrm>
              <a:off x="4442603" y="4370302"/>
              <a:ext cx="703063" cy="158565"/>
            </p14:xfrm>
          </p:contentPart>
        </mc:Choice>
        <mc:Fallback xmlns="">
          <p:pic>
            <p:nvPicPr>
              <p:cNvPr id="14" name="Ink 13">
                <a:extLst>
                  <a:ext uri="{FF2B5EF4-FFF2-40B4-BE49-F238E27FC236}">
                    <a16:creationId xmlns:a16="http://schemas.microsoft.com/office/drawing/2014/main" id="{A0C9D0AD-6B12-2324-CA9E-D097FD9504E6}"/>
                  </a:ext>
                </a:extLst>
              </p:cNvPr>
              <p:cNvPicPr/>
              <p:nvPr/>
            </p:nvPicPr>
            <p:blipFill>
              <a:blip r:embed="rId20"/>
              <a:stretch>
                <a:fillRect/>
              </a:stretch>
            </p:blipFill>
            <p:spPr>
              <a:xfrm>
                <a:off x="4424972" y="4352324"/>
                <a:ext cx="738684" cy="194161"/>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9C82A6DF-D3E0-0873-9B41-2EE1AE462ED8}"/>
                  </a:ext>
                </a:extLst>
              </p14:cNvPr>
              <p14:cNvContentPartPr/>
              <p14:nvPr/>
            </p14:nvContentPartPr>
            <p14:xfrm>
              <a:off x="5038536" y="4298830"/>
              <a:ext cx="114512" cy="130165"/>
            </p14:xfrm>
          </p:contentPart>
        </mc:Choice>
        <mc:Fallback xmlns="">
          <p:pic>
            <p:nvPicPr>
              <p:cNvPr id="15" name="Ink 14">
                <a:extLst>
                  <a:ext uri="{FF2B5EF4-FFF2-40B4-BE49-F238E27FC236}">
                    <a16:creationId xmlns:a16="http://schemas.microsoft.com/office/drawing/2014/main" id="{9C82A6DF-D3E0-0873-9B41-2EE1AE462ED8}"/>
                  </a:ext>
                </a:extLst>
              </p:cNvPr>
              <p:cNvPicPr/>
              <p:nvPr/>
            </p:nvPicPr>
            <p:blipFill>
              <a:blip r:embed="rId22"/>
              <a:stretch>
                <a:fillRect/>
              </a:stretch>
            </p:blipFill>
            <p:spPr>
              <a:xfrm>
                <a:off x="5020587" y="4281260"/>
                <a:ext cx="150050" cy="165665"/>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B4622550-636C-5C71-28A8-D14954262BCA}"/>
                  </a:ext>
                </a:extLst>
              </p14:cNvPr>
              <p14:cNvContentPartPr/>
              <p14:nvPr/>
            </p14:nvContentPartPr>
            <p14:xfrm>
              <a:off x="4456981" y="4686376"/>
              <a:ext cx="558438" cy="144415"/>
            </p14:xfrm>
          </p:contentPart>
        </mc:Choice>
        <mc:Fallback xmlns="">
          <p:pic>
            <p:nvPicPr>
              <p:cNvPr id="16" name="Ink 15">
                <a:extLst>
                  <a:ext uri="{FF2B5EF4-FFF2-40B4-BE49-F238E27FC236}">
                    <a16:creationId xmlns:a16="http://schemas.microsoft.com/office/drawing/2014/main" id="{B4622550-636C-5C71-28A8-D14954262BCA}"/>
                  </a:ext>
                </a:extLst>
              </p:cNvPr>
              <p:cNvPicPr/>
              <p:nvPr/>
            </p:nvPicPr>
            <p:blipFill>
              <a:blip r:embed="rId24"/>
              <a:stretch>
                <a:fillRect/>
              </a:stretch>
            </p:blipFill>
            <p:spPr>
              <a:xfrm>
                <a:off x="4438990" y="4668773"/>
                <a:ext cx="594060" cy="1799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03F7FA63-F12D-056D-04B8-D96EF60D2E96}"/>
                  </a:ext>
                </a:extLst>
              </p14:cNvPr>
              <p14:cNvContentPartPr/>
              <p14:nvPr/>
            </p14:nvContentPartPr>
            <p14:xfrm>
              <a:off x="4977575" y="4629509"/>
              <a:ext cx="137279" cy="165448"/>
            </p14:xfrm>
          </p:contentPart>
        </mc:Choice>
        <mc:Fallback xmlns="">
          <p:pic>
            <p:nvPicPr>
              <p:cNvPr id="17" name="Ink 16">
                <a:extLst>
                  <a:ext uri="{FF2B5EF4-FFF2-40B4-BE49-F238E27FC236}">
                    <a16:creationId xmlns:a16="http://schemas.microsoft.com/office/drawing/2014/main" id="{03F7FA63-F12D-056D-04B8-D96EF60D2E96}"/>
                  </a:ext>
                </a:extLst>
              </p:cNvPr>
              <p:cNvPicPr/>
              <p:nvPr/>
            </p:nvPicPr>
            <p:blipFill>
              <a:blip r:embed="rId26"/>
              <a:stretch>
                <a:fillRect/>
              </a:stretch>
            </p:blipFill>
            <p:spPr>
              <a:xfrm>
                <a:off x="4959607" y="4611565"/>
                <a:ext cx="172857" cy="200978"/>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72C5FFDC-6982-CD68-199E-6C8A4A49DB66}"/>
                  </a:ext>
                </a:extLst>
              </p14:cNvPr>
              <p14:cNvContentPartPr/>
              <p14:nvPr/>
            </p14:nvContentPartPr>
            <p14:xfrm>
              <a:off x="4413848" y="5060031"/>
              <a:ext cx="717689" cy="187704"/>
            </p14:xfrm>
          </p:contentPart>
        </mc:Choice>
        <mc:Fallback xmlns="">
          <p:pic>
            <p:nvPicPr>
              <p:cNvPr id="18" name="Ink 17">
                <a:extLst>
                  <a:ext uri="{FF2B5EF4-FFF2-40B4-BE49-F238E27FC236}">
                    <a16:creationId xmlns:a16="http://schemas.microsoft.com/office/drawing/2014/main" id="{72C5FFDC-6982-CD68-199E-6C8A4A49DB66}"/>
                  </a:ext>
                </a:extLst>
              </p:cNvPr>
              <p:cNvPicPr/>
              <p:nvPr/>
            </p:nvPicPr>
            <p:blipFill>
              <a:blip r:embed="rId28"/>
              <a:stretch>
                <a:fillRect/>
              </a:stretch>
            </p:blipFill>
            <p:spPr>
              <a:xfrm>
                <a:off x="4396221" y="5042411"/>
                <a:ext cx="753304" cy="223303"/>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DB69D501-2DFC-C53F-395E-871FD1C7406C}"/>
                  </a:ext>
                </a:extLst>
              </p14:cNvPr>
              <p14:cNvContentPartPr/>
              <p14:nvPr/>
            </p14:nvContentPartPr>
            <p14:xfrm>
              <a:off x="4998371" y="5003320"/>
              <a:ext cx="132167" cy="179331"/>
            </p14:xfrm>
          </p:contentPart>
        </mc:Choice>
        <mc:Fallback xmlns="">
          <p:pic>
            <p:nvPicPr>
              <p:cNvPr id="19" name="Ink 18">
                <a:extLst>
                  <a:ext uri="{FF2B5EF4-FFF2-40B4-BE49-F238E27FC236}">
                    <a16:creationId xmlns:a16="http://schemas.microsoft.com/office/drawing/2014/main" id="{DB69D501-2DFC-C53F-395E-871FD1C7406C}"/>
                  </a:ext>
                </a:extLst>
              </p:cNvPr>
              <p:cNvPicPr/>
              <p:nvPr/>
            </p:nvPicPr>
            <p:blipFill>
              <a:blip r:embed="rId30"/>
              <a:stretch>
                <a:fillRect/>
              </a:stretch>
            </p:blipFill>
            <p:spPr>
              <a:xfrm>
                <a:off x="4980414" y="4985351"/>
                <a:ext cx="167723" cy="21491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08251D09-34A1-2FD4-CA44-DD2B75F82A98}"/>
                  </a:ext>
                </a:extLst>
              </p14:cNvPr>
              <p14:cNvContentPartPr/>
              <p14:nvPr/>
            </p14:nvContentPartPr>
            <p14:xfrm>
              <a:off x="4456980" y="5534100"/>
              <a:ext cx="573645" cy="116201"/>
            </p14:xfrm>
          </p:contentPart>
        </mc:Choice>
        <mc:Fallback xmlns="">
          <p:pic>
            <p:nvPicPr>
              <p:cNvPr id="20" name="Ink 19">
                <a:extLst>
                  <a:ext uri="{FF2B5EF4-FFF2-40B4-BE49-F238E27FC236}">
                    <a16:creationId xmlns:a16="http://schemas.microsoft.com/office/drawing/2014/main" id="{08251D09-34A1-2FD4-CA44-DD2B75F82A98}"/>
                  </a:ext>
                </a:extLst>
              </p:cNvPr>
              <p:cNvPicPr/>
              <p:nvPr/>
            </p:nvPicPr>
            <p:blipFill>
              <a:blip r:embed="rId32"/>
              <a:stretch>
                <a:fillRect/>
              </a:stretch>
            </p:blipFill>
            <p:spPr>
              <a:xfrm>
                <a:off x="4438986" y="5516168"/>
                <a:ext cx="609273" cy="151707"/>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28C1EC1D-E00A-BCB7-EAE1-0922DEC1869D}"/>
                  </a:ext>
                </a:extLst>
              </p14:cNvPr>
              <p14:cNvContentPartPr/>
              <p14:nvPr/>
            </p14:nvContentPartPr>
            <p14:xfrm>
              <a:off x="5033219" y="5449018"/>
              <a:ext cx="115046" cy="202365"/>
            </p14:xfrm>
          </p:contentPart>
        </mc:Choice>
        <mc:Fallback xmlns="">
          <p:pic>
            <p:nvPicPr>
              <p:cNvPr id="21" name="Ink 20">
                <a:extLst>
                  <a:ext uri="{FF2B5EF4-FFF2-40B4-BE49-F238E27FC236}">
                    <a16:creationId xmlns:a16="http://schemas.microsoft.com/office/drawing/2014/main" id="{28C1EC1D-E00A-BCB7-EAE1-0922DEC1869D}"/>
                  </a:ext>
                </a:extLst>
              </p:cNvPr>
              <p:cNvPicPr/>
              <p:nvPr/>
            </p:nvPicPr>
            <p:blipFill>
              <a:blip r:embed="rId34"/>
              <a:stretch>
                <a:fillRect/>
              </a:stretch>
            </p:blipFill>
            <p:spPr>
              <a:xfrm>
                <a:off x="5015299" y="5431046"/>
                <a:ext cx="150527" cy="23795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33C04592-9004-12CC-39E3-D98A84D2119C}"/>
                  </a:ext>
                </a:extLst>
              </p14:cNvPr>
              <p14:cNvContentPartPr/>
              <p14:nvPr/>
            </p14:nvContentPartPr>
            <p14:xfrm>
              <a:off x="4399471" y="5922627"/>
              <a:ext cx="415345" cy="58353"/>
            </p14:xfrm>
          </p:contentPart>
        </mc:Choice>
        <mc:Fallback xmlns="">
          <p:pic>
            <p:nvPicPr>
              <p:cNvPr id="22" name="Ink 21">
                <a:extLst>
                  <a:ext uri="{FF2B5EF4-FFF2-40B4-BE49-F238E27FC236}">
                    <a16:creationId xmlns:a16="http://schemas.microsoft.com/office/drawing/2014/main" id="{33C04592-9004-12CC-39E3-D98A84D2119C}"/>
                  </a:ext>
                </a:extLst>
              </p:cNvPr>
              <p:cNvPicPr/>
              <p:nvPr/>
            </p:nvPicPr>
            <p:blipFill>
              <a:blip r:embed="rId36"/>
              <a:stretch>
                <a:fillRect/>
              </a:stretch>
            </p:blipFill>
            <p:spPr>
              <a:xfrm>
                <a:off x="4381491" y="5904727"/>
                <a:ext cx="450946" cy="93794"/>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2095F695-B290-07C6-E875-ED8D0188332C}"/>
                  </a:ext>
                </a:extLst>
              </p14:cNvPr>
              <p14:cNvContentPartPr/>
              <p14:nvPr/>
            </p14:nvContentPartPr>
            <p14:xfrm>
              <a:off x="4804320" y="5850967"/>
              <a:ext cx="102166" cy="127706"/>
            </p14:xfrm>
          </p:contentPart>
        </mc:Choice>
        <mc:Fallback xmlns="">
          <p:pic>
            <p:nvPicPr>
              <p:cNvPr id="23" name="Ink 22">
                <a:extLst>
                  <a:ext uri="{FF2B5EF4-FFF2-40B4-BE49-F238E27FC236}">
                    <a16:creationId xmlns:a16="http://schemas.microsoft.com/office/drawing/2014/main" id="{2095F695-B290-07C6-E875-ED8D0188332C}"/>
                  </a:ext>
                </a:extLst>
              </p:cNvPr>
              <p:cNvPicPr/>
              <p:nvPr/>
            </p:nvPicPr>
            <p:blipFill>
              <a:blip r:embed="rId38"/>
              <a:stretch>
                <a:fillRect/>
              </a:stretch>
            </p:blipFill>
            <p:spPr>
              <a:xfrm>
                <a:off x="4786396" y="5833031"/>
                <a:ext cx="137655" cy="1632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6C911442-6998-F2BE-BF91-BBB39AD6614E}"/>
                  </a:ext>
                </a:extLst>
              </p14:cNvPr>
              <p14:cNvContentPartPr/>
              <p14:nvPr/>
            </p14:nvContentPartPr>
            <p14:xfrm>
              <a:off x="8568905" y="3536829"/>
              <a:ext cx="106596" cy="14377"/>
            </p14:xfrm>
          </p:contentPart>
        </mc:Choice>
        <mc:Fallback xmlns="">
          <p:pic>
            <p:nvPicPr>
              <p:cNvPr id="24" name="Ink 23">
                <a:extLst>
                  <a:ext uri="{FF2B5EF4-FFF2-40B4-BE49-F238E27FC236}">
                    <a16:creationId xmlns:a16="http://schemas.microsoft.com/office/drawing/2014/main" id="{6C911442-6998-F2BE-BF91-BBB39AD6614E}"/>
                  </a:ext>
                </a:extLst>
              </p:cNvPr>
              <p:cNvPicPr/>
              <p:nvPr/>
            </p:nvPicPr>
            <p:blipFill>
              <a:blip r:embed="rId40"/>
              <a:stretch>
                <a:fillRect/>
              </a:stretch>
            </p:blipFill>
            <p:spPr>
              <a:xfrm>
                <a:off x="8550960" y="3514814"/>
                <a:ext cx="142128" cy="58856"/>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440DC96E-7E88-A6AC-6BCE-DFCC85E460CE}"/>
                  </a:ext>
                </a:extLst>
              </p14:cNvPr>
              <p14:cNvContentPartPr/>
              <p14:nvPr/>
            </p14:nvContentPartPr>
            <p14:xfrm>
              <a:off x="8750871" y="3493697"/>
              <a:ext cx="100922" cy="126647"/>
            </p14:xfrm>
          </p:contentPart>
        </mc:Choice>
        <mc:Fallback xmlns="">
          <p:pic>
            <p:nvPicPr>
              <p:cNvPr id="25" name="Ink 24">
                <a:extLst>
                  <a:ext uri="{FF2B5EF4-FFF2-40B4-BE49-F238E27FC236}">
                    <a16:creationId xmlns:a16="http://schemas.microsoft.com/office/drawing/2014/main" id="{440DC96E-7E88-A6AC-6BCE-DFCC85E460CE}"/>
                  </a:ext>
                </a:extLst>
              </p:cNvPr>
              <p:cNvPicPr/>
              <p:nvPr/>
            </p:nvPicPr>
            <p:blipFill>
              <a:blip r:embed="rId42"/>
              <a:stretch>
                <a:fillRect/>
              </a:stretch>
            </p:blipFill>
            <p:spPr>
              <a:xfrm>
                <a:off x="8733273" y="3475758"/>
                <a:ext cx="136478" cy="162166"/>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1BCBC900-E858-E388-86A2-F43A55201D04}"/>
                  </a:ext>
                </a:extLst>
              </p14:cNvPr>
              <p14:cNvContentPartPr/>
              <p14:nvPr/>
            </p14:nvContentPartPr>
            <p14:xfrm>
              <a:off x="7432387" y="6037836"/>
              <a:ext cx="1222075" cy="691366"/>
            </p14:xfrm>
          </p:contentPart>
        </mc:Choice>
        <mc:Fallback xmlns="">
          <p:pic>
            <p:nvPicPr>
              <p:cNvPr id="26" name="Ink 25">
                <a:extLst>
                  <a:ext uri="{FF2B5EF4-FFF2-40B4-BE49-F238E27FC236}">
                    <a16:creationId xmlns:a16="http://schemas.microsoft.com/office/drawing/2014/main" id="{1BCBC900-E858-E388-86A2-F43A55201D04}"/>
                  </a:ext>
                </a:extLst>
              </p:cNvPr>
              <p:cNvPicPr/>
              <p:nvPr/>
            </p:nvPicPr>
            <p:blipFill>
              <a:blip r:embed="rId44"/>
              <a:stretch>
                <a:fillRect/>
              </a:stretch>
            </p:blipFill>
            <p:spPr>
              <a:xfrm>
                <a:off x="7414754" y="6019841"/>
                <a:ext cx="1257701" cy="726996"/>
              </a:xfrm>
              <a:prstGeom prst="rect">
                <a:avLst/>
              </a:prstGeom>
            </p:spPr>
          </p:pic>
        </mc:Fallback>
      </mc:AlternateContent>
    </p:spTree>
    <p:extLst>
      <p:ext uri="{BB962C8B-B14F-4D97-AF65-F5344CB8AC3E}">
        <p14:creationId xmlns:p14="http://schemas.microsoft.com/office/powerpoint/2010/main" val="3035295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80ED-30D0-72E2-9A2A-BDD99F277E35}"/>
              </a:ext>
            </a:extLst>
          </p:cNvPr>
          <p:cNvSpPr>
            <a:spLocks noGrp="1"/>
          </p:cNvSpPr>
          <p:nvPr>
            <p:ph type="ctrTitle"/>
          </p:nvPr>
        </p:nvSpPr>
        <p:spPr>
          <a:xfrm>
            <a:off x="1207167" y="848770"/>
            <a:ext cx="6571030" cy="535531"/>
          </a:xfrm>
          <a:noFill/>
        </p:spPr>
        <p:txBody>
          <a:bodyPr/>
          <a:lstStyle/>
          <a:p>
            <a:r>
              <a:rPr lang="en-GB" dirty="0">
                <a:solidFill>
                  <a:schemeClr val="tx2"/>
                </a:solidFill>
              </a:rPr>
              <a:t>NPV Decision-Making Criteria</a:t>
            </a:r>
          </a:p>
        </p:txBody>
      </p:sp>
      <p:sp>
        <p:nvSpPr>
          <p:cNvPr id="3" name="Subtitle 2">
            <a:extLst>
              <a:ext uri="{FF2B5EF4-FFF2-40B4-BE49-F238E27FC236}">
                <a16:creationId xmlns:a16="http://schemas.microsoft.com/office/drawing/2014/main" id="{9E90CB2E-F37F-C596-F6A1-5E352324FEED}"/>
              </a:ext>
            </a:extLst>
          </p:cNvPr>
          <p:cNvSpPr>
            <a:spLocks noGrp="1"/>
          </p:cNvSpPr>
          <p:nvPr>
            <p:ph type="subTitle" idx="1"/>
          </p:nvPr>
        </p:nvSpPr>
        <p:spPr>
          <a:xfrm>
            <a:off x="1251284" y="1346201"/>
            <a:ext cx="9733549" cy="6172200"/>
          </a:xfrm>
          <a:noFill/>
        </p:spPr>
        <p:txBody>
          <a:bodyPr/>
          <a:lstStyle/>
          <a:p>
            <a:endParaRPr lang="en-US" dirty="0">
              <a:solidFill>
                <a:schemeClr val="tx2"/>
              </a:solidFill>
            </a:endParaRPr>
          </a:p>
          <a:p>
            <a:r>
              <a:rPr lang="en-US" dirty="0">
                <a:solidFill>
                  <a:schemeClr val="tx2"/>
                </a:solidFill>
              </a:rPr>
              <a:t>The decision-making rule with NPV is to </a:t>
            </a:r>
            <a:r>
              <a:rPr lang="en-US" b="1" dirty="0">
                <a:solidFill>
                  <a:schemeClr val="tx2"/>
                </a:solidFill>
              </a:rPr>
              <a:t>accept projects with a positive NPV </a:t>
            </a:r>
            <a:r>
              <a:rPr lang="en-US" dirty="0">
                <a:solidFill>
                  <a:schemeClr val="tx2"/>
                </a:solidFill>
              </a:rPr>
              <a:t>or when given a choice, choose </a:t>
            </a:r>
            <a:r>
              <a:rPr lang="en-US" b="1" dirty="0">
                <a:solidFill>
                  <a:schemeClr val="tx2"/>
                </a:solidFill>
              </a:rPr>
              <a:t>those with the highest positive amount</a:t>
            </a:r>
            <a:r>
              <a:rPr lang="en-US" dirty="0">
                <a:solidFill>
                  <a:schemeClr val="tx2"/>
                </a:solidFill>
              </a:rPr>
              <a:t>. </a:t>
            </a: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endParaRPr lang="en-US" dirty="0">
              <a:solidFill>
                <a:schemeClr val="tx2"/>
              </a:solidFill>
            </a:endParaRPr>
          </a:p>
          <a:p>
            <a:r>
              <a:rPr lang="en-US" dirty="0">
                <a:solidFill>
                  <a:schemeClr val="tx2"/>
                </a:solidFill>
              </a:rPr>
              <a:t>If considering multiple projects, choose those with the highest amounts, but </a:t>
            </a:r>
            <a:r>
              <a:rPr lang="en-US" b="1" dirty="0">
                <a:solidFill>
                  <a:schemeClr val="tx2"/>
                </a:solidFill>
              </a:rPr>
              <a:t>always reject negative NPV projects</a:t>
            </a:r>
            <a:r>
              <a:rPr lang="en-US" dirty="0">
                <a:solidFill>
                  <a:schemeClr val="tx2"/>
                </a:solidFill>
              </a:rPr>
              <a:t>.</a:t>
            </a:r>
            <a:endParaRPr lang="en-GB" dirty="0">
              <a:solidFill>
                <a:schemeClr val="tx2"/>
              </a:solidFill>
            </a:endParaRPr>
          </a:p>
        </p:txBody>
      </p:sp>
      <p:pic>
        <p:nvPicPr>
          <p:cNvPr id="5" name="Picture 4">
            <a:extLst>
              <a:ext uri="{FF2B5EF4-FFF2-40B4-BE49-F238E27FC236}">
                <a16:creationId xmlns:a16="http://schemas.microsoft.com/office/drawing/2014/main" id="{DE815744-E253-BFC5-E5F1-2CD396061E22}"/>
              </a:ext>
            </a:extLst>
          </p:cNvPr>
          <p:cNvPicPr>
            <a:picLocks noChangeAspect="1"/>
          </p:cNvPicPr>
          <p:nvPr/>
        </p:nvPicPr>
        <p:blipFill>
          <a:blip r:embed="rId3"/>
          <a:stretch>
            <a:fillRect/>
          </a:stretch>
        </p:blipFill>
        <p:spPr>
          <a:xfrm>
            <a:off x="2476901" y="2609254"/>
            <a:ext cx="6509621" cy="3245446"/>
          </a:xfrm>
          <a:prstGeom prst="rect">
            <a:avLst/>
          </a:prstGeom>
        </p:spPr>
      </p:pic>
    </p:spTree>
    <p:extLst>
      <p:ext uri="{BB962C8B-B14F-4D97-AF65-F5344CB8AC3E}">
        <p14:creationId xmlns:p14="http://schemas.microsoft.com/office/powerpoint/2010/main" val="1672990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F587D5-F725-578F-18B8-48913CE7DFAC}"/>
              </a:ext>
            </a:extLst>
          </p:cNvPr>
          <p:cNvPicPr>
            <a:picLocks noChangeAspect="1"/>
          </p:cNvPicPr>
          <p:nvPr/>
        </p:nvPicPr>
        <p:blipFill>
          <a:blip r:embed="rId2"/>
          <a:stretch>
            <a:fillRect/>
          </a:stretch>
        </p:blipFill>
        <p:spPr>
          <a:xfrm>
            <a:off x="1108511" y="1386447"/>
            <a:ext cx="7850386" cy="2220353"/>
          </a:xfrm>
          <a:prstGeom prst="rect">
            <a:avLst/>
          </a:prstGeom>
        </p:spPr>
      </p:pic>
      <p:sp>
        <p:nvSpPr>
          <p:cNvPr id="6" name="Title 2">
            <a:extLst>
              <a:ext uri="{FF2B5EF4-FFF2-40B4-BE49-F238E27FC236}">
                <a16:creationId xmlns:a16="http://schemas.microsoft.com/office/drawing/2014/main" id="{3E834C9D-2B63-9E30-2354-17FC527CD738}"/>
              </a:ext>
            </a:extLst>
          </p:cNvPr>
          <p:cNvSpPr txBox="1">
            <a:spLocks/>
          </p:cNvSpPr>
          <p:nvPr/>
        </p:nvSpPr>
        <p:spPr>
          <a:xfrm>
            <a:off x="1108511" y="850916"/>
            <a:ext cx="8379390" cy="535531"/>
          </a:xfrm>
          <a:prstGeom prst="rect">
            <a:avLst/>
          </a:prstGeom>
          <a:noFill/>
          <a:ln>
            <a:noFill/>
          </a:ln>
        </p:spPr>
        <p:txBody>
          <a:bodyPr vert="horz" wrap="square" lIns="91440" tIns="45720" rIns="91440" bIns="45720" rtlCol="0" anchor="t" anchorCtr="0">
            <a:spAutoFit/>
          </a:bodyPr>
          <a:lstStyle>
            <a:lvl1pPr algn="l" defTabSz="914400" rtl="0" eaLnBrk="1" latinLnBrk="0" hangingPunct="1">
              <a:lnSpc>
                <a:spcPct val="90000"/>
              </a:lnSpc>
              <a:spcBef>
                <a:spcPct val="0"/>
              </a:spcBef>
              <a:buNone/>
              <a:defRPr sz="3200" b="1" kern="1200">
                <a:solidFill>
                  <a:schemeClr val="bg1"/>
                </a:solidFill>
                <a:latin typeface="Politica ExtraBold" panose="00000900000000000000" pitchFamily="50" charset="0"/>
                <a:ea typeface="+mj-ea"/>
                <a:cs typeface="+mj-cs"/>
              </a:defRPr>
            </a:lvl1pPr>
          </a:lstStyle>
          <a:p>
            <a:r>
              <a:rPr lang="en-GB" dirty="0">
                <a:solidFill>
                  <a:schemeClr val="tx2"/>
                </a:solidFill>
                <a:latin typeface="Montserrat" panose="00000500000000000000" pitchFamily="2" charset="0"/>
              </a:rPr>
              <a:t>Example 1: NPV Solution </a:t>
            </a:r>
          </a:p>
        </p:txBody>
      </p:sp>
      <p:sp>
        <p:nvSpPr>
          <p:cNvPr id="8" name="TextBox 7">
            <a:extLst>
              <a:ext uri="{FF2B5EF4-FFF2-40B4-BE49-F238E27FC236}">
                <a16:creationId xmlns:a16="http://schemas.microsoft.com/office/drawing/2014/main" id="{EA2FFB13-40B5-E82E-CEAD-89714034AF3F}"/>
              </a:ext>
            </a:extLst>
          </p:cNvPr>
          <p:cNvSpPr txBox="1"/>
          <p:nvPr/>
        </p:nvSpPr>
        <p:spPr>
          <a:xfrm>
            <a:off x="1014812" y="3606800"/>
            <a:ext cx="10162375" cy="2862322"/>
          </a:xfrm>
          <a:prstGeom prst="rect">
            <a:avLst/>
          </a:prstGeom>
          <a:noFill/>
        </p:spPr>
        <p:txBody>
          <a:bodyPr wrap="square">
            <a:spAutoFit/>
          </a:bodyPr>
          <a:lstStyle/>
          <a:p>
            <a:pPr marL="342900" indent="-342900">
              <a:buFont typeface="Arial" panose="020B0604020202020204" pitchFamily="34" charset="0"/>
              <a:buChar char="•"/>
            </a:pPr>
            <a:r>
              <a:rPr lang="en-GB" sz="2000" dirty="0">
                <a:solidFill>
                  <a:schemeClr val="tx2"/>
                </a:solidFill>
                <a:latin typeface="Montserrat" panose="00000500000000000000" pitchFamily="2" charset="0"/>
              </a:rPr>
              <a:t>In this case, the NPV is positive, so we should accept the project and buy the machine. </a:t>
            </a:r>
          </a:p>
          <a:p>
            <a:pPr marL="342900" indent="-342900">
              <a:buFont typeface="Arial" panose="020B0604020202020204" pitchFamily="34" charset="0"/>
              <a:buChar char="•"/>
            </a:pPr>
            <a:endParaRPr lang="en-GB" sz="2000" dirty="0">
              <a:solidFill>
                <a:schemeClr val="tx2"/>
              </a:solidFill>
              <a:latin typeface="Montserrat" panose="00000500000000000000" pitchFamily="2"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rPr>
              <a:t>The machine investment will make the business £24,190 better off, with total benefits worth £124,190 today. </a:t>
            </a:r>
          </a:p>
          <a:p>
            <a:pPr marL="342900" indent="-342900">
              <a:buFont typeface="Arial" panose="020B0604020202020204" pitchFamily="34" charset="0"/>
              <a:buChar char="•"/>
            </a:pPr>
            <a:endParaRPr lang="en-GB" sz="2000" dirty="0">
              <a:solidFill>
                <a:schemeClr val="tx2"/>
              </a:solidFill>
              <a:latin typeface="Montserrat" panose="00000500000000000000" pitchFamily="2" charset="0"/>
            </a:endParaRPr>
          </a:p>
          <a:p>
            <a:pPr marL="342900" indent="-342900">
              <a:buFont typeface="Arial" panose="020B0604020202020204" pitchFamily="34" charset="0"/>
              <a:buChar char="•"/>
            </a:pPr>
            <a:r>
              <a:rPr lang="en-GB" sz="2000" dirty="0">
                <a:solidFill>
                  <a:schemeClr val="tx2"/>
                </a:solidFill>
                <a:latin typeface="Montserrat" panose="00000500000000000000" pitchFamily="2" charset="0"/>
              </a:rPr>
              <a:t>Since the investment costs £100,000, the investment should be made. If the present value of the benefits were less than £100,000, the investment should be rejected.</a:t>
            </a:r>
          </a:p>
        </p:txBody>
      </p:sp>
    </p:spTree>
    <p:extLst>
      <p:ext uri="{BB962C8B-B14F-4D97-AF65-F5344CB8AC3E}">
        <p14:creationId xmlns:p14="http://schemas.microsoft.com/office/powerpoint/2010/main" val="2533358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CEB723B-6B50-5F04-5516-001195D7BA45}"/>
              </a:ext>
            </a:extLst>
          </p:cNvPr>
          <p:cNvPicPr>
            <a:picLocks noChangeAspect="1"/>
          </p:cNvPicPr>
          <p:nvPr/>
        </p:nvPicPr>
        <p:blipFill>
          <a:blip r:embed="rId2"/>
          <a:stretch>
            <a:fillRect/>
          </a:stretch>
        </p:blipFill>
        <p:spPr>
          <a:xfrm>
            <a:off x="70596" y="580627"/>
            <a:ext cx="12050807" cy="5696745"/>
          </a:xfrm>
          <a:prstGeom prst="rect">
            <a:avLst/>
          </a:prstGeom>
        </p:spPr>
      </p:pic>
    </p:spTree>
    <p:extLst>
      <p:ext uri="{BB962C8B-B14F-4D97-AF65-F5344CB8AC3E}">
        <p14:creationId xmlns:p14="http://schemas.microsoft.com/office/powerpoint/2010/main" val="241815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4A55A-D92C-47BD-2E97-C6A36683B4E5}"/>
              </a:ext>
            </a:extLst>
          </p:cNvPr>
          <p:cNvSpPr>
            <a:spLocks noGrp="1"/>
          </p:cNvSpPr>
          <p:nvPr>
            <p:ph type="ctrTitle"/>
          </p:nvPr>
        </p:nvSpPr>
        <p:spPr>
          <a:xfrm>
            <a:off x="2445000" y="707584"/>
            <a:ext cx="7301999" cy="535531"/>
          </a:xfrm>
        </p:spPr>
        <p:txBody>
          <a:bodyPr/>
          <a:lstStyle/>
          <a:p>
            <a:r>
              <a:rPr lang="en-GB" b="1" dirty="0">
                <a:solidFill>
                  <a:srgbClr val="002B4F"/>
                </a:solidFill>
                <a:latin typeface="Montserrat" panose="00000500000000000000" pitchFamily="2" charset="0"/>
              </a:rPr>
              <a:t>Class Activity: Net Present Value </a:t>
            </a:r>
          </a:p>
        </p:txBody>
      </p:sp>
      <p:pic>
        <p:nvPicPr>
          <p:cNvPr id="5" name="Graphic 4" descr="Closed book with solid fill">
            <a:extLst>
              <a:ext uri="{FF2B5EF4-FFF2-40B4-BE49-F238E27FC236}">
                <a16:creationId xmlns:a16="http://schemas.microsoft.com/office/drawing/2014/main" id="{73704216-FE2F-5FA9-396E-C284B81842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09959" y="1878858"/>
            <a:ext cx="914400" cy="914400"/>
          </a:xfrm>
          <a:prstGeom prst="rect">
            <a:avLst/>
          </a:prstGeom>
        </p:spPr>
      </p:pic>
      <p:sp>
        <p:nvSpPr>
          <p:cNvPr id="7" name="Subtitle 2">
            <a:extLst>
              <a:ext uri="{FF2B5EF4-FFF2-40B4-BE49-F238E27FC236}">
                <a16:creationId xmlns:a16="http://schemas.microsoft.com/office/drawing/2014/main" id="{FCE30541-A4D4-C8EF-4A0A-D52048BC2A40}"/>
              </a:ext>
            </a:extLst>
          </p:cNvPr>
          <p:cNvSpPr txBox="1">
            <a:spLocks/>
          </p:cNvSpPr>
          <p:nvPr/>
        </p:nvSpPr>
        <p:spPr>
          <a:xfrm>
            <a:off x="3942079" y="3429001"/>
            <a:ext cx="4307840" cy="1617740"/>
          </a:xfrm>
          <a:prstGeom prst="rect">
            <a:avLst/>
          </a:prstGeom>
        </p:spPr>
        <p:txBody>
          <a:bodyPr/>
          <a:lstStyle>
            <a:lvl1pPr marL="0" indent="0" algn="l" defTabSz="914400" rtl="0" eaLnBrk="1" latinLnBrk="0" hangingPunct="1">
              <a:lnSpc>
                <a:spcPct val="90000"/>
              </a:lnSpc>
              <a:spcBef>
                <a:spcPts val="1000"/>
              </a:spcBef>
              <a:buSzPct val="120000"/>
              <a:buFontTx/>
              <a:buNone/>
              <a:defRPr lang="en-GB" sz="2000" kern="1200" dirty="0">
                <a:solidFill>
                  <a:schemeClr val="accent2"/>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GB" dirty="0">
                <a:solidFill>
                  <a:srgbClr val="002B4F"/>
                </a:solidFill>
                <a:latin typeface="Montserrat" panose="00000500000000000000" pitchFamily="2" charset="0"/>
              </a:rPr>
              <a:t>Refer to activity booklet! </a:t>
            </a:r>
          </a:p>
          <a:p>
            <a:pPr algn="ctr"/>
            <a:r>
              <a:rPr lang="en-GB" dirty="0">
                <a:solidFill>
                  <a:srgbClr val="002B4F"/>
                </a:solidFill>
                <a:latin typeface="Montserrat" panose="00000500000000000000" pitchFamily="2" charset="0"/>
              </a:rPr>
              <a:t>Must complete  Practice Question 1 in class </a:t>
            </a:r>
          </a:p>
          <a:p>
            <a:pPr algn="ctr"/>
            <a:r>
              <a:rPr lang="en-GB" dirty="0">
                <a:solidFill>
                  <a:srgbClr val="002B4F"/>
                </a:solidFill>
                <a:latin typeface="Montserrat" panose="00000500000000000000" pitchFamily="2" charset="0"/>
              </a:rPr>
              <a:t>Practice Question 2 and 3 (Homework</a:t>
            </a:r>
          </a:p>
        </p:txBody>
      </p:sp>
    </p:spTree>
    <p:extLst>
      <p:ext uri="{BB962C8B-B14F-4D97-AF65-F5344CB8AC3E}">
        <p14:creationId xmlns:p14="http://schemas.microsoft.com/office/powerpoint/2010/main" val="1761993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6D7BB25A-02A2-40D0-BFED-BFDA7AB9DA78}"/>
              </a:ext>
            </a:extLst>
          </p:cNvPr>
          <p:cNvSpPr>
            <a:spLocks noGrp="1" noChangeArrowheads="1"/>
          </p:cNvSpPr>
          <p:nvPr>
            <p:ph type="title"/>
          </p:nvPr>
        </p:nvSpPr>
        <p:spPr/>
        <p:txBody>
          <a:bodyPr/>
          <a:lstStyle/>
          <a:p>
            <a:r>
              <a:rPr lang="en-GB" altLang="en-US" dirty="0">
                <a:latin typeface="Verdana" panose="020B0604030504040204" pitchFamily="34" charset="0"/>
              </a:rPr>
              <a:t>Net Present Value</a:t>
            </a:r>
          </a:p>
        </p:txBody>
      </p:sp>
      <p:sp>
        <p:nvSpPr>
          <p:cNvPr id="69635" name="Rectangle 3">
            <a:extLst>
              <a:ext uri="{FF2B5EF4-FFF2-40B4-BE49-F238E27FC236}">
                <a16:creationId xmlns:a16="http://schemas.microsoft.com/office/drawing/2014/main" id="{A2241805-5B65-452C-8706-867BD3459FAF}"/>
              </a:ext>
            </a:extLst>
          </p:cNvPr>
          <p:cNvSpPr>
            <a:spLocks noGrp="1" noChangeArrowheads="1"/>
          </p:cNvSpPr>
          <p:nvPr>
            <p:ph type="body" idx="1"/>
          </p:nvPr>
        </p:nvSpPr>
        <p:spPr>
          <a:xfrm>
            <a:off x="515566" y="1524000"/>
            <a:ext cx="11488365" cy="3952672"/>
          </a:xfrm>
        </p:spPr>
        <p:txBody>
          <a:bodyPr>
            <a:normAutofit lnSpcReduction="10000"/>
          </a:bodyPr>
          <a:lstStyle/>
          <a:p>
            <a:r>
              <a:rPr lang="en-GB" altLang="en-US" dirty="0">
                <a:latin typeface="Verdana" panose="020B0604030504040204" pitchFamily="34" charset="0"/>
              </a:rPr>
              <a:t>Any project with a NPV &gt; 0 is worth doing, but that doesn't mean it will be done – there may be better projects</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We need to consider the amount required for investment as well</a:t>
            </a:r>
          </a:p>
          <a:p>
            <a:pPr lvl="1"/>
            <a:r>
              <a:rPr lang="en-GB" altLang="en-US" dirty="0">
                <a:latin typeface="Verdana" panose="020B0604030504040204" pitchFamily="34" charset="0"/>
              </a:rPr>
              <a:t>We may express the NPV as a percentage of the capital invested.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barn(inVertical)">
                                      <p:cBhvr>
                                        <p:cTn id="7" dur="500"/>
                                        <p:tgtEl>
                                          <p:spTgt spid="6963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barn(inVertical)">
                                      <p:cBhvr>
                                        <p:cTn id="12" dur="500"/>
                                        <p:tgtEl>
                                          <p:spTgt spid="696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barn(inVertical)">
                                      <p:cBhvr>
                                        <p:cTn id="17" dur="500"/>
                                        <p:tgtEl>
                                          <p:spTgt spid="69635">
                                            <p:txEl>
                                              <p:pRg st="2" end="2"/>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69635">
                                            <p:txEl>
                                              <p:pRg st="3" end="3"/>
                                            </p:txEl>
                                          </p:spTgt>
                                        </p:tgtEl>
                                        <p:attrNameLst>
                                          <p:attrName>style.visibility</p:attrName>
                                        </p:attrNameLst>
                                      </p:cBhvr>
                                      <p:to>
                                        <p:strVal val="visible"/>
                                      </p:to>
                                    </p:set>
                                    <p:animEffect transition="in" filter="barn(inVertical)">
                                      <p:cBhvr>
                                        <p:cTn id="20" dur="500"/>
                                        <p:tgtEl>
                                          <p:spTgt spid="696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9">
            <a:extLst>
              <a:ext uri="{FF2B5EF4-FFF2-40B4-BE49-F238E27FC236}">
                <a16:creationId xmlns:a16="http://schemas.microsoft.com/office/drawing/2014/main" id="{1CB5EE44-09FB-43DE-A289-95EFCA9B5CB1}"/>
              </a:ext>
            </a:extLst>
          </p:cNvPr>
          <p:cNvSpPr>
            <a:spLocks noChangeArrowheads="1"/>
          </p:cNvSpPr>
          <p:nvPr/>
        </p:nvSpPr>
        <p:spPr bwMode="auto">
          <a:xfrm>
            <a:off x="2674938" y="247650"/>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4400" dirty="0">
                <a:solidFill>
                  <a:srgbClr val="00279F"/>
                </a:solidFill>
                <a:latin typeface="Arial" panose="020B0604020202020204" pitchFamily="34" charset="0"/>
              </a:rPr>
              <a:t>Profitability Index</a:t>
            </a:r>
            <a:endParaRPr lang="en-US" altLang="en-US" sz="4400" dirty="0">
              <a:solidFill>
                <a:srgbClr val="00279F"/>
              </a:solidFill>
              <a:latin typeface="Arial" panose="020B0604020202020204" pitchFamily="34" charset="0"/>
            </a:endParaRPr>
          </a:p>
        </p:txBody>
      </p:sp>
      <mc:AlternateContent xmlns:mc="http://schemas.openxmlformats.org/markup-compatibility/2006" xmlns:a14="http://schemas.microsoft.com/office/drawing/2010/main">
        <mc:Choice Requires="a14">
          <p:sp>
            <p:nvSpPr>
              <p:cNvPr id="71683" name="Rectangle 10">
                <a:extLst>
                  <a:ext uri="{FF2B5EF4-FFF2-40B4-BE49-F238E27FC236}">
                    <a16:creationId xmlns:a16="http://schemas.microsoft.com/office/drawing/2014/main" id="{17D0A825-41E0-42DD-BBEB-1BDF822D500E}"/>
                  </a:ext>
                </a:extLst>
              </p:cNvPr>
              <p:cNvSpPr>
                <a:spLocks noChangeArrowheads="1"/>
              </p:cNvSpPr>
              <p:nvPr/>
            </p:nvSpPr>
            <p:spPr bwMode="auto">
              <a:xfrm>
                <a:off x="264267" y="823608"/>
                <a:ext cx="11185187" cy="449742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a:lstStyle>
                <a:lvl1pPr marL="342900" indent="-342900">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r>
                  <a:rPr lang="en-GB" altLang="en-US" dirty="0">
                    <a:latin typeface="Arial" panose="020B0604020202020204" pitchFamily="34" charset="0"/>
                  </a:rPr>
                  <a:t>Allows a comparison of the costs and benefits of different projects to be assessed and thus allow decision making to be carried out</a:t>
                </a:r>
              </a:p>
              <a:p>
                <a:pPr>
                  <a:buFontTx/>
                  <a:buNone/>
                </a:pPr>
                <a:r>
                  <a:rPr lang="en-GB" altLang="en-US" dirty="0">
                    <a:solidFill>
                      <a:srgbClr val="003366"/>
                    </a:solidFill>
                    <a:latin typeface="Arial" panose="020B0604020202020204" pitchFamily="34" charset="0"/>
                  </a:rPr>
                  <a:t>                            </a:t>
                </a:r>
                <a:r>
                  <a:rPr lang="en-GB" altLang="en-US" sz="2400" b="1" dirty="0">
                    <a:solidFill>
                      <a:srgbClr val="003366"/>
                    </a:solidFill>
                    <a:latin typeface="Arial" panose="020B0604020202020204" pitchFamily="34" charset="0"/>
                  </a:rPr>
                  <a:t>Net Present Value</a:t>
                </a:r>
              </a:p>
              <a:p>
                <a:pPr>
                  <a:buFontTx/>
                  <a:buNone/>
                </a:pPr>
                <a:r>
                  <a:rPr lang="en-GB" altLang="en-US" sz="2400" b="1" dirty="0">
                    <a:solidFill>
                      <a:srgbClr val="003366"/>
                    </a:solidFill>
                    <a:latin typeface="Arial" panose="020B0604020202020204" pitchFamily="34" charset="0"/>
                  </a:rPr>
                  <a:t>Profitability Index = -------------------------------     </a:t>
                </a:r>
              </a:p>
              <a:p>
                <a:pPr>
                  <a:buFontTx/>
                  <a:buNone/>
                </a:pPr>
                <a:r>
                  <a:rPr lang="en-GB" altLang="en-US" sz="2400" b="1" dirty="0">
                    <a:solidFill>
                      <a:srgbClr val="003366"/>
                    </a:solidFill>
                    <a:latin typeface="Arial" panose="020B0604020202020204" pitchFamily="34" charset="0"/>
                  </a:rPr>
                  <a:t>                                      Initial Capital Cost</a:t>
                </a:r>
              </a:p>
              <a:p>
                <a:pPr>
                  <a:buFontTx/>
                  <a:buNone/>
                </a:pPr>
                <a14:m>
                  <m:oMathPara xmlns:m="http://schemas.openxmlformats.org/officeDocument/2006/math">
                    <m:oMath>
                      <m:f>
                        <m:fPr>
                          <m:ctrlPr>
                            <a:rPr lang="en-GB" altLang="en-US" sz="2400" b="1" i="1" smtClean="0">
                              <a:solidFill>
                                <a:srgbClr val="003366"/>
                              </a:solidFill>
                              <a:latin typeface="Cambria Math" panose="02040503050406030204" pitchFamily="18" charset="0"/>
                            </a:rPr>
                          </m:ctrlPr>
                        </m:fPr>
                        <m:num>
                          <m:r>
                            <a:rPr lang="en-GB" altLang="en-US" sz="2400" b="1" i="1" smtClean="0">
                              <a:solidFill>
                                <a:srgbClr val="003366"/>
                              </a:solidFill>
                              <a:latin typeface="Cambria Math" panose="02040503050406030204" pitchFamily="18" charset="0"/>
                            </a:rPr>
                            <m:t>𝟓𝟒𝟐𝟑𝟑</m:t>
                          </m:r>
                        </m:num>
                        <m:den>
                          <m:r>
                            <a:rPr lang="en-GB" altLang="en-US" sz="2400" b="1" i="1" smtClean="0">
                              <a:solidFill>
                                <a:srgbClr val="003366"/>
                              </a:solidFill>
                              <a:latin typeface="Cambria Math" panose="02040503050406030204" pitchFamily="18" charset="0"/>
                            </a:rPr>
                            <m:t>𝟕𝟎𝟎𝟎𝟎𝟎</m:t>
                          </m:r>
                        </m:den>
                      </m:f>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𝟎</m:t>
                      </m:r>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𝟎𝟕𝟕𝟒</m:t>
                      </m:r>
                      <m:r>
                        <a:rPr lang="en-GB" altLang="en-US" sz="2400" b="1" i="1" smtClean="0">
                          <a:solidFill>
                            <a:srgbClr val="003366"/>
                          </a:solidFill>
                          <a:latin typeface="Cambria Math" panose="02040503050406030204" pitchFamily="18" charset="0"/>
                        </a:rPr>
                        <m:t>    </m:t>
                      </m:r>
                      <m:r>
                        <a:rPr lang="en-GB" altLang="en-US" sz="2400" b="1" i="1" smtClean="0">
                          <a:solidFill>
                            <a:srgbClr val="003366"/>
                          </a:solidFill>
                          <a:latin typeface="Cambria Math" panose="02040503050406030204" pitchFamily="18" charset="0"/>
                        </a:rPr>
                        <m:t>𝑶𝑹</m:t>
                      </m:r>
                      <m:r>
                        <a:rPr lang="en-GB" altLang="en-US" sz="2400" b="1" i="1" smtClean="0">
                          <a:solidFill>
                            <a:srgbClr val="003366"/>
                          </a:solidFill>
                          <a:latin typeface="Cambria Math" panose="02040503050406030204" pitchFamily="18" charset="0"/>
                        </a:rPr>
                        <m:t>  </m:t>
                      </m:r>
                      <m:r>
                        <a:rPr lang="en-GB" altLang="en-US" sz="2400" b="1" i="1" smtClean="0">
                          <a:solidFill>
                            <a:srgbClr val="003366"/>
                          </a:solidFill>
                          <a:latin typeface="Cambria Math" panose="02040503050406030204" pitchFamily="18" charset="0"/>
                        </a:rPr>
                        <m:t>𝟕</m:t>
                      </m:r>
                      <m:r>
                        <a:rPr lang="en-GB" altLang="en-US" sz="2400" b="1" i="1" smtClean="0">
                          <a:solidFill>
                            <a:srgbClr val="003366"/>
                          </a:solidFill>
                          <a:latin typeface="Cambria Math" panose="02040503050406030204" pitchFamily="18" charset="0"/>
                        </a:rPr>
                        <m:t>.</m:t>
                      </m:r>
                      <m:r>
                        <a:rPr lang="en-GB" altLang="en-US" sz="2400" b="1" i="1" smtClean="0">
                          <a:solidFill>
                            <a:srgbClr val="003366"/>
                          </a:solidFill>
                          <a:latin typeface="Cambria Math" panose="02040503050406030204" pitchFamily="18" charset="0"/>
                        </a:rPr>
                        <m:t>𝟕𝟒</m:t>
                      </m:r>
                      <m:r>
                        <a:rPr lang="en-GB" altLang="en-US" sz="2400" b="1" i="1" smtClean="0">
                          <a:solidFill>
                            <a:srgbClr val="003366"/>
                          </a:solidFill>
                          <a:latin typeface="Cambria Math" panose="02040503050406030204" pitchFamily="18" charset="0"/>
                        </a:rPr>
                        <m:t>%</m:t>
                      </m:r>
                    </m:oMath>
                  </m:oMathPara>
                </a14:m>
                <a:endParaRPr lang="en-GB" altLang="en-US" sz="2400" b="1" dirty="0">
                  <a:solidFill>
                    <a:srgbClr val="003366"/>
                  </a:solidFill>
                  <a:latin typeface="Arial" panose="020B0604020202020204" pitchFamily="34" charset="0"/>
                </a:endParaRPr>
              </a:p>
            </p:txBody>
          </p:sp>
        </mc:Choice>
        <mc:Fallback xmlns="">
          <p:sp>
            <p:nvSpPr>
              <p:cNvPr id="71683" name="Rectangle 10">
                <a:extLst>
                  <a:ext uri="{FF2B5EF4-FFF2-40B4-BE49-F238E27FC236}">
                    <a16:creationId xmlns:a16="http://schemas.microsoft.com/office/drawing/2014/main" id="{17D0A825-41E0-42DD-BBEB-1BDF822D500E}"/>
                  </a:ext>
                </a:extLst>
              </p:cNvPr>
              <p:cNvSpPr>
                <a:spLocks noRot="1" noChangeAspect="1" noMove="1" noResize="1" noEditPoints="1" noAdjustHandles="1" noChangeArrowheads="1" noChangeShapeType="1" noTextEdit="1"/>
              </p:cNvSpPr>
              <p:nvPr/>
            </p:nvSpPr>
            <p:spPr bwMode="auto">
              <a:xfrm>
                <a:off x="264267" y="823608"/>
                <a:ext cx="11185187" cy="4497421"/>
              </a:xfrm>
              <a:prstGeom prst="rect">
                <a:avLst/>
              </a:prstGeom>
              <a:blipFill>
                <a:blip r:embed="rId3"/>
                <a:stretch>
                  <a:fillRect l="-1253" t="-1762" r="-4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barn(inVertical)">
                                      <p:cBhvr>
                                        <p:cTn id="7" dur="500"/>
                                        <p:tgtEl>
                                          <p:spTgt spid="7168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1683"/>
                                        </p:tgtEl>
                                        <p:attrNameLst>
                                          <p:attrName>style.visibility</p:attrName>
                                        </p:attrNameLst>
                                      </p:cBhvr>
                                      <p:to>
                                        <p:strVal val="visible"/>
                                      </p:to>
                                    </p:set>
                                    <p:animEffect transition="in" filter="barn(inVertical)">
                                      <p:cBhvr>
                                        <p:cTn id="12" dur="5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6B035C-50E7-4F5C-9D68-CD147FE4F178}"/>
              </a:ext>
            </a:extLst>
          </p:cNvPr>
          <p:cNvSpPr>
            <a:spLocks noGrp="1" noChangeArrowheads="1"/>
          </p:cNvSpPr>
          <p:nvPr>
            <p:ph type="title"/>
          </p:nvPr>
        </p:nvSpPr>
        <p:spPr>
          <a:xfrm>
            <a:off x="609600" y="158395"/>
            <a:ext cx="10972800" cy="902409"/>
          </a:xfrm>
        </p:spPr>
        <p:txBody>
          <a:bodyPr/>
          <a:lstStyle/>
          <a:p>
            <a:r>
              <a:rPr lang="en-GB" altLang="en-US" dirty="0">
                <a:latin typeface="Verdana" panose="020B0604030504040204" pitchFamily="34" charset="0"/>
              </a:rPr>
              <a:t>Return on Investment</a:t>
            </a:r>
          </a:p>
        </p:txBody>
      </p:sp>
      <p:sp>
        <p:nvSpPr>
          <p:cNvPr id="43011" name="Rectangle 3">
            <a:extLst>
              <a:ext uri="{FF2B5EF4-FFF2-40B4-BE49-F238E27FC236}">
                <a16:creationId xmlns:a16="http://schemas.microsoft.com/office/drawing/2014/main" id="{FFBC0BB0-E0B2-44D4-97C0-FD9A3319C7D9}"/>
              </a:ext>
            </a:extLst>
          </p:cNvPr>
          <p:cNvSpPr>
            <a:spLocks noGrp="1" noChangeArrowheads="1"/>
          </p:cNvSpPr>
          <p:nvPr>
            <p:ph type="body" idx="1"/>
          </p:nvPr>
        </p:nvSpPr>
        <p:spPr>
          <a:xfrm>
            <a:off x="282102" y="1067288"/>
            <a:ext cx="11819885" cy="4724400"/>
          </a:xfrm>
        </p:spPr>
        <p:txBody>
          <a:bodyPr/>
          <a:lstStyle/>
          <a:p>
            <a:r>
              <a:rPr lang="en-GB" altLang="en-US" dirty="0">
                <a:latin typeface="Verdana" panose="020B0604030504040204" pitchFamily="34" charset="0"/>
              </a:rPr>
              <a:t>There are several techniques all covered by the ROI umbrella</a:t>
            </a:r>
          </a:p>
          <a:p>
            <a:pPr lvl="1"/>
            <a:r>
              <a:rPr lang="en-GB" altLang="en-US" dirty="0">
                <a:latin typeface="Verdana" panose="020B0604030504040204" pitchFamily="34" charset="0"/>
              </a:rPr>
              <a:t>Cash Flow Techniques</a:t>
            </a:r>
          </a:p>
          <a:p>
            <a:pPr lvl="2"/>
            <a:r>
              <a:rPr lang="en-GB" altLang="en-US" dirty="0">
                <a:latin typeface="Verdana" panose="020B0604030504040204" pitchFamily="34" charset="0"/>
              </a:rPr>
              <a:t>Return on Capital employed</a:t>
            </a:r>
          </a:p>
          <a:p>
            <a:pPr lvl="2"/>
            <a:r>
              <a:rPr lang="en-GB" altLang="en-US" dirty="0">
                <a:latin typeface="Verdana" panose="020B0604030504040204" pitchFamily="34" charset="0"/>
              </a:rPr>
              <a:t>Return on Initial Investment</a:t>
            </a:r>
          </a:p>
          <a:p>
            <a:pPr lvl="2"/>
            <a:r>
              <a:rPr lang="en-GB" altLang="en-US" dirty="0">
                <a:latin typeface="Verdana" panose="020B0604030504040204" pitchFamily="34" charset="0"/>
              </a:rPr>
              <a:t>Return on Investment</a:t>
            </a:r>
          </a:p>
          <a:p>
            <a:pPr lvl="2"/>
            <a:r>
              <a:rPr lang="en-GB" altLang="en-US" dirty="0">
                <a:latin typeface="Verdana" panose="020B0604030504040204" pitchFamily="34" charset="0"/>
              </a:rPr>
              <a:t>Accounting Rate of Return</a:t>
            </a:r>
          </a:p>
          <a:p>
            <a:pPr lvl="2"/>
            <a:r>
              <a:rPr lang="en-GB" altLang="en-US" dirty="0">
                <a:latin typeface="Verdana" panose="020B0604030504040204" pitchFamily="34" charset="0"/>
              </a:rPr>
              <a:t>Internal Rate of Return</a:t>
            </a:r>
          </a:p>
        </p:txBody>
      </p:sp>
    </p:spTree>
    <p:extLst>
      <p:ext uri="{BB962C8B-B14F-4D97-AF65-F5344CB8AC3E}">
        <p14:creationId xmlns:p14="http://schemas.microsoft.com/office/powerpoint/2010/main" val="225465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Effect transition="in" filter="fade">
                                      <p:cBhvr>
                                        <p:cTn id="14" dur="1000"/>
                                        <p:tgtEl>
                                          <p:spTgt spid="43011">
                                            <p:txEl>
                                              <p:pRg st="0" end="0"/>
                                            </p:txEl>
                                          </p:spTgt>
                                        </p:tgtEl>
                                      </p:cBhvr>
                                    </p:animEffect>
                                    <p:anim calcmode="lin" valueType="num">
                                      <p:cBhvr>
                                        <p:cTn id="15" dur="10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3011">
                                            <p:txEl>
                                              <p:pRg st="1" end="1"/>
                                            </p:txEl>
                                          </p:spTgt>
                                        </p:tgtEl>
                                        <p:attrNameLst>
                                          <p:attrName>style.visibility</p:attrName>
                                        </p:attrNameLst>
                                      </p:cBhvr>
                                      <p:to>
                                        <p:strVal val="visible"/>
                                      </p:to>
                                    </p:set>
                                    <p:animEffect transition="in" filter="fade">
                                      <p:cBhvr>
                                        <p:cTn id="19" dur="1000"/>
                                        <p:tgtEl>
                                          <p:spTgt spid="43011">
                                            <p:txEl>
                                              <p:pRg st="1" end="1"/>
                                            </p:txEl>
                                          </p:spTgt>
                                        </p:tgtEl>
                                      </p:cBhvr>
                                    </p:animEffect>
                                    <p:anim calcmode="lin" valueType="num">
                                      <p:cBhvr>
                                        <p:cTn id="20" dur="10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3011">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3011">
                                            <p:txEl>
                                              <p:pRg st="2" end="2"/>
                                            </p:txEl>
                                          </p:spTgt>
                                        </p:tgtEl>
                                        <p:attrNameLst>
                                          <p:attrName>style.visibility</p:attrName>
                                        </p:attrNameLst>
                                      </p:cBhvr>
                                      <p:to>
                                        <p:strVal val="visible"/>
                                      </p:to>
                                    </p:set>
                                    <p:animEffect transition="in" filter="fade">
                                      <p:cBhvr>
                                        <p:cTn id="24" dur="1000"/>
                                        <p:tgtEl>
                                          <p:spTgt spid="43011">
                                            <p:txEl>
                                              <p:pRg st="2" end="2"/>
                                            </p:txEl>
                                          </p:spTgt>
                                        </p:tgtEl>
                                      </p:cBhvr>
                                    </p:animEffect>
                                    <p:anim calcmode="lin" valueType="num">
                                      <p:cBhvr>
                                        <p:cTn id="25"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3011">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3011">
                                            <p:txEl>
                                              <p:pRg st="3" end="3"/>
                                            </p:txEl>
                                          </p:spTgt>
                                        </p:tgtEl>
                                        <p:attrNameLst>
                                          <p:attrName>style.visibility</p:attrName>
                                        </p:attrNameLst>
                                      </p:cBhvr>
                                      <p:to>
                                        <p:strVal val="visible"/>
                                      </p:to>
                                    </p:set>
                                    <p:animEffect transition="in" filter="fade">
                                      <p:cBhvr>
                                        <p:cTn id="29" dur="1000"/>
                                        <p:tgtEl>
                                          <p:spTgt spid="43011">
                                            <p:txEl>
                                              <p:pRg st="3" end="3"/>
                                            </p:txEl>
                                          </p:spTgt>
                                        </p:tgtEl>
                                      </p:cBhvr>
                                    </p:animEffect>
                                    <p:anim calcmode="lin" valueType="num">
                                      <p:cBhvr>
                                        <p:cTn id="30"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3011">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3011">
                                            <p:txEl>
                                              <p:pRg st="4" end="4"/>
                                            </p:txEl>
                                          </p:spTgt>
                                        </p:tgtEl>
                                        <p:attrNameLst>
                                          <p:attrName>style.visibility</p:attrName>
                                        </p:attrNameLst>
                                      </p:cBhvr>
                                      <p:to>
                                        <p:strVal val="visible"/>
                                      </p:to>
                                    </p:set>
                                    <p:animEffect transition="in" filter="fade">
                                      <p:cBhvr>
                                        <p:cTn id="34" dur="1000"/>
                                        <p:tgtEl>
                                          <p:spTgt spid="43011">
                                            <p:txEl>
                                              <p:pRg st="4" end="4"/>
                                            </p:txEl>
                                          </p:spTgt>
                                        </p:tgtEl>
                                      </p:cBhvr>
                                    </p:animEffect>
                                    <p:anim calcmode="lin" valueType="num">
                                      <p:cBhvr>
                                        <p:cTn id="35"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3011">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3011">
                                            <p:txEl>
                                              <p:pRg st="5" end="5"/>
                                            </p:txEl>
                                          </p:spTgt>
                                        </p:tgtEl>
                                        <p:attrNameLst>
                                          <p:attrName>style.visibility</p:attrName>
                                        </p:attrNameLst>
                                      </p:cBhvr>
                                      <p:to>
                                        <p:strVal val="visible"/>
                                      </p:to>
                                    </p:set>
                                    <p:animEffect transition="in" filter="fade">
                                      <p:cBhvr>
                                        <p:cTn id="39" dur="1000"/>
                                        <p:tgtEl>
                                          <p:spTgt spid="43011">
                                            <p:txEl>
                                              <p:pRg st="5" end="5"/>
                                            </p:txEl>
                                          </p:spTgt>
                                        </p:tgtEl>
                                      </p:cBhvr>
                                    </p:animEffect>
                                    <p:anim calcmode="lin" valueType="num">
                                      <p:cBhvr>
                                        <p:cTn id="40"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3011">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43011">
                                            <p:txEl>
                                              <p:pRg st="6" end="6"/>
                                            </p:txEl>
                                          </p:spTgt>
                                        </p:tgtEl>
                                        <p:attrNameLst>
                                          <p:attrName>style.visibility</p:attrName>
                                        </p:attrNameLst>
                                      </p:cBhvr>
                                      <p:to>
                                        <p:strVal val="visible"/>
                                      </p:to>
                                    </p:set>
                                    <p:animEffect transition="in" filter="fade">
                                      <p:cBhvr>
                                        <p:cTn id="44" dur="1000"/>
                                        <p:tgtEl>
                                          <p:spTgt spid="43011">
                                            <p:txEl>
                                              <p:pRg st="6" end="6"/>
                                            </p:txEl>
                                          </p:spTgt>
                                        </p:tgtEl>
                                      </p:cBhvr>
                                    </p:animEffect>
                                    <p:anim calcmode="lin" valueType="num">
                                      <p:cBhvr>
                                        <p:cTn id="45"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9CB5BFF3-037F-4EB8-AE5E-6B5C89564317}"/>
              </a:ext>
            </a:extLst>
          </p:cNvPr>
          <p:cNvSpPr>
            <a:spLocks noGrp="1" noChangeArrowheads="1"/>
          </p:cNvSpPr>
          <p:nvPr>
            <p:ph type="title"/>
          </p:nvPr>
        </p:nvSpPr>
        <p:spPr/>
        <p:txBody>
          <a:bodyPr/>
          <a:lstStyle/>
          <a:p>
            <a:r>
              <a:rPr lang="en-GB" altLang="en-US" dirty="0">
                <a:latin typeface="Verdana" panose="020B0604030504040204" pitchFamily="34" charset="0"/>
              </a:rPr>
              <a:t>Return on Investment</a:t>
            </a:r>
          </a:p>
        </p:txBody>
      </p:sp>
      <p:sp>
        <p:nvSpPr>
          <p:cNvPr id="45059" name="Rectangle 3">
            <a:extLst>
              <a:ext uri="{FF2B5EF4-FFF2-40B4-BE49-F238E27FC236}">
                <a16:creationId xmlns:a16="http://schemas.microsoft.com/office/drawing/2014/main" id="{08FEDB9E-E46B-4875-9A30-6A54568A1645}"/>
              </a:ext>
            </a:extLst>
          </p:cNvPr>
          <p:cNvSpPr>
            <a:spLocks noGrp="1" noChangeArrowheads="1"/>
          </p:cNvSpPr>
          <p:nvPr>
            <p:ph type="body" idx="1"/>
          </p:nvPr>
        </p:nvSpPr>
        <p:spPr>
          <a:xfrm>
            <a:off x="1868489" y="1524000"/>
            <a:ext cx="8472487" cy="4724400"/>
          </a:xfrm>
        </p:spPr>
        <p:txBody>
          <a:bodyPr/>
          <a:lstStyle/>
          <a:p>
            <a:r>
              <a:rPr lang="en-GB" altLang="en-US" dirty="0">
                <a:latin typeface="Verdana" panose="020B0604030504040204" pitchFamily="34" charset="0"/>
              </a:rPr>
              <a:t>Annual profit as a percentage of the Initial Investment</a:t>
            </a:r>
          </a:p>
        </p:txBody>
      </p:sp>
      <p:sp>
        <p:nvSpPr>
          <p:cNvPr id="45060" name="Text Box 4">
            <a:extLst>
              <a:ext uri="{FF2B5EF4-FFF2-40B4-BE49-F238E27FC236}">
                <a16:creationId xmlns:a16="http://schemas.microsoft.com/office/drawing/2014/main" id="{2F713C3D-22B5-4820-9A7F-1DB0194A945F}"/>
              </a:ext>
            </a:extLst>
          </p:cNvPr>
          <p:cNvSpPr txBox="1">
            <a:spLocks noChangeArrowheads="1"/>
          </p:cNvSpPr>
          <p:nvPr/>
        </p:nvSpPr>
        <p:spPr bwMode="auto">
          <a:xfrm>
            <a:off x="1592264" y="3355976"/>
            <a:ext cx="42497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Return on Investment = </a:t>
            </a:r>
          </a:p>
        </p:txBody>
      </p:sp>
      <p:sp>
        <p:nvSpPr>
          <p:cNvPr id="45061" name="Text Box 5">
            <a:extLst>
              <a:ext uri="{FF2B5EF4-FFF2-40B4-BE49-F238E27FC236}">
                <a16:creationId xmlns:a16="http://schemas.microsoft.com/office/drawing/2014/main" id="{97155509-0F38-41FD-A81F-3DEBBCCA43C1}"/>
              </a:ext>
            </a:extLst>
          </p:cNvPr>
          <p:cNvSpPr txBox="1">
            <a:spLocks noChangeArrowheads="1"/>
          </p:cNvSpPr>
          <p:nvPr/>
        </p:nvSpPr>
        <p:spPr bwMode="auto">
          <a:xfrm>
            <a:off x="5567363" y="3054351"/>
            <a:ext cx="5130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Average Annual Profit x100%</a:t>
            </a:r>
          </a:p>
        </p:txBody>
      </p:sp>
      <p:sp>
        <p:nvSpPr>
          <p:cNvPr id="45062" name="Text Box 6">
            <a:extLst>
              <a:ext uri="{FF2B5EF4-FFF2-40B4-BE49-F238E27FC236}">
                <a16:creationId xmlns:a16="http://schemas.microsoft.com/office/drawing/2014/main" id="{445668C9-B59A-46E2-BDE6-D5B2302B8AA3}"/>
              </a:ext>
            </a:extLst>
          </p:cNvPr>
          <p:cNvSpPr txBox="1">
            <a:spLocks noChangeArrowheads="1"/>
          </p:cNvSpPr>
          <p:nvPr/>
        </p:nvSpPr>
        <p:spPr bwMode="auto">
          <a:xfrm>
            <a:off x="6650038" y="3743326"/>
            <a:ext cx="30924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800" b="1" dirty="0">
                <a:latin typeface="Arial" panose="020B0604020202020204" pitchFamily="34" charset="0"/>
              </a:rPr>
              <a:t>Initial Investment</a:t>
            </a:r>
          </a:p>
        </p:txBody>
      </p:sp>
      <p:sp>
        <p:nvSpPr>
          <p:cNvPr id="45063" name="Line 7">
            <a:extLst>
              <a:ext uri="{FF2B5EF4-FFF2-40B4-BE49-F238E27FC236}">
                <a16:creationId xmlns:a16="http://schemas.microsoft.com/office/drawing/2014/main" id="{B23BA3E4-B330-4EAB-B99D-6D4FA7D0A341}"/>
              </a:ext>
            </a:extLst>
          </p:cNvPr>
          <p:cNvSpPr>
            <a:spLocks noChangeShapeType="1"/>
          </p:cNvSpPr>
          <p:nvPr/>
        </p:nvSpPr>
        <p:spPr bwMode="auto">
          <a:xfrm>
            <a:off x="5656264" y="3657600"/>
            <a:ext cx="501173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barn(inVertical)">
                                      <p:cBhvr>
                                        <p:cTn id="7" dur="500"/>
                                        <p:tgtEl>
                                          <p:spTgt spid="4505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5059">
                                            <p:txEl>
                                              <p:pRg st="0" end="0"/>
                                            </p:txEl>
                                          </p:spTgt>
                                        </p:tgtEl>
                                        <p:attrNameLst>
                                          <p:attrName>style.visibility</p:attrName>
                                        </p:attrNameLst>
                                      </p:cBhvr>
                                      <p:to>
                                        <p:strVal val="visible"/>
                                      </p:to>
                                    </p:set>
                                    <p:animEffect transition="in" filter="wipe(down)">
                                      <p:cBhvr>
                                        <p:cTn id="12" dur="500"/>
                                        <p:tgtEl>
                                          <p:spTgt spid="4505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5060"/>
                                        </p:tgtEl>
                                        <p:attrNameLst>
                                          <p:attrName>style.visibility</p:attrName>
                                        </p:attrNameLst>
                                      </p:cBhvr>
                                      <p:to>
                                        <p:strVal val="visible"/>
                                      </p:to>
                                    </p:set>
                                    <p:animEffect transition="in" filter="wipe(down)">
                                      <p:cBhvr>
                                        <p:cTn id="17" dur="500"/>
                                        <p:tgtEl>
                                          <p:spTgt spid="45060"/>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5061"/>
                                        </p:tgtEl>
                                        <p:attrNameLst>
                                          <p:attrName>style.visibility</p:attrName>
                                        </p:attrNameLst>
                                      </p:cBhvr>
                                      <p:to>
                                        <p:strVal val="visible"/>
                                      </p:to>
                                    </p:set>
                                    <p:animEffect transition="in" filter="barn(inVertical)">
                                      <p:cBhvr>
                                        <p:cTn id="22" dur="500"/>
                                        <p:tgtEl>
                                          <p:spTgt spid="45061"/>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5063"/>
                                        </p:tgtEl>
                                        <p:attrNameLst>
                                          <p:attrName>style.visibility</p:attrName>
                                        </p:attrNameLst>
                                      </p:cBhvr>
                                      <p:to>
                                        <p:strVal val="visible"/>
                                      </p:to>
                                    </p:set>
                                    <p:animEffect transition="in" filter="barn(inVertical)">
                                      <p:cBhvr>
                                        <p:cTn id="27" dur="500"/>
                                        <p:tgtEl>
                                          <p:spTgt spid="45063"/>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5062"/>
                                        </p:tgtEl>
                                        <p:attrNameLst>
                                          <p:attrName>style.visibility</p:attrName>
                                        </p:attrNameLst>
                                      </p:cBhvr>
                                      <p:to>
                                        <p:strVal val="visible"/>
                                      </p:to>
                                    </p:set>
                                    <p:animEffect transition="in" filter="fade">
                                      <p:cBhvr>
                                        <p:cTn id="32" dur="1000"/>
                                        <p:tgtEl>
                                          <p:spTgt spid="45062"/>
                                        </p:tgtEl>
                                      </p:cBhvr>
                                    </p:animEffect>
                                    <p:anim calcmode="lin" valueType="num">
                                      <p:cBhvr>
                                        <p:cTn id="33" dur="1000" fill="hold"/>
                                        <p:tgtEl>
                                          <p:spTgt spid="45062"/>
                                        </p:tgtEl>
                                        <p:attrNameLst>
                                          <p:attrName>ppt_x</p:attrName>
                                        </p:attrNameLst>
                                      </p:cBhvr>
                                      <p:tavLst>
                                        <p:tav tm="0">
                                          <p:val>
                                            <p:strVal val="#ppt_x"/>
                                          </p:val>
                                        </p:tav>
                                        <p:tav tm="100000">
                                          <p:val>
                                            <p:strVal val="#ppt_x"/>
                                          </p:val>
                                        </p:tav>
                                      </p:tavLst>
                                    </p:anim>
                                    <p:anim calcmode="lin" valueType="num">
                                      <p:cBhvr>
                                        <p:cTn id="34" dur="1000" fill="hold"/>
                                        <p:tgtEl>
                                          <p:spTgt spid="450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build="p"/>
      <p:bldP spid="45060" grpId="0"/>
      <p:bldP spid="45061" grpId="0"/>
      <p:bldP spid="45062" grpId="0"/>
      <p:bldP spid="45063"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4DC7B69-52DE-4425-A3CC-C05105F5F6C6}"/>
              </a:ext>
            </a:extLst>
          </p:cNvPr>
          <p:cNvSpPr>
            <a:spLocks noGrp="1" noChangeArrowheads="1"/>
          </p:cNvSpPr>
          <p:nvPr>
            <p:ph type="title"/>
          </p:nvPr>
        </p:nvSpPr>
        <p:spPr>
          <a:xfrm>
            <a:off x="609600" y="50800"/>
            <a:ext cx="10972800" cy="817563"/>
          </a:xfrm>
        </p:spPr>
        <p:txBody>
          <a:bodyPr/>
          <a:lstStyle/>
          <a:p>
            <a:r>
              <a:rPr lang="en-GB" altLang="en-US" dirty="0">
                <a:latin typeface="Verdana" panose="020B0604030504040204" pitchFamily="34" charset="0"/>
              </a:rPr>
              <a:t>Return on Investment</a:t>
            </a:r>
          </a:p>
        </p:txBody>
      </p:sp>
      <mc:AlternateContent xmlns:mc="http://schemas.openxmlformats.org/markup-compatibility/2006" xmlns:a14="http://schemas.microsoft.com/office/drawing/2010/main">
        <mc:Choice Requires="a14">
          <p:sp>
            <p:nvSpPr>
              <p:cNvPr id="47107" name="Rectangle 3">
                <a:extLst>
                  <a:ext uri="{FF2B5EF4-FFF2-40B4-BE49-F238E27FC236}">
                    <a16:creationId xmlns:a16="http://schemas.microsoft.com/office/drawing/2014/main" id="{9C66FF13-2E5C-453B-B893-DEF8AAD69F9D}"/>
                  </a:ext>
                </a:extLst>
              </p:cNvPr>
              <p:cNvSpPr>
                <a:spLocks noGrp="1" noChangeArrowheads="1"/>
              </p:cNvSpPr>
              <p:nvPr>
                <p:ph type="body" idx="1"/>
              </p:nvPr>
            </p:nvSpPr>
            <p:spPr>
              <a:xfrm>
                <a:off x="457201" y="868363"/>
                <a:ext cx="11125200" cy="4725041"/>
              </a:xfrm>
            </p:spPr>
            <p:txBody>
              <a:bodyPr>
                <a:normAutofit fontScale="62500" lnSpcReduction="20000"/>
              </a:bodyPr>
              <a:lstStyle/>
              <a:p>
                <a:r>
                  <a:rPr lang="en-GB" altLang="en-US" sz="5100" dirty="0">
                    <a:latin typeface="Verdana" panose="020B0604030504040204" pitchFamily="34" charset="0"/>
                  </a:rPr>
                  <a:t>Investment = £300,000</a:t>
                </a:r>
              </a:p>
              <a:p>
                <a:r>
                  <a:rPr lang="en-GB" altLang="en-US" sz="5100" dirty="0">
                    <a:latin typeface="Verdana" panose="020B0604030504040204" pitchFamily="34" charset="0"/>
                  </a:rPr>
                  <a:t>Total projected Profit = £90,000</a:t>
                </a:r>
              </a:p>
              <a:p>
                <a:r>
                  <a:rPr lang="en-GB" altLang="en-US" sz="5100" dirty="0">
                    <a:latin typeface="Verdana" panose="020B0604030504040204" pitchFamily="34" charset="0"/>
                  </a:rPr>
                  <a:t>Project duration = 3 years</a:t>
                </a:r>
              </a:p>
              <a:p>
                <a14:m>
                  <m:oMath xmlns:m="http://schemas.openxmlformats.org/officeDocument/2006/math">
                    <m:r>
                      <a:rPr lang="en-GB" altLang="en-US" sz="5100" b="0" i="1" smtClean="0">
                        <a:latin typeface="Cambria Math" panose="02040503050406030204" pitchFamily="18" charset="0"/>
                      </a:rPr>
                      <m:t>𝑅𝑒𝑡𝑢𝑟𝑛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𝑜𝑛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𝐼𝑛𝑣𝑒𝑠𝑡𝑚𝑒𝑛𝑡</m:t>
                    </m:r>
                    <m:r>
                      <a:rPr lang="en-GB" altLang="en-US" sz="5100" b="0" i="1" smtClean="0">
                        <a:latin typeface="Cambria Math" panose="02040503050406030204" pitchFamily="18" charset="0"/>
                      </a:rPr>
                      <m:t>=</m:t>
                    </m:r>
                    <m:f>
                      <m:fPr>
                        <m:ctrlPr>
                          <a:rPr lang="en-GB" altLang="en-US" sz="5100" b="0" i="1" smtClean="0">
                            <a:latin typeface="Cambria Math" panose="02040503050406030204" pitchFamily="18" charset="0"/>
                          </a:rPr>
                        </m:ctrlPr>
                      </m:fPr>
                      <m:num>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𝐴𝑣𝑒</m:t>
                        </m:r>
                        <m:r>
                          <a:rPr lang="en-GB" altLang="en-US" sz="5100" b="0" i="1" smtClean="0">
                            <a:latin typeface="Cambria Math" panose="02040503050406030204" pitchFamily="18" charset="0"/>
                          </a:rPr>
                          <m:t>.</m:t>
                        </m:r>
                        <m:r>
                          <a:rPr lang="en-GB" altLang="en-US" sz="5100" b="0" i="1" smtClean="0">
                            <a:latin typeface="Cambria Math" panose="02040503050406030204" pitchFamily="18" charset="0"/>
                          </a:rPr>
                          <m:t>𝐴𝑛</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𝑃𝑟𝑜𝑓</m:t>
                        </m:r>
                      </m:num>
                      <m:den>
                        <m:r>
                          <a:rPr lang="en-GB" altLang="en-US" sz="5100" b="0" i="1" smtClean="0">
                            <a:latin typeface="Cambria Math" panose="02040503050406030204" pitchFamily="18" charset="0"/>
                          </a:rPr>
                          <m:t>𝐼𝑛𝑖𝑡𝑖𝑎𝑙</m:t>
                        </m:r>
                        <m:r>
                          <a:rPr lang="en-GB" altLang="en-US" sz="5100" b="0" i="1" smtClean="0">
                            <a:latin typeface="Cambria Math" panose="02040503050406030204" pitchFamily="18" charset="0"/>
                          </a:rPr>
                          <m:t> </m:t>
                        </m:r>
                        <m:r>
                          <a:rPr lang="en-GB" altLang="en-US" sz="5100" b="0" i="1" smtClean="0">
                            <a:latin typeface="Cambria Math" panose="02040503050406030204" pitchFamily="18" charset="0"/>
                          </a:rPr>
                          <m:t>𝐼𝑛𝑣𝑒𝑠𝑡𝑚𝑒𝑛𝑡</m:t>
                        </m:r>
                      </m:den>
                    </m:f>
                    <m:r>
                      <a:rPr lang="en-GB" altLang="en-US" sz="5100" b="0" i="1" smtClean="0">
                        <a:latin typeface="Cambria Math" panose="02040503050406030204" pitchFamily="18" charset="0"/>
                        <a:ea typeface="Cambria Math" panose="02040503050406030204" pitchFamily="18" charset="0"/>
                      </a:rPr>
                      <m:t>×100</m:t>
                    </m:r>
                  </m:oMath>
                </a14:m>
                <a:endParaRPr lang="en-GB" altLang="en-US" sz="5100" b="0" dirty="0">
                  <a:latin typeface="Verdana" panose="020B0604030504040204" pitchFamily="34" charset="0"/>
                  <a:ea typeface="Cambria Math" panose="02040503050406030204" pitchFamily="18" charset="0"/>
                </a:endParaRPr>
              </a:p>
              <a:p>
                <a:r>
                  <a:rPr lang="en-GB" altLang="en-US" sz="5100" dirty="0">
                    <a:latin typeface="Verdana" panose="020B0604030504040204" pitchFamily="34" charset="0"/>
                    <a:ea typeface="Cambria Math" panose="02040503050406030204" pitchFamily="18" charset="0"/>
                  </a:rPr>
                  <a:t>This is calculated on annual basis so it would be £30000 profit per year</a:t>
                </a:r>
              </a:p>
              <a:p>
                <a:endParaRPr lang="en-GB" altLang="en-US" sz="5100" b="0" dirty="0">
                  <a:latin typeface="Verdana" panose="020B0604030504040204" pitchFamily="34" charset="0"/>
                  <a:ea typeface="Cambria Math" panose="02040503050406030204" pitchFamily="18" charset="0"/>
                </a:endParaRPr>
              </a:p>
              <a:p>
                <a14:m>
                  <m:oMath xmlns:m="http://schemas.openxmlformats.org/officeDocument/2006/math">
                    <m:r>
                      <a:rPr lang="en-GB" altLang="en-US" sz="5100" i="1">
                        <a:latin typeface="Cambria Math" panose="02040503050406030204" pitchFamily="18" charset="0"/>
                      </a:rPr>
                      <m:t>𝑅𝑒𝑡𝑢𝑟𝑛</m:t>
                    </m:r>
                    <m:r>
                      <a:rPr lang="en-GB" altLang="en-US" sz="5100" i="1">
                        <a:latin typeface="Cambria Math" panose="02040503050406030204" pitchFamily="18" charset="0"/>
                      </a:rPr>
                      <m:t> </m:t>
                    </m:r>
                    <m:r>
                      <a:rPr lang="en-GB" altLang="en-US" sz="5100" i="1">
                        <a:latin typeface="Cambria Math" panose="02040503050406030204" pitchFamily="18" charset="0"/>
                      </a:rPr>
                      <m:t>𝑜𝑛</m:t>
                    </m:r>
                    <m:r>
                      <a:rPr lang="en-GB" altLang="en-US" sz="5100" i="1">
                        <a:latin typeface="Cambria Math" panose="02040503050406030204" pitchFamily="18" charset="0"/>
                      </a:rPr>
                      <m:t> </m:t>
                    </m:r>
                    <m:r>
                      <a:rPr lang="en-GB" altLang="en-US" sz="5100" i="1">
                        <a:latin typeface="Cambria Math" panose="02040503050406030204" pitchFamily="18" charset="0"/>
                      </a:rPr>
                      <m:t>𝐼𝑛𝑣𝑒𝑠𝑡𝑚𝑒𝑛𝑡</m:t>
                    </m:r>
                    <m:r>
                      <a:rPr lang="en-GB" altLang="en-US" sz="5100" i="1">
                        <a:latin typeface="Cambria Math" panose="02040503050406030204" pitchFamily="18" charset="0"/>
                      </a:rPr>
                      <m:t>=</m:t>
                    </m:r>
                    <m:f>
                      <m:fPr>
                        <m:ctrlPr>
                          <a:rPr lang="en-GB" altLang="en-US" sz="5100" i="1">
                            <a:latin typeface="Cambria Math" panose="02040503050406030204" pitchFamily="18" charset="0"/>
                          </a:rPr>
                        </m:ctrlPr>
                      </m:fPr>
                      <m:num>
                        <m:r>
                          <a:rPr lang="en-GB" altLang="en-US" sz="5100" i="1">
                            <a:latin typeface="Cambria Math" panose="02040503050406030204" pitchFamily="18" charset="0"/>
                          </a:rPr>
                          <m:t> </m:t>
                        </m:r>
                        <m:r>
                          <a:rPr lang="en-GB" altLang="en-US" sz="5100" b="0" i="1" smtClean="0">
                            <a:latin typeface="Cambria Math" panose="02040503050406030204" pitchFamily="18" charset="0"/>
                          </a:rPr>
                          <m:t>30000</m:t>
                        </m:r>
                      </m:num>
                      <m:den>
                        <m:r>
                          <a:rPr lang="en-GB" altLang="en-US" sz="5100" b="0" i="1" smtClean="0">
                            <a:latin typeface="Cambria Math" panose="02040503050406030204" pitchFamily="18" charset="0"/>
                          </a:rPr>
                          <m:t>300000</m:t>
                        </m:r>
                      </m:den>
                    </m:f>
                    <m:r>
                      <a:rPr lang="en-GB" altLang="en-US" sz="5100" i="1">
                        <a:latin typeface="Cambria Math" panose="02040503050406030204" pitchFamily="18" charset="0"/>
                        <a:ea typeface="Cambria Math" panose="02040503050406030204" pitchFamily="18" charset="0"/>
                      </a:rPr>
                      <m:t>×100</m:t>
                    </m:r>
                    <m:r>
                      <a:rPr lang="en-GB" altLang="en-US" sz="5100" b="0" i="1" smtClean="0">
                        <a:latin typeface="Cambria Math" panose="02040503050406030204" pitchFamily="18" charset="0"/>
                        <a:ea typeface="Cambria Math" panose="02040503050406030204" pitchFamily="18" charset="0"/>
                      </a:rPr>
                      <m:t>   =  </m:t>
                    </m:r>
                    <m:r>
                      <a:rPr lang="en-GB" altLang="en-US" sz="5100" b="0" i="1" smtClean="0">
                        <a:solidFill>
                          <a:srgbClr val="C00000"/>
                        </a:solidFill>
                        <a:latin typeface="Cambria Math" panose="02040503050406030204" pitchFamily="18" charset="0"/>
                        <a:ea typeface="Cambria Math" panose="02040503050406030204" pitchFamily="18" charset="0"/>
                      </a:rPr>
                      <m:t>10%</m:t>
                    </m:r>
                  </m:oMath>
                </a14:m>
                <a:endParaRPr lang="en-GB" altLang="en-US" sz="5100" dirty="0">
                  <a:latin typeface="Verdana" panose="020B0604030504040204" pitchFamily="34" charset="0"/>
                  <a:ea typeface="Cambria Math" panose="02040503050406030204" pitchFamily="18" charset="0"/>
                </a:endParaRPr>
              </a:p>
              <a:p>
                <a:endParaRPr lang="en-GB" altLang="en-US" b="0" dirty="0">
                  <a:latin typeface="Verdana" panose="020B0604030504040204" pitchFamily="34" charset="0"/>
                  <a:ea typeface="Cambria Math" panose="02040503050406030204" pitchFamily="18" charset="0"/>
                </a:endParaRPr>
              </a:p>
              <a:p>
                <a:endParaRPr lang="en-GB" altLang="en-US" dirty="0">
                  <a:latin typeface="Verdana" panose="020B0604030504040204" pitchFamily="34" charset="0"/>
                </a:endParaRPr>
              </a:p>
            </p:txBody>
          </p:sp>
        </mc:Choice>
        <mc:Fallback xmlns="">
          <p:sp>
            <p:nvSpPr>
              <p:cNvPr id="47107" name="Rectangle 3">
                <a:extLst>
                  <a:ext uri="{FF2B5EF4-FFF2-40B4-BE49-F238E27FC236}">
                    <a16:creationId xmlns:a16="http://schemas.microsoft.com/office/drawing/2014/main" id="{9C66FF13-2E5C-453B-B893-DEF8AAD69F9D}"/>
                  </a:ext>
                </a:extLst>
              </p:cNvPr>
              <p:cNvSpPr>
                <a:spLocks noGrp="1" noRot="1" noChangeAspect="1" noMove="1" noResize="1" noEditPoints="1" noAdjustHandles="1" noChangeArrowheads="1" noChangeShapeType="1" noTextEdit="1"/>
              </p:cNvSpPr>
              <p:nvPr>
                <p:ph type="body" idx="1"/>
              </p:nvPr>
            </p:nvSpPr>
            <p:spPr>
              <a:xfrm>
                <a:off x="457201" y="868363"/>
                <a:ext cx="11125200" cy="4725041"/>
              </a:xfrm>
              <a:blipFill>
                <a:blip r:embed="rId3"/>
                <a:stretch>
                  <a:fillRect l="-1260" t="-3737"/>
                </a:stretch>
              </a:blipFill>
            </p:spPr>
            <p:txBody>
              <a:bodyPr/>
              <a:lstStyle/>
              <a:p>
                <a:r>
                  <a:rPr lang="en-GB">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ipe(down)">
                                      <p:cBhvr>
                                        <p:cTn id="7" dur="5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barn(inVertical)">
                                      <p:cBhvr>
                                        <p:cTn id="12" dur="500"/>
                                        <p:tgtEl>
                                          <p:spTgt spid="471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7107">
                                            <p:txEl>
                                              <p:pRg st="1" end="1"/>
                                            </p:txEl>
                                          </p:spTgt>
                                        </p:tgtEl>
                                        <p:attrNameLst>
                                          <p:attrName>style.visibility</p:attrName>
                                        </p:attrNameLst>
                                      </p:cBhvr>
                                      <p:to>
                                        <p:strVal val="visible"/>
                                      </p:to>
                                    </p:set>
                                    <p:animEffect transition="in" filter="barn(inVertical)">
                                      <p:cBhvr>
                                        <p:cTn id="17" dur="500"/>
                                        <p:tgtEl>
                                          <p:spTgt spid="4710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7107">
                                            <p:txEl>
                                              <p:pRg st="2" end="2"/>
                                            </p:txEl>
                                          </p:spTgt>
                                        </p:tgtEl>
                                        <p:attrNameLst>
                                          <p:attrName>style.visibility</p:attrName>
                                        </p:attrNameLst>
                                      </p:cBhvr>
                                      <p:to>
                                        <p:strVal val="visible"/>
                                      </p:to>
                                    </p:set>
                                    <p:animEffect transition="in" filter="barn(inVertical)">
                                      <p:cBhvr>
                                        <p:cTn id="22" dur="500"/>
                                        <p:tgtEl>
                                          <p:spTgt spid="4710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7107">
                                            <p:txEl>
                                              <p:pRg st="3" end="3"/>
                                            </p:txEl>
                                          </p:spTgt>
                                        </p:tgtEl>
                                        <p:attrNameLst>
                                          <p:attrName>style.visibility</p:attrName>
                                        </p:attrNameLst>
                                      </p:cBhvr>
                                      <p:to>
                                        <p:strVal val="visible"/>
                                      </p:to>
                                    </p:set>
                                    <p:animEffect transition="in" filter="barn(inVertical)">
                                      <p:cBhvr>
                                        <p:cTn id="27" dur="500"/>
                                        <p:tgtEl>
                                          <p:spTgt spid="4710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47107">
                                            <p:txEl>
                                              <p:pRg st="4" end="4"/>
                                            </p:txEl>
                                          </p:spTgt>
                                        </p:tgtEl>
                                        <p:attrNameLst>
                                          <p:attrName>style.visibility</p:attrName>
                                        </p:attrNameLst>
                                      </p:cBhvr>
                                      <p:to>
                                        <p:strVal val="visible"/>
                                      </p:to>
                                    </p:set>
                                    <p:animEffect transition="in" filter="barn(inVertical)">
                                      <p:cBhvr>
                                        <p:cTn id="32" dur="500"/>
                                        <p:tgtEl>
                                          <p:spTgt spid="4710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47107">
                                            <p:txEl>
                                              <p:pRg st="6" end="6"/>
                                            </p:txEl>
                                          </p:spTgt>
                                        </p:tgtEl>
                                        <p:attrNameLst>
                                          <p:attrName>style.visibility</p:attrName>
                                        </p:attrNameLst>
                                      </p:cBhvr>
                                      <p:to>
                                        <p:strVal val="visible"/>
                                      </p:to>
                                    </p:set>
                                    <p:animEffect transition="in" filter="barn(inVertical)">
                                      <p:cBhvr>
                                        <p:cTn id="37" dur="500"/>
                                        <p:tgtEl>
                                          <p:spTgt spid="4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15A2473C-B23F-4FAF-BC7C-CEB9CE9666B2}"/>
              </a:ext>
            </a:extLst>
          </p:cNvPr>
          <p:cNvSpPr>
            <a:spLocks noGrp="1" noChangeArrowheads="1"/>
          </p:cNvSpPr>
          <p:nvPr>
            <p:ph type="title"/>
          </p:nvPr>
        </p:nvSpPr>
        <p:spPr>
          <a:xfrm>
            <a:off x="609600" y="148178"/>
            <a:ext cx="10972800" cy="805132"/>
          </a:xfrm>
        </p:spPr>
        <p:txBody>
          <a:bodyPr/>
          <a:lstStyle/>
          <a:p>
            <a:r>
              <a:rPr lang="en-GB" altLang="en-US" dirty="0">
                <a:latin typeface="Verdana" panose="020B0604030504040204" pitchFamily="34" charset="0"/>
              </a:rPr>
              <a:t>Return on Investment</a:t>
            </a:r>
          </a:p>
        </p:txBody>
      </p:sp>
      <p:sp>
        <p:nvSpPr>
          <p:cNvPr id="49155" name="Rectangle 3">
            <a:extLst>
              <a:ext uri="{FF2B5EF4-FFF2-40B4-BE49-F238E27FC236}">
                <a16:creationId xmlns:a16="http://schemas.microsoft.com/office/drawing/2014/main" id="{29A44327-0965-4F4F-B69C-7C771ED75806}"/>
              </a:ext>
            </a:extLst>
          </p:cNvPr>
          <p:cNvSpPr>
            <a:spLocks noGrp="1" noChangeArrowheads="1"/>
          </p:cNvSpPr>
          <p:nvPr>
            <p:ph type="body" idx="1"/>
          </p:nvPr>
        </p:nvSpPr>
        <p:spPr>
          <a:xfrm>
            <a:off x="856035" y="1167319"/>
            <a:ext cx="10651786" cy="4124528"/>
          </a:xfrm>
        </p:spPr>
        <p:txBody>
          <a:bodyPr>
            <a:normAutofit/>
          </a:bodyPr>
          <a:lstStyle/>
          <a:p>
            <a:r>
              <a:rPr lang="en-GB" altLang="en-US" dirty="0">
                <a:latin typeface="Verdana" panose="020B0604030504040204" pitchFamily="34" charset="0"/>
              </a:rPr>
              <a:t>Does not consider the ‘time value’ of money.</a:t>
            </a:r>
          </a:p>
          <a:p>
            <a:r>
              <a:rPr lang="en-GB" altLang="en-US" dirty="0">
                <a:latin typeface="Verdana" panose="020B0604030504040204" pitchFamily="34" charset="0"/>
              </a:rPr>
              <a:t>Looks only at average annual profit – may get bigger profits in early years</a:t>
            </a:r>
          </a:p>
          <a:p>
            <a:pPr lvl="1"/>
            <a:r>
              <a:rPr lang="en-GB" altLang="en-US" dirty="0">
                <a:latin typeface="Verdana" panose="020B0604030504040204" pitchFamily="34" charset="0"/>
              </a:rPr>
              <a:t>£90,000 total profit, may be:</a:t>
            </a:r>
          </a:p>
          <a:p>
            <a:pPr lvl="2"/>
            <a:r>
              <a:rPr lang="en-GB" altLang="en-US" dirty="0">
                <a:latin typeface="Verdana" panose="020B0604030504040204" pitchFamily="34" charset="0"/>
              </a:rPr>
              <a:t>£60,000 year 1		 £10,000 year 1</a:t>
            </a:r>
          </a:p>
          <a:p>
            <a:pPr lvl="2"/>
            <a:r>
              <a:rPr lang="en-GB" altLang="en-US" dirty="0">
                <a:latin typeface="Verdana" panose="020B0604030504040204" pitchFamily="34" charset="0"/>
              </a:rPr>
              <a:t>£20,000 year 2		 £20,000 year 2</a:t>
            </a:r>
          </a:p>
          <a:p>
            <a:pPr lvl="2"/>
            <a:r>
              <a:rPr lang="en-GB" altLang="en-US" dirty="0">
                <a:latin typeface="Verdana" panose="020B0604030504040204" pitchFamily="34" charset="0"/>
              </a:rPr>
              <a:t>£10,000 year 3 		 £60,000 year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1000"/>
                                        <p:tgtEl>
                                          <p:spTgt spid="49154"/>
                                        </p:tgtEl>
                                      </p:cBhvr>
                                    </p:animEffect>
                                    <p:anim calcmode="lin" valueType="num">
                                      <p:cBhvr>
                                        <p:cTn id="8" dur="1000" fill="hold"/>
                                        <p:tgtEl>
                                          <p:spTgt spid="49154"/>
                                        </p:tgtEl>
                                        <p:attrNameLst>
                                          <p:attrName>ppt_x</p:attrName>
                                        </p:attrNameLst>
                                      </p:cBhvr>
                                      <p:tavLst>
                                        <p:tav tm="0">
                                          <p:val>
                                            <p:strVal val="#ppt_x"/>
                                          </p:val>
                                        </p:tav>
                                        <p:tav tm="100000">
                                          <p:val>
                                            <p:strVal val="#ppt_x"/>
                                          </p:val>
                                        </p:tav>
                                      </p:tavLst>
                                    </p:anim>
                                    <p:anim calcmode="lin" valueType="num">
                                      <p:cBhvr>
                                        <p:cTn id="9" dur="1000" fill="hold"/>
                                        <p:tgtEl>
                                          <p:spTgt spid="4915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barn(inVertical)">
                                      <p:cBhvr>
                                        <p:cTn id="14" dur="500"/>
                                        <p:tgtEl>
                                          <p:spTgt spid="4915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9155">
                                            <p:txEl>
                                              <p:pRg st="1" end="1"/>
                                            </p:txEl>
                                          </p:spTgt>
                                        </p:tgtEl>
                                        <p:attrNameLst>
                                          <p:attrName>style.visibility</p:attrName>
                                        </p:attrNameLst>
                                      </p:cBhvr>
                                      <p:to>
                                        <p:strVal val="visible"/>
                                      </p:to>
                                    </p:set>
                                    <p:animEffect transition="in" filter="barn(inVertical)">
                                      <p:cBhvr>
                                        <p:cTn id="19" dur="500"/>
                                        <p:tgtEl>
                                          <p:spTgt spid="49155">
                                            <p:txEl>
                                              <p:pRg st="1" end="1"/>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49155">
                                            <p:txEl>
                                              <p:pRg st="2" end="2"/>
                                            </p:txEl>
                                          </p:spTgt>
                                        </p:tgtEl>
                                        <p:attrNameLst>
                                          <p:attrName>style.visibility</p:attrName>
                                        </p:attrNameLst>
                                      </p:cBhvr>
                                      <p:to>
                                        <p:strVal val="visible"/>
                                      </p:to>
                                    </p:set>
                                    <p:animEffect transition="in" filter="barn(inVertical)">
                                      <p:cBhvr>
                                        <p:cTn id="22" dur="500"/>
                                        <p:tgtEl>
                                          <p:spTgt spid="49155">
                                            <p:txEl>
                                              <p:pRg st="2" end="2"/>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49155">
                                            <p:txEl>
                                              <p:pRg st="3" end="3"/>
                                            </p:txEl>
                                          </p:spTgt>
                                        </p:tgtEl>
                                        <p:attrNameLst>
                                          <p:attrName>style.visibility</p:attrName>
                                        </p:attrNameLst>
                                      </p:cBhvr>
                                      <p:to>
                                        <p:strVal val="visible"/>
                                      </p:to>
                                    </p:set>
                                    <p:animEffect transition="in" filter="barn(inVertical)">
                                      <p:cBhvr>
                                        <p:cTn id="25" dur="500"/>
                                        <p:tgtEl>
                                          <p:spTgt spid="49155">
                                            <p:txEl>
                                              <p:pRg st="3" end="3"/>
                                            </p:txEl>
                                          </p:spTgt>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49155">
                                            <p:txEl>
                                              <p:pRg st="4" end="4"/>
                                            </p:txEl>
                                          </p:spTgt>
                                        </p:tgtEl>
                                        <p:attrNameLst>
                                          <p:attrName>style.visibility</p:attrName>
                                        </p:attrNameLst>
                                      </p:cBhvr>
                                      <p:to>
                                        <p:strVal val="visible"/>
                                      </p:to>
                                    </p:set>
                                    <p:animEffect transition="in" filter="barn(inVertical)">
                                      <p:cBhvr>
                                        <p:cTn id="28" dur="500"/>
                                        <p:tgtEl>
                                          <p:spTgt spid="49155">
                                            <p:txEl>
                                              <p:pRg st="4" end="4"/>
                                            </p:txEl>
                                          </p:spTgt>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49155">
                                            <p:txEl>
                                              <p:pRg st="5" end="5"/>
                                            </p:txEl>
                                          </p:spTgt>
                                        </p:tgtEl>
                                        <p:attrNameLst>
                                          <p:attrName>style.visibility</p:attrName>
                                        </p:attrNameLst>
                                      </p:cBhvr>
                                      <p:to>
                                        <p:strVal val="visible"/>
                                      </p:to>
                                    </p:set>
                                    <p:animEffect transition="in" filter="barn(inVertical)">
                                      <p:cBhvr>
                                        <p:cTn id="31" dur="500"/>
                                        <p:tgtEl>
                                          <p:spTgt spid="491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703082"/>
          </a:xfrm>
        </p:spPr>
        <p:txBody>
          <a:bodyPr>
            <a:normAutofit/>
          </a:bodyPr>
          <a:lstStyle/>
          <a:p>
            <a:r>
              <a:rPr lang="en-GB" altLang="en-US" sz="4000" b="1" dirty="0">
                <a:latin typeface="Verdana" panose="020B0604030504040204" pitchFamily="34" charset="0"/>
              </a:rPr>
              <a:t>Non-Financial Methods</a:t>
            </a:r>
            <a:endParaRPr lang="en-GB" altLang="en-US" sz="4000" b="1" dirty="0">
              <a:solidFill>
                <a:srgbClr val="C00000"/>
              </a:solidFill>
              <a:latin typeface="Verdana" panose="020B0604030504040204" pitchFamily="34" charset="0"/>
            </a:endParaRP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24928" y="787940"/>
            <a:ext cx="11786008" cy="4795737"/>
          </a:xfrm>
        </p:spPr>
        <p:txBody>
          <a:bodyPr>
            <a:normAutofit fontScale="77500" lnSpcReduction="20000"/>
          </a:bodyPr>
          <a:lstStyle/>
          <a:p>
            <a:pPr>
              <a:lnSpc>
                <a:spcPct val="90000"/>
              </a:lnSpc>
              <a:buFont typeface="Wingdings" panose="05000000000000000000" pitchFamily="2" charset="2"/>
              <a:buChar char="§"/>
            </a:pPr>
            <a:r>
              <a:rPr lang="en-GB" altLang="en-US" dirty="0">
                <a:latin typeface="Verdana" panose="020B0604030504040204" pitchFamily="34" charset="0"/>
              </a:rPr>
              <a:t>Firms may have other strategic objectives which they prioritise other than profits or financial returns alone</a:t>
            </a:r>
          </a:p>
          <a:p>
            <a:pPr>
              <a:lnSpc>
                <a:spcPct val="90000"/>
              </a:lnSpc>
              <a:buFont typeface="Wingdings" panose="05000000000000000000" pitchFamily="2" charset="2"/>
              <a:buChar char="§"/>
            </a:pPr>
            <a:r>
              <a:rPr lang="en-GB" altLang="en-US" dirty="0" err="1">
                <a:latin typeface="Verdana" panose="020B0604030504040204" pitchFamily="34" charset="0"/>
              </a:rPr>
              <a:t>Eg</a:t>
            </a:r>
            <a:r>
              <a:rPr lang="en-GB" altLang="en-US" dirty="0">
                <a:latin typeface="Verdana" panose="020B0604030504040204" pitchFamily="34" charset="0"/>
              </a:rPr>
              <a:t>:</a:t>
            </a:r>
          </a:p>
          <a:p>
            <a:pPr>
              <a:lnSpc>
                <a:spcPct val="90000"/>
              </a:lnSpc>
              <a:buFont typeface="Wingdings" panose="05000000000000000000" pitchFamily="2" charset="2"/>
              <a:buChar char="§"/>
            </a:pPr>
            <a:r>
              <a:rPr lang="en-GB" altLang="en-US" dirty="0">
                <a:latin typeface="Verdana" panose="020B0604030504040204" pitchFamily="34" charset="0"/>
              </a:rPr>
              <a:t>Intent to develop core competencies( less emphasis on financial returns at the initial stages</a:t>
            </a:r>
          </a:p>
          <a:p>
            <a:pPr>
              <a:lnSpc>
                <a:spcPct val="90000"/>
              </a:lnSpc>
              <a:buFont typeface="Wingdings" panose="05000000000000000000" pitchFamily="2" charset="2"/>
              <a:buChar char="§"/>
            </a:pPr>
            <a:r>
              <a:rPr lang="en-GB" altLang="en-US" dirty="0">
                <a:latin typeface="Verdana" panose="020B0604030504040204" pitchFamily="34" charset="0"/>
              </a:rPr>
              <a:t>To capture larger market share</a:t>
            </a:r>
          </a:p>
          <a:p>
            <a:pPr>
              <a:lnSpc>
                <a:spcPct val="90000"/>
              </a:lnSpc>
              <a:buFont typeface="Wingdings" panose="05000000000000000000" pitchFamily="2" charset="2"/>
              <a:buChar char="§"/>
            </a:pPr>
            <a:r>
              <a:rPr lang="en-GB" altLang="en-US" dirty="0">
                <a:latin typeface="Verdana" panose="020B0604030504040204" pitchFamily="34" charset="0"/>
              </a:rPr>
              <a:t>Make it difficult for competitors to enter market</a:t>
            </a:r>
          </a:p>
          <a:p>
            <a:pPr>
              <a:lnSpc>
                <a:spcPct val="90000"/>
              </a:lnSpc>
              <a:buFont typeface="Wingdings" panose="05000000000000000000" pitchFamily="2" charset="2"/>
              <a:buChar char="§"/>
            </a:pPr>
            <a:r>
              <a:rPr lang="en-GB" altLang="en-US" dirty="0">
                <a:latin typeface="Verdana" panose="020B0604030504040204" pitchFamily="34" charset="0"/>
              </a:rPr>
              <a:t>Develop new product which together with existing ones make more sales in a particular market</a:t>
            </a:r>
          </a:p>
          <a:p>
            <a:pPr>
              <a:lnSpc>
                <a:spcPct val="90000"/>
              </a:lnSpc>
              <a:buFont typeface="Wingdings" panose="05000000000000000000" pitchFamily="2" charset="2"/>
              <a:buChar char="§"/>
            </a:pPr>
            <a:r>
              <a:rPr lang="en-GB" altLang="en-US" dirty="0">
                <a:latin typeface="Verdana" panose="020B0604030504040204" pitchFamily="34" charset="0"/>
              </a:rPr>
              <a:t>Develop core next generation technology to use in future products</a:t>
            </a:r>
          </a:p>
          <a:p>
            <a:pPr>
              <a:lnSpc>
                <a:spcPct val="90000"/>
              </a:lnSpc>
              <a:buFont typeface="Wingdings" panose="05000000000000000000" pitchFamily="2" charset="2"/>
              <a:buChar char="§"/>
            </a:pPr>
            <a:r>
              <a:rPr lang="en-GB" altLang="en-US" dirty="0">
                <a:latin typeface="Verdana" panose="020B0604030504040204" pitchFamily="34" charset="0"/>
              </a:rPr>
              <a:t>Reduce dependency on unreliable suppliers</a:t>
            </a:r>
          </a:p>
          <a:p>
            <a:pPr>
              <a:lnSpc>
                <a:spcPct val="90000"/>
              </a:lnSpc>
              <a:buFont typeface="Wingdings" panose="05000000000000000000" pitchFamily="2" charset="2"/>
              <a:buChar char="§"/>
            </a:pPr>
            <a:r>
              <a:rPr lang="en-GB" altLang="en-US" dirty="0">
                <a:latin typeface="Verdana" panose="020B0604030504040204" pitchFamily="34" charset="0"/>
              </a:rPr>
              <a:t>Prevent government intervention and regulation</a:t>
            </a:r>
          </a:p>
          <a:p>
            <a:pPr>
              <a:lnSpc>
                <a:spcPct val="90000"/>
              </a:lnSpc>
              <a:buFont typeface="Wingdings" panose="05000000000000000000" pitchFamily="2" charset="2"/>
              <a:buChar char="§"/>
            </a:pPr>
            <a:r>
              <a:rPr lang="en-GB" altLang="en-US" dirty="0">
                <a:latin typeface="Verdana" panose="020B0604030504040204" pitchFamily="34" charset="0"/>
              </a:rPr>
              <a:t>Restore and improve corporate image</a:t>
            </a:r>
          </a:p>
          <a:p>
            <a:pPr>
              <a:lnSpc>
                <a:spcPct val="90000"/>
              </a:lnSpc>
              <a:buFont typeface="Wingdings" panose="05000000000000000000" pitchFamily="2" charset="2"/>
              <a:buChar char="§"/>
            </a:pPr>
            <a:r>
              <a:rPr lang="en-GB" altLang="en-US" dirty="0">
                <a:latin typeface="Verdana" panose="020B0604030504040204" pitchFamily="34" charset="0"/>
              </a:rPr>
              <a:t>Enhance brand recognition</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167661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2" dur="500"/>
                                        <p:tgtEl>
                                          <p:spTgt spid="13209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7" dur="500"/>
                                        <p:tgtEl>
                                          <p:spTgt spid="13209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42" dur="500"/>
                                        <p:tgtEl>
                                          <p:spTgt spid="13209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32099">
                                            <p:txEl>
                                              <p:pRg st="7" end="7"/>
                                            </p:txEl>
                                          </p:spTgt>
                                        </p:tgtEl>
                                        <p:attrNameLst>
                                          <p:attrName>style.visibility</p:attrName>
                                        </p:attrNameLst>
                                      </p:cBhvr>
                                      <p:to>
                                        <p:strVal val="visible"/>
                                      </p:to>
                                    </p:set>
                                    <p:animEffect transition="in" filter="barn(inVertical)">
                                      <p:cBhvr>
                                        <p:cTn id="47" dur="500"/>
                                        <p:tgtEl>
                                          <p:spTgt spid="13209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32099">
                                            <p:txEl>
                                              <p:pRg st="8" end="8"/>
                                            </p:txEl>
                                          </p:spTgt>
                                        </p:tgtEl>
                                        <p:attrNameLst>
                                          <p:attrName>style.visibility</p:attrName>
                                        </p:attrNameLst>
                                      </p:cBhvr>
                                      <p:to>
                                        <p:strVal val="visible"/>
                                      </p:to>
                                    </p:set>
                                    <p:animEffect transition="in" filter="barn(inVertical)">
                                      <p:cBhvr>
                                        <p:cTn id="52" dur="500"/>
                                        <p:tgtEl>
                                          <p:spTgt spid="132099">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32099">
                                            <p:txEl>
                                              <p:pRg st="9" end="9"/>
                                            </p:txEl>
                                          </p:spTgt>
                                        </p:tgtEl>
                                        <p:attrNameLst>
                                          <p:attrName>style.visibility</p:attrName>
                                        </p:attrNameLst>
                                      </p:cBhvr>
                                      <p:to>
                                        <p:strVal val="visible"/>
                                      </p:to>
                                    </p:set>
                                    <p:animEffect transition="in" filter="barn(inVertical)">
                                      <p:cBhvr>
                                        <p:cTn id="57" dur="500"/>
                                        <p:tgtEl>
                                          <p:spTgt spid="13209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grpId="0" nodeType="clickEffect">
                                  <p:stCondLst>
                                    <p:cond delay="0"/>
                                  </p:stCondLst>
                                  <p:childTnLst>
                                    <p:set>
                                      <p:cBhvr>
                                        <p:cTn id="61" dur="1" fill="hold">
                                          <p:stCondLst>
                                            <p:cond delay="0"/>
                                          </p:stCondLst>
                                        </p:cTn>
                                        <p:tgtEl>
                                          <p:spTgt spid="132099">
                                            <p:txEl>
                                              <p:pRg st="10" end="10"/>
                                            </p:txEl>
                                          </p:spTgt>
                                        </p:tgtEl>
                                        <p:attrNameLst>
                                          <p:attrName>style.visibility</p:attrName>
                                        </p:attrNameLst>
                                      </p:cBhvr>
                                      <p:to>
                                        <p:strVal val="visible"/>
                                      </p:to>
                                    </p:set>
                                    <p:animEffect transition="in" filter="barn(inVertical)">
                                      <p:cBhvr>
                                        <p:cTn id="62" dur="500"/>
                                        <p:tgtEl>
                                          <p:spTgt spid="132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Checklist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755010" y="1932317"/>
            <a:ext cx="10972800" cy="3184968"/>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Draw/write a list of questions to review projects then</a:t>
            </a:r>
          </a:p>
          <a:p>
            <a:pPr>
              <a:lnSpc>
                <a:spcPct val="90000"/>
              </a:lnSpc>
              <a:buFont typeface="Wingdings" panose="05000000000000000000" pitchFamily="2" charset="2"/>
              <a:buChar char="§"/>
            </a:pPr>
            <a:r>
              <a:rPr lang="en-GB" altLang="en-US" dirty="0">
                <a:latin typeface="Verdana" panose="020B0604030504040204" pitchFamily="34" charset="0"/>
              </a:rPr>
              <a:t>Determine acceptance or rejection base on answering the questions</a:t>
            </a:r>
          </a:p>
          <a:p>
            <a:pPr>
              <a:lnSpc>
                <a:spcPct val="90000"/>
              </a:lnSpc>
              <a:buFont typeface="Wingdings" panose="05000000000000000000" pitchFamily="2" charset="2"/>
              <a:buChar char="§"/>
            </a:pPr>
            <a:r>
              <a:rPr lang="en-GB" altLang="en-US" dirty="0">
                <a:latin typeface="Verdana" panose="020B0604030504040204" pitchFamily="34" charset="0"/>
              </a:rPr>
              <a:t>Several variation of this model exist so it offer flexibility</a:t>
            </a:r>
          </a:p>
        </p:txBody>
      </p:sp>
    </p:spTree>
    <p:extLst>
      <p:ext uri="{BB962C8B-B14F-4D97-AF65-F5344CB8AC3E}">
        <p14:creationId xmlns:p14="http://schemas.microsoft.com/office/powerpoint/2010/main" val="225723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34990"/>
          </a:xfrm>
        </p:spPr>
        <p:txBody>
          <a:bodyPr>
            <a:normAutofit fontScale="90000"/>
          </a:bodyPr>
          <a:lstStyle/>
          <a:p>
            <a:r>
              <a:rPr lang="en-GB" altLang="en-US" sz="4000" b="1" dirty="0">
                <a:solidFill>
                  <a:srgbClr val="C00000"/>
                </a:solidFill>
                <a:latin typeface="Verdana" panose="020B0604030504040204" pitchFamily="34" charset="0"/>
              </a:rPr>
              <a:t>Checklist Model Example </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24928" y="846306"/>
            <a:ext cx="11402882" cy="4270979"/>
          </a:xfrm>
        </p:spPr>
        <p:txBody>
          <a:bodyPr>
            <a:normAutofit/>
          </a:bodyPr>
          <a:lstStyle/>
          <a:p>
            <a:pPr>
              <a:lnSpc>
                <a:spcPct val="90000"/>
              </a:lnSpc>
              <a:buFont typeface="Wingdings" panose="05000000000000000000" pitchFamily="2" charset="2"/>
              <a:buChar char="§"/>
            </a:pPr>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89585ADE-E593-8D21-454D-E013D3AAB525}"/>
              </a:ext>
            </a:extLst>
          </p:cNvPr>
          <p:cNvPicPr>
            <a:picLocks noChangeAspect="1"/>
          </p:cNvPicPr>
          <p:nvPr/>
        </p:nvPicPr>
        <p:blipFill rotWithShape="1">
          <a:blip r:embed="rId3"/>
          <a:srcRect l="29920" t="26796" r="23325" b="14180"/>
          <a:stretch/>
        </p:blipFill>
        <p:spPr>
          <a:xfrm>
            <a:off x="145915" y="719848"/>
            <a:ext cx="11819106" cy="4863829"/>
          </a:xfrm>
          <a:prstGeom prst="rect">
            <a:avLst/>
          </a:prstGeom>
        </p:spPr>
      </p:pic>
    </p:spTree>
    <p:extLst>
      <p:ext uri="{BB962C8B-B14F-4D97-AF65-F5344CB8AC3E}">
        <p14:creationId xmlns:p14="http://schemas.microsoft.com/office/powerpoint/2010/main" val="309025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nodePh="1">
                                  <p:stCondLst>
                                    <p:cond delay="0"/>
                                  </p:stCondLst>
                                  <p:endCondLst>
                                    <p:cond evt="begin" delay="0">
                                      <p:tn val="10"/>
                                    </p:cond>
                                  </p:end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solidFill>
                  <a:srgbClr val="C00000"/>
                </a:solidFill>
                <a:latin typeface="Verdana" panose="020B0604030504040204" pitchFamily="34" charset="0"/>
              </a:rPr>
              <a:t>Checklist Shortcomings</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755010" y="1932317"/>
            <a:ext cx="10972800" cy="3184968"/>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Fails to answer relative value or importance of potential projects to the organisation</a:t>
            </a:r>
          </a:p>
          <a:p>
            <a:pPr>
              <a:lnSpc>
                <a:spcPct val="90000"/>
              </a:lnSpc>
              <a:buFont typeface="Wingdings" panose="05000000000000000000" pitchFamily="2" charset="2"/>
              <a:buChar char="§"/>
            </a:pPr>
            <a:r>
              <a:rPr lang="en-GB" altLang="en-US" dirty="0">
                <a:latin typeface="Verdana" panose="020B0604030504040204" pitchFamily="34" charset="0"/>
              </a:rPr>
              <a:t>Each potential project may require different set of questions and answers which makes comparison challenging</a:t>
            </a:r>
          </a:p>
          <a:p>
            <a:pPr>
              <a:lnSpc>
                <a:spcPct val="90000"/>
              </a:lnSpc>
              <a:buFont typeface="Wingdings" panose="05000000000000000000" pitchFamily="2" charset="2"/>
              <a:buChar char="§"/>
            </a:pPr>
            <a:r>
              <a:rPr lang="en-GB" altLang="en-US" dirty="0">
                <a:latin typeface="Verdana" panose="020B0604030504040204" pitchFamily="34" charset="0"/>
              </a:rPr>
              <a:t>Open to power play, politics and manipulation </a:t>
            </a:r>
          </a:p>
          <a:p>
            <a:pPr>
              <a:lnSpc>
                <a:spcPct val="90000"/>
              </a:lnSpc>
              <a:buFont typeface="Wingdings" panose="05000000000000000000" pitchFamily="2" charset="2"/>
              <a:buChar char="§"/>
            </a:pPr>
            <a:endParaRPr lang="en-GB" altLang="en-US" dirty="0">
              <a:latin typeface="Verdana" panose="020B0604030504040204" pitchFamily="34" charset="0"/>
            </a:endParaRPr>
          </a:p>
        </p:txBody>
      </p:sp>
    </p:spTree>
    <p:extLst>
      <p:ext uri="{BB962C8B-B14F-4D97-AF65-F5344CB8AC3E}">
        <p14:creationId xmlns:p14="http://schemas.microsoft.com/office/powerpoint/2010/main" val="169317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502403"/>
          </a:xfrm>
        </p:spPr>
        <p:txBody>
          <a:bodyPr>
            <a:normAutofit/>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15660" y="1507787"/>
            <a:ext cx="11512150" cy="4319081"/>
          </a:xfrm>
        </p:spPr>
        <p:txBody>
          <a:bodyPr>
            <a:normAutofit fontScale="77500" lnSpcReduction="20000"/>
          </a:bodyPr>
          <a:lstStyle/>
          <a:p>
            <a:pPr>
              <a:lnSpc>
                <a:spcPct val="90000"/>
              </a:lnSpc>
              <a:buFont typeface="Wingdings" panose="05000000000000000000" pitchFamily="2" charset="2"/>
              <a:buChar char="§"/>
            </a:pPr>
            <a:r>
              <a:rPr lang="en-GB" altLang="en-US" dirty="0">
                <a:latin typeface="Verdana" panose="020B0604030504040204" pitchFamily="34" charset="0"/>
              </a:rPr>
              <a:t>Uses several weighted criteria by giving weight to each selection criteria</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Weighted scores can include quantitative/qualitative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Scores are assigned to each criteria base on their importance to the project or organisation</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The weights and scores are multiplied to get a total weighted score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Projects can then be compared base on their weighted scores and higher scores are treated better</a:t>
            </a:r>
          </a:p>
        </p:txBody>
      </p:sp>
    </p:spTree>
    <p:extLst>
      <p:ext uri="{BB962C8B-B14F-4D97-AF65-F5344CB8AC3E}">
        <p14:creationId xmlns:p14="http://schemas.microsoft.com/office/powerpoint/2010/main" val="42348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barn(inVertical)">
                                      <p:cBhvr>
                                        <p:cTn id="27" dur="500"/>
                                        <p:tgtEl>
                                          <p:spTgt spid="132099">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8" end="8"/>
                                            </p:txEl>
                                          </p:spTgt>
                                        </p:tgtEl>
                                        <p:attrNameLst>
                                          <p:attrName>style.visibility</p:attrName>
                                        </p:attrNameLst>
                                      </p:cBhvr>
                                      <p:to>
                                        <p:strVal val="visible"/>
                                      </p:to>
                                    </p:set>
                                    <p:animEffect transition="in" filter="barn(inVertical)">
                                      <p:cBhvr>
                                        <p:cTn id="32" dur="500"/>
                                        <p:tgtEl>
                                          <p:spTgt spid="132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15660" y="1716658"/>
            <a:ext cx="11512150" cy="3847380"/>
          </a:xfrm>
        </p:spPr>
        <p:txBody>
          <a:bodyPr>
            <a:normAutofit/>
          </a:bodyPr>
          <a:lstStyle/>
          <a:p>
            <a:pPr>
              <a:lnSpc>
                <a:spcPct val="90000"/>
              </a:lnSpc>
              <a:buFont typeface="Wingdings" panose="05000000000000000000" pitchFamily="2" charset="2"/>
              <a:buChar char="§"/>
            </a:pPr>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3"/>
          <a:srcRect l="34388" t="40599" r="31622" b="9524"/>
          <a:stretch/>
        </p:blipFill>
        <p:spPr>
          <a:xfrm>
            <a:off x="324928" y="1293962"/>
            <a:ext cx="10054485" cy="4373777"/>
          </a:xfrm>
          <a:prstGeom prst="rect">
            <a:avLst/>
          </a:prstGeom>
        </p:spPr>
      </p:pic>
    </p:spTree>
    <p:extLst>
      <p:ext uri="{BB962C8B-B14F-4D97-AF65-F5344CB8AC3E}">
        <p14:creationId xmlns:p14="http://schemas.microsoft.com/office/powerpoint/2010/main" val="205170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nodePh="1">
                                  <p:stCondLst>
                                    <p:cond delay="0"/>
                                  </p:stCondLst>
                                  <p:endCondLst>
                                    <p:cond evt="begin" delay="0">
                                      <p:tn val="10"/>
                                    </p:cond>
                                  </p:end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96471"/>
          </a:xfrm>
        </p:spPr>
        <p:txBody>
          <a:bodyPr>
            <a:normAutofit fontScale="90000"/>
          </a:bodyPr>
          <a:lstStyle/>
          <a:p>
            <a:r>
              <a:rPr lang="en-GB" altLang="en-US" sz="4000" b="1" dirty="0">
                <a:latin typeface="Verdana" panose="020B0604030504040204" pitchFamily="34" charset="0"/>
              </a:rPr>
              <a:t>Computation of the: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177545" y="1269459"/>
                <a:ext cx="11836910" cy="4319081"/>
              </a:xfrm>
            </p:spPr>
            <p:txBody>
              <a:bodyPr>
                <a:normAutofit fontScale="92500" lnSpcReduction="10000"/>
              </a:bodyPr>
              <a:lstStyle/>
              <a:p>
                <a:pPr>
                  <a:lnSpc>
                    <a:spcPct val="90000"/>
                  </a:lnSpc>
                  <a:buFont typeface="Wingdings" panose="05000000000000000000" pitchFamily="2" charset="2"/>
                  <a:buChar char="§"/>
                </a:pPr>
                <a:r>
                  <a:rPr lang="en-GB" altLang="en-US" dirty="0">
                    <a:latin typeface="Verdana" panose="020B0604030504040204" pitchFamily="34" charset="0"/>
                  </a:rPr>
                  <a:t>From previous slide table. Lets use project 1 to compute the weighted Average score</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We have to compute the weight of each criteria,</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Add them and then</a:t>
                </a:r>
              </a:p>
              <a:p>
                <a:pPr>
                  <a:lnSpc>
                    <a:spcPct val="90000"/>
                  </a:lnSpc>
                  <a:buFont typeface="Wingdings" panose="05000000000000000000" pitchFamily="2" charset="2"/>
                  <a:buChar char="§"/>
                </a:pPr>
                <a:r>
                  <a:rPr lang="en-GB" altLang="en-US" dirty="0">
                    <a:latin typeface="Verdana" panose="020B0604030504040204" pitchFamily="34" charset="0"/>
                  </a:rPr>
                  <a:t>Take their average.</a:t>
                </a:r>
              </a:p>
              <a:p>
                <a:pPr>
                  <a:lnSpc>
                    <a:spcPct val="90000"/>
                  </a:lnSpc>
                  <a:buFont typeface="Wingdings" panose="05000000000000000000" pitchFamily="2" charset="2"/>
                  <a:buChar char="§"/>
                </a:pPr>
                <a14:m>
                  <m:oMath xmlns:m="http://schemas.openxmlformats.org/officeDocument/2006/math">
                    <m:r>
                      <a:rPr lang="en-GB" altLang="en-US" b="0" i="1" smtClean="0">
                        <a:latin typeface="Cambria Math" panose="02040503050406030204" pitchFamily="18" charset="0"/>
                      </a:rPr>
                      <m:t>𝑊𝑒𝑖𝑔ℎ𝑡</m:t>
                    </m:r>
                    <m:r>
                      <a:rPr lang="en-GB" altLang="en-US" b="0" i="1" smtClean="0">
                        <a:latin typeface="Cambria Math" panose="02040503050406030204" pitchFamily="18" charset="0"/>
                      </a:rPr>
                      <m:t> </m:t>
                    </m:r>
                    <m:r>
                      <a:rPr lang="en-GB" altLang="en-US" b="0" i="1" smtClean="0">
                        <a:latin typeface="Cambria Math" panose="02040503050406030204" pitchFamily="18" charset="0"/>
                      </a:rPr>
                      <m:t>𝑓𝑜𝑟</m:t>
                    </m:r>
                    <m:r>
                      <a:rPr lang="en-GB" altLang="en-US" b="0" i="1" smtClean="0">
                        <a:latin typeface="Cambria Math" panose="02040503050406030204" pitchFamily="18" charset="0"/>
                      </a:rPr>
                      <m:t> </m:t>
                    </m:r>
                    <m:r>
                      <a:rPr lang="en-GB" altLang="en-US" b="0" i="1" smtClean="0">
                        <a:latin typeface="Cambria Math" panose="02040503050406030204" pitchFamily="18" charset="0"/>
                      </a:rPr>
                      <m:t>𝑒𝑎𝑐ℎ</m:t>
                    </m:r>
                    <m:r>
                      <a:rPr lang="en-GB" altLang="en-US" b="0" i="1" smtClean="0">
                        <a:latin typeface="Cambria Math" panose="02040503050406030204" pitchFamily="18" charset="0"/>
                      </a:rPr>
                      <m:t> </m:t>
                    </m:r>
                    <m:r>
                      <a:rPr lang="en-GB" altLang="en-US" b="0" i="1" smtClean="0">
                        <a:latin typeface="Cambria Math" panose="02040503050406030204" pitchFamily="18" charset="0"/>
                      </a:rPr>
                      <m:t>𝑐𝑟𝑖𝑡𝑒𝑟𝑖𝑎</m:t>
                    </m:r>
                    <m:r>
                      <a:rPr lang="en-GB" altLang="en-US" b="0" i="1" smtClean="0">
                        <a:latin typeface="Cambria Math" panose="02040503050406030204" pitchFamily="18" charset="0"/>
                      </a:rPr>
                      <m:t>=</m:t>
                    </m:r>
                    <m:f>
                      <m:fPr>
                        <m:ctrlPr>
                          <a:rPr lang="en-GB" altLang="en-US" b="0" i="1" smtClean="0">
                            <a:latin typeface="Cambria Math" panose="02040503050406030204" pitchFamily="18" charset="0"/>
                          </a:rPr>
                        </m:ctrlPr>
                      </m:fPr>
                      <m:num>
                        <m:r>
                          <a:rPr lang="en-GB" altLang="en-US" b="0" i="1" smtClean="0">
                            <a:latin typeface="Cambria Math" panose="02040503050406030204" pitchFamily="18" charset="0"/>
                          </a:rPr>
                          <m:t>𝐴𝑐𝑡𝑢𝑎𝑙</m:t>
                        </m:r>
                        <m:r>
                          <a:rPr lang="en-GB" altLang="en-US" b="0" i="1" smtClean="0">
                            <a:latin typeface="Cambria Math" panose="02040503050406030204" pitchFamily="18" charset="0"/>
                          </a:rPr>
                          <m:t> </m:t>
                        </m:r>
                        <m:r>
                          <a:rPr lang="en-GB" altLang="en-US" b="0" i="1" smtClean="0">
                            <a:latin typeface="Cambria Math" panose="02040503050406030204" pitchFamily="18" charset="0"/>
                          </a:rPr>
                          <m:t>𝑠𝑐𝑜𝑟𝑒</m:t>
                        </m:r>
                        <m:r>
                          <a:rPr lang="en-GB" altLang="en-US" b="0" i="1" smtClean="0">
                            <a:latin typeface="Cambria Math" panose="02040503050406030204" pitchFamily="18" charset="0"/>
                          </a:rPr>
                          <m:t> </m:t>
                        </m:r>
                        <m:r>
                          <a:rPr lang="en-GB" altLang="en-US" b="0" i="1" smtClean="0">
                            <a:latin typeface="Cambria Math" panose="02040503050406030204" pitchFamily="18" charset="0"/>
                          </a:rPr>
                          <m:t>𝑔𝑖𝑣𝑒𝑛</m:t>
                        </m:r>
                        <m:r>
                          <a:rPr lang="en-GB" altLang="en-US" b="0" i="1" smtClean="0">
                            <a:latin typeface="Cambria Math" panose="02040503050406030204" pitchFamily="18" charset="0"/>
                          </a:rPr>
                          <m:t> </m:t>
                        </m:r>
                        <m:d>
                          <m:dPr>
                            <m:ctrlPr>
                              <a:rPr lang="en-GB" altLang="en-US" b="0" i="1" smtClean="0">
                                <a:latin typeface="Cambria Math" panose="02040503050406030204" pitchFamily="18" charset="0"/>
                              </a:rPr>
                            </m:ctrlPr>
                          </m:dPr>
                          <m:e>
                            <m:sSub>
                              <m:sSubPr>
                                <m:ctrlPr>
                                  <a:rPr lang="en-GB" altLang="en-US" b="0" i="1" smtClean="0">
                                    <a:latin typeface="Cambria Math" panose="02040503050406030204" pitchFamily="18" charset="0"/>
                                  </a:rPr>
                                </m:ctrlPr>
                              </m:sSubPr>
                              <m:e>
                                <m:r>
                                  <a:rPr lang="en-GB" altLang="en-US" b="0" i="1" smtClean="0">
                                    <a:latin typeface="Cambria Math" panose="02040503050406030204" pitchFamily="18" charset="0"/>
                                  </a:rPr>
                                  <m:t>𝐴</m:t>
                                </m:r>
                              </m:e>
                              <m:sub>
                                <m:r>
                                  <a:rPr lang="en-GB" altLang="en-US" b="0" i="1" smtClean="0">
                                    <a:latin typeface="Cambria Math" panose="02040503050406030204" pitchFamily="18" charset="0"/>
                                  </a:rPr>
                                  <m:t>𝑐</m:t>
                                </m:r>
                              </m:sub>
                            </m:sSub>
                          </m:e>
                        </m:d>
                      </m:num>
                      <m:den>
                        <m:r>
                          <a:rPr lang="en-GB" altLang="en-US" b="1" i="1" smtClean="0">
                            <a:solidFill>
                              <a:srgbClr val="0070C0"/>
                            </a:solidFill>
                            <a:latin typeface="Cambria Math" panose="02040503050406030204" pitchFamily="18" charset="0"/>
                          </a:rPr>
                          <m:t>𝑻𝒐𝒕𝒂𝒍</m:t>
                        </m:r>
                        <m:r>
                          <a:rPr lang="en-GB" altLang="en-US" b="1" i="1" smtClean="0">
                            <a:solidFill>
                              <a:srgbClr val="0070C0"/>
                            </a:solidFill>
                            <a:latin typeface="Cambria Math" panose="02040503050406030204" pitchFamily="18" charset="0"/>
                          </a:rPr>
                          <m:t> </m:t>
                        </m:r>
                        <m:r>
                          <a:rPr lang="en-GB" altLang="en-US" b="1" i="1" smtClean="0">
                            <a:solidFill>
                              <a:srgbClr val="0070C0"/>
                            </a:solidFill>
                            <a:latin typeface="Cambria Math" panose="02040503050406030204" pitchFamily="18" charset="0"/>
                          </a:rPr>
                          <m:t>𝑾𝒆𝒊𝒈𝒉𝒕</m:t>
                        </m:r>
                        <m:r>
                          <a:rPr lang="en-GB" altLang="en-US" b="1" i="1" smtClean="0">
                            <a:solidFill>
                              <a:srgbClr val="0070C0"/>
                            </a:solidFill>
                            <a:latin typeface="Cambria Math" panose="02040503050406030204" pitchFamily="18" charset="0"/>
                          </a:rPr>
                          <m:t> </m:t>
                        </m:r>
                        <m:r>
                          <a:rPr lang="en-GB" altLang="en-US" b="1" i="1" smtClean="0">
                            <a:solidFill>
                              <a:srgbClr val="0070C0"/>
                            </a:solidFill>
                            <a:latin typeface="Cambria Math" panose="02040503050406030204" pitchFamily="18" charset="0"/>
                          </a:rPr>
                          <m:t>𝒈𝒊𝒗𝒆𝒏</m:t>
                        </m:r>
                        <m:r>
                          <a:rPr lang="en-GB" altLang="en-US" b="1" i="1" smtClean="0">
                            <a:solidFill>
                              <a:srgbClr val="0070C0"/>
                            </a:solidFill>
                            <a:latin typeface="Cambria Math" panose="02040503050406030204" pitchFamily="18" charset="0"/>
                          </a:rPr>
                          <m:t>(</m:t>
                        </m:r>
                        <m:r>
                          <a:rPr lang="en-GB" altLang="en-US" b="1" i="1" smtClean="0">
                            <a:solidFill>
                              <a:srgbClr val="0070C0"/>
                            </a:solidFill>
                            <a:latin typeface="Cambria Math" panose="02040503050406030204" pitchFamily="18" charset="0"/>
                          </a:rPr>
                          <m:t>𝑻𝑾</m:t>
                        </m:r>
                        <m:r>
                          <a:rPr lang="en-GB" altLang="en-US" b="1" i="1" smtClean="0">
                            <a:solidFill>
                              <a:srgbClr val="0070C0"/>
                            </a:solidFill>
                            <a:latin typeface="Cambria Math" panose="02040503050406030204" pitchFamily="18" charset="0"/>
                          </a:rPr>
                          <m:t>)</m:t>
                        </m:r>
                      </m:den>
                    </m:f>
                    <m:r>
                      <a:rPr lang="en-GB" altLang="en-US" b="0" i="1" smtClean="0">
                        <a:latin typeface="Cambria Math" panose="02040503050406030204" pitchFamily="18" charset="0"/>
                        <a:ea typeface="Cambria Math" panose="02040503050406030204" pitchFamily="18" charset="0"/>
                      </a:rPr>
                      <m:t>×</m:t>
                    </m:r>
                    <m:r>
                      <a:rPr lang="en-GB" altLang="en-US" b="0" i="1" smtClean="0">
                        <a:latin typeface="Cambria Math" panose="02040503050406030204" pitchFamily="18" charset="0"/>
                        <a:ea typeface="Cambria Math" panose="02040503050406030204" pitchFamily="18" charset="0"/>
                      </a:rPr>
                      <m:t>𝑤𝑒𝑖𝑔ℎ𝑡</m:t>
                    </m:r>
                    <m:r>
                      <a:rPr lang="en-GB" altLang="en-US" b="0" i="1" smtClean="0">
                        <a:latin typeface="Cambria Math" panose="02040503050406030204" pitchFamily="18" charset="0"/>
                        <a:ea typeface="Cambria Math" panose="02040503050406030204" pitchFamily="18" charset="0"/>
                      </a:rPr>
                      <m:t> </m:t>
                    </m:r>
                    <m:r>
                      <a:rPr lang="en-GB" altLang="en-US" b="0" i="1" smtClean="0">
                        <a:latin typeface="Cambria Math" panose="02040503050406030204" pitchFamily="18" charset="0"/>
                        <a:ea typeface="Cambria Math" panose="02040503050406030204" pitchFamily="18" charset="0"/>
                      </a:rPr>
                      <m:t>𝑠𝑐𝑜𝑟𝑒</m:t>
                    </m:r>
                    <m:r>
                      <a:rPr lang="en-GB" altLang="en-US" b="0" i="1" smtClean="0">
                        <a:latin typeface="Cambria Math" panose="02040503050406030204" pitchFamily="18" charset="0"/>
                        <a:ea typeface="Cambria Math" panose="02040503050406030204" pitchFamily="18" charset="0"/>
                      </a:rPr>
                      <m:t> (</m:t>
                    </m:r>
                    <m:r>
                      <a:rPr lang="en-GB" altLang="en-US" b="0" i="1" smtClean="0">
                        <a:latin typeface="Cambria Math" panose="02040503050406030204" pitchFamily="18" charset="0"/>
                        <a:ea typeface="Cambria Math" panose="02040503050406030204" pitchFamily="18" charset="0"/>
                      </a:rPr>
                      <m:t>𝑊𝑆</m:t>
                    </m:r>
                    <m:r>
                      <a:rPr lang="en-GB" altLang="en-US" b="0" i="1" smtClean="0">
                        <a:latin typeface="Cambria Math" panose="02040503050406030204" pitchFamily="18" charset="0"/>
                        <a:ea typeface="Cambria Math" panose="02040503050406030204" pitchFamily="18" charset="0"/>
                      </a:rPr>
                      <m:t>) </m:t>
                    </m:r>
                  </m:oMath>
                </a14:m>
                <a:endParaRPr lang="en-GB" altLang="en-US"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177545" y="1269459"/>
                <a:ext cx="11836910" cy="4319081"/>
              </a:xfrm>
              <a:blipFill>
                <a:blip r:embed="rId3"/>
                <a:stretch>
                  <a:fillRect l="-1030" t="-3949"/>
                </a:stretch>
              </a:blipFill>
            </p:spPr>
            <p:txBody>
              <a:bodyPr/>
              <a:lstStyle/>
              <a:p>
                <a:r>
                  <a:rPr lang="en-GB">
                    <a:noFill/>
                  </a:rPr>
                  <a:t> </a:t>
                </a:r>
              </a:p>
            </p:txBody>
          </p:sp>
        </mc:Fallback>
      </mc:AlternateContent>
    </p:spTree>
    <p:extLst>
      <p:ext uri="{BB962C8B-B14F-4D97-AF65-F5344CB8AC3E}">
        <p14:creationId xmlns:p14="http://schemas.microsoft.com/office/powerpoint/2010/main" val="111369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barn(inVertical)">
                                      <p:cBhvr>
                                        <p:cTn id="17" dur="5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22" dur="5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barn(inVertical)">
                                      <p:cBhvr>
                                        <p:cTn id="32" dur="5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5087565" y="1415100"/>
                <a:ext cx="6974060" cy="4200787"/>
              </a:xfrm>
            </p:spPr>
            <p:txBody>
              <a:bodyPr>
                <a:normAutofit/>
              </a:bodyPr>
              <a:lstStyle/>
              <a:p>
                <a:pPr>
                  <a:lnSpc>
                    <a:spcPct val="90000"/>
                  </a:lnSpc>
                  <a:buFont typeface="Wingdings" panose="05000000000000000000" pitchFamily="2" charset="2"/>
                  <a:buChar char="§"/>
                </a:pPr>
                <a:r>
                  <a:rPr lang="en-GB" altLang="en-US" sz="2400" dirty="0">
                    <a:latin typeface="Verdana" panose="020B0604030504040204" pitchFamily="34" charset="0"/>
                  </a:rPr>
                  <a:t>Steps: </a:t>
                </a: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First:</a:t>
                </a:r>
                <a:r>
                  <a:rPr lang="en-GB" altLang="en-US" sz="2400" dirty="0">
                    <a:latin typeface="Verdana" panose="020B0604030504040204" pitchFamily="34" charset="0"/>
                  </a:rPr>
                  <a:t> Add all the weights to get </a:t>
                </a:r>
                <a:r>
                  <a:rPr lang="en-GB" altLang="en-US" sz="2400" b="1" dirty="0">
                    <a:solidFill>
                      <a:srgbClr val="0070C0"/>
                    </a:solidFill>
                    <a:latin typeface="Verdana" panose="020B0604030504040204" pitchFamily="34" charset="0"/>
                  </a:rPr>
                  <a:t>total weights</a:t>
                </a:r>
              </a:p>
              <a:p>
                <a:pPr>
                  <a:lnSpc>
                    <a:spcPct val="90000"/>
                  </a:lnSpc>
                  <a:buFont typeface="Wingdings" panose="05000000000000000000" pitchFamily="2" charset="2"/>
                  <a:buChar char="§"/>
                </a:pPr>
                <a:r>
                  <a:rPr lang="en-GB" altLang="en-US" sz="2400" dirty="0">
                    <a:latin typeface="Verdana" panose="020B0604030504040204" pitchFamily="34" charset="0"/>
                  </a:rPr>
                  <a:t>(2+3+2+2.5+1+1+3= </a:t>
                </a:r>
                <a:r>
                  <a:rPr lang="en-GB" altLang="en-US" sz="2400" b="1" dirty="0">
                    <a:solidFill>
                      <a:srgbClr val="0070C0"/>
                    </a:solidFill>
                    <a:latin typeface="Verdana" panose="020B0604030504040204" pitchFamily="34" charset="0"/>
                  </a:rPr>
                  <a:t>14.5</a:t>
                </a: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Second:</a:t>
                </a:r>
                <a:r>
                  <a:rPr lang="en-GB" altLang="en-US" sz="2400" dirty="0">
                    <a:latin typeface="Verdana" panose="020B0604030504040204" pitchFamily="34" charset="0"/>
                  </a:rPr>
                  <a:t> use equation in previous slide to compute weight for each criteria</a:t>
                </a: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i="1">
                                <a:latin typeface="Cambria Math" panose="02040503050406030204" pitchFamily="18" charset="0"/>
                              </a:rPr>
                            </m:ctrlPr>
                          </m:dPr>
                          <m:e>
                            <m:sSub>
                              <m:sSubPr>
                                <m:ctrlPr>
                                  <a:rPr lang="en-GB" altLang="en-US" sz="2400" i="1">
                                    <a:latin typeface="Cambria Math" panose="02040503050406030204" pitchFamily="18" charset="0"/>
                                  </a:rPr>
                                </m:ctrlPr>
                              </m:sSubPr>
                              <m:e>
                                <m:r>
                                  <a:rPr lang="en-GB" altLang="en-US" sz="2400" i="1">
                                    <a:latin typeface="Cambria Math" panose="02040503050406030204" pitchFamily="18" charset="0"/>
                                  </a:rPr>
                                  <m:t>𝐴</m:t>
                                </m:r>
                              </m:e>
                              <m:sub>
                                <m:r>
                                  <a:rPr lang="en-GB" altLang="en-US" sz="2400" i="1">
                                    <a:latin typeface="Cambria Math" panose="02040503050406030204" pitchFamily="18" charset="0"/>
                                  </a:rPr>
                                  <m:t>𝑐</m:t>
                                </m:r>
                              </m:sub>
                            </m:sSub>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𝑻𝑾</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r>
                      <a:rPr lang="en-GB" altLang="en-US" sz="2400" i="1">
                        <a:latin typeface="Cambria Math" panose="02040503050406030204" pitchFamily="18" charset="0"/>
                        <a:ea typeface="Cambria Math" panose="02040503050406030204" pitchFamily="18" charset="0"/>
                      </a:rPr>
                      <m:t>𝑊𝑆</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latin typeface="Verdana" panose="020B0604030504040204" pitchFamily="34" charset="0"/>
                  </a:rPr>
                  <a:t>Project 1: Stay within core competencies </a:t>
                </a: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=0.13793  </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5087565" y="1415100"/>
                <a:ext cx="6974060" cy="4200787"/>
              </a:xfrm>
              <a:blipFill>
                <a:blip r:embed="rId3"/>
                <a:stretch>
                  <a:fillRect l="-1224" t="-2032" r="-1486"/>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130375" y="1242111"/>
            <a:ext cx="4850187" cy="4373777"/>
          </a:xfrm>
          <a:prstGeom prst="rect">
            <a:avLst/>
          </a:prstGeom>
        </p:spPr>
      </p:pic>
    </p:spTree>
    <p:extLst>
      <p:ext uri="{BB962C8B-B14F-4D97-AF65-F5344CB8AC3E}">
        <p14:creationId xmlns:p14="http://schemas.microsoft.com/office/powerpoint/2010/main" val="3333617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2" dur="500"/>
                                        <p:tgtEl>
                                          <p:spTgt spid="1320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7" dur="500"/>
                                        <p:tgtEl>
                                          <p:spTgt spid="13209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2" dur="500"/>
                                        <p:tgtEl>
                                          <p:spTgt spid="13209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37" dur="500"/>
                                        <p:tgtEl>
                                          <p:spTgt spid="13209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0972800" cy="1209105"/>
          </a:xfrm>
        </p:spPr>
        <p:txBody>
          <a:bodyPr>
            <a:normAutofit fontScale="90000"/>
          </a:bodyPr>
          <a:lstStyle/>
          <a:p>
            <a:r>
              <a:rPr lang="en-GB" altLang="en-US" sz="4000" b="1" dirty="0">
                <a:latin typeface="Verdana" panose="020B0604030504040204" pitchFamily="34" charset="0"/>
              </a:rPr>
              <a:t>Non-Financial Methods: </a:t>
            </a:r>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4143983" y="1415100"/>
                <a:ext cx="7723089" cy="4200787"/>
              </a:xfrm>
            </p:spPr>
            <p:txBody>
              <a:bodyPr>
                <a:normAutofit/>
              </a:bodyPr>
              <a:lstStyle/>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Third:</a:t>
                </a:r>
                <a:r>
                  <a:rPr lang="en-GB" altLang="en-US" sz="2400" dirty="0">
                    <a:latin typeface="Verdana" panose="020B0604030504040204" pitchFamily="34" charset="0"/>
                  </a:rPr>
                  <a:t> multiply each of the weight by 100</a:t>
                </a:r>
              </a:p>
              <a:p>
                <a:pPr>
                  <a:lnSpc>
                    <a:spcPct val="90000"/>
                  </a:lnSpc>
                  <a:buFont typeface="Wingdings" panose="05000000000000000000" pitchFamily="2" charset="2"/>
                  <a:buChar char="§"/>
                </a:pPr>
                <a:r>
                  <a:rPr lang="en-GB" altLang="en-US" sz="2400" dirty="0">
                    <a:latin typeface="Verdana" panose="020B0604030504040204" pitchFamily="34" charset="0"/>
                  </a:rPr>
                  <a:t>Project 1: Stay within core competencies </a:t>
                </a: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=0.1379×100=13.79%</m:t>
                    </m:r>
                  </m:oMath>
                </a14:m>
                <a:endParaRPr lang="en-GB" altLang="en-US" sz="2400" dirty="0">
                  <a:latin typeface="Verdana" panose="020B0604030504040204" pitchFamily="34" charset="0"/>
                </a:endParaRPr>
              </a:p>
              <a:p>
                <a:pPr marL="0" indent="0">
                  <a:lnSpc>
                    <a:spcPct val="90000"/>
                  </a:lnSpc>
                  <a:buNone/>
                </a:pPr>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solidFill>
                      <a:srgbClr val="C00000"/>
                    </a:solidFill>
                    <a:latin typeface="Verdana" panose="020B0604030504040204" pitchFamily="34" charset="0"/>
                  </a:rPr>
                  <a:t>Fourth:</a:t>
                </a:r>
                <a:r>
                  <a:rPr lang="en-GB" altLang="en-US" sz="2400" dirty="0">
                    <a:latin typeface="Verdana" panose="020B0604030504040204" pitchFamily="34" charset="0"/>
                  </a:rPr>
                  <a:t> Add all the % and divide by number of criteria. In this example it is 7 criteria to get the Weighted total</a:t>
                </a: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4143983" y="1415100"/>
                <a:ext cx="7723089" cy="4200787"/>
              </a:xfrm>
              <a:blipFill>
                <a:blip r:embed="rId3"/>
                <a:stretch>
                  <a:fillRect l="-1105" t="-2032" r="-2526"/>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130375" y="1242111"/>
            <a:ext cx="3857965" cy="4373777"/>
          </a:xfrm>
          <a:prstGeom prst="rect">
            <a:avLst/>
          </a:prstGeom>
        </p:spPr>
      </p:pic>
    </p:spTree>
    <p:extLst>
      <p:ext uri="{BB962C8B-B14F-4D97-AF65-F5344CB8AC3E}">
        <p14:creationId xmlns:p14="http://schemas.microsoft.com/office/powerpoint/2010/main" val="271645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anim calcmode="lin" valueType="num">
                                      <p:cBhvr>
                                        <p:cTn id="28" dur="1000" fill="hold"/>
                                        <p:tgtEl>
                                          <p:spTgt spid="3"/>
                                        </p:tgtEl>
                                        <p:attrNameLst>
                                          <p:attrName>ppt_x</p:attrName>
                                        </p:attrNameLst>
                                      </p:cBhvr>
                                      <p:tavLst>
                                        <p:tav tm="0">
                                          <p:val>
                                            <p:strVal val="#ppt_x"/>
                                          </p:val>
                                        </p:tav>
                                        <p:tav tm="100000">
                                          <p:val>
                                            <p:strVal val="#ppt_x"/>
                                          </p:val>
                                        </p:tav>
                                      </p:tavLst>
                                    </p:anim>
                                    <p:anim calcmode="lin" valueType="num">
                                      <p:cBhvr>
                                        <p:cTn id="2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8"/>
            <a:ext cx="10972800" cy="605806"/>
          </a:xfrm>
        </p:spPr>
        <p:txBody>
          <a:bodyPr>
            <a:normAutofit fontScale="90000"/>
          </a:bodyPr>
          <a:lstStyle/>
          <a:p>
            <a:r>
              <a:rPr lang="en-GB" altLang="en-US" sz="4000" b="1" dirty="0">
                <a:solidFill>
                  <a:srgbClr val="C00000"/>
                </a:solidFill>
                <a:latin typeface="Verdana" panose="020B0604030504040204" pitchFamily="34" charset="0"/>
              </a:rPr>
              <a:t>Multi-Weighted Scoring Model</a:t>
            </a:r>
          </a:p>
        </p:txBody>
      </p:sp>
      <mc:AlternateContent xmlns:mc="http://schemas.openxmlformats.org/markup-compatibility/2006" xmlns:a14="http://schemas.microsoft.com/office/drawing/2010/main">
        <mc:Choice Requires="a14">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3945515" y="690664"/>
                <a:ext cx="6307438" cy="4925223"/>
              </a:xfrm>
            </p:spPr>
            <p:txBody>
              <a:bodyPr>
                <a:normAutofit fontScale="92500" lnSpcReduction="10000"/>
              </a:bodyPr>
              <a:lstStyle/>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1</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𝟏𝟒</m:t>
                        </m:r>
                        <m:r>
                          <a:rPr lang="en-GB" altLang="en-US" sz="2400" b="1" i="1" smtClean="0">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2.0</m:t>
                        </m:r>
                      </m:e>
                    </m:d>
                    <m:r>
                      <a:rPr lang="en-GB" altLang="en-US" sz="2400" b="0" i="1" smtClean="0">
                        <a:latin typeface="Cambria Math" panose="02040503050406030204" pitchFamily="18" charset="0"/>
                        <a:ea typeface="Cambria Math" panose="02040503050406030204" pitchFamily="18" charset="0"/>
                      </a:rPr>
                      <m:t>=0.13793×100=13.793%</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8</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3</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m:t>
                    </m:r>
                    <m:r>
                      <a:rPr lang="en-GB" altLang="en-US" sz="2400" b="0" i="1" smtClean="0">
                        <a:latin typeface="Cambria Math" panose="02040503050406030204" pitchFamily="18" charset="0"/>
                        <a:ea typeface="Cambria Math" panose="02040503050406030204" pitchFamily="18" charset="0"/>
                      </a:rPr>
                      <m:t>1.65517</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165.517</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2</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i="1">
                            <a:latin typeface="Cambria Math" panose="02040503050406030204" pitchFamily="18" charset="0"/>
                            <a:ea typeface="Cambria Math" panose="02040503050406030204" pitchFamily="18" charset="0"/>
                          </a:rPr>
                          <m:t>2.0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27586</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27.586</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6</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i="1">
                            <a:latin typeface="Cambria Math" panose="02040503050406030204" pitchFamily="18" charset="0"/>
                            <a:ea typeface="Cambria Math" panose="02040503050406030204" pitchFamily="18" charset="0"/>
                          </a:rPr>
                        </m:ctrlPr>
                      </m:dPr>
                      <m:e>
                        <m:r>
                          <a:rPr lang="en-GB" altLang="en-US" sz="2400" i="1">
                            <a:latin typeface="Cambria Math" panose="02040503050406030204" pitchFamily="18" charset="0"/>
                            <a:ea typeface="Cambria Math" panose="02040503050406030204" pitchFamily="18" charset="0"/>
                          </a:rPr>
                          <m:t>2.</m:t>
                        </m:r>
                        <m:r>
                          <a:rPr lang="en-GB" altLang="en-US" sz="2400" b="0" i="1" smtClean="0">
                            <a:latin typeface="Cambria Math" panose="02040503050406030204" pitchFamily="18" charset="0"/>
                            <a:ea typeface="Cambria Math" panose="02040503050406030204" pitchFamily="18" charset="0"/>
                          </a:rPr>
                          <m:t>5</m:t>
                        </m:r>
                      </m:e>
                    </m:d>
                    <m:r>
                      <a:rPr lang="en-GB" altLang="en-US" sz="2400" i="1">
                        <a:latin typeface="Cambria Math" panose="02040503050406030204" pitchFamily="18" charset="0"/>
                        <a:ea typeface="Cambria Math" panose="02040503050406030204" pitchFamily="18" charset="0"/>
                      </a:rPr>
                      <m:t>=</m:t>
                    </m:r>
                    <m:r>
                      <a:rPr lang="en-GB" altLang="en-US" sz="2400" b="0" i="1" smtClean="0">
                        <a:latin typeface="Cambria Math" panose="02040503050406030204" pitchFamily="18" charset="0"/>
                        <a:ea typeface="Cambria Math" panose="02040503050406030204" pitchFamily="18" charset="0"/>
                      </a:rPr>
                      <m:t>1.03448</m:t>
                    </m:r>
                    <m:r>
                      <a:rPr lang="en-GB" altLang="en-US" sz="2400" i="1">
                        <a:latin typeface="Cambria Math" panose="02040503050406030204" pitchFamily="18" charset="0"/>
                        <a:ea typeface="Cambria Math" panose="02040503050406030204" pitchFamily="18" charset="0"/>
                      </a:rPr>
                      <m:t>×100=1</m:t>
                    </m:r>
                    <m:r>
                      <a:rPr lang="en-GB" altLang="en-US" sz="2400" b="0" i="1" smtClean="0">
                        <a:latin typeface="Cambria Math" panose="02040503050406030204" pitchFamily="18" charset="0"/>
                        <a:ea typeface="Cambria Math" panose="02040503050406030204" pitchFamily="18" charset="0"/>
                      </a:rPr>
                      <m:t>03.448</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0</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1</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.0000</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0.0000</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6</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1</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=0.</m:t>
                    </m:r>
                    <m:r>
                      <a:rPr lang="en-GB" altLang="en-US" sz="2400" b="0" i="1" smtClean="0">
                        <a:latin typeface="Cambria Math" panose="02040503050406030204" pitchFamily="18" charset="0"/>
                        <a:ea typeface="Cambria Math" panose="02040503050406030204" pitchFamily="18" charset="0"/>
                      </a:rPr>
                      <m:t>41379</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41.379</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5</m:t>
                            </m:r>
                          </m:e>
                        </m:d>
                      </m:num>
                      <m:den>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𝟏𝟒</m:t>
                        </m:r>
                        <m:r>
                          <a:rPr lang="en-GB" altLang="en-US" sz="2400" b="1" i="1">
                            <a:solidFill>
                              <a:srgbClr val="0070C0"/>
                            </a:solidFill>
                            <a:latin typeface="Cambria Math" panose="02040503050406030204" pitchFamily="18" charset="0"/>
                          </a:rPr>
                          <m:t>.</m:t>
                        </m:r>
                        <m:r>
                          <a:rPr lang="en-GB" altLang="en-US" sz="2400" b="1" i="1">
                            <a:solidFill>
                              <a:srgbClr val="0070C0"/>
                            </a:solidFill>
                            <a:latin typeface="Cambria Math" panose="02040503050406030204" pitchFamily="18" charset="0"/>
                          </a:rPr>
                          <m:t>𝟓</m:t>
                        </m:r>
                        <m:r>
                          <a:rPr lang="en-GB" altLang="en-US" sz="2400" b="1" i="1">
                            <a:solidFill>
                              <a:srgbClr val="0070C0"/>
                            </a:solidFill>
                            <a:latin typeface="Cambria Math" panose="02040503050406030204" pitchFamily="18" charset="0"/>
                          </a:rPr>
                          <m:t>)</m:t>
                        </m:r>
                      </m:den>
                    </m:f>
                    <m:r>
                      <a:rPr lang="en-GB" altLang="en-US" sz="2400" i="1">
                        <a:latin typeface="Cambria Math" panose="02040503050406030204" pitchFamily="18" charset="0"/>
                        <a:ea typeface="Cambria Math" panose="02040503050406030204" pitchFamily="18" charset="0"/>
                      </a:rPr>
                      <m:t>×</m:t>
                    </m:r>
                    <m:d>
                      <m:dPr>
                        <m:ctrlPr>
                          <a:rPr lang="en-GB" altLang="en-US" sz="2400" b="0" i="1" smtClean="0">
                            <a:latin typeface="Cambria Math" panose="02040503050406030204" pitchFamily="18" charset="0"/>
                            <a:ea typeface="Cambria Math" panose="02040503050406030204" pitchFamily="18" charset="0"/>
                          </a:rPr>
                        </m:ctrlPr>
                      </m:dPr>
                      <m:e>
                        <m:r>
                          <a:rPr lang="en-GB" altLang="en-US" sz="2400" b="0" i="1" smtClean="0">
                            <a:latin typeface="Cambria Math" panose="02040503050406030204" pitchFamily="18" charset="0"/>
                            <a:ea typeface="Cambria Math" panose="02040503050406030204" pitchFamily="18" charset="0"/>
                          </a:rPr>
                          <m:t>3</m:t>
                        </m:r>
                        <m:r>
                          <a:rPr lang="en-GB" altLang="en-US" sz="2400" i="1">
                            <a:latin typeface="Cambria Math" panose="02040503050406030204" pitchFamily="18" charset="0"/>
                            <a:ea typeface="Cambria Math" panose="02040503050406030204" pitchFamily="18" charset="0"/>
                          </a:rPr>
                          <m:t>.0</m:t>
                        </m:r>
                      </m:e>
                    </m:d>
                    <m:r>
                      <a:rPr lang="en-GB" altLang="en-US" sz="2400" i="1">
                        <a:latin typeface="Cambria Math" panose="02040503050406030204" pitchFamily="18" charset="0"/>
                        <a:ea typeface="Cambria Math" panose="02040503050406030204" pitchFamily="18" charset="0"/>
                      </a:rPr>
                      <m:t>=1</m:t>
                    </m:r>
                    <m:r>
                      <a:rPr lang="en-GB" altLang="en-US" sz="2400" b="0" i="1" smtClean="0">
                        <a:latin typeface="Cambria Math" panose="02040503050406030204" pitchFamily="18" charset="0"/>
                        <a:ea typeface="Cambria Math" panose="02040503050406030204" pitchFamily="18" charset="0"/>
                      </a:rPr>
                      <m:t>.03448</m:t>
                    </m:r>
                    <m:r>
                      <a:rPr lang="en-GB" altLang="en-US" sz="2400" i="1">
                        <a:latin typeface="Cambria Math" panose="02040503050406030204" pitchFamily="18" charset="0"/>
                        <a:ea typeface="Cambria Math" panose="02040503050406030204" pitchFamily="18" charset="0"/>
                      </a:rPr>
                      <m:t>×100=</m:t>
                    </m:r>
                    <m:r>
                      <a:rPr lang="en-GB" altLang="en-US" sz="2400" b="0" i="1" smtClean="0">
                        <a:latin typeface="Cambria Math" panose="02040503050406030204" pitchFamily="18" charset="0"/>
                        <a:ea typeface="Cambria Math" panose="02040503050406030204" pitchFamily="18" charset="0"/>
                      </a:rPr>
                      <m:t>103.448</m:t>
                    </m:r>
                    <m:r>
                      <a:rPr lang="en-GB" altLang="en-US" sz="2400" i="1">
                        <a:latin typeface="Cambria Math" panose="02040503050406030204" pitchFamily="18" charset="0"/>
                        <a:ea typeface="Cambria Math" panose="02040503050406030204" pitchFamily="18" charset="0"/>
                      </a:rPr>
                      <m:t>%</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r>
                  <a:rPr lang="en-GB" altLang="en-US" sz="2400" dirty="0">
                    <a:latin typeface="Verdana" panose="020B0604030504040204" pitchFamily="34" charset="0"/>
                  </a:rPr>
                  <a:t>Add ALL the % and divide by</a:t>
                </a:r>
              </a:p>
              <a:p>
                <a:pPr>
                  <a:lnSpc>
                    <a:spcPct val="90000"/>
                  </a:lnSpc>
                  <a:buFont typeface="Wingdings" panose="05000000000000000000" pitchFamily="2" charset="2"/>
                  <a:buChar char="§"/>
                </a:pPr>
                <a14:m>
                  <m:oMath xmlns:m="http://schemas.openxmlformats.org/officeDocument/2006/math">
                    <m:r>
                      <a:rPr lang="en-GB" altLang="en-US" sz="2400" i="1">
                        <a:latin typeface="Cambria Math" panose="02040503050406030204" pitchFamily="18" charset="0"/>
                        <a:ea typeface="Cambria Math" panose="02040503050406030204" pitchFamily="18" charset="0"/>
                      </a:rPr>
                      <m:t>1</m:t>
                    </m:r>
                    <m:r>
                      <a:rPr lang="en-GB" altLang="en-US" sz="2400" b="0" i="1" smtClean="0">
                        <a:latin typeface="Cambria Math" panose="02040503050406030204" pitchFamily="18" charset="0"/>
                        <a:ea typeface="Cambria Math" panose="02040503050406030204" pitchFamily="18" charset="0"/>
                      </a:rPr>
                      <m:t>3.79+165.52+27.59+103.45+0+41.38+103.45</m:t>
                    </m:r>
                  </m:oMath>
                </a14:m>
                <a:endParaRPr lang="en-GB" altLang="en-US" sz="2400" dirty="0">
                  <a:latin typeface="Verdana" panose="020B0604030504040204" pitchFamily="34" charset="0"/>
                </a:endParaRPr>
              </a:p>
              <a:p>
                <a:pPr>
                  <a:lnSpc>
                    <a:spcPct val="90000"/>
                  </a:lnSpc>
                  <a:buFont typeface="Wingdings" panose="05000000000000000000" pitchFamily="2" charset="2"/>
                  <a:buChar char="§"/>
                </a:pPr>
                <a:endParaRPr lang="en-GB" altLang="en-US" sz="2400" dirty="0">
                  <a:latin typeface="Verdana" panose="020B0604030504040204" pitchFamily="34" charset="0"/>
                </a:endParaRPr>
              </a:p>
            </p:txBody>
          </p:sp>
        </mc:Choice>
        <mc:Fallback xmlns="">
          <p:sp>
            <p:nvSpPr>
              <p:cNvPr id="132099" name="Rectangle 3">
                <a:extLst>
                  <a:ext uri="{FF2B5EF4-FFF2-40B4-BE49-F238E27FC236}">
                    <a16:creationId xmlns:a16="http://schemas.microsoft.com/office/drawing/2014/main" id="{A9EA08FA-CB1F-448B-9CFD-1ADB437051E8}"/>
                  </a:ext>
                </a:extLst>
              </p:cNvPr>
              <p:cNvSpPr>
                <a:spLocks noGrp="1" noRot="1" noChangeAspect="1" noMove="1" noResize="1" noEditPoints="1" noAdjustHandles="1" noChangeArrowheads="1" noChangeShapeType="1" noTextEdit="1"/>
              </p:cNvSpPr>
              <p:nvPr>
                <p:ph type="body" idx="1"/>
              </p:nvPr>
            </p:nvSpPr>
            <p:spPr>
              <a:xfrm>
                <a:off x="3945515" y="690664"/>
                <a:ext cx="6307438" cy="4925223"/>
              </a:xfrm>
              <a:blipFill>
                <a:blip r:embed="rId3"/>
                <a:stretch>
                  <a:fillRect l="-1063"/>
                </a:stretch>
              </a:blipFill>
            </p:spPr>
            <p:txBody>
              <a:bodyPr/>
              <a:lstStyle/>
              <a:p>
                <a:r>
                  <a:rPr lang="en-GB">
                    <a:noFill/>
                  </a:rPr>
                  <a:t> </a:t>
                </a:r>
              </a:p>
            </p:txBody>
          </p:sp>
        </mc:Fallback>
      </mc:AlternateContent>
      <p:pic>
        <p:nvPicPr>
          <p:cNvPr id="3" name="Picture 2">
            <a:extLst>
              <a:ext uri="{FF2B5EF4-FFF2-40B4-BE49-F238E27FC236}">
                <a16:creationId xmlns:a16="http://schemas.microsoft.com/office/drawing/2014/main" id="{33B573B6-B18C-3227-B9EA-05626D7F10AA}"/>
              </a:ext>
            </a:extLst>
          </p:cNvPr>
          <p:cNvPicPr>
            <a:picLocks noChangeAspect="1"/>
          </p:cNvPicPr>
          <p:nvPr/>
        </p:nvPicPr>
        <p:blipFill rotWithShape="1">
          <a:blip r:embed="rId4"/>
          <a:srcRect l="34388" t="40599" r="31622" b="9524"/>
          <a:stretch/>
        </p:blipFill>
        <p:spPr>
          <a:xfrm>
            <a:off x="87549" y="690664"/>
            <a:ext cx="3857965" cy="4925224"/>
          </a:xfrm>
          <a:prstGeom prst="rect">
            <a:avLst/>
          </a:prstGeom>
        </p:spPr>
      </p:pic>
      <mc:AlternateContent xmlns:mc="http://schemas.openxmlformats.org/markup-compatibility/2006" xmlns:a14="http://schemas.microsoft.com/office/drawing/2010/main">
        <mc:Choice Requires="a14">
          <p:sp>
            <p:nvSpPr>
              <p:cNvPr id="2" name="Rectangle 3">
                <a:extLst>
                  <a:ext uri="{FF2B5EF4-FFF2-40B4-BE49-F238E27FC236}">
                    <a16:creationId xmlns:a16="http://schemas.microsoft.com/office/drawing/2014/main" id="{B1715911-661E-E1A7-EEE9-7F9AEA0EE14E}"/>
                  </a:ext>
                </a:extLst>
              </p:cNvPr>
              <p:cNvSpPr txBox="1">
                <a:spLocks noChangeArrowheads="1"/>
              </p:cNvSpPr>
              <p:nvPr/>
            </p:nvSpPr>
            <p:spPr>
              <a:xfrm>
                <a:off x="9941668" y="1896894"/>
                <a:ext cx="2119957" cy="341609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Wingdings" panose="05000000000000000000" pitchFamily="2" charset="2"/>
                  <a:buChar char="§"/>
                </a:pPr>
                <a14:m>
                  <m:oMath xmlns:m="http://schemas.openxmlformats.org/officeDocument/2006/math">
                    <m:f>
                      <m:fPr>
                        <m:ctrlPr>
                          <a:rPr lang="en-GB" altLang="en-US" sz="2400" i="1">
                            <a:latin typeface="Cambria Math" panose="02040503050406030204" pitchFamily="18" charset="0"/>
                          </a:rPr>
                        </m:ctrlPr>
                      </m:fPr>
                      <m:num>
                        <m:d>
                          <m:dPr>
                            <m:ctrlPr>
                              <a:rPr lang="en-GB" altLang="en-US" sz="2400" b="0" i="1" smtClean="0">
                                <a:latin typeface="Cambria Math" panose="02040503050406030204" pitchFamily="18" charset="0"/>
                              </a:rPr>
                            </m:ctrlPr>
                          </m:dPr>
                          <m:e>
                            <m:r>
                              <a:rPr lang="en-GB" altLang="en-US" sz="2400" b="0" i="1" smtClean="0">
                                <a:latin typeface="Cambria Math" panose="02040503050406030204" pitchFamily="18" charset="0"/>
                              </a:rPr>
                              <m:t>455.18</m:t>
                            </m:r>
                          </m:e>
                        </m:d>
                      </m:num>
                      <m:den>
                        <m:r>
                          <a:rPr lang="en-GB" altLang="en-US" sz="2400" b="1" i="1">
                            <a:solidFill>
                              <a:srgbClr val="0070C0"/>
                            </a:solidFill>
                            <a:latin typeface="Cambria Math" panose="02040503050406030204" pitchFamily="18" charset="0"/>
                          </a:rPr>
                          <m:t>(</m:t>
                        </m:r>
                        <m:r>
                          <a:rPr lang="en-GB" altLang="en-US" sz="2400" b="1" i="1" smtClean="0">
                            <a:solidFill>
                              <a:srgbClr val="0070C0"/>
                            </a:solidFill>
                            <a:latin typeface="Cambria Math" panose="02040503050406030204" pitchFamily="18" charset="0"/>
                          </a:rPr>
                          <m:t>𝟕</m:t>
                        </m:r>
                        <m:r>
                          <a:rPr lang="en-GB" altLang="en-US" sz="2400" b="1" i="1">
                            <a:solidFill>
                              <a:srgbClr val="0070C0"/>
                            </a:solidFill>
                            <a:latin typeface="Cambria Math" panose="02040503050406030204" pitchFamily="18" charset="0"/>
                          </a:rPr>
                          <m:t>)</m:t>
                        </m:r>
                      </m:den>
                    </m:f>
                  </m:oMath>
                </a14:m>
                <a:endParaRPr lang="en-GB" altLang="en-US" sz="2400" b="1" i="1" dirty="0">
                  <a:solidFill>
                    <a:srgbClr val="0070C0"/>
                  </a:solidFill>
                  <a:latin typeface="Cambria Math" panose="02040503050406030204" pitchFamily="18" charset="0"/>
                </a:endParaRPr>
              </a:p>
              <a:p>
                <a:pPr>
                  <a:lnSpc>
                    <a:spcPct val="90000"/>
                  </a:lnSpc>
                  <a:buFont typeface="Wingdings" panose="05000000000000000000" pitchFamily="2" charset="2"/>
                  <a:buChar char="§"/>
                </a:pPr>
                <a:r>
                  <a:rPr lang="en-GB" altLang="en-US" sz="2400" b="0" dirty="0">
                    <a:solidFill>
                      <a:srgbClr val="0070C0"/>
                    </a:solidFill>
                  </a:rPr>
                  <a:t>Weighted total</a:t>
                </a:r>
                <a14:m>
                  <m:oMath xmlns:m="http://schemas.openxmlformats.org/officeDocument/2006/math">
                    <m:r>
                      <a:rPr lang="en-GB" altLang="en-US" sz="2400" b="0" i="1" smtClean="0">
                        <a:solidFill>
                          <a:srgbClr val="0070C0"/>
                        </a:solidFill>
                        <a:latin typeface="Cambria Math" panose="02040503050406030204" pitchFamily="18" charset="0"/>
                      </a:rPr>
                      <m:t>=65</m:t>
                    </m:r>
                  </m:oMath>
                </a14:m>
                <a:endParaRPr lang="en-GB" altLang="en-US" sz="2400" dirty="0">
                  <a:latin typeface="Verdana" panose="020B0604030504040204" pitchFamily="34" charset="0"/>
                </a:endParaRPr>
              </a:p>
            </p:txBody>
          </p:sp>
        </mc:Choice>
        <mc:Fallback xmlns="">
          <p:sp>
            <p:nvSpPr>
              <p:cNvPr id="2" name="Rectangle 3">
                <a:extLst>
                  <a:ext uri="{FF2B5EF4-FFF2-40B4-BE49-F238E27FC236}">
                    <a16:creationId xmlns:a16="http://schemas.microsoft.com/office/drawing/2014/main" id="{B1715911-661E-E1A7-EEE9-7F9AEA0EE14E}"/>
                  </a:ext>
                </a:extLst>
              </p:cNvPr>
              <p:cNvSpPr txBox="1">
                <a:spLocks noRot="1" noChangeAspect="1" noMove="1" noResize="1" noEditPoints="1" noAdjustHandles="1" noChangeArrowheads="1" noChangeShapeType="1" noTextEdit="1"/>
              </p:cNvSpPr>
              <p:nvPr/>
            </p:nvSpPr>
            <p:spPr>
              <a:xfrm>
                <a:off x="9941668" y="1896894"/>
                <a:ext cx="2119957" cy="3416090"/>
              </a:xfrm>
              <a:prstGeom prst="rect">
                <a:avLst/>
              </a:prstGeom>
              <a:blipFill>
                <a:blip r:embed="rId5"/>
                <a:stretch>
                  <a:fillRect l="-4023"/>
                </a:stretch>
              </a:blipFill>
            </p:spPr>
            <p:txBody>
              <a:bodyPr/>
              <a:lstStyle/>
              <a:p>
                <a:r>
                  <a:rPr lang="en-GB">
                    <a:noFill/>
                  </a:rPr>
                  <a:t> </a:t>
                </a:r>
              </a:p>
            </p:txBody>
          </p:sp>
        </mc:Fallback>
      </mc:AlternateContent>
    </p:spTree>
    <p:extLst>
      <p:ext uri="{BB962C8B-B14F-4D97-AF65-F5344CB8AC3E}">
        <p14:creationId xmlns:p14="http://schemas.microsoft.com/office/powerpoint/2010/main" val="411349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9" dur="500"/>
                                        <p:tgtEl>
                                          <p:spTgt spid="132099">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132099">
                                            <p:txEl>
                                              <p:pRg st="1" end="1"/>
                                            </p:txEl>
                                          </p:spTgt>
                                        </p:tgtEl>
                                        <p:attrNameLst>
                                          <p:attrName>style.visibility</p:attrName>
                                        </p:attrNameLst>
                                      </p:cBhvr>
                                      <p:to>
                                        <p:strVal val="visible"/>
                                      </p:to>
                                    </p:set>
                                    <p:animEffect transition="in" filter="barn(inVertical)">
                                      <p:cBhvr>
                                        <p:cTn id="24" dur="500"/>
                                        <p:tgtEl>
                                          <p:spTgt spid="13209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32099">
                                            <p:txEl>
                                              <p:pRg st="2" end="2"/>
                                            </p:txEl>
                                          </p:spTgt>
                                        </p:tgtEl>
                                        <p:attrNameLst>
                                          <p:attrName>style.visibility</p:attrName>
                                        </p:attrNameLst>
                                      </p:cBhvr>
                                      <p:to>
                                        <p:strVal val="visible"/>
                                      </p:to>
                                    </p:set>
                                    <p:animEffect transition="in" filter="barn(inVertical)">
                                      <p:cBhvr>
                                        <p:cTn id="29" dur="500"/>
                                        <p:tgtEl>
                                          <p:spTgt spid="13209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132099">
                                            <p:txEl>
                                              <p:pRg st="3" end="3"/>
                                            </p:txEl>
                                          </p:spTgt>
                                        </p:tgtEl>
                                        <p:attrNameLst>
                                          <p:attrName>style.visibility</p:attrName>
                                        </p:attrNameLst>
                                      </p:cBhvr>
                                      <p:to>
                                        <p:strVal val="visible"/>
                                      </p:to>
                                    </p:set>
                                    <p:animEffect transition="in" filter="barn(inVertical)">
                                      <p:cBhvr>
                                        <p:cTn id="34" dur="500"/>
                                        <p:tgtEl>
                                          <p:spTgt spid="132099">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32099">
                                            <p:txEl>
                                              <p:pRg st="4" end="4"/>
                                            </p:txEl>
                                          </p:spTgt>
                                        </p:tgtEl>
                                        <p:attrNameLst>
                                          <p:attrName>style.visibility</p:attrName>
                                        </p:attrNameLst>
                                      </p:cBhvr>
                                      <p:to>
                                        <p:strVal val="visible"/>
                                      </p:to>
                                    </p:set>
                                    <p:animEffect transition="in" filter="barn(inVertical)">
                                      <p:cBhvr>
                                        <p:cTn id="39" dur="500"/>
                                        <p:tgtEl>
                                          <p:spTgt spid="132099">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32099">
                                            <p:txEl>
                                              <p:pRg st="5" end="5"/>
                                            </p:txEl>
                                          </p:spTgt>
                                        </p:tgtEl>
                                        <p:attrNameLst>
                                          <p:attrName>style.visibility</p:attrName>
                                        </p:attrNameLst>
                                      </p:cBhvr>
                                      <p:to>
                                        <p:strVal val="visible"/>
                                      </p:to>
                                    </p:set>
                                    <p:animEffect transition="in" filter="barn(inVertical)">
                                      <p:cBhvr>
                                        <p:cTn id="44" dur="500"/>
                                        <p:tgtEl>
                                          <p:spTgt spid="132099">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32099">
                                            <p:txEl>
                                              <p:pRg st="6" end="6"/>
                                            </p:txEl>
                                          </p:spTgt>
                                        </p:tgtEl>
                                        <p:attrNameLst>
                                          <p:attrName>style.visibility</p:attrName>
                                        </p:attrNameLst>
                                      </p:cBhvr>
                                      <p:to>
                                        <p:strVal val="visible"/>
                                      </p:to>
                                    </p:set>
                                    <p:animEffect transition="in" filter="barn(inVertical)">
                                      <p:cBhvr>
                                        <p:cTn id="49" dur="500"/>
                                        <p:tgtEl>
                                          <p:spTgt spid="132099">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132099">
                                            <p:txEl>
                                              <p:pRg st="7" end="7"/>
                                            </p:txEl>
                                          </p:spTgt>
                                        </p:tgtEl>
                                        <p:attrNameLst>
                                          <p:attrName>style.visibility</p:attrName>
                                        </p:attrNameLst>
                                      </p:cBhvr>
                                      <p:to>
                                        <p:strVal val="visible"/>
                                      </p:to>
                                    </p:set>
                                    <p:animEffect transition="in" filter="barn(inVertical)">
                                      <p:cBhvr>
                                        <p:cTn id="54" dur="500"/>
                                        <p:tgtEl>
                                          <p:spTgt spid="132099">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grpId="0" nodeType="clickEffect">
                                  <p:stCondLst>
                                    <p:cond delay="0"/>
                                  </p:stCondLst>
                                  <p:childTnLst>
                                    <p:set>
                                      <p:cBhvr>
                                        <p:cTn id="58" dur="1" fill="hold">
                                          <p:stCondLst>
                                            <p:cond delay="0"/>
                                          </p:stCondLst>
                                        </p:cTn>
                                        <p:tgtEl>
                                          <p:spTgt spid="132099">
                                            <p:txEl>
                                              <p:pRg st="8" end="8"/>
                                            </p:txEl>
                                          </p:spTgt>
                                        </p:tgtEl>
                                        <p:attrNameLst>
                                          <p:attrName>style.visibility</p:attrName>
                                        </p:attrNameLst>
                                      </p:cBhvr>
                                      <p:to>
                                        <p:strVal val="visible"/>
                                      </p:to>
                                    </p:set>
                                    <p:animEffect transition="in" filter="barn(inVertical)">
                                      <p:cBhvr>
                                        <p:cTn id="59" dur="500"/>
                                        <p:tgtEl>
                                          <p:spTgt spid="132099">
                                            <p:txEl>
                                              <p:pRg st="8" end="8"/>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2">
                                            <p:txEl>
                                              <p:pRg st="0" end="0"/>
                                            </p:txEl>
                                          </p:spTgt>
                                        </p:tgtEl>
                                        <p:attrNameLst>
                                          <p:attrName>style.visibility</p:attrName>
                                        </p:attrNameLst>
                                      </p:cBhvr>
                                      <p:to>
                                        <p:strVal val="visible"/>
                                      </p:to>
                                    </p:set>
                                    <p:animEffect transition="in" filter="barn(inVertical)">
                                      <p:cBhvr>
                                        <p:cTn id="64" dur="500"/>
                                        <p:tgtEl>
                                          <p:spTgt spid="2">
                                            <p:txEl>
                                              <p:pRg st="0" end="0"/>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2">
                                            <p:txEl>
                                              <p:pRg st="1" end="1"/>
                                            </p:txEl>
                                          </p:spTgt>
                                        </p:tgtEl>
                                        <p:attrNameLst>
                                          <p:attrName>style.visibility</p:attrName>
                                        </p:attrNameLst>
                                      </p:cBhvr>
                                      <p:to>
                                        <p:strVal val="visible"/>
                                      </p:to>
                                    </p:set>
                                    <p:animEffect transition="in" filter="barn(inVertical)">
                                      <p:cBhvr>
                                        <p:cTn id="69"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448CEB8-72A7-4C69-95D2-FD99E6CDAA56}"/>
              </a:ext>
            </a:extLst>
          </p:cNvPr>
          <p:cNvSpPr>
            <a:spLocks noGrp="1" noChangeArrowheads="1"/>
          </p:cNvSpPr>
          <p:nvPr>
            <p:ph type="title"/>
          </p:nvPr>
        </p:nvSpPr>
        <p:spPr>
          <a:xfrm>
            <a:off x="324928" y="84857"/>
            <a:ext cx="11630366" cy="1433392"/>
          </a:xfrm>
        </p:spPr>
        <p:txBody>
          <a:bodyPr>
            <a:normAutofit/>
          </a:bodyPr>
          <a:lstStyle/>
          <a:p>
            <a:r>
              <a:rPr lang="en-GB" altLang="en-US" sz="4000" b="1" dirty="0">
                <a:latin typeface="Verdana" panose="020B0604030504040204" pitchFamily="34" charset="0"/>
              </a:rPr>
              <a:t>FUNDING, TIME and COST of the Project</a:t>
            </a:r>
          </a:p>
        </p:txBody>
      </p:sp>
      <p:sp>
        <p:nvSpPr>
          <p:cNvPr id="132099" name="Rectangle 3">
            <a:extLst>
              <a:ext uri="{FF2B5EF4-FFF2-40B4-BE49-F238E27FC236}">
                <a16:creationId xmlns:a16="http://schemas.microsoft.com/office/drawing/2014/main" id="{A9EA08FA-CB1F-448B-9CFD-1ADB437051E8}"/>
              </a:ext>
            </a:extLst>
          </p:cNvPr>
          <p:cNvSpPr>
            <a:spLocks noGrp="1" noChangeArrowheads="1"/>
          </p:cNvSpPr>
          <p:nvPr>
            <p:ph type="body" idx="1"/>
          </p:nvPr>
        </p:nvSpPr>
        <p:spPr>
          <a:xfrm>
            <a:off x="250166" y="1656272"/>
            <a:ext cx="11477644" cy="3856007"/>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Our interest is to decide how to:</a:t>
            </a:r>
          </a:p>
          <a:p>
            <a:pPr marL="534988">
              <a:lnSpc>
                <a:spcPct val="90000"/>
              </a:lnSpc>
              <a:buFont typeface="Wingdings" panose="05000000000000000000" pitchFamily="2" charset="2"/>
              <a:buChar char="§"/>
            </a:pPr>
            <a:r>
              <a:rPr lang="en-GB" altLang="en-US" sz="2400" b="1" dirty="0">
                <a:solidFill>
                  <a:srgbClr val="0070C0"/>
                </a:solidFill>
                <a:latin typeface="Verdana" panose="020B0604030504040204" pitchFamily="34" charset="0"/>
              </a:rPr>
              <a:t>Cost required (budget amount needed)</a:t>
            </a:r>
            <a:r>
              <a:rPr lang="en-GB" altLang="en-US" sz="2400" dirty="0">
                <a:latin typeface="Verdana" panose="020B0604030504040204" pitchFamily="34" charset="0"/>
              </a:rPr>
              <a:t> to complete the project (labour, materials, energy) </a:t>
            </a:r>
          </a:p>
          <a:p>
            <a:pPr marL="373063" indent="0">
              <a:lnSpc>
                <a:spcPct val="90000"/>
              </a:lnSpc>
              <a:buNone/>
            </a:pPr>
            <a:endParaRPr lang="en-GB" altLang="en-US" sz="2400" dirty="0">
              <a:latin typeface="Verdana" panose="020B0604030504040204" pitchFamily="34" charset="0"/>
            </a:endParaRPr>
          </a:p>
          <a:p>
            <a:pPr marL="1258888">
              <a:lnSpc>
                <a:spcPct val="90000"/>
              </a:lnSpc>
              <a:buFont typeface="Wingdings" panose="05000000000000000000" pitchFamily="2" charset="2"/>
              <a:buChar char="§"/>
            </a:pPr>
            <a:r>
              <a:rPr lang="en-GB" altLang="en-US" sz="2400" b="1" dirty="0">
                <a:solidFill>
                  <a:srgbClr val="00B050"/>
                </a:solidFill>
                <a:latin typeface="Verdana" panose="020B0604030504040204" pitchFamily="34" charset="0"/>
              </a:rPr>
              <a:t>Time (duration) </a:t>
            </a:r>
            <a:r>
              <a:rPr lang="en-GB" altLang="en-US" sz="2400" dirty="0">
                <a:latin typeface="Verdana" panose="020B0604030504040204" pitchFamily="34" charset="0"/>
              </a:rPr>
              <a:t>associated with completing the project (months, years, decade etc)</a:t>
            </a:r>
          </a:p>
          <a:p>
            <a:pPr marL="915988" indent="0">
              <a:lnSpc>
                <a:spcPct val="90000"/>
              </a:lnSpc>
              <a:buNone/>
            </a:pPr>
            <a:endParaRPr lang="en-GB" altLang="en-US" sz="2400" dirty="0">
              <a:latin typeface="Verdana" panose="020B0604030504040204" pitchFamily="34" charset="0"/>
            </a:endParaRPr>
          </a:p>
          <a:p>
            <a:pPr marL="1439863">
              <a:lnSpc>
                <a:spcPct val="90000"/>
              </a:lnSpc>
              <a:buFont typeface="Wingdings" panose="05000000000000000000" pitchFamily="2" charset="2"/>
              <a:buChar char="§"/>
            </a:pPr>
            <a:r>
              <a:rPr lang="en-GB" altLang="en-US" sz="2400" b="1" dirty="0">
                <a:solidFill>
                  <a:srgbClr val="C00000"/>
                </a:solidFill>
                <a:latin typeface="Verdana" panose="020B0604030504040204" pitchFamily="34" charset="0"/>
              </a:rPr>
              <a:t>Finance (funding)</a:t>
            </a:r>
            <a:r>
              <a:rPr lang="en-GB" altLang="en-US" sz="2400" dirty="0">
                <a:latin typeface="Verdana" panose="020B0604030504040204" pitchFamily="34" charset="0"/>
              </a:rPr>
              <a:t> a project (loan, grants, profits, shares, a combination)</a:t>
            </a:r>
          </a:p>
          <a:p>
            <a:pPr marL="1258888">
              <a:lnSpc>
                <a:spcPct val="90000"/>
              </a:lnSpc>
              <a:buFont typeface="Wingdings" panose="05000000000000000000" pitchFamily="2" charset="2"/>
              <a:buChar char="§"/>
            </a:pPr>
            <a:endParaRPr lang="en-GB" altLang="en-US" sz="2400" dirty="0">
              <a:latin typeface="Verdana" panose="020B0604030504040204" pitchFamily="34" charset="0"/>
            </a:endParaRPr>
          </a:p>
        </p:txBody>
      </p:sp>
    </p:spTree>
    <p:extLst>
      <p:ext uri="{BB962C8B-B14F-4D97-AF65-F5344CB8AC3E}">
        <p14:creationId xmlns:p14="http://schemas.microsoft.com/office/powerpoint/2010/main" val="2003755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arn(inVertical)">
                                      <p:cBhvr>
                                        <p:cTn id="7" dur="5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32099">
                                            <p:txEl>
                                              <p:pRg st="0" end="0"/>
                                            </p:txEl>
                                          </p:spTgt>
                                        </p:tgtEl>
                                        <p:attrNameLst>
                                          <p:attrName>style.visibility</p:attrName>
                                        </p:attrNameLst>
                                      </p:cBhvr>
                                      <p:to>
                                        <p:strVal val="visible"/>
                                      </p:to>
                                    </p:set>
                                    <p:animEffect transition="in" filter="barn(inVertical)">
                                      <p:cBhvr>
                                        <p:cTn id="12" dur="500"/>
                                        <p:tgtEl>
                                          <p:spTgt spid="1320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32099">
                                            <p:txEl>
                                              <p:pRg st="1" end="1"/>
                                            </p:txEl>
                                          </p:spTgt>
                                        </p:tgtEl>
                                        <p:attrNameLst>
                                          <p:attrName>style.visibility</p:attrName>
                                        </p:attrNameLst>
                                      </p:cBhvr>
                                      <p:to>
                                        <p:strVal val="visible"/>
                                      </p:to>
                                    </p:set>
                                    <p:animEffect transition="in" filter="barn(inVertical)">
                                      <p:cBhvr>
                                        <p:cTn id="17" dur="500"/>
                                        <p:tgtEl>
                                          <p:spTgt spid="1320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barn(inVertical)">
                                      <p:cBhvr>
                                        <p:cTn id="22" dur="5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32099">
                                            <p:txEl>
                                              <p:pRg st="5" end="5"/>
                                            </p:txEl>
                                          </p:spTgt>
                                        </p:tgtEl>
                                        <p:attrNameLst>
                                          <p:attrName>style.visibility</p:attrName>
                                        </p:attrNameLst>
                                      </p:cBhvr>
                                      <p:to>
                                        <p:strVal val="visible"/>
                                      </p:to>
                                    </p:set>
                                    <p:animEffect transition="in" filter="barn(inVertical)">
                                      <p:cBhvr>
                                        <p:cTn id="27" dur="5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32099"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6D98109-D747-49AC-A5F0-02E2D451F379}"/>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75779" name="Rectangle 3">
            <a:extLst>
              <a:ext uri="{FF2B5EF4-FFF2-40B4-BE49-F238E27FC236}">
                <a16:creationId xmlns:a16="http://schemas.microsoft.com/office/drawing/2014/main" id="{9814DCA0-913E-41EA-B476-EE8FD5F6E007}"/>
              </a:ext>
            </a:extLst>
          </p:cNvPr>
          <p:cNvSpPr>
            <a:spLocks noGrp="1" noChangeArrowheads="1"/>
          </p:cNvSpPr>
          <p:nvPr>
            <p:ph type="body" idx="1"/>
          </p:nvPr>
        </p:nvSpPr>
        <p:spPr>
          <a:xfrm>
            <a:off x="1518293" y="1144621"/>
            <a:ext cx="9493418" cy="4604426"/>
          </a:xfrm>
        </p:spPr>
        <p:txBody>
          <a:bodyPr/>
          <a:lstStyle/>
          <a:p>
            <a:r>
              <a:rPr lang="en-GB" altLang="en-US" dirty="0">
                <a:latin typeface="Verdana" panose="020B0604030504040204" pitchFamily="34" charset="0"/>
                <a:cs typeface="Times New Roman" panose="02020603050405020304" pitchFamily="18" charset="0"/>
              </a:rPr>
              <a:t>If a company had spare cash now,</a:t>
            </a:r>
          </a:p>
          <a:p>
            <a:pPr>
              <a:buFontTx/>
              <a:buNone/>
            </a:pPr>
            <a:r>
              <a:rPr lang="en-GB" altLang="en-US" dirty="0">
                <a:latin typeface="Verdana" panose="020B0604030504040204" pitchFamily="34" charset="0"/>
                <a:cs typeface="Times New Roman" panose="02020603050405020304" pitchFamily="18" charset="0"/>
              </a:rPr>
              <a:t>how could it use it?</a:t>
            </a:r>
          </a:p>
          <a:p>
            <a:pPr lvl="1"/>
            <a:r>
              <a:rPr lang="en-GB" altLang="en-US" dirty="0">
                <a:latin typeface="Verdana" panose="020B0604030504040204" pitchFamily="34" charset="0"/>
                <a:cs typeface="Times New Roman" panose="02020603050405020304" pitchFamily="18" charset="0"/>
              </a:rPr>
              <a:t>Internal investments (projects)</a:t>
            </a:r>
          </a:p>
          <a:p>
            <a:pPr lvl="1"/>
            <a:r>
              <a:rPr lang="en-GB" altLang="en-US" dirty="0">
                <a:latin typeface="Verdana" panose="020B0604030504040204" pitchFamily="34" charset="0"/>
                <a:cs typeface="Times New Roman" panose="02020603050405020304" pitchFamily="18" charset="0"/>
              </a:rPr>
              <a:t>External investments (purchases)</a:t>
            </a:r>
          </a:p>
          <a:p>
            <a:pPr lvl="1"/>
            <a:r>
              <a:rPr lang="en-GB" altLang="en-US" dirty="0">
                <a:latin typeface="Verdana" panose="020B0604030504040204" pitchFamily="34" charset="0"/>
                <a:cs typeface="Times New Roman" panose="02020603050405020304" pitchFamily="18" charset="0"/>
              </a:rPr>
              <a:t>Reduce funding requirements</a:t>
            </a:r>
          </a:p>
          <a:p>
            <a:pPr lvl="2"/>
            <a:r>
              <a:rPr lang="en-GB" altLang="en-US" dirty="0">
                <a:latin typeface="Verdana" panose="020B0604030504040204" pitchFamily="34" charset="0"/>
                <a:cs typeface="Times New Roman" panose="02020603050405020304" pitchFamily="18" charset="0"/>
              </a:rPr>
              <a:t>overdraft</a:t>
            </a:r>
          </a:p>
          <a:p>
            <a:pPr lvl="2"/>
            <a:r>
              <a:rPr lang="en-GB" altLang="en-US" dirty="0">
                <a:latin typeface="Verdana" panose="020B0604030504040204" pitchFamily="34" charset="0"/>
                <a:cs typeface="Times New Roman" panose="02020603050405020304" pitchFamily="18" charset="0"/>
              </a:rPr>
              <a:t>other loans</a:t>
            </a:r>
          </a:p>
          <a:p>
            <a:pPr lvl="1"/>
            <a:r>
              <a:rPr lang="en-GB" altLang="en-US" dirty="0">
                <a:latin typeface="Verdana" panose="020B0604030504040204" pitchFamily="34" charset="0"/>
                <a:cs typeface="Times New Roman" panose="02020603050405020304" pitchFamily="18" charset="0"/>
              </a:rPr>
              <a:t>Return shareholders' (equity) capital</a:t>
            </a:r>
          </a:p>
          <a:p>
            <a:pPr lvl="1"/>
            <a:r>
              <a:rPr lang="en-GB" altLang="en-US" dirty="0">
                <a:latin typeface="Verdana" panose="020B0604030504040204" pitchFamily="34" charset="0"/>
                <a:cs typeface="Times New Roman" panose="02020603050405020304" pitchFamily="18" charset="0"/>
              </a:rPr>
              <a:t>Sponsor students!</a:t>
            </a: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barn(inVertical)">
                                      <p:cBhvr>
                                        <p:cTn id="7" dur="500"/>
                                        <p:tgtEl>
                                          <p:spTgt spid="7577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5779">
                                            <p:txEl>
                                              <p:pRg st="0" end="0"/>
                                            </p:txEl>
                                          </p:spTgt>
                                        </p:tgtEl>
                                        <p:attrNameLst>
                                          <p:attrName>style.visibility</p:attrName>
                                        </p:attrNameLst>
                                      </p:cBhvr>
                                      <p:to>
                                        <p:strVal val="visible"/>
                                      </p:to>
                                    </p:set>
                                    <p:animEffect transition="in" filter="circle(in)">
                                      <p:cBhvr>
                                        <p:cTn id="12" dur="2000"/>
                                        <p:tgtEl>
                                          <p:spTgt spid="757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75779">
                                            <p:txEl>
                                              <p:pRg st="1" end="1"/>
                                            </p:txEl>
                                          </p:spTgt>
                                        </p:tgtEl>
                                        <p:attrNameLst>
                                          <p:attrName>style.visibility</p:attrName>
                                        </p:attrNameLst>
                                      </p:cBhvr>
                                      <p:to>
                                        <p:strVal val="visible"/>
                                      </p:to>
                                    </p:set>
                                    <p:animEffect transition="in" filter="circle(in)">
                                      <p:cBhvr>
                                        <p:cTn id="17" dur="2000"/>
                                        <p:tgtEl>
                                          <p:spTgt spid="75779">
                                            <p:txEl>
                                              <p:pRg st="1" end="1"/>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75779">
                                            <p:txEl>
                                              <p:pRg st="2" end="2"/>
                                            </p:txEl>
                                          </p:spTgt>
                                        </p:tgtEl>
                                        <p:attrNameLst>
                                          <p:attrName>style.visibility</p:attrName>
                                        </p:attrNameLst>
                                      </p:cBhvr>
                                      <p:to>
                                        <p:strVal val="visible"/>
                                      </p:to>
                                    </p:set>
                                    <p:animEffect transition="in" filter="circle(in)">
                                      <p:cBhvr>
                                        <p:cTn id="20" dur="2000"/>
                                        <p:tgtEl>
                                          <p:spTgt spid="75779">
                                            <p:txEl>
                                              <p:pRg st="2" end="2"/>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75779">
                                            <p:txEl>
                                              <p:pRg st="3" end="3"/>
                                            </p:txEl>
                                          </p:spTgt>
                                        </p:tgtEl>
                                        <p:attrNameLst>
                                          <p:attrName>style.visibility</p:attrName>
                                        </p:attrNameLst>
                                      </p:cBhvr>
                                      <p:to>
                                        <p:strVal val="visible"/>
                                      </p:to>
                                    </p:set>
                                    <p:animEffect transition="in" filter="circle(in)">
                                      <p:cBhvr>
                                        <p:cTn id="23" dur="2000"/>
                                        <p:tgtEl>
                                          <p:spTgt spid="75779">
                                            <p:txEl>
                                              <p:pRg st="3" end="3"/>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75779">
                                            <p:txEl>
                                              <p:pRg st="4" end="4"/>
                                            </p:txEl>
                                          </p:spTgt>
                                        </p:tgtEl>
                                        <p:attrNameLst>
                                          <p:attrName>style.visibility</p:attrName>
                                        </p:attrNameLst>
                                      </p:cBhvr>
                                      <p:to>
                                        <p:strVal val="visible"/>
                                      </p:to>
                                    </p:set>
                                    <p:animEffect transition="in" filter="circle(in)">
                                      <p:cBhvr>
                                        <p:cTn id="26" dur="2000"/>
                                        <p:tgtEl>
                                          <p:spTgt spid="75779">
                                            <p:txEl>
                                              <p:pRg st="4" end="4"/>
                                            </p:txEl>
                                          </p:spTgt>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75779">
                                            <p:txEl>
                                              <p:pRg st="5" end="5"/>
                                            </p:txEl>
                                          </p:spTgt>
                                        </p:tgtEl>
                                        <p:attrNameLst>
                                          <p:attrName>style.visibility</p:attrName>
                                        </p:attrNameLst>
                                      </p:cBhvr>
                                      <p:to>
                                        <p:strVal val="visible"/>
                                      </p:to>
                                    </p:set>
                                    <p:animEffect transition="in" filter="circle(in)">
                                      <p:cBhvr>
                                        <p:cTn id="29" dur="2000"/>
                                        <p:tgtEl>
                                          <p:spTgt spid="75779">
                                            <p:txEl>
                                              <p:pRg st="5" end="5"/>
                                            </p:txEl>
                                          </p:spTgt>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75779">
                                            <p:txEl>
                                              <p:pRg st="6" end="6"/>
                                            </p:txEl>
                                          </p:spTgt>
                                        </p:tgtEl>
                                        <p:attrNameLst>
                                          <p:attrName>style.visibility</p:attrName>
                                        </p:attrNameLst>
                                      </p:cBhvr>
                                      <p:to>
                                        <p:strVal val="visible"/>
                                      </p:to>
                                    </p:set>
                                    <p:animEffect transition="in" filter="circle(in)">
                                      <p:cBhvr>
                                        <p:cTn id="32" dur="2000"/>
                                        <p:tgtEl>
                                          <p:spTgt spid="75779">
                                            <p:txEl>
                                              <p:pRg st="6" end="6"/>
                                            </p:txEl>
                                          </p:spTgt>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75779">
                                            <p:txEl>
                                              <p:pRg st="7" end="7"/>
                                            </p:txEl>
                                          </p:spTgt>
                                        </p:tgtEl>
                                        <p:attrNameLst>
                                          <p:attrName>style.visibility</p:attrName>
                                        </p:attrNameLst>
                                      </p:cBhvr>
                                      <p:to>
                                        <p:strVal val="visible"/>
                                      </p:to>
                                    </p:set>
                                    <p:animEffect transition="in" filter="circle(in)">
                                      <p:cBhvr>
                                        <p:cTn id="35" dur="2000"/>
                                        <p:tgtEl>
                                          <p:spTgt spid="75779">
                                            <p:txEl>
                                              <p:pRg st="7" end="7"/>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75779">
                                            <p:txEl>
                                              <p:pRg st="8" end="8"/>
                                            </p:txEl>
                                          </p:spTgt>
                                        </p:tgtEl>
                                        <p:attrNameLst>
                                          <p:attrName>style.visibility</p:attrName>
                                        </p:attrNameLst>
                                      </p:cBhvr>
                                      <p:to>
                                        <p:strVal val="visible"/>
                                      </p:to>
                                    </p:set>
                                    <p:animEffect transition="in" filter="circle(in)">
                                      <p:cBhvr>
                                        <p:cTn id="38" dur="2000"/>
                                        <p:tgtEl>
                                          <p:spTgt spid="757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2D5AC6C5-9AFB-47A2-84A9-D2DCDE193B4B}"/>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77827" name="Rectangle 3">
            <a:extLst>
              <a:ext uri="{FF2B5EF4-FFF2-40B4-BE49-F238E27FC236}">
                <a16:creationId xmlns:a16="http://schemas.microsoft.com/office/drawing/2014/main" id="{FCA18AEA-4A8E-440D-B99E-92B74F894FB0}"/>
              </a:ext>
            </a:extLst>
          </p:cNvPr>
          <p:cNvSpPr>
            <a:spLocks noGrp="1" noChangeArrowheads="1"/>
          </p:cNvSpPr>
          <p:nvPr>
            <p:ph type="body" idx="1"/>
          </p:nvPr>
        </p:nvSpPr>
        <p:spPr>
          <a:xfrm>
            <a:off x="1868489" y="1524000"/>
            <a:ext cx="8472487" cy="4724400"/>
          </a:xfrm>
        </p:spPr>
        <p:txBody>
          <a:bodyPr/>
          <a:lstStyle/>
          <a:p>
            <a:r>
              <a:rPr lang="en-GB" altLang="en-US" dirty="0">
                <a:latin typeface="Verdana" panose="020B0604030504040204" pitchFamily="34" charset="0"/>
                <a:cs typeface="Times New Roman" panose="02020603050405020304" pitchFamily="18" charset="0"/>
              </a:rPr>
              <a:t>If a company had spare cash now,</a:t>
            </a:r>
          </a:p>
          <a:p>
            <a:pPr>
              <a:buFontTx/>
              <a:buNone/>
            </a:pPr>
            <a:r>
              <a:rPr lang="en-GB" altLang="en-US" dirty="0">
                <a:latin typeface="Verdana" panose="020B0604030504040204" pitchFamily="34" charset="0"/>
                <a:cs typeface="Times New Roman" panose="02020603050405020304" pitchFamily="18" charset="0"/>
              </a:rPr>
              <a:t>how could it use it?</a:t>
            </a:r>
          </a:p>
          <a:p>
            <a:pPr lvl="1"/>
            <a:r>
              <a:rPr lang="en-GB" altLang="en-US" dirty="0">
                <a:latin typeface="Verdana" panose="020B0604030504040204" pitchFamily="34" charset="0"/>
                <a:cs typeface="Times New Roman" panose="02020603050405020304" pitchFamily="18" charset="0"/>
              </a:rPr>
              <a:t>Internal investments (projects)</a:t>
            </a:r>
          </a:p>
          <a:p>
            <a:pPr lvl="2"/>
            <a:r>
              <a:rPr lang="en-GB" altLang="en-US" dirty="0">
                <a:latin typeface="Verdana" panose="020B0604030504040204" pitchFamily="34" charset="0"/>
                <a:cs typeface="Times New Roman" panose="02020603050405020304" pitchFamily="18" charset="0"/>
              </a:rPr>
              <a:t>Which Project?</a:t>
            </a:r>
          </a:p>
          <a:p>
            <a:pPr lvl="2"/>
            <a:r>
              <a:rPr lang="en-GB" altLang="en-US" dirty="0">
                <a:latin typeface="Verdana" panose="020B0604030504040204" pitchFamily="34" charset="0"/>
                <a:cs typeface="Times New Roman" panose="02020603050405020304" pitchFamily="18" charset="0"/>
              </a:rPr>
              <a:t>Companies use these methods to select the “best” projects</a:t>
            </a:r>
          </a:p>
          <a:p>
            <a:pPr lvl="2"/>
            <a:r>
              <a:rPr lang="en-GB" altLang="en-US" dirty="0">
                <a:latin typeface="Verdana" panose="020B0604030504040204" pitchFamily="34" charset="0"/>
                <a:cs typeface="Times New Roman" panose="02020603050405020304" pitchFamily="18" charset="0"/>
              </a:rPr>
              <a:t>“best” project may not be the one that makes the most money!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wheel(1)">
                                      <p:cBhvr>
                                        <p:cTn id="7" dur="2000"/>
                                        <p:tgtEl>
                                          <p:spTgt spid="7782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7827">
                                            <p:txEl>
                                              <p:pRg st="0" end="0"/>
                                            </p:txEl>
                                          </p:spTgt>
                                        </p:tgtEl>
                                        <p:attrNameLst>
                                          <p:attrName>style.visibility</p:attrName>
                                        </p:attrNameLst>
                                      </p:cBhvr>
                                      <p:to>
                                        <p:strVal val="visible"/>
                                      </p:to>
                                    </p:set>
                                    <p:animEffect transition="in" filter="barn(inVertical)">
                                      <p:cBhvr>
                                        <p:cTn id="12" dur="500"/>
                                        <p:tgtEl>
                                          <p:spTgt spid="778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7827">
                                            <p:txEl>
                                              <p:pRg st="1" end="1"/>
                                            </p:txEl>
                                          </p:spTgt>
                                        </p:tgtEl>
                                        <p:attrNameLst>
                                          <p:attrName>style.visibility</p:attrName>
                                        </p:attrNameLst>
                                      </p:cBhvr>
                                      <p:to>
                                        <p:strVal val="visible"/>
                                      </p:to>
                                    </p:set>
                                    <p:animEffect transition="in" filter="barn(inVertical)">
                                      <p:cBhvr>
                                        <p:cTn id="17" dur="500"/>
                                        <p:tgtEl>
                                          <p:spTgt spid="77827">
                                            <p:txEl>
                                              <p:pRg st="1" end="1"/>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77827">
                                            <p:txEl>
                                              <p:pRg st="2" end="2"/>
                                            </p:txEl>
                                          </p:spTgt>
                                        </p:tgtEl>
                                        <p:attrNameLst>
                                          <p:attrName>style.visibility</p:attrName>
                                        </p:attrNameLst>
                                      </p:cBhvr>
                                      <p:to>
                                        <p:strVal val="visible"/>
                                      </p:to>
                                    </p:set>
                                    <p:animEffect transition="in" filter="barn(inVertical)">
                                      <p:cBhvr>
                                        <p:cTn id="20" dur="500"/>
                                        <p:tgtEl>
                                          <p:spTgt spid="77827">
                                            <p:txEl>
                                              <p:pRg st="2" end="2"/>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77827">
                                            <p:txEl>
                                              <p:pRg st="3" end="3"/>
                                            </p:txEl>
                                          </p:spTgt>
                                        </p:tgtEl>
                                        <p:attrNameLst>
                                          <p:attrName>style.visibility</p:attrName>
                                        </p:attrNameLst>
                                      </p:cBhvr>
                                      <p:to>
                                        <p:strVal val="visible"/>
                                      </p:to>
                                    </p:set>
                                    <p:animEffect transition="in" filter="barn(inVertical)">
                                      <p:cBhvr>
                                        <p:cTn id="23" dur="500"/>
                                        <p:tgtEl>
                                          <p:spTgt spid="77827">
                                            <p:txEl>
                                              <p:pRg st="3" end="3"/>
                                            </p:tx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77827">
                                            <p:txEl>
                                              <p:pRg st="4" end="4"/>
                                            </p:txEl>
                                          </p:spTgt>
                                        </p:tgtEl>
                                        <p:attrNameLst>
                                          <p:attrName>style.visibility</p:attrName>
                                        </p:attrNameLst>
                                      </p:cBhvr>
                                      <p:to>
                                        <p:strVal val="visible"/>
                                      </p:to>
                                    </p:set>
                                    <p:animEffect transition="in" filter="barn(inVertical)">
                                      <p:cBhvr>
                                        <p:cTn id="26" dur="500"/>
                                        <p:tgtEl>
                                          <p:spTgt spid="77827">
                                            <p:txEl>
                                              <p:pRg st="4" end="4"/>
                                            </p:txEl>
                                          </p:spTgt>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77827">
                                            <p:txEl>
                                              <p:pRg st="5" end="5"/>
                                            </p:txEl>
                                          </p:spTgt>
                                        </p:tgtEl>
                                        <p:attrNameLst>
                                          <p:attrName>style.visibility</p:attrName>
                                        </p:attrNameLst>
                                      </p:cBhvr>
                                      <p:to>
                                        <p:strVal val="visible"/>
                                      </p:to>
                                    </p:set>
                                    <p:animEffect transition="in" filter="barn(inVertical)">
                                      <p:cBhvr>
                                        <p:cTn id="29" dur="500"/>
                                        <p:tgtEl>
                                          <p:spTgt spid="778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1836C33D-3BD7-4F1D-BB4A-9E845E0BD162}"/>
              </a:ext>
            </a:extLst>
          </p:cNvPr>
          <p:cNvSpPr>
            <a:spLocks noGrp="1" noChangeArrowheads="1"/>
          </p:cNvSpPr>
          <p:nvPr>
            <p:ph type="title"/>
          </p:nvPr>
        </p:nvSpPr>
        <p:spPr/>
        <p:txBody>
          <a:bodyPr/>
          <a:lstStyle/>
          <a:p>
            <a:r>
              <a:rPr lang="en-GB" altLang="en-US" dirty="0">
                <a:latin typeface="Verdana" panose="020B0604030504040204" pitchFamily="34" charset="0"/>
              </a:rPr>
              <a:t>Spare Cash?</a:t>
            </a:r>
          </a:p>
        </p:txBody>
      </p:sp>
      <p:sp>
        <p:nvSpPr>
          <p:cNvPr id="36867" name="Rectangle 3">
            <a:extLst>
              <a:ext uri="{FF2B5EF4-FFF2-40B4-BE49-F238E27FC236}">
                <a16:creationId xmlns:a16="http://schemas.microsoft.com/office/drawing/2014/main" id="{F21E6A95-8C36-439E-8778-5DD04D275FC4}"/>
              </a:ext>
            </a:extLst>
          </p:cNvPr>
          <p:cNvSpPr>
            <a:spLocks noGrp="1" noChangeArrowheads="1"/>
          </p:cNvSpPr>
          <p:nvPr>
            <p:ph type="body" idx="1"/>
          </p:nvPr>
        </p:nvSpPr>
        <p:spPr>
          <a:xfrm>
            <a:off x="1868489" y="1524000"/>
            <a:ext cx="8472487" cy="4724400"/>
          </a:xfrm>
        </p:spPr>
        <p:txBody>
          <a:bodyPr/>
          <a:lstStyle/>
          <a:p>
            <a:pPr lvl="1">
              <a:defRPr/>
            </a:pPr>
            <a:r>
              <a:rPr lang="en-GB" sz="3200" dirty="0">
                <a:latin typeface="Verdana" pitchFamily="34" charset="0"/>
                <a:cs typeface="Times New Roman" pitchFamily="18" charset="0"/>
              </a:rPr>
              <a:t>Projects</a:t>
            </a:r>
            <a:r>
              <a:rPr lang="en-GB" dirty="0">
                <a:latin typeface="Verdana" pitchFamily="34" charset="0"/>
                <a:cs typeface="Times New Roman" pitchFamily="18" charset="0"/>
              </a:rPr>
              <a:t> selected because of:</a:t>
            </a:r>
          </a:p>
          <a:p>
            <a:pPr lvl="1">
              <a:defRPr/>
            </a:pPr>
            <a:endParaRPr lang="en-GB" dirty="0">
              <a:latin typeface="Verdana" pitchFamily="34" charset="0"/>
              <a:cs typeface="Times New Roman" pitchFamily="18" charset="0"/>
            </a:endParaRPr>
          </a:p>
          <a:p>
            <a:pPr lvl="2">
              <a:defRPr/>
            </a:pPr>
            <a:r>
              <a:rPr lang="en-GB" dirty="0">
                <a:latin typeface="Verdana" pitchFamily="34" charset="0"/>
                <a:cs typeface="Times New Roman" pitchFamily="18" charset="0"/>
              </a:rPr>
              <a:t>Financial returns</a:t>
            </a:r>
          </a:p>
          <a:p>
            <a:pPr lvl="2">
              <a:defRPr/>
            </a:pPr>
            <a:r>
              <a:rPr lang="en-GB" dirty="0">
                <a:latin typeface="Verdana" pitchFamily="34" charset="0"/>
                <a:cs typeface="Times New Roman" pitchFamily="18" charset="0"/>
              </a:rPr>
              <a:t>Resource availability</a:t>
            </a:r>
          </a:p>
          <a:p>
            <a:pPr lvl="2">
              <a:defRPr/>
            </a:pPr>
            <a:r>
              <a:rPr lang="en-GB" dirty="0">
                <a:latin typeface="Verdana" pitchFamily="34" charset="0"/>
                <a:cs typeface="Times New Roman" pitchFamily="18" charset="0"/>
              </a:rPr>
              <a:t>Cash flow</a:t>
            </a:r>
          </a:p>
          <a:p>
            <a:pPr lvl="2">
              <a:defRPr/>
            </a:pPr>
            <a:r>
              <a:rPr lang="en-GB" dirty="0">
                <a:latin typeface="Verdana" pitchFamily="34" charset="0"/>
                <a:cs typeface="Times New Roman" pitchFamily="18" charset="0"/>
              </a:rPr>
              <a:t>Skills availability</a:t>
            </a:r>
          </a:p>
          <a:p>
            <a:pPr lvl="2">
              <a:defRPr/>
            </a:pPr>
            <a:r>
              <a:rPr lang="en-GB" dirty="0">
                <a:latin typeface="Verdana" pitchFamily="34" charset="0"/>
                <a:cs typeface="Times New Roman" pitchFamily="18" charset="0"/>
              </a:rPr>
              <a:t>Skills development</a:t>
            </a:r>
          </a:p>
          <a:p>
            <a:pPr lvl="2">
              <a:defRPr/>
            </a:pPr>
            <a:r>
              <a:rPr lang="en-GB" dirty="0">
                <a:latin typeface="Verdana" pitchFamily="34" charset="0"/>
                <a:cs typeface="Times New Roman" pitchFamily="18" charset="0"/>
              </a:rPr>
              <a:t>Loss leader (to make money on the follow up project</a:t>
            </a:r>
          </a:p>
          <a:p>
            <a:pPr lvl="2">
              <a:defRPr/>
            </a:pPr>
            <a:endParaRPr lang="en-GB" dirty="0">
              <a:latin typeface="Verdana" pitchFamily="34"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barn(inVertical)">
                                      <p:cBhvr>
                                        <p:cTn id="7" dur="500"/>
                                        <p:tgtEl>
                                          <p:spTgt spid="798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6867">
                                            <p:txEl>
                                              <p:pRg st="0" end="0"/>
                                            </p:txEl>
                                          </p:spTgt>
                                        </p:tgtEl>
                                        <p:attrNameLst>
                                          <p:attrName>style.visibility</p:attrName>
                                        </p:attrNameLst>
                                      </p:cBhvr>
                                      <p:to>
                                        <p:strVal val="visible"/>
                                      </p:to>
                                    </p:set>
                                    <p:anim calcmode="lin" valueType="num">
                                      <p:cBhvr additive="base">
                                        <p:cTn id="12" dur="5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6867">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6867">
                                            <p:txEl>
                                              <p:pRg st="2" end="2"/>
                                            </p:txEl>
                                          </p:spTgt>
                                        </p:tgtEl>
                                        <p:attrNameLst>
                                          <p:attrName>style.visibility</p:attrName>
                                        </p:attrNameLst>
                                      </p:cBhvr>
                                      <p:to>
                                        <p:strVal val="visible"/>
                                      </p:to>
                                    </p:set>
                                    <p:anim calcmode="lin" valueType="num">
                                      <p:cBhvr additive="base">
                                        <p:cTn id="16" dur="5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6867">
                                            <p:txEl>
                                              <p:pRg st="2" end="2"/>
                                            </p:txEl>
                                          </p:spTgt>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36867">
                                            <p:txEl>
                                              <p:pRg st="3" end="3"/>
                                            </p:txEl>
                                          </p:spTgt>
                                        </p:tgtEl>
                                        <p:attrNameLst>
                                          <p:attrName>style.visibility</p:attrName>
                                        </p:attrNameLst>
                                      </p:cBhvr>
                                      <p:to>
                                        <p:strVal val="visible"/>
                                      </p:to>
                                    </p:set>
                                    <p:anim calcmode="lin" valueType="num">
                                      <p:cBhvr additive="base">
                                        <p:cTn id="20" dur="5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6867">
                                            <p:txEl>
                                              <p:pRg st="3" end="3"/>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6867">
                                            <p:txEl>
                                              <p:pRg st="4" end="4"/>
                                            </p:txEl>
                                          </p:spTgt>
                                        </p:tgtEl>
                                        <p:attrNameLst>
                                          <p:attrName>style.visibility</p:attrName>
                                        </p:attrNameLst>
                                      </p:cBhvr>
                                      <p:to>
                                        <p:strVal val="visible"/>
                                      </p:to>
                                    </p:set>
                                    <p:anim calcmode="lin" valueType="num">
                                      <p:cBhvr additive="base">
                                        <p:cTn id="24" dur="5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6867">
                                            <p:txEl>
                                              <p:pRg st="4" end="4"/>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6867">
                                            <p:txEl>
                                              <p:pRg st="5" end="5"/>
                                            </p:txEl>
                                          </p:spTgt>
                                        </p:tgtEl>
                                        <p:attrNameLst>
                                          <p:attrName>style.visibility</p:attrName>
                                        </p:attrNameLst>
                                      </p:cBhvr>
                                      <p:to>
                                        <p:strVal val="visible"/>
                                      </p:to>
                                    </p:set>
                                    <p:anim calcmode="lin" valueType="num">
                                      <p:cBhvr additive="base">
                                        <p:cTn id="28" dur="5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6867">
                                            <p:txEl>
                                              <p:pRg st="5" end="5"/>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6867">
                                            <p:txEl>
                                              <p:pRg st="6" end="6"/>
                                            </p:txEl>
                                          </p:spTgt>
                                        </p:tgtEl>
                                        <p:attrNameLst>
                                          <p:attrName>style.visibility</p:attrName>
                                        </p:attrNameLst>
                                      </p:cBhvr>
                                      <p:to>
                                        <p:strVal val="visible"/>
                                      </p:to>
                                    </p:set>
                                    <p:anim calcmode="lin" valueType="num">
                                      <p:cBhvr additive="base">
                                        <p:cTn id="32" dur="5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6867">
                                            <p:txEl>
                                              <p:pRg st="6" end="6"/>
                                            </p:txEl>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36867">
                                            <p:txEl>
                                              <p:pRg st="7" end="7"/>
                                            </p:txEl>
                                          </p:spTgt>
                                        </p:tgtEl>
                                        <p:attrNameLst>
                                          <p:attrName>style.visibility</p:attrName>
                                        </p:attrNameLst>
                                      </p:cBhvr>
                                      <p:to>
                                        <p:strVal val="visible"/>
                                      </p:to>
                                    </p:set>
                                    <p:anim calcmode="lin" valueType="num">
                                      <p:cBhvr additive="base">
                                        <p:cTn id="36" dur="500" fill="hold"/>
                                        <p:tgtEl>
                                          <p:spTgt spid="36867">
                                            <p:txEl>
                                              <p:pRg st="7" end="7"/>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686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3686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72EF0D58-BBF9-4B34-94AF-C7AFEEDAAA38}"/>
              </a:ext>
            </a:extLst>
          </p:cNvPr>
          <p:cNvSpPr>
            <a:spLocks noGrp="1" noChangeArrowheads="1"/>
          </p:cNvSpPr>
          <p:nvPr>
            <p:ph type="title"/>
          </p:nvPr>
        </p:nvSpPr>
        <p:spPr>
          <a:xfrm>
            <a:off x="2895600" y="284163"/>
            <a:ext cx="7772400" cy="842962"/>
          </a:xfrm>
        </p:spPr>
        <p:txBody>
          <a:bodyPr vert="horz" lIns="91429" tIns="45714" rIns="91429" bIns="45714" rtlCol="0" anchor="t">
            <a:normAutofit/>
          </a:bodyPr>
          <a:lstStyle/>
          <a:p>
            <a:r>
              <a:rPr lang="en-GB" altLang="en-US" sz="4000" b="1" dirty="0">
                <a:solidFill>
                  <a:srgbClr val="000066"/>
                </a:solidFill>
                <a:latin typeface="Verdana" panose="020B0604030504040204" pitchFamily="34" charset="0"/>
              </a:rPr>
              <a:t>PROFITABILITY</a:t>
            </a:r>
            <a:endParaRPr lang="en-GB" altLang="en-US" sz="4000" dirty="0">
              <a:latin typeface="Verdana" panose="020B0604030504040204" pitchFamily="34" charset="0"/>
            </a:endParaRPr>
          </a:p>
        </p:txBody>
      </p:sp>
      <p:sp>
        <p:nvSpPr>
          <p:cNvPr id="98307" name="Rectangle 3">
            <a:extLst>
              <a:ext uri="{FF2B5EF4-FFF2-40B4-BE49-F238E27FC236}">
                <a16:creationId xmlns:a16="http://schemas.microsoft.com/office/drawing/2014/main" id="{DC09D3FC-6491-4D20-B887-B96EF72FC531}"/>
              </a:ext>
            </a:extLst>
          </p:cNvPr>
          <p:cNvSpPr>
            <a:spLocks noGrp="1" noChangeArrowheads="1"/>
          </p:cNvSpPr>
          <p:nvPr>
            <p:ph type="body" idx="1"/>
          </p:nvPr>
        </p:nvSpPr>
        <p:spPr>
          <a:xfrm>
            <a:off x="1972166" y="1959988"/>
            <a:ext cx="7772400" cy="3727450"/>
          </a:xfrm>
        </p:spPr>
        <p:txBody>
          <a:bodyPr vert="horz" lIns="91429" tIns="45714" rIns="91429" bIns="45714" rtlCol="0">
            <a:normAutofit/>
          </a:bodyPr>
          <a:lstStyle/>
          <a:p>
            <a:r>
              <a:rPr lang="en-GB" altLang="en-US" b="1" dirty="0">
                <a:latin typeface="Arial" panose="020B0604020202020204" pitchFamily="34" charset="0"/>
              </a:rPr>
              <a:t>EXAMINE DEGREE OF RISK</a:t>
            </a:r>
          </a:p>
          <a:p>
            <a:pPr lvl="1"/>
            <a:r>
              <a:rPr lang="en-GB" altLang="en-US" dirty="0">
                <a:latin typeface="Arial" panose="020B0604020202020204" pitchFamily="34" charset="0"/>
              </a:rPr>
              <a:t>How good are our projections?</a:t>
            </a:r>
          </a:p>
          <a:p>
            <a:pPr lvl="1"/>
            <a:r>
              <a:rPr lang="en-GB" altLang="en-US" dirty="0">
                <a:latin typeface="Arial" panose="020B0604020202020204" pitchFamily="34" charset="0"/>
              </a:rPr>
              <a:t>Will costs double?</a:t>
            </a:r>
          </a:p>
          <a:p>
            <a:pPr lvl="1"/>
            <a:r>
              <a:rPr lang="en-GB" altLang="en-US" dirty="0">
                <a:latin typeface="Arial" panose="020B0604020202020204" pitchFamily="34" charset="0"/>
              </a:rPr>
              <a:t>Will sales halve?</a:t>
            </a:r>
          </a:p>
          <a:p>
            <a:pPr lvl="1"/>
            <a:r>
              <a:rPr lang="en-GB" altLang="en-US" dirty="0">
                <a:latin typeface="Arial" panose="020B0604020202020204" pitchFamily="34" charset="0"/>
              </a:rPr>
              <a:t>What is the impact upon budgeted profit?</a:t>
            </a:r>
            <a:endParaRPr lang="en-GB" altLang="en-US" b="1" dirty="0">
              <a:latin typeface="Arial" panose="020B0604020202020204" pitchFamily="34" charset="0"/>
            </a:endParaRPr>
          </a:p>
          <a:p>
            <a:r>
              <a:rPr lang="en-GB" altLang="en-US" b="1" dirty="0">
                <a:latin typeface="Arial" panose="020B0604020202020204" pitchFamily="34" charset="0"/>
              </a:rPr>
              <a:t>NEED TO EXAMINE ALL LIKELY OUTCOMES</a:t>
            </a:r>
          </a:p>
        </p:txBody>
      </p:sp>
      <p:sp>
        <p:nvSpPr>
          <p:cNvPr id="98308" name="Text Box 4">
            <a:extLst>
              <a:ext uri="{FF2B5EF4-FFF2-40B4-BE49-F238E27FC236}">
                <a16:creationId xmlns:a16="http://schemas.microsoft.com/office/drawing/2014/main" id="{F1B494CB-0572-490F-ACD1-E7D0C1CA2482}"/>
              </a:ext>
            </a:extLst>
          </p:cNvPr>
          <p:cNvSpPr txBox="1">
            <a:spLocks noChangeArrowheads="1"/>
          </p:cNvSpPr>
          <p:nvPr/>
        </p:nvSpPr>
        <p:spPr bwMode="auto">
          <a:xfrm>
            <a:off x="126460" y="1047684"/>
            <a:ext cx="11770468" cy="707874"/>
          </a:xfrm>
          <a:prstGeom prst="rect">
            <a:avLst/>
          </a:prstGeom>
          <a:solidFill>
            <a:schemeClr val="tx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square" lIns="91429" tIns="45714" rIns="91429" bIns="45714">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4000" b="1" dirty="0">
                <a:solidFill>
                  <a:schemeClr val="bg1"/>
                </a:solidFill>
                <a:latin typeface="Arial" panose="020B0604020202020204" pitchFamily="34" charset="0"/>
              </a:rPr>
              <a:t>Profit = Total Revenue (TR) – Total Costs (TC)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8306"/>
                                        </p:tgtEl>
                                        <p:attrNameLst>
                                          <p:attrName>style.visibility</p:attrName>
                                        </p:attrNameLst>
                                      </p:cBhvr>
                                      <p:to>
                                        <p:strVal val="visible"/>
                                      </p:to>
                                    </p:set>
                                    <p:animEffect transition="in" filter="randombar(horizontal)">
                                      <p:cBhvr>
                                        <p:cTn id="7" dur="500"/>
                                        <p:tgtEl>
                                          <p:spTgt spid="9830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8308"/>
                                        </p:tgtEl>
                                        <p:attrNameLst>
                                          <p:attrName>style.visibility</p:attrName>
                                        </p:attrNameLst>
                                      </p:cBhvr>
                                      <p:to>
                                        <p:strVal val="visible"/>
                                      </p:to>
                                    </p:set>
                                    <p:animEffect transition="in" filter="wheel(1)">
                                      <p:cBhvr>
                                        <p:cTn id="12" dur="2000"/>
                                        <p:tgtEl>
                                          <p:spTgt spid="9830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8307">
                                            <p:txEl>
                                              <p:pRg st="0" end="0"/>
                                            </p:txEl>
                                          </p:spTgt>
                                        </p:tgtEl>
                                        <p:attrNameLst>
                                          <p:attrName>style.visibility</p:attrName>
                                        </p:attrNameLst>
                                      </p:cBhvr>
                                      <p:to>
                                        <p:strVal val="visible"/>
                                      </p:to>
                                    </p:set>
                                    <p:animEffect transition="in" filter="barn(inVertical)">
                                      <p:cBhvr>
                                        <p:cTn id="17" dur="500"/>
                                        <p:tgtEl>
                                          <p:spTgt spid="98307">
                                            <p:txEl>
                                              <p:pRg st="0" end="0"/>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98307">
                                            <p:txEl>
                                              <p:pRg st="1" end="1"/>
                                            </p:txEl>
                                          </p:spTgt>
                                        </p:tgtEl>
                                        <p:attrNameLst>
                                          <p:attrName>style.visibility</p:attrName>
                                        </p:attrNameLst>
                                      </p:cBhvr>
                                      <p:to>
                                        <p:strVal val="visible"/>
                                      </p:to>
                                    </p:set>
                                    <p:animEffect transition="in" filter="barn(inVertical)">
                                      <p:cBhvr>
                                        <p:cTn id="20" dur="500"/>
                                        <p:tgtEl>
                                          <p:spTgt spid="98307">
                                            <p:txEl>
                                              <p:pRg st="1" end="1"/>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98307">
                                            <p:txEl>
                                              <p:pRg st="2" end="2"/>
                                            </p:txEl>
                                          </p:spTgt>
                                        </p:tgtEl>
                                        <p:attrNameLst>
                                          <p:attrName>style.visibility</p:attrName>
                                        </p:attrNameLst>
                                      </p:cBhvr>
                                      <p:to>
                                        <p:strVal val="visible"/>
                                      </p:to>
                                    </p:set>
                                    <p:animEffect transition="in" filter="barn(inVertical)">
                                      <p:cBhvr>
                                        <p:cTn id="23" dur="500"/>
                                        <p:tgtEl>
                                          <p:spTgt spid="98307">
                                            <p:txEl>
                                              <p:pRg st="2" end="2"/>
                                            </p:tx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98307">
                                            <p:txEl>
                                              <p:pRg st="3" end="3"/>
                                            </p:txEl>
                                          </p:spTgt>
                                        </p:tgtEl>
                                        <p:attrNameLst>
                                          <p:attrName>style.visibility</p:attrName>
                                        </p:attrNameLst>
                                      </p:cBhvr>
                                      <p:to>
                                        <p:strVal val="visible"/>
                                      </p:to>
                                    </p:set>
                                    <p:animEffect transition="in" filter="barn(inVertical)">
                                      <p:cBhvr>
                                        <p:cTn id="26" dur="500"/>
                                        <p:tgtEl>
                                          <p:spTgt spid="98307">
                                            <p:txEl>
                                              <p:pRg st="3" end="3"/>
                                            </p:txEl>
                                          </p:spTgt>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98307">
                                            <p:txEl>
                                              <p:pRg st="4" end="4"/>
                                            </p:txEl>
                                          </p:spTgt>
                                        </p:tgtEl>
                                        <p:attrNameLst>
                                          <p:attrName>style.visibility</p:attrName>
                                        </p:attrNameLst>
                                      </p:cBhvr>
                                      <p:to>
                                        <p:strVal val="visible"/>
                                      </p:to>
                                    </p:set>
                                    <p:animEffect transition="in" filter="barn(inVertical)">
                                      <p:cBhvr>
                                        <p:cTn id="29" dur="500"/>
                                        <p:tgtEl>
                                          <p:spTgt spid="9830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98307">
                                            <p:txEl>
                                              <p:pRg st="5" end="5"/>
                                            </p:txEl>
                                          </p:spTgt>
                                        </p:tgtEl>
                                        <p:attrNameLst>
                                          <p:attrName>style.visibility</p:attrName>
                                        </p:attrNameLst>
                                      </p:cBhvr>
                                      <p:to>
                                        <p:strVal val="visible"/>
                                      </p:to>
                                    </p:set>
                                    <p:animEffect transition="in" filter="barn(inVertical)">
                                      <p:cBhvr>
                                        <p:cTn id="34" dur="500"/>
                                        <p:tgtEl>
                                          <p:spTgt spid="983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p:bldP spid="98307" grpId="0" build="p"/>
      <p:bldP spid="9830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CDE6B150-B7D4-40C1-B67D-11A0784551DD}"/>
              </a:ext>
            </a:extLst>
          </p:cNvPr>
          <p:cNvSpPr>
            <a:spLocks noGrp="1" noChangeArrowheads="1"/>
          </p:cNvSpPr>
          <p:nvPr>
            <p:ph type="title"/>
          </p:nvPr>
        </p:nvSpPr>
        <p:spPr/>
        <p:txBody>
          <a:bodyPr/>
          <a:lstStyle/>
          <a:p>
            <a:r>
              <a:rPr lang="en-GB" altLang="en-US" sz="4000" b="1" dirty="0">
                <a:latin typeface="Verdana" panose="020B0604030504040204" pitchFamily="34" charset="0"/>
              </a:rPr>
              <a:t>Which Project?</a:t>
            </a:r>
          </a:p>
        </p:txBody>
      </p:sp>
      <p:sp>
        <p:nvSpPr>
          <p:cNvPr id="100355" name="Rectangle 3">
            <a:extLst>
              <a:ext uri="{FF2B5EF4-FFF2-40B4-BE49-F238E27FC236}">
                <a16:creationId xmlns:a16="http://schemas.microsoft.com/office/drawing/2014/main" id="{7E2E9AC2-5EB5-43ED-BE95-A7CC9FAB4CCA}"/>
              </a:ext>
            </a:extLst>
          </p:cNvPr>
          <p:cNvSpPr>
            <a:spLocks noGrp="1" noChangeArrowheads="1"/>
          </p:cNvSpPr>
          <p:nvPr>
            <p:ph type="body" idx="1"/>
          </p:nvPr>
        </p:nvSpPr>
        <p:spPr>
          <a:xfrm>
            <a:off x="2246314" y="1831976"/>
            <a:ext cx="8421687" cy="2644775"/>
          </a:xfrm>
        </p:spPr>
        <p:txBody>
          <a:bodyPr/>
          <a:lstStyle/>
          <a:p>
            <a:pPr>
              <a:lnSpc>
                <a:spcPct val="90000"/>
              </a:lnSpc>
            </a:pPr>
            <a:r>
              <a:rPr lang="en-GB" altLang="en-US" dirty="0">
                <a:latin typeface="Verdana" panose="020B0604030504040204" pitchFamily="34" charset="0"/>
              </a:rPr>
              <a:t>Can we predict the future?</a:t>
            </a:r>
          </a:p>
          <a:p>
            <a:pPr>
              <a:lnSpc>
                <a:spcPct val="90000"/>
              </a:lnSpc>
            </a:pPr>
            <a:r>
              <a:rPr lang="en-GB" altLang="en-US" dirty="0">
                <a:latin typeface="Verdana" panose="020B0604030504040204" pitchFamily="34" charset="0"/>
              </a:rPr>
              <a:t>How sensitive are we to changes?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0354"/>
                                        </p:tgtEl>
                                        <p:attrNameLst>
                                          <p:attrName>style.visibility</p:attrName>
                                        </p:attrNameLst>
                                      </p:cBhvr>
                                      <p:to>
                                        <p:strVal val="visible"/>
                                      </p:to>
                                    </p:set>
                                    <p:animEffect transition="in" filter="wipe(down)">
                                      <p:cBhvr>
                                        <p:cTn id="7" dur="500"/>
                                        <p:tgtEl>
                                          <p:spTgt spid="10035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0355">
                                            <p:txEl>
                                              <p:pRg st="0" end="0"/>
                                            </p:txEl>
                                          </p:spTgt>
                                        </p:tgtEl>
                                        <p:attrNameLst>
                                          <p:attrName>style.visibility</p:attrName>
                                        </p:attrNameLst>
                                      </p:cBhvr>
                                      <p:to>
                                        <p:strVal val="visible"/>
                                      </p:to>
                                    </p:set>
                                    <p:animEffect transition="in" filter="barn(inVertical)">
                                      <p:cBhvr>
                                        <p:cTn id="12" dur="500"/>
                                        <p:tgtEl>
                                          <p:spTgt spid="1003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0355">
                                            <p:txEl>
                                              <p:pRg st="1" end="1"/>
                                            </p:txEl>
                                          </p:spTgt>
                                        </p:tgtEl>
                                        <p:attrNameLst>
                                          <p:attrName>style.visibility</p:attrName>
                                        </p:attrNameLst>
                                      </p:cBhvr>
                                      <p:to>
                                        <p:strVal val="visible"/>
                                      </p:to>
                                    </p:set>
                                    <p:animEffect transition="in" filter="barn(inVertical)">
                                      <p:cBhvr>
                                        <p:cTn id="17" dur="500"/>
                                        <p:tgtEl>
                                          <p:spTgt spid="1003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4" grpId="0"/>
      <p:bldP spid="100355"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35E23914-4406-47D2-A7C5-B420D1E3197D}"/>
              </a:ext>
            </a:extLst>
          </p:cNvPr>
          <p:cNvSpPr>
            <a:spLocks noGrp="1" noChangeArrowheads="1"/>
          </p:cNvSpPr>
          <p:nvPr>
            <p:ph type="title"/>
          </p:nvPr>
        </p:nvSpPr>
        <p:spPr/>
        <p:txBody>
          <a:bodyPr/>
          <a:lstStyle/>
          <a:p>
            <a:r>
              <a:rPr lang="en-GB" altLang="en-US" sz="4000" b="1" dirty="0">
                <a:latin typeface="Verdana" panose="020B0604030504040204" pitchFamily="34" charset="0"/>
              </a:rPr>
              <a:t>Sensitivity Analysis</a:t>
            </a:r>
          </a:p>
        </p:txBody>
      </p:sp>
      <p:sp>
        <p:nvSpPr>
          <p:cNvPr id="104451" name="Rectangle 3">
            <a:extLst>
              <a:ext uri="{FF2B5EF4-FFF2-40B4-BE49-F238E27FC236}">
                <a16:creationId xmlns:a16="http://schemas.microsoft.com/office/drawing/2014/main" id="{65D7211F-60F0-4F1F-8BAC-A1EF3373C65E}"/>
              </a:ext>
            </a:extLst>
          </p:cNvPr>
          <p:cNvSpPr>
            <a:spLocks noGrp="1" noChangeArrowheads="1"/>
          </p:cNvSpPr>
          <p:nvPr>
            <p:ph type="body" idx="1"/>
          </p:nvPr>
        </p:nvSpPr>
        <p:spPr>
          <a:xfrm>
            <a:off x="330740" y="1417638"/>
            <a:ext cx="10337261" cy="3893664"/>
          </a:xfrm>
        </p:spPr>
        <p:txBody>
          <a:bodyPr>
            <a:normAutofit lnSpcReduction="10000"/>
          </a:bodyPr>
          <a:lstStyle/>
          <a:p>
            <a:pPr>
              <a:lnSpc>
                <a:spcPct val="90000"/>
              </a:lnSpc>
            </a:pPr>
            <a:r>
              <a:rPr lang="en-GB" altLang="en-US" dirty="0">
                <a:latin typeface="Verdana" panose="020B0604030504040204" pitchFamily="34" charset="0"/>
              </a:rPr>
              <a:t>How sensitive are we to changes?</a:t>
            </a:r>
          </a:p>
          <a:p>
            <a:pPr lvl="1">
              <a:lnSpc>
                <a:spcPct val="90000"/>
              </a:lnSpc>
            </a:pPr>
            <a:r>
              <a:rPr lang="en-GB" altLang="en-US" dirty="0">
                <a:latin typeface="Verdana" panose="020B0604030504040204" pitchFamily="34" charset="0"/>
              </a:rPr>
              <a:t>What if?</a:t>
            </a:r>
          </a:p>
          <a:p>
            <a:pPr lvl="2">
              <a:lnSpc>
                <a:spcPct val="90000"/>
              </a:lnSpc>
            </a:pPr>
            <a:r>
              <a:rPr lang="en-GB" altLang="en-US" dirty="0">
                <a:latin typeface="Verdana" panose="020B0604030504040204" pitchFamily="34" charset="0"/>
              </a:rPr>
              <a:t>Sales drop</a:t>
            </a:r>
          </a:p>
          <a:p>
            <a:pPr lvl="2">
              <a:lnSpc>
                <a:spcPct val="90000"/>
              </a:lnSpc>
            </a:pPr>
            <a:r>
              <a:rPr lang="en-GB" altLang="en-US" dirty="0">
                <a:latin typeface="Verdana" panose="020B0604030504040204" pitchFamily="34" charset="0"/>
              </a:rPr>
              <a:t>Overheads rise</a:t>
            </a:r>
          </a:p>
          <a:p>
            <a:pPr lvl="2">
              <a:lnSpc>
                <a:spcPct val="90000"/>
              </a:lnSpc>
            </a:pPr>
            <a:r>
              <a:rPr lang="en-GB" altLang="en-US" dirty="0">
                <a:latin typeface="Verdana" panose="020B0604030504040204" pitchFamily="34" charset="0"/>
              </a:rPr>
              <a:t>Development costs double</a:t>
            </a:r>
          </a:p>
          <a:p>
            <a:pPr lvl="2">
              <a:lnSpc>
                <a:spcPct val="90000"/>
              </a:lnSpc>
            </a:pPr>
            <a:r>
              <a:rPr lang="en-GB" altLang="en-US" dirty="0">
                <a:latin typeface="Verdana" panose="020B0604030504040204" pitchFamily="34" charset="0"/>
              </a:rPr>
              <a:t>Variables increase</a:t>
            </a:r>
          </a:p>
          <a:p>
            <a:pPr lvl="1">
              <a:lnSpc>
                <a:spcPct val="90000"/>
              </a:lnSpc>
            </a:pPr>
            <a:r>
              <a:rPr lang="en-GB" altLang="en-US" dirty="0">
                <a:latin typeface="Verdana" panose="020B0604030504040204" pitchFamily="34" charset="0"/>
              </a:rPr>
              <a:t>Senior managers will want to know!</a:t>
            </a:r>
          </a:p>
          <a:p>
            <a:pPr lvl="2">
              <a:lnSpc>
                <a:spcPct val="90000"/>
              </a:lnSpc>
            </a:pPr>
            <a:r>
              <a:rPr lang="en-GB" altLang="en-US" dirty="0">
                <a:latin typeface="Verdana" panose="020B0604030504040204" pitchFamily="34" charset="0"/>
              </a:rPr>
              <a:t>The payback, or ROI, or NPV</a:t>
            </a:r>
          </a:p>
          <a:p>
            <a:pPr lvl="2">
              <a:lnSpc>
                <a:spcPct val="90000"/>
              </a:lnSpc>
            </a:pPr>
            <a:r>
              <a:rPr lang="en-GB" altLang="en-US" dirty="0">
                <a:latin typeface="Verdana" panose="020B0604030504040204" pitchFamily="34" charset="0"/>
              </a:rPr>
              <a:t>The sensitivity to changes (price, volumes, exchange rates, interest rates, oil prices etc)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04450"/>
                                        </p:tgtEl>
                                        <p:attrNameLst>
                                          <p:attrName>style.visibility</p:attrName>
                                        </p:attrNameLst>
                                      </p:cBhvr>
                                      <p:to>
                                        <p:strVal val="visible"/>
                                      </p:to>
                                    </p:set>
                                    <p:animEffect transition="in" filter="randombar(horizontal)">
                                      <p:cBhvr>
                                        <p:cTn id="7" dur="500"/>
                                        <p:tgtEl>
                                          <p:spTgt spid="104450"/>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4451">
                                            <p:txEl>
                                              <p:pRg st="0" end="0"/>
                                            </p:txEl>
                                          </p:spTgt>
                                        </p:tgtEl>
                                        <p:attrNameLst>
                                          <p:attrName>style.visibility</p:attrName>
                                        </p:attrNameLst>
                                      </p:cBhvr>
                                      <p:to>
                                        <p:strVal val="visible"/>
                                      </p:to>
                                    </p:set>
                                    <p:animEffect transition="in" filter="wheel(1)">
                                      <p:cBhvr>
                                        <p:cTn id="12" dur="2000"/>
                                        <p:tgtEl>
                                          <p:spTgt spid="104451">
                                            <p:txEl>
                                              <p:pRg st="0" end="0"/>
                                            </p:tx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104451">
                                            <p:txEl>
                                              <p:pRg st="1" end="1"/>
                                            </p:txEl>
                                          </p:spTgt>
                                        </p:tgtEl>
                                        <p:attrNameLst>
                                          <p:attrName>style.visibility</p:attrName>
                                        </p:attrNameLst>
                                      </p:cBhvr>
                                      <p:to>
                                        <p:strVal val="visible"/>
                                      </p:to>
                                    </p:set>
                                    <p:animEffect transition="in" filter="wheel(1)">
                                      <p:cBhvr>
                                        <p:cTn id="15" dur="2000"/>
                                        <p:tgtEl>
                                          <p:spTgt spid="104451">
                                            <p:txEl>
                                              <p:pRg st="1" end="1"/>
                                            </p:txEl>
                                          </p:spTgt>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04451">
                                            <p:txEl>
                                              <p:pRg st="2" end="2"/>
                                            </p:txEl>
                                          </p:spTgt>
                                        </p:tgtEl>
                                        <p:attrNameLst>
                                          <p:attrName>style.visibility</p:attrName>
                                        </p:attrNameLst>
                                      </p:cBhvr>
                                      <p:to>
                                        <p:strVal val="visible"/>
                                      </p:to>
                                    </p:set>
                                    <p:animEffect transition="in" filter="wheel(1)">
                                      <p:cBhvr>
                                        <p:cTn id="18" dur="2000"/>
                                        <p:tgtEl>
                                          <p:spTgt spid="104451">
                                            <p:txEl>
                                              <p:pRg st="2" end="2"/>
                                            </p:txEl>
                                          </p:spTgt>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104451">
                                            <p:txEl>
                                              <p:pRg st="3" end="3"/>
                                            </p:txEl>
                                          </p:spTgt>
                                        </p:tgtEl>
                                        <p:attrNameLst>
                                          <p:attrName>style.visibility</p:attrName>
                                        </p:attrNameLst>
                                      </p:cBhvr>
                                      <p:to>
                                        <p:strVal val="visible"/>
                                      </p:to>
                                    </p:set>
                                    <p:animEffect transition="in" filter="wheel(1)">
                                      <p:cBhvr>
                                        <p:cTn id="21" dur="2000"/>
                                        <p:tgtEl>
                                          <p:spTgt spid="104451">
                                            <p:txEl>
                                              <p:pRg st="3" end="3"/>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104451">
                                            <p:txEl>
                                              <p:pRg st="4" end="4"/>
                                            </p:txEl>
                                          </p:spTgt>
                                        </p:tgtEl>
                                        <p:attrNameLst>
                                          <p:attrName>style.visibility</p:attrName>
                                        </p:attrNameLst>
                                      </p:cBhvr>
                                      <p:to>
                                        <p:strVal val="visible"/>
                                      </p:to>
                                    </p:set>
                                    <p:animEffect transition="in" filter="wheel(1)">
                                      <p:cBhvr>
                                        <p:cTn id="24" dur="2000"/>
                                        <p:tgtEl>
                                          <p:spTgt spid="104451">
                                            <p:txEl>
                                              <p:pRg st="4" end="4"/>
                                            </p:txEl>
                                          </p:spTgt>
                                        </p:tgtEl>
                                      </p:cBhvr>
                                    </p:animEffect>
                                  </p:childTnLst>
                                </p:cTn>
                              </p:par>
                              <p:par>
                                <p:cTn id="25" presetID="21" presetClass="entr" presetSubtype="1" fill="hold" grpId="0" nodeType="withEffect">
                                  <p:stCondLst>
                                    <p:cond delay="0"/>
                                  </p:stCondLst>
                                  <p:childTnLst>
                                    <p:set>
                                      <p:cBhvr>
                                        <p:cTn id="26" dur="1" fill="hold">
                                          <p:stCondLst>
                                            <p:cond delay="0"/>
                                          </p:stCondLst>
                                        </p:cTn>
                                        <p:tgtEl>
                                          <p:spTgt spid="104451">
                                            <p:txEl>
                                              <p:pRg st="5" end="5"/>
                                            </p:txEl>
                                          </p:spTgt>
                                        </p:tgtEl>
                                        <p:attrNameLst>
                                          <p:attrName>style.visibility</p:attrName>
                                        </p:attrNameLst>
                                      </p:cBhvr>
                                      <p:to>
                                        <p:strVal val="visible"/>
                                      </p:to>
                                    </p:set>
                                    <p:animEffect transition="in" filter="wheel(1)">
                                      <p:cBhvr>
                                        <p:cTn id="27" dur="2000"/>
                                        <p:tgtEl>
                                          <p:spTgt spid="104451">
                                            <p:txEl>
                                              <p:pRg st="5" end="5"/>
                                            </p:txEl>
                                          </p:spTgt>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104451">
                                            <p:txEl>
                                              <p:pRg st="6" end="6"/>
                                            </p:txEl>
                                          </p:spTgt>
                                        </p:tgtEl>
                                        <p:attrNameLst>
                                          <p:attrName>style.visibility</p:attrName>
                                        </p:attrNameLst>
                                      </p:cBhvr>
                                      <p:to>
                                        <p:strVal val="visible"/>
                                      </p:to>
                                    </p:set>
                                    <p:animEffect transition="in" filter="wheel(1)">
                                      <p:cBhvr>
                                        <p:cTn id="30" dur="2000"/>
                                        <p:tgtEl>
                                          <p:spTgt spid="104451">
                                            <p:txEl>
                                              <p:pRg st="6" end="6"/>
                                            </p:txEl>
                                          </p:spTgt>
                                        </p:tgtEl>
                                      </p:cBhvr>
                                    </p:animEffect>
                                  </p:childTnLst>
                                </p:cTn>
                              </p:par>
                              <p:par>
                                <p:cTn id="31" presetID="21" presetClass="entr" presetSubtype="1" fill="hold" grpId="0" nodeType="withEffect">
                                  <p:stCondLst>
                                    <p:cond delay="0"/>
                                  </p:stCondLst>
                                  <p:childTnLst>
                                    <p:set>
                                      <p:cBhvr>
                                        <p:cTn id="32" dur="1" fill="hold">
                                          <p:stCondLst>
                                            <p:cond delay="0"/>
                                          </p:stCondLst>
                                        </p:cTn>
                                        <p:tgtEl>
                                          <p:spTgt spid="104451">
                                            <p:txEl>
                                              <p:pRg st="7" end="7"/>
                                            </p:txEl>
                                          </p:spTgt>
                                        </p:tgtEl>
                                        <p:attrNameLst>
                                          <p:attrName>style.visibility</p:attrName>
                                        </p:attrNameLst>
                                      </p:cBhvr>
                                      <p:to>
                                        <p:strVal val="visible"/>
                                      </p:to>
                                    </p:set>
                                    <p:animEffect transition="in" filter="wheel(1)">
                                      <p:cBhvr>
                                        <p:cTn id="33" dur="2000"/>
                                        <p:tgtEl>
                                          <p:spTgt spid="104451">
                                            <p:txEl>
                                              <p:pRg st="7" end="7"/>
                                            </p:txEl>
                                          </p:spTgt>
                                        </p:tgtEl>
                                      </p:cBhvr>
                                    </p:animEffect>
                                  </p:childTnLst>
                                </p:cTn>
                              </p:par>
                              <p:par>
                                <p:cTn id="34" presetID="21" presetClass="entr" presetSubtype="1" fill="hold" grpId="0" nodeType="withEffect">
                                  <p:stCondLst>
                                    <p:cond delay="0"/>
                                  </p:stCondLst>
                                  <p:childTnLst>
                                    <p:set>
                                      <p:cBhvr>
                                        <p:cTn id="35" dur="1" fill="hold">
                                          <p:stCondLst>
                                            <p:cond delay="0"/>
                                          </p:stCondLst>
                                        </p:cTn>
                                        <p:tgtEl>
                                          <p:spTgt spid="104451">
                                            <p:txEl>
                                              <p:pRg st="8" end="8"/>
                                            </p:txEl>
                                          </p:spTgt>
                                        </p:tgtEl>
                                        <p:attrNameLst>
                                          <p:attrName>style.visibility</p:attrName>
                                        </p:attrNameLst>
                                      </p:cBhvr>
                                      <p:to>
                                        <p:strVal val="visible"/>
                                      </p:to>
                                    </p:set>
                                    <p:animEffect transition="in" filter="wheel(1)">
                                      <p:cBhvr>
                                        <p:cTn id="36" dur="2000"/>
                                        <p:tgtEl>
                                          <p:spTgt spid="10445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0" grpId="0"/>
      <p:bldP spid="104451"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35E23914-4406-47D2-A7C5-B420D1E3197D}"/>
              </a:ext>
            </a:extLst>
          </p:cNvPr>
          <p:cNvSpPr>
            <a:spLocks noGrp="1" noChangeArrowheads="1"/>
          </p:cNvSpPr>
          <p:nvPr>
            <p:ph type="title"/>
          </p:nvPr>
        </p:nvSpPr>
        <p:spPr/>
        <p:txBody>
          <a:bodyPr/>
          <a:lstStyle/>
          <a:p>
            <a:r>
              <a:rPr lang="en-GB" altLang="en-US" sz="4000" b="1" dirty="0">
                <a:latin typeface="Verdana" panose="020B0604030504040204" pitchFamily="34" charset="0"/>
              </a:rPr>
              <a:t>Summary</a:t>
            </a:r>
          </a:p>
        </p:txBody>
      </p:sp>
      <p:sp>
        <p:nvSpPr>
          <p:cNvPr id="104451" name="Rectangle 3">
            <a:extLst>
              <a:ext uri="{FF2B5EF4-FFF2-40B4-BE49-F238E27FC236}">
                <a16:creationId xmlns:a16="http://schemas.microsoft.com/office/drawing/2014/main" id="{65D7211F-60F0-4F1F-8BAC-A1EF3373C65E}"/>
              </a:ext>
            </a:extLst>
          </p:cNvPr>
          <p:cNvSpPr>
            <a:spLocks noGrp="1" noChangeArrowheads="1"/>
          </p:cNvSpPr>
          <p:nvPr>
            <p:ph type="body" idx="1"/>
          </p:nvPr>
        </p:nvSpPr>
        <p:spPr>
          <a:xfrm>
            <a:off x="408562" y="1332689"/>
            <a:ext cx="11439727" cy="4105073"/>
          </a:xfrm>
        </p:spPr>
        <p:txBody>
          <a:bodyPr>
            <a:normAutofit/>
          </a:bodyPr>
          <a:lstStyle/>
          <a:p>
            <a:pPr>
              <a:lnSpc>
                <a:spcPct val="90000"/>
              </a:lnSpc>
            </a:pPr>
            <a:r>
              <a:rPr lang="en-GB" altLang="en-US" dirty="0">
                <a:latin typeface="Verdana" panose="020B0604030504040204" pitchFamily="34" charset="0"/>
              </a:rPr>
              <a:t>Project appraisal useful since it allows you to select the better option</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Help to develop accurate estimates in terms of cost, time and funding</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Estimates takes financial and non-financial methods</a:t>
            </a:r>
          </a:p>
        </p:txBody>
      </p:sp>
    </p:spTree>
    <p:extLst>
      <p:ext uri="{BB962C8B-B14F-4D97-AF65-F5344CB8AC3E}">
        <p14:creationId xmlns:p14="http://schemas.microsoft.com/office/powerpoint/2010/main" val="377625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4450"/>
                                        </p:tgtEl>
                                        <p:attrNameLst>
                                          <p:attrName>style.visibility</p:attrName>
                                        </p:attrNameLst>
                                      </p:cBhvr>
                                      <p:to>
                                        <p:strVal val="visible"/>
                                      </p:to>
                                    </p:set>
                                    <p:animEffect transition="in" filter="barn(inVertical)">
                                      <p:cBhvr>
                                        <p:cTn id="7" dur="500"/>
                                        <p:tgtEl>
                                          <p:spTgt spid="1044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4451">
                                            <p:txEl>
                                              <p:pRg st="0" end="0"/>
                                            </p:txEl>
                                          </p:spTgt>
                                        </p:tgtEl>
                                        <p:attrNameLst>
                                          <p:attrName>style.visibility</p:attrName>
                                        </p:attrNameLst>
                                      </p:cBhvr>
                                      <p:to>
                                        <p:strVal val="visible"/>
                                      </p:to>
                                    </p:set>
                                    <p:animEffect transition="in" filter="barn(inVertical)">
                                      <p:cBhvr>
                                        <p:cTn id="12" dur="500"/>
                                        <p:tgtEl>
                                          <p:spTgt spid="10445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4451">
                                            <p:txEl>
                                              <p:pRg st="2" end="2"/>
                                            </p:txEl>
                                          </p:spTgt>
                                        </p:tgtEl>
                                        <p:attrNameLst>
                                          <p:attrName>style.visibility</p:attrName>
                                        </p:attrNameLst>
                                      </p:cBhvr>
                                      <p:to>
                                        <p:strVal val="visible"/>
                                      </p:to>
                                    </p:set>
                                    <p:animEffect transition="in" filter="barn(inVertical)">
                                      <p:cBhvr>
                                        <p:cTn id="17" dur="500"/>
                                        <p:tgtEl>
                                          <p:spTgt spid="1044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4451">
                                            <p:txEl>
                                              <p:pRg st="4" end="4"/>
                                            </p:txEl>
                                          </p:spTgt>
                                        </p:tgtEl>
                                        <p:attrNameLst>
                                          <p:attrName>style.visibility</p:attrName>
                                        </p:attrNameLst>
                                      </p:cBhvr>
                                      <p:to>
                                        <p:strVal val="visible"/>
                                      </p:to>
                                    </p:set>
                                    <p:animEffect transition="in" filter="barn(inVertical)">
                                      <p:cBhvr>
                                        <p:cTn id="22" dur="500"/>
                                        <p:tgtEl>
                                          <p:spTgt spid="1044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0" grpId="0"/>
      <p:bldP spid="104451"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3832</Words>
  <Application>Microsoft Office PowerPoint</Application>
  <PresentationFormat>Widescreen</PresentationFormat>
  <Paragraphs>497</Paragraphs>
  <Slides>53</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Myriad Pro</vt:lpstr>
      <vt:lpstr>Arial</vt:lpstr>
      <vt:lpstr>Calibri</vt:lpstr>
      <vt:lpstr>Cambria Math</vt:lpstr>
      <vt:lpstr>Montserrat</vt:lpstr>
      <vt:lpstr>Times New Roman</vt:lpstr>
      <vt:lpstr>Verdana</vt:lpstr>
      <vt:lpstr>Wingdings</vt:lpstr>
      <vt:lpstr>20140311PresentationUWTSDTemplate</vt:lpstr>
      <vt:lpstr>  Project Management LCBB5005   WEEK 7 Project Finance    </vt:lpstr>
      <vt:lpstr>Learning Objectives</vt:lpstr>
      <vt:lpstr>Project Appraisal</vt:lpstr>
      <vt:lpstr>Project Appraisal</vt:lpstr>
      <vt:lpstr>Financial Appraisal</vt:lpstr>
      <vt:lpstr>Estimation (time and cost)</vt:lpstr>
      <vt:lpstr>Factors Influencing Good Estimates</vt:lpstr>
      <vt:lpstr>Estimation Benefits (time and cost)</vt:lpstr>
      <vt:lpstr>Consequences of Non-Estimation</vt:lpstr>
      <vt:lpstr>Estimation</vt:lpstr>
      <vt:lpstr>2. Project Selection Methods/ Appraisals</vt:lpstr>
      <vt:lpstr>Project Selection Methods</vt:lpstr>
      <vt:lpstr>PowerPoint Presentation</vt:lpstr>
      <vt:lpstr>Payback Period Format </vt:lpstr>
      <vt:lpstr>Example 1- Payback Period </vt:lpstr>
      <vt:lpstr>Example 1: Payback Period Solution  </vt:lpstr>
      <vt:lpstr>Payback Decision-Making Criteria</vt:lpstr>
      <vt:lpstr>Financial Methods: NPV</vt:lpstr>
      <vt:lpstr>The Discounted Cash Flow Techniques:  Net Present Value  </vt:lpstr>
      <vt:lpstr>Criticism – Traditional Investment Appraisal Method  Including ARR and Payback Period </vt:lpstr>
      <vt:lpstr>Discounted Cash Flow Techniques (DCF):  Net Present Value Method</vt:lpstr>
      <vt:lpstr>Mathematical approach​</vt:lpstr>
      <vt:lpstr>Net Present Value (NPV) Method</vt:lpstr>
      <vt:lpstr>Example 1- Net Present Value</vt:lpstr>
      <vt:lpstr>Example 1: NPV solution </vt:lpstr>
      <vt:lpstr>NPV Decision-Making Criteria</vt:lpstr>
      <vt:lpstr>PowerPoint Presentation</vt:lpstr>
      <vt:lpstr>PowerPoint Presentation</vt:lpstr>
      <vt:lpstr>Class Activity: Net Present Value </vt:lpstr>
      <vt:lpstr>Net Present Value</vt:lpstr>
      <vt:lpstr>PowerPoint Presentation</vt:lpstr>
      <vt:lpstr>Return on Investment</vt:lpstr>
      <vt:lpstr>Return on Investment</vt:lpstr>
      <vt:lpstr>Return on Investment</vt:lpstr>
      <vt:lpstr>Return on Investment</vt:lpstr>
      <vt:lpstr>Non-Financial Methods</vt:lpstr>
      <vt:lpstr>Non-Financial Methods: Checklist Model</vt:lpstr>
      <vt:lpstr>Checklist Model Example </vt:lpstr>
      <vt:lpstr>Checklist Shortcomings</vt:lpstr>
      <vt:lpstr>Non-Financial Methods: Multi-Weighted Scoring Model</vt:lpstr>
      <vt:lpstr>Non-Financial Methods: Multi-Weighted Scoring Model</vt:lpstr>
      <vt:lpstr>Computation of the: Multi-Weighted Scoring Model</vt:lpstr>
      <vt:lpstr>Non-Financial Methods: Multi-Weighted Scoring Model</vt:lpstr>
      <vt:lpstr>Non-Financial Methods: Multi-Weighted Scoring Model</vt:lpstr>
      <vt:lpstr>Multi-Weighted Scoring Model</vt:lpstr>
      <vt:lpstr>FUNDING, TIME and COST of the Project</vt:lpstr>
      <vt:lpstr>Spare Cash?</vt:lpstr>
      <vt:lpstr>Spare Cash?</vt:lpstr>
      <vt:lpstr>Spare Cash?</vt:lpstr>
      <vt:lpstr>PROFITABILITY</vt:lpstr>
      <vt:lpstr>Which Project?</vt:lpstr>
      <vt:lpstr>Sensitivity Analysis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6 Project Finance</dc:title>
  <dc:creator>Tarila</dc:creator>
  <cp:lastModifiedBy>Ejike Udeogu</cp:lastModifiedBy>
  <cp:revision>26</cp:revision>
  <dcterms:created xsi:type="dcterms:W3CDTF">2021-09-06T09:58:40Z</dcterms:created>
  <dcterms:modified xsi:type="dcterms:W3CDTF">2026-10-21T08:57:47Z</dcterms:modified>
</cp:coreProperties>
</file>