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35"/>
  </p:notesMasterIdLst>
  <p:sldIdLst>
    <p:sldId id="256" r:id="rId5"/>
    <p:sldId id="379" r:id="rId6"/>
    <p:sldId id="378" r:id="rId7"/>
    <p:sldId id="325" r:id="rId8"/>
    <p:sldId id="463" r:id="rId9"/>
    <p:sldId id="258" r:id="rId10"/>
    <p:sldId id="263" r:id="rId11"/>
    <p:sldId id="264" r:id="rId12"/>
    <p:sldId id="464" r:id="rId13"/>
    <p:sldId id="265" r:id="rId14"/>
    <p:sldId id="266" r:id="rId15"/>
    <p:sldId id="260" r:id="rId16"/>
    <p:sldId id="271" r:id="rId17"/>
    <p:sldId id="257" r:id="rId18"/>
    <p:sldId id="466" r:id="rId19"/>
    <p:sldId id="467" r:id="rId20"/>
    <p:sldId id="468" r:id="rId21"/>
    <p:sldId id="469" r:id="rId22"/>
    <p:sldId id="267" r:id="rId23"/>
    <p:sldId id="268" r:id="rId24"/>
    <p:sldId id="269" r:id="rId25"/>
    <p:sldId id="270" r:id="rId26"/>
    <p:sldId id="470" r:id="rId27"/>
    <p:sldId id="272" r:id="rId28"/>
    <p:sldId id="362" r:id="rId29"/>
    <p:sldId id="465" r:id="rId30"/>
    <p:sldId id="288" r:id="rId31"/>
    <p:sldId id="377" r:id="rId32"/>
    <p:sldId id="471" r:id="rId33"/>
    <p:sldId id="462"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8418E4-B27F-4E78-8C02-5139FE9D51EF}" v="787" dt="2021-02-23T18:10:21.9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9221" autoAdjust="0"/>
  </p:normalViewPr>
  <p:slideViewPr>
    <p:cSldViewPr>
      <p:cViewPr varScale="1">
        <p:scale>
          <a:sx n="57" d="100"/>
          <a:sy n="57" d="100"/>
        </p:scale>
        <p:origin x="90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5E8418E4-B27F-4E78-8C02-5139FE9D51EF}"/>
    <pc:docChg chg="undo custSel addSld delSld modSld">
      <pc:chgData name="Paul Tinkler" userId="bcebf29c-73c2-433d-80d2-6bad896374bf" providerId="ADAL" clId="{5E8418E4-B27F-4E78-8C02-5139FE9D51EF}" dt="2021-02-23T18:10:21.941" v="1738"/>
      <pc:docMkLst>
        <pc:docMk/>
      </pc:docMkLst>
      <pc:sldChg chg="modSp mod">
        <pc:chgData name="Paul Tinkler" userId="bcebf29c-73c2-433d-80d2-6bad896374bf" providerId="ADAL" clId="{5E8418E4-B27F-4E78-8C02-5139FE9D51EF}" dt="2021-02-17T21:00:30.752" v="0" actId="20577"/>
        <pc:sldMkLst>
          <pc:docMk/>
          <pc:sldMk cId="0" sldId="256"/>
        </pc:sldMkLst>
        <pc:spChg chg="mod">
          <ac:chgData name="Paul Tinkler" userId="bcebf29c-73c2-433d-80d2-6bad896374bf" providerId="ADAL" clId="{5E8418E4-B27F-4E78-8C02-5139FE9D51EF}" dt="2021-02-17T21:00:30.752" v="0" actId="20577"/>
          <ac:spMkLst>
            <pc:docMk/>
            <pc:sldMk cId="0" sldId="256"/>
            <ac:spMk id="13" creationId="{511638AC-85E3-4BEE-B4E0-FCA3D0D0EB96}"/>
          </ac:spMkLst>
        </pc:spChg>
      </pc:sldChg>
      <pc:sldChg chg="modSp add mod modNotesTx">
        <pc:chgData name="Paul Tinkler" userId="bcebf29c-73c2-433d-80d2-6bad896374bf" providerId="ADAL" clId="{5E8418E4-B27F-4E78-8C02-5139FE9D51EF}" dt="2021-02-18T16:18:26.036" v="1576" actId="6549"/>
        <pc:sldMkLst>
          <pc:docMk/>
          <pc:sldMk cId="882481528" sldId="257"/>
        </pc:sldMkLst>
        <pc:spChg chg="mod">
          <ac:chgData name="Paul Tinkler" userId="bcebf29c-73c2-433d-80d2-6bad896374bf" providerId="ADAL" clId="{5E8418E4-B27F-4E78-8C02-5139FE9D51EF}" dt="2021-02-18T11:57:05.970" v="1187" actId="27636"/>
          <ac:spMkLst>
            <pc:docMk/>
            <pc:sldMk cId="882481528" sldId="257"/>
            <ac:spMk id="3" creationId="{00000000-0000-0000-0000-000000000000}"/>
          </ac:spMkLst>
        </pc:spChg>
        <pc:picChg chg="mod">
          <ac:chgData name="Paul Tinkler" userId="bcebf29c-73c2-433d-80d2-6bad896374bf" providerId="ADAL" clId="{5E8418E4-B27F-4E78-8C02-5139FE9D51EF}" dt="2021-02-18T16:18:14.364" v="1575" actId="14100"/>
          <ac:picMkLst>
            <pc:docMk/>
            <pc:sldMk cId="882481528" sldId="257"/>
            <ac:picMk id="5" creationId="{08BB4760-CD1B-444A-8FF9-53189A9E55EB}"/>
          </ac:picMkLst>
        </pc:picChg>
      </pc:sldChg>
      <pc:sldChg chg="addSp delSp modSp add mod modAnim">
        <pc:chgData name="Paul Tinkler" userId="bcebf29c-73c2-433d-80d2-6bad896374bf" providerId="ADAL" clId="{5E8418E4-B27F-4E78-8C02-5139FE9D51EF}" dt="2021-02-18T16:16:56.356" v="1560" actId="1076"/>
        <pc:sldMkLst>
          <pc:docMk/>
          <pc:sldMk cId="4031362604" sldId="258"/>
        </pc:sldMkLst>
        <pc:spChg chg="mod">
          <ac:chgData name="Paul Tinkler" userId="bcebf29c-73c2-433d-80d2-6bad896374bf" providerId="ADAL" clId="{5E8418E4-B27F-4E78-8C02-5139FE9D51EF}" dt="2021-02-18T11:02:11.318" v="655" actId="20577"/>
          <ac:spMkLst>
            <pc:docMk/>
            <pc:sldMk cId="4031362604" sldId="258"/>
            <ac:spMk id="3" creationId="{00000000-0000-0000-0000-000000000000}"/>
          </ac:spMkLst>
        </pc:spChg>
        <pc:spChg chg="add mod">
          <ac:chgData name="Paul Tinkler" userId="bcebf29c-73c2-433d-80d2-6bad896374bf" providerId="ADAL" clId="{5E8418E4-B27F-4E78-8C02-5139FE9D51EF}" dt="2021-02-18T10:56:06.095" v="493" actId="255"/>
          <ac:spMkLst>
            <pc:docMk/>
            <pc:sldMk cId="4031362604" sldId="258"/>
            <ac:spMk id="6" creationId="{297F367E-FBAE-4EAC-8F8C-E958C1127B4D}"/>
          </ac:spMkLst>
        </pc:spChg>
        <pc:spChg chg="add del mod">
          <ac:chgData name="Paul Tinkler" userId="bcebf29c-73c2-433d-80d2-6bad896374bf" providerId="ADAL" clId="{5E8418E4-B27F-4E78-8C02-5139FE9D51EF}" dt="2021-02-18T10:58:21.804" v="510" actId="478"/>
          <ac:spMkLst>
            <pc:docMk/>
            <pc:sldMk cId="4031362604" sldId="258"/>
            <ac:spMk id="9" creationId="{AACF2F4E-F47C-4859-97ED-10E5D8D13F5C}"/>
          </ac:spMkLst>
        </pc:spChg>
        <pc:spChg chg="add mod">
          <ac:chgData name="Paul Tinkler" userId="bcebf29c-73c2-433d-80d2-6bad896374bf" providerId="ADAL" clId="{5E8418E4-B27F-4E78-8C02-5139FE9D51EF}" dt="2021-02-18T16:16:56.356" v="1560" actId="1076"/>
          <ac:spMkLst>
            <pc:docMk/>
            <pc:sldMk cId="4031362604" sldId="258"/>
            <ac:spMk id="10" creationId="{468EFE74-B4E5-4C87-A4F6-79494BAFFB8B}"/>
          </ac:spMkLst>
        </pc:spChg>
        <pc:picChg chg="del">
          <ac:chgData name="Paul Tinkler" userId="bcebf29c-73c2-433d-80d2-6bad896374bf" providerId="ADAL" clId="{5E8418E4-B27F-4E78-8C02-5139FE9D51EF}" dt="2021-02-18T10:54:39.230" v="481" actId="478"/>
          <ac:picMkLst>
            <pc:docMk/>
            <pc:sldMk cId="4031362604" sldId="258"/>
            <ac:picMk id="4" creationId="{00000000-0000-0000-0000-000000000000}"/>
          </ac:picMkLst>
        </pc:picChg>
        <pc:picChg chg="add mod">
          <ac:chgData name="Paul Tinkler" userId="bcebf29c-73c2-433d-80d2-6bad896374bf" providerId="ADAL" clId="{5E8418E4-B27F-4E78-8C02-5139FE9D51EF}" dt="2021-02-18T11:01:44.446" v="601" actId="14100"/>
          <ac:picMkLst>
            <pc:docMk/>
            <pc:sldMk cId="4031362604" sldId="258"/>
            <ac:picMk id="8" creationId="{644BEF89-5290-4C93-819F-9C285A5E5E62}"/>
          </ac:picMkLst>
        </pc:picChg>
      </pc:sldChg>
      <pc:sldChg chg="del">
        <pc:chgData name="Paul Tinkler" userId="bcebf29c-73c2-433d-80d2-6bad896374bf" providerId="ADAL" clId="{5E8418E4-B27F-4E78-8C02-5139FE9D51EF}" dt="2021-02-17T21:07:51.700" v="5" actId="47"/>
        <pc:sldMkLst>
          <pc:docMk/>
          <pc:sldMk cId="4031362604" sldId="258"/>
        </pc:sldMkLst>
      </pc:sldChg>
      <pc:sldChg chg="addSp delSp modSp add mod modAnim">
        <pc:chgData name="Paul Tinkler" userId="bcebf29c-73c2-433d-80d2-6bad896374bf" providerId="ADAL" clId="{5E8418E4-B27F-4E78-8C02-5139FE9D51EF}" dt="2021-02-18T16:17:42.568" v="1570" actId="1076"/>
        <pc:sldMkLst>
          <pc:docMk/>
          <pc:sldMk cId="3888580411" sldId="260"/>
        </pc:sldMkLst>
        <pc:spChg chg="mod">
          <ac:chgData name="Paul Tinkler" userId="bcebf29c-73c2-433d-80d2-6bad896374bf" providerId="ADAL" clId="{5E8418E4-B27F-4E78-8C02-5139FE9D51EF}" dt="2021-02-18T11:41:27.369" v="1103" actId="207"/>
          <ac:spMkLst>
            <pc:docMk/>
            <pc:sldMk cId="3888580411" sldId="260"/>
            <ac:spMk id="3" creationId="{00000000-0000-0000-0000-000000000000}"/>
          </ac:spMkLst>
        </pc:spChg>
        <pc:spChg chg="add mod">
          <ac:chgData name="Paul Tinkler" userId="bcebf29c-73c2-433d-80d2-6bad896374bf" providerId="ADAL" clId="{5E8418E4-B27F-4E78-8C02-5139FE9D51EF}" dt="2021-02-18T11:41:09.743" v="1100" actId="1076"/>
          <ac:spMkLst>
            <pc:docMk/>
            <pc:sldMk cId="3888580411" sldId="260"/>
            <ac:spMk id="6" creationId="{3FF1138D-2E72-4E41-BD03-4B1E9317844F}"/>
          </ac:spMkLst>
        </pc:spChg>
        <pc:spChg chg="add mod">
          <ac:chgData name="Paul Tinkler" userId="bcebf29c-73c2-433d-80d2-6bad896374bf" providerId="ADAL" clId="{5E8418E4-B27F-4E78-8C02-5139FE9D51EF}" dt="2021-02-18T16:17:42.568" v="1570" actId="1076"/>
          <ac:spMkLst>
            <pc:docMk/>
            <pc:sldMk cId="3888580411" sldId="260"/>
            <ac:spMk id="7" creationId="{C683D91E-63B9-4084-81CF-98E167C386F6}"/>
          </ac:spMkLst>
        </pc:spChg>
        <pc:picChg chg="del">
          <ac:chgData name="Paul Tinkler" userId="bcebf29c-73c2-433d-80d2-6bad896374bf" providerId="ADAL" clId="{5E8418E4-B27F-4E78-8C02-5139FE9D51EF}" dt="2021-02-18T11:25:38.243" v="1031" actId="478"/>
          <ac:picMkLst>
            <pc:docMk/>
            <pc:sldMk cId="3888580411" sldId="260"/>
            <ac:picMk id="4" creationId="{00000000-0000-0000-0000-000000000000}"/>
          </ac:picMkLst>
        </pc:picChg>
        <pc:picChg chg="del">
          <ac:chgData name="Paul Tinkler" userId="bcebf29c-73c2-433d-80d2-6bad896374bf" providerId="ADAL" clId="{5E8418E4-B27F-4E78-8C02-5139FE9D51EF}" dt="2021-02-18T11:25:36.227" v="1030" actId="478"/>
          <ac:picMkLst>
            <pc:docMk/>
            <pc:sldMk cId="3888580411" sldId="260"/>
            <ac:picMk id="5" creationId="{00000000-0000-0000-0000-000000000000}"/>
          </ac:picMkLst>
        </pc:picChg>
      </pc:sldChg>
      <pc:sldChg chg="del">
        <pc:chgData name="Paul Tinkler" userId="bcebf29c-73c2-433d-80d2-6bad896374bf" providerId="ADAL" clId="{5E8418E4-B27F-4E78-8C02-5139FE9D51EF}" dt="2021-02-17T21:07:57.329" v="18" actId="47"/>
        <pc:sldMkLst>
          <pc:docMk/>
          <pc:sldMk cId="3888580411" sldId="260"/>
        </pc:sldMkLst>
      </pc:sldChg>
      <pc:sldChg chg="del">
        <pc:chgData name="Paul Tinkler" userId="bcebf29c-73c2-433d-80d2-6bad896374bf" providerId="ADAL" clId="{5E8418E4-B27F-4E78-8C02-5139FE9D51EF}" dt="2021-02-17T21:07:53.172" v="8" actId="47"/>
        <pc:sldMkLst>
          <pc:docMk/>
          <pc:sldMk cId="0" sldId="261"/>
        </pc:sldMkLst>
      </pc:sldChg>
      <pc:sldChg chg="modSp add del mod">
        <pc:chgData name="Paul Tinkler" userId="bcebf29c-73c2-433d-80d2-6bad896374bf" providerId="ADAL" clId="{5E8418E4-B27F-4E78-8C02-5139FE9D51EF}" dt="2021-02-18T11:39:44.217" v="1088" actId="47"/>
        <pc:sldMkLst>
          <pc:docMk/>
          <pc:sldMk cId="433349393" sldId="261"/>
        </pc:sldMkLst>
        <pc:spChg chg="mod">
          <ac:chgData name="Paul Tinkler" userId="bcebf29c-73c2-433d-80d2-6bad896374bf" providerId="ADAL" clId="{5E8418E4-B27F-4E78-8C02-5139FE9D51EF}" dt="2021-02-17T22:46:31.808" v="430" actId="27636"/>
          <ac:spMkLst>
            <pc:docMk/>
            <pc:sldMk cId="433349393" sldId="261"/>
            <ac:spMk id="3" creationId="{00000000-0000-0000-0000-000000000000}"/>
          </ac:spMkLst>
        </pc:spChg>
      </pc:sldChg>
      <pc:sldChg chg="del">
        <pc:chgData name="Paul Tinkler" userId="bcebf29c-73c2-433d-80d2-6bad896374bf" providerId="ADAL" clId="{5E8418E4-B27F-4E78-8C02-5139FE9D51EF}" dt="2021-02-17T21:07:59.768" v="20" actId="47"/>
        <pc:sldMkLst>
          <pc:docMk/>
          <pc:sldMk cId="0" sldId="262"/>
        </pc:sldMkLst>
      </pc:sldChg>
      <pc:sldChg chg="modSp add del mod">
        <pc:chgData name="Paul Tinkler" userId="bcebf29c-73c2-433d-80d2-6bad896374bf" providerId="ADAL" clId="{5E8418E4-B27F-4E78-8C02-5139FE9D51EF}" dt="2021-02-18T11:39:35.826" v="1086" actId="47"/>
        <pc:sldMkLst>
          <pc:docMk/>
          <pc:sldMk cId="3486879566" sldId="262"/>
        </pc:sldMkLst>
        <pc:spChg chg="mod">
          <ac:chgData name="Paul Tinkler" userId="bcebf29c-73c2-433d-80d2-6bad896374bf" providerId="ADAL" clId="{5E8418E4-B27F-4E78-8C02-5139FE9D51EF}" dt="2021-02-18T11:39:33.431" v="1085" actId="27636"/>
          <ac:spMkLst>
            <pc:docMk/>
            <pc:sldMk cId="3486879566" sldId="262"/>
            <ac:spMk id="3" creationId="{00000000-0000-0000-0000-000000000000}"/>
          </ac:spMkLst>
        </pc:spChg>
      </pc:sldChg>
      <pc:sldChg chg="addSp delSp modSp add mod modAnim">
        <pc:chgData name="Paul Tinkler" userId="bcebf29c-73c2-433d-80d2-6bad896374bf" providerId="ADAL" clId="{5E8418E4-B27F-4E78-8C02-5139FE9D51EF}" dt="2021-02-18T16:17:03.145" v="1562"/>
        <pc:sldMkLst>
          <pc:docMk/>
          <pc:sldMk cId="3813165342" sldId="263"/>
        </pc:sldMkLst>
        <pc:spChg chg="mod">
          <ac:chgData name="Paul Tinkler" userId="bcebf29c-73c2-433d-80d2-6bad896374bf" providerId="ADAL" clId="{5E8418E4-B27F-4E78-8C02-5139FE9D51EF}" dt="2021-02-18T11:19:45.866" v="956" actId="114"/>
          <ac:spMkLst>
            <pc:docMk/>
            <pc:sldMk cId="3813165342" sldId="263"/>
            <ac:spMk id="3" creationId="{00000000-0000-0000-0000-000000000000}"/>
          </ac:spMkLst>
        </pc:spChg>
        <pc:spChg chg="add mod">
          <ac:chgData name="Paul Tinkler" userId="bcebf29c-73c2-433d-80d2-6bad896374bf" providerId="ADAL" clId="{5E8418E4-B27F-4E78-8C02-5139FE9D51EF}" dt="2021-02-18T11:03:36.817" v="683" actId="1076"/>
          <ac:spMkLst>
            <pc:docMk/>
            <pc:sldMk cId="3813165342" sldId="263"/>
            <ac:spMk id="6" creationId="{E7484FED-9C9A-4C34-9CA4-7EA2D886FD50}"/>
          </ac:spMkLst>
        </pc:spChg>
        <pc:spChg chg="add mod">
          <ac:chgData name="Paul Tinkler" userId="bcebf29c-73c2-433d-80d2-6bad896374bf" providerId="ADAL" clId="{5E8418E4-B27F-4E78-8C02-5139FE9D51EF}" dt="2021-02-18T16:17:03.145" v="1562"/>
          <ac:spMkLst>
            <pc:docMk/>
            <pc:sldMk cId="3813165342" sldId="263"/>
            <ac:spMk id="9" creationId="{C7E85B00-8B78-441C-9AE0-DF52ECBEAC2C}"/>
          </ac:spMkLst>
        </pc:spChg>
        <pc:picChg chg="del">
          <ac:chgData name="Paul Tinkler" userId="bcebf29c-73c2-433d-80d2-6bad896374bf" providerId="ADAL" clId="{5E8418E4-B27F-4E78-8C02-5139FE9D51EF}" dt="2021-02-18T16:17:01.546" v="1561" actId="478"/>
          <ac:picMkLst>
            <pc:docMk/>
            <pc:sldMk cId="3813165342" sldId="263"/>
            <ac:picMk id="4" creationId="{00000000-0000-0000-0000-000000000000}"/>
          </ac:picMkLst>
        </pc:picChg>
        <pc:picChg chg="del">
          <ac:chgData name="Paul Tinkler" userId="bcebf29c-73c2-433d-80d2-6bad896374bf" providerId="ADAL" clId="{5E8418E4-B27F-4E78-8C02-5139FE9D51EF}" dt="2021-02-18T11:03:00.765" v="656" actId="478"/>
          <ac:picMkLst>
            <pc:docMk/>
            <pc:sldMk cId="3813165342" sldId="263"/>
            <ac:picMk id="5" creationId="{00000000-0000-0000-0000-000000000000}"/>
          </ac:picMkLst>
        </pc:picChg>
        <pc:picChg chg="add mod">
          <ac:chgData name="Paul Tinkler" userId="bcebf29c-73c2-433d-80d2-6bad896374bf" providerId="ADAL" clId="{5E8418E4-B27F-4E78-8C02-5139FE9D51EF}" dt="2021-02-18T11:07:27.704" v="702" actId="1076"/>
          <ac:picMkLst>
            <pc:docMk/>
            <pc:sldMk cId="3813165342" sldId="263"/>
            <ac:picMk id="8" creationId="{C36895EB-ADAE-4846-A90D-014B924B615C}"/>
          </ac:picMkLst>
        </pc:picChg>
      </pc:sldChg>
      <pc:sldChg chg="addSp delSp modSp add mod">
        <pc:chgData name="Paul Tinkler" userId="bcebf29c-73c2-433d-80d2-6bad896374bf" providerId="ADAL" clId="{5E8418E4-B27F-4E78-8C02-5139FE9D51EF}" dt="2021-02-18T16:17:10.746" v="1564"/>
        <pc:sldMkLst>
          <pc:docMk/>
          <pc:sldMk cId="2326382128" sldId="264"/>
        </pc:sldMkLst>
        <pc:spChg chg="mod">
          <ac:chgData name="Paul Tinkler" userId="bcebf29c-73c2-433d-80d2-6bad896374bf" providerId="ADAL" clId="{5E8418E4-B27F-4E78-8C02-5139FE9D51EF}" dt="2021-02-18T11:09:10.633" v="712" actId="1076"/>
          <ac:spMkLst>
            <pc:docMk/>
            <pc:sldMk cId="2326382128" sldId="264"/>
            <ac:spMk id="2" creationId="{00000000-0000-0000-0000-000000000000}"/>
          </ac:spMkLst>
        </pc:spChg>
        <pc:spChg chg="mod">
          <ac:chgData name="Paul Tinkler" userId="bcebf29c-73c2-433d-80d2-6bad896374bf" providerId="ADAL" clId="{5E8418E4-B27F-4E78-8C02-5139FE9D51EF}" dt="2021-02-18T11:13:17.343" v="774" actId="12"/>
          <ac:spMkLst>
            <pc:docMk/>
            <pc:sldMk cId="2326382128" sldId="264"/>
            <ac:spMk id="3" creationId="{00000000-0000-0000-0000-000000000000}"/>
          </ac:spMkLst>
        </pc:spChg>
        <pc:spChg chg="add mod">
          <ac:chgData name="Paul Tinkler" userId="bcebf29c-73c2-433d-80d2-6bad896374bf" providerId="ADAL" clId="{5E8418E4-B27F-4E78-8C02-5139FE9D51EF}" dt="2021-02-18T11:09:40.281" v="736" actId="1076"/>
          <ac:spMkLst>
            <pc:docMk/>
            <pc:sldMk cId="2326382128" sldId="264"/>
            <ac:spMk id="6" creationId="{D5BB70E3-0EF0-4A4E-B010-758F971B9827}"/>
          </ac:spMkLst>
        </pc:spChg>
        <pc:spChg chg="add mod">
          <ac:chgData name="Paul Tinkler" userId="bcebf29c-73c2-433d-80d2-6bad896374bf" providerId="ADAL" clId="{5E8418E4-B27F-4E78-8C02-5139FE9D51EF}" dt="2021-02-18T16:17:10.746" v="1564"/>
          <ac:spMkLst>
            <pc:docMk/>
            <pc:sldMk cId="2326382128" sldId="264"/>
            <ac:spMk id="9" creationId="{8CAFEA0A-D327-46EA-BF5F-BA19DE9C2EAC}"/>
          </ac:spMkLst>
        </pc:spChg>
        <pc:picChg chg="del">
          <ac:chgData name="Paul Tinkler" userId="bcebf29c-73c2-433d-80d2-6bad896374bf" providerId="ADAL" clId="{5E8418E4-B27F-4E78-8C02-5139FE9D51EF}" dt="2021-02-18T16:17:08.915" v="1563" actId="478"/>
          <ac:picMkLst>
            <pc:docMk/>
            <pc:sldMk cId="2326382128" sldId="264"/>
            <ac:picMk id="4" creationId="{00000000-0000-0000-0000-000000000000}"/>
          </ac:picMkLst>
        </pc:picChg>
        <pc:picChg chg="del">
          <ac:chgData name="Paul Tinkler" userId="bcebf29c-73c2-433d-80d2-6bad896374bf" providerId="ADAL" clId="{5E8418E4-B27F-4E78-8C02-5139FE9D51EF}" dt="2021-02-18T11:11:46.595" v="746" actId="478"/>
          <ac:picMkLst>
            <pc:docMk/>
            <pc:sldMk cId="2326382128" sldId="264"/>
            <ac:picMk id="5" creationId="{00000000-0000-0000-0000-000000000000}"/>
          </ac:picMkLst>
        </pc:picChg>
        <pc:picChg chg="add mod">
          <ac:chgData name="Paul Tinkler" userId="bcebf29c-73c2-433d-80d2-6bad896374bf" providerId="ADAL" clId="{5E8418E4-B27F-4E78-8C02-5139FE9D51EF}" dt="2021-02-18T11:11:59.869" v="748" actId="1076"/>
          <ac:picMkLst>
            <pc:docMk/>
            <pc:sldMk cId="2326382128" sldId="264"/>
            <ac:picMk id="7" creationId="{F3232C3A-5E25-4019-9E21-620E54B9A712}"/>
          </ac:picMkLst>
        </pc:picChg>
        <pc:picChg chg="add mod">
          <ac:chgData name="Paul Tinkler" userId="bcebf29c-73c2-433d-80d2-6bad896374bf" providerId="ADAL" clId="{5E8418E4-B27F-4E78-8C02-5139FE9D51EF}" dt="2021-02-18T11:12:12.581" v="750" actId="1076"/>
          <ac:picMkLst>
            <pc:docMk/>
            <pc:sldMk cId="2326382128" sldId="264"/>
            <ac:picMk id="8" creationId="{87710253-C432-461B-A972-99A79014F8A1}"/>
          </ac:picMkLst>
        </pc:picChg>
      </pc:sldChg>
      <pc:sldChg chg="addSp delSp modSp add mod modAnim">
        <pc:chgData name="Paul Tinkler" userId="bcebf29c-73c2-433d-80d2-6bad896374bf" providerId="ADAL" clId="{5E8418E4-B27F-4E78-8C02-5139FE9D51EF}" dt="2021-02-18T16:17:27.740" v="1567" actId="1076"/>
        <pc:sldMkLst>
          <pc:docMk/>
          <pc:sldMk cId="69791773" sldId="265"/>
        </pc:sldMkLst>
        <pc:spChg chg="mod">
          <ac:chgData name="Paul Tinkler" userId="bcebf29c-73c2-433d-80d2-6bad896374bf" providerId="ADAL" clId="{5E8418E4-B27F-4E78-8C02-5139FE9D51EF}" dt="2021-02-18T11:20:18.969" v="960" actId="1076"/>
          <ac:spMkLst>
            <pc:docMk/>
            <pc:sldMk cId="69791773" sldId="265"/>
            <ac:spMk id="2" creationId="{00000000-0000-0000-0000-000000000000}"/>
          </ac:spMkLst>
        </pc:spChg>
        <pc:spChg chg="mod">
          <ac:chgData name="Paul Tinkler" userId="bcebf29c-73c2-433d-80d2-6bad896374bf" providerId="ADAL" clId="{5E8418E4-B27F-4E78-8C02-5139FE9D51EF}" dt="2021-02-18T11:21:10.044" v="970" actId="1076"/>
          <ac:spMkLst>
            <pc:docMk/>
            <pc:sldMk cId="69791773" sldId="265"/>
            <ac:spMk id="3" creationId="{00000000-0000-0000-0000-000000000000}"/>
          </ac:spMkLst>
        </pc:spChg>
        <pc:spChg chg="add mod">
          <ac:chgData name="Paul Tinkler" userId="bcebf29c-73c2-433d-80d2-6bad896374bf" providerId="ADAL" clId="{5E8418E4-B27F-4E78-8C02-5139FE9D51EF}" dt="2021-02-18T16:17:27.740" v="1567" actId="1076"/>
          <ac:spMkLst>
            <pc:docMk/>
            <pc:sldMk cId="69791773" sldId="265"/>
            <ac:spMk id="6" creationId="{3A6BF6EA-8ABF-4DB7-B3DC-21687260347E}"/>
          </ac:spMkLst>
        </pc:spChg>
        <pc:picChg chg="del">
          <ac:chgData name="Paul Tinkler" userId="bcebf29c-73c2-433d-80d2-6bad896374bf" providerId="ADAL" clId="{5E8418E4-B27F-4E78-8C02-5139FE9D51EF}" dt="2021-02-18T11:21:11.954" v="971" actId="478"/>
          <ac:picMkLst>
            <pc:docMk/>
            <pc:sldMk cId="69791773" sldId="265"/>
            <ac:picMk id="4" creationId="{00000000-0000-0000-0000-000000000000}"/>
          </ac:picMkLst>
        </pc:picChg>
        <pc:picChg chg="del">
          <ac:chgData name="Paul Tinkler" userId="bcebf29c-73c2-433d-80d2-6bad896374bf" providerId="ADAL" clId="{5E8418E4-B27F-4E78-8C02-5139FE9D51EF}" dt="2021-02-18T11:17:47.450" v="888" actId="478"/>
          <ac:picMkLst>
            <pc:docMk/>
            <pc:sldMk cId="69791773" sldId="265"/>
            <ac:picMk id="5" creationId="{00000000-0000-0000-0000-000000000000}"/>
          </ac:picMkLst>
        </pc:picChg>
      </pc:sldChg>
      <pc:sldChg chg="addSp delSp modSp add mod">
        <pc:chgData name="Paul Tinkler" userId="bcebf29c-73c2-433d-80d2-6bad896374bf" providerId="ADAL" clId="{5E8418E4-B27F-4E78-8C02-5139FE9D51EF}" dt="2021-02-18T16:17:35.257" v="1568"/>
        <pc:sldMkLst>
          <pc:docMk/>
          <pc:sldMk cId="898246441" sldId="266"/>
        </pc:sldMkLst>
        <pc:spChg chg="mod">
          <ac:chgData name="Paul Tinkler" userId="bcebf29c-73c2-433d-80d2-6bad896374bf" providerId="ADAL" clId="{5E8418E4-B27F-4E78-8C02-5139FE9D51EF}" dt="2021-02-18T11:23:57.316" v="1026" actId="207"/>
          <ac:spMkLst>
            <pc:docMk/>
            <pc:sldMk cId="898246441" sldId="266"/>
            <ac:spMk id="3" creationId="{00000000-0000-0000-0000-000000000000}"/>
          </ac:spMkLst>
        </pc:spChg>
        <pc:spChg chg="add mod">
          <ac:chgData name="Paul Tinkler" userId="bcebf29c-73c2-433d-80d2-6bad896374bf" providerId="ADAL" clId="{5E8418E4-B27F-4E78-8C02-5139FE9D51EF}" dt="2021-02-18T11:23:06.456" v="1020" actId="1076"/>
          <ac:spMkLst>
            <pc:docMk/>
            <pc:sldMk cId="898246441" sldId="266"/>
            <ac:spMk id="6" creationId="{AB0EE922-9A62-4A08-B534-77D7AB03859C}"/>
          </ac:spMkLst>
        </pc:spChg>
        <pc:spChg chg="add mod">
          <ac:chgData name="Paul Tinkler" userId="bcebf29c-73c2-433d-80d2-6bad896374bf" providerId="ADAL" clId="{5E8418E4-B27F-4E78-8C02-5139FE9D51EF}" dt="2021-02-18T16:17:35.257" v="1568"/>
          <ac:spMkLst>
            <pc:docMk/>
            <pc:sldMk cId="898246441" sldId="266"/>
            <ac:spMk id="9" creationId="{05477DAE-18B5-4278-B592-85A117840FCF}"/>
          </ac:spMkLst>
        </pc:spChg>
        <pc:picChg chg="del">
          <ac:chgData name="Paul Tinkler" userId="bcebf29c-73c2-433d-80d2-6bad896374bf" providerId="ADAL" clId="{5E8418E4-B27F-4E78-8C02-5139FE9D51EF}" dt="2021-02-18T11:21:56.723" v="978" actId="478"/>
          <ac:picMkLst>
            <pc:docMk/>
            <pc:sldMk cId="898246441" sldId="266"/>
            <ac:picMk id="4" creationId="{00000000-0000-0000-0000-000000000000}"/>
          </ac:picMkLst>
        </pc:picChg>
        <pc:picChg chg="del">
          <ac:chgData name="Paul Tinkler" userId="bcebf29c-73c2-433d-80d2-6bad896374bf" providerId="ADAL" clId="{5E8418E4-B27F-4E78-8C02-5139FE9D51EF}" dt="2021-02-18T11:21:54.989" v="977" actId="478"/>
          <ac:picMkLst>
            <pc:docMk/>
            <pc:sldMk cId="898246441" sldId="266"/>
            <ac:picMk id="5" creationId="{00000000-0000-0000-0000-000000000000}"/>
          </ac:picMkLst>
        </pc:picChg>
        <pc:picChg chg="add mod">
          <ac:chgData name="Paul Tinkler" userId="bcebf29c-73c2-433d-80d2-6bad896374bf" providerId="ADAL" clId="{5E8418E4-B27F-4E78-8C02-5139FE9D51EF}" dt="2021-02-18T11:23:18.016" v="1021"/>
          <ac:picMkLst>
            <pc:docMk/>
            <pc:sldMk cId="898246441" sldId="266"/>
            <ac:picMk id="7" creationId="{871CF65D-FA52-40D9-ADBD-0F6A257C47B2}"/>
          </ac:picMkLst>
        </pc:picChg>
        <pc:picChg chg="add mod">
          <ac:chgData name="Paul Tinkler" userId="bcebf29c-73c2-433d-80d2-6bad896374bf" providerId="ADAL" clId="{5E8418E4-B27F-4E78-8C02-5139FE9D51EF}" dt="2021-02-18T11:23:27.625" v="1022"/>
          <ac:picMkLst>
            <pc:docMk/>
            <pc:sldMk cId="898246441" sldId="266"/>
            <ac:picMk id="8" creationId="{844248EB-51A0-40B0-8EA6-9B07181114C4}"/>
          </ac:picMkLst>
        </pc:picChg>
      </pc:sldChg>
      <pc:sldChg chg="add del">
        <pc:chgData name="Paul Tinkler" userId="bcebf29c-73c2-433d-80d2-6bad896374bf" providerId="ADAL" clId="{5E8418E4-B27F-4E78-8C02-5139FE9D51EF}" dt="2021-02-18T11:39:51.879" v="1089" actId="47"/>
        <pc:sldMkLst>
          <pc:docMk/>
          <pc:sldMk cId="562483872" sldId="267"/>
        </pc:sldMkLst>
      </pc:sldChg>
      <pc:sldChg chg="add">
        <pc:chgData name="Paul Tinkler" userId="bcebf29c-73c2-433d-80d2-6bad896374bf" providerId="ADAL" clId="{5E8418E4-B27F-4E78-8C02-5139FE9D51EF}" dt="2021-02-18T11:58:25.318" v="1195"/>
        <pc:sldMkLst>
          <pc:docMk/>
          <pc:sldMk cId="4005751627" sldId="267"/>
        </pc:sldMkLst>
      </pc:sldChg>
      <pc:sldChg chg="add del">
        <pc:chgData name="Paul Tinkler" userId="bcebf29c-73c2-433d-80d2-6bad896374bf" providerId="ADAL" clId="{5E8418E4-B27F-4E78-8C02-5139FE9D51EF}" dt="2021-02-18T11:39:39.460" v="1087" actId="47"/>
        <pc:sldMkLst>
          <pc:docMk/>
          <pc:sldMk cId="1290947818" sldId="268"/>
        </pc:sldMkLst>
      </pc:sldChg>
      <pc:sldChg chg="add">
        <pc:chgData name="Paul Tinkler" userId="bcebf29c-73c2-433d-80d2-6bad896374bf" providerId="ADAL" clId="{5E8418E4-B27F-4E78-8C02-5139FE9D51EF}" dt="2021-02-18T11:58:32.377" v="1196"/>
        <pc:sldMkLst>
          <pc:docMk/>
          <pc:sldMk cId="2052486071" sldId="268"/>
        </pc:sldMkLst>
      </pc:sldChg>
      <pc:sldChg chg="delSp modSp add del mod">
        <pc:chgData name="Paul Tinkler" userId="bcebf29c-73c2-433d-80d2-6bad896374bf" providerId="ADAL" clId="{5E8418E4-B27F-4E78-8C02-5139FE9D51EF}" dt="2021-02-18T11:25:20.395" v="1029" actId="47"/>
        <pc:sldMkLst>
          <pc:docMk/>
          <pc:sldMk cId="944297736" sldId="269"/>
        </pc:sldMkLst>
        <pc:spChg chg="mod">
          <ac:chgData name="Paul Tinkler" userId="bcebf29c-73c2-433d-80d2-6bad896374bf" providerId="ADAL" clId="{5E8418E4-B27F-4E78-8C02-5139FE9D51EF}" dt="2021-02-17T22:46:11.923" v="426" actId="27636"/>
          <ac:spMkLst>
            <pc:docMk/>
            <pc:sldMk cId="944297736" sldId="269"/>
            <ac:spMk id="3" creationId="{00000000-0000-0000-0000-000000000000}"/>
          </ac:spMkLst>
        </pc:spChg>
        <pc:picChg chg="del">
          <ac:chgData name="Paul Tinkler" userId="bcebf29c-73c2-433d-80d2-6bad896374bf" providerId="ADAL" clId="{5E8418E4-B27F-4E78-8C02-5139FE9D51EF}" dt="2021-02-18T11:24:45.082" v="1028" actId="478"/>
          <ac:picMkLst>
            <pc:docMk/>
            <pc:sldMk cId="944297736" sldId="269"/>
            <ac:picMk id="4" creationId="{00000000-0000-0000-0000-000000000000}"/>
          </ac:picMkLst>
        </pc:picChg>
        <pc:picChg chg="del">
          <ac:chgData name="Paul Tinkler" userId="bcebf29c-73c2-433d-80d2-6bad896374bf" providerId="ADAL" clId="{5E8418E4-B27F-4E78-8C02-5139FE9D51EF}" dt="2021-02-18T11:24:42.844" v="1027" actId="478"/>
          <ac:picMkLst>
            <pc:docMk/>
            <pc:sldMk cId="944297736" sldId="269"/>
            <ac:picMk id="5" creationId="{00000000-0000-0000-0000-000000000000}"/>
          </ac:picMkLst>
        </pc:picChg>
      </pc:sldChg>
      <pc:sldChg chg="del">
        <pc:chgData name="Paul Tinkler" userId="bcebf29c-73c2-433d-80d2-6bad896374bf" providerId="ADAL" clId="{5E8418E4-B27F-4E78-8C02-5139FE9D51EF}" dt="2021-02-17T21:07:50.923" v="4" actId="47"/>
        <pc:sldMkLst>
          <pc:docMk/>
          <pc:sldMk cId="3133254197" sldId="269"/>
        </pc:sldMkLst>
      </pc:sldChg>
      <pc:sldChg chg="add">
        <pc:chgData name="Paul Tinkler" userId="bcebf29c-73c2-433d-80d2-6bad896374bf" providerId="ADAL" clId="{5E8418E4-B27F-4E78-8C02-5139FE9D51EF}" dt="2021-02-18T11:58:42.994" v="1197"/>
        <pc:sldMkLst>
          <pc:docMk/>
          <pc:sldMk cId="3133254197" sldId="269"/>
        </pc:sldMkLst>
      </pc:sldChg>
      <pc:sldChg chg="add">
        <pc:chgData name="Paul Tinkler" userId="bcebf29c-73c2-433d-80d2-6bad896374bf" providerId="ADAL" clId="{5E8418E4-B27F-4E78-8C02-5139FE9D51EF}" dt="2021-02-18T11:58:51.991" v="1198"/>
        <pc:sldMkLst>
          <pc:docMk/>
          <pc:sldMk cId="1587246322" sldId="270"/>
        </pc:sldMkLst>
      </pc:sldChg>
      <pc:sldChg chg="addSp modSp add mod">
        <pc:chgData name="Paul Tinkler" userId="bcebf29c-73c2-433d-80d2-6bad896374bf" providerId="ADAL" clId="{5E8418E4-B27F-4E78-8C02-5139FE9D51EF}" dt="2021-02-18T16:17:59.606" v="1574" actId="255"/>
        <pc:sldMkLst>
          <pc:docMk/>
          <pc:sldMk cId="3777588088" sldId="271"/>
        </pc:sldMkLst>
        <pc:spChg chg="add mod">
          <ac:chgData name="Paul Tinkler" userId="bcebf29c-73c2-433d-80d2-6bad896374bf" providerId="ADAL" clId="{5E8418E4-B27F-4E78-8C02-5139FE9D51EF}" dt="2021-02-18T16:17:59.606" v="1574" actId="255"/>
          <ac:spMkLst>
            <pc:docMk/>
            <pc:sldMk cId="3777588088" sldId="271"/>
            <ac:spMk id="3" creationId="{667E7051-B635-4FB6-B4BB-D57BED4432F7}"/>
          </ac:spMkLst>
        </pc:spChg>
        <pc:picChg chg="mod">
          <ac:chgData name="Paul Tinkler" userId="bcebf29c-73c2-433d-80d2-6bad896374bf" providerId="ADAL" clId="{5E8418E4-B27F-4E78-8C02-5139FE9D51EF}" dt="2021-02-18T11:40:54.935" v="1099" actId="14100"/>
          <ac:picMkLst>
            <pc:docMk/>
            <pc:sldMk cId="3777588088" sldId="271"/>
            <ac:picMk id="7" creationId="{00000000-0000-0000-0000-000000000000}"/>
          </ac:picMkLst>
        </pc:picChg>
      </pc:sldChg>
      <pc:sldChg chg="del">
        <pc:chgData name="Paul Tinkler" userId="bcebf29c-73c2-433d-80d2-6bad896374bf" providerId="ADAL" clId="{5E8418E4-B27F-4E78-8C02-5139FE9D51EF}" dt="2021-02-17T21:08:00.543" v="21" actId="47"/>
        <pc:sldMkLst>
          <pc:docMk/>
          <pc:sldMk cId="2095173823" sldId="272"/>
        </pc:sldMkLst>
      </pc:sldChg>
      <pc:sldChg chg="modSp add mod">
        <pc:chgData name="Paul Tinkler" userId="bcebf29c-73c2-433d-80d2-6bad896374bf" providerId="ADAL" clId="{5E8418E4-B27F-4E78-8C02-5139FE9D51EF}" dt="2021-02-18T16:27:55.155" v="1718" actId="20577"/>
        <pc:sldMkLst>
          <pc:docMk/>
          <pc:sldMk cId="2095173823" sldId="272"/>
        </pc:sldMkLst>
        <pc:spChg chg="mod">
          <ac:chgData name="Paul Tinkler" userId="bcebf29c-73c2-433d-80d2-6bad896374bf" providerId="ADAL" clId="{5E8418E4-B27F-4E78-8C02-5139FE9D51EF}" dt="2021-02-18T16:27:55.155" v="1718" actId="20577"/>
          <ac:spMkLst>
            <pc:docMk/>
            <pc:sldMk cId="2095173823" sldId="272"/>
            <ac:spMk id="4" creationId="{00000000-0000-0000-0000-000000000000}"/>
          </ac:spMkLst>
        </pc:spChg>
      </pc:sldChg>
      <pc:sldChg chg="add del">
        <pc:chgData name="Paul Tinkler" userId="bcebf29c-73c2-433d-80d2-6bad896374bf" providerId="ADAL" clId="{5E8418E4-B27F-4E78-8C02-5139FE9D51EF}" dt="2021-02-18T12:01:46.709" v="1202" actId="47"/>
        <pc:sldMkLst>
          <pc:docMk/>
          <pc:sldMk cId="2854602609" sldId="273"/>
        </pc:sldMkLst>
      </pc:sldChg>
      <pc:sldChg chg="del">
        <pc:chgData name="Paul Tinkler" userId="bcebf29c-73c2-433d-80d2-6bad896374bf" providerId="ADAL" clId="{5E8418E4-B27F-4E78-8C02-5139FE9D51EF}" dt="2021-02-17T21:07:58.970" v="19" actId="47"/>
        <pc:sldMkLst>
          <pc:docMk/>
          <pc:sldMk cId="0" sldId="276"/>
        </pc:sldMkLst>
      </pc:sldChg>
      <pc:sldChg chg="del">
        <pc:chgData name="Paul Tinkler" userId="bcebf29c-73c2-433d-80d2-6bad896374bf" providerId="ADAL" clId="{5E8418E4-B27F-4E78-8C02-5139FE9D51EF}" dt="2021-02-17T21:08:11.416" v="25" actId="47"/>
        <pc:sldMkLst>
          <pc:docMk/>
          <pc:sldMk cId="0" sldId="287"/>
        </pc:sldMkLst>
      </pc:sldChg>
      <pc:sldChg chg="delSp modSp add mod modNotesTx">
        <pc:chgData name="Paul Tinkler" userId="bcebf29c-73c2-433d-80d2-6bad896374bf" providerId="ADAL" clId="{5E8418E4-B27F-4E78-8C02-5139FE9D51EF}" dt="2021-02-18T12:04:44.727" v="1365" actId="478"/>
        <pc:sldMkLst>
          <pc:docMk/>
          <pc:sldMk cId="0" sldId="288"/>
        </pc:sldMkLst>
        <pc:spChg chg="del">
          <ac:chgData name="Paul Tinkler" userId="bcebf29c-73c2-433d-80d2-6bad896374bf" providerId="ADAL" clId="{5E8418E4-B27F-4E78-8C02-5139FE9D51EF}" dt="2021-02-18T12:04:44.727" v="1365" actId="478"/>
          <ac:spMkLst>
            <pc:docMk/>
            <pc:sldMk cId="0" sldId="288"/>
            <ac:spMk id="2" creationId="{00000000-0000-0000-0000-000000000000}"/>
          </ac:spMkLst>
        </pc:spChg>
        <pc:spChg chg="del">
          <ac:chgData name="Paul Tinkler" userId="bcebf29c-73c2-433d-80d2-6bad896374bf" providerId="ADAL" clId="{5E8418E4-B27F-4E78-8C02-5139FE9D51EF}" dt="2021-02-18T12:04:41.626" v="1364" actId="478"/>
          <ac:spMkLst>
            <pc:docMk/>
            <pc:sldMk cId="0" sldId="288"/>
            <ac:spMk id="3" creationId="{00000000-0000-0000-0000-000000000000}"/>
          </ac:spMkLst>
        </pc:spChg>
        <pc:spChg chg="mod">
          <ac:chgData name="Paul Tinkler" userId="bcebf29c-73c2-433d-80d2-6bad896374bf" providerId="ADAL" clId="{5E8418E4-B27F-4E78-8C02-5139FE9D51EF}" dt="2021-02-18T12:03:12.743" v="1229" actId="20577"/>
          <ac:spMkLst>
            <pc:docMk/>
            <pc:sldMk cId="0" sldId="288"/>
            <ac:spMk id="5122" creationId="{00000000-0000-0000-0000-000000000000}"/>
          </ac:spMkLst>
        </pc:spChg>
      </pc:sldChg>
      <pc:sldChg chg="del">
        <pc:chgData name="Paul Tinkler" userId="bcebf29c-73c2-433d-80d2-6bad896374bf" providerId="ADAL" clId="{5E8418E4-B27F-4E78-8C02-5139FE9D51EF}" dt="2021-02-17T21:08:22.671" v="27" actId="47"/>
        <pc:sldMkLst>
          <pc:docMk/>
          <pc:sldMk cId="0" sldId="292"/>
        </pc:sldMkLst>
      </pc:sldChg>
      <pc:sldChg chg="del">
        <pc:chgData name="Paul Tinkler" userId="bcebf29c-73c2-433d-80d2-6bad896374bf" providerId="ADAL" clId="{5E8418E4-B27F-4E78-8C02-5139FE9D51EF}" dt="2021-02-17T21:07:52.655" v="7" actId="47"/>
        <pc:sldMkLst>
          <pc:docMk/>
          <pc:sldMk cId="0" sldId="295"/>
        </pc:sldMkLst>
      </pc:sldChg>
      <pc:sldChg chg="del">
        <pc:chgData name="Paul Tinkler" userId="bcebf29c-73c2-433d-80d2-6bad896374bf" providerId="ADAL" clId="{5E8418E4-B27F-4E78-8C02-5139FE9D51EF}" dt="2021-02-17T21:08:03.198" v="23" actId="47"/>
        <pc:sldMkLst>
          <pc:docMk/>
          <pc:sldMk cId="0" sldId="299"/>
        </pc:sldMkLst>
      </pc:sldChg>
      <pc:sldChg chg="addSp delSp modSp mod modAnim">
        <pc:chgData name="Paul Tinkler" userId="bcebf29c-73c2-433d-80d2-6bad896374bf" providerId="ADAL" clId="{5E8418E4-B27F-4E78-8C02-5139FE9D51EF}" dt="2021-02-18T10:47:43.748" v="437" actId="20577"/>
        <pc:sldMkLst>
          <pc:docMk/>
          <pc:sldMk cId="1751876087" sldId="325"/>
        </pc:sldMkLst>
        <pc:spChg chg="mod">
          <ac:chgData name="Paul Tinkler" userId="bcebf29c-73c2-433d-80d2-6bad896374bf" providerId="ADAL" clId="{5E8418E4-B27F-4E78-8C02-5139FE9D51EF}" dt="2021-02-17T22:40:06.761" v="42" actId="122"/>
          <ac:spMkLst>
            <pc:docMk/>
            <pc:sldMk cId="1751876087" sldId="325"/>
            <ac:spMk id="2" creationId="{00000000-0000-0000-0000-000000000000}"/>
          </ac:spMkLst>
        </pc:spChg>
        <pc:spChg chg="mod">
          <ac:chgData name="Paul Tinkler" userId="bcebf29c-73c2-433d-80d2-6bad896374bf" providerId="ADAL" clId="{5E8418E4-B27F-4E78-8C02-5139FE9D51EF}" dt="2021-02-18T10:47:43.748" v="437" actId="20577"/>
          <ac:spMkLst>
            <pc:docMk/>
            <pc:sldMk cId="1751876087" sldId="325"/>
            <ac:spMk id="3" creationId="{00000000-0000-0000-0000-000000000000}"/>
          </ac:spMkLst>
        </pc:spChg>
        <pc:spChg chg="add del mod">
          <ac:chgData name="Paul Tinkler" userId="bcebf29c-73c2-433d-80d2-6bad896374bf" providerId="ADAL" clId="{5E8418E4-B27F-4E78-8C02-5139FE9D51EF}" dt="2021-02-17T22:44:02.341" v="409" actId="478"/>
          <ac:spMkLst>
            <pc:docMk/>
            <pc:sldMk cId="1751876087" sldId="325"/>
            <ac:spMk id="6" creationId="{0B71CD4F-5BE0-4AF4-AC6E-3A8005A510D4}"/>
          </ac:spMkLst>
        </pc:spChg>
        <pc:picChg chg="add mod">
          <ac:chgData name="Paul Tinkler" userId="bcebf29c-73c2-433d-80d2-6bad896374bf" providerId="ADAL" clId="{5E8418E4-B27F-4E78-8C02-5139FE9D51EF}" dt="2021-02-17T22:44:37.811" v="416" actId="1076"/>
          <ac:picMkLst>
            <pc:docMk/>
            <pc:sldMk cId="1751876087" sldId="325"/>
            <ac:picMk id="5" creationId="{9075F26A-3B12-4AD7-AA0B-3C465D693B19}"/>
          </ac:picMkLst>
        </pc:picChg>
      </pc:sldChg>
      <pc:sldChg chg="del">
        <pc:chgData name="Paul Tinkler" userId="bcebf29c-73c2-433d-80d2-6bad896374bf" providerId="ADAL" clId="{5E8418E4-B27F-4E78-8C02-5139FE9D51EF}" dt="2021-02-17T21:07:52.185" v="6" actId="47"/>
        <pc:sldMkLst>
          <pc:docMk/>
          <pc:sldMk cId="1334971439" sldId="340"/>
        </pc:sldMkLst>
      </pc:sldChg>
      <pc:sldChg chg="del">
        <pc:chgData name="Paul Tinkler" userId="bcebf29c-73c2-433d-80d2-6bad896374bf" providerId="ADAL" clId="{5E8418E4-B27F-4E78-8C02-5139FE9D51EF}" dt="2021-02-17T21:07:53.588" v="9" actId="47"/>
        <pc:sldMkLst>
          <pc:docMk/>
          <pc:sldMk cId="3090185150" sldId="350"/>
        </pc:sldMkLst>
      </pc:sldChg>
      <pc:sldChg chg="del">
        <pc:chgData name="Paul Tinkler" userId="bcebf29c-73c2-433d-80d2-6bad896374bf" providerId="ADAL" clId="{5E8418E4-B27F-4E78-8C02-5139FE9D51EF}" dt="2021-02-17T21:07:53.973" v="10" actId="47"/>
        <pc:sldMkLst>
          <pc:docMk/>
          <pc:sldMk cId="2662768048" sldId="351"/>
        </pc:sldMkLst>
      </pc:sldChg>
      <pc:sldChg chg="del">
        <pc:chgData name="Paul Tinkler" userId="bcebf29c-73c2-433d-80d2-6bad896374bf" providerId="ADAL" clId="{5E8418E4-B27F-4E78-8C02-5139FE9D51EF}" dt="2021-02-17T21:07:54.358" v="11" actId="47"/>
        <pc:sldMkLst>
          <pc:docMk/>
          <pc:sldMk cId="3763942951" sldId="352"/>
        </pc:sldMkLst>
      </pc:sldChg>
      <pc:sldChg chg="del">
        <pc:chgData name="Paul Tinkler" userId="bcebf29c-73c2-433d-80d2-6bad896374bf" providerId="ADAL" clId="{5E8418E4-B27F-4E78-8C02-5139FE9D51EF}" dt="2021-02-17T21:07:54.760" v="12" actId="47"/>
        <pc:sldMkLst>
          <pc:docMk/>
          <pc:sldMk cId="3486002484" sldId="353"/>
        </pc:sldMkLst>
      </pc:sldChg>
      <pc:sldChg chg="del">
        <pc:chgData name="Paul Tinkler" userId="bcebf29c-73c2-433d-80d2-6bad896374bf" providerId="ADAL" clId="{5E8418E4-B27F-4E78-8C02-5139FE9D51EF}" dt="2021-02-17T21:07:55.123" v="13" actId="47"/>
        <pc:sldMkLst>
          <pc:docMk/>
          <pc:sldMk cId="1031010837" sldId="354"/>
        </pc:sldMkLst>
      </pc:sldChg>
      <pc:sldChg chg="del">
        <pc:chgData name="Paul Tinkler" userId="bcebf29c-73c2-433d-80d2-6bad896374bf" providerId="ADAL" clId="{5E8418E4-B27F-4E78-8C02-5139FE9D51EF}" dt="2021-02-17T21:07:55.509" v="14" actId="47"/>
        <pc:sldMkLst>
          <pc:docMk/>
          <pc:sldMk cId="614594595" sldId="355"/>
        </pc:sldMkLst>
      </pc:sldChg>
      <pc:sldChg chg="del">
        <pc:chgData name="Paul Tinkler" userId="bcebf29c-73c2-433d-80d2-6bad896374bf" providerId="ADAL" clId="{5E8418E4-B27F-4E78-8C02-5139FE9D51EF}" dt="2021-02-17T21:07:55.925" v="15" actId="47"/>
        <pc:sldMkLst>
          <pc:docMk/>
          <pc:sldMk cId="90770813" sldId="356"/>
        </pc:sldMkLst>
      </pc:sldChg>
      <pc:sldChg chg="del">
        <pc:chgData name="Paul Tinkler" userId="bcebf29c-73c2-433d-80d2-6bad896374bf" providerId="ADAL" clId="{5E8418E4-B27F-4E78-8C02-5139FE9D51EF}" dt="2021-02-17T21:07:56.364" v="16" actId="47"/>
        <pc:sldMkLst>
          <pc:docMk/>
          <pc:sldMk cId="2902837836" sldId="357"/>
        </pc:sldMkLst>
      </pc:sldChg>
      <pc:sldChg chg="del">
        <pc:chgData name="Paul Tinkler" userId="bcebf29c-73c2-433d-80d2-6bad896374bf" providerId="ADAL" clId="{5E8418E4-B27F-4E78-8C02-5139FE9D51EF}" dt="2021-02-17T21:07:56.781" v="17" actId="47"/>
        <pc:sldMkLst>
          <pc:docMk/>
          <pc:sldMk cId="2147684264" sldId="358"/>
        </pc:sldMkLst>
      </pc:sldChg>
      <pc:sldChg chg="del">
        <pc:chgData name="Paul Tinkler" userId="bcebf29c-73c2-433d-80d2-6bad896374bf" providerId="ADAL" clId="{5E8418E4-B27F-4E78-8C02-5139FE9D51EF}" dt="2021-02-17T21:08:01.693" v="22" actId="47"/>
        <pc:sldMkLst>
          <pc:docMk/>
          <pc:sldMk cId="3281494311" sldId="360"/>
        </pc:sldMkLst>
      </pc:sldChg>
      <pc:sldChg chg="delSp modSp add mod modAnim modNotesTx">
        <pc:chgData name="Paul Tinkler" userId="bcebf29c-73c2-433d-80d2-6bad896374bf" providerId="ADAL" clId="{5E8418E4-B27F-4E78-8C02-5139FE9D51EF}" dt="2021-02-18T12:04:57.833" v="1368" actId="478"/>
        <pc:sldMkLst>
          <pc:docMk/>
          <pc:sldMk cId="2096029350" sldId="362"/>
        </pc:sldMkLst>
        <pc:spChg chg="mod">
          <ac:chgData name="Paul Tinkler" userId="bcebf29c-73c2-433d-80d2-6bad896374bf" providerId="ADAL" clId="{5E8418E4-B27F-4E78-8C02-5139FE9D51EF}" dt="2021-02-18T12:02:26.579" v="1211" actId="20577"/>
          <ac:spMkLst>
            <pc:docMk/>
            <pc:sldMk cId="2096029350" sldId="362"/>
            <ac:spMk id="2" creationId="{DF9B01CB-B5DB-49A2-8993-8516C9203FFA}"/>
          </ac:spMkLst>
        </pc:spChg>
        <pc:spChg chg="mod">
          <ac:chgData name="Paul Tinkler" userId="bcebf29c-73c2-433d-80d2-6bad896374bf" providerId="ADAL" clId="{5E8418E4-B27F-4E78-8C02-5139FE9D51EF}" dt="2021-02-18T11:46:56.860" v="1131" actId="207"/>
          <ac:spMkLst>
            <pc:docMk/>
            <pc:sldMk cId="2096029350" sldId="362"/>
            <ac:spMk id="3" creationId="{A500933D-EBBE-4074-8543-0EBD407C4826}"/>
          </ac:spMkLst>
        </pc:spChg>
        <pc:spChg chg="del">
          <ac:chgData name="Paul Tinkler" userId="bcebf29c-73c2-433d-80d2-6bad896374bf" providerId="ADAL" clId="{5E8418E4-B27F-4E78-8C02-5139FE9D51EF}" dt="2021-02-18T12:04:57.833" v="1368" actId="478"/>
          <ac:spMkLst>
            <pc:docMk/>
            <pc:sldMk cId="2096029350" sldId="362"/>
            <ac:spMk id="4" creationId="{77C8A5A9-623A-48B1-82A7-11F18FD97F81}"/>
          </ac:spMkLst>
        </pc:spChg>
        <pc:spChg chg="del">
          <ac:chgData name="Paul Tinkler" userId="bcebf29c-73c2-433d-80d2-6bad896374bf" providerId="ADAL" clId="{5E8418E4-B27F-4E78-8C02-5139FE9D51EF}" dt="2021-02-18T12:04:56.646" v="1367" actId="478"/>
          <ac:spMkLst>
            <pc:docMk/>
            <pc:sldMk cId="2096029350" sldId="362"/>
            <ac:spMk id="5" creationId="{12E65F6E-84BE-4B1E-8C35-65407C7DB7D0}"/>
          </ac:spMkLst>
        </pc:spChg>
      </pc:sldChg>
      <pc:sldChg chg="del">
        <pc:chgData name="Paul Tinkler" userId="bcebf29c-73c2-433d-80d2-6bad896374bf" providerId="ADAL" clId="{5E8418E4-B27F-4E78-8C02-5139FE9D51EF}" dt="2021-02-17T21:08:06.004" v="24" actId="47"/>
        <pc:sldMkLst>
          <pc:docMk/>
          <pc:sldMk cId="0" sldId="371"/>
        </pc:sldMkLst>
      </pc:sldChg>
      <pc:sldChg chg="del">
        <pc:chgData name="Paul Tinkler" userId="bcebf29c-73c2-433d-80d2-6bad896374bf" providerId="ADAL" clId="{5E8418E4-B27F-4E78-8C02-5139FE9D51EF}" dt="2021-02-17T21:08:16.600" v="26" actId="47"/>
        <pc:sldMkLst>
          <pc:docMk/>
          <pc:sldMk cId="46738946" sldId="372"/>
        </pc:sldMkLst>
      </pc:sldChg>
      <pc:sldChg chg="modSp mod modAnim">
        <pc:chgData name="Paul Tinkler" userId="bcebf29c-73c2-433d-80d2-6bad896374bf" providerId="ADAL" clId="{5E8418E4-B27F-4E78-8C02-5139FE9D51EF}" dt="2021-02-18T12:11:44.751" v="1552" actId="20577"/>
        <pc:sldMkLst>
          <pc:docMk/>
          <pc:sldMk cId="3254800580" sldId="378"/>
        </pc:sldMkLst>
        <pc:spChg chg="mod">
          <ac:chgData name="Paul Tinkler" userId="bcebf29c-73c2-433d-80d2-6bad896374bf" providerId="ADAL" clId="{5E8418E4-B27F-4E78-8C02-5139FE9D51EF}" dt="2021-02-18T12:11:44.751" v="1552" actId="20577"/>
          <ac:spMkLst>
            <pc:docMk/>
            <pc:sldMk cId="3254800580" sldId="378"/>
            <ac:spMk id="3" creationId="{656DFEBC-83E2-4D34-AC5E-6E0A47BE73CE}"/>
          </ac:spMkLst>
        </pc:spChg>
      </pc:sldChg>
      <pc:sldChg chg="modSp mod">
        <pc:chgData name="Paul Tinkler" userId="bcebf29c-73c2-433d-80d2-6bad896374bf" providerId="ADAL" clId="{5E8418E4-B27F-4E78-8C02-5139FE9D51EF}" dt="2021-02-18T16:15:30.304" v="1556" actId="14100"/>
        <pc:sldMkLst>
          <pc:docMk/>
          <pc:sldMk cId="3893632483" sldId="462"/>
        </pc:sldMkLst>
        <pc:spChg chg="mod">
          <ac:chgData name="Paul Tinkler" userId="bcebf29c-73c2-433d-80d2-6bad896374bf" providerId="ADAL" clId="{5E8418E4-B27F-4E78-8C02-5139FE9D51EF}" dt="2021-02-18T16:15:30.304" v="1556" actId="14100"/>
          <ac:spMkLst>
            <pc:docMk/>
            <pc:sldMk cId="3893632483" sldId="462"/>
            <ac:spMk id="3" creationId="{E017CE8B-6718-4326-BC16-F616B384F765}"/>
          </ac:spMkLst>
        </pc:spChg>
      </pc:sldChg>
      <pc:sldChg chg="addSp delSp modSp add mod modAnim">
        <pc:chgData name="Paul Tinkler" userId="bcebf29c-73c2-433d-80d2-6bad896374bf" providerId="ADAL" clId="{5E8418E4-B27F-4E78-8C02-5139FE9D51EF}" dt="2021-02-18T16:16:44.134" v="1558"/>
        <pc:sldMkLst>
          <pc:docMk/>
          <pc:sldMk cId="284750875" sldId="463"/>
        </pc:sldMkLst>
        <pc:spChg chg="mod">
          <ac:chgData name="Paul Tinkler" userId="bcebf29c-73c2-433d-80d2-6bad896374bf" providerId="ADAL" clId="{5E8418E4-B27F-4E78-8C02-5139FE9D51EF}" dt="2021-02-18T10:53:58.845" v="462" actId="1076"/>
          <ac:spMkLst>
            <pc:docMk/>
            <pc:sldMk cId="284750875" sldId="463"/>
            <ac:spMk id="2" creationId="{00000000-0000-0000-0000-000000000000}"/>
          </ac:spMkLst>
        </pc:spChg>
        <pc:spChg chg="mod">
          <ac:chgData name="Paul Tinkler" userId="bcebf29c-73c2-433d-80d2-6bad896374bf" providerId="ADAL" clId="{5E8418E4-B27F-4E78-8C02-5139FE9D51EF}" dt="2021-02-18T10:54:27.835" v="480" actId="207"/>
          <ac:spMkLst>
            <pc:docMk/>
            <pc:sldMk cId="284750875" sldId="463"/>
            <ac:spMk id="3" creationId="{00000000-0000-0000-0000-000000000000}"/>
          </ac:spMkLst>
        </pc:spChg>
        <pc:spChg chg="add mod">
          <ac:chgData name="Paul Tinkler" userId="bcebf29c-73c2-433d-80d2-6bad896374bf" providerId="ADAL" clId="{5E8418E4-B27F-4E78-8C02-5139FE9D51EF}" dt="2021-02-18T16:16:44.134" v="1558"/>
          <ac:spMkLst>
            <pc:docMk/>
            <pc:sldMk cId="284750875" sldId="463"/>
            <ac:spMk id="8" creationId="{126B5F82-989D-4273-88A4-5137DCE78C59}"/>
          </ac:spMkLst>
        </pc:spChg>
        <pc:picChg chg="del">
          <ac:chgData name="Paul Tinkler" userId="bcebf29c-73c2-433d-80d2-6bad896374bf" providerId="ADAL" clId="{5E8418E4-B27F-4E78-8C02-5139FE9D51EF}" dt="2021-02-18T10:49:11.118" v="456" actId="478"/>
          <ac:picMkLst>
            <pc:docMk/>
            <pc:sldMk cId="284750875" sldId="463"/>
            <ac:picMk id="4" creationId="{00000000-0000-0000-0000-000000000000}"/>
          </ac:picMkLst>
        </pc:picChg>
        <pc:picChg chg="del">
          <ac:chgData name="Paul Tinkler" userId="bcebf29c-73c2-433d-80d2-6bad896374bf" providerId="ADAL" clId="{5E8418E4-B27F-4E78-8C02-5139FE9D51EF}" dt="2021-02-18T16:16:40.316" v="1557" actId="478"/>
          <ac:picMkLst>
            <pc:docMk/>
            <pc:sldMk cId="284750875" sldId="463"/>
            <ac:picMk id="5" creationId="{00000000-0000-0000-0000-000000000000}"/>
          </ac:picMkLst>
        </pc:picChg>
        <pc:picChg chg="add mod">
          <ac:chgData name="Paul Tinkler" userId="bcebf29c-73c2-433d-80d2-6bad896374bf" providerId="ADAL" clId="{5E8418E4-B27F-4E78-8C02-5139FE9D51EF}" dt="2021-02-18T10:53:44.925" v="459" actId="1076"/>
          <ac:picMkLst>
            <pc:docMk/>
            <pc:sldMk cId="284750875" sldId="463"/>
            <ac:picMk id="7" creationId="{493EAB86-3092-4F44-AC39-7C16DD75DFAA}"/>
          </ac:picMkLst>
        </pc:picChg>
      </pc:sldChg>
      <pc:sldChg chg="addSp delSp modSp new mod modAnim">
        <pc:chgData name="Paul Tinkler" userId="bcebf29c-73c2-433d-80d2-6bad896374bf" providerId="ADAL" clId="{5E8418E4-B27F-4E78-8C02-5139FE9D51EF}" dt="2021-02-18T16:17:17.018" v="1565"/>
        <pc:sldMkLst>
          <pc:docMk/>
          <pc:sldMk cId="2697164501" sldId="464"/>
        </pc:sldMkLst>
        <pc:spChg chg="mod">
          <ac:chgData name="Paul Tinkler" userId="bcebf29c-73c2-433d-80d2-6bad896374bf" providerId="ADAL" clId="{5E8418E4-B27F-4E78-8C02-5139FE9D51EF}" dt="2021-02-18T11:17:38.749" v="887" actId="1076"/>
          <ac:spMkLst>
            <pc:docMk/>
            <pc:sldMk cId="2697164501" sldId="464"/>
            <ac:spMk id="2" creationId="{0C250482-76B1-4196-A1A8-9FBE7A4CFC0B}"/>
          </ac:spMkLst>
        </pc:spChg>
        <pc:spChg chg="mod">
          <ac:chgData name="Paul Tinkler" userId="bcebf29c-73c2-433d-80d2-6bad896374bf" providerId="ADAL" clId="{5E8418E4-B27F-4E78-8C02-5139FE9D51EF}" dt="2021-02-18T11:16:51.294" v="885" actId="20577"/>
          <ac:spMkLst>
            <pc:docMk/>
            <pc:sldMk cId="2697164501" sldId="464"/>
            <ac:spMk id="3" creationId="{2F73E6D2-CF06-416F-8831-6059022CFB01}"/>
          </ac:spMkLst>
        </pc:spChg>
        <pc:spChg chg="del">
          <ac:chgData name="Paul Tinkler" userId="bcebf29c-73c2-433d-80d2-6bad896374bf" providerId="ADAL" clId="{5E8418E4-B27F-4E78-8C02-5139FE9D51EF}" dt="2021-02-18T12:05:23.120" v="1369" actId="478"/>
          <ac:spMkLst>
            <pc:docMk/>
            <pc:sldMk cId="2697164501" sldId="464"/>
            <ac:spMk id="4" creationId="{7486FA5A-6B03-4EE1-A3EB-D7BE24F899EE}"/>
          </ac:spMkLst>
        </pc:spChg>
        <pc:spChg chg="add mod">
          <ac:chgData name="Paul Tinkler" userId="bcebf29c-73c2-433d-80d2-6bad896374bf" providerId="ADAL" clId="{5E8418E4-B27F-4E78-8C02-5139FE9D51EF}" dt="2021-02-18T16:17:17.018" v="1565"/>
          <ac:spMkLst>
            <pc:docMk/>
            <pc:sldMk cId="2697164501" sldId="464"/>
            <ac:spMk id="7" creationId="{8C6C22D5-9D22-42BB-BD1C-6E47AF812E26}"/>
          </ac:spMkLst>
        </pc:spChg>
        <pc:picChg chg="add mod">
          <ac:chgData name="Paul Tinkler" userId="bcebf29c-73c2-433d-80d2-6bad896374bf" providerId="ADAL" clId="{5E8418E4-B27F-4E78-8C02-5139FE9D51EF}" dt="2021-02-18T11:16:22.192" v="882" actId="14100"/>
          <ac:picMkLst>
            <pc:docMk/>
            <pc:sldMk cId="2697164501" sldId="464"/>
            <ac:picMk id="6" creationId="{E854A1BF-1A6E-456F-A8B3-ED60B2CC59B0}"/>
          </ac:picMkLst>
        </pc:picChg>
      </pc:sldChg>
      <pc:sldChg chg="addSp delSp modSp new mod modAnim modNotesTx">
        <pc:chgData name="Paul Tinkler" userId="bcebf29c-73c2-433d-80d2-6bad896374bf" providerId="ADAL" clId="{5E8418E4-B27F-4E78-8C02-5139FE9D51EF}" dt="2021-02-18T12:04:49.391" v="1366" actId="478"/>
        <pc:sldMkLst>
          <pc:docMk/>
          <pc:sldMk cId="3666144961" sldId="465"/>
        </pc:sldMkLst>
        <pc:spChg chg="del">
          <ac:chgData name="Paul Tinkler" userId="bcebf29c-73c2-433d-80d2-6bad896374bf" providerId="ADAL" clId="{5E8418E4-B27F-4E78-8C02-5139FE9D51EF}" dt="2021-02-18T11:48:36.534" v="1137"/>
          <ac:spMkLst>
            <pc:docMk/>
            <pc:sldMk cId="3666144961" sldId="465"/>
            <ac:spMk id="2" creationId="{78D4FFA9-32DC-4C56-B96D-1DA37BFE632F}"/>
          </ac:spMkLst>
        </pc:spChg>
        <pc:spChg chg="del mod">
          <ac:chgData name="Paul Tinkler" userId="bcebf29c-73c2-433d-80d2-6bad896374bf" providerId="ADAL" clId="{5E8418E4-B27F-4E78-8C02-5139FE9D51EF}" dt="2021-02-18T11:49:34.362" v="1169"/>
          <ac:spMkLst>
            <pc:docMk/>
            <pc:sldMk cId="3666144961" sldId="465"/>
            <ac:spMk id="3" creationId="{3770A44A-AC2A-47E8-B932-75B6116C042F}"/>
          </ac:spMkLst>
        </pc:spChg>
        <pc:spChg chg="del">
          <ac:chgData name="Paul Tinkler" userId="bcebf29c-73c2-433d-80d2-6bad896374bf" providerId="ADAL" clId="{5E8418E4-B27F-4E78-8C02-5139FE9D51EF}" dt="2021-02-18T12:04:49.391" v="1366" actId="478"/>
          <ac:spMkLst>
            <pc:docMk/>
            <pc:sldMk cId="3666144961" sldId="465"/>
            <ac:spMk id="4" creationId="{CF86B05A-7B98-4774-B4E2-FA0022B91DEC}"/>
          </ac:spMkLst>
        </pc:spChg>
        <pc:spChg chg="add mod">
          <ac:chgData name="Paul Tinkler" userId="bcebf29c-73c2-433d-80d2-6bad896374bf" providerId="ADAL" clId="{5E8418E4-B27F-4E78-8C02-5139FE9D51EF}" dt="2021-02-18T12:02:40.192" v="1219" actId="20577"/>
          <ac:spMkLst>
            <pc:docMk/>
            <pc:sldMk cId="3666144961" sldId="465"/>
            <ac:spMk id="5" creationId="{8934880C-0504-4FA9-B4FD-02F09969B0C2}"/>
          </ac:spMkLst>
        </pc:spChg>
        <pc:spChg chg="add mod">
          <ac:chgData name="Paul Tinkler" userId="bcebf29c-73c2-433d-80d2-6bad896374bf" providerId="ADAL" clId="{5E8418E4-B27F-4E78-8C02-5139FE9D51EF}" dt="2021-02-18T11:49:52.290" v="1171" actId="14100"/>
          <ac:spMkLst>
            <pc:docMk/>
            <pc:sldMk cId="3666144961" sldId="465"/>
            <ac:spMk id="6" creationId="{34B4F40F-8814-4249-B25E-11B05EBE1D7A}"/>
          </ac:spMkLst>
        </pc:spChg>
        <pc:spChg chg="add del mod">
          <ac:chgData name="Paul Tinkler" userId="bcebf29c-73c2-433d-80d2-6bad896374bf" providerId="ADAL" clId="{5E8418E4-B27F-4E78-8C02-5139FE9D51EF}" dt="2021-02-18T11:50:53.955" v="1175" actId="478"/>
          <ac:spMkLst>
            <pc:docMk/>
            <pc:sldMk cId="3666144961" sldId="465"/>
            <ac:spMk id="9" creationId="{59C69A81-F52F-4AC0-A910-462F88EB514D}"/>
          </ac:spMkLst>
        </pc:spChg>
        <pc:picChg chg="add mod">
          <ac:chgData name="Paul Tinkler" userId="bcebf29c-73c2-433d-80d2-6bad896374bf" providerId="ADAL" clId="{5E8418E4-B27F-4E78-8C02-5139FE9D51EF}" dt="2021-02-18T11:51:05.839" v="1178" actId="1076"/>
          <ac:picMkLst>
            <pc:docMk/>
            <pc:sldMk cId="3666144961" sldId="465"/>
            <ac:picMk id="8" creationId="{C39BE166-54ED-4EA0-AB33-7A003D4B3F63}"/>
          </ac:picMkLst>
        </pc:picChg>
      </pc:sldChg>
      <pc:sldChg chg="modSp add mod">
        <pc:chgData name="Paul Tinkler" userId="bcebf29c-73c2-433d-80d2-6bad896374bf" providerId="ADAL" clId="{5E8418E4-B27F-4E78-8C02-5139FE9D51EF}" dt="2021-02-18T16:18:40.975" v="1577" actId="207"/>
        <pc:sldMkLst>
          <pc:docMk/>
          <pc:sldMk cId="2512741360" sldId="466"/>
        </pc:sldMkLst>
        <pc:spChg chg="mod">
          <ac:chgData name="Paul Tinkler" userId="bcebf29c-73c2-433d-80d2-6bad896374bf" providerId="ADAL" clId="{5E8418E4-B27F-4E78-8C02-5139FE9D51EF}" dt="2021-02-18T16:18:40.975" v="1577" actId="207"/>
          <ac:spMkLst>
            <pc:docMk/>
            <pc:sldMk cId="2512741360" sldId="466"/>
            <ac:spMk id="3" creationId="{00000000-0000-0000-0000-000000000000}"/>
          </ac:spMkLst>
        </pc:spChg>
      </pc:sldChg>
      <pc:sldChg chg="modSp add mod modAnim">
        <pc:chgData name="Paul Tinkler" userId="bcebf29c-73c2-433d-80d2-6bad896374bf" providerId="ADAL" clId="{5E8418E4-B27F-4E78-8C02-5139FE9D51EF}" dt="2021-02-18T16:21:05.430" v="1587"/>
        <pc:sldMkLst>
          <pc:docMk/>
          <pc:sldMk cId="2559033024" sldId="467"/>
        </pc:sldMkLst>
        <pc:spChg chg="mod">
          <ac:chgData name="Paul Tinkler" userId="bcebf29c-73c2-433d-80d2-6bad896374bf" providerId="ADAL" clId="{5E8418E4-B27F-4E78-8C02-5139FE9D51EF}" dt="2021-02-18T11:57:19.512" v="1191" actId="27636"/>
          <ac:spMkLst>
            <pc:docMk/>
            <pc:sldMk cId="2559033024" sldId="467"/>
            <ac:spMk id="4" creationId="{00000000-0000-0000-0000-000000000000}"/>
          </ac:spMkLst>
        </pc:spChg>
      </pc:sldChg>
      <pc:sldChg chg="modSp add mod modAnim">
        <pc:chgData name="Paul Tinkler" userId="bcebf29c-73c2-433d-80d2-6bad896374bf" providerId="ADAL" clId="{5E8418E4-B27F-4E78-8C02-5139FE9D51EF}" dt="2021-02-18T16:22:27.767" v="1604" actId="1076"/>
        <pc:sldMkLst>
          <pc:docMk/>
          <pc:sldMk cId="3913462543" sldId="468"/>
        </pc:sldMkLst>
        <pc:spChg chg="mod">
          <ac:chgData name="Paul Tinkler" userId="bcebf29c-73c2-433d-80d2-6bad896374bf" providerId="ADAL" clId="{5E8418E4-B27F-4E78-8C02-5139FE9D51EF}" dt="2021-02-18T16:22:19.248" v="1603" actId="6549"/>
          <ac:spMkLst>
            <pc:docMk/>
            <pc:sldMk cId="3913462543" sldId="468"/>
            <ac:spMk id="3" creationId="{00000000-0000-0000-0000-000000000000}"/>
          </ac:spMkLst>
        </pc:spChg>
        <pc:spChg chg="mod">
          <ac:chgData name="Paul Tinkler" userId="bcebf29c-73c2-433d-80d2-6bad896374bf" providerId="ADAL" clId="{5E8418E4-B27F-4E78-8C02-5139FE9D51EF}" dt="2021-02-18T16:22:27.767" v="1604" actId="1076"/>
          <ac:spMkLst>
            <pc:docMk/>
            <pc:sldMk cId="3913462543" sldId="468"/>
            <ac:spMk id="4" creationId="{00000000-0000-0000-0000-000000000000}"/>
          </ac:spMkLst>
        </pc:spChg>
      </pc:sldChg>
      <pc:sldChg chg="addSp delSp modSp add mod modAnim">
        <pc:chgData name="Paul Tinkler" userId="bcebf29c-73c2-433d-80d2-6bad896374bf" providerId="ADAL" clId="{5E8418E4-B27F-4E78-8C02-5139FE9D51EF}" dt="2021-02-23T18:10:21.941" v="1738"/>
        <pc:sldMkLst>
          <pc:docMk/>
          <pc:sldMk cId="1726955506" sldId="469"/>
        </pc:sldMkLst>
        <pc:spChg chg="mod">
          <ac:chgData name="Paul Tinkler" userId="bcebf29c-73c2-433d-80d2-6bad896374bf" providerId="ADAL" clId="{5E8418E4-B27F-4E78-8C02-5139FE9D51EF}" dt="2021-02-18T16:23:54.265" v="1610" actId="1076"/>
          <ac:spMkLst>
            <pc:docMk/>
            <pc:sldMk cId="1726955506" sldId="469"/>
            <ac:spMk id="2" creationId="{00000000-0000-0000-0000-000000000000}"/>
          </ac:spMkLst>
        </pc:spChg>
        <pc:spChg chg="mod">
          <ac:chgData name="Paul Tinkler" userId="bcebf29c-73c2-433d-80d2-6bad896374bf" providerId="ADAL" clId="{5E8418E4-B27F-4E78-8C02-5139FE9D51EF}" dt="2021-02-18T11:57:46.472" v="1194" actId="27636"/>
          <ac:spMkLst>
            <pc:docMk/>
            <pc:sldMk cId="1726955506" sldId="469"/>
            <ac:spMk id="4" creationId="{00000000-0000-0000-0000-000000000000}"/>
          </ac:spMkLst>
        </pc:spChg>
        <pc:spChg chg="add del mod">
          <ac:chgData name="Paul Tinkler" userId="bcebf29c-73c2-433d-80d2-6bad896374bf" providerId="ADAL" clId="{5E8418E4-B27F-4E78-8C02-5139FE9D51EF}" dt="2021-02-18T16:23:55.240" v="1612"/>
          <ac:spMkLst>
            <pc:docMk/>
            <pc:sldMk cId="1726955506" sldId="469"/>
            <ac:spMk id="6" creationId="{1D0A1066-2085-47B8-B733-3690B42D2801}"/>
          </ac:spMkLst>
        </pc:spChg>
        <pc:spChg chg="add mod">
          <ac:chgData name="Paul Tinkler" userId="bcebf29c-73c2-433d-80d2-6bad896374bf" providerId="ADAL" clId="{5E8418E4-B27F-4E78-8C02-5139FE9D51EF}" dt="2021-02-18T16:26:30.675" v="1712" actId="1076"/>
          <ac:spMkLst>
            <pc:docMk/>
            <pc:sldMk cId="1726955506" sldId="469"/>
            <ac:spMk id="7" creationId="{93189C02-7593-40F5-AA9E-A10D200E85B7}"/>
          </ac:spMkLst>
        </pc:spChg>
      </pc:sldChg>
      <pc:sldChg chg="add">
        <pc:chgData name="Paul Tinkler" userId="bcebf29c-73c2-433d-80d2-6bad896374bf" providerId="ADAL" clId="{5E8418E4-B27F-4E78-8C02-5139FE9D51EF}" dt="2021-02-18T11:59:03.197" v="1199"/>
        <pc:sldMkLst>
          <pc:docMk/>
          <pc:sldMk cId="929754808" sldId="470"/>
        </pc:sldMkLst>
      </pc:sldChg>
      <pc:sldChg chg="addSp delSp modSp new mod">
        <pc:chgData name="Paul Tinkler" userId="bcebf29c-73c2-433d-80d2-6bad896374bf" providerId="ADAL" clId="{5E8418E4-B27F-4E78-8C02-5139FE9D51EF}" dt="2021-02-18T16:28:36.431" v="1733" actId="1076"/>
        <pc:sldMkLst>
          <pc:docMk/>
          <pc:sldMk cId="2835909100" sldId="471"/>
        </pc:sldMkLst>
        <pc:spChg chg="mod">
          <ac:chgData name="Paul Tinkler" userId="bcebf29c-73c2-433d-80d2-6bad896374bf" providerId="ADAL" clId="{5E8418E4-B27F-4E78-8C02-5139FE9D51EF}" dt="2021-02-18T12:07:59.727" v="1393" actId="122"/>
          <ac:spMkLst>
            <pc:docMk/>
            <pc:sldMk cId="2835909100" sldId="471"/>
            <ac:spMk id="2" creationId="{6D72394D-44AC-4F0E-AAE0-CC85B905FF9A}"/>
          </ac:spMkLst>
        </pc:spChg>
        <pc:spChg chg="mod">
          <ac:chgData name="Paul Tinkler" userId="bcebf29c-73c2-433d-80d2-6bad896374bf" providerId="ADAL" clId="{5E8418E4-B27F-4E78-8C02-5139FE9D51EF}" dt="2021-02-18T16:28:36.431" v="1733" actId="1076"/>
          <ac:spMkLst>
            <pc:docMk/>
            <pc:sldMk cId="2835909100" sldId="471"/>
            <ac:spMk id="3" creationId="{7445D010-0855-44B7-8DF1-2993CDCB1004}"/>
          </ac:spMkLst>
        </pc:spChg>
        <pc:spChg chg="del">
          <ac:chgData name="Paul Tinkler" userId="bcebf29c-73c2-433d-80d2-6bad896374bf" providerId="ADAL" clId="{5E8418E4-B27F-4E78-8C02-5139FE9D51EF}" dt="2021-02-18T12:07:32.569" v="1372" actId="478"/>
          <ac:spMkLst>
            <pc:docMk/>
            <pc:sldMk cId="2835909100" sldId="471"/>
            <ac:spMk id="4" creationId="{C3D61908-9D3E-49C8-A413-DD7FEAA4F4E0}"/>
          </ac:spMkLst>
        </pc:spChg>
        <pc:picChg chg="add mod">
          <ac:chgData name="Paul Tinkler" userId="bcebf29c-73c2-433d-80d2-6bad896374bf" providerId="ADAL" clId="{5E8418E4-B27F-4E78-8C02-5139FE9D51EF}" dt="2021-02-18T12:08:29.561" v="1426"/>
          <ac:picMkLst>
            <pc:docMk/>
            <pc:sldMk cId="2835909100" sldId="471"/>
            <ac:picMk id="5" creationId="{9BCCEE4E-1DFF-473D-A3AC-D96B54F30C7F}"/>
          </ac:picMkLst>
        </pc:picChg>
        <pc:picChg chg="add mod">
          <ac:chgData name="Paul Tinkler" userId="bcebf29c-73c2-433d-80d2-6bad896374bf" providerId="ADAL" clId="{5E8418E4-B27F-4E78-8C02-5139FE9D51EF}" dt="2021-02-18T12:08:38.671" v="1427"/>
          <ac:picMkLst>
            <pc:docMk/>
            <pc:sldMk cId="2835909100" sldId="471"/>
            <ac:picMk id="6" creationId="{667C79D4-8F78-476F-AEC7-96610456F7F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23/02/2021</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Tutor to stress that it is not just about ‘critical reading’ but also listening and observation</a:t>
            </a:r>
            <a:r>
              <a:rPr lang="en-GB" dirty="0"/>
              <a:t>.  Critical reading involves understanding the content of a text as well as how the topic</a:t>
            </a:r>
            <a:r>
              <a:rPr lang="en-GB" baseline="0" dirty="0"/>
              <a:t> </a:t>
            </a:r>
            <a:r>
              <a:rPr lang="en-GB" dirty="0"/>
              <a:t>matter is developed. Critical </a:t>
            </a:r>
          </a:p>
          <a:p>
            <a:r>
              <a:rPr lang="en-GB" dirty="0"/>
              <a:t>reading takes in the facts, but goes further. Does the text offer examples, ask for our sympathy, argue the point or use a contrast to clarify the point? Is the text successful in achieving its purpose?</a:t>
            </a:r>
          </a:p>
          <a:p>
            <a:r>
              <a:rPr lang="en-GB" dirty="0"/>
              <a:t>. </a:t>
            </a:r>
          </a:p>
        </p:txBody>
      </p:sp>
      <p:sp>
        <p:nvSpPr>
          <p:cNvPr id="4" name="Slide Number Placeholder 3"/>
          <p:cNvSpPr>
            <a:spLocks noGrp="1"/>
          </p:cNvSpPr>
          <p:nvPr>
            <p:ph type="sldNum" sz="quarter" idx="10"/>
          </p:nvPr>
        </p:nvSpPr>
        <p:spPr/>
        <p:txBody>
          <a:bodyPr/>
          <a:lstStyle/>
          <a:p>
            <a:fld id="{5CE54AD8-3CBD-455A-820A-E2B7D7496FA2}" type="slidenum">
              <a:rPr lang="en-GB" smtClean="0"/>
              <a:t>14</a:t>
            </a:fld>
            <a:endParaRPr lang="en-GB" dirty="0"/>
          </a:p>
        </p:txBody>
      </p:sp>
    </p:spTree>
    <p:extLst>
      <p:ext uri="{BB962C8B-B14F-4D97-AF65-F5344CB8AC3E}">
        <p14:creationId xmlns:p14="http://schemas.microsoft.com/office/powerpoint/2010/main" val="2034249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15</a:t>
            </a:fld>
            <a:endParaRPr lang="en-GB" dirty="0"/>
          </a:p>
        </p:txBody>
      </p:sp>
    </p:spTree>
    <p:extLst>
      <p:ext uri="{BB962C8B-B14F-4D97-AF65-F5344CB8AC3E}">
        <p14:creationId xmlns:p14="http://schemas.microsoft.com/office/powerpoint/2010/main" val="1801017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16</a:t>
            </a:fld>
            <a:endParaRPr lang="en-GB"/>
          </a:p>
        </p:txBody>
      </p:sp>
    </p:spTree>
    <p:extLst>
      <p:ext uri="{BB962C8B-B14F-4D97-AF65-F5344CB8AC3E}">
        <p14:creationId xmlns:p14="http://schemas.microsoft.com/office/powerpoint/2010/main" val="152274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17</a:t>
            </a:fld>
            <a:endParaRPr lang="en-GB"/>
          </a:p>
        </p:txBody>
      </p:sp>
    </p:spTree>
    <p:extLst>
      <p:ext uri="{BB962C8B-B14F-4D97-AF65-F5344CB8AC3E}">
        <p14:creationId xmlns:p14="http://schemas.microsoft.com/office/powerpoint/2010/main" val="2206326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 -</a:t>
            </a:r>
          </a:p>
          <a:p>
            <a:pPr marL="235572" indent="-235572">
              <a:buAutoNum type="arabicPeriod"/>
            </a:pPr>
            <a:r>
              <a:rPr lang="en-US" u="sng" dirty="0">
                <a:effectLst/>
              </a:rPr>
              <a:t>Probably True.</a:t>
            </a:r>
            <a:r>
              <a:rPr lang="en-US" dirty="0">
                <a:effectLst/>
              </a:rPr>
              <a:t> But you cannot say for certain. The inclusion of the word ‘though’ and mention of ‘the beach’ in one of only three sentences here lead you to the assumption that this was a beach holiday, but it is only an assumption. You cannot say for sure.</a:t>
            </a:r>
          </a:p>
          <a:p>
            <a:pPr marL="235572" indent="-235572">
              <a:buAutoNum type="arabicPeriod"/>
            </a:pPr>
            <a:r>
              <a:rPr lang="en-US" u="sng" dirty="0">
                <a:effectLst/>
              </a:rPr>
              <a:t>Definitely True</a:t>
            </a:r>
            <a:r>
              <a:rPr lang="en-US" dirty="0">
                <a:effectLst/>
              </a:rPr>
              <a:t>. The reasons are similar to those given for the answer above, but the final sentence indicates that this was a ‘good holiday’, which strongly implies that you enjoyed it. It might have been a good holiday for other reasons, but it is difficult to suggest that a ‘good holiday’ is not an enjoyable one.</a:t>
            </a:r>
          </a:p>
          <a:p>
            <a:pPr marL="235572" indent="-235572">
              <a:buAutoNum type="arabicPeriod"/>
            </a:pPr>
            <a:r>
              <a:rPr lang="en-US" u="sng" dirty="0">
                <a:effectLst/>
              </a:rPr>
              <a:t>Uncertain</a:t>
            </a:r>
            <a:r>
              <a:rPr lang="en-US" dirty="0">
                <a:effectLst/>
              </a:rPr>
              <a:t>. There is no information given. The fact that you went to ‘another country’ is insufficient to argue that you travelled by plane.</a:t>
            </a:r>
          </a:p>
          <a:p>
            <a:pPr marL="235572" indent="-235572">
              <a:buAutoNum type="arabicPeriod"/>
            </a:pPr>
            <a:r>
              <a:rPr lang="en-US" u="sng" dirty="0">
                <a:effectLst/>
              </a:rPr>
              <a:t>Uncertain</a:t>
            </a:r>
            <a:r>
              <a:rPr lang="en-US" dirty="0">
                <a:effectLst/>
              </a:rPr>
              <a:t>. There is no information as to why you ‘don’t like holidays by the beach’ and there could be a large number of reasons for this. </a:t>
            </a:r>
          </a:p>
          <a:p>
            <a:pPr marL="235572" indent="-235572">
              <a:buAutoNum type="arabicPeriod"/>
            </a:pPr>
            <a:r>
              <a:rPr lang="en-US" u="sng" dirty="0">
                <a:effectLst/>
              </a:rPr>
              <a:t>Uncertain</a:t>
            </a:r>
            <a:r>
              <a:rPr lang="en-US" dirty="0">
                <a:effectLst/>
              </a:rPr>
              <a:t>. In many cases, going on holiday ‘to another country’ would require your passport (i.e. definitely true), but individuals don’t need to produce their passport when travelling from England to Wales or Scotland, and within the EU there is rarely a need to show your passport. However, from these three sentences you simply cannot tell.</a:t>
            </a:r>
          </a:p>
          <a:p>
            <a:pPr marL="235572" indent="-235572">
              <a:buAutoNum type="arabicPeriod"/>
            </a:pPr>
            <a:r>
              <a:rPr lang="en-US" u="sng" dirty="0">
                <a:effectLst/>
              </a:rPr>
              <a:t>Uncertain</a:t>
            </a:r>
            <a:r>
              <a:rPr lang="en-US" dirty="0">
                <a:effectLst/>
              </a:rPr>
              <a:t>. There is no information given regarding this. You could guess, perhaps, that this individual did not travel with their family, based on the fact that the sentences make no reference to any family, but that is a big assumption to make. There are only three short sentences anyway.</a:t>
            </a:r>
          </a:p>
          <a:p>
            <a:pPr marL="235572" indent="-235572">
              <a:buAutoNum type="arabicPeriod"/>
            </a:pPr>
            <a:r>
              <a:rPr lang="en-US" u="sng" dirty="0">
                <a:effectLst/>
              </a:rPr>
              <a:t>Uncertain.</a:t>
            </a:r>
            <a:r>
              <a:rPr lang="en-US" dirty="0">
                <a:effectLst/>
              </a:rPr>
              <a:t> There is no information given about this. The argument that someone doesn’t (negative) like holidays ‘at the beach’ does not mean that the opposite (holidays away from the beach) is true. This individual might not like holidays at all.</a:t>
            </a:r>
          </a:p>
          <a:p>
            <a:pPr marL="235572" indent="-235572">
              <a:buAutoNum type="arabicPeriod"/>
            </a:pPr>
            <a:r>
              <a:rPr lang="en-US" u="sng" dirty="0">
                <a:effectLst/>
              </a:rPr>
              <a:t>Uncertain.</a:t>
            </a:r>
            <a:r>
              <a:rPr lang="en-US" dirty="0">
                <a:effectLst/>
              </a:rPr>
              <a:t> You have no information about this and cannot take a view.</a:t>
            </a:r>
          </a:p>
          <a:p>
            <a:pPr marL="235572" indent="-235572">
              <a:buAutoNum type="arabicPeriod"/>
            </a:pPr>
            <a:r>
              <a:rPr lang="en-US" u="sng" dirty="0">
                <a:effectLst/>
              </a:rPr>
              <a:t>Uncertain.</a:t>
            </a:r>
            <a:r>
              <a:rPr lang="en-US" dirty="0">
                <a:effectLst/>
              </a:rPr>
              <a:t> Again, the argument is similar to that for item 5: you could argue that going to another country requires a change of money, but regardless of whether that is always true, never true or true only some of the time, you are simply not being given any information about this.</a:t>
            </a:r>
          </a:p>
          <a:p>
            <a:pPr marL="235572" indent="-235572">
              <a:buAutoNum type="arabicPeriod"/>
            </a:pPr>
            <a:r>
              <a:rPr lang="en-US" u="sng" dirty="0">
                <a:effectLst/>
              </a:rPr>
              <a:t>Probably true.</a:t>
            </a:r>
            <a:r>
              <a:rPr lang="en-US" dirty="0">
                <a:effectLst/>
              </a:rPr>
              <a:t> The reasoning here is similar to that for item 1. The use of the word ‘though’ implies that this exceeded expectations.</a:t>
            </a:r>
          </a:p>
          <a:p>
            <a:pPr marL="235572" indent="-235572">
              <a:buAutoNum type="arabicPeriod"/>
            </a:pPr>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18</a:t>
            </a:fld>
            <a:endParaRPr lang="en-GB"/>
          </a:p>
        </p:txBody>
      </p:sp>
    </p:spTree>
    <p:extLst>
      <p:ext uri="{BB962C8B-B14F-4D97-AF65-F5344CB8AC3E}">
        <p14:creationId xmlns:p14="http://schemas.microsoft.com/office/powerpoint/2010/main" val="2615898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argument is strong when it is difficult to find any weaknesses in the comment being given. To take a very simple example, we might suggest that ‘Tall people are more intelligent than short people’ and we might support this idea by giving examples of a few tall people who are indeed very intelligent, but it would not be difficult to find many tall people who are not intelligent or to find short people who ARE intelligent.  </a:t>
            </a:r>
          </a:p>
        </p:txBody>
      </p:sp>
      <p:sp>
        <p:nvSpPr>
          <p:cNvPr id="4" name="Slide Number Placeholder 3"/>
          <p:cNvSpPr>
            <a:spLocks noGrp="1"/>
          </p:cNvSpPr>
          <p:nvPr>
            <p:ph type="sldNum" sz="quarter" idx="10"/>
          </p:nvPr>
        </p:nvSpPr>
        <p:spPr/>
        <p:txBody>
          <a:bodyPr/>
          <a:lstStyle/>
          <a:p>
            <a:fld id="{5CE54AD8-3CBD-455A-820A-E2B7D7496FA2}" type="slidenum">
              <a:rPr lang="en-GB" smtClean="0"/>
              <a:t>19</a:t>
            </a:fld>
            <a:endParaRPr lang="en-GB"/>
          </a:p>
        </p:txBody>
      </p:sp>
    </p:spTree>
    <p:extLst>
      <p:ext uri="{BB962C8B-B14F-4D97-AF65-F5344CB8AC3E}">
        <p14:creationId xmlns:p14="http://schemas.microsoft.com/office/powerpoint/2010/main" val="382103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the last point would be, say, the relationship between age and wisdom….wisdom is not caused by age nor age by wisdom, but there can be a relationship. </a:t>
            </a:r>
          </a:p>
          <a:p>
            <a:r>
              <a:rPr lang="en-GB" dirty="0"/>
              <a:t>Some more developed notes on these 3 points: -</a:t>
            </a:r>
          </a:p>
          <a:p>
            <a:endParaRPr lang="en-GB" dirty="0"/>
          </a:p>
          <a:p>
            <a:pPr lvl="0"/>
            <a:r>
              <a:rPr lang="en-GB" b="1" dirty="0"/>
              <a:t>Be sure not to omit any relevant information</a:t>
            </a:r>
            <a:endParaRPr lang="en-GB" dirty="0"/>
          </a:p>
          <a:p>
            <a:r>
              <a:rPr lang="en-US" dirty="0"/>
              <a:t>If I am writing about the possibility of a relationship between two ideas, then I will need to include information relating to the issues covered in the question. I need to ensure that I can show what I mean by the two ideas, why the issue of this relationship is important, whether there is any information which suggests that the two ideas might be related (or not!),  and why different sources of information might come to different conclusions – if indeed they do. Finally, I would also be expected to refer to any major credible sources of information, including major theories and ideas in the area.</a:t>
            </a:r>
            <a:endParaRPr lang="en-GB" dirty="0"/>
          </a:p>
          <a:p>
            <a:r>
              <a:rPr lang="en-US" dirty="0"/>
              <a:t>For example, if I wanted to show in my essay that physical height was related to physical strength, it would be silly of me to forget to include some content on either height or strength. I would also need to define the two concepts, say why I thought they might be related, the evidence that said  they were not (if any existed), and give some rationale for why this question was important.</a:t>
            </a:r>
            <a:endParaRPr lang="en-GB" dirty="0"/>
          </a:p>
          <a:p>
            <a:r>
              <a:rPr lang="en-US" dirty="0"/>
              <a:t> </a:t>
            </a:r>
            <a:endParaRPr lang="en-GB" dirty="0"/>
          </a:p>
          <a:p>
            <a:pPr lvl="0"/>
            <a:r>
              <a:rPr lang="en-GB" b="1" dirty="0"/>
              <a:t>Making a logical argument  and recognising assumptions</a:t>
            </a:r>
            <a:endParaRPr lang="en-GB" dirty="0"/>
          </a:p>
          <a:p>
            <a:r>
              <a:rPr lang="en-US" dirty="0"/>
              <a:t>If we are to understand whether what someone says is correct or not, then we need to understand that people sometimes make statements which may or may not have some assumptions built into them, and which may or may not be logical.</a:t>
            </a:r>
            <a:endParaRPr lang="en-GB" dirty="0"/>
          </a:p>
          <a:p>
            <a:r>
              <a:rPr lang="en-US" dirty="0"/>
              <a:t> </a:t>
            </a:r>
            <a:endParaRPr lang="en-GB" dirty="0"/>
          </a:p>
          <a:p>
            <a:pPr lvl="0"/>
            <a:r>
              <a:rPr lang="en-GB" b="1" dirty="0"/>
              <a:t>Logic, relationships and causation</a:t>
            </a:r>
            <a:endParaRPr lang="en-GB" dirty="0"/>
          </a:p>
          <a:p>
            <a:r>
              <a:rPr lang="en-US" dirty="0"/>
              <a:t>Simple logic looks at how items seem to relate to each other. In the example above, performance is measured against degree results. If the two items vary with each other, there is said to be a relationship between them – i.e. a correlation.</a:t>
            </a:r>
            <a:endParaRPr lang="en-GB" dirty="0"/>
          </a:p>
          <a:p>
            <a:r>
              <a:rPr lang="en-US" b="1" dirty="0"/>
              <a:t>Definition</a:t>
            </a:r>
            <a:r>
              <a:rPr lang="en-US" dirty="0"/>
              <a:t>:</a:t>
            </a:r>
            <a:endParaRPr lang="en-GB" dirty="0"/>
          </a:p>
          <a:p>
            <a:r>
              <a:rPr lang="en-US" dirty="0"/>
              <a:t> </a:t>
            </a:r>
            <a:endParaRPr lang="en-GB" dirty="0"/>
          </a:p>
          <a:p>
            <a:r>
              <a:rPr lang="en-US" dirty="0"/>
              <a:t>Correlation = a statistical relationship where two items are seen to vary at the same time. </a:t>
            </a:r>
            <a:endParaRPr lang="en-GB" dirty="0"/>
          </a:p>
          <a:p>
            <a:r>
              <a:rPr lang="en-US" dirty="0"/>
              <a:t> </a:t>
            </a:r>
            <a:endParaRPr lang="en-GB" dirty="0"/>
          </a:p>
          <a:p>
            <a:r>
              <a:rPr lang="en-US" dirty="0"/>
              <a:t> </a:t>
            </a:r>
            <a:endParaRPr lang="en-GB" dirty="0"/>
          </a:p>
          <a:p>
            <a:r>
              <a:rPr lang="en-US" dirty="0"/>
              <a:t>If the values of both items increase or decrease at the same time, then the correlation is positive. </a:t>
            </a:r>
            <a:endParaRPr lang="en-GB" dirty="0"/>
          </a:p>
          <a:p>
            <a:r>
              <a:rPr lang="en-US" dirty="0"/>
              <a:t>If the value of one item increases at the same time that the other value decreases, then the correlation is negative.</a:t>
            </a:r>
            <a:endParaRPr lang="en-GB" dirty="0"/>
          </a:p>
          <a:p>
            <a:r>
              <a:rPr lang="en-US" dirty="0"/>
              <a:t>If the values do not seem to vary at the same time, then there is said to be no correlation.</a:t>
            </a:r>
            <a:endParaRPr lang="en-GB" dirty="0"/>
          </a:p>
          <a:p>
            <a:r>
              <a:rPr lang="en-US" dirty="0"/>
              <a:t>A strong correlation is usually seen as a rating greater than 0.5 or -0.5. A weak correlation is seen as 0.5 to -0.5.</a:t>
            </a:r>
            <a:endParaRPr lang="en-GB" dirty="0"/>
          </a:p>
          <a:p>
            <a:r>
              <a:rPr lang="en-US" dirty="0"/>
              <a:t>However, just because there appears to be a correlation (i.e. the two items vary together) does not mean that one item </a:t>
            </a:r>
            <a:r>
              <a:rPr lang="en-US" i="1" dirty="0"/>
              <a:t>causes</a:t>
            </a:r>
            <a:r>
              <a:rPr lang="en-US" dirty="0"/>
              <a:t> the other. That is one of the mistakes that is being made by the employer above. The employer is assuming that a degree classification leads to success in the work.</a:t>
            </a:r>
            <a:endParaRPr lang="en-GB" dirty="0"/>
          </a:p>
          <a:p>
            <a:r>
              <a:rPr lang="en-US" b="1" dirty="0"/>
              <a:t>Definition and discussion</a:t>
            </a:r>
            <a:r>
              <a:rPr lang="en-US" dirty="0"/>
              <a:t>:</a:t>
            </a:r>
            <a:endParaRPr lang="en-GB" dirty="0"/>
          </a:p>
          <a:p>
            <a:r>
              <a:rPr lang="en-US" dirty="0"/>
              <a:t> </a:t>
            </a:r>
            <a:endParaRPr lang="en-GB" dirty="0"/>
          </a:p>
          <a:p>
            <a:r>
              <a:rPr lang="en-US" i="1" dirty="0"/>
              <a:t>Causality</a:t>
            </a:r>
            <a:r>
              <a:rPr lang="en-US" dirty="0"/>
              <a:t>: the cause of a change in one item is caused by the change in another. </a:t>
            </a:r>
            <a:endParaRPr lang="en-GB" dirty="0"/>
          </a:p>
          <a:p>
            <a:r>
              <a:rPr lang="en-US" dirty="0"/>
              <a:t> </a:t>
            </a:r>
            <a:endParaRPr lang="en-GB" dirty="0"/>
          </a:p>
          <a:p>
            <a:r>
              <a:rPr lang="en-US" dirty="0"/>
              <a:t>When two things vary together, one could be said to </a:t>
            </a:r>
            <a:r>
              <a:rPr lang="en-US" i="1" dirty="0"/>
              <a:t>cause</a:t>
            </a:r>
            <a:r>
              <a:rPr lang="en-US" dirty="0"/>
              <a:t> the other. This is an incorrect assumption. In fact they could just be varying together for a short period of time, or there could be a third factor that it causing them both to vary.</a:t>
            </a:r>
            <a:endParaRPr lang="en-GB" dirty="0"/>
          </a:p>
          <a:p>
            <a:r>
              <a:rPr lang="en-US" dirty="0"/>
              <a:t>However, even without the idea of causality, the employer is still making a second error. The second mistake relates to the number of employers being examined. If the employer had looked at 500 employees and found that all of the best employees (200) had a first-class degree, then maybe their conclusion might have been more logical and credible.</a:t>
            </a:r>
            <a:endParaRPr lang="en-GB" dirty="0"/>
          </a:p>
          <a:p>
            <a:r>
              <a:rPr lang="en-US" dirty="0"/>
              <a:t>In addition, the logic was flawed in another way: the employer’s conclusion was not correct because </a:t>
            </a:r>
            <a:r>
              <a:rPr lang="en-US" i="1" dirty="0"/>
              <a:t>he had not proved that the opposite was NOT true.</a:t>
            </a:r>
            <a:endParaRPr lang="en-GB" dirty="0"/>
          </a:p>
          <a:p>
            <a:r>
              <a:rPr lang="en-US" dirty="0"/>
              <a:t>Whilst the employer did check that the higher performers had a higher level of degree, they did not check whether any of the lower performers had a first-class degree. If any of the lower performers had possessed a first-class degree, then the argument that performance and degree classification were linked would be weakened.</a:t>
            </a:r>
            <a:endParaRPr lang="en-GB" dirty="0"/>
          </a:p>
          <a:p>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20</a:t>
            </a:fld>
            <a:endParaRPr lang="en-GB"/>
          </a:p>
        </p:txBody>
      </p:sp>
    </p:spTree>
    <p:extLst>
      <p:ext uri="{BB962C8B-B14F-4D97-AF65-F5344CB8AC3E}">
        <p14:creationId xmlns:p14="http://schemas.microsoft.com/office/powerpoint/2010/main" val="47353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21</a:t>
            </a:fld>
            <a:endParaRPr lang="en-GB"/>
          </a:p>
        </p:txBody>
      </p:sp>
    </p:spTree>
    <p:extLst>
      <p:ext uri="{BB962C8B-B14F-4D97-AF65-F5344CB8AC3E}">
        <p14:creationId xmlns:p14="http://schemas.microsoft.com/office/powerpoint/2010/main" val="3686335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22</a:t>
            </a:fld>
            <a:endParaRPr lang="en-GB"/>
          </a:p>
        </p:txBody>
      </p:sp>
    </p:spTree>
    <p:extLst>
      <p:ext uri="{BB962C8B-B14F-4D97-AF65-F5344CB8AC3E}">
        <p14:creationId xmlns:p14="http://schemas.microsoft.com/office/powerpoint/2010/main" val="18251568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California State University…</a:t>
            </a:r>
          </a:p>
          <a:p>
            <a:r>
              <a:rPr lang="en-US" b="1" dirty="0"/>
              <a:t>Currency:</a:t>
            </a:r>
            <a:r>
              <a:rPr lang="en-US" dirty="0"/>
              <a:t> The timeliness of the information.  When was the information published or posted?  Has the information been revised or updated?  Does your topic require current information, or will older sources work as well?  Are the links functional? </a:t>
            </a:r>
          </a:p>
          <a:p>
            <a:r>
              <a:rPr lang="en-US" b="1" dirty="0"/>
              <a:t>Relevance: </a:t>
            </a:r>
            <a:r>
              <a:rPr lang="en-US" dirty="0"/>
              <a:t>The importance of the information for your needs. Does the information relate to your topic or answer your question?  Who is the intended audience?  Is the information at an appropriate level (i.e. not too elementary or advanced for your needs)?  Have you looked at a variety of sources before determining this is one you will use? Would you be comfortable citing this source in your research paper?  </a:t>
            </a:r>
          </a:p>
          <a:p>
            <a:r>
              <a:rPr lang="en-US" b="1" dirty="0"/>
              <a:t>Authority: </a:t>
            </a:r>
            <a:r>
              <a:rPr lang="en-US" dirty="0"/>
              <a:t>The source of the information.  Who is the author/publisher/source/sponsor?  What are the author's credentials or organizational affiliations?  Is the author qualified to write on the topic?  Is there contact information, such as a publisher or email address?  Does the URL reveal anything about the author or source?    examples: .com .</a:t>
            </a:r>
            <a:r>
              <a:rPr lang="en-US" dirty="0" err="1"/>
              <a:t>edu</a:t>
            </a:r>
            <a:r>
              <a:rPr lang="en-US" dirty="0"/>
              <a:t> .</a:t>
            </a:r>
            <a:r>
              <a:rPr lang="en-US" dirty="0" err="1"/>
              <a:t>gov</a:t>
            </a:r>
            <a:r>
              <a:rPr lang="en-US" dirty="0"/>
              <a:t> .org </a:t>
            </a:r>
            <a:r>
              <a:rPr lang="en-US" dirty="0" err="1"/>
              <a:t>.net</a:t>
            </a:r>
            <a:r>
              <a:rPr lang="en-US" dirty="0"/>
              <a:t>  </a:t>
            </a:r>
          </a:p>
          <a:p>
            <a:r>
              <a:rPr lang="en-US" b="1" dirty="0"/>
              <a:t>Accuracy: </a:t>
            </a:r>
            <a:r>
              <a:rPr lang="en-US" dirty="0"/>
              <a:t>The reliability, truthfulness and correctness of the content. Where does the information come from?  Is the information supported by evidence?  Has the information been reviewed or refereed?  Can you verify any of the information in another source or from personal knowledge?  Does the language or tone seem unbiased and free of emotion? Are there spelling, grammar or typographical errors?  </a:t>
            </a:r>
          </a:p>
          <a:p>
            <a:r>
              <a:rPr lang="en-US" b="1" dirty="0"/>
              <a:t>Purpose: </a:t>
            </a:r>
            <a:r>
              <a:rPr lang="en-US" dirty="0"/>
              <a:t>The reason the information exists. What is the purpose of the information? Is it to inform, teach, sell, entertain or persuade?  Do the authors/sponsors make their intentions or purpose clear?  Is the information fact, opinion or propaganda?  Does the point of view appear objective and impartial? Are there political, ideological, cultural, religious, institutional or personal biases?</a:t>
            </a:r>
            <a:endParaRPr lang="en-GB" dirty="0"/>
          </a:p>
        </p:txBody>
      </p:sp>
      <p:sp>
        <p:nvSpPr>
          <p:cNvPr id="4" name="Slide Number Placeholder 3"/>
          <p:cNvSpPr>
            <a:spLocks noGrp="1"/>
          </p:cNvSpPr>
          <p:nvPr>
            <p:ph type="sldNum" sz="quarter" idx="10"/>
          </p:nvPr>
        </p:nvSpPr>
        <p:spPr/>
        <p:txBody>
          <a:bodyPr/>
          <a:lstStyle/>
          <a:p>
            <a:fld id="{5CE54AD8-3CBD-455A-820A-E2B7D7496FA2}" type="slidenum">
              <a:rPr lang="en-GB" smtClean="0"/>
              <a:t>23</a:t>
            </a:fld>
            <a:endParaRPr lang="en-GB"/>
          </a:p>
        </p:txBody>
      </p:sp>
    </p:spTree>
    <p:extLst>
      <p:ext uri="{BB962C8B-B14F-4D97-AF65-F5344CB8AC3E}">
        <p14:creationId xmlns:p14="http://schemas.microsoft.com/office/powerpoint/2010/main" val="6799089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E54AD8-3CBD-455A-820A-E2B7D7496FA2}" type="slidenum">
              <a:rPr lang="en-GB" smtClean="0"/>
              <a:t>24</a:t>
            </a:fld>
            <a:endParaRPr lang="en-GB"/>
          </a:p>
        </p:txBody>
      </p:sp>
    </p:spTree>
    <p:extLst>
      <p:ext uri="{BB962C8B-B14F-4D97-AF65-F5344CB8AC3E}">
        <p14:creationId xmlns:p14="http://schemas.microsoft.com/office/powerpoint/2010/main" val="1427631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topic is covered in depth at Level 4, so this should just be a discussion aimed at ‘refreshing’ students’ understanding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25</a:t>
            </a:fld>
            <a:endParaRPr lang="en-GB" altLang="en-US"/>
          </a:p>
        </p:txBody>
      </p:sp>
    </p:spTree>
    <p:extLst>
      <p:ext uri="{BB962C8B-B14F-4D97-AF65-F5344CB8AC3E}">
        <p14:creationId xmlns:p14="http://schemas.microsoft.com/office/powerpoint/2010/main" val="1639830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topic is covered in depth at Level 4, so this should just be a discussion aimed at ‘refreshing’ students’ understanding</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26</a:t>
            </a:fld>
            <a:endParaRPr lang="en-GB" altLang="en-US"/>
          </a:p>
        </p:txBody>
      </p:sp>
    </p:spTree>
    <p:extLst>
      <p:ext uri="{BB962C8B-B14F-4D97-AF65-F5344CB8AC3E}">
        <p14:creationId xmlns:p14="http://schemas.microsoft.com/office/powerpoint/2010/main" val="41677856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topic is covered in depth at Level 4, so this should just be a discussion aimed at ‘refreshing’ students’ understanding</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27</a:t>
            </a:fld>
            <a:endParaRPr lang="en-GB" altLang="en-US"/>
          </a:p>
        </p:txBody>
      </p:sp>
    </p:spTree>
    <p:extLst>
      <p:ext uri="{BB962C8B-B14F-4D97-AF65-F5344CB8AC3E}">
        <p14:creationId xmlns:p14="http://schemas.microsoft.com/office/powerpoint/2010/main" val="27519363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23/02/2021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23/02/2021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23/02/2021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23/02/2021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23/02/2021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23/02/2021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23/02/2021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23/02/2021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23/02/2021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23/02/2021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journalistsresource.org/skills/research/database-checklist-key-academic-research-resources-free-restricted" TargetMode="External"/><Relationship Id="rId5" Type="http://schemas.openxmlformats.org/officeDocument/2006/relationships/image" Target="../media/image4.png"/><Relationship Id="rId4" Type="http://schemas.openxmlformats.org/officeDocument/2006/relationships/hyperlink" Target="http://scdaskal.univ-lyon2.fr/formdoc/Moteurs-scientifiques/co/module_Module_et_publi_1.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hyperlink" Target="http://grikdog.blogspot.com/2010_06_01_archive.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brewminate.com/logic-arguments-language-meaning-and-fallacie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musingsoverapint.com/2013_03_01_archive.html" TargetMode="External"/><Relationship Id="rId2" Type="http://schemas.openxmlformats.org/officeDocument/2006/relationships/image" Target="../media/image12.jpg"/><Relationship Id="rId1" Type="http://schemas.openxmlformats.org/officeDocument/2006/relationships/slideLayout" Target="../slideLayouts/slideLayout2.xml"/><Relationship Id="rId5" Type="http://schemas.openxmlformats.org/officeDocument/2006/relationships/hyperlink" Target="http://dangerousharvests.blogspot.com/2011/06/woo-in-western-yoga-and-buddhism.html" TargetMode="Externa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musingsoverapint.com/2013_03_01_archive.html" TargetMode="External"/><Relationship Id="rId2" Type="http://schemas.openxmlformats.org/officeDocument/2006/relationships/image" Target="../media/image12.jpg"/><Relationship Id="rId1" Type="http://schemas.openxmlformats.org/officeDocument/2006/relationships/slideLayout" Target="../slideLayouts/slideLayout2.xml"/><Relationship Id="rId5" Type="http://schemas.openxmlformats.org/officeDocument/2006/relationships/hyperlink" Target="http://dangerousharvests.blogspot.com/2011/06/woo-in-western-yoga-and-buddhism.html" TargetMode="External"/><Relationship Id="rId4" Type="http://schemas.openxmlformats.org/officeDocument/2006/relationships/image" Target="../media/image1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10englishcm.wikispaces.com/Critical+Reading"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commons.wikimedia.org/wiki/File:Brass_scales_with_flat_trays_balanced.pn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hyperlink" Target="http://www.coetail.com/twilliamson/2014/10/03/geek-out-or-freak-out/"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afiftabsh.com/2012/06/07/systems-thinking-understanding-the-complexity-of-our-worl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technofaq.org/posts/2019/07/qualitative-research-or-quantitative-research/"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3.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BMSK5001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Online Session 4</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784976" cy="4896544"/>
          </a:xfrm>
        </p:spPr>
        <p:txBody>
          <a:bodyPr>
            <a:normAutofit/>
          </a:bodyPr>
          <a:lstStyle/>
          <a:p>
            <a:pPr marL="0" indent="0">
              <a:buNone/>
            </a:pPr>
            <a:r>
              <a:rPr lang="en-GB" dirty="0">
                <a:solidFill>
                  <a:srgbClr val="002060"/>
                </a:solidFill>
              </a:rPr>
              <a:t>Have a look at the university’s ‘online library’, and see what you can find on ‘</a:t>
            </a:r>
            <a:r>
              <a:rPr lang="en-GB" i="1" dirty="0">
                <a:solidFill>
                  <a:srgbClr val="002060"/>
                </a:solidFill>
              </a:rPr>
              <a:t>critical thinking</a:t>
            </a:r>
            <a:r>
              <a:rPr lang="en-GB" dirty="0">
                <a:solidFill>
                  <a:srgbClr val="002060"/>
                </a:solidFill>
              </a:rPr>
              <a:t>’.  Record 4 or 5 sources by writing down the author, type of publication, title, and a basic overview for the next session</a:t>
            </a:r>
          </a:p>
          <a:p>
            <a:pPr marL="0" indent="0">
              <a:buNone/>
            </a:pPr>
            <a:r>
              <a:rPr lang="en-GB" dirty="0">
                <a:solidFill>
                  <a:srgbClr val="002060"/>
                </a:solidFill>
              </a:rPr>
              <a:t>Look at:</a:t>
            </a:r>
          </a:p>
          <a:p>
            <a:pPr lvl="1"/>
            <a:r>
              <a:rPr lang="en-GB" dirty="0">
                <a:solidFill>
                  <a:srgbClr val="002060"/>
                </a:solidFill>
              </a:rPr>
              <a:t>Online textbooks</a:t>
            </a:r>
          </a:p>
          <a:p>
            <a:pPr lvl="1"/>
            <a:r>
              <a:rPr lang="en-GB" dirty="0">
                <a:solidFill>
                  <a:srgbClr val="002060"/>
                </a:solidFill>
              </a:rPr>
              <a:t>Journal articles</a:t>
            </a:r>
          </a:p>
        </p:txBody>
      </p:sp>
      <p:pic>
        <p:nvPicPr>
          <p:cNvPr id="5" name="Picture 4" descr="A close - up of a computer&#10;&#10;Description automatically generated with low confidence">
            <a:extLst>
              <a:ext uri="{FF2B5EF4-FFF2-40B4-BE49-F238E27FC236}">
                <a16:creationId xmlns:a16="http://schemas.microsoft.com/office/drawing/2014/main" id="{76451437-1E31-4952-A84C-DC457EDA89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077410"/>
            <a:ext cx="2483768" cy="1655845"/>
          </a:xfrm>
          <a:prstGeom prst="rect">
            <a:avLst/>
          </a:prstGeom>
        </p:spPr>
      </p:pic>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12160" y="2830575"/>
            <a:ext cx="3131840" cy="2902681"/>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lnSpcReduction="10000"/>
          </a:bodyPr>
          <a:lstStyle/>
          <a:p>
            <a:r>
              <a:rPr lang="en-GB" dirty="0">
                <a:solidFill>
                  <a:srgbClr val="0000CC"/>
                </a:solidFill>
              </a:rPr>
              <a:t>Research &amp; Report – Feedback/Discussion</a:t>
            </a:r>
          </a:p>
          <a:p>
            <a:r>
              <a:rPr lang="en-GB" dirty="0">
                <a:solidFill>
                  <a:srgbClr val="0000CC"/>
                </a:solidFill>
              </a:rPr>
              <a:t>Reading with logic and certainty</a:t>
            </a:r>
          </a:p>
          <a:p>
            <a:r>
              <a:rPr lang="en-GB" dirty="0">
                <a:solidFill>
                  <a:srgbClr val="0000CC"/>
                </a:solidFill>
              </a:rPr>
              <a:t>Some professional terminology</a:t>
            </a:r>
          </a:p>
          <a:p>
            <a:r>
              <a:rPr lang="en-GB" dirty="0">
                <a:solidFill>
                  <a:srgbClr val="0000CC"/>
                </a:solidFill>
              </a:rPr>
              <a:t>Critical reading – summary and exercise</a:t>
            </a:r>
          </a:p>
          <a:p>
            <a:r>
              <a:rPr lang="en-GB" dirty="0">
                <a:solidFill>
                  <a:srgbClr val="0000CC"/>
                </a:solidFill>
              </a:rPr>
              <a:t>Evidence</a:t>
            </a:r>
          </a:p>
          <a:p>
            <a:r>
              <a:rPr lang="en-GB" dirty="0">
                <a:solidFill>
                  <a:srgbClr val="0000CC"/>
                </a:solidFill>
              </a:rPr>
              <a:t>Data</a:t>
            </a:r>
          </a:p>
          <a:p>
            <a:r>
              <a:rPr lang="en-GB" dirty="0">
                <a:solidFill>
                  <a:srgbClr val="0000CC"/>
                </a:solidFill>
              </a:rPr>
              <a:t>Research &amp; report</a:t>
            </a:r>
          </a:p>
          <a:p>
            <a:r>
              <a:rPr lang="en-GB"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959597" cy="620688"/>
          </a:xfrm>
        </p:spPr>
        <p:txBody>
          <a:bodyPr>
            <a:noAutofit/>
          </a:bodyPr>
          <a:lstStyle/>
          <a:p>
            <a:pPr algn="ctr">
              <a:defRPr/>
            </a:pPr>
            <a:r>
              <a:rPr lang="en-GB" sz="3200" b="1" dirty="0">
                <a:latin typeface="Arial" panose="020B0604020202020204" pitchFamily="34" charset="0"/>
                <a:cs typeface="Arial" panose="020B0604020202020204" pitchFamily="34" charset="0"/>
              </a:rPr>
              <a:t>A Quick Recap</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059832" y="619218"/>
            <a:ext cx="5904656" cy="3744416"/>
          </a:xfrm>
        </p:spPr>
        <p:txBody>
          <a:bodyPr>
            <a:noAutofit/>
          </a:bodyPr>
          <a:lstStyle/>
          <a:p>
            <a:r>
              <a:rPr lang="en-GB" altLang="en-US" sz="2800" dirty="0">
                <a:solidFill>
                  <a:srgbClr val="0000CC"/>
                </a:solidFill>
                <a:latin typeface="Arial" panose="020B0604020202020204" pitchFamily="34" charset="0"/>
                <a:cs typeface="Arial" panose="020B0604020202020204" pitchFamily="34" charset="0"/>
              </a:rPr>
              <a:t>We started looking at critical thinking – applying it to our reading and research, but also then applying the same disciplines to our thinking and writing</a:t>
            </a:r>
          </a:p>
          <a:p>
            <a:r>
              <a:rPr lang="en-GB" altLang="en-US" dirty="0">
                <a:solidFill>
                  <a:srgbClr val="0000CC"/>
                </a:solidFill>
                <a:latin typeface="Arial" panose="020B0604020202020204" pitchFamily="34" charset="0"/>
                <a:cs typeface="Arial" panose="020B0604020202020204" pitchFamily="34" charset="0"/>
              </a:rPr>
              <a:t>We have looked at the need to develop arguments</a:t>
            </a:r>
          </a:p>
          <a:p>
            <a:r>
              <a:rPr lang="en-GB" altLang="en-US" sz="2800" dirty="0">
                <a:solidFill>
                  <a:srgbClr val="0000CC"/>
                </a:solidFill>
                <a:latin typeface="Arial" panose="020B0604020202020204" pitchFamily="34" charset="0"/>
                <a:cs typeface="Arial" panose="020B0604020202020204" pitchFamily="34" charset="0"/>
              </a:rPr>
              <a:t>We have looked at the requirement to work with facts and evidence</a:t>
            </a:r>
          </a:p>
          <a:p>
            <a:r>
              <a:rPr lang="en-GB" altLang="en-US" dirty="0">
                <a:solidFill>
                  <a:srgbClr val="0000CC"/>
                </a:solidFill>
                <a:latin typeface="Arial" panose="020B0604020202020204" pitchFamily="34" charset="0"/>
                <a:cs typeface="Arial" panose="020B0604020202020204" pitchFamily="34" charset="0"/>
              </a:rPr>
              <a:t>So, we shall now begin looking at reasoning with logic and certainty.</a:t>
            </a:r>
            <a:endParaRPr lang="en-GB" altLang="en-US" sz="2800" dirty="0">
              <a:solidFill>
                <a:srgbClr val="0000CC"/>
              </a:solidFill>
              <a:latin typeface="Arial" panose="020B0604020202020204" pitchFamily="34" charset="0"/>
              <a:cs typeface="Arial" panose="020B0604020202020204" pitchFamily="34" charset="0"/>
            </a:endParaRPr>
          </a:p>
        </p:txBody>
      </p:sp>
      <p:pic>
        <p:nvPicPr>
          <p:cNvPr id="5" name="Picture 4" descr="Shape&#10;&#10;Description automatically generated">
            <a:extLst>
              <a:ext uri="{FF2B5EF4-FFF2-40B4-BE49-F238E27FC236}">
                <a16:creationId xmlns:a16="http://schemas.microsoft.com/office/drawing/2014/main" id="{9075F26A-3B12-4AD7-AA0B-3C465D693B19}"/>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844824"/>
            <a:ext cx="2785108" cy="3850754"/>
          </a:xfrm>
          <a:prstGeom prst="rect">
            <a:avLst/>
          </a:prstGeom>
        </p:spPr>
      </p:pic>
    </p:spTree>
    <p:extLst>
      <p:ext uri="{BB962C8B-B14F-4D97-AF65-F5344CB8AC3E}">
        <p14:creationId xmlns:p14="http://schemas.microsoft.com/office/powerpoint/2010/main" val="17518760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28638"/>
            <a:ext cx="6858000" cy="593340"/>
          </a:xfrm>
        </p:spPr>
        <p:txBody>
          <a:bodyPr>
            <a:normAutofit/>
          </a:bodyPr>
          <a:lstStyle/>
          <a:p>
            <a:r>
              <a:rPr lang="en-GB" sz="2400" b="1" dirty="0">
                <a:latin typeface="Arial" panose="020B0604020202020204" pitchFamily="34" charset="0"/>
                <a:cs typeface="Arial" panose="020B0604020202020204" pitchFamily="34" charset="0"/>
              </a:rPr>
              <a:t>REASONING WITH LOGIC AND CERTAINTY</a:t>
            </a:r>
            <a:endParaRPr lang="en-GB" sz="2925"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51520" y="915631"/>
            <a:ext cx="5455080" cy="2304288"/>
          </a:xfrm>
        </p:spPr>
        <p:txBody>
          <a:bodyPr>
            <a:noAutofit/>
          </a:bodyPr>
          <a:lstStyle/>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How to draw out a </a:t>
            </a:r>
            <a:r>
              <a:rPr lang="en-US" i="1" dirty="0">
                <a:solidFill>
                  <a:srgbClr val="0000CC"/>
                </a:solidFill>
                <a:latin typeface="Arial" panose="020B0604020202020204" pitchFamily="34" charset="0"/>
                <a:cs typeface="Arial" panose="020B0604020202020204" pitchFamily="34" charset="0"/>
              </a:rPr>
              <a:t>logical conclusion </a:t>
            </a:r>
            <a:r>
              <a:rPr lang="en-US" dirty="0">
                <a:solidFill>
                  <a:srgbClr val="0000CC"/>
                </a:solidFill>
                <a:latin typeface="Arial" panose="020B0604020202020204" pitchFamily="34" charset="0"/>
                <a:cs typeface="Arial" panose="020B0604020202020204" pitchFamily="34" charset="0"/>
              </a:rPr>
              <a:t>from your premises</a:t>
            </a:r>
          </a:p>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What happens when a conclusion doesn’t follow from its </a:t>
            </a:r>
            <a:r>
              <a:rPr lang="en-US" i="1" dirty="0">
                <a:solidFill>
                  <a:srgbClr val="0000CC"/>
                </a:solidFill>
                <a:latin typeface="Arial" panose="020B0604020202020204" pitchFamily="34" charset="0"/>
                <a:cs typeface="Arial" panose="020B0604020202020204" pitchFamily="34" charset="0"/>
              </a:rPr>
              <a:t>premises</a:t>
            </a:r>
          </a:p>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How to </a:t>
            </a:r>
            <a:r>
              <a:rPr lang="en-US" i="1" dirty="0">
                <a:solidFill>
                  <a:srgbClr val="0000CC"/>
                </a:solidFill>
                <a:latin typeface="Arial" panose="020B0604020202020204" pitchFamily="34" charset="0"/>
                <a:cs typeface="Arial" panose="020B0604020202020204" pitchFamily="34" charset="0"/>
              </a:rPr>
              <a:t>identify </a:t>
            </a:r>
            <a:r>
              <a:rPr lang="en-US" dirty="0">
                <a:solidFill>
                  <a:srgbClr val="0000CC"/>
                </a:solidFill>
                <a:latin typeface="Arial" panose="020B0604020202020204" pitchFamily="34" charset="0"/>
                <a:cs typeface="Arial" panose="020B0604020202020204" pitchFamily="34" charset="0"/>
              </a:rPr>
              <a:t>when an argument’s conclusion </a:t>
            </a:r>
            <a:r>
              <a:rPr lang="en-US" i="1" dirty="0">
                <a:solidFill>
                  <a:srgbClr val="0000CC"/>
                </a:solidFill>
                <a:latin typeface="Arial" panose="020B0604020202020204" pitchFamily="34" charset="0"/>
                <a:cs typeface="Arial" panose="020B0604020202020204" pitchFamily="34" charset="0"/>
              </a:rPr>
              <a:t>must be true</a:t>
            </a:r>
          </a:p>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How logic is based on </a:t>
            </a:r>
            <a:r>
              <a:rPr lang="en-US" i="1" dirty="0">
                <a:solidFill>
                  <a:srgbClr val="0000CC"/>
                </a:solidFill>
                <a:latin typeface="Arial" panose="020B0604020202020204" pitchFamily="34" charset="0"/>
                <a:cs typeface="Arial" panose="020B0604020202020204" pitchFamily="34" charset="0"/>
              </a:rPr>
              <a:t>necessary </a:t>
            </a:r>
            <a:r>
              <a:rPr lang="en-US" dirty="0">
                <a:solidFill>
                  <a:srgbClr val="0000CC"/>
                </a:solidFill>
                <a:latin typeface="Arial" panose="020B0604020202020204" pitchFamily="34" charset="0"/>
                <a:cs typeface="Arial" panose="020B0604020202020204" pitchFamily="34" charset="0"/>
              </a:rPr>
              <a:t>and </a:t>
            </a:r>
            <a:r>
              <a:rPr lang="en-US" i="1" dirty="0">
                <a:solidFill>
                  <a:srgbClr val="0000CC"/>
                </a:solidFill>
                <a:latin typeface="Arial" panose="020B0604020202020204" pitchFamily="34" charset="0"/>
                <a:cs typeface="Arial" panose="020B0604020202020204" pitchFamily="34" charset="0"/>
              </a:rPr>
              <a:t>sufficient conditions</a:t>
            </a:r>
          </a:p>
          <a:p>
            <a:pPr marL="457200" indent="-457200" algn="l">
              <a:buFont typeface="+mj-lt"/>
              <a:buAutoNum type="arabicPeriod"/>
            </a:pPr>
            <a:r>
              <a:rPr lang="en-US" dirty="0">
                <a:solidFill>
                  <a:srgbClr val="0000CC"/>
                </a:solidFill>
                <a:latin typeface="Arial" panose="020B0604020202020204" pitchFamily="34" charset="0"/>
                <a:cs typeface="Arial" panose="020B0604020202020204" pitchFamily="34" charset="0"/>
              </a:rPr>
              <a:t>Common confusions in </a:t>
            </a:r>
            <a:r>
              <a:rPr lang="en-US" i="1" dirty="0">
                <a:solidFill>
                  <a:srgbClr val="0000CC"/>
                </a:solidFill>
                <a:latin typeface="Arial" panose="020B0604020202020204" pitchFamily="34" charset="0"/>
                <a:cs typeface="Arial" panose="020B0604020202020204" pitchFamily="34" charset="0"/>
              </a:rPr>
              <a:t>reasoning out </a:t>
            </a:r>
            <a:r>
              <a:rPr lang="en-US" dirty="0">
                <a:solidFill>
                  <a:srgbClr val="0000CC"/>
                </a:solidFill>
                <a:latin typeface="Arial" panose="020B0604020202020204" pitchFamily="34" charset="0"/>
                <a:cs typeface="Arial" panose="020B0604020202020204" pitchFamily="34" charset="0"/>
              </a:rPr>
              <a:t>a </a:t>
            </a:r>
            <a:r>
              <a:rPr lang="en-US" i="1" dirty="0">
                <a:solidFill>
                  <a:srgbClr val="0000CC"/>
                </a:solidFill>
                <a:latin typeface="Arial" panose="020B0604020202020204" pitchFamily="34" charset="0"/>
                <a:cs typeface="Arial" panose="020B0604020202020204" pitchFamily="34" charset="0"/>
              </a:rPr>
              <a:t>conclusion</a:t>
            </a:r>
            <a:endParaRPr lang="en-GB" dirty="0">
              <a:solidFill>
                <a:srgbClr val="0000CC"/>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93EAB86-3092-4F44-AC39-7C16DD75DFAA}"/>
              </a:ext>
            </a:extLst>
          </p:cNvPr>
          <p:cNvPicPr>
            <a:picLocks noChangeAspect="1"/>
          </p:cNvPicPr>
          <p:nvPr/>
        </p:nvPicPr>
        <p:blipFill>
          <a:blip r:embed="rId2"/>
          <a:stretch>
            <a:fillRect/>
          </a:stretch>
        </p:blipFill>
        <p:spPr>
          <a:xfrm>
            <a:off x="5891682" y="3209599"/>
            <a:ext cx="3252318" cy="2511030"/>
          </a:xfrm>
          <a:prstGeom prst="rect">
            <a:avLst/>
          </a:prstGeom>
        </p:spPr>
      </p:pic>
      <p:sp>
        <p:nvSpPr>
          <p:cNvPr id="8" name="TextBox 7">
            <a:extLst>
              <a:ext uri="{FF2B5EF4-FFF2-40B4-BE49-F238E27FC236}">
                <a16:creationId xmlns:a16="http://schemas.microsoft.com/office/drawing/2014/main" id="{126B5F82-989D-4273-88A4-5137DCE78C59}"/>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284750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79912" y="704776"/>
            <a:ext cx="5364088" cy="2633359"/>
          </a:xfrm>
        </p:spPr>
        <p:txBody>
          <a:bodyPr>
            <a:noAutofit/>
          </a:bodyPr>
          <a:lstStyle/>
          <a:p>
            <a:pPr marL="0" indent="0">
              <a:buNone/>
            </a:pPr>
            <a:r>
              <a:rPr lang="en-GB" sz="2400" b="1" dirty="0">
                <a:solidFill>
                  <a:srgbClr val="0000CC"/>
                </a:solidFill>
                <a:latin typeface="Arial" panose="020B0604020202020204" pitchFamily="34" charset="0"/>
                <a:cs typeface="Arial" panose="020B0604020202020204" pitchFamily="34" charset="0"/>
              </a:rPr>
              <a:t>Deductive reasoning: </a:t>
            </a:r>
            <a:r>
              <a:rPr lang="en-GB" sz="2400" dirty="0">
                <a:solidFill>
                  <a:srgbClr val="0000CC"/>
                </a:solidFill>
                <a:latin typeface="Arial" panose="020B0604020202020204" pitchFamily="34" charset="0"/>
                <a:cs typeface="Arial" panose="020B0604020202020204" pitchFamily="34" charset="0"/>
              </a:rPr>
              <a:t>spelling out whatever conclusion follows logically from your premises, without references to any external information</a:t>
            </a:r>
          </a:p>
          <a:p>
            <a:pPr marL="0" indent="0">
              <a:buNone/>
            </a:pPr>
            <a:r>
              <a:rPr lang="en-GB" sz="2400" b="1" dirty="0">
                <a:solidFill>
                  <a:srgbClr val="0000CC"/>
                </a:solidFill>
                <a:latin typeface="Arial" panose="020B0604020202020204" pitchFamily="34" charset="0"/>
                <a:cs typeface="Arial" panose="020B0604020202020204" pitchFamily="34" charset="0"/>
              </a:rPr>
              <a:t>Deductive proof: </a:t>
            </a:r>
            <a:r>
              <a:rPr lang="en-GB" sz="2400" dirty="0">
                <a:solidFill>
                  <a:srgbClr val="0000CC"/>
                </a:solidFill>
                <a:latin typeface="Arial" panose="020B0604020202020204" pitchFamily="34" charset="0"/>
                <a:cs typeface="Arial" panose="020B0604020202020204" pitchFamily="34" charset="0"/>
              </a:rPr>
              <a:t>demonstrating that a particular conclusion logically follows from certain premises, and that this conclusion must be true if these premises are true</a:t>
            </a:r>
          </a:p>
          <a:p>
            <a:pPr marL="0" indent="0">
              <a:buNone/>
            </a:pPr>
            <a:r>
              <a:rPr lang="en-GB" sz="2400" b="1" dirty="0">
                <a:solidFill>
                  <a:srgbClr val="0000CC"/>
                </a:solidFill>
                <a:latin typeface="Arial" panose="020B0604020202020204" pitchFamily="34" charset="0"/>
                <a:cs typeface="Arial" panose="020B0604020202020204" pitchFamily="34" charset="0"/>
              </a:rPr>
              <a:t>Truth-preserving</a:t>
            </a:r>
            <a:r>
              <a:rPr lang="en-GB" sz="2400" dirty="0">
                <a:solidFill>
                  <a:srgbClr val="0000CC"/>
                </a:solidFill>
                <a:latin typeface="Arial" panose="020B0604020202020204" pitchFamily="34" charset="0"/>
                <a:cs typeface="Arial" panose="020B0604020202020204" pitchFamily="34" charset="0"/>
              </a:rPr>
              <a:t>: when used correctly, deductive reasoning is guaranteed to preserve the truth of its premises in its conclusion (as long as they are ‘true’ in the first place…)</a:t>
            </a:r>
            <a:endParaRPr lang="en-GB" sz="2400" b="1" dirty="0">
              <a:solidFill>
                <a:srgbClr val="0000CC"/>
              </a:solidFill>
              <a:latin typeface="Arial" panose="020B0604020202020204" pitchFamily="34" charset="0"/>
              <a:cs typeface="Arial" panose="020B0604020202020204" pitchFamily="34" charset="0"/>
            </a:endParaRPr>
          </a:p>
        </p:txBody>
      </p:sp>
      <p:pic>
        <p:nvPicPr>
          <p:cNvPr id="5" name="Picture 4"/>
          <p:cNvPicPr/>
          <p:nvPr/>
        </p:nvPicPr>
        <p:blipFill rotWithShape="1">
          <a:blip r:embed="rId2"/>
          <a:srcRect l="61548" t="30296" r="34014" b="67176"/>
          <a:stretch/>
        </p:blipFill>
        <p:spPr bwMode="auto">
          <a:xfrm rot="20531793">
            <a:off x="145633" y="5632692"/>
            <a:ext cx="632243" cy="272175"/>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297F367E-FBAE-4EAC-8F8C-E958C1127B4D}"/>
              </a:ext>
            </a:extLst>
          </p:cNvPr>
          <p:cNvSpPr txBox="1"/>
          <p:nvPr/>
        </p:nvSpPr>
        <p:spPr>
          <a:xfrm>
            <a:off x="628650" y="116632"/>
            <a:ext cx="7886700" cy="523220"/>
          </a:xfrm>
          <a:prstGeom prst="rect">
            <a:avLst/>
          </a:prstGeom>
          <a:noFill/>
        </p:spPr>
        <p:txBody>
          <a:bodyPr wrap="square">
            <a:spAutoFit/>
          </a:bodyPr>
          <a:lstStyle/>
          <a:p>
            <a:pPr algn="ctr"/>
            <a:r>
              <a:rPr lang="en-GB" sz="2800" b="1" dirty="0">
                <a:latin typeface="Arial" panose="020B0604020202020204" pitchFamily="34" charset="0"/>
                <a:cs typeface="Arial" panose="020B0604020202020204" pitchFamily="34" charset="0"/>
              </a:rPr>
              <a:t>REASONING WITH LOGIC AND CERTAINTY</a:t>
            </a:r>
            <a:endParaRPr lang="en-GB" sz="2800" dirty="0"/>
          </a:p>
        </p:txBody>
      </p:sp>
      <p:pic>
        <p:nvPicPr>
          <p:cNvPr id="8" name="Picture 7" descr="A picture containing diagram&#10;&#10;Description automatically generated">
            <a:extLst>
              <a:ext uri="{FF2B5EF4-FFF2-40B4-BE49-F238E27FC236}">
                <a16:creationId xmlns:a16="http://schemas.microsoft.com/office/drawing/2014/main" id="{644BEF89-5290-4C93-819F-9C285A5E5E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2996953"/>
            <a:ext cx="3690448" cy="2736304"/>
          </a:xfrm>
          <a:prstGeom prst="rect">
            <a:avLst/>
          </a:prstGeom>
        </p:spPr>
      </p:pic>
      <p:sp>
        <p:nvSpPr>
          <p:cNvPr id="10" name="TextBox 9">
            <a:extLst>
              <a:ext uri="{FF2B5EF4-FFF2-40B4-BE49-F238E27FC236}">
                <a16:creationId xmlns:a16="http://schemas.microsoft.com/office/drawing/2014/main" id="{468EFE74-B4E5-4C87-A4F6-79494BAFFB8B}"/>
              </a:ext>
            </a:extLst>
          </p:cNvPr>
          <p:cNvSpPr txBox="1"/>
          <p:nvPr/>
        </p:nvSpPr>
        <p:spPr>
          <a:xfrm>
            <a:off x="804347" y="610316"/>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403136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2123728" y="1215437"/>
            <a:ext cx="6746399" cy="3360463"/>
          </a:xfrm>
        </p:spPr>
        <p:txBody>
          <a:bodyPr>
            <a:noAutofit/>
          </a:bodyPr>
          <a:lstStyle/>
          <a:p>
            <a:pPr marL="0" indent="0">
              <a:buNone/>
            </a:pPr>
            <a:r>
              <a:rPr lang="en-US" sz="2400" dirty="0">
                <a:solidFill>
                  <a:srgbClr val="0000CC"/>
                </a:solidFill>
                <a:latin typeface="Arial" panose="020B0604020202020204" pitchFamily="34" charset="0"/>
                <a:cs typeface="Arial" panose="020B0604020202020204" pitchFamily="34" charset="0"/>
              </a:rPr>
              <a:t>In each case, use your powers of deduction to spell out the logical conclusion that the information leads to:</a:t>
            </a:r>
          </a:p>
          <a:p>
            <a:endParaRPr lang="en-US" sz="2400" dirty="0">
              <a:solidFill>
                <a:srgbClr val="0000CC"/>
              </a:solidFill>
              <a:latin typeface="Arial" panose="020B0604020202020204" pitchFamily="34" charset="0"/>
              <a:cs typeface="Arial" panose="020B0604020202020204" pitchFamily="34" charset="0"/>
            </a:endParaRPr>
          </a:p>
          <a:p>
            <a:pPr marL="457200" indent="-457200">
              <a:buFont typeface="+mj-lt"/>
              <a:buAutoNum type="arabicPeriod"/>
            </a:pPr>
            <a:r>
              <a:rPr lang="en-US" sz="2400" i="1" dirty="0">
                <a:solidFill>
                  <a:srgbClr val="0000CC"/>
                </a:solidFill>
                <a:latin typeface="Arial" panose="020B0604020202020204" pitchFamily="34" charset="0"/>
                <a:cs typeface="Arial" panose="020B0604020202020204" pitchFamily="34" charset="0"/>
              </a:rPr>
              <a:t>I can’t stand any kind of physical activity. Sailing is a physical activity, so</a:t>
            </a:r>
            <a:r>
              <a:rPr lang="en-GB" sz="2400" i="1" dirty="0">
                <a:solidFill>
                  <a:srgbClr val="0000CC"/>
                </a:solidFill>
                <a:latin typeface="Arial" panose="020B0604020202020204" pitchFamily="34" charset="0"/>
                <a:cs typeface="Arial" panose="020B0604020202020204" pitchFamily="34" charset="0"/>
              </a:rPr>
              <a:t>…</a:t>
            </a:r>
          </a:p>
          <a:p>
            <a:pPr marL="457200" indent="-457200">
              <a:buFont typeface="+mj-lt"/>
              <a:buAutoNum type="arabicPeriod"/>
            </a:pPr>
            <a:r>
              <a:rPr lang="en-US" sz="2400" i="1" dirty="0">
                <a:solidFill>
                  <a:srgbClr val="0000CC"/>
                </a:solidFill>
                <a:latin typeface="Arial" panose="020B0604020202020204" pitchFamily="34" charset="0"/>
                <a:cs typeface="Arial" panose="020B0604020202020204" pitchFamily="34" charset="0"/>
              </a:rPr>
              <a:t>There is no such thing as a magnetic plastic. My plate is plastic, so</a:t>
            </a:r>
            <a:r>
              <a:rPr lang="en-GB" sz="2400" i="1" dirty="0">
                <a:solidFill>
                  <a:srgbClr val="0000CC"/>
                </a:solidFill>
                <a:latin typeface="Arial" panose="020B0604020202020204" pitchFamily="34" charset="0"/>
                <a:cs typeface="Arial" panose="020B0604020202020204" pitchFamily="34" charset="0"/>
              </a:rPr>
              <a:t>…</a:t>
            </a:r>
          </a:p>
          <a:p>
            <a:pPr marL="457200" indent="-457200">
              <a:buFont typeface="+mj-lt"/>
              <a:buAutoNum type="arabicPeriod"/>
            </a:pPr>
            <a:r>
              <a:rPr lang="en-US" sz="2400" i="1" dirty="0">
                <a:solidFill>
                  <a:srgbClr val="0000CC"/>
                </a:solidFill>
                <a:latin typeface="Arial" panose="020B0604020202020204" pitchFamily="34" charset="0"/>
                <a:cs typeface="Arial" panose="020B0604020202020204" pitchFamily="34" charset="0"/>
              </a:rPr>
              <a:t>Anyone ignoring me while speaking on their phone is irritating. You are ignoring me while speaking on your phone, so</a:t>
            </a:r>
            <a:r>
              <a:rPr lang="en-GB" sz="2400" i="1" dirty="0">
                <a:solidFill>
                  <a:srgbClr val="0000CC"/>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E7484FED-9C9A-4C34-9CA4-7EA2D886FD50}"/>
              </a:ext>
            </a:extLst>
          </p:cNvPr>
          <p:cNvSpPr txBox="1"/>
          <p:nvPr/>
        </p:nvSpPr>
        <p:spPr>
          <a:xfrm>
            <a:off x="2411760" y="190948"/>
            <a:ext cx="4739695" cy="769441"/>
          </a:xfrm>
          <a:prstGeom prst="rect">
            <a:avLst/>
          </a:prstGeom>
          <a:noFill/>
        </p:spPr>
        <p:txBody>
          <a:bodyPr wrap="none" rtlCol="0">
            <a:spAutoFit/>
          </a:bodyPr>
          <a:lstStyle/>
          <a:p>
            <a:r>
              <a:rPr lang="en-GB" sz="4400" dirty="0"/>
              <a:t>Let’s have a bash…..</a:t>
            </a:r>
          </a:p>
        </p:txBody>
      </p:sp>
      <p:pic>
        <p:nvPicPr>
          <p:cNvPr id="8" name="Picture 7">
            <a:extLst>
              <a:ext uri="{FF2B5EF4-FFF2-40B4-BE49-F238E27FC236}">
                <a16:creationId xmlns:a16="http://schemas.microsoft.com/office/drawing/2014/main" id="{C36895EB-ADAE-4846-A90D-014B924B615C}"/>
              </a:ext>
            </a:extLst>
          </p:cNvPr>
          <p:cNvPicPr>
            <a:picLocks noChangeAspect="1"/>
          </p:cNvPicPr>
          <p:nvPr/>
        </p:nvPicPr>
        <p:blipFill>
          <a:blip r:embed="rId2"/>
          <a:stretch>
            <a:fillRect/>
          </a:stretch>
        </p:blipFill>
        <p:spPr>
          <a:xfrm>
            <a:off x="1392" y="14845"/>
            <a:ext cx="2046197" cy="2401184"/>
          </a:xfrm>
          <a:prstGeom prst="rect">
            <a:avLst/>
          </a:prstGeom>
        </p:spPr>
      </p:pic>
      <p:sp>
        <p:nvSpPr>
          <p:cNvPr id="9" name="TextBox 8">
            <a:extLst>
              <a:ext uri="{FF2B5EF4-FFF2-40B4-BE49-F238E27FC236}">
                <a16:creationId xmlns:a16="http://schemas.microsoft.com/office/drawing/2014/main" id="{C7E85B00-8B78-441C-9AE0-DF52ECBEAC2C}"/>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381316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680" y="129658"/>
            <a:ext cx="7886700" cy="831627"/>
          </a:xfrm>
        </p:spPr>
        <p:txBody>
          <a:bodyPr/>
          <a:lstStyle/>
          <a:p>
            <a:r>
              <a:rPr lang="en-GB" dirty="0"/>
              <a:t> </a:t>
            </a:r>
          </a:p>
        </p:txBody>
      </p:sp>
      <p:sp>
        <p:nvSpPr>
          <p:cNvPr id="3" name="Content Placeholder 2"/>
          <p:cNvSpPr>
            <a:spLocks noGrp="1"/>
          </p:cNvSpPr>
          <p:nvPr>
            <p:ph idx="1"/>
          </p:nvPr>
        </p:nvSpPr>
        <p:spPr>
          <a:xfrm>
            <a:off x="2961842" y="1027789"/>
            <a:ext cx="3384376" cy="3888432"/>
          </a:xfrm>
        </p:spPr>
        <p:txBody>
          <a:bodyPr>
            <a:noAutofit/>
          </a:bodyPr>
          <a:lstStyle/>
          <a:p>
            <a:pPr marL="0" indent="0">
              <a:buNone/>
            </a:pPr>
            <a:r>
              <a:rPr lang="en-US" sz="2000" dirty="0">
                <a:solidFill>
                  <a:schemeClr val="tx2"/>
                </a:solidFill>
                <a:latin typeface="Arial" panose="020B0604020202020204" pitchFamily="34" charset="0"/>
                <a:cs typeface="Arial" panose="020B0604020202020204" pitchFamily="34" charset="0"/>
              </a:rPr>
              <a:t>The logical conclusion of each of these is that: </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I can’t stand sailing (because it’s a physical activity)</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My plate is not magnetic (because there is no such thing as magnetic plastic); and </a:t>
            </a:r>
          </a:p>
          <a:p>
            <a:pPr marL="457200" indent="-457200">
              <a:buFont typeface="+mj-lt"/>
              <a:buAutoNum type="arabicPeriod"/>
            </a:pPr>
            <a:r>
              <a:rPr lang="en-US" sz="2000" dirty="0">
                <a:solidFill>
                  <a:srgbClr val="0000CC"/>
                </a:solidFill>
                <a:latin typeface="Arial" panose="020B0604020202020204" pitchFamily="34" charset="0"/>
                <a:cs typeface="Arial" panose="020B0604020202020204" pitchFamily="34" charset="0"/>
              </a:rPr>
              <a:t>You are irritating me (because you are ignoring me while speaking on your phone). </a:t>
            </a:r>
            <a:endParaRPr lang="en-GB" sz="2000" dirty="0">
              <a:solidFill>
                <a:srgbClr val="0000CC"/>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5BB70E3-0EF0-4A4E-B010-758F971B9827}"/>
              </a:ext>
            </a:extLst>
          </p:cNvPr>
          <p:cNvSpPr txBox="1"/>
          <p:nvPr/>
        </p:nvSpPr>
        <p:spPr>
          <a:xfrm>
            <a:off x="2550837" y="63154"/>
            <a:ext cx="4042325" cy="769441"/>
          </a:xfrm>
          <a:prstGeom prst="rect">
            <a:avLst/>
          </a:prstGeom>
          <a:noFill/>
        </p:spPr>
        <p:txBody>
          <a:bodyPr wrap="none" rtlCol="0">
            <a:spAutoFit/>
          </a:bodyPr>
          <a:lstStyle/>
          <a:p>
            <a:r>
              <a:rPr lang="en-GB" sz="4400" dirty="0"/>
              <a:t>How did you do?</a:t>
            </a:r>
          </a:p>
        </p:txBody>
      </p:sp>
      <p:pic>
        <p:nvPicPr>
          <p:cNvPr id="7" name="Picture 6" descr="A picture containing text, clipart&#10;&#10;Description automatically generated">
            <a:extLst>
              <a:ext uri="{FF2B5EF4-FFF2-40B4-BE49-F238E27FC236}">
                <a16:creationId xmlns:a16="http://schemas.microsoft.com/office/drawing/2014/main" id="{F3232C3A-5E25-4019-9E21-620E54B9A7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268760"/>
            <a:ext cx="2438400" cy="3048000"/>
          </a:xfrm>
          <a:prstGeom prst="rect">
            <a:avLst/>
          </a:prstGeom>
        </p:spPr>
      </p:pic>
      <p:pic>
        <p:nvPicPr>
          <p:cNvPr id="8" name="Picture 7" descr="Shape, circle&#10;&#10;Description automatically generated">
            <a:extLst>
              <a:ext uri="{FF2B5EF4-FFF2-40B4-BE49-F238E27FC236}">
                <a16:creationId xmlns:a16="http://schemas.microsoft.com/office/drawing/2014/main" id="{87710253-C432-461B-A972-99A79014F8A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37114" y="1268760"/>
            <a:ext cx="2206886" cy="3123435"/>
          </a:xfrm>
          <a:prstGeom prst="rect">
            <a:avLst/>
          </a:prstGeom>
        </p:spPr>
      </p:pic>
      <p:sp>
        <p:nvSpPr>
          <p:cNvPr id="9" name="TextBox 8">
            <a:extLst>
              <a:ext uri="{FF2B5EF4-FFF2-40B4-BE49-F238E27FC236}">
                <a16:creationId xmlns:a16="http://schemas.microsoft.com/office/drawing/2014/main" id="{8CAFEA0A-D327-46EA-BF5F-BA19DE9C2EAC}"/>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2326382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50482-76B1-4196-A1A8-9FBE7A4CFC0B}"/>
              </a:ext>
            </a:extLst>
          </p:cNvPr>
          <p:cNvSpPr>
            <a:spLocks noGrp="1"/>
          </p:cNvSpPr>
          <p:nvPr>
            <p:ph type="title"/>
          </p:nvPr>
        </p:nvSpPr>
        <p:spPr>
          <a:xfrm>
            <a:off x="628650" y="153063"/>
            <a:ext cx="7886700" cy="831627"/>
          </a:xfrm>
        </p:spPr>
        <p:txBody>
          <a:bodyPr/>
          <a:lstStyle/>
          <a:p>
            <a:r>
              <a:rPr lang="en-GB" dirty="0"/>
              <a:t>Slightly more complex…</a:t>
            </a:r>
          </a:p>
        </p:txBody>
      </p:sp>
      <p:sp>
        <p:nvSpPr>
          <p:cNvPr id="3" name="Content Placeholder 2">
            <a:extLst>
              <a:ext uri="{FF2B5EF4-FFF2-40B4-BE49-F238E27FC236}">
                <a16:creationId xmlns:a16="http://schemas.microsoft.com/office/drawing/2014/main" id="{2F73E6D2-CF06-416F-8831-6059022CFB01}"/>
              </a:ext>
            </a:extLst>
          </p:cNvPr>
          <p:cNvSpPr>
            <a:spLocks noGrp="1"/>
          </p:cNvSpPr>
          <p:nvPr>
            <p:ph idx="1"/>
          </p:nvPr>
        </p:nvSpPr>
        <p:spPr>
          <a:xfrm>
            <a:off x="628650" y="1484784"/>
            <a:ext cx="7886700" cy="2592288"/>
          </a:xfrm>
        </p:spPr>
        <p:txBody>
          <a:bodyPr/>
          <a:lstStyle/>
          <a:p>
            <a:pPr marL="0" indent="0">
              <a:buNone/>
            </a:pPr>
            <a:r>
              <a:rPr lang="en-US" dirty="0">
                <a:latin typeface="Arial" panose="020B0604020202020204" pitchFamily="34" charset="0"/>
                <a:cs typeface="Arial" panose="020B0604020202020204" pitchFamily="34" charset="0"/>
              </a:rPr>
              <a:t>Conclude the sentence below: -</a:t>
            </a:r>
            <a:endParaRPr lang="en-US" sz="2800" dirty="0">
              <a:latin typeface="Arial" panose="020B0604020202020204" pitchFamily="34" charset="0"/>
              <a:cs typeface="Arial" panose="020B0604020202020204" pitchFamily="34" charset="0"/>
            </a:endParaRPr>
          </a:p>
          <a:p>
            <a:pPr marL="0" indent="0">
              <a:buNone/>
            </a:pPr>
            <a:r>
              <a:rPr lang="en-US" sz="2800" i="1" dirty="0">
                <a:solidFill>
                  <a:srgbClr val="0000CC"/>
                </a:solidFill>
                <a:latin typeface="Arial" panose="020B0604020202020204" pitchFamily="34" charset="0"/>
                <a:cs typeface="Arial" panose="020B0604020202020204" pitchFamily="34" charset="0"/>
              </a:rPr>
              <a:t>A combination of poor diet and inactivity in elderly patients leads to memory loss. George (not his real name) is inactive and eats a poor diet. Barbara (not her real name) is inactive but eats well. Thus, we predict that</a:t>
            </a:r>
            <a:r>
              <a:rPr lang="en-GB" sz="2800" i="1" dirty="0">
                <a:solidFill>
                  <a:srgbClr val="0000CC"/>
                </a:solidFill>
                <a:latin typeface="Arial" panose="020B0604020202020204" pitchFamily="34" charset="0"/>
                <a:cs typeface="Arial" panose="020B0604020202020204" pitchFamily="34" charset="0"/>
              </a:rPr>
              <a:t>…?</a:t>
            </a:r>
          </a:p>
          <a:p>
            <a:endParaRPr lang="en-GB" dirty="0"/>
          </a:p>
        </p:txBody>
      </p:sp>
      <p:pic>
        <p:nvPicPr>
          <p:cNvPr id="6" name="Picture 5">
            <a:extLst>
              <a:ext uri="{FF2B5EF4-FFF2-40B4-BE49-F238E27FC236}">
                <a16:creationId xmlns:a16="http://schemas.microsoft.com/office/drawing/2014/main" id="{E854A1BF-1A6E-456F-A8B3-ED60B2CC59B0}"/>
              </a:ext>
            </a:extLst>
          </p:cNvPr>
          <p:cNvPicPr>
            <a:picLocks noChangeAspect="1"/>
          </p:cNvPicPr>
          <p:nvPr/>
        </p:nvPicPr>
        <p:blipFill>
          <a:blip r:embed="rId2"/>
          <a:stretch>
            <a:fillRect/>
          </a:stretch>
        </p:blipFill>
        <p:spPr>
          <a:xfrm>
            <a:off x="6948263" y="3700268"/>
            <a:ext cx="2169117" cy="1960980"/>
          </a:xfrm>
          <a:prstGeom prst="rect">
            <a:avLst/>
          </a:prstGeom>
        </p:spPr>
      </p:pic>
      <p:sp>
        <p:nvSpPr>
          <p:cNvPr id="7" name="TextBox 6">
            <a:extLst>
              <a:ext uri="{FF2B5EF4-FFF2-40B4-BE49-F238E27FC236}">
                <a16:creationId xmlns:a16="http://schemas.microsoft.com/office/drawing/2014/main" id="{8C6C22D5-9D22-42BB-BD1C-6E47AF812E26}"/>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269716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864096"/>
          </a:xfrm>
        </p:spPr>
        <p:txBody>
          <a:bodyPr/>
          <a:lstStyle/>
          <a:p>
            <a:r>
              <a:rPr lang="en-GB" dirty="0"/>
              <a:t> Getting the hang of it?</a:t>
            </a:r>
          </a:p>
        </p:txBody>
      </p:sp>
      <p:sp>
        <p:nvSpPr>
          <p:cNvPr id="3" name="Content Placeholder 2"/>
          <p:cNvSpPr>
            <a:spLocks noGrp="1"/>
          </p:cNvSpPr>
          <p:nvPr>
            <p:ph idx="1"/>
          </p:nvPr>
        </p:nvSpPr>
        <p:spPr>
          <a:xfrm>
            <a:off x="119162" y="620688"/>
            <a:ext cx="8784976" cy="4426528"/>
          </a:xfrm>
        </p:spPr>
        <p:txBody>
          <a:bodyPr>
            <a:noAutofit/>
          </a:bodyPr>
          <a:lstStyle/>
          <a:p>
            <a:pPr marL="0" indent="0">
              <a:buNone/>
            </a:pPr>
            <a:r>
              <a:rPr lang="en-US" sz="2000" dirty="0">
                <a:latin typeface="Arial" panose="020B0604020202020204" pitchFamily="34" charset="0"/>
                <a:cs typeface="Arial" panose="020B0604020202020204" pitchFamily="34" charset="0"/>
              </a:rPr>
              <a:t>Often, you can use a combination of common sense and close reading to work out whether the form of an argument is valid or invalid. Here are a few examples. Are the arguments below deductively valid or invalid?</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All students must register if they wish to attend the workshop. I wish to attend the workshop. Therefore, I must register.</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There is no such thing as a purple monkey. This creature is purple, so it can’t be a monkey.</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Purple monkeys are difficult to spot. This creature is difficult to spot, so it must be a purple monkey.</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We always need the permission of human volunteers if our experiments on them are to be ethical. We do not yet have permission from these subjects, so we cannot yet experiment on them in an ethical manner.</a:t>
            </a:r>
          </a:p>
          <a:p>
            <a:pPr marL="342900" indent="-342900">
              <a:buFont typeface="+mj-lt"/>
              <a:buAutoNum type="arabicPeriod"/>
            </a:pPr>
            <a:r>
              <a:rPr lang="en-US" sz="1900" i="1" dirty="0">
                <a:solidFill>
                  <a:srgbClr val="0000CC"/>
                </a:solidFill>
                <a:latin typeface="Arial" panose="020B0604020202020204" pitchFamily="34" charset="0"/>
                <a:cs typeface="Arial" panose="020B0604020202020204" pitchFamily="34" charset="0"/>
              </a:rPr>
              <a:t>We always need the permission of human volunteers if our experiments on them are to be ethical. We do not yet have permission from these subjects, so we can only experiment on them if they don’t know what we are doing</a:t>
            </a:r>
          </a:p>
        </p:txBody>
      </p:sp>
      <p:sp>
        <p:nvSpPr>
          <p:cNvPr id="6" name="TextBox 5">
            <a:extLst>
              <a:ext uri="{FF2B5EF4-FFF2-40B4-BE49-F238E27FC236}">
                <a16:creationId xmlns:a16="http://schemas.microsoft.com/office/drawing/2014/main" id="{3A6BF6EA-8ABF-4DB7-B3DC-21687260347E}"/>
              </a:ext>
            </a:extLst>
          </p:cNvPr>
          <p:cNvSpPr txBox="1"/>
          <p:nvPr/>
        </p:nvSpPr>
        <p:spPr>
          <a:xfrm>
            <a:off x="119162" y="5297506"/>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6979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3583926" y="2060848"/>
            <a:ext cx="2232248" cy="2120741"/>
          </a:xfrm>
        </p:spPr>
        <p:txBody>
          <a:bodyPr/>
          <a:lstStyle/>
          <a:p>
            <a:pPr marL="514350" indent="-514350">
              <a:buFont typeface="+mj-lt"/>
              <a:buAutoNum type="arabicPeriod"/>
            </a:pPr>
            <a:r>
              <a:rPr lang="en-GB" dirty="0">
                <a:solidFill>
                  <a:srgbClr val="0000CC"/>
                </a:solidFill>
              </a:rPr>
              <a:t>Valid</a:t>
            </a:r>
          </a:p>
          <a:p>
            <a:pPr marL="514350" indent="-514350">
              <a:buFont typeface="+mj-lt"/>
              <a:buAutoNum type="arabicPeriod"/>
            </a:pPr>
            <a:r>
              <a:rPr lang="en-GB" dirty="0">
                <a:solidFill>
                  <a:srgbClr val="0000CC"/>
                </a:solidFill>
              </a:rPr>
              <a:t>Valid</a:t>
            </a:r>
          </a:p>
          <a:p>
            <a:pPr marL="514350" indent="-514350">
              <a:buFont typeface="+mj-lt"/>
              <a:buAutoNum type="arabicPeriod"/>
            </a:pPr>
            <a:r>
              <a:rPr lang="en-GB" dirty="0">
                <a:solidFill>
                  <a:schemeClr val="tx2"/>
                </a:solidFill>
              </a:rPr>
              <a:t>Invalid</a:t>
            </a:r>
          </a:p>
          <a:p>
            <a:pPr marL="514350" indent="-514350">
              <a:buFont typeface="+mj-lt"/>
              <a:buAutoNum type="arabicPeriod"/>
            </a:pPr>
            <a:r>
              <a:rPr lang="en-GB" dirty="0">
                <a:solidFill>
                  <a:srgbClr val="0000CC"/>
                </a:solidFill>
              </a:rPr>
              <a:t>Valid</a:t>
            </a:r>
          </a:p>
          <a:p>
            <a:pPr marL="514350" indent="-514350">
              <a:buFont typeface="+mj-lt"/>
              <a:buAutoNum type="arabicPeriod"/>
            </a:pPr>
            <a:r>
              <a:rPr lang="en-GB" dirty="0">
                <a:solidFill>
                  <a:schemeClr val="tx2"/>
                </a:solidFill>
              </a:rPr>
              <a:t>Invalid </a:t>
            </a:r>
          </a:p>
        </p:txBody>
      </p:sp>
      <p:sp>
        <p:nvSpPr>
          <p:cNvPr id="6" name="TextBox 5">
            <a:extLst>
              <a:ext uri="{FF2B5EF4-FFF2-40B4-BE49-F238E27FC236}">
                <a16:creationId xmlns:a16="http://schemas.microsoft.com/office/drawing/2014/main" id="{AB0EE922-9A62-4A08-B534-77D7AB03859C}"/>
              </a:ext>
            </a:extLst>
          </p:cNvPr>
          <p:cNvSpPr txBox="1"/>
          <p:nvPr/>
        </p:nvSpPr>
        <p:spPr>
          <a:xfrm>
            <a:off x="2122675" y="188640"/>
            <a:ext cx="4898649" cy="769441"/>
          </a:xfrm>
          <a:prstGeom prst="rect">
            <a:avLst/>
          </a:prstGeom>
          <a:noFill/>
        </p:spPr>
        <p:txBody>
          <a:bodyPr wrap="none" rtlCol="0">
            <a:spAutoFit/>
          </a:bodyPr>
          <a:lstStyle/>
          <a:p>
            <a:r>
              <a:rPr lang="en-GB" sz="4400" dirty="0"/>
              <a:t>How did you get on?</a:t>
            </a:r>
          </a:p>
        </p:txBody>
      </p:sp>
      <p:pic>
        <p:nvPicPr>
          <p:cNvPr id="7" name="Picture 6" descr="A picture containing text, clipart&#10;&#10;Description automatically generated">
            <a:extLst>
              <a:ext uri="{FF2B5EF4-FFF2-40B4-BE49-F238E27FC236}">
                <a16:creationId xmlns:a16="http://schemas.microsoft.com/office/drawing/2014/main" id="{871CF65D-FA52-40D9-ADBD-0F6A257C47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587" y="1905000"/>
            <a:ext cx="2438400" cy="3048000"/>
          </a:xfrm>
          <a:prstGeom prst="rect">
            <a:avLst/>
          </a:prstGeom>
        </p:spPr>
      </p:pic>
      <p:pic>
        <p:nvPicPr>
          <p:cNvPr id="8" name="Picture 7" descr="Shape, circle&#10;&#10;Description automatically generated">
            <a:extLst>
              <a:ext uri="{FF2B5EF4-FFF2-40B4-BE49-F238E27FC236}">
                <a16:creationId xmlns:a16="http://schemas.microsoft.com/office/drawing/2014/main" id="{844248EB-51A0-40B0-8EA6-9B07181114C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37114" y="1905000"/>
            <a:ext cx="2206886" cy="3123435"/>
          </a:xfrm>
          <a:prstGeom prst="rect">
            <a:avLst/>
          </a:prstGeom>
        </p:spPr>
      </p:pic>
      <p:sp>
        <p:nvSpPr>
          <p:cNvPr id="9" name="TextBox 8">
            <a:extLst>
              <a:ext uri="{FF2B5EF4-FFF2-40B4-BE49-F238E27FC236}">
                <a16:creationId xmlns:a16="http://schemas.microsoft.com/office/drawing/2014/main" id="{05477DAE-18B5-4278-B592-85A117840FCF}"/>
              </a:ext>
            </a:extLst>
          </p:cNvPr>
          <p:cNvSpPr txBox="1"/>
          <p:nvPr/>
        </p:nvSpPr>
        <p:spPr>
          <a:xfrm>
            <a:off x="113447" y="5147284"/>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898246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323528" y="769441"/>
            <a:ext cx="7886700" cy="3883695"/>
          </a:xfrm>
        </p:spPr>
        <p:txBody>
          <a:bodyPr>
            <a:noAutofit/>
          </a:bodyPr>
          <a:lstStyle/>
          <a:p>
            <a:pPr marL="0" indent="0">
              <a:buNone/>
            </a:pPr>
            <a:r>
              <a:rPr lang="en-GB" sz="2000" b="1" dirty="0">
                <a:solidFill>
                  <a:srgbClr val="0000CC"/>
                </a:solidFill>
                <a:latin typeface="Arial" panose="020B0604020202020204" pitchFamily="34" charset="0"/>
                <a:cs typeface="Arial" panose="020B0604020202020204" pitchFamily="34" charset="0"/>
              </a:rPr>
              <a:t>Necessary condition: </a:t>
            </a:r>
            <a:r>
              <a:rPr lang="en-GB" sz="2000" dirty="0">
                <a:solidFill>
                  <a:srgbClr val="0000CC"/>
                </a:solidFill>
                <a:latin typeface="Arial" panose="020B0604020202020204" pitchFamily="34" charset="0"/>
                <a:cs typeface="Arial" panose="020B0604020202020204" pitchFamily="34" charset="0"/>
              </a:rPr>
              <a:t>must be met if something is to be true, but cannot by itself guarantee the truth of that thing</a:t>
            </a:r>
          </a:p>
          <a:p>
            <a:pPr marL="0" indent="0">
              <a:buNone/>
            </a:pPr>
            <a:r>
              <a:rPr lang="en-GB" sz="2000" b="1" dirty="0">
                <a:solidFill>
                  <a:srgbClr val="0000CC"/>
                </a:solidFill>
                <a:latin typeface="Arial" panose="020B0604020202020204" pitchFamily="34" charset="0"/>
                <a:cs typeface="Arial" panose="020B0604020202020204" pitchFamily="34" charset="0"/>
              </a:rPr>
              <a:t>Sufficient condition: </a:t>
            </a:r>
            <a:r>
              <a:rPr lang="en-GB" sz="2000" dirty="0">
                <a:solidFill>
                  <a:srgbClr val="0000CC"/>
                </a:solidFill>
                <a:latin typeface="Arial" panose="020B0604020202020204" pitchFamily="34" charset="0"/>
                <a:cs typeface="Arial" panose="020B0604020202020204" pitchFamily="34" charset="0"/>
              </a:rPr>
              <a:t>one that, if met, does guarantee the truth of something</a:t>
            </a:r>
          </a:p>
          <a:p>
            <a:pPr marL="0" indent="0">
              <a:buNone/>
            </a:pPr>
            <a:r>
              <a:rPr lang="en-GB" sz="2000" b="1" dirty="0">
                <a:solidFill>
                  <a:srgbClr val="0000CC"/>
                </a:solidFill>
                <a:latin typeface="Arial" panose="020B0604020202020204" pitchFamily="34" charset="0"/>
                <a:cs typeface="Arial" panose="020B0604020202020204" pitchFamily="34" charset="0"/>
              </a:rPr>
              <a:t>Logic: </a:t>
            </a:r>
            <a:r>
              <a:rPr lang="en-GB" sz="2000" dirty="0">
                <a:solidFill>
                  <a:srgbClr val="0000CC"/>
                </a:solidFill>
                <a:latin typeface="Arial" panose="020B0604020202020204" pitchFamily="34" charset="0"/>
                <a:cs typeface="Arial" panose="020B0604020202020204" pitchFamily="34" charset="0"/>
              </a:rPr>
              <a:t>the study of the principles distinguishing correct from incorrect reasoning</a:t>
            </a:r>
          </a:p>
          <a:p>
            <a:pPr marL="0" indent="0">
              <a:buNone/>
            </a:pPr>
            <a:r>
              <a:rPr lang="en-GB" sz="2000" b="1" dirty="0">
                <a:solidFill>
                  <a:srgbClr val="0000CC"/>
                </a:solidFill>
                <a:latin typeface="Arial" panose="020B0604020202020204" pitchFamily="34" charset="0"/>
                <a:cs typeface="Arial" panose="020B0604020202020204" pitchFamily="34" charset="0"/>
              </a:rPr>
              <a:t>Affirming the antecedent: </a:t>
            </a:r>
            <a:r>
              <a:rPr lang="en-GB" sz="2000" dirty="0">
                <a:solidFill>
                  <a:srgbClr val="0000CC"/>
                </a:solidFill>
                <a:latin typeface="Arial" panose="020B0604020202020204" pitchFamily="34" charset="0"/>
                <a:cs typeface="Arial" panose="020B0604020202020204" pitchFamily="34" charset="0"/>
              </a:rPr>
              <a:t>a valid form of argument in which, because one thing is said always to follow from another, the truth of the first guarantees the second is also true</a:t>
            </a:r>
          </a:p>
          <a:p>
            <a:pPr marL="0" indent="0">
              <a:buNone/>
            </a:pPr>
            <a:r>
              <a:rPr lang="en-GB" sz="2000" b="1" dirty="0">
                <a:solidFill>
                  <a:srgbClr val="0000CC"/>
                </a:solidFill>
                <a:latin typeface="Arial" panose="020B0604020202020204" pitchFamily="34" charset="0"/>
                <a:cs typeface="Arial" panose="020B0604020202020204" pitchFamily="34" charset="0"/>
              </a:rPr>
              <a:t>Sound: </a:t>
            </a:r>
            <a:r>
              <a:rPr lang="en-GB" sz="2000" dirty="0">
                <a:solidFill>
                  <a:srgbClr val="0000CC"/>
                </a:solidFill>
                <a:latin typeface="Arial" panose="020B0604020202020204" pitchFamily="34" charset="0"/>
                <a:cs typeface="Arial" panose="020B0604020202020204" pitchFamily="34" charset="0"/>
              </a:rPr>
              <a:t>a deductive argument that is both valid and has true premises, meaning its conclusion must also be true</a:t>
            </a:r>
          </a:p>
          <a:p>
            <a:pPr marL="0" indent="0">
              <a:buNone/>
            </a:pPr>
            <a:r>
              <a:rPr lang="en-GB" sz="2000" b="1" dirty="0">
                <a:solidFill>
                  <a:srgbClr val="0000CC"/>
                </a:solidFill>
                <a:latin typeface="Arial" panose="020B0604020202020204" pitchFamily="34" charset="0"/>
                <a:cs typeface="Arial" panose="020B0604020202020204" pitchFamily="34" charset="0"/>
              </a:rPr>
              <a:t>Unsound: </a:t>
            </a:r>
            <a:r>
              <a:rPr lang="en-GB" sz="2000" dirty="0">
                <a:solidFill>
                  <a:srgbClr val="0000CC"/>
                </a:solidFill>
                <a:latin typeface="Arial" panose="020B0604020202020204" pitchFamily="34" charset="0"/>
                <a:cs typeface="Arial" panose="020B0604020202020204" pitchFamily="34" charset="0"/>
              </a:rPr>
              <a:t>an argument that does not meet the standard of soundness, either because it is invalid or because one or more of its premises is untrue, or both</a:t>
            </a:r>
          </a:p>
          <a:p>
            <a:pPr marL="0" indent="0">
              <a:buNone/>
            </a:pPr>
            <a:endParaRPr lang="en-GB" sz="2000" dirty="0">
              <a:solidFill>
                <a:srgbClr val="0000CC"/>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FF1138D-2E72-4E41-BD03-4B1E9317844F}"/>
              </a:ext>
            </a:extLst>
          </p:cNvPr>
          <p:cNvSpPr txBox="1"/>
          <p:nvPr/>
        </p:nvSpPr>
        <p:spPr>
          <a:xfrm>
            <a:off x="395536" y="0"/>
            <a:ext cx="8352928" cy="769441"/>
          </a:xfrm>
          <a:prstGeom prst="rect">
            <a:avLst/>
          </a:prstGeom>
          <a:noFill/>
        </p:spPr>
        <p:txBody>
          <a:bodyPr wrap="square" rtlCol="0">
            <a:spAutoFit/>
          </a:bodyPr>
          <a:lstStyle/>
          <a:p>
            <a:pPr algn="ctr"/>
            <a:r>
              <a:rPr lang="en-GB" sz="4400" dirty="0"/>
              <a:t>Some professional terminology</a:t>
            </a:r>
          </a:p>
        </p:txBody>
      </p:sp>
      <p:sp>
        <p:nvSpPr>
          <p:cNvPr id="7" name="TextBox 6">
            <a:extLst>
              <a:ext uri="{FF2B5EF4-FFF2-40B4-BE49-F238E27FC236}">
                <a16:creationId xmlns:a16="http://schemas.microsoft.com/office/drawing/2014/main" id="{C683D91E-63B9-4084-81CF-98E167C386F6}"/>
              </a:ext>
            </a:extLst>
          </p:cNvPr>
          <p:cNvSpPr txBox="1"/>
          <p:nvPr/>
        </p:nvSpPr>
        <p:spPr>
          <a:xfrm>
            <a:off x="332844" y="5373216"/>
            <a:ext cx="2232248" cy="369332"/>
          </a:xfrm>
          <a:prstGeom prst="rect">
            <a:avLst/>
          </a:prstGeom>
          <a:noFill/>
        </p:spPr>
        <p:txBody>
          <a:bodyPr wrap="square">
            <a:spAutoFit/>
          </a:bodyPr>
          <a:lstStyle/>
          <a:p>
            <a:r>
              <a:rPr lang="en-GB" dirty="0"/>
              <a:t>Chatfield, T. (2018)</a:t>
            </a:r>
          </a:p>
        </p:txBody>
      </p:sp>
    </p:spTree>
    <p:extLst>
      <p:ext uri="{BB962C8B-B14F-4D97-AF65-F5344CB8AC3E}">
        <p14:creationId xmlns:p14="http://schemas.microsoft.com/office/powerpoint/2010/main" val="3888580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114971"/>
            <a:ext cx="5112568" cy="5528561"/>
          </a:xfrm>
          <a:prstGeom prst="rect">
            <a:avLst/>
          </a:prstGeom>
        </p:spPr>
      </p:pic>
      <p:sp>
        <p:nvSpPr>
          <p:cNvPr id="3" name="TextBox 2">
            <a:extLst>
              <a:ext uri="{FF2B5EF4-FFF2-40B4-BE49-F238E27FC236}">
                <a16:creationId xmlns:a16="http://schemas.microsoft.com/office/drawing/2014/main" id="{667E7051-B635-4FB6-B4BB-D57BED4432F7}"/>
              </a:ext>
            </a:extLst>
          </p:cNvPr>
          <p:cNvSpPr txBox="1"/>
          <p:nvPr/>
        </p:nvSpPr>
        <p:spPr>
          <a:xfrm>
            <a:off x="113447" y="5013176"/>
            <a:ext cx="2082289" cy="338554"/>
          </a:xfrm>
          <a:prstGeom prst="rect">
            <a:avLst/>
          </a:prstGeom>
          <a:noFill/>
        </p:spPr>
        <p:txBody>
          <a:bodyPr wrap="square">
            <a:spAutoFit/>
          </a:bodyPr>
          <a:lstStyle/>
          <a:p>
            <a:r>
              <a:rPr lang="en-GB" sz="1600" dirty="0"/>
              <a:t>Chatfield, T. (2018)</a:t>
            </a:r>
          </a:p>
        </p:txBody>
      </p:sp>
    </p:spTree>
    <p:extLst>
      <p:ext uri="{BB962C8B-B14F-4D97-AF65-F5344CB8AC3E}">
        <p14:creationId xmlns:p14="http://schemas.microsoft.com/office/powerpoint/2010/main" val="3777588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effectLst>
                  <a:outerShdw blurRad="38100" dist="38100" dir="2700000" algn="tl">
                    <a:srgbClr val="000000">
                      <a:alpha val="43137"/>
                    </a:srgbClr>
                  </a:outerShdw>
                </a:effectLst>
                <a:latin typeface="Arial Rounded MT Bold" panose="020F0704030504030204" pitchFamily="34" charset="0"/>
              </a:rPr>
              <a:t>What is critical reading?</a:t>
            </a:r>
          </a:p>
        </p:txBody>
      </p:sp>
      <p:sp>
        <p:nvSpPr>
          <p:cNvPr id="3" name="Content Placeholder 2"/>
          <p:cNvSpPr>
            <a:spLocks noGrp="1"/>
          </p:cNvSpPr>
          <p:nvPr>
            <p:ph idx="1"/>
          </p:nvPr>
        </p:nvSpPr>
        <p:spPr>
          <a:xfrm>
            <a:off x="457200" y="1470484"/>
            <a:ext cx="8229600" cy="3917032"/>
          </a:xfrm>
        </p:spPr>
        <p:txBody>
          <a:bodyPr>
            <a:normAutofit/>
          </a:bodyPr>
          <a:lstStyle/>
          <a:p>
            <a:r>
              <a:rPr lang="en-GB" dirty="0">
                <a:solidFill>
                  <a:srgbClr val="7030A0"/>
                </a:solidFill>
              </a:rPr>
              <a:t>Understanding the content of a text</a:t>
            </a:r>
          </a:p>
          <a:p>
            <a:r>
              <a:rPr lang="en-GB" dirty="0">
                <a:solidFill>
                  <a:srgbClr val="0070C0"/>
                </a:solidFill>
              </a:rPr>
              <a:t>Understanding how the topic matter is developed</a:t>
            </a:r>
          </a:p>
          <a:p>
            <a:r>
              <a:rPr lang="en-GB" dirty="0">
                <a:solidFill>
                  <a:srgbClr val="00B050"/>
                </a:solidFill>
              </a:rPr>
              <a:t>Does the text ask for our sympathy with the idea, statement or notion?</a:t>
            </a:r>
          </a:p>
          <a:p>
            <a:r>
              <a:rPr lang="en-GB" dirty="0">
                <a:solidFill>
                  <a:srgbClr val="002060"/>
                </a:solidFill>
              </a:rPr>
              <a:t>Does it give examples  of the topic matter?</a:t>
            </a:r>
          </a:p>
          <a:p>
            <a:r>
              <a:rPr lang="en-GB" dirty="0">
                <a:solidFill>
                  <a:srgbClr val="7030A0"/>
                </a:solidFill>
              </a:rPr>
              <a:t>Does it argue the point or use a contrast to clarify the point?</a:t>
            </a:r>
          </a:p>
          <a:p>
            <a:r>
              <a:rPr lang="en-GB" dirty="0">
                <a:solidFill>
                  <a:srgbClr val="0070C0"/>
                </a:solidFill>
              </a:rPr>
              <a:t>Does it achieve what it sets out to do?</a:t>
            </a:r>
          </a:p>
          <a:p>
            <a:endParaRPr lang="en-GB" dirty="0"/>
          </a:p>
        </p:txBody>
      </p:sp>
      <p:pic>
        <p:nvPicPr>
          <p:cNvPr id="5" name="Picture 4">
            <a:extLst>
              <a:ext uri="{FF2B5EF4-FFF2-40B4-BE49-F238E27FC236}">
                <a16:creationId xmlns:a16="http://schemas.microsoft.com/office/drawing/2014/main" id="{08BB4760-CD1B-444A-8FF9-53189A9E55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77936" y="62310"/>
            <a:ext cx="1266064" cy="1628378"/>
          </a:xfrm>
          <a:prstGeom prst="rect">
            <a:avLst/>
          </a:prstGeom>
        </p:spPr>
      </p:pic>
    </p:spTree>
    <p:extLst>
      <p:ext uri="{BB962C8B-B14F-4D97-AF65-F5344CB8AC3E}">
        <p14:creationId xmlns:p14="http://schemas.microsoft.com/office/powerpoint/2010/main" val="882481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50"/>
            <a:ext cx="8229600" cy="1143000"/>
          </a:xfrm>
        </p:spPr>
        <p:txBody>
          <a:bodyPr>
            <a:noAutofit/>
          </a:bodyPr>
          <a:lstStyle/>
          <a:p>
            <a:r>
              <a:rPr lang="en-GB" sz="3800" dirty="0">
                <a:effectLst>
                  <a:outerShdw blurRad="38100" dist="38100" dir="2700000" algn="tl">
                    <a:srgbClr val="000000">
                      <a:alpha val="43137"/>
                    </a:srgbClr>
                  </a:outerShdw>
                </a:effectLst>
              </a:rPr>
              <a:t>You can read a text in at least three different ways</a:t>
            </a:r>
          </a:p>
        </p:txBody>
      </p:sp>
      <p:sp>
        <p:nvSpPr>
          <p:cNvPr id="3" name="Content Placeholder 2"/>
          <p:cNvSpPr>
            <a:spLocks noGrp="1"/>
          </p:cNvSpPr>
          <p:nvPr>
            <p:ph idx="1"/>
          </p:nvPr>
        </p:nvSpPr>
        <p:spPr>
          <a:xfrm>
            <a:off x="457200" y="1174750"/>
            <a:ext cx="8229600" cy="4525963"/>
          </a:xfrm>
        </p:spPr>
        <p:txBody>
          <a:bodyPr>
            <a:normAutofit lnSpcReduction="10000"/>
          </a:bodyPr>
          <a:lstStyle/>
          <a:p>
            <a:pPr marL="0" indent="0">
              <a:buNone/>
            </a:pPr>
            <a:r>
              <a:rPr lang="en-GB" b="1" dirty="0">
                <a:solidFill>
                  <a:srgbClr val="0000CC"/>
                </a:solidFill>
              </a:rPr>
              <a:t>Comprehension</a:t>
            </a:r>
          </a:p>
          <a:p>
            <a:pPr marL="0" indent="0">
              <a:buNone/>
            </a:pPr>
            <a:r>
              <a:rPr lang="en-GB" dirty="0">
                <a:solidFill>
                  <a:srgbClr val="0000CC"/>
                </a:solidFill>
              </a:rPr>
              <a:t>Read to find out what the text says. </a:t>
            </a:r>
          </a:p>
          <a:p>
            <a:pPr marL="0" indent="0">
              <a:buNone/>
            </a:pPr>
            <a:r>
              <a:rPr lang="en-GB" dirty="0">
                <a:solidFill>
                  <a:srgbClr val="0000CC"/>
                </a:solidFill>
              </a:rPr>
              <a:t>Ask yourself: What are the main ideas of the text?</a:t>
            </a:r>
          </a:p>
          <a:p>
            <a:pPr marL="0" indent="0">
              <a:buNone/>
            </a:pPr>
            <a:r>
              <a:rPr lang="en-GB" b="1" dirty="0">
                <a:solidFill>
                  <a:srgbClr val="0000CC"/>
                </a:solidFill>
              </a:rPr>
              <a:t>Analysis</a:t>
            </a:r>
          </a:p>
          <a:p>
            <a:pPr marL="0" indent="0">
              <a:buNone/>
            </a:pPr>
            <a:r>
              <a:rPr lang="en-GB" dirty="0">
                <a:solidFill>
                  <a:srgbClr val="0000CC"/>
                </a:solidFill>
              </a:rPr>
              <a:t>Read to see what the text does. </a:t>
            </a:r>
          </a:p>
          <a:p>
            <a:pPr marL="0" indent="0">
              <a:buNone/>
            </a:pPr>
            <a:r>
              <a:rPr lang="en-GB" dirty="0">
                <a:solidFill>
                  <a:srgbClr val="0000CC"/>
                </a:solidFill>
              </a:rPr>
              <a:t>Ask yourself: how is the information presented?</a:t>
            </a:r>
          </a:p>
          <a:p>
            <a:pPr marL="0" indent="0">
              <a:buNone/>
            </a:pPr>
            <a:r>
              <a:rPr lang="en-GB" b="1" dirty="0">
                <a:solidFill>
                  <a:srgbClr val="0000CC"/>
                </a:solidFill>
              </a:rPr>
              <a:t>Interpretation</a:t>
            </a:r>
          </a:p>
          <a:p>
            <a:pPr marL="0" indent="0">
              <a:buNone/>
            </a:pPr>
            <a:r>
              <a:rPr lang="en-GB" dirty="0">
                <a:solidFill>
                  <a:srgbClr val="0000CC"/>
                </a:solidFill>
              </a:rPr>
              <a:t>Read to find out what the text means in a broader context.</a:t>
            </a:r>
          </a:p>
          <a:p>
            <a:pPr marL="0" indent="0">
              <a:buNone/>
            </a:pPr>
            <a:r>
              <a:rPr lang="en-GB" dirty="0">
                <a:solidFill>
                  <a:srgbClr val="0000CC"/>
                </a:solidFill>
              </a:rPr>
              <a:t>Ask yourself: What is the text saying? </a:t>
            </a:r>
          </a:p>
        </p:txBody>
      </p:sp>
    </p:spTree>
    <p:extLst>
      <p:ext uri="{BB962C8B-B14F-4D97-AF65-F5344CB8AC3E}">
        <p14:creationId xmlns:p14="http://schemas.microsoft.com/office/powerpoint/2010/main" val="251274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p:cNvSpPr>
            <a:spLocks noGrp="1"/>
          </p:cNvSpPr>
          <p:nvPr>
            <p:ph sz="half" idx="1"/>
          </p:nvPr>
        </p:nvSpPr>
        <p:spPr>
          <a:xfrm>
            <a:off x="457200" y="1638301"/>
            <a:ext cx="5105400" cy="3733800"/>
          </a:xfrm>
        </p:spPr>
        <p:txBody>
          <a:bodyPr>
            <a:noAutofit/>
          </a:bodyPr>
          <a:lstStyle/>
          <a:p>
            <a:pPr>
              <a:buFont typeface="+mj-lt"/>
              <a:buAutoNum type="arabicPeriod"/>
            </a:pPr>
            <a:r>
              <a:rPr lang="en-GB" sz="2000" dirty="0">
                <a:solidFill>
                  <a:srgbClr val="7030A0"/>
                </a:solidFill>
                <a:ea typeface="Tahoma" panose="020B0604030504040204" pitchFamily="34" charset="0"/>
                <a:cs typeface="Tahoma" panose="020B0604030504040204" pitchFamily="34" charset="0"/>
              </a:rPr>
              <a:t>What is the writer’s argument? </a:t>
            </a:r>
          </a:p>
          <a:p>
            <a:pPr>
              <a:buFont typeface="+mj-lt"/>
              <a:buAutoNum type="arabicPeriod"/>
            </a:pPr>
            <a:endParaRPr lang="en-GB" sz="2000" dirty="0">
              <a:ea typeface="Tahoma" panose="020B0604030504040204" pitchFamily="34" charset="0"/>
              <a:cs typeface="Tahoma" panose="020B0604030504040204" pitchFamily="34" charset="0"/>
            </a:endParaRPr>
          </a:p>
          <a:p>
            <a:pPr>
              <a:buFont typeface="+mj-lt"/>
              <a:buAutoNum type="arabicPeriod"/>
            </a:pPr>
            <a:r>
              <a:rPr lang="en-GB" sz="2000" dirty="0">
                <a:solidFill>
                  <a:srgbClr val="002060"/>
                </a:solidFill>
                <a:ea typeface="Tahoma" panose="020B0604030504040204" pitchFamily="34" charset="0"/>
                <a:cs typeface="Tahoma" panose="020B0604030504040204" pitchFamily="34" charset="0"/>
              </a:rPr>
              <a:t>What are the main points/ideas that support that argument? </a:t>
            </a:r>
          </a:p>
          <a:p>
            <a:pPr marL="514350" indent="-514350">
              <a:buFont typeface="+mj-lt"/>
              <a:buAutoNum type="arabicPeriod"/>
            </a:pPr>
            <a:endParaRPr lang="en-GB" sz="2000" dirty="0">
              <a:ea typeface="Tahoma" panose="020B0604030504040204" pitchFamily="34" charset="0"/>
              <a:cs typeface="Tahoma" panose="020B0604030504040204" pitchFamily="34" charset="0"/>
            </a:endParaRPr>
          </a:p>
          <a:p>
            <a:pPr>
              <a:buFont typeface="+mj-lt"/>
              <a:buAutoNum type="arabicPeriod"/>
            </a:pPr>
            <a:r>
              <a:rPr lang="en-GB" sz="2000" dirty="0">
                <a:solidFill>
                  <a:srgbClr val="0070C0"/>
                </a:solidFill>
                <a:ea typeface="Tahoma" panose="020B0604030504040204" pitchFamily="34" charset="0"/>
                <a:cs typeface="Tahoma" panose="020B0604030504040204" pitchFamily="34" charset="0"/>
              </a:rPr>
              <a:t>Does the writer attempt to address their stated point of view? What point of view? Is it successful? </a:t>
            </a:r>
          </a:p>
          <a:p>
            <a:pPr marL="0" indent="0">
              <a:buNone/>
            </a:pPr>
            <a:endParaRPr lang="en-GB" sz="1400" dirty="0">
              <a:latin typeface="Tahoma" panose="020B0604030504040204" pitchFamily="34" charset="0"/>
              <a:ea typeface="Tahoma" panose="020B0604030504040204" pitchFamily="34" charset="0"/>
              <a:cs typeface="Tahoma" panose="020B0604030504040204" pitchFamily="34" charset="0"/>
            </a:endParaRPr>
          </a:p>
        </p:txBody>
      </p:sp>
      <p:sp>
        <p:nvSpPr>
          <p:cNvPr id="4" name="Content Placeholder 3"/>
          <p:cNvSpPr>
            <a:spLocks noGrp="1"/>
          </p:cNvSpPr>
          <p:nvPr>
            <p:ph sz="half" idx="2"/>
          </p:nvPr>
        </p:nvSpPr>
        <p:spPr>
          <a:xfrm>
            <a:off x="5943600" y="1447801"/>
            <a:ext cx="2667000" cy="4114800"/>
          </a:xfrm>
        </p:spPr>
        <p:txBody>
          <a:bodyPr>
            <a:normAutofit lnSpcReduction="10000"/>
          </a:bodyPr>
          <a:lstStyle/>
          <a:p>
            <a:r>
              <a:rPr lang="en-GB" sz="2000" dirty="0">
                <a:solidFill>
                  <a:srgbClr val="7030A0"/>
                </a:solidFill>
              </a:rPr>
              <a:t>Argument</a:t>
            </a:r>
            <a:br>
              <a:rPr lang="en-GB" sz="2000" dirty="0"/>
            </a:br>
            <a:endParaRPr lang="en-GB" sz="2000" dirty="0"/>
          </a:p>
          <a:p>
            <a:r>
              <a:rPr lang="en-GB" sz="2000" dirty="0">
                <a:solidFill>
                  <a:srgbClr val="002060"/>
                </a:solidFill>
              </a:rPr>
              <a:t>Support</a:t>
            </a:r>
          </a:p>
          <a:p>
            <a:pPr marL="0" indent="0">
              <a:buNone/>
            </a:pPr>
            <a:endParaRPr lang="en-GB" sz="2000" dirty="0"/>
          </a:p>
          <a:p>
            <a:r>
              <a:rPr lang="en-GB" sz="2000" dirty="0">
                <a:solidFill>
                  <a:srgbClr val="0070C0"/>
                </a:solidFill>
              </a:rPr>
              <a:t>Question?</a:t>
            </a:r>
          </a:p>
          <a:p>
            <a:endParaRPr lang="en-GB" sz="2000" dirty="0"/>
          </a:p>
          <a:p>
            <a:r>
              <a:rPr lang="en-GB" sz="2000" dirty="0">
                <a:solidFill>
                  <a:srgbClr val="7030A0"/>
                </a:solidFill>
              </a:rPr>
              <a:t>Logical</a:t>
            </a:r>
          </a:p>
          <a:p>
            <a:endParaRPr lang="en-GB" sz="2000" dirty="0"/>
          </a:p>
          <a:p>
            <a:r>
              <a:rPr lang="en-GB" sz="2000" dirty="0">
                <a:solidFill>
                  <a:srgbClr val="002060"/>
                </a:solidFill>
              </a:rPr>
              <a:t>Evidence</a:t>
            </a:r>
          </a:p>
          <a:p>
            <a:endParaRPr lang="en-GB" sz="2000" dirty="0"/>
          </a:p>
          <a:p>
            <a:r>
              <a:rPr lang="en-GB" sz="2000" dirty="0">
                <a:solidFill>
                  <a:srgbClr val="0070C0"/>
                </a:solidFill>
              </a:rPr>
              <a:t>Assumptions</a:t>
            </a:r>
          </a:p>
        </p:txBody>
      </p:sp>
    </p:spTree>
    <p:extLst>
      <p:ext uri="{BB962C8B-B14F-4D97-AF65-F5344CB8AC3E}">
        <p14:creationId xmlns:p14="http://schemas.microsoft.com/office/powerpoint/2010/main" val="2559033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p:cNvSpPr>
            <a:spLocks noGrp="1"/>
          </p:cNvSpPr>
          <p:nvPr>
            <p:ph sz="half" idx="1"/>
          </p:nvPr>
        </p:nvSpPr>
        <p:spPr>
          <a:xfrm>
            <a:off x="457200" y="1447800"/>
            <a:ext cx="5105400" cy="4525963"/>
          </a:xfrm>
        </p:spPr>
        <p:txBody>
          <a:bodyPr>
            <a:noAutofit/>
          </a:bodyPr>
          <a:lstStyle/>
          <a:p>
            <a:pPr>
              <a:buFont typeface="+mj-lt"/>
              <a:buAutoNum type="arabicPeriod"/>
            </a:pPr>
            <a:r>
              <a:rPr lang="en-GB" sz="1800" dirty="0">
                <a:solidFill>
                  <a:srgbClr val="0000CC"/>
                </a:solidFill>
                <a:ea typeface="Tahoma" panose="020B0604030504040204" pitchFamily="34" charset="0"/>
                <a:cs typeface="Tahoma" panose="020B0604030504040204" pitchFamily="34" charset="0"/>
              </a:rPr>
              <a:t>Are the main points directly and logically linked to the argument and therefore, the question? If so, give examples and explain how they are linked. If not, give examples and explain why they are not linked. </a:t>
            </a:r>
          </a:p>
          <a:p>
            <a:pPr>
              <a:buFont typeface="+mj-lt"/>
              <a:buAutoNum type="arabicPeriod"/>
            </a:pPr>
            <a:r>
              <a:rPr lang="en-GB" sz="1800" dirty="0">
                <a:solidFill>
                  <a:srgbClr val="0000CC"/>
                </a:solidFill>
                <a:ea typeface="Tahoma" panose="020B0604030504040204" pitchFamily="34" charset="0"/>
                <a:cs typeface="Tahoma" panose="020B0604030504040204" pitchFamily="34" charset="0"/>
              </a:rPr>
              <a:t>What kinds of evidence does the author present to support these points? (Quality and quantity) Consider—is the evidence provided relevant, reliable and believable? Where does it come from? </a:t>
            </a:r>
          </a:p>
          <a:p>
            <a:pPr>
              <a:buFont typeface="+mj-lt"/>
              <a:buAutoNum type="arabicPeriod"/>
            </a:pPr>
            <a:r>
              <a:rPr lang="en-GB" sz="1800" dirty="0">
                <a:solidFill>
                  <a:srgbClr val="0000CC"/>
                </a:solidFill>
                <a:ea typeface="Tahoma" panose="020B0604030504040204" pitchFamily="34" charset="0"/>
                <a:cs typeface="Tahoma" panose="020B0604030504040204" pitchFamily="34" charset="0"/>
              </a:rPr>
              <a:t>Are there hidden assumptions that lie behind the evidence presented? What are they? Are the assumptions believable? Explain why/why not. </a:t>
            </a:r>
          </a:p>
        </p:txBody>
      </p:sp>
      <p:sp>
        <p:nvSpPr>
          <p:cNvPr id="4" name="Content Placeholder 3"/>
          <p:cNvSpPr>
            <a:spLocks noGrp="1"/>
          </p:cNvSpPr>
          <p:nvPr>
            <p:ph sz="half" idx="2"/>
          </p:nvPr>
        </p:nvSpPr>
        <p:spPr>
          <a:xfrm>
            <a:off x="6477000" y="1447800"/>
            <a:ext cx="2667000" cy="3962400"/>
          </a:xfrm>
        </p:spPr>
        <p:txBody>
          <a:bodyPr>
            <a:normAutofit lnSpcReduction="10000"/>
          </a:bodyPr>
          <a:lstStyle/>
          <a:p>
            <a:r>
              <a:rPr lang="en-GB" sz="2000" dirty="0">
                <a:solidFill>
                  <a:srgbClr val="7030A0"/>
                </a:solidFill>
              </a:rPr>
              <a:t>Argument</a:t>
            </a:r>
            <a:br>
              <a:rPr lang="en-GB" sz="2000" dirty="0"/>
            </a:br>
            <a:endParaRPr lang="en-GB" sz="2000" dirty="0"/>
          </a:p>
          <a:p>
            <a:r>
              <a:rPr lang="en-GB" sz="2000" dirty="0">
                <a:solidFill>
                  <a:srgbClr val="002060"/>
                </a:solidFill>
              </a:rPr>
              <a:t>Support</a:t>
            </a:r>
          </a:p>
          <a:p>
            <a:pPr marL="0" indent="0">
              <a:buNone/>
            </a:pPr>
            <a:endParaRPr lang="en-GB" sz="2000" dirty="0"/>
          </a:p>
          <a:p>
            <a:r>
              <a:rPr lang="en-GB" sz="2000" dirty="0">
                <a:solidFill>
                  <a:srgbClr val="0070C0"/>
                </a:solidFill>
              </a:rPr>
              <a:t>Question?</a:t>
            </a:r>
          </a:p>
          <a:p>
            <a:endParaRPr lang="en-GB" sz="2000" dirty="0"/>
          </a:p>
          <a:p>
            <a:r>
              <a:rPr lang="en-GB" sz="2000" dirty="0">
                <a:solidFill>
                  <a:srgbClr val="7030A0"/>
                </a:solidFill>
              </a:rPr>
              <a:t>Logical</a:t>
            </a:r>
          </a:p>
          <a:p>
            <a:endParaRPr lang="en-GB" sz="2000" dirty="0"/>
          </a:p>
          <a:p>
            <a:r>
              <a:rPr lang="en-GB" sz="2000" dirty="0"/>
              <a:t>Evidence</a:t>
            </a:r>
          </a:p>
          <a:p>
            <a:endParaRPr lang="en-GB" sz="2000" dirty="0"/>
          </a:p>
          <a:p>
            <a:r>
              <a:rPr lang="en-GB" sz="2000" dirty="0">
                <a:solidFill>
                  <a:srgbClr val="0070C0"/>
                </a:solidFill>
              </a:rPr>
              <a:t>Assumptions</a:t>
            </a:r>
          </a:p>
        </p:txBody>
      </p:sp>
    </p:spTree>
    <p:extLst>
      <p:ext uri="{BB962C8B-B14F-4D97-AF65-F5344CB8AC3E}">
        <p14:creationId xmlns:p14="http://schemas.microsoft.com/office/powerpoint/2010/main" val="3913462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48552"/>
            <a:ext cx="8839200" cy="691459"/>
          </a:xfrm>
        </p:spPr>
        <p:txBody>
          <a:bodyPr/>
          <a:lstStyle/>
          <a:p>
            <a:pPr algn="ctr"/>
            <a:r>
              <a:rPr lang="en-US" sz="3200" b="1" dirty="0"/>
              <a:t>Understanding and Defining Critical Thinking</a:t>
            </a:r>
          </a:p>
        </p:txBody>
      </p:sp>
      <p:sp>
        <p:nvSpPr>
          <p:cNvPr id="3" name="Content Placeholder 2"/>
          <p:cNvSpPr>
            <a:spLocks noGrp="1"/>
          </p:cNvSpPr>
          <p:nvPr>
            <p:ph idx="1"/>
          </p:nvPr>
        </p:nvSpPr>
        <p:spPr>
          <a:xfrm>
            <a:off x="360293" y="1301457"/>
            <a:ext cx="3754507" cy="2127543"/>
          </a:xfrm>
        </p:spPr>
        <p:txBody>
          <a:bodyPr>
            <a:noAutofit/>
          </a:bodyPr>
          <a:lstStyle/>
          <a:p>
            <a:pPr marL="0" indent="0">
              <a:spcBef>
                <a:spcPts val="900"/>
              </a:spcBef>
              <a:spcAft>
                <a:spcPts val="450"/>
              </a:spcAft>
              <a:buNone/>
            </a:pPr>
            <a:r>
              <a:rPr lang="en-US" sz="2400" dirty="0">
                <a:solidFill>
                  <a:srgbClr val="7030A0"/>
                </a:solidFill>
              </a:rPr>
              <a:t>‘</a:t>
            </a:r>
            <a:r>
              <a:rPr lang="en-GB" sz="2400" b="1" i="1" dirty="0">
                <a:solidFill>
                  <a:srgbClr val="7030A0"/>
                </a:solidFill>
              </a:rPr>
              <a:t>I went on holiday to another country. I generally don’t like holidays by the beach. This was a good holiday, though’.</a:t>
            </a:r>
            <a:endParaRPr lang="en-US" sz="2400" dirty="0">
              <a:solidFill>
                <a:srgbClr val="7030A0"/>
              </a:solidFill>
            </a:endParaRPr>
          </a:p>
        </p:txBody>
      </p:sp>
      <p:sp>
        <p:nvSpPr>
          <p:cNvPr id="4" name="Content Placeholder 2"/>
          <p:cNvSpPr txBox="1">
            <a:spLocks/>
          </p:cNvSpPr>
          <p:nvPr/>
        </p:nvSpPr>
        <p:spPr>
          <a:xfrm>
            <a:off x="4365350" y="1439115"/>
            <a:ext cx="4446932" cy="3894885"/>
          </a:xfrm>
          <a:prstGeom prst="rect">
            <a:avLst/>
          </a:prstGeom>
        </p:spPr>
        <p:txBody>
          <a:bodyPr vert="horz" lIns="68580" tIns="34290" rIns="68580" bIns="3429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6244" lvl="6" indent="-342900">
              <a:buFont typeface="+mj-lt"/>
              <a:buAutoNum type="arabicPeriod"/>
            </a:pPr>
            <a:r>
              <a:rPr lang="en-GB" dirty="0">
                <a:solidFill>
                  <a:srgbClr val="002060"/>
                </a:solidFill>
              </a:rPr>
              <a:t>This was a holiday by the beach.</a:t>
            </a:r>
            <a:endParaRPr lang="en-US" dirty="0">
              <a:solidFill>
                <a:srgbClr val="002060"/>
              </a:solidFill>
            </a:endParaRPr>
          </a:p>
          <a:p>
            <a:pPr marL="426244" lvl="6" indent="-342900">
              <a:buFont typeface="+mj-lt"/>
              <a:buAutoNum type="arabicPeriod"/>
            </a:pPr>
            <a:r>
              <a:rPr lang="en-GB" dirty="0">
                <a:solidFill>
                  <a:srgbClr val="002060"/>
                </a:solidFill>
              </a:rPr>
              <a:t>I enjoyed this holiday.</a:t>
            </a:r>
            <a:endParaRPr lang="en-US" dirty="0">
              <a:solidFill>
                <a:srgbClr val="002060"/>
              </a:solidFill>
            </a:endParaRPr>
          </a:p>
          <a:p>
            <a:pPr marL="426244" lvl="6" indent="-342900">
              <a:buFont typeface="+mj-lt"/>
              <a:buAutoNum type="arabicPeriod"/>
            </a:pPr>
            <a:r>
              <a:rPr lang="en-GB" dirty="0">
                <a:solidFill>
                  <a:srgbClr val="002060"/>
                </a:solidFill>
              </a:rPr>
              <a:t>I travelled by plane.</a:t>
            </a:r>
            <a:endParaRPr lang="en-US" dirty="0">
              <a:solidFill>
                <a:srgbClr val="002060"/>
              </a:solidFill>
            </a:endParaRPr>
          </a:p>
          <a:p>
            <a:pPr marL="426244" lvl="6" indent="-342900">
              <a:buFont typeface="+mj-lt"/>
              <a:buAutoNum type="arabicPeriod"/>
            </a:pPr>
            <a:r>
              <a:rPr lang="en-GB" dirty="0">
                <a:solidFill>
                  <a:srgbClr val="002060"/>
                </a:solidFill>
              </a:rPr>
              <a:t>I don’t like beach holidays because my skin gets burnt.</a:t>
            </a:r>
            <a:endParaRPr lang="en-US" dirty="0">
              <a:solidFill>
                <a:srgbClr val="002060"/>
              </a:solidFill>
            </a:endParaRPr>
          </a:p>
          <a:p>
            <a:pPr marL="426244" lvl="6" indent="-342900">
              <a:buFont typeface="+mj-lt"/>
              <a:buAutoNum type="arabicPeriod"/>
            </a:pPr>
            <a:r>
              <a:rPr lang="en-GB" dirty="0">
                <a:solidFill>
                  <a:srgbClr val="002060"/>
                </a:solidFill>
              </a:rPr>
              <a:t>I needed my passport to get to my holiday.</a:t>
            </a:r>
          </a:p>
          <a:p>
            <a:pPr marL="426244" lvl="6" indent="-342900">
              <a:buFont typeface="+mj-lt"/>
              <a:buAutoNum type="arabicPeriod"/>
            </a:pPr>
            <a:r>
              <a:rPr lang="en-GB" dirty="0">
                <a:solidFill>
                  <a:srgbClr val="002060"/>
                </a:solidFill>
              </a:rPr>
              <a:t>I travelled with my family.</a:t>
            </a:r>
          </a:p>
          <a:p>
            <a:pPr marL="426244" lvl="6" indent="-342900">
              <a:buFont typeface="+mj-lt"/>
              <a:buAutoNum type="arabicPeriod"/>
            </a:pPr>
            <a:r>
              <a:rPr lang="en-GB" dirty="0">
                <a:solidFill>
                  <a:srgbClr val="002060"/>
                </a:solidFill>
              </a:rPr>
              <a:t>I really enjoy holidays away from the beach</a:t>
            </a:r>
          </a:p>
          <a:p>
            <a:pPr marL="426244" lvl="6" indent="-342900">
              <a:buFont typeface="+mj-lt"/>
              <a:buAutoNum type="arabicPeriod"/>
            </a:pPr>
            <a:r>
              <a:rPr lang="en-GB" dirty="0">
                <a:solidFill>
                  <a:srgbClr val="002060"/>
                </a:solidFill>
              </a:rPr>
              <a:t>I regularly travel to other countries</a:t>
            </a:r>
          </a:p>
          <a:p>
            <a:pPr marL="426244" lvl="6" indent="-342900">
              <a:buFont typeface="+mj-lt"/>
              <a:buAutoNum type="arabicPeriod"/>
            </a:pPr>
            <a:r>
              <a:rPr lang="en-GB" dirty="0">
                <a:solidFill>
                  <a:srgbClr val="002060"/>
                </a:solidFill>
              </a:rPr>
              <a:t>I needed to change money when I went on holiday</a:t>
            </a:r>
          </a:p>
          <a:p>
            <a:pPr marL="426244" lvl="6" indent="-342900">
              <a:buFont typeface="+mj-lt"/>
              <a:buAutoNum type="arabicPeriod"/>
            </a:pPr>
            <a:r>
              <a:rPr lang="en-GB" dirty="0">
                <a:solidFill>
                  <a:srgbClr val="002060"/>
                </a:solidFill>
              </a:rPr>
              <a:t>I did not expect this to be a good holiday</a:t>
            </a:r>
            <a:endParaRPr lang="en-US" dirty="0">
              <a:solidFill>
                <a:srgbClr val="002060"/>
              </a:solidFill>
            </a:endParaRPr>
          </a:p>
        </p:txBody>
      </p:sp>
      <p:sp>
        <p:nvSpPr>
          <p:cNvPr id="5" name="Rectangle 4"/>
          <p:cNvSpPr/>
          <p:nvPr/>
        </p:nvSpPr>
        <p:spPr>
          <a:xfrm>
            <a:off x="0" y="3890446"/>
            <a:ext cx="4572000" cy="1666097"/>
          </a:xfrm>
          <a:prstGeom prst="rect">
            <a:avLst/>
          </a:prstGeom>
        </p:spPr>
        <p:txBody>
          <a:bodyPr>
            <a:spAutoFit/>
          </a:bodyPr>
          <a:lstStyle/>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DT = Definitely true, based on the information provided</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PT = Probably true, based on the information provided</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UK = Unknown: the information given does not tell you</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pPr>
              <a:lnSpc>
                <a:spcPct val="115000"/>
              </a:lnSpc>
              <a:spcAft>
                <a:spcPts val="750"/>
              </a:spcAft>
            </a:pPr>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UT = Probably untrue, based on the information provided</a:t>
            </a:r>
            <a:endParaRPr lang="en-US" sz="1350" dirty="0">
              <a:solidFill>
                <a:srgbClr val="0070C0"/>
              </a:solidFill>
              <a:latin typeface="Calibri" panose="020F0502020204030204" pitchFamily="34" charset="0"/>
              <a:ea typeface="SimSun" panose="02010600030101010101" pitchFamily="2" charset="-122"/>
              <a:cs typeface="Times New Roman" panose="02020603050405020304" pitchFamily="18" charset="0"/>
            </a:endParaRPr>
          </a:p>
          <a:p>
            <a:r>
              <a:rPr lang="en-GB" sz="1350" i="1" dirty="0">
                <a:solidFill>
                  <a:srgbClr val="0070C0"/>
                </a:solidFill>
                <a:latin typeface="Calibri" panose="020F0502020204030204" pitchFamily="34" charset="0"/>
                <a:ea typeface="SimSun" panose="02010600030101010101" pitchFamily="2" charset="-122"/>
                <a:cs typeface="Calibri" panose="020F0502020204030204" pitchFamily="34" charset="0"/>
              </a:rPr>
              <a:t>DU = Definitely untrue, based on the information provided</a:t>
            </a:r>
            <a:endParaRPr lang="en-US" sz="1350" dirty="0">
              <a:solidFill>
                <a:srgbClr val="0070C0"/>
              </a:solidFill>
            </a:endParaRPr>
          </a:p>
        </p:txBody>
      </p:sp>
      <p:sp>
        <p:nvSpPr>
          <p:cNvPr id="7" name="TextBox 6">
            <a:extLst>
              <a:ext uri="{FF2B5EF4-FFF2-40B4-BE49-F238E27FC236}">
                <a16:creationId xmlns:a16="http://schemas.microsoft.com/office/drawing/2014/main" id="{93189C02-7593-40F5-AA9E-A10D200E85B7}"/>
              </a:ext>
            </a:extLst>
          </p:cNvPr>
          <p:cNvSpPr txBox="1"/>
          <p:nvPr/>
        </p:nvSpPr>
        <p:spPr>
          <a:xfrm>
            <a:off x="251520" y="701402"/>
            <a:ext cx="8740080" cy="369332"/>
          </a:xfrm>
          <a:prstGeom prst="rect">
            <a:avLst/>
          </a:prstGeom>
          <a:noFill/>
        </p:spPr>
        <p:txBody>
          <a:bodyPr wrap="square" rtlCol="0">
            <a:spAutoFit/>
          </a:bodyPr>
          <a:lstStyle/>
          <a:p>
            <a:r>
              <a:rPr lang="en-GB" dirty="0"/>
              <a:t>Exercise - Read the statement below and then decide ‘how true’ numbers 1 through 12 are. </a:t>
            </a:r>
          </a:p>
        </p:txBody>
      </p:sp>
    </p:spTree>
    <p:extLst>
      <p:ext uri="{BB962C8B-B14F-4D97-AF65-F5344CB8AC3E}">
        <p14:creationId xmlns:p14="http://schemas.microsoft.com/office/powerpoint/2010/main" val="172695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1000"/>
                                        <p:tgtEl>
                                          <p:spTgt spid="5">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1000"/>
                                        <p:tgtEl>
                                          <p:spTgt spid="5">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1000"/>
                                        <p:tgtEl>
                                          <p:spTgt spid="5">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50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1000"/>
                                        <p:tgtEl>
                                          <p:spTgt spid="4">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750"/>
                                  </p:stCondLst>
                                  <p:childTnLst>
                                    <p:set>
                                      <p:cBhvr>
                                        <p:cTn id="33" dur="1" fill="hold">
                                          <p:stCondLst>
                                            <p:cond delay="0"/>
                                          </p:stCondLst>
                                        </p:cTn>
                                        <p:tgtEl>
                                          <p:spTgt spid="4">
                                            <p:txEl>
                                              <p:pRg st="1" end="1"/>
                                            </p:txEl>
                                          </p:spTgt>
                                        </p:tgtEl>
                                        <p:attrNameLst>
                                          <p:attrName>style.visibility</p:attrName>
                                        </p:attrNameLst>
                                      </p:cBhvr>
                                      <p:to>
                                        <p:strVal val="visible"/>
                                      </p:to>
                                    </p:set>
                                    <p:animEffect transition="in" filter="fade">
                                      <p:cBhvr>
                                        <p:cTn id="34" dur="10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75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1000"/>
                                        <p:tgtEl>
                                          <p:spTgt spid="4">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750"/>
                                  </p:stCondLst>
                                  <p:childTnLst>
                                    <p:set>
                                      <p:cBhvr>
                                        <p:cTn id="43" dur="1" fill="hold">
                                          <p:stCondLst>
                                            <p:cond delay="0"/>
                                          </p:stCondLst>
                                        </p:cTn>
                                        <p:tgtEl>
                                          <p:spTgt spid="4">
                                            <p:txEl>
                                              <p:pRg st="3" end="3"/>
                                            </p:txEl>
                                          </p:spTgt>
                                        </p:tgtEl>
                                        <p:attrNameLst>
                                          <p:attrName>style.visibility</p:attrName>
                                        </p:attrNameLst>
                                      </p:cBhvr>
                                      <p:to>
                                        <p:strVal val="visible"/>
                                      </p:to>
                                    </p:set>
                                    <p:animEffect transition="in" filter="fade">
                                      <p:cBhvr>
                                        <p:cTn id="44" dur="1000"/>
                                        <p:tgtEl>
                                          <p:spTgt spid="4">
                                            <p:txEl>
                                              <p:pRg st="3" end="3"/>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75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1000"/>
                                        <p:tgtEl>
                                          <p:spTgt spid="4">
                                            <p:txEl>
                                              <p:pRg st="4" end="4"/>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750"/>
                                  </p:stCondLst>
                                  <p:childTnLst>
                                    <p:set>
                                      <p:cBhvr>
                                        <p:cTn id="53" dur="1" fill="hold">
                                          <p:stCondLst>
                                            <p:cond delay="0"/>
                                          </p:stCondLst>
                                        </p:cTn>
                                        <p:tgtEl>
                                          <p:spTgt spid="4">
                                            <p:txEl>
                                              <p:pRg st="5" end="5"/>
                                            </p:txEl>
                                          </p:spTgt>
                                        </p:tgtEl>
                                        <p:attrNameLst>
                                          <p:attrName>style.visibility</p:attrName>
                                        </p:attrNameLst>
                                      </p:cBhvr>
                                      <p:to>
                                        <p:strVal val="visible"/>
                                      </p:to>
                                    </p:set>
                                    <p:animEffect transition="in" filter="fade">
                                      <p:cBhvr>
                                        <p:cTn id="54" dur="1000"/>
                                        <p:tgtEl>
                                          <p:spTgt spid="4">
                                            <p:txEl>
                                              <p:pRg st="5" end="5"/>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750"/>
                                  </p:stCondLst>
                                  <p:childTnLst>
                                    <p:set>
                                      <p:cBhvr>
                                        <p:cTn id="58" dur="1" fill="hold">
                                          <p:stCondLst>
                                            <p:cond delay="0"/>
                                          </p:stCondLst>
                                        </p:cTn>
                                        <p:tgtEl>
                                          <p:spTgt spid="4">
                                            <p:txEl>
                                              <p:pRg st="6" end="6"/>
                                            </p:txEl>
                                          </p:spTgt>
                                        </p:tgtEl>
                                        <p:attrNameLst>
                                          <p:attrName>style.visibility</p:attrName>
                                        </p:attrNameLst>
                                      </p:cBhvr>
                                      <p:to>
                                        <p:strVal val="visible"/>
                                      </p:to>
                                    </p:set>
                                    <p:animEffect transition="in" filter="fade">
                                      <p:cBhvr>
                                        <p:cTn id="59" dur="1000"/>
                                        <p:tgtEl>
                                          <p:spTgt spid="4">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750"/>
                                  </p:stCondLst>
                                  <p:childTnLst>
                                    <p:set>
                                      <p:cBhvr>
                                        <p:cTn id="63" dur="1" fill="hold">
                                          <p:stCondLst>
                                            <p:cond delay="0"/>
                                          </p:stCondLst>
                                        </p:cTn>
                                        <p:tgtEl>
                                          <p:spTgt spid="4">
                                            <p:txEl>
                                              <p:pRg st="7" end="7"/>
                                            </p:txEl>
                                          </p:spTgt>
                                        </p:tgtEl>
                                        <p:attrNameLst>
                                          <p:attrName>style.visibility</p:attrName>
                                        </p:attrNameLst>
                                      </p:cBhvr>
                                      <p:to>
                                        <p:strVal val="visible"/>
                                      </p:to>
                                    </p:set>
                                    <p:animEffect transition="in" filter="fade">
                                      <p:cBhvr>
                                        <p:cTn id="64" dur="1000"/>
                                        <p:tgtEl>
                                          <p:spTgt spid="4">
                                            <p:txEl>
                                              <p:pRg st="7" end="7"/>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750"/>
                                  </p:stCondLst>
                                  <p:childTnLst>
                                    <p:set>
                                      <p:cBhvr>
                                        <p:cTn id="68" dur="1" fill="hold">
                                          <p:stCondLst>
                                            <p:cond delay="0"/>
                                          </p:stCondLst>
                                        </p:cTn>
                                        <p:tgtEl>
                                          <p:spTgt spid="4">
                                            <p:txEl>
                                              <p:pRg st="8" end="8"/>
                                            </p:txEl>
                                          </p:spTgt>
                                        </p:tgtEl>
                                        <p:attrNameLst>
                                          <p:attrName>style.visibility</p:attrName>
                                        </p:attrNameLst>
                                      </p:cBhvr>
                                      <p:to>
                                        <p:strVal val="visible"/>
                                      </p:to>
                                    </p:set>
                                    <p:animEffect transition="in" filter="fade">
                                      <p:cBhvr>
                                        <p:cTn id="69" dur="1000"/>
                                        <p:tgtEl>
                                          <p:spTgt spid="4">
                                            <p:txEl>
                                              <p:pRg st="8" end="8"/>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nodeType="clickEffect">
                                  <p:stCondLst>
                                    <p:cond delay="750"/>
                                  </p:stCondLst>
                                  <p:childTnLst>
                                    <p:set>
                                      <p:cBhvr>
                                        <p:cTn id="73" dur="1" fill="hold">
                                          <p:stCondLst>
                                            <p:cond delay="0"/>
                                          </p:stCondLst>
                                        </p:cTn>
                                        <p:tgtEl>
                                          <p:spTgt spid="4">
                                            <p:txEl>
                                              <p:pRg st="9" end="9"/>
                                            </p:txEl>
                                          </p:spTgt>
                                        </p:tgtEl>
                                        <p:attrNameLst>
                                          <p:attrName>style.visibility</p:attrName>
                                        </p:attrNameLst>
                                      </p:cBhvr>
                                      <p:to>
                                        <p:strVal val="visible"/>
                                      </p:to>
                                    </p:set>
                                    <p:animEffect transition="in" filter="fade">
                                      <p:cBhvr>
                                        <p:cTn id="74" dur="10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Demonstrating Critical Thinking</a:t>
            </a:r>
          </a:p>
        </p:txBody>
      </p:sp>
      <p:sp>
        <p:nvSpPr>
          <p:cNvPr id="3" name="Content Placeholder 2"/>
          <p:cNvSpPr>
            <a:spLocks noGrp="1"/>
          </p:cNvSpPr>
          <p:nvPr>
            <p:ph idx="1"/>
          </p:nvPr>
        </p:nvSpPr>
        <p:spPr/>
        <p:txBody>
          <a:bodyPr>
            <a:normAutofit/>
          </a:bodyPr>
          <a:lstStyle/>
          <a:p>
            <a:pPr>
              <a:spcBef>
                <a:spcPts val="1350"/>
              </a:spcBef>
              <a:buNone/>
            </a:pPr>
            <a:r>
              <a:rPr lang="en-US" sz="2400" dirty="0"/>
              <a:t>A strong argument, based on evidence:</a:t>
            </a:r>
          </a:p>
          <a:p>
            <a:pPr>
              <a:spcBef>
                <a:spcPts val="1350"/>
              </a:spcBef>
              <a:buNone/>
            </a:pPr>
            <a:endParaRPr lang="en-US" sz="2400" dirty="0"/>
          </a:p>
          <a:p>
            <a:pPr lvl="1">
              <a:spcBef>
                <a:spcPts val="1350"/>
              </a:spcBef>
            </a:pPr>
            <a:r>
              <a:rPr lang="en-US" sz="2400" dirty="0">
                <a:solidFill>
                  <a:srgbClr val="0070C0"/>
                </a:solidFill>
              </a:rPr>
              <a:t>How much evidence? </a:t>
            </a:r>
          </a:p>
          <a:p>
            <a:pPr lvl="1">
              <a:spcBef>
                <a:spcPts val="1350"/>
              </a:spcBef>
            </a:pPr>
            <a:r>
              <a:rPr lang="en-US" sz="2400" dirty="0">
                <a:solidFill>
                  <a:srgbClr val="7030A0"/>
                </a:solidFill>
              </a:rPr>
              <a:t>Quality of the evidence? </a:t>
            </a:r>
          </a:p>
          <a:p>
            <a:pPr lvl="1">
              <a:spcBef>
                <a:spcPts val="1350"/>
              </a:spcBef>
            </a:pPr>
            <a:r>
              <a:rPr lang="en-US" sz="2400" dirty="0">
                <a:solidFill>
                  <a:srgbClr val="002060"/>
                </a:solidFill>
              </a:rPr>
              <a:t>Any contradictory evidence?</a:t>
            </a:r>
          </a:p>
        </p:txBody>
      </p:sp>
    </p:spTree>
    <p:extLst>
      <p:ext uri="{BB962C8B-B14F-4D97-AF65-F5344CB8AC3E}">
        <p14:creationId xmlns:p14="http://schemas.microsoft.com/office/powerpoint/2010/main" val="400575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Quality evidence:</a:t>
            </a:r>
          </a:p>
        </p:txBody>
      </p:sp>
      <p:sp>
        <p:nvSpPr>
          <p:cNvPr id="3" name="Content Placeholder 2"/>
          <p:cNvSpPr>
            <a:spLocks noGrp="1"/>
          </p:cNvSpPr>
          <p:nvPr>
            <p:ph idx="1"/>
          </p:nvPr>
        </p:nvSpPr>
        <p:spPr/>
        <p:txBody>
          <a:bodyPr>
            <a:normAutofit/>
          </a:bodyPr>
          <a:lstStyle/>
          <a:p>
            <a:pPr>
              <a:spcBef>
                <a:spcPts val="1350"/>
              </a:spcBef>
            </a:pPr>
            <a:r>
              <a:rPr lang="en-US" sz="2400" dirty="0"/>
              <a:t>… </a:t>
            </a:r>
            <a:r>
              <a:rPr lang="en-US" sz="2400" dirty="0">
                <a:solidFill>
                  <a:srgbClr val="002060"/>
                </a:solidFill>
              </a:rPr>
              <a:t>does not omit relevant information</a:t>
            </a:r>
          </a:p>
          <a:p>
            <a:pPr>
              <a:spcBef>
                <a:spcPts val="1350"/>
              </a:spcBef>
            </a:pPr>
            <a:r>
              <a:rPr lang="en-US" sz="2400" dirty="0">
                <a:solidFill>
                  <a:srgbClr val="7030A0"/>
                </a:solidFill>
              </a:rPr>
              <a:t>… </a:t>
            </a:r>
            <a:r>
              <a:rPr lang="en-US" sz="2400" dirty="0" err="1">
                <a:solidFill>
                  <a:srgbClr val="7030A0"/>
                </a:solidFill>
              </a:rPr>
              <a:t>recognises</a:t>
            </a:r>
            <a:r>
              <a:rPr lang="en-US" sz="2400" dirty="0">
                <a:solidFill>
                  <a:srgbClr val="7030A0"/>
                </a:solidFill>
              </a:rPr>
              <a:t> the assumptions built into statements that others make</a:t>
            </a:r>
          </a:p>
          <a:p>
            <a:pPr>
              <a:spcBef>
                <a:spcPts val="1350"/>
              </a:spcBef>
            </a:pPr>
            <a:r>
              <a:rPr lang="en-US" sz="2400" dirty="0">
                <a:solidFill>
                  <a:srgbClr val="0070C0"/>
                </a:solidFill>
              </a:rPr>
              <a:t>… understands that a relationship between two items does not necessarily mean that one item causes the other</a:t>
            </a:r>
          </a:p>
        </p:txBody>
      </p:sp>
    </p:spTree>
    <p:extLst>
      <p:ext uri="{BB962C8B-B14F-4D97-AF65-F5344CB8AC3E}">
        <p14:creationId xmlns:p14="http://schemas.microsoft.com/office/powerpoint/2010/main" val="205248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93215"/>
            <a:ext cx="7886700" cy="733615"/>
          </a:xfrm>
        </p:spPr>
        <p:txBody>
          <a:bodyPr/>
          <a:lstStyle/>
          <a:p>
            <a:r>
              <a:rPr lang="en-US" dirty="0"/>
              <a:t>Weak and Strong Arguments</a:t>
            </a:r>
          </a:p>
        </p:txBody>
      </p:sp>
      <p:pic>
        <p:nvPicPr>
          <p:cNvPr id="5" name="Picture 4"/>
          <p:cNvPicPr/>
          <p:nvPr/>
        </p:nvPicPr>
        <p:blipFill>
          <a:blip r:embed="rId3" cstate="print">
            <a:extLst>
              <a:ext uri="{28A0092B-C50C-407E-A947-70E740481C1C}">
                <a14:useLocalDpi xmlns:a14="http://schemas.microsoft.com/office/drawing/2010/main" val="0"/>
              </a:ext>
            </a:extLst>
          </a:blip>
          <a:stretch>
            <a:fillRect/>
          </a:stretch>
        </p:blipFill>
        <p:spPr>
          <a:xfrm>
            <a:off x="1371600" y="1371600"/>
            <a:ext cx="6095831" cy="3814736"/>
          </a:xfrm>
          <a:prstGeom prst="rect">
            <a:avLst/>
          </a:prstGeom>
          <a:ln>
            <a:solidFill>
              <a:schemeClr val="accent1"/>
            </a:solidFill>
          </a:ln>
        </p:spPr>
      </p:pic>
      <p:pic>
        <p:nvPicPr>
          <p:cNvPr id="2" name="Picture 1">
            <a:extLst>
              <a:ext uri="{FF2B5EF4-FFF2-40B4-BE49-F238E27FC236}">
                <a16:creationId xmlns:a16="http://schemas.microsoft.com/office/drawing/2014/main" id="{B99C675D-060C-45B4-A4E1-35E4E9961ED2}"/>
              </a:ext>
            </a:extLst>
          </p:cNvPr>
          <p:cNvPicPr>
            <a:picLocks noChangeAspect="1"/>
          </p:cNvPicPr>
          <p:nvPr/>
        </p:nvPicPr>
        <p:blipFill>
          <a:blip r:embed="rId4"/>
          <a:stretch>
            <a:fillRect/>
          </a:stretch>
        </p:blipFill>
        <p:spPr>
          <a:xfrm>
            <a:off x="7557833" y="1347787"/>
            <a:ext cx="1495425" cy="1562100"/>
          </a:xfrm>
          <a:prstGeom prst="rect">
            <a:avLst/>
          </a:prstGeom>
        </p:spPr>
      </p:pic>
      <p:pic>
        <p:nvPicPr>
          <p:cNvPr id="3" name="Picture 2">
            <a:extLst>
              <a:ext uri="{FF2B5EF4-FFF2-40B4-BE49-F238E27FC236}">
                <a16:creationId xmlns:a16="http://schemas.microsoft.com/office/drawing/2014/main" id="{4AD4F2E8-CB3A-413F-83D4-E461B656A1EC}"/>
              </a:ext>
            </a:extLst>
          </p:cNvPr>
          <p:cNvPicPr>
            <a:picLocks noChangeAspect="1"/>
          </p:cNvPicPr>
          <p:nvPr/>
        </p:nvPicPr>
        <p:blipFill>
          <a:blip r:embed="rId5"/>
          <a:stretch>
            <a:fillRect/>
          </a:stretch>
        </p:blipFill>
        <p:spPr>
          <a:xfrm>
            <a:off x="7524495" y="3216556"/>
            <a:ext cx="1504950" cy="2114550"/>
          </a:xfrm>
          <a:prstGeom prst="rect">
            <a:avLst/>
          </a:prstGeom>
        </p:spPr>
      </p:pic>
    </p:spTree>
    <p:extLst>
      <p:ext uri="{BB962C8B-B14F-4D97-AF65-F5344CB8AC3E}">
        <p14:creationId xmlns:p14="http://schemas.microsoft.com/office/powerpoint/2010/main" val="3133254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Credibility of Evidence</a:t>
            </a:r>
          </a:p>
        </p:txBody>
      </p:sp>
      <p:graphicFrame>
        <p:nvGraphicFramePr>
          <p:cNvPr id="5" name="Table 4"/>
          <p:cNvGraphicFramePr>
            <a:graphicFrameLocks noGrp="1"/>
          </p:cNvGraphicFramePr>
          <p:nvPr/>
        </p:nvGraphicFramePr>
        <p:xfrm>
          <a:off x="1143000" y="1417638"/>
          <a:ext cx="6615462" cy="4114800"/>
        </p:xfrm>
        <a:graphic>
          <a:graphicData uri="http://schemas.openxmlformats.org/drawingml/2006/table">
            <a:tbl>
              <a:tblPr firstRow="1" firstCol="1" bandRow="1">
                <a:tableStyleId>{5C22544A-7EE6-4342-B048-85BDC9FD1C3A}</a:tableStyleId>
              </a:tblPr>
              <a:tblGrid>
                <a:gridCol w="3307731">
                  <a:extLst>
                    <a:ext uri="{9D8B030D-6E8A-4147-A177-3AD203B41FA5}">
                      <a16:colId xmlns:a16="http://schemas.microsoft.com/office/drawing/2014/main" val="20000"/>
                    </a:ext>
                  </a:extLst>
                </a:gridCol>
                <a:gridCol w="3307731">
                  <a:extLst>
                    <a:ext uri="{9D8B030D-6E8A-4147-A177-3AD203B41FA5}">
                      <a16:colId xmlns:a16="http://schemas.microsoft.com/office/drawing/2014/main" val="20001"/>
                    </a:ext>
                  </a:extLst>
                </a:gridCol>
              </a:tblGrid>
              <a:tr h="4114800">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Journal articles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Textbooks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Lectures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Discussions with tutors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Discussions with business leaders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TV – ‘factual’/documentary/news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Study guides (i.e. short booklets about the essentials you need to know, typically brief and with bullet points)</a:t>
                      </a:r>
                      <a:endParaRPr lang="en-US" sz="15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1435" marR="51435" marT="0" marB="0"/>
                </a:tc>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Discussions with other students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Wikipedia</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Common sense</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Popular magazines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TV – ‘popular’ programmes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Blogs</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Comments on Facebook, Weibo, etc.</a:t>
                      </a:r>
                      <a:endParaRPr lang="en-US" sz="1500" dirty="0">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effectLst/>
                        </a:rPr>
                        <a:t>Rumours and opinions</a:t>
                      </a:r>
                      <a:endParaRPr lang="en-US" sz="15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1435" marR="51435"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5872463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Qualities of good sources:</a:t>
            </a:r>
          </a:p>
        </p:txBody>
      </p:sp>
      <p:sp>
        <p:nvSpPr>
          <p:cNvPr id="3" name="Content Placeholder 2"/>
          <p:cNvSpPr>
            <a:spLocks noGrp="1"/>
          </p:cNvSpPr>
          <p:nvPr>
            <p:ph idx="1"/>
          </p:nvPr>
        </p:nvSpPr>
        <p:spPr>
          <a:xfrm>
            <a:off x="319088" y="2057400"/>
            <a:ext cx="3429000" cy="3505199"/>
          </a:xfrm>
        </p:spPr>
        <p:txBody>
          <a:bodyPr>
            <a:normAutofit/>
          </a:bodyPr>
          <a:lstStyle/>
          <a:p>
            <a:r>
              <a:rPr lang="en-US" sz="2400" dirty="0">
                <a:solidFill>
                  <a:srgbClr val="0070C0"/>
                </a:solidFill>
              </a:rPr>
              <a:t>Authenticity</a:t>
            </a:r>
          </a:p>
          <a:p>
            <a:r>
              <a:rPr lang="en-US" sz="2400" dirty="0">
                <a:solidFill>
                  <a:srgbClr val="002060"/>
                </a:solidFill>
              </a:rPr>
              <a:t>Validity</a:t>
            </a:r>
          </a:p>
          <a:p>
            <a:r>
              <a:rPr lang="en-US" sz="2400" dirty="0">
                <a:solidFill>
                  <a:srgbClr val="7030A0"/>
                </a:solidFill>
              </a:rPr>
              <a:t>Currently relevant</a:t>
            </a:r>
          </a:p>
          <a:p>
            <a:r>
              <a:rPr lang="en-US" sz="2400" dirty="0">
                <a:solidFill>
                  <a:srgbClr val="C00000"/>
                </a:solidFill>
              </a:rPr>
              <a:t>Reliable</a:t>
            </a:r>
          </a:p>
          <a:p>
            <a:r>
              <a:rPr lang="en-US" sz="2400" dirty="0">
                <a:solidFill>
                  <a:srgbClr val="0070C0"/>
                </a:solidFill>
              </a:rPr>
              <a:t>Sample sizes</a:t>
            </a:r>
          </a:p>
          <a:p>
            <a:r>
              <a:rPr lang="en-US" sz="2400" dirty="0">
                <a:solidFill>
                  <a:srgbClr val="002060"/>
                </a:solidFill>
              </a:rPr>
              <a:t>Few generalisations</a:t>
            </a:r>
          </a:p>
          <a:p>
            <a:r>
              <a:rPr lang="en-US" sz="2400" dirty="0">
                <a:solidFill>
                  <a:srgbClr val="7030A0"/>
                </a:solidFill>
              </a:rPr>
              <a:t>Facts, not opinions</a:t>
            </a:r>
          </a:p>
        </p:txBody>
      </p:sp>
      <p:sp>
        <p:nvSpPr>
          <p:cNvPr id="4" name="TextBox 3">
            <a:extLst>
              <a:ext uri="{FF2B5EF4-FFF2-40B4-BE49-F238E27FC236}">
                <a16:creationId xmlns:a16="http://schemas.microsoft.com/office/drawing/2014/main" id="{18C6CC42-1773-42A9-AB1D-CFFA7785B279}"/>
              </a:ext>
            </a:extLst>
          </p:cNvPr>
          <p:cNvSpPr txBox="1"/>
          <p:nvPr/>
        </p:nvSpPr>
        <p:spPr>
          <a:xfrm>
            <a:off x="5419725" y="1295400"/>
            <a:ext cx="3276600" cy="3600986"/>
          </a:xfrm>
          <a:prstGeom prst="rect">
            <a:avLst/>
          </a:prstGeom>
          <a:noFill/>
        </p:spPr>
        <p:txBody>
          <a:bodyPr wrap="square" rtlCol="0">
            <a:spAutoFit/>
          </a:bodyPr>
          <a:lstStyle/>
          <a:p>
            <a:r>
              <a:rPr lang="en-GB" sz="2400" b="1" dirty="0"/>
              <a:t>The C.R.A.A.P. Test</a:t>
            </a:r>
          </a:p>
          <a:p>
            <a:endParaRPr lang="en-GB" sz="2400" dirty="0"/>
          </a:p>
          <a:p>
            <a:pPr marL="342900" indent="-342900">
              <a:lnSpc>
                <a:spcPct val="150000"/>
              </a:lnSpc>
              <a:buFont typeface="Arial" panose="020B0604020202020204" pitchFamily="34" charset="0"/>
              <a:buChar char="•"/>
            </a:pPr>
            <a:r>
              <a:rPr lang="en-GB" sz="2400" dirty="0">
                <a:solidFill>
                  <a:srgbClr val="C00000"/>
                </a:solidFill>
              </a:rPr>
              <a:t>Currency</a:t>
            </a:r>
          </a:p>
          <a:p>
            <a:pPr marL="342900" indent="-342900">
              <a:lnSpc>
                <a:spcPct val="150000"/>
              </a:lnSpc>
              <a:buFont typeface="Arial" panose="020B0604020202020204" pitchFamily="34" charset="0"/>
              <a:buChar char="•"/>
            </a:pPr>
            <a:r>
              <a:rPr lang="en-GB" sz="2400" dirty="0">
                <a:solidFill>
                  <a:srgbClr val="0070C0"/>
                </a:solidFill>
              </a:rPr>
              <a:t>Relevance</a:t>
            </a:r>
          </a:p>
          <a:p>
            <a:pPr marL="342900" indent="-342900">
              <a:lnSpc>
                <a:spcPct val="150000"/>
              </a:lnSpc>
              <a:buFont typeface="Arial" panose="020B0604020202020204" pitchFamily="34" charset="0"/>
              <a:buChar char="•"/>
            </a:pPr>
            <a:r>
              <a:rPr lang="en-GB" sz="2400" dirty="0">
                <a:solidFill>
                  <a:srgbClr val="002060"/>
                </a:solidFill>
              </a:rPr>
              <a:t>Authority</a:t>
            </a:r>
          </a:p>
          <a:p>
            <a:pPr marL="342900" indent="-342900">
              <a:lnSpc>
                <a:spcPct val="150000"/>
              </a:lnSpc>
              <a:buFont typeface="Arial" panose="020B0604020202020204" pitchFamily="34" charset="0"/>
              <a:buChar char="•"/>
            </a:pPr>
            <a:r>
              <a:rPr lang="en-GB" sz="2400" dirty="0">
                <a:solidFill>
                  <a:srgbClr val="7030A0"/>
                </a:solidFill>
              </a:rPr>
              <a:t>Accuracy</a:t>
            </a:r>
          </a:p>
          <a:p>
            <a:pPr marL="342900" indent="-342900">
              <a:lnSpc>
                <a:spcPct val="150000"/>
              </a:lnSpc>
              <a:buFont typeface="Arial" panose="020B0604020202020204" pitchFamily="34" charset="0"/>
              <a:buChar char="•"/>
            </a:pPr>
            <a:r>
              <a:rPr lang="en-GB" sz="2400" dirty="0">
                <a:solidFill>
                  <a:srgbClr val="0070C0"/>
                </a:solidFill>
              </a:rPr>
              <a:t>Purpose</a:t>
            </a:r>
          </a:p>
        </p:txBody>
      </p:sp>
      <p:pic>
        <p:nvPicPr>
          <p:cNvPr id="6" name="Picture 5">
            <a:extLst>
              <a:ext uri="{FF2B5EF4-FFF2-40B4-BE49-F238E27FC236}">
                <a16:creationId xmlns:a16="http://schemas.microsoft.com/office/drawing/2014/main" id="{41B50454-E36D-4E36-A258-F92F3E65729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87824" y="1371600"/>
            <a:ext cx="2057400" cy="2057400"/>
          </a:xfrm>
          <a:prstGeom prst="rect">
            <a:avLst/>
          </a:prstGeom>
        </p:spPr>
      </p:pic>
      <p:sp>
        <p:nvSpPr>
          <p:cNvPr id="5" name="Rectangle 4"/>
          <p:cNvSpPr/>
          <p:nvPr/>
        </p:nvSpPr>
        <p:spPr>
          <a:xfrm>
            <a:off x="7169945" y="5208400"/>
            <a:ext cx="1526380" cy="369332"/>
          </a:xfrm>
          <a:prstGeom prst="rect">
            <a:avLst/>
          </a:prstGeom>
        </p:spPr>
        <p:txBody>
          <a:bodyPr wrap="none">
            <a:spAutoFit/>
          </a:bodyPr>
          <a:lstStyle/>
          <a:p>
            <a:r>
              <a:rPr lang="en-GB" dirty="0"/>
              <a:t>Fielding(2019)</a:t>
            </a:r>
          </a:p>
        </p:txBody>
      </p:sp>
    </p:spTree>
    <p:extLst>
      <p:ext uri="{BB962C8B-B14F-4D97-AF65-F5344CB8AC3E}">
        <p14:creationId xmlns:p14="http://schemas.microsoft.com/office/powerpoint/2010/main" val="92975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75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75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750"/>
                                  </p:stCondLst>
                                  <p:childTnLst>
                                    <p:set>
                                      <p:cBhvr>
                                        <p:cTn id="46" dur="1" fill="hold">
                                          <p:stCondLst>
                                            <p:cond delay="0"/>
                                          </p:stCondLst>
                                        </p:cTn>
                                        <p:tgtEl>
                                          <p:spTgt spid="4">
                                            <p:txEl>
                                              <p:pRg st="2" end="2"/>
                                            </p:txEl>
                                          </p:spTgt>
                                        </p:tgtEl>
                                        <p:attrNameLst>
                                          <p:attrName>style.visibility</p:attrName>
                                        </p:attrNameLst>
                                      </p:cBhvr>
                                      <p:to>
                                        <p:strVal val="visible"/>
                                      </p:to>
                                    </p:set>
                                    <p:animEffect transition="in" filter="fade">
                                      <p:cBhvr>
                                        <p:cTn id="47" dur="1000"/>
                                        <p:tgtEl>
                                          <p:spTgt spid="4">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750"/>
                                  </p:stCondLst>
                                  <p:childTnLst>
                                    <p:set>
                                      <p:cBhvr>
                                        <p:cTn id="51" dur="1" fill="hold">
                                          <p:stCondLst>
                                            <p:cond delay="0"/>
                                          </p:stCondLst>
                                        </p:cTn>
                                        <p:tgtEl>
                                          <p:spTgt spid="4">
                                            <p:txEl>
                                              <p:pRg st="3" end="3"/>
                                            </p:txEl>
                                          </p:spTgt>
                                        </p:tgtEl>
                                        <p:attrNameLst>
                                          <p:attrName>style.visibility</p:attrName>
                                        </p:attrNameLst>
                                      </p:cBhvr>
                                      <p:to>
                                        <p:strVal val="visible"/>
                                      </p:to>
                                    </p:set>
                                    <p:animEffect transition="in" filter="fade">
                                      <p:cBhvr>
                                        <p:cTn id="52" dur="1000"/>
                                        <p:tgtEl>
                                          <p:spTgt spid="4">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750"/>
                                  </p:stCondLst>
                                  <p:childTnLst>
                                    <p:set>
                                      <p:cBhvr>
                                        <p:cTn id="56" dur="1" fill="hold">
                                          <p:stCondLst>
                                            <p:cond delay="0"/>
                                          </p:stCondLst>
                                        </p:cTn>
                                        <p:tgtEl>
                                          <p:spTgt spid="4">
                                            <p:txEl>
                                              <p:pRg st="4" end="4"/>
                                            </p:txEl>
                                          </p:spTgt>
                                        </p:tgtEl>
                                        <p:attrNameLst>
                                          <p:attrName>style.visibility</p:attrName>
                                        </p:attrNameLst>
                                      </p:cBhvr>
                                      <p:to>
                                        <p:strVal val="visible"/>
                                      </p:to>
                                    </p:set>
                                    <p:animEffect transition="in" filter="fade">
                                      <p:cBhvr>
                                        <p:cTn id="57" dur="1000"/>
                                        <p:tgtEl>
                                          <p:spTgt spid="4">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75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1000"/>
                                        <p:tgtEl>
                                          <p:spTgt spid="4">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750"/>
                                  </p:stCondLst>
                                  <p:childTnLst>
                                    <p:set>
                                      <p:cBhvr>
                                        <p:cTn id="66" dur="1" fill="hold">
                                          <p:stCondLst>
                                            <p:cond delay="0"/>
                                          </p:stCondLst>
                                        </p:cTn>
                                        <p:tgtEl>
                                          <p:spTgt spid="4">
                                            <p:txEl>
                                              <p:pRg st="6" end="6"/>
                                            </p:txEl>
                                          </p:spTgt>
                                        </p:tgtEl>
                                        <p:attrNameLst>
                                          <p:attrName>style.visibility</p:attrName>
                                        </p:attrNameLst>
                                      </p:cBhvr>
                                      <p:to>
                                        <p:strVal val="visible"/>
                                      </p:to>
                                    </p:set>
                                    <p:animEffect transition="in" filter="fade">
                                      <p:cBhvr>
                                        <p:cTn id="67" dur="1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493802"/>
            <a:ext cx="7886700" cy="2658616"/>
          </a:xfrm>
        </p:spPr>
        <p:txBody>
          <a:bodyPr>
            <a:normAutofit/>
          </a:bodyPr>
          <a:lstStyle/>
          <a:p>
            <a:pPr algn="ctr"/>
            <a:r>
              <a:rPr lang="en-GB" sz="3600" dirty="0">
                <a:solidFill>
                  <a:srgbClr val="002060"/>
                </a:solidFill>
              </a:rPr>
              <a:t>Identifying assumptions and strengths/weaknesses in arguments from others, and yourself, is important in ensuring that those arguments are credible and based on good evidence.</a:t>
            </a:r>
            <a:endParaRPr lang="en-US" sz="3600" dirty="0">
              <a:solidFill>
                <a:srgbClr val="002060"/>
              </a:solidFill>
            </a:endParaRPr>
          </a:p>
        </p:txBody>
      </p:sp>
      <p:sp>
        <p:nvSpPr>
          <p:cNvPr id="2" name="TextBox 1">
            <a:extLst>
              <a:ext uri="{FF2B5EF4-FFF2-40B4-BE49-F238E27FC236}">
                <a16:creationId xmlns:a16="http://schemas.microsoft.com/office/drawing/2014/main" id="{75A21046-5292-4CE5-8A0D-F674AA284C73}"/>
              </a:ext>
            </a:extLst>
          </p:cNvPr>
          <p:cNvSpPr txBox="1"/>
          <p:nvPr/>
        </p:nvSpPr>
        <p:spPr>
          <a:xfrm>
            <a:off x="1985298" y="529679"/>
            <a:ext cx="5173404" cy="769441"/>
          </a:xfrm>
          <a:prstGeom prst="rect">
            <a:avLst/>
          </a:prstGeom>
          <a:noFill/>
        </p:spPr>
        <p:txBody>
          <a:bodyPr wrap="none" rtlCol="0">
            <a:spAutoFit/>
          </a:bodyPr>
          <a:lstStyle/>
          <a:p>
            <a:r>
              <a:rPr lang="en-GB" sz="4400" b="1" dirty="0"/>
              <a:t>Key Learning Point</a:t>
            </a:r>
          </a:p>
        </p:txBody>
      </p:sp>
      <p:pic>
        <p:nvPicPr>
          <p:cNvPr id="5" name="Picture 4">
            <a:extLst>
              <a:ext uri="{FF2B5EF4-FFF2-40B4-BE49-F238E27FC236}">
                <a16:creationId xmlns:a16="http://schemas.microsoft.com/office/drawing/2014/main" id="{7DE53FD8-C44C-4F1A-9CF8-16D05FB02FF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58702" y="4324882"/>
            <a:ext cx="1699548" cy="1359638"/>
          </a:xfrm>
          <a:prstGeom prst="rect">
            <a:avLst/>
          </a:prstGeom>
        </p:spPr>
      </p:pic>
      <p:pic>
        <p:nvPicPr>
          <p:cNvPr id="8" name="Picture 7">
            <a:extLst>
              <a:ext uri="{FF2B5EF4-FFF2-40B4-BE49-F238E27FC236}">
                <a16:creationId xmlns:a16="http://schemas.microsoft.com/office/drawing/2014/main" id="{9C3AE44B-22F3-4B4E-BB68-00E7A9F26EB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 y="84474"/>
            <a:ext cx="1699548" cy="1359638"/>
          </a:xfrm>
          <a:prstGeom prst="rect">
            <a:avLst/>
          </a:prstGeom>
        </p:spPr>
      </p:pic>
    </p:spTree>
    <p:extLst>
      <p:ext uri="{BB962C8B-B14F-4D97-AF65-F5344CB8AC3E}">
        <p14:creationId xmlns:p14="http://schemas.microsoft.com/office/powerpoint/2010/main" val="209517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B01CB-B5DB-49A2-8993-8516C9203FFA}"/>
              </a:ext>
            </a:extLst>
          </p:cNvPr>
          <p:cNvSpPr>
            <a:spLocks noGrp="1"/>
          </p:cNvSpPr>
          <p:nvPr>
            <p:ph type="title"/>
          </p:nvPr>
        </p:nvSpPr>
        <p:spPr>
          <a:xfrm>
            <a:off x="628650" y="365125"/>
            <a:ext cx="7886700" cy="759619"/>
          </a:xfrm>
        </p:spPr>
        <p:txBody>
          <a:bodyPr>
            <a:normAutofit fontScale="90000"/>
          </a:bodyPr>
          <a:lstStyle/>
          <a:p>
            <a:r>
              <a:rPr lang="en-GB" sz="3600" b="1" dirty="0">
                <a:latin typeface="Arial" panose="020B0604020202020204" pitchFamily="34" charset="0"/>
                <a:cs typeface="Arial" panose="020B0604020202020204" pitchFamily="34" charset="0"/>
              </a:rPr>
              <a:t>Primary and Secondary Data - Recap</a:t>
            </a:r>
            <a:endParaRPr lang="en-GB" sz="3600" b="1" dirty="0"/>
          </a:p>
        </p:txBody>
      </p:sp>
      <p:sp>
        <p:nvSpPr>
          <p:cNvPr id="3" name="Content Placeholder 2">
            <a:extLst>
              <a:ext uri="{FF2B5EF4-FFF2-40B4-BE49-F238E27FC236}">
                <a16:creationId xmlns:a16="http://schemas.microsoft.com/office/drawing/2014/main" id="{A500933D-EBBE-4074-8543-0EBD407C4826}"/>
              </a:ext>
            </a:extLst>
          </p:cNvPr>
          <p:cNvSpPr>
            <a:spLocks noGrp="1"/>
          </p:cNvSpPr>
          <p:nvPr>
            <p:ph idx="1"/>
          </p:nvPr>
        </p:nvSpPr>
        <p:spPr>
          <a:xfrm>
            <a:off x="598219" y="1412776"/>
            <a:ext cx="4663430" cy="3668094"/>
          </a:xfrm>
        </p:spPr>
        <p:txBody>
          <a:bodyPr/>
          <a:lstStyle/>
          <a:p>
            <a:pPr marL="0" indent="0">
              <a:buNone/>
            </a:pPr>
            <a:r>
              <a:rPr lang="en-GB" sz="2400" b="1" dirty="0">
                <a:solidFill>
                  <a:srgbClr val="FF0000"/>
                </a:solidFill>
              </a:rPr>
              <a:t>Exercise: </a:t>
            </a:r>
            <a:r>
              <a:rPr lang="en-GB" sz="2400" b="1" i="1" dirty="0">
                <a:solidFill>
                  <a:srgbClr val="FF0000"/>
                </a:solidFill>
              </a:rPr>
              <a:t>Group Discussion</a:t>
            </a:r>
          </a:p>
          <a:p>
            <a:endParaRPr lang="en-GB" dirty="0"/>
          </a:p>
          <a:p>
            <a:endParaRPr lang="en-GB" dirty="0"/>
          </a:p>
          <a:p>
            <a:pPr marL="971550" lvl="1" indent="-514350">
              <a:buFont typeface="+mj-lt"/>
              <a:buAutoNum type="arabicPeriod"/>
            </a:pPr>
            <a:r>
              <a:rPr lang="en-GB" dirty="0">
                <a:solidFill>
                  <a:srgbClr val="0000CC"/>
                </a:solidFill>
              </a:rPr>
              <a:t>What is the </a:t>
            </a:r>
            <a:r>
              <a:rPr lang="en-GB" i="1" dirty="0">
                <a:solidFill>
                  <a:srgbClr val="0000CC"/>
                </a:solidFill>
              </a:rPr>
              <a:t>difference</a:t>
            </a:r>
            <a:r>
              <a:rPr lang="en-GB" dirty="0">
                <a:solidFill>
                  <a:srgbClr val="0000CC"/>
                </a:solidFill>
              </a:rPr>
              <a:t>?</a:t>
            </a:r>
          </a:p>
          <a:p>
            <a:pPr marL="971550" lvl="1" indent="-514350">
              <a:buFont typeface="+mj-lt"/>
              <a:buAutoNum type="arabicPeriod"/>
            </a:pPr>
            <a:r>
              <a:rPr lang="en-GB" dirty="0">
                <a:solidFill>
                  <a:srgbClr val="0000CC"/>
                </a:solidFill>
              </a:rPr>
              <a:t>Give </a:t>
            </a:r>
            <a:r>
              <a:rPr lang="en-GB" i="1" dirty="0">
                <a:solidFill>
                  <a:srgbClr val="0000CC"/>
                </a:solidFill>
              </a:rPr>
              <a:t>examples</a:t>
            </a:r>
            <a:r>
              <a:rPr lang="en-GB" dirty="0">
                <a:solidFill>
                  <a:srgbClr val="0000CC"/>
                </a:solidFill>
              </a:rPr>
              <a:t> of both</a:t>
            </a:r>
          </a:p>
          <a:p>
            <a:pPr marL="971550" lvl="1" indent="-514350">
              <a:buFont typeface="+mj-lt"/>
              <a:buAutoNum type="arabicPeriod"/>
            </a:pPr>
            <a:r>
              <a:rPr lang="en-GB" dirty="0">
                <a:solidFill>
                  <a:srgbClr val="0000CC"/>
                </a:solidFill>
              </a:rPr>
              <a:t>What are the </a:t>
            </a:r>
            <a:r>
              <a:rPr lang="en-GB" i="1" dirty="0">
                <a:solidFill>
                  <a:srgbClr val="0000CC"/>
                </a:solidFill>
              </a:rPr>
              <a:t>‘pros’ and ‘cons’ </a:t>
            </a:r>
            <a:r>
              <a:rPr lang="en-GB" dirty="0">
                <a:solidFill>
                  <a:srgbClr val="0000CC"/>
                </a:solidFill>
              </a:rPr>
              <a:t>of each?</a:t>
            </a:r>
          </a:p>
        </p:txBody>
      </p:sp>
      <p:pic>
        <p:nvPicPr>
          <p:cNvPr id="15" name="Picture 14">
            <a:extLst>
              <a:ext uri="{FF2B5EF4-FFF2-40B4-BE49-F238E27FC236}">
                <a16:creationId xmlns:a16="http://schemas.microsoft.com/office/drawing/2014/main" id="{D49C4112-621D-4A94-BA68-183CC7F666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80112" y="1678410"/>
            <a:ext cx="3336032" cy="2502024"/>
          </a:xfrm>
          <a:prstGeom prst="rect">
            <a:avLst/>
          </a:prstGeom>
        </p:spPr>
      </p:pic>
    </p:spTree>
    <p:extLst>
      <p:ext uri="{BB962C8B-B14F-4D97-AF65-F5344CB8AC3E}">
        <p14:creationId xmlns:p14="http://schemas.microsoft.com/office/powerpoint/2010/main" val="209602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934880C-0504-4FA9-B4FD-02F09969B0C2}"/>
              </a:ext>
            </a:extLst>
          </p:cNvPr>
          <p:cNvSpPr>
            <a:spLocks noGrp="1"/>
          </p:cNvSpPr>
          <p:nvPr>
            <p:ph type="title"/>
          </p:nvPr>
        </p:nvSpPr>
        <p:spPr>
          <a:xfrm>
            <a:off x="628650" y="136525"/>
            <a:ext cx="7886700" cy="759619"/>
          </a:xfrm>
        </p:spPr>
        <p:txBody>
          <a:bodyPr>
            <a:normAutofit/>
          </a:bodyPr>
          <a:lstStyle/>
          <a:p>
            <a:pPr algn="ctr"/>
            <a:r>
              <a:rPr lang="en-GB" sz="3600" b="1" dirty="0">
                <a:latin typeface="Arial" panose="020B0604020202020204" pitchFamily="34" charset="0"/>
                <a:cs typeface="Arial" panose="020B0604020202020204" pitchFamily="34" charset="0"/>
              </a:rPr>
              <a:t>Quantitative v Qualitative - Recap</a:t>
            </a:r>
            <a:endParaRPr lang="en-GB" sz="3600" b="1" dirty="0"/>
          </a:p>
        </p:txBody>
      </p:sp>
      <p:sp>
        <p:nvSpPr>
          <p:cNvPr id="6" name="Content Placeholder 2">
            <a:extLst>
              <a:ext uri="{FF2B5EF4-FFF2-40B4-BE49-F238E27FC236}">
                <a16:creationId xmlns:a16="http://schemas.microsoft.com/office/drawing/2014/main" id="{34B4F40F-8814-4249-B25E-11B05EBE1D7A}"/>
              </a:ext>
            </a:extLst>
          </p:cNvPr>
          <p:cNvSpPr>
            <a:spLocks noGrp="1"/>
          </p:cNvSpPr>
          <p:nvPr>
            <p:ph idx="1"/>
          </p:nvPr>
        </p:nvSpPr>
        <p:spPr>
          <a:xfrm>
            <a:off x="606425" y="1052513"/>
            <a:ext cx="4757663" cy="4351337"/>
          </a:xfrm>
        </p:spPr>
        <p:txBody>
          <a:bodyPr/>
          <a:lstStyle/>
          <a:p>
            <a:pPr marL="0" indent="0">
              <a:buNone/>
            </a:pPr>
            <a:r>
              <a:rPr lang="en-GB" sz="2400" b="1" dirty="0">
                <a:solidFill>
                  <a:srgbClr val="FF0000"/>
                </a:solidFill>
              </a:rPr>
              <a:t>Exercise: </a:t>
            </a:r>
            <a:r>
              <a:rPr lang="en-GB" sz="2400" b="1" i="1" dirty="0">
                <a:solidFill>
                  <a:srgbClr val="FF0000"/>
                </a:solidFill>
              </a:rPr>
              <a:t>Group Discussion</a:t>
            </a:r>
          </a:p>
          <a:p>
            <a:endParaRPr lang="en-GB" dirty="0"/>
          </a:p>
          <a:p>
            <a:endParaRPr lang="en-GB" dirty="0"/>
          </a:p>
          <a:p>
            <a:pPr marL="971550" lvl="1" indent="-514350">
              <a:buFont typeface="+mj-lt"/>
              <a:buAutoNum type="arabicPeriod"/>
            </a:pPr>
            <a:r>
              <a:rPr lang="en-GB" dirty="0">
                <a:solidFill>
                  <a:srgbClr val="0000CC"/>
                </a:solidFill>
              </a:rPr>
              <a:t>What is the </a:t>
            </a:r>
            <a:r>
              <a:rPr lang="en-GB" i="1" dirty="0">
                <a:solidFill>
                  <a:srgbClr val="0000CC"/>
                </a:solidFill>
              </a:rPr>
              <a:t>difference</a:t>
            </a:r>
            <a:r>
              <a:rPr lang="en-GB" dirty="0">
                <a:solidFill>
                  <a:srgbClr val="0000CC"/>
                </a:solidFill>
              </a:rPr>
              <a:t>?</a:t>
            </a:r>
          </a:p>
          <a:p>
            <a:pPr marL="971550" lvl="1" indent="-514350">
              <a:buFont typeface="+mj-lt"/>
              <a:buAutoNum type="arabicPeriod"/>
            </a:pPr>
            <a:r>
              <a:rPr lang="en-GB" dirty="0">
                <a:solidFill>
                  <a:srgbClr val="0000CC"/>
                </a:solidFill>
              </a:rPr>
              <a:t>Give </a:t>
            </a:r>
            <a:r>
              <a:rPr lang="en-GB" i="1" dirty="0">
                <a:solidFill>
                  <a:srgbClr val="0000CC"/>
                </a:solidFill>
              </a:rPr>
              <a:t>examples</a:t>
            </a:r>
            <a:r>
              <a:rPr lang="en-GB" dirty="0">
                <a:solidFill>
                  <a:srgbClr val="0000CC"/>
                </a:solidFill>
              </a:rPr>
              <a:t> of both</a:t>
            </a:r>
          </a:p>
          <a:p>
            <a:pPr marL="971550" lvl="1" indent="-514350">
              <a:buFont typeface="+mj-lt"/>
              <a:buAutoNum type="arabicPeriod"/>
            </a:pPr>
            <a:r>
              <a:rPr lang="en-GB" dirty="0">
                <a:solidFill>
                  <a:srgbClr val="0000CC"/>
                </a:solidFill>
              </a:rPr>
              <a:t>What are the </a:t>
            </a:r>
            <a:r>
              <a:rPr lang="en-GB" i="1" dirty="0">
                <a:solidFill>
                  <a:srgbClr val="0000CC"/>
                </a:solidFill>
              </a:rPr>
              <a:t>‘pros’ and ‘cons’ </a:t>
            </a:r>
            <a:r>
              <a:rPr lang="en-GB" dirty="0">
                <a:solidFill>
                  <a:srgbClr val="0000CC"/>
                </a:solidFill>
              </a:rPr>
              <a:t>of each?</a:t>
            </a:r>
          </a:p>
        </p:txBody>
      </p:sp>
      <p:pic>
        <p:nvPicPr>
          <p:cNvPr id="8" name="Picture 7" descr="Diagram&#10;&#10;Description automatically generated">
            <a:extLst>
              <a:ext uri="{FF2B5EF4-FFF2-40B4-BE49-F238E27FC236}">
                <a16:creationId xmlns:a16="http://schemas.microsoft.com/office/drawing/2014/main" id="{C39BE166-54ED-4EA0-AB33-7A003D4B3F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55725" y="1844824"/>
            <a:ext cx="3752186" cy="2492772"/>
          </a:xfrm>
          <a:prstGeom prst="rect">
            <a:avLst/>
          </a:prstGeom>
        </p:spPr>
      </p:pic>
    </p:spTree>
    <p:extLst>
      <p:ext uri="{BB962C8B-B14F-4D97-AF65-F5344CB8AC3E}">
        <p14:creationId xmlns:p14="http://schemas.microsoft.com/office/powerpoint/2010/main" val="366614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Effect transition="in" filter="fade">
                                      <p:cBhvr>
                                        <p:cTn id="7" dur="500"/>
                                        <p:tgtEl>
                                          <p:spTgt spid="6">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animEffect transition="in" filter="fade">
                                      <p:cBhvr>
                                        <p:cTn id="17" dur="500"/>
                                        <p:tgtEl>
                                          <p:spTgt spid="6">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44624"/>
            <a:ext cx="9144000" cy="720080"/>
          </a:xfrm>
        </p:spPr>
        <p:txBody>
          <a:bodyPr>
            <a:normAutofit/>
          </a:bodyPr>
          <a:lstStyle/>
          <a:p>
            <a:pPr algn="ctr">
              <a:defRPr/>
            </a:pPr>
            <a:r>
              <a:rPr lang="en-GB" sz="3600" b="1" dirty="0">
                <a:latin typeface="Arial" panose="020B0604020202020204" pitchFamily="34" charset="0"/>
                <a:cs typeface="Arial" panose="020B0604020202020204" pitchFamily="34" charset="0"/>
              </a:rPr>
              <a:t>Ethics &amp; Morals - Recap</a:t>
            </a:r>
            <a:endParaRPr lang="en-US" sz="3600" b="1" dirty="0">
              <a:latin typeface="Arial" panose="020B0604020202020204" pitchFamily="34" charset="0"/>
              <a:cs typeface="Arial" panose="020B0604020202020204" pitchFamily="34" charset="0"/>
            </a:endParaRPr>
          </a:p>
        </p:txBody>
      </p:sp>
      <p:sp>
        <p:nvSpPr>
          <p:cNvPr id="50179" name="Rectangle 3"/>
          <p:cNvSpPr>
            <a:spLocks noGrp="1" noChangeArrowheads="1"/>
          </p:cNvSpPr>
          <p:nvPr>
            <p:ph idx="1"/>
          </p:nvPr>
        </p:nvSpPr>
        <p:spPr>
          <a:xfrm>
            <a:off x="755576" y="1340768"/>
            <a:ext cx="7931224" cy="4525963"/>
          </a:xfrm>
        </p:spPr>
        <p:txBody>
          <a:bodyPr>
            <a:normAutofit/>
          </a:bodyPr>
          <a:lstStyle/>
          <a:p>
            <a:r>
              <a:rPr lang="en-GB" altLang="en-US" sz="2800" dirty="0">
                <a:latin typeface="Arial" panose="020B0604020202020204" pitchFamily="34" charset="0"/>
                <a:cs typeface="Arial" panose="020B0604020202020204" pitchFamily="34" charset="0"/>
              </a:rPr>
              <a:t>Rules or standards governing the conduct of the research and researcher</a:t>
            </a:r>
          </a:p>
          <a:p>
            <a:endParaRPr lang="en-GB" altLang="en-US" sz="12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Moral code – what is ‘right’ and what is ‘wrong’</a:t>
            </a:r>
            <a:r>
              <a:rPr lang="en-GB" alt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altLang="en-US" sz="12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Highly subjective nature</a:t>
            </a:r>
          </a:p>
          <a:p>
            <a:endParaRPr lang="en-GB" altLang="en-US" sz="12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Tension between different stakeholders</a:t>
            </a:r>
            <a:endParaRPr lang="en-US" altLang="en-US" sz="2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017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ctr"/>
            <a:r>
              <a:rPr lang="en-GB" dirty="0"/>
              <a:t>Reading &amp; Research</a:t>
            </a:r>
          </a:p>
        </p:txBody>
      </p:sp>
      <p:sp>
        <p:nvSpPr>
          <p:cNvPr id="3" name="Content Placeholder 2">
            <a:extLst>
              <a:ext uri="{FF2B5EF4-FFF2-40B4-BE49-F238E27FC236}">
                <a16:creationId xmlns:a16="http://schemas.microsoft.com/office/drawing/2014/main" id="{7445D010-0855-44B7-8DF1-2993CDCB1004}"/>
              </a:ext>
            </a:extLst>
          </p:cNvPr>
          <p:cNvSpPr>
            <a:spLocks noGrp="1"/>
          </p:cNvSpPr>
          <p:nvPr>
            <p:ph idx="1"/>
          </p:nvPr>
        </p:nvSpPr>
        <p:spPr>
          <a:xfrm>
            <a:off x="935597" y="1268760"/>
            <a:ext cx="4392488" cy="1944215"/>
          </a:xfrm>
        </p:spPr>
        <p:txBody>
          <a:bodyPr/>
          <a:lstStyle/>
          <a:p>
            <a:r>
              <a:rPr lang="en-GB" dirty="0">
                <a:solidFill>
                  <a:srgbClr val="0000CC"/>
                </a:solidFill>
              </a:rPr>
              <a:t>To be discussed and agreed with your Tutor</a:t>
            </a:r>
          </a:p>
        </p:txBody>
      </p:sp>
      <p:pic>
        <p:nvPicPr>
          <p:cNvPr id="5" name="Picture 4" descr="A picture containing text, indoor, person, computer&#10;&#10;Description automatically generated">
            <a:extLst>
              <a:ext uri="{FF2B5EF4-FFF2-40B4-BE49-F238E27FC236}">
                <a16:creationId xmlns:a16="http://schemas.microsoft.com/office/drawing/2014/main" id="{9BCCEE4E-1DFF-473D-A3AC-D96B54F30C7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6" name="Picture 5" descr="A close - up of a computer&#10;&#10;Description automatically generated with low confidence">
            <a:extLst>
              <a:ext uri="{FF2B5EF4-FFF2-40B4-BE49-F238E27FC236}">
                <a16:creationId xmlns:a16="http://schemas.microsoft.com/office/drawing/2014/main" id="{667C79D4-8F78-476F-AEC7-96610456F7F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spTree>
    <p:extLst>
      <p:ext uri="{BB962C8B-B14F-4D97-AF65-F5344CB8AC3E}">
        <p14:creationId xmlns:p14="http://schemas.microsoft.com/office/powerpoint/2010/main" val="2835909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AA49-2AD2-4B2E-AD24-91D9F94D8836}"/>
              </a:ext>
            </a:extLst>
          </p:cNvPr>
          <p:cNvSpPr>
            <a:spLocks noGrp="1"/>
          </p:cNvSpPr>
          <p:nvPr>
            <p:ph type="title"/>
          </p:nvPr>
        </p:nvSpPr>
        <p:spPr>
          <a:xfrm>
            <a:off x="683568" y="0"/>
            <a:ext cx="7886700" cy="831627"/>
          </a:xfrm>
        </p:spPr>
        <p:txBody>
          <a:bodyPr/>
          <a:lstStyle/>
          <a:p>
            <a:pPr algn="ctr"/>
            <a:r>
              <a:rPr lang="en-GB" dirty="0"/>
              <a:t>References</a:t>
            </a:r>
          </a:p>
        </p:txBody>
      </p:sp>
      <p:sp>
        <p:nvSpPr>
          <p:cNvPr id="3" name="Content Placeholder 2">
            <a:extLst>
              <a:ext uri="{FF2B5EF4-FFF2-40B4-BE49-F238E27FC236}">
                <a16:creationId xmlns:a16="http://schemas.microsoft.com/office/drawing/2014/main" id="{E017CE8B-6718-4326-BC16-F616B384F765}"/>
              </a:ext>
            </a:extLst>
          </p:cNvPr>
          <p:cNvSpPr>
            <a:spLocks noGrp="1"/>
          </p:cNvSpPr>
          <p:nvPr>
            <p:ph idx="1"/>
          </p:nvPr>
        </p:nvSpPr>
        <p:spPr>
          <a:xfrm>
            <a:off x="129793" y="764704"/>
            <a:ext cx="8407846" cy="1296144"/>
          </a:xfrm>
        </p:spPr>
        <p:txBody>
          <a:bodyPr/>
          <a:lstStyle/>
          <a:p>
            <a:r>
              <a:rPr lang="en-GB" dirty="0">
                <a:solidFill>
                  <a:srgbClr val="0000CC"/>
                </a:solidFill>
              </a:rPr>
              <a:t>Chatfield, T. (2018). </a:t>
            </a:r>
            <a:r>
              <a:rPr lang="en-GB" i="1" dirty="0">
                <a:solidFill>
                  <a:srgbClr val="0000CC"/>
                </a:solidFill>
              </a:rPr>
              <a:t>Critical thinking</a:t>
            </a:r>
            <a:r>
              <a:rPr lang="en-GB" dirty="0">
                <a:solidFill>
                  <a:srgbClr val="0000CC"/>
                </a:solidFill>
              </a:rPr>
              <a:t>. London, UK; Sage Publications Ltd.</a:t>
            </a:r>
          </a:p>
          <a:p>
            <a:r>
              <a:rPr lang="en-GB" dirty="0">
                <a:solidFill>
                  <a:srgbClr val="0000CC"/>
                </a:solidFill>
              </a:rPr>
              <a:t>Fielding, J.A. (2019). Rethinking CRAAP: Getting students thinking like fact-checkers in evaluating web sources. </a:t>
            </a:r>
            <a:r>
              <a:rPr lang="en-GB" i="1" dirty="0">
                <a:solidFill>
                  <a:srgbClr val="0000CC"/>
                </a:solidFill>
              </a:rPr>
              <a:t>College &amp; Research Libraries News</a:t>
            </a:r>
            <a:r>
              <a:rPr lang="en-GB" dirty="0">
                <a:solidFill>
                  <a:srgbClr val="0000CC"/>
                </a:solidFill>
              </a:rPr>
              <a:t>, 80(11), p.620.</a:t>
            </a:r>
          </a:p>
          <a:p>
            <a:endParaRPr lang="en-GB" dirty="0">
              <a:solidFill>
                <a:srgbClr val="0000CC"/>
              </a:solidFill>
            </a:endParaRPr>
          </a:p>
        </p:txBody>
      </p:sp>
    </p:spTree>
    <p:extLst>
      <p:ext uri="{BB962C8B-B14F-4D97-AF65-F5344CB8AC3E}">
        <p14:creationId xmlns:p14="http://schemas.microsoft.com/office/powerpoint/2010/main" val="3893632483"/>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2.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15614</TotalTime>
  <Words>3669</Words>
  <Application>Microsoft Office PowerPoint</Application>
  <PresentationFormat>On-screen Show (4:3)</PresentationFormat>
  <Paragraphs>293</Paragraphs>
  <Slides>30</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Arial Rounded MT Bold</vt:lpstr>
      <vt:lpstr>Calibri</vt:lpstr>
      <vt:lpstr>Calibri Light</vt:lpstr>
      <vt:lpstr>Symbol</vt:lpstr>
      <vt:lpstr>Tahoma</vt:lpstr>
      <vt:lpstr>Times New Roman</vt:lpstr>
      <vt:lpstr>Default Theme</vt:lpstr>
      <vt:lpstr>PowerPoint Presentation</vt:lpstr>
      <vt:lpstr>Research &amp; Report - Feedback</vt:lpstr>
      <vt:lpstr>Agenda</vt:lpstr>
      <vt:lpstr>A Quick Recap</vt:lpstr>
      <vt:lpstr>REASONING WITH LOGIC AND CERTAINTY</vt:lpstr>
      <vt:lpstr>PowerPoint Presentation</vt:lpstr>
      <vt:lpstr> </vt:lpstr>
      <vt:lpstr> </vt:lpstr>
      <vt:lpstr>Slightly more complex…</vt:lpstr>
      <vt:lpstr> Getting the hang of it?</vt:lpstr>
      <vt:lpstr> </vt:lpstr>
      <vt:lpstr> </vt:lpstr>
      <vt:lpstr>PowerPoint Presentation</vt:lpstr>
      <vt:lpstr>What is critical reading?</vt:lpstr>
      <vt:lpstr>You can read a text in at least three different ways</vt:lpstr>
      <vt:lpstr>Steps for making a critical evaluation of what you have read: </vt:lpstr>
      <vt:lpstr>Steps for making a critical evaluation of what you have read: </vt:lpstr>
      <vt:lpstr>Understanding and Defining Critical Thinking</vt:lpstr>
      <vt:lpstr>Demonstrating Critical Thinking</vt:lpstr>
      <vt:lpstr>Quality evidence:</vt:lpstr>
      <vt:lpstr>Weak and Strong Arguments</vt:lpstr>
      <vt:lpstr>Credibility of Evidence</vt:lpstr>
      <vt:lpstr>Qualities of good sources:</vt:lpstr>
      <vt:lpstr>Identifying assumptions and strengths/weaknesses in arguments from others, and yourself, is important in ensuring that those arguments are credible and based on good evidence.</vt:lpstr>
      <vt:lpstr>Primary and Secondary Data - Recap</vt:lpstr>
      <vt:lpstr>Quantitative v Qualitative - Recap</vt:lpstr>
      <vt:lpstr>Ethics &amp; Morals - Recap</vt:lpstr>
      <vt:lpstr>Summary</vt:lpstr>
      <vt:lpstr>Reading &amp;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48</cp:revision>
  <cp:lastPrinted>2012-01-22T12:31:42Z</cp:lastPrinted>
  <dcterms:created xsi:type="dcterms:W3CDTF">2012-01-22T11:08:19Z</dcterms:created>
  <dcterms:modified xsi:type="dcterms:W3CDTF">2021-02-23T18:10:43Z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