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6" r:id="rId10"/>
    <p:sldId id="268" r:id="rId11"/>
    <p:sldId id="264" r:id="rId12"/>
    <p:sldId id="265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46"/>
  </p:normalViewPr>
  <p:slideViewPr>
    <p:cSldViewPr snapToGrid="0">
      <p:cViewPr varScale="1">
        <p:scale>
          <a:sx n="61" d="100"/>
          <a:sy n="61" d="100"/>
        </p:scale>
        <p:origin x="852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64C083-358D-4C72-A2F4-8AF672058B8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FBD404-A640-42F6-A2B2-5E36C452EDCF}">
      <dgm:prSet/>
      <dgm:spPr/>
      <dgm:t>
        <a:bodyPr/>
        <a:lstStyle/>
        <a:p>
          <a:r>
            <a:rPr lang="en-US"/>
            <a:t>If the marginal is above an average, then the average will increase</a:t>
          </a:r>
        </a:p>
      </dgm:t>
    </dgm:pt>
    <dgm:pt modelId="{1E793102-E884-4569-96B6-17C6C628C246}" type="parTrans" cxnId="{5111759E-A5C6-4D53-A64A-54A8D1483483}">
      <dgm:prSet/>
      <dgm:spPr/>
      <dgm:t>
        <a:bodyPr/>
        <a:lstStyle/>
        <a:p>
          <a:endParaRPr lang="en-US"/>
        </a:p>
      </dgm:t>
    </dgm:pt>
    <dgm:pt modelId="{B68B41E3-50E6-48A1-85BF-8ED660251192}" type="sibTrans" cxnId="{5111759E-A5C6-4D53-A64A-54A8D1483483}">
      <dgm:prSet/>
      <dgm:spPr/>
      <dgm:t>
        <a:bodyPr/>
        <a:lstStyle/>
        <a:p>
          <a:endParaRPr lang="en-US"/>
        </a:p>
      </dgm:t>
    </dgm:pt>
    <dgm:pt modelId="{5ADB359D-3BAD-49DA-B710-160D7C860C8D}">
      <dgm:prSet/>
      <dgm:spPr/>
      <dgm:t>
        <a:bodyPr/>
        <a:lstStyle/>
        <a:p>
          <a:r>
            <a:rPr lang="en-US"/>
            <a:t>If the marginal is greater than average, then the average will increase. </a:t>
          </a:r>
        </a:p>
      </dgm:t>
    </dgm:pt>
    <dgm:pt modelId="{F75EE713-B172-43D9-B8A0-05A9D103C5C3}" type="parTrans" cxnId="{EBD9D1E0-A9F0-4995-9662-ABD15DACD6E9}">
      <dgm:prSet/>
      <dgm:spPr/>
      <dgm:t>
        <a:bodyPr/>
        <a:lstStyle/>
        <a:p>
          <a:endParaRPr lang="en-US"/>
        </a:p>
      </dgm:t>
    </dgm:pt>
    <dgm:pt modelId="{0EBEAD94-AD73-4E17-9DD7-373A67E7091D}" type="sibTrans" cxnId="{EBD9D1E0-A9F0-4995-9662-ABD15DACD6E9}">
      <dgm:prSet/>
      <dgm:spPr/>
      <dgm:t>
        <a:bodyPr/>
        <a:lstStyle/>
        <a:p>
          <a:endParaRPr lang="en-US"/>
        </a:p>
      </dgm:t>
    </dgm:pt>
    <dgm:pt modelId="{F7256710-465F-4A43-AD03-E70999BED051}">
      <dgm:prSet/>
      <dgm:spPr/>
      <dgm:t>
        <a:bodyPr/>
        <a:lstStyle/>
        <a:p>
          <a:r>
            <a:rPr lang="en-US"/>
            <a:t>The reverse is true !</a:t>
          </a:r>
        </a:p>
      </dgm:t>
    </dgm:pt>
    <dgm:pt modelId="{14F1AAB3-E347-43CA-8B97-1771F18D8362}" type="parTrans" cxnId="{45FAA8B0-EAEA-4AAE-B40D-0B4FD0D968A1}">
      <dgm:prSet/>
      <dgm:spPr/>
      <dgm:t>
        <a:bodyPr/>
        <a:lstStyle/>
        <a:p>
          <a:endParaRPr lang="en-US"/>
        </a:p>
      </dgm:t>
    </dgm:pt>
    <dgm:pt modelId="{98B5F9D6-1301-4D33-BDAD-E173E590CC6A}" type="sibTrans" cxnId="{45FAA8B0-EAEA-4AAE-B40D-0B4FD0D968A1}">
      <dgm:prSet/>
      <dgm:spPr/>
      <dgm:t>
        <a:bodyPr/>
        <a:lstStyle/>
        <a:p>
          <a:endParaRPr lang="en-US"/>
        </a:p>
      </dgm:t>
    </dgm:pt>
    <dgm:pt modelId="{3DC84296-E9C8-4D50-811A-7BA7E9D74B93}" type="pres">
      <dgm:prSet presAssocID="{E164C083-358D-4C72-A2F4-8AF672058B85}" presName="root" presStyleCnt="0">
        <dgm:presLayoutVars>
          <dgm:dir/>
          <dgm:resizeHandles val="exact"/>
        </dgm:presLayoutVars>
      </dgm:prSet>
      <dgm:spPr/>
    </dgm:pt>
    <dgm:pt modelId="{9C3FA353-A2C3-453E-9CB5-933BCA72EA67}" type="pres">
      <dgm:prSet presAssocID="{84FBD404-A640-42F6-A2B2-5E36C452EDCF}" presName="compNode" presStyleCnt="0"/>
      <dgm:spPr/>
    </dgm:pt>
    <dgm:pt modelId="{1A67ACFD-192B-478C-94AB-C849D8E7CA30}" type="pres">
      <dgm:prSet presAssocID="{84FBD404-A640-42F6-A2B2-5E36C452EDCF}" presName="bgRect" presStyleLbl="bgShp" presStyleIdx="0" presStyleCnt="3"/>
      <dgm:spPr/>
    </dgm:pt>
    <dgm:pt modelId="{F9C59E3B-1245-4A96-AF30-F0F6C1652646}" type="pres">
      <dgm:prSet presAssocID="{84FBD404-A640-42F6-A2B2-5E36C452EDC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160966A-D609-46B3-A5A5-5C45FBC48A20}" type="pres">
      <dgm:prSet presAssocID="{84FBD404-A640-42F6-A2B2-5E36C452EDCF}" presName="spaceRect" presStyleCnt="0"/>
      <dgm:spPr/>
    </dgm:pt>
    <dgm:pt modelId="{B19EC70E-E36E-40FD-9386-1FD4D8CF24AD}" type="pres">
      <dgm:prSet presAssocID="{84FBD404-A640-42F6-A2B2-5E36C452EDCF}" presName="parTx" presStyleLbl="revTx" presStyleIdx="0" presStyleCnt="3">
        <dgm:presLayoutVars>
          <dgm:chMax val="0"/>
          <dgm:chPref val="0"/>
        </dgm:presLayoutVars>
      </dgm:prSet>
      <dgm:spPr/>
    </dgm:pt>
    <dgm:pt modelId="{F2417690-1F0D-4BDC-BFEF-2010B416D7C4}" type="pres">
      <dgm:prSet presAssocID="{B68B41E3-50E6-48A1-85BF-8ED660251192}" presName="sibTrans" presStyleCnt="0"/>
      <dgm:spPr/>
    </dgm:pt>
    <dgm:pt modelId="{20EA5684-3BE4-489F-8890-EF3A55167EDF}" type="pres">
      <dgm:prSet presAssocID="{5ADB359D-3BAD-49DA-B710-160D7C860C8D}" presName="compNode" presStyleCnt="0"/>
      <dgm:spPr/>
    </dgm:pt>
    <dgm:pt modelId="{54FD1468-9651-4852-B817-6EE9D76D6813}" type="pres">
      <dgm:prSet presAssocID="{5ADB359D-3BAD-49DA-B710-160D7C860C8D}" presName="bgRect" presStyleLbl="bgShp" presStyleIdx="1" presStyleCnt="3"/>
      <dgm:spPr/>
    </dgm:pt>
    <dgm:pt modelId="{C3ABFFC5-350B-4B6A-86BF-2C912DEF8BE2}" type="pres">
      <dgm:prSet presAssocID="{5ADB359D-3BAD-49DA-B710-160D7C860C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C671476F-368C-4D0E-9800-4976E15E7602}" type="pres">
      <dgm:prSet presAssocID="{5ADB359D-3BAD-49DA-B710-160D7C860C8D}" presName="spaceRect" presStyleCnt="0"/>
      <dgm:spPr/>
    </dgm:pt>
    <dgm:pt modelId="{CFBBB477-BCD3-4619-B11B-11A390AA95B7}" type="pres">
      <dgm:prSet presAssocID="{5ADB359D-3BAD-49DA-B710-160D7C860C8D}" presName="parTx" presStyleLbl="revTx" presStyleIdx="1" presStyleCnt="3">
        <dgm:presLayoutVars>
          <dgm:chMax val="0"/>
          <dgm:chPref val="0"/>
        </dgm:presLayoutVars>
      </dgm:prSet>
      <dgm:spPr/>
    </dgm:pt>
    <dgm:pt modelId="{6B5227A8-A185-4787-B969-F39ECF529B9C}" type="pres">
      <dgm:prSet presAssocID="{0EBEAD94-AD73-4E17-9DD7-373A67E7091D}" presName="sibTrans" presStyleCnt="0"/>
      <dgm:spPr/>
    </dgm:pt>
    <dgm:pt modelId="{033B47C6-3A9E-4ED5-AAF8-ECBF0DBC9D0E}" type="pres">
      <dgm:prSet presAssocID="{F7256710-465F-4A43-AD03-E70999BED051}" presName="compNode" presStyleCnt="0"/>
      <dgm:spPr/>
    </dgm:pt>
    <dgm:pt modelId="{8380A0FE-3BF7-45E3-A59F-1BF6E6EC4F47}" type="pres">
      <dgm:prSet presAssocID="{F7256710-465F-4A43-AD03-E70999BED051}" presName="bgRect" presStyleLbl="bgShp" presStyleIdx="2" presStyleCnt="3"/>
      <dgm:spPr/>
    </dgm:pt>
    <dgm:pt modelId="{63D1FFCB-6054-4FE8-8F9B-977D30B46173}" type="pres">
      <dgm:prSet presAssocID="{F7256710-465F-4A43-AD03-E70999BED0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ck"/>
        </a:ext>
      </dgm:extLst>
    </dgm:pt>
    <dgm:pt modelId="{34123F89-3B64-46F7-A194-9B7630721495}" type="pres">
      <dgm:prSet presAssocID="{F7256710-465F-4A43-AD03-E70999BED051}" presName="spaceRect" presStyleCnt="0"/>
      <dgm:spPr/>
    </dgm:pt>
    <dgm:pt modelId="{7231F61F-300B-4A3E-8B54-CAD39FAFD9E6}" type="pres">
      <dgm:prSet presAssocID="{F7256710-465F-4A43-AD03-E70999BED05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F034E46-9DC9-4FBC-9FEC-E9240B0AFEAF}" type="presOf" srcId="{F7256710-465F-4A43-AD03-E70999BED051}" destId="{7231F61F-300B-4A3E-8B54-CAD39FAFD9E6}" srcOrd="0" destOrd="0" presId="urn:microsoft.com/office/officeart/2018/2/layout/IconVerticalSolidList"/>
    <dgm:cxn modelId="{5111759E-A5C6-4D53-A64A-54A8D1483483}" srcId="{E164C083-358D-4C72-A2F4-8AF672058B85}" destId="{84FBD404-A640-42F6-A2B2-5E36C452EDCF}" srcOrd="0" destOrd="0" parTransId="{1E793102-E884-4569-96B6-17C6C628C246}" sibTransId="{B68B41E3-50E6-48A1-85BF-8ED660251192}"/>
    <dgm:cxn modelId="{59BEF7A4-C807-4F1F-B42A-EC092B054214}" type="presOf" srcId="{E164C083-358D-4C72-A2F4-8AF672058B85}" destId="{3DC84296-E9C8-4D50-811A-7BA7E9D74B93}" srcOrd="0" destOrd="0" presId="urn:microsoft.com/office/officeart/2018/2/layout/IconVerticalSolidList"/>
    <dgm:cxn modelId="{45FAA8B0-EAEA-4AAE-B40D-0B4FD0D968A1}" srcId="{E164C083-358D-4C72-A2F4-8AF672058B85}" destId="{F7256710-465F-4A43-AD03-E70999BED051}" srcOrd="2" destOrd="0" parTransId="{14F1AAB3-E347-43CA-8B97-1771F18D8362}" sibTransId="{98B5F9D6-1301-4D33-BDAD-E173E590CC6A}"/>
    <dgm:cxn modelId="{5EAA01D8-0BC4-4110-A8F3-B490E9F62244}" type="presOf" srcId="{84FBD404-A640-42F6-A2B2-5E36C452EDCF}" destId="{B19EC70E-E36E-40FD-9386-1FD4D8CF24AD}" srcOrd="0" destOrd="0" presId="urn:microsoft.com/office/officeart/2018/2/layout/IconVerticalSolidList"/>
    <dgm:cxn modelId="{EBD9D1E0-A9F0-4995-9662-ABD15DACD6E9}" srcId="{E164C083-358D-4C72-A2F4-8AF672058B85}" destId="{5ADB359D-3BAD-49DA-B710-160D7C860C8D}" srcOrd="1" destOrd="0" parTransId="{F75EE713-B172-43D9-B8A0-05A9D103C5C3}" sibTransId="{0EBEAD94-AD73-4E17-9DD7-373A67E7091D}"/>
    <dgm:cxn modelId="{ECCBEBFD-C842-45C2-8943-C3960717555C}" type="presOf" srcId="{5ADB359D-3BAD-49DA-B710-160D7C860C8D}" destId="{CFBBB477-BCD3-4619-B11B-11A390AA95B7}" srcOrd="0" destOrd="0" presId="urn:microsoft.com/office/officeart/2018/2/layout/IconVerticalSolidList"/>
    <dgm:cxn modelId="{4C13E9EE-F214-42FB-A574-EA090D6242D1}" type="presParOf" srcId="{3DC84296-E9C8-4D50-811A-7BA7E9D74B93}" destId="{9C3FA353-A2C3-453E-9CB5-933BCA72EA67}" srcOrd="0" destOrd="0" presId="urn:microsoft.com/office/officeart/2018/2/layout/IconVerticalSolidList"/>
    <dgm:cxn modelId="{57394704-AFE6-4C4D-A600-F26515D81453}" type="presParOf" srcId="{9C3FA353-A2C3-453E-9CB5-933BCA72EA67}" destId="{1A67ACFD-192B-478C-94AB-C849D8E7CA30}" srcOrd="0" destOrd="0" presId="urn:microsoft.com/office/officeart/2018/2/layout/IconVerticalSolidList"/>
    <dgm:cxn modelId="{57F83D02-A6F5-44AA-B84F-1D24544361BC}" type="presParOf" srcId="{9C3FA353-A2C3-453E-9CB5-933BCA72EA67}" destId="{F9C59E3B-1245-4A96-AF30-F0F6C1652646}" srcOrd="1" destOrd="0" presId="urn:microsoft.com/office/officeart/2018/2/layout/IconVerticalSolidList"/>
    <dgm:cxn modelId="{105A09BD-FAD7-4A59-A486-CD53A7029212}" type="presParOf" srcId="{9C3FA353-A2C3-453E-9CB5-933BCA72EA67}" destId="{F160966A-D609-46B3-A5A5-5C45FBC48A20}" srcOrd="2" destOrd="0" presId="urn:microsoft.com/office/officeart/2018/2/layout/IconVerticalSolidList"/>
    <dgm:cxn modelId="{3C288E48-0EAC-48A9-954C-14FFB2D08385}" type="presParOf" srcId="{9C3FA353-A2C3-453E-9CB5-933BCA72EA67}" destId="{B19EC70E-E36E-40FD-9386-1FD4D8CF24AD}" srcOrd="3" destOrd="0" presId="urn:microsoft.com/office/officeart/2018/2/layout/IconVerticalSolidList"/>
    <dgm:cxn modelId="{48A73FF2-9DCC-4EF3-8F21-09DB8B8BBC1C}" type="presParOf" srcId="{3DC84296-E9C8-4D50-811A-7BA7E9D74B93}" destId="{F2417690-1F0D-4BDC-BFEF-2010B416D7C4}" srcOrd="1" destOrd="0" presId="urn:microsoft.com/office/officeart/2018/2/layout/IconVerticalSolidList"/>
    <dgm:cxn modelId="{C6780CEF-3ED3-477B-97CB-A4EA973F5182}" type="presParOf" srcId="{3DC84296-E9C8-4D50-811A-7BA7E9D74B93}" destId="{20EA5684-3BE4-489F-8890-EF3A55167EDF}" srcOrd="2" destOrd="0" presId="urn:microsoft.com/office/officeart/2018/2/layout/IconVerticalSolidList"/>
    <dgm:cxn modelId="{995D3464-C1CD-4995-8C18-E937C88CBE4F}" type="presParOf" srcId="{20EA5684-3BE4-489F-8890-EF3A55167EDF}" destId="{54FD1468-9651-4852-B817-6EE9D76D6813}" srcOrd="0" destOrd="0" presId="urn:microsoft.com/office/officeart/2018/2/layout/IconVerticalSolidList"/>
    <dgm:cxn modelId="{CC22D212-1C3E-46A4-8983-133DD9A87D62}" type="presParOf" srcId="{20EA5684-3BE4-489F-8890-EF3A55167EDF}" destId="{C3ABFFC5-350B-4B6A-86BF-2C912DEF8BE2}" srcOrd="1" destOrd="0" presId="urn:microsoft.com/office/officeart/2018/2/layout/IconVerticalSolidList"/>
    <dgm:cxn modelId="{CD67F002-E352-4FCC-9945-E62ACAD4CD32}" type="presParOf" srcId="{20EA5684-3BE4-489F-8890-EF3A55167EDF}" destId="{C671476F-368C-4D0E-9800-4976E15E7602}" srcOrd="2" destOrd="0" presId="urn:microsoft.com/office/officeart/2018/2/layout/IconVerticalSolidList"/>
    <dgm:cxn modelId="{77C4D7B8-6523-4137-9884-0395A9C98DD7}" type="presParOf" srcId="{20EA5684-3BE4-489F-8890-EF3A55167EDF}" destId="{CFBBB477-BCD3-4619-B11B-11A390AA95B7}" srcOrd="3" destOrd="0" presId="urn:microsoft.com/office/officeart/2018/2/layout/IconVerticalSolidList"/>
    <dgm:cxn modelId="{5C05636E-4541-4C73-9ECC-5ADBEF6A4F63}" type="presParOf" srcId="{3DC84296-E9C8-4D50-811A-7BA7E9D74B93}" destId="{6B5227A8-A185-4787-B969-F39ECF529B9C}" srcOrd="3" destOrd="0" presId="urn:microsoft.com/office/officeart/2018/2/layout/IconVerticalSolidList"/>
    <dgm:cxn modelId="{3188A7FF-15A6-4B9F-A7DD-FC575EBE76DF}" type="presParOf" srcId="{3DC84296-E9C8-4D50-811A-7BA7E9D74B93}" destId="{033B47C6-3A9E-4ED5-AAF8-ECBF0DBC9D0E}" srcOrd="4" destOrd="0" presId="urn:microsoft.com/office/officeart/2018/2/layout/IconVerticalSolidList"/>
    <dgm:cxn modelId="{C6960F8A-62D0-43BE-A909-030F964D4266}" type="presParOf" srcId="{033B47C6-3A9E-4ED5-AAF8-ECBF0DBC9D0E}" destId="{8380A0FE-3BF7-45E3-A59F-1BF6E6EC4F47}" srcOrd="0" destOrd="0" presId="urn:microsoft.com/office/officeart/2018/2/layout/IconVerticalSolidList"/>
    <dgm:cxn modelId="{0D45B16A-436A-4186-980C-11C9A1C05C5E}" type="presParOf" srcId="{033B47C6-3A9E-4ED5-AAF8-ECBF0DBC9D0E}" destId="{63D1FFCB-6054-4FE8-8F9B-977D30B46173}" srcOrd="1" destOrd="0" presId="urn:microsoft.com/office/officeart/2018/2/layout/IconVerticalSolidList"/>
    <dgm:cxn modelId="{0EBB0FED-DE49-4F45-81CA-81EF7716ACA3}" type="presParOf" srcId="{033B47C6-3A9E-4ED5-AAF8-ECBF0DBC9D0E}" destId="{34123F89-3B64-46F7-A194-9B7630721495}" srcOrd="2" destOrd="0" presId="urn:microsoft.com/office/officeart/2018/2/layout/IconVerticalSolidList"/>
    <dgm:cxn modelId="{29380DC3-BE6C-4F46-8CD0-4FE0AF64A7DC}" type="presParOf" srcId="{033B47C6-3A9E-4ED5-AAF8-ECBF0DBC9D0E}" destId="{7231F61F-300B-4A3E-8B54-CAD39FAFD9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146159-8521-450B-AAD0-E720123953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63E23C2-1A28-40A6-ADA9-D81B43B05BAC}">
      <dgm:prSet/>
      <dgm:spPr/>
      <dgm:t>
        <a:bodyPr/>
        <a:lstStyle/>
        <a:p>
          <a:r>
            <a:rPr lang="en-US"/>
            <a:t>In economics , the short run is defined as the period in which at least one factor of production is fixed.</a:t>
          </a:r>
        </a:p>
      </dgm:t>
    </dgm:pt>
    <dgm:pt modelId="{8FDED5C2-B7F6-493F-95E8-EE85219774FA}" type="parTrans" cxnId="{4D19A09C-8045-4E52-98A1-158F39B7E7ED}">
      <dgm:prSet/>
      <dgm:spPr/>
      <dgm:t>
        <a:bodyPr/>
        <a:lstStyle/>
        <a:p>
          <a:endParaRPr lang="en-US"/>
        </a:p>
      </dgm:t>
    </dgm:pt>
    <dgm:pt modelId="{E5147A41-1909-4A63-AF54-D74AD39BD893}" type="sibTrans" cxnId="{4D19A09C-8045-4E52-98A1-158F39B7E7ED}">
      <dgm:prSet/>
      <dgm:spPr/>
      <dgm:t>
        <a:bodyPr/>
        <a:lstStyle/>
        <a:p>
          <a:endParaRPr lang="en-US"/>
        </a:p>
      </dgm:t>
    </dgm:pt>
    <dgm:pt modelId="{CB0E9848-097F-4E50-9116-3416913CEE00}">
      <dgm:prSet/>
      <dgm:spPr/>
      <dgm:t>
        <a:bodyPr/>
        <a:lstStyle/>
        <a:p>
          <a:r>
            <a:rPr lang="en-US" dirty="0"/>
            <a:t>The long run is when all factors of production </a:t>
          </a:r>
          <a:r>
            <a:rPr lang="en-US"/>
            <a:t>are variable. </a:t>
          </a:r>
          <a:endParaRPr lang="en-US" dirty="0"/>
        </a:p>
      </dgm:t>
    </dgm:pt>
    <dgm:pt modelId="{82009197-7053-4CC3-A0A2-66F92C7E0FAF}" type="parTrans" cxnId="{014BCA89-FD77-41C0-BBA0-77B2491588AF}">
      <dgm:prSet/>
      <dgm:spPr/>
      <dgm:t>
        <a:bodyPr/>
        <a:lstStyle/>
        <a:p>
          <a:endParaRPr lang="en-US"/>
        </a:p>
      </dgm:t>
    </dgm:pt>
    <dgm:pt modelId="{1886E13D-61F8-4AF8-823A-0DD4A06B65EC}" type="sibTrans" cxnId="{014BCA89-FD77-41C0-BBA0-77B2491588AF}">
      <dgm:prSet/>
      <dgm:spPr/>
      <dgm:t>
        <a:bodyPr/>
        <a:lstStyle/>
        <a:p>
          <a:endParaRPr lang="en-US"/>
        </a:p>
      </dgm:t>
    </dgm:pt>
    <dgm:pt modelId="{8E988AAC-7DC7-49A5-8B95-BB5677638D4F}" type="pres">
      <dgm:prSet presAssocID="{2A146159-8521-450B-AAD0-E72012395335}" presName="root" presStyleCnt="0">
        <dgm:presLayoutVars>
          <dgm:dir/>
          <dgm:resizeHandles val="exact"/>
        </dgm:presLayoutVars>
      </dgm:prSet>
      <dgm:spPr/>
    </dgm:pt>
    <dgm:pt modelId="{E46AFC72-B814-4654-9AB9-3C17B0E303E3}" type="pres">
      <dgm:prSet presAssocID="{163E23C2-1A28-40A6-ADA9-D81B43B05BAC}" presName="compNode" presStyleCnt="0"/>
      <dgm:spPr/>
    </dgm:pt>
    <dgm:pt modelId="{DF357830-017C-426E-B8A9-345F9D9AC377}" type="pres">
      <dgm:prSet presAssocID="{163E23C2-1A28-40A6-ADA9-D81B43B05BAC}" presName="bgRect" presStyleLbl="bgShp" presStyleIdx="0" presStyleCnt="2"/>
      <dgm:spPr/>
    </dgm:pt>
    <dgm:pt modelId="{4716E9E7-B45B-4B3C-A848-D2FF6EB49651}" type="pres">
      <dgm:prSet presAssocID="{163E23C2-1A28-40A6-ADA9-D81B43B05B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3D131CB-F3D9-4449-A0A6-87527EE465D5}" type="pres">
      <dgm:prSet presAssocID="{163E23C2-1A28-40A6-ADA9-D81B43B05BAC}" presName="spaceRect" presStyleCnt="0"/>
      <dgm:spPr/>
    </dgm:pt>
    <dgm:pt modelId="{FD3690CC-2808-4814-B649-ED83E91F44B4}" type="pres">
      <dgm:prSet presAssocID="{163E23C2-1A28-40A6-ADA9-D81B43B05BAC}" presName="parTx" presStyleLbl="revTx" presStyleIdx="0" presStyleCnt="2">
        <dgm:presLayoutVars>
          <dgm:chMax val="0"/>
          <dgm:chPref val="0"/>
        </dgm:presLayoutVars>
      </dgm:prSet>
      <dgm:spPr/>
    </dgm:pt>
    <dgm:pt modelId="{3F6B68CD-D56A-4DF7-84D8-10345F202837}" type="pres">
      <dgm:prSet presAssocID="{E5147A41-1909-4A63-AF54-D74AD39BD893}" presName="sibTrans" presStyleCnt="0"/>
      <dgm:spPr/>
    </dgm:pt>
    <dgm:pt modelId="{07A9BFEB-3AFF-43EA-8F08-4C53B39BF938}" type="pres">
      <dgm:prSet presAssocID="{CB0E9848-097F-4E50-9116-3416913CEE00}" presName="compNode" presStyleCnt="0"/>
      <dgm:spPr/>
    </dgm:pt>
    <dgm:pt modelId="{75C2D682-2CD3-469B-B290-4121EE6E00D9}" type="pres">
      <dgm:prSet presAssocID="{CB0E9848-097F-4E50-9116-3416913CEE00}" presName="bgRect" presStyleLbl="bgShp" presStyleIdx="1" presStyleCnt="2"/>
      <dgm:spPr/>
    </dgm:pt>
    <dgm:pt modelId="{B740EC62-5205-4EDD-8F6D-1B2297207BAF}" type="pres">
      <dgm:prSet presAssocID="{CB0E9848-097F-4E50-9116-3416913CEE0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F472A2B-528C-4575-BC7D-DB8C71ACC875}" type="pres">
      <dgm:prSet presAssocID="{CB0E9848-097F-4E50-9116-3416913CEE00}" presName="spaceRect" presStyleCnt="0"/>
      <dgm:spPr/>
    </dgm:pt>
    <dgm:pt modelId="{9ADA34DB-716A-4DA8-9726-C295E0F00BA4}" type="pres">
      <dgm:prSet presAssocID="{CB0E9848-097F-4E50-9116-3416913CEE0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228E74C-1913-47E2-9313-BCA4BDD0E543}" type="presOf" srcId="{2A146159-8521-450B-AAD0-E72012395335}" destId="{8E988AAC-7DC7-49A5-8B95-BB5677638D4F}" srcOrd="0" destOrd="0" presId="urn:microsoft.com/office/officeart/2018/2/layout/IconVerticalSolidList"/>
    <dgm:cxn modelId="{014BCA89-FD77-41C0-BBA0-77B2491588AF}" srcId="{2A146159-8521-450B-AAD0-E72012395335}" destId="{CB0E9848-097F-4E50-9116-3416913CEE00}" srcOrd="1" destOrd="0" parTransId="{82009197-7053-4CC3-A0A2-66F92C7E0FAF}" sibTransId="{1886E13D-61F8-4AF8-823A-0DD4A06B65EC}"/>
    <dgm:cxn modelId="{4D19A09C-8045-4E52-98A1-158F39B7E7ED}" srcId="{2A146159-8521-450B-AAD0-E72012395335}" destId="{163E23C2-1A28-40A6-ADA9-D81B43B05BAC}" srcOrd="0" destOrd="0" parTransId="{8FDED5C2-B7F6-493F-95E8-EE85219774FA}" sibTransId="{E5147A41-1909-4A63-AF54-D74AD39BD893}"/>
    <dgm:cxn modelId="{066FCBCD-87CD-4696-8205-BC50EF0CEA70}" type="presOf" srcId="{163E23C2-1A28-40A6-ADA9-D81B43B05BAC}" destId="{FD3690CC-2808-4814-B649-ED83E91F44B4}" srcOrd="0" destOrd="0" presId="urn:microsoft.com/office/officeart/2018/2/layout/IconVerticalSolidList"/>
    <dgm:cxn modelId="{9EA7ABD8-817A-481E-AADE-E58DEE67F2C6}" type="presOf" srcId="{CB0E9848-097F-4E50-9116-3416913CEE00}" destId="{9ADA34DB-716A-4DA8-9726-C295E0F00BA4}" srcOrd="0" destOrd="0" presId="urn:microsoft.com/office/officeart/2018/2/layout/IconVerticalSolidList"/>
    <dgm:cxn modelId="{EF737627-65B5-44D8-86F6-F8B65A95AD89}" type="presParOf" srcId="{8E988AAC-7DC7-49A5-8B95-BB5677638D4F}" destId="{E46AFC72-B814-4654-9AB9-3C17B0E303E3}" srcOrd="0" destOrd="0" presId="urn:microsoft.com/office/officeart/2018/2/layout/IconVerticalSolidList"/>
    <dgm:cxn modelId="{A89DCCBF-881D-4CCE-B3C3-A00397129FA3}" type="presParOf" srcId="{E46AFC72-B814-4654-9AB9-3C17B0E303E3}" destId="{DF357830-017C-426E-B8A9-345F9D9AC377}" srcOrd="0" destOrd="0" presId="urn:microsoft.com/office/officeart/2018/2/layout/IconVerticalSolidList"/>
    <dgm:cxn modelId="{22A00835-7933-481E-9024-2F80972AE327}" type="presParOf" srcId="{E46AFC72-B814-4654-9AB9-3C17B0E303E3}" destId="{4716E9E7-B45B-4B3C-A848-D2FF6EB49651}" srcOrd="1" destOrd="0" presId="urn:microsoft.com/office/officeart/2018/2/layout/IconVerticalSolidList"/>
    <dgm:cxn modelId="{CB433BCD-E276-4F16-849E-BED4167B0A29}" type="presParOf" srcId="{E46AFC72-B814-4654-9AB9-3C17B0E303E3}" destId="{B3D131CB-F3D9-4449-A0A6-87527EE465D5}" srcOrd="2" destOrd="0" presId="urn:microsoft.com/office/officeart/2018/2/layout/IconVerticalSolidList"/>
    <dgm:cxn modelId="{81E0DAC0-65EA-485D-90AA-1B9BF7D9EB94}" type="presParOf" srcId="{E46AFC72-B814-4654-9AB9-3C17B0E303E3}" destId="{FD3690CC-2808-4814-B649-ED83E91F44B4}" srcOrd="3" destOrd="0" presId="urn:microsoft.com/office/officeart/2018/2/layout/IconVerticalSolidList"/>
    <dgm:cxn modelId="{5545D78A-C366-437B-B220-678606F838F9}" type="presParOf" srcId="{8E988AAC-7DC7-49A5-8B95-BB5677638D4F}" destId="{3F6B68CD-D56A-4DF7-84D8-10345F202837}" srcOrd="1" destOrd="0" presId="urn:microsoft.com/office/officeart/2018/2/layout/IconVerticalSolidList"/>
    <dgm:cxn modelId="{EDE144F7-2808-45EF-9761-C739E586B2F2}" type="presParOf" srcId="{8E988AAC-7DC7-49A5-8B95-BB5677638D4F}" destId="{07A9BFEB-3AFF-43EA-8F08-4C53B39BF938}" srcOrd="2" destOrd="0" presId="urn:microsoft.com/office/officeart/2018/2/layout/IconVerticalSolidList"/>
    <dgm:cxn modelId="{F7A18E26-FF22-488C-8959-C5CE7B21B11E}" type="presParOf" srcId="{07A9BFEB-3AFF-43EA-8F08-4C53B39BF938}" destId="{75C2D682-2CD3-469B-B290-4121EE6E00D9}" srcOrd="0" destOrd="0" presId="urn:microsoft.com/office/officeart/2018/2/layout/IconVerticalSolidList"/>
    <dgm:cxn modelId="{99ADFF2B-9C16-4CCC-B33D-3DD11EA1BE53}" type="presParOf" srcId="{07A9BFEB-3AFF-43EA-8F08-4C53B39BF938}" destId="{B740EC62-5205-4EDD-8F6D-1B2297207BAF}" srcOrd="1" destOrd="0" presId="urn:microsoft.com/office/officeart/2018/2/layout/IconVerticalSolidList"/>
    <dgm:cxn modelId="{9CC2C56D-3139-4BC1-9036-E0DD6C782AF5}" type="presParOf" srcId="{07A9BFEB-3AFF-43EA-8F08-4C53B39BF938}" destId="{9F472A2B-528C-4575-BC7D-DB8C71ACC875}" srcOrd="2" destOrd="0" presId="urn:microsoft.com/office/officeart/2018/2/layout/IconVerticalSolidList"/>
    <dgm:cxn modelId="{62030208-26F1-4BF3-8F5C-2CCF8BAF8403}" type="presParOf" srcId="{07A9BFEB-3AFF-43EA-8F08-4C53B39BF938}" destId="{9ADA34DB-716A-4DA8-9726-C295E0F00B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9E57D0-ED46-45E7-BC4C-45CC5B7E397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66AEE6-D69A-4358-9B30-CE29B44080C2}">
      <dgm:prSet/>
      <dgm:spPr/>
      <dgm:t>
        <a:bodyPr/>
        <a:lstStyle/>
        <a:p>
          <a:r>
            <a:rPr lang="en-US"/>
            <a:t>The marginal product is the extra output obtained when and additional unit of a variable factor is added. </a:t>
          </a:r>
        </a:p>
      </dgm:t>
    </dgm:pt>
    <dgm:pt modelId="{496FBDF7-149B-4CB7-A38A-B936633770F6}" type="parTrans" cxnId="{3BB9E2B2-64B1-4A52-9501-56C966F0BDAD}">
      <dgm:prSet/>
      <dgm:spPr/>
      <dgm:t>
        <a:bodyPr/>
        <a:lstStyle/>
        <a:p>
          <a:endParaRPr lang="en-US"/>
        </a:p>
      </dgm:t>
    </dgm:pt>
    <dgm:pt modelId="{505B7AC2-59E4-4D3C-81E6-F2A0EE323867}" type="sibTrans" cxnId="{3BB9E2B2-64B1-4A52-9501-56C966F0BDAD}">
      <dgm:prSet/>
      <dgm:spPr/>
      <dgm:t>
        <a:bodyPr/>
        <a:lstStyle/>
        <a:p>
          <a:endParaRPr lang="en-US"/>
        </a:p>
      </dgm:t>
    </dgm:pt>
    <dgm:pt modelId="{4CB610AB-2D7A-4217-9713-04628D525F99}">
      <dgm:prSet/>
      <dgm:spPr/>
      <dgm:t>
        <a:bodyPr/>
        <a:lstStyle/>
        <a:p>
          <a:r>
            <a:rPr lang="en-US"/>
            <a:t>Average Product: the average output per unit of the variable factor (productivity of the factor – e.g. labour) </a:t>
          </a:r>
        </a:p>
      </dgm:t>
    </dgm:pt>
    <dgm:pt modelId="{093169D5-D9CB-45CD-9B5C-A3F560C89B61}" type="parTrans" cxnId="{83452F80-A028-4CDD-9351-CF57FBFBA9F8}">
      <dgm:prSet/>
      <dgm:spPr/>
      <dgm:t>
        <a:bodyPr/>
        <a:lstStyle/>
        <a:p>
          <a:endParaRPr lang="en-US"/>
        </a:p>
      </dgm:t>
    </dgm:pt>
    <dgm:pt modelId="{127092E3-CC5F-4B11-9CF4-204A214586E5}" type="sibTrans" cxnId="{83452F80-A028-4CDD-9351-CF57FBFBA9F8}">
      <dgm:prSet/>
      <dgm:spPr/>
      <dgm:t>
        <a:bodyPr/>
        <a:lstStyle/>
        <a:p>
          <a:endParaRPr lang="en-US"/>
        </a:p>
      </dgm:t>
    </dgm:pt>
    <dgm:pt modelId="{A6048537-7E8F-42E1-8B14-FC9E77EA5C04}">
      <dgm:prSet/>
      <dgm:spPr/>
      <dgm:t>
        <a:bodyPr/>
        <a:lstStyle/>
        <a:p>
          <a:r>
            <a:rPr lang="en-US"/>
            <a:t>Note: If the the extra  worker makes more units than the employees were making on average before he started work, then the average output per worker will rise.</a:t>
          </a:r>
        </a:p>
      </dgm:t>
    </dgm:pt>
    <dgm:pt modelId="{1F9AA060-5C95-4A8A-BC29-9D48C1173445}" type="parTrans" cxnId="{543C50C0-94C8-4957-AAEE-77B32F6B071E}">
      <dgm:prSet/>
      <dgm:spPr/>
      <dgm:t>
        <a:bodyPr/>
        <a:lstStyle/>
        <a:p>
          <a:endParaRPr lang="en-US"/>
        </a:p>
      </dgm:t>
    </dgm:pt>
    <dgm:pt modelId="{2D8E6B3A-29A7-441E-950D-2682E97BC3E3}" type="sibTrans" cxnId="{543C50C0-94C8-4957-AAEE-77B32F6B071E}">
      <dgm:prSet/>
      <dgm:spPr/>
      <dgm:t>
        <a:bodyPr/>
        <a:lstStyle/>
        <a:p>
          <a:endParaRPr lang="en-US"/>
        </a:p>
      </dgm:t>
    </dgm:pt>
    <dgm:pt modelId="{32FDB8B0-695B-4855-BE93-A129EC5B46FF}">
      <dgm:prSet/>
      <dgm:spPr/>
      <dgm:t>
        <a:bodyPr/>
        <a:lstStyle/>
        <a:p>
          <a:r>
            <a:rPr lang="en-US"/>
            <a:t>Example: If  4 workers make 20 units  and then the fifth worker joins and makes another 14 units then the average per worker is --? </a:t>
          </a:r>
        </a:p>
      </dgm:t>
    </dgm:pt>
    <dgm:pt modelId="{D4F9D7D4-ED98-4C5E-A6F1-ED59A5FBF29B}" type="parTrans" cxnId="{2C8B368C-57E4-4EB5-AC98-E35A13E8E7E6}">
      <dgm:prSet/>
      <dgm:spPr/>
      <dgm:t>
        <a:bodyPr/>
        <a:lstStyle/>
        <a:p>
          <a:endParaRPr lang="en-US"/>
        </a:p>
      </dgm:t>
    </dgm:pt>
    <dgm:pt modelId="{433283C2-2794-4312-A0A4-8F82D26CBBAE}" type="sibTrans" cxnId="{2C8B368C-57E4-4EB5-AC98-E35A13E8E7E6}">
      <dgm:prSet/>
      <dgm:spPr/>
      <dgm:t>
        <a:bodyPr/>
        <a:lstStyle/>
        <a:p>
          <a:endParaRPr lang="en-US"/>
        </a:p>
      </dgm:t>
    </dgm:pt>
    <dgm:pt modelId="{AA006103-9511-462A-8B34-46E03D446188}">
      <dgm:prSet/>
      <dgm:spPr/>
      <dgm:t>
        <a:bodyPr/>
        <a:lstStyle/>
        <a:p>
          <a:r>
            <a:rPr lang="en-US"/>
            <a:t>The Reverse is true!</a:t>
          </a:r>
        </a:p>
      </dgm:t>
    </dgm:pt>
    <dgm:pt modelId="{78D16BC3-B2DF-451A-AF65-0D9CABC40C29}" type="parTrans" cxnId="{A49FB5C9-89CA-4604-AF6C-102F9F7F75C2}">
      <dgm:prSet/>
      <dgm:spPr/>
      <dgm:t>
        <a:bodyPr/>
        <a:lstStyle/>
        <a:p>
          <a:endParaRPr lang="en-US"/>
        </a:p>
      </dgm:t>
    </dgm:pt>
    <dgm:pt modelId="{158A891A-529D-40B1-8A06-E7731DFC0EB2}" type="sibTrans" cxnId="{A49FB5C9-89CA-4604-AF6C-102F9F7F75C2}">
      <dgm:prSet/>
      <dgm:spPr/>
      <dgm:t>
        <a:bodyPr/>
        <a:lstStyle/>
        <a:p>
          <a:endParaRPr lang="en-US"/>
        </a:p>
      </dgm:t>
    </dgm:pt>
    <dgm:pt modelId="{4DF4A2A8-2571-A54F-B6F8-528AF7B88120}" type="pres">
      <dgm:prSet presAssocID="{A19E57D0-ED46-45E7-BC4C-45CC5B7E397D}" presName="linear" presStyleCnt="0">
        <dgm:presLayoutVars>
          <dgm:animLvl val="lvl"/>
          <dgm:resizeHandles val="exact"/>
        </dgm:presLayoutVars>
      </dgm:prSet>
      <dgm:spPr/>
    </dgm:pt>
    <dgm:pt modelId="{0A45A243-3353-6147-8FD0-704B109D0D7F}" type="pres">
      <dgm:prSet presAssocID="{BC66AEE6-D69A-4358-9B30-CE29B44080C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745F36-BC5E-6448-A5EB-45520243FD23}" type="pres">
      <dgm:prSet presAssocID="{505B7AC2-59E4-4D3C-81E6-F2A0EE323867}" presName="spacer" presStyleCnt="0"/>
      <dgm:spPr/>
    </dgm:pt>
    <dgm:pt modelId="{F0B63E62-4EB1-8749-ACEE-1A1000C7F5E9}" type="pres">
      <dgm:prSet presAssocID="{4CB610AB-2D7A-4217-9713-04628D525F9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F44CDBC-CE45-364A-87D1-96494A1276C7}" type="pres">
      <dgm:prSet presAssocID="{127092E3-CC5F-4B11-9CF4-204A214586E5}" presName="spacer" presStyleCnt="0"/>
      <dgm:spPr/>
    </dgm:pt>
    <dgm:pt modelId="{00B811D5-E421-7840-96A4-F7C7562892B6}" type="pres">
      <dgm:prSet presAssocID="{A6048537-7E8F-42E1-8B14-FC9E77EA5C0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2F5DD27-1F20-B24F-98B2-3D92D522A8FE}" type="pres">
      <dgm:prSet presAssocID="{2D8E6B3A-29A7-441E-950D-2682E97BC3E3}" presName="spacer" presStyleCnt="0"/>
      <dgm:spPr/>
    </dgm:pt>
    <dgm:pt modelId="{4D85223E-9152-4F44-B633-A43CFCFE4B28}" type="pres">
      <dgm:prSet presAssocID="{32FDB8B0-695B-4855-BE93-A129EC5B46F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7E83B1F-836D-6149-9473-1D02E41750D7}" type="pres">
      <dgm:prSet presAssocID="{433283C2-2794-4312-A0A4-8F82D26CBBAE}" presName="spacer" presStyleCnt="0"/>
      <dgm:spPr/>
    </dgm:pt>
    <dgm:pt modelId="{B27413BB-35B3-3847-8156-191B5A278A69}" type="pres">
      <dgm:prSet presAssocID="{AA006103-9511-462A-8B34-46E03D4461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E278830-5486-BC4D-85DA-40E397E15FAA}" type="presOf" srcId="{A19E57D0-ED46-45E7-BC4C-45CC5B7E397D}" destId="{4DF4A2A8-2571-A54F-B6F8-528AF7B88120}" srcOrd="0" destOrd="0" presId="urn:microsoft.com/office/officeart/2005/8/layout/vList2"/>
    <dgm:cxn modelId="{452C8135-A559-F94E-8C85-CBD2790FF57C}" type="presOf" srcId="{32FDB8B0-695B-4855-BE93-A129EC5B46FF}" destId="{4D85223E-9152-4F44-B633-A43CFCFE4B28}" srcOrd="0" destOrd="0" presId="urn:microsoft.com/office/officeart/2005/8/layout/vList2"/>
    <dgm:cxn modelId="{F90C3749-E87B-CB42-AC7D-7B261AD5EF2D}" type="presOf" srcId="{A6048537-7E8F-42E1-8B14-FC9E77EA5C04}" destId="{00B811D5-E421-7840-96A4-F7C7562892B6}" srcOrd="0" destOrd="0" presId="urn:microsoft.com/office/officeart/2005/8/layout/vList2"/>
    <dgm:cxn modelId="{90E84C7A-801B-4C44-8422-49D8D3C95F26}" type="presOf" srcId="{AA006103-9511-462A-8B34-46E03D446188}" destId="{B27413BB-35B3-3847-8156-191B5A278A69}" srcOrd="0" destOrd="0" presId="urn:microsoft.com/office/officeart/2005/8/layout/vList2"/>
    <dgm:cxn modelId="{83452F80-A028-4CDD-9351-CF57FBFBA9F8}" srcId="{A19E57D0-ED46-45E7-BC4C-45CC5B7E397D}" destId="{4CB610AB-2D7A-4217-9713-04628D525F99}" srcOrd="1" destOrd="0" parTransId="{093169D5-D9CB-45CD-9B5C-A3F560C89B61}" sibTransId="{127092E3-CC5F-4B11-9CF4-204A214586E5}"/>
    <dgm:cxn modelId="{2C8B368C-57E4-4EB5-AC98-E35A13E8E7E6}" srcId="{A19E57D0-ED46-45E7-BC4C-45CC5B7E397D}" destId="{32FDB8B0-695B-4855-BE93-A129EC5B46FF}" srcOrd="3" destOrd="0" parTransId="{D4F9D7D4-ED98-4C5E-A6F1-ED59A5FBF29B}" sibTransId="{433283C2-2794-4312-A0A4-8F82D26CBBAE}"/>
    <dgm:cxn modelId="{3BB9E2B2-64B1-4A52-9501-56C966F0BDAD}" srcId="{A19E57D0-ED46-45E7-BC4C-45CC5B7E397D}" destId="{BC66AEE6-D69A-4358-9B30-CE29B44080C2}" srcOrd="0" destOrd="0" parTransId="{496FBDF7-149B-4CB7-A38A-B936633770F6}" sibTransId="{505B7AC2-59E4-4D3C-81E6-F2A0EE323867}"/>
    <dgm:cxn modelId="{543C50C0-94C8-4957-AAEE-77B32F6B071E}" srcId="{A19E57D0-ED46-45E7-BC4C-45CC5B7E397D}" destId="{A6048537-7E8F-42E1-8B14-FC9E77EA5C04}" srcOrd="2" destOrd="0" parTransId="{1F9AA060-5C95-4A8A-BC29-9D48C1173445}" sibTransId="{2D8E6B3A-29A7-441E-950D-2682E97BC3E3}"/>
    <dgm:cxn modelId="{A49FB5C9-89CA-4604-AF6C-102F9F7F75C2}" srcId="{A19E57D0-ED46-45E7-BC4C-45CC5B7E397D}" destId="{AA006103-9511-462A-8B34-46E03D446188}" srcOrd="4" destOrd="0" parTransId="{78D16BC3-B2DF-451A-AF65-0D9CABC40C29}" sibTransId="{158A891A-529D-40B1-8A06-E7731DFC0EB2}"/>
    <dgm:cxn modelId="{7E1EA7D5-50EF-3242-B14F-745CC4BDB40A}" type="presOf" srcId="{BC66AEE6-D69A-4358-9B30-CE29B44080C2}" destId="{0A45A243-3353-6147-8FD0-704B109D0D7F}" srcOrd="0" destOrd="0" presId="urn:microsoft.com/office/officeart/2005/8/layout/vList2"/>
    <dgm:cxn modelId="{20351DE3-3E3C-E941-9D70-D459BD905EFA}" type="presOf" srcId="{4CB610AB-2D7A-4217-9713-04628D525F99}" destId="{F0B63E62-4EB1-8749-ACEE-1A1000C7F5E9}" srcOrd="0" destOrd="0" presId="urn:microsoft.com/office/officeart/2005/8/layout/vList2"/>
    <dgm:cxn modelId="{E6CD7118-BF42-D348-8A51-4F8815B9E1E3}" type="presParOf" srcId="{4DF4A2A8-2571-A54F-B6F8-528AF7B88120}" destId="{0A45A243-3353-6147-8FD0-704B109D0D7F}" srcOrd="0" destOrd="0" presId="urn:microsoft.com/office/officeart/2005/8/layout/vList2"/>
    <dgm:cxn modelId="{D7E2119B-3B72-414D-954C-8462348F08D2}" type="presParOf" srcId="{4DF4A2A8-2571-A54F-B6F8-528AF7B88120}" destId="{91745F36-BC5E-6448-A5EB-45520243FD23}" srcOrd="1" destOrd="0" presId="urn:microsoft.com/office/officeart/2005/8/layout/vList2"/>
    <dgm:cxn modelId="{D1942368-2AC4-4D41-89B7-F40C1FAE6C83}" type="presParOf" srcId="{4DF4A2A8-2571-A54F-B6F8-528AF7B88120}" destId="{F0B63E62-4EB1-8749-ACEE-1A1000C7F5E9}" srcOrd="2" destOrd="0" presId="urn:microsoft.com/office/officeart/2005/8/layout/vList2"/>
    <dgm:cxn modelId="{20450804-33D2-8D4E-B058-B2092AE73F1D}" type="presParOf" srcId="{4DF4A2A8-2571-A54F-B6F8-528AF7B88120}" destId="{CF44CDBC-CE45-364A-87D1-96494A1276C7}" srcOrd="3" destOrd="0" presId="urn:microsoft.com/office/officeart/2005/8/layout/vList2"/>
    <dgm:cxn modelId="{53F268A6-5DB9-8E45-98A9-826020CFA2C6}" type="presParOf" srcId="{4DF4A2A8-2571-A54F-B6F8-528AF7B88120}" destId="{00B811D5-E421-7840-96A4-F7C7562892B6}" srcOrd="4" destOrd="0" presId="urn:microsoft.com/office/officeart/2005/8/layout/vList2"/>
    <dgm:cxn modelId="{0158101F-5FF9-3546-89A4-66F297337EB3}" type="presParOf" srcId="{4DF4A2A8-2571-A54F-B6F8-528AF7B88120}" destId="{22F5DD27-1F20-B24F-98B2-3D92D522A8FE}" srcOrd="5" destOrd="0" presId="urn:microsoft.com/office/officeart/2005/8/layout/vList2"/>
    <dgm:cxn modelId="{701EF039-A808-C848-98A6-DDDCA9124BFB}" type="presParOf" srcId="{4DF4A2A8-2571-A54F-B6F8-528AF7B88120}" destId="{4D85223E-9152-4F44-B633-A43CFCFE4B28}" srcOrd="6" destOrd="0" presId="urn:microsoft.com/office/officeart/2005/8/layout/vList2"/>
    <dgm:cxn modelId="{2F5FF63B-26DB-6E4A-9C3B-AE5F6DA6CD57}" type="presParOf" srcId="{4DF4A2A8-2571-A54F-B6F8-528AF7B88120}" destId="{97E83B1F-836D-6149-9473-1D02E41750D7}" srcOrd="7" destOrd="0" presId="urn:microsoft.com/office/officeart/2005/8/layout/vList2"/>
    <dgm:cxn modelId="{AED91AF8-3518-9940-A073-910D869BA3DF}" type="presParOf" srcId="{4DF4A2A8-2571-A54F-B6F8-528AF7B88120}" destId="{B27413BB-35B3-3847-8156-191B5A278A6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8F409F-2950-4F64-8C17-E59365C7A4E0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9D3BCC-58B1-4C2A-B9FC-C945AA5FD8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marginal product is greater than average product- average product rises.</a:t>
          </a:r>
        </a:p>
      </dgm:t>
    </dgm:pt>
    <dgm:pt modelId="{FEF3945E-7E3E-4F1B-8A8B-B7900BFE1197}" type="parTrans" cxnId="{CF360FE6-0584-44B9-9E3B-5953773424A3}">
      <dgm:prSet/>
      <dgm:spPr/>
      <dgm:t>
        <a:bodyPr/>
        <a:lstStyle/>
        <a:p>
          <a:endParaRPr lang="en-US"/>
        </a:p>
      </dgm:t>
    </dgm:pt>
    <dgm:pt modelId="{B836C36F-F3FC-4B51-B214-A47C8272D64C}" type="sibTrans" cxnId="{CF360FE6-0584-44B9-9E3B-5953773424A3}">
      <dgm:prSet/>
      <dgm:spPr/>
      <dgm:t>
        <a:bodyPr/>
        <a:lstStyle/>
        <a:p>
          <a:endParaRPr lang="en-US"/>
        </a:p>
      </dgm:t>
    </dgm:pt>
    <dgm:pt modelId="{EB1149B9-3F73-4134-BDCB-AB93611419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marginal product is less than average product then average product decreases. </a:t>
          </a:r>
        </a:p>
      </dgm:t>
    </dgm:pt>
    <dgm:pt modelId="{0EB9930B-3FE6-4264-804F-0562F0341A5E}" type="parTrans" cxnId="{2C0CE0A5-2758-4DFA-92B4-51851DB9DA72}">
      <dgm:prSet/>
      <dgm:spPr/>
      <dgm:t>
        <a:bodyPr/>
        <a:lstStyle/>
        <a:p>
          <a:endParaRPr lang="en-US"/>
        </a:p>
      </dgm:t>
    </dgm:pt>
    <dgm:pt modelId="{CB1646B8-7655-485E-978C-9CA0847E4638}" type="sibTrans" cxnId="{2C0CE0A5-2758-4DFA-92B4-51851DB9DA72}">
      <dgm:prSet/>
      <dgm:spPr/>
      <dgm:t>
        <a:bodyPr/>
        <a:lstStyle/>
        <a:p>
          <a:endParaRPr lang="en-US"/>
        </a:p>
      </dgm:t>
    </dgm:pt>
    <dgm:pt modelId="{9DDE9EA0-6F8B-E948-B3B9-5AEFC8AB6393}" type="pres">
      <dgm:prSet presAssocID="{6E8F409F-2950-4F64-8C17-E59365C7A4E0}" presName="diagram" presStyleCnt="0">
        <dgm:presLayoutVars>
          <dgm:dir/>
          <dgm:resizeHandles val="exact"/>
        </dgm:presLayoutVars>
      </dgm:prSet>
      <dgm:spPr/>
    </dgm:pt>
    <dgm:pt modelId="{A78870C7-98AE-1F4A-BD54-7E11C368BE7A}" type="pres">
      <dgm:prSet presAssocID="{079D3BCC-58B1-4C2A-B9FC-C945AA5FD858}" presName="arrow" presStyleLbl="node1" presStyleIdx="0" presStyleCnt="2">
        <dgm:presLayoutVars>
          <dgm:bulletEnabled val="1"/>
        </dgm:presLayoutVars>
      </dgm:prSet>
      <dgm:spPr/>
    </dgm:pt>
    <dgm:pt modelId="{0E93B13F-083F-4147-A555-86D5AA711F09}" type="pres">
      <dgm:prSet presAssocID="{EB1149B9-3F73-4134-BDCB-AB93611419FE}" presName="arrow" presStyleLbl="node1" presStyleIdx="1" presStyleCnt="2">
        <dgm:presLayoutVars>
          <dgm:bulletEnabled val="1"/>
        </dgm:presLayoutVars>
      </dgm:prSet>
      <dgm:spPr/>
    </dgm:pt>
  </dgm:ptLst>
  <dgm:cxnLst>
    <dgm:cxn modelId="{04A0FF46-4E0F-2C41-96FA-19DF443EC9B3}" type="presOf" srcId="{EB1149B9-3F73-4134-BDCB-AB93611419FE}" destId="{0E93B13F-083F-4147-A555-86D5AA711F09}" srcOrd="0" destOrd="0" presId="urn:microsoft.com/office/officeart/2005/8/layout/arrow5"/>
    <dgm:cxn modelId="{31F8BD90-895D-B549-8E85-84A0D6443018}" type="presOf" srcId="{079D3BCC-58B1-4C2A-B9FC-C945AA5FD858}" destId="{A78870C7-98AE-1F4A-BD54-7E11C368BE7A}" srcOrd="0" destOrd="0" presId="urn:microsoft.com/office/officeart/2005/8/layout/arrow5"/>
    <dgm:cxn modelId="{2C0CE0A5-2758-4DFA-92B4-51851DB9DA72}" srcId="{6E8F409F-2950-4F64-8C17-E59365C7A4E0}" destId="{EB1149B9-3F73-4134-BDCB-AB93611419FE}" srcOrd="1" destOrd="0" parTransId="{0EB9930B-3FE6-4264-804F-0562F0341A5E}" sibTransId="{CB1646B8-7655-485E-978C-9CA0847E4638}"/>
    <dgm:cxn modelId="{525A20E3-0BB6-B342-88C5-1C56BA8768B8}" type="presOf" srcId="{6E8F409F-2950-4F64-8C17-E59365C7A4E0}" destId="{9DDE9EA0-6F8B-E948-B3B9-5AEFC8AB6393}" srcOrd="0" destOrd="0" presId="urn:microsoft.com/office/officeart/2005/8/layout/arrow5"/>
    <dgm:cxn modelId="{CF360FE6-0584-44B9-9E3B-5953773424A3}" srcId="{6E8F409F-2950-4F64-8C17-E59365C7A4E0}" destId="{079D3BCC-58B1-4C2A-B9FC-C945AA5FD858}" srcOrd="0" destOrd="0" parTransId="{FEF3945E-7E3E-4F1B-8A8B-B7900BFE1197}" sibTransId="{B836C36F-F3FC-4B51-B214-A47C8272D64C}"/>
    <dgm:cxn modelId="{902C7105-845F-B94B-AE14-A0A07E766C02}" type="presParOf" srcId="{9DDE9EA0-6F8B-E948-B3B9-5AEFC8AB6393}" destId="{A78870C7-98AE-1F4A-BD54-7E11C368BE7A}" srcOrd="0" destOrd="0" presId="urn:microsoft.com/office/officeart/2005/8/layout/arrow5"/>
    <dgm:cxn modelId="{CC409898-09F0-C346-A542-21AE776164E4}" type="presParOf" srcId="{9DDE9EA0-6F8B-E948-B3B9-5AEFC8AB6393}" destId="{0E93B13F-083F-4147-A555-86D5AA711F09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C8AB84-57A4-4DC4-9E70-E4689EB7DB3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99D5288-86B0-49C7-804D-7EE13EE97307}">
      <dgm:prSet/>
      <dgm:spPr/>
      <dgm:t>
        <a:bodyPr/>
        <a:lstStyle/>
        <a:p>
          <a:r>
            <a:rPr lang="en-US"/>
            <a:t>EEOS – occur when the cost per unit at every level of output is reduced because of factors external to the firm </a:t>
          </a:r>
        </a:p>
      </dgm:t>
    </dgm:pt>
    <dgm:pt modelId="{B146AD06-49FD-41CE-A45F-33AEEBC3760C}" type="parTrans" cxnId="{C1757162-86CE-4909-8232-C04808FD177D}">
      <dgm:prSet/>
      <dgm:spPr/>
      <dgm:t>
        <a:bodyPr/>
        <a:lstStyle/>
        <a:p>
          <a:endParaRPr lang="en-US"/>
        </a:p>
      </dgm:t>
    </dgm:pt>
    <dgm:pt modelId="{97310836-9920-40E5-B3FB-2FFA779D539B}" type="sibTrans" cxnId="{C1757162-86CE-4909-8232-C04808FD177D}">
      <dgm:prSet/>
      <dgm:spPr/>
      <dgm:t>
        <a:bodyPr/>
        <a:lstStyle/>
        <a:p>
          <a:endParaRPr lang="en-US"/>
        </a:p>
      </dgm:t>
    </dgm:pt>
    <dgm:pt modelId="{AC46E1A6-AE8E-4683-8623-84A7C7FC9F2A}">
      <dgm:prSet/>
      <dgm:spPr/>
      <dgm:t>
        <a:bodyPr/>
        <a:lstStyle/>
        <a:p>
          <a:r>
            <a:rPr lang="en-US"/>
            <a:t>Economies of agglomeration _ companies operating in a  industry can share research or distribution </a:t>
          </a:r>
        </a:p>
      </dgm:t>
    </dgm:pt>
    <dgm:pt modelId="{4F02F4AF-E87B-4FDE-A1C3-8E52F493601E}" type="parTrans" cxnId="{1F41E608-05FF-4CAB-AE6E-37B686DF6DC3}">
      <dgm:prSet/>
      <dgm:spPr/>
      <dgm:t>
        <a:bodyPr/>
        <a:lstStyle/>
        <a:p>
          <a:endParaRPr lang="en-US"/>
        </a:p>
      </dgm:t>
    </dgm:pt>
    <dgm:pt modelId="{879E486E-AFD2-4469-9557-A2481FFD6631}" type="sibTrans" cxnId="{1F41E608-05FF-4CAB-AE6E-37B686DF6DC3}">
      <dgm:prSet/>
      <dgm:spPr/>
      <dgm:t>
        <a:bodyPr/>
        <a:lstStyle/>
        <a:p>
          <a:endParaRPr lang="en-US"/>
        </a:p>
      </dgm:t>
    </dgm:pt>
    <dgm:pt modelId="{FDB934C0-5C0F-423A-84A3-040F3F08EE5A}">
      <dgm:prSet/>
      <dgm:spPr/>
      <dgm:t>
        <a:bodyPr/>
        <a:lstStyle/>
        <a:p>
          <a:r>
            <a:rPr lang="en-US"/>
            <a:t>Related suppliers /ancilliary industries incubate and grow  to supply the firms needs </a:t>
          </a:r>
        </a:p>
      </dgm:t>
    </dgm:pt>
    <dgm:pt modelId="{2A1F3D8B-EAFE-4192-8A3B-B746C604B881}" type="parTrans" cxnId="{C3D9B0EF-EC08-465C-96B8-36D89DA3C36F}">
      <dgm:prSet/>
      <dgm:spPr/>
      <dgm:t>
        <a:bodyPr/>
        <a:lstStyle/>
        <a:p>
          <a:endParaRPr lang="en-US"/>
        </a:p>
      </dgm:t>
    </dgm:pt>
    <dgm:pt modelId="{9CC717E8-F978-4662-835E-B626E000EAD0}" type="sibTrans" cxnId="{C3D9B0EF-EC08-465C-96B8-36D89DA3C36F}">
      <dgm:prSet/>
      <dgm:spPr/>
      <dgm:t>
        <a:bodyPr/>
        <a:lstStyle/>
        <a:p>
          <a:endParaRPr lang="en-US"/>
        </a:p>
      </dgm:t>
    </dgm:pt>
    <dgm:pt modelId="{0AEE4961-AE57-42F2-8D69-9B06F1B51FBD}" type="pres">
      <dgm:prSet presAssocID="{36C8AB84-57A4-4DC4-9E70-E4689EB7DB35}" presName="root" presStyleCnt="0">
        <dgm:presLayoutVars>
          <dgm:dir/>
          <dgm:resizeHandles val="exact"/>
        </dgm:presLayoutVars>
      </dgm:prSet>
      <dgm:spPr/>
    </dgm:pt>
    <dgm:pt modelId="{C8DECB96-ECB2-48A1-AD81-C905C7B3AC51}" type="pres">
      <dgm:prSet presAssocID="{499D5288-86B0-49C7-804D-7EE13EE97307}" presName="compNode" presStyleCnt="0"/>
      <dgm:spPr/>
    </dgm:pt>
    <dgm:pt modelId="{A2E36F28-5102-4CA6-A3AF-8125E331F587}" type="pres">
      <dgm:prSet presAssocID="{499D5288-86B0-49C7-804D-7EE13EE9730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3721AB1D-E08C-4E64-A224-85026B1CCE3B}" type="pres">
      <dgm:prSet presAssocID="{499D5288-86B0-49C7-804D-7EE13EE97307}" presName="spaceRect" presStyleCnt="0"/>
      <dgm:spPr/>
    </dgm:pt>
    <dgm:pt modelId="{372A27EF-6929-44C0-91CB-503CB4FB10D0}" type="pres">
      <dgm:prSet presAssocID="{499D5288-86B0-49C7-804D-7EE13EE97307}" presName="textRect" presStyleLbl="revTx" presStyleIdx="0" presStyleCnt="3">
        <dgm:presLayoutVars>
          <dgm:chMax val="1"/>
          <dgm:chPref val="1"/>
        </dgm:presLayoutVars>
      </dgm:prSet>
      <dgm:spPr/>
    </dgm:pt>
    <dgm:pt modelId="{7E08BB4C-A06E-48DC-8BED-41F3FEACA1E3}" type="pres">
      <dgm:prSet presAssocID="{97310836-9920-40E5-B3FB-2FFA779D539B}" presName="sibTrans" presStyleCnt="0"/>
      <dgm:spPr/>
    </dgm:pt>
    <dgm:pt modelId="{5329F22D-C1F6-4F85-B4F0-DA9FE74D8C8D}" type="pres">
      <dgm:prSet presAssocID="{AC46E1A6-AE8E-4683-8623-84A7C7FC9F2A}" presName="compNode" presStyleCnt="0"/>
      <dgm:spPr/>
    </dgm:pt>
    <dgm:pt modelId="{D572BDC7-D432-4C76-A486-BBFBF033C559}" type="pres">
      <dgm:prSet presAssocID="{AC46E1A6-AE8E-4683-8623-84A7C7FC9F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46EA3275-0F70-4911-9586-060A4E70E065}" type="pres">
      <dgm:prSet presAssocID="{AC46E1A6-AE8E-4683-8623-84A7C7FC9F2A}" presName="spaceRect" presStyleCnt="0"/>
      <dgm:spPr/>
    </dgm:pt>
    <dgm:pt modelId="{0D54C3BB-07EE-462B-837F-40EBAE725D21}" type="pres">
      <dgm:prSet presAssocID="{AC46E1A6-AE8E-4683-8623-84A7C7FC9F2A}" presName="textRect" presStyleLbl="revTx" presStyleIdx="1" presStyleCnt="3">
        <dgm:presLayoutVars>
          <dgm:chMax val="1"/>
          <dgm:chPref val="1"/>
        </dgm:presLayoutVars>
      </dgm:prSet>
      <dgm:spPr/>
    </dgm:pt>
    <dgm:pt modelId="{2452180A-A130-4FEA-9C82-8FD64466E9AD}" type="pres">
      <dgm:prSet presAssocID="{879E486E-AFD2-4469-9557-A2481FFD6631}" presName="sibTrans" presStyleCnt="0"/>
      <dgm:spPr/>
    </dgm:pt>
    <dgm:pt modelId="{58D9F72F-597C-418E-AB0F-7C7A275551EE}" type="pres">
      <dgm:prSet presAssocID="{FDB934C0-5C0F-423A-84A3-040F3F08EE5A}" presName="compNode" presStyleCnt="0"/>
      <dgm:spPr/>
    </dgm:pt>
    <dgm:pt modelId="{1A18DCAA-01BB-443C-A876-00E7A6420E5E}" type="pres">
      <dgm:prSet presAssocID="{FDB934C0-5C0F-423A-84A3-040F3F08EE5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10158693-5CC1-4303-9153-A9D4EF53B3D5}" type="pres">
      <dgm:prSet presAssocID="{FDB934C0-5C0F-423A-84A3-040F3F08EE5A}" presName="spaceRect" presStyleCnt="0"/>
      <dgm:spPr/>
    </dgm:pt>
    <dgm:pt modelId="{FBA7D803-94D1-4366-9F0C-FC1444D2130F}" type="pres">
      <dgm:prSet presAssocID="{FDB934C0-5C0F-423A-84A3-040F3F08EE5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9827506-E2BE-4A35-A6EE-27F0173171DD}" type="presOf" srcId="{AC46E1A6-AE8E-4683-8623-84A7C7FC9F2A}" destId="{0D54C3BB-07EE-462B-837F-40EBAE725D21}" srcOrd="0" destOrd="0" presId="urn:microsoft.com/office/officeart/2018/2/layout/IconLabelList"/>
    <dgm:cxn modelId="{1F41E608-05FF-4CAB-AE6E-37B686DF6DC3}" srcId="{36C8AB84-57A4-4DC4-9E70-E4689EB7DB35}" destId="{AC46E1A6-AE8E-4683-8623-84A7C7FC9F2A}" srcOrd="1" destOrd="0" parTransId="{4F02F4AF-E87B-4FDE-A1C3-8E52F493601E}" sibTransId="{879E486E-AFD2-4469-9557-A2481FFD6631}"/>
    <dgm:cxn modelId="{961E5D1F-52BD-49F0-A299-6446C8CA0EA7}" type="presOf" srcId="{36C8AB84-57A4-4DC4-9E70-E4689EB7DB35}" destId="{0AEE4961-AE57-42F2-8D69-9B06F1B51FBD}" srcOrd="0" destOrd="0" presId="urn:microsoft.com/office/officeart/2018/2/layout/IconLabelList"/>
    <dgm:cxn modelId="{A0C7DD2E-B336-46BC-83FB-01F8CACA0FA5}" type="presOf" srcId="{499D5288-86B0-49C7-804D-7EE13EE97307}" destId="{372A27EF-6929-44C0-91CB-503CB4FB10D0}" srcOrd="0" destOrd="0" presId="urn:microsoft.com/office/officeart/2018/2/layout/IconLabelList"/>
    <dgm:cxn modelId="{C1757162-86CE-4909-8232-C04808FD177D}" srcId="{36C8AB84-57A4-4DC4-9E70-E4689EB7DB35}" destId="{499D5288-86B0-49C7-804D-7EE13EE97307}" srcOrd="0" destOrd="0" parTransId="{B146AD06-49FD-41CE-A45F-33AEEBC3760C}" sibTransId="{97310836-9920-40E5-B3FB-2FFA779D539B}"/>
    <dgm:cxn modelId="{48D155A3-8B95-4E8E-ACEF-AFCC4474DC9C}" type="presOf" srcId="{FDB934C0-5C0F-423A-84A3-040F3F08EE5A}" destId="{FBA7D803-94D1-4366-9F0C-FC1444D2130F}" srcOrd="0" destOrd="0" presId="urn:microsoft.com/office/officeart/2018/2/layout/IconLabelList"/>
    <dgm:cxn modelId="{C3D9B0EF-EC08-465C-96B8-36D89DA3C36F}" srcId="{36C8AB84-57A4-4DC4-9E70-E4689EB7DB35}" destId="{FDB934C0-5C0F-423A-84A3-040F3F08EE5A}" srcOrd="2" destOrd="0" parTransId="{2A1F3D8B-EAFE-4192-8A3B-B746C604B881}" sibTransId="{9CC717E8-F978-4662-835E-B626E000EAD0}"/>
    <dgm:cxn modelId="{0CD84ACE-2E22-456A-BAF8-A1A56E348DC1}" type="presParOf" srcId="{0AEE4961-AE57-42F2-8D69-9B06F1B51FBD}" destId="{C8DECB96-ECB2-48A1-AD81-C905C7B3AC51}" srcOrd="0" destOrd="0" presId="urn:microsoft.com/office/officeart/2018/2/layout/IconLabelList"/>
    <dgm:cxn modelId="{2D33979F-B043-4D87-B942-692ECFC11E90}" type="presParOf" srcId="{C8DECB96-ECB2-48A1-AD81-C905C7B3AC51}" destId="{A2E36F28-5102-4CA6-A3AF-8125E331F587}" srcOrd="0" destOrd="0" presId="urn:microsoft.com/office/officeart/2018/2/layout/IconLabelList"/>
    <dgm:cxn modelId="{DB46BAA4-039C-4B25-94E3-ACF917766C82}" type="presParOf" srcId="{C8DECB96-ECB2-48A1-AD81-C905C7B3AC51}" destId="{3721AB1D-E08C-4E64-A224-85026B1CCE3B}" srcOrd="1" destOrd="0" presId="urn:microsoft.com/office/officeart/2018/2/layout/IconLabelList"/>
    <dgm:cxn modelId="{0822AE58-7809-473F-A488-DB27E6DC2870}" type="presParOf" srcId="{C8DECB96-ECB2-48A1-AD81-C905C7B3AC51}" destId="{372A27EF-6929-44C0-91CB-503CB4FB10D0}" srcOrd="2" destOrd="0" presId="urn:microsoft.com/office/officeart/2018/2/layout/IconLabelList"/>
    <dgm:cxn modelId="{93783FDF-3CC2-45CE-ACF3-88FDB6569B5D}" type="presParOf" srcId="{0AEE4961-AE57-42F2-8D69-9B06F1B51FBD}" destId="{7E08BB4C-A06E-48DC-8BED-41F3FEACA1E3}" srcOrd="1" destOrd="0" presId="urn:microsoft.com/office/officeart/2018/2/layout/IconLabelList"/>
    <dgm:cxn modelId="{E521ADBB-6437-44EE-96E5-E301589FA2D2}" type="presParOf" srcId="{0AEE4961-AE57-42F2-8D69-9B06F1B51FBD}" destId="{5329F22D-C1F6-4F85-B4F0-DA9FE74D8C8D}" srcOrd="2" destOrd="0" presId="urn:microsoft.com/office/officeart/2018/2/layout/IconLabelList"/>
    <dgm:cxn modelId="{81CCCEDA-BB8F-4380-BDAB-9EDBD6997574}" type="presParOf" srcId="{5329F22D-C1F6-4F85-B4F0-DA9FE74D8C8D}" destId="{D572BDC7-D432-4C76-A486-BBFBF033C559}" srcOrd="0" destOrd="0" presId="urn:microsoft.com/office/officeart/2018/2/layout/IconLabelList"/>
    <dgm:cxn modelId="{1E011568-1F14-41C4-AF04-ABCB2D5E4F1B}" type="presParOf" srcId="{5329F22D-C1F6-4F85-B4F0-DA9FE74D8C8D}" destId="{46EA3275-0F70-4911-9586-060A4E70E065}" srcOrd="1" destOrd="0" presId="urn:microsoft.com/office/officeart/2018/2/layout/IconLabelList"/>
    <dgm:cxn modelId="{497A0D54-BD39-46A6-8EB9-88FE3EE91B45}" type="presParOf" srcId="{5329F22D-C1F6-4F85-B4F0-DA9FE74D8C8D}" destId="{0D54C3BB-07EE-462B-837F-40EBAE725D21}" srcOrd="2" destOrd="0" presId="urn:microsoft.com/office/officeart/2018/2/layout/IconLabelList"/>
    <dgm:cxn modelId="{708C00DE-D5A3-47C7-9AEA-08D3F98DCA87}" type="presParOf" srcId="{0AEE4961-AE57-42F2-8D69-9B06F1B51FBD}" destId="{2452180A-A130-4FEA-9C82-8FD64466E9AD}" srcOrd="3" destOrd="0" presId="urn:microsoft.com/office/officeart/2018/2/layout/IconLabelList"/>
    <dgm:cxn modelId="{91887084-8308-43D8-8770-1E7174114EAA}" type="presParOf" srcId="{0AEE4961-AE57-42F2-8D69-9B06F1B51FBD}" destId="{58D9F72F-597C-418E-AB0F-7C7A275551EE}" srcOrd="4" destOrd="0" presId="urn:microsoft.com/office/officeart/2018/2/layout/IconLabelList"/>
    <dgm:cxn modelId="{3B8450A7-E102-4C70-9F8C-4B5A8BDF9F79}" type="presParOf" srcId="{58D9F72F-597C-418E-AB0F-7C7A275551EE}" destId="{1A18DCAA-01BB-443C-A876-00E7A6420E5E}" srcOrd="0" destOrd="0" presId="urn:microsoft.com/office/officeart/2018/2/layout/IconLabelList"/>
    <dgm:cxn modelId="{A8D1E977-B616-47DC-99D7-513EE8A00E9D}" type="presParOf" srcId="{58D9F72F-597C-418E-AB0F-7C7A275551EE}" destId="{10158693-5CC1-4303-9153-A9D4EF53B3D5}" srcOrd="1" destOrd="0" presId="urn:microsoft.com/office/officeart/2018/2/layout/IconLabelList"/>
    <dgm:cxn modelId="{29C1C7D5-1DD3-4D78-B105-F521C476051B}" type="presParOf" srcId="{58D9F72F-597C-418E-AB0F-7C7A275551EE}" destId="{FBA7D803-94D1-4366-9F0C-FC1444D2130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0974143-E7C7-4CC0-8C84-D919A7D318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F43DE6-6368-4A07-BC5D-8E330B7EF7A6}">
      <dgm:prSet/>
      <dgm:spPr/>
      <dgm:t>
        <a:bodyPr/>
        <a:lstStyle/>
        <a:p>
          <a:pPr>
            <a:defRPr cap="all"/>
          </a:pPr>
          <a:r>
            <a:rPr lang="en-US"/>
            <a:t>Normal Profits: the amount, of profits needed to keep resources in their present use in the long run.  That is when revenue = costs. </a:t>
          </a:r>
        </a:p>
      </dgm:t>
    </dgm:pt>
    <dgm:pt modelId="{E66A013D-2C90-41A9-ACC3-061CF0D70BAF}" type="parTrans" cxnId="{17660B7B-76AA-49CF-9B3C-00BE0C021538}">
      <dgm:prSet/>
      <dgm:spPr/>
      <dgm:t>
        <a:bodyPr/>
        <a:lstStyle/>
        <a:p>
          <a:endParaRPr lang="en-US"/>
        </a:p>
      </dgm:t>
    </dgm:pt>
    <dgm:pt modelId="{AC0BEA48-B287-4C23-B909-AB71F443E6B9}" type="sibTrans" cxnId="{17660B7B-76AA-49CF-9B3C-00BE0C021538}">
      <dgm:prSet/>
      <dgm:spPr/>
      <dgm:t>
        <a:bodyPr/>
        <a:lstStyle/>
        <a:p>
          <a:endParaRPr lang="en-US"/>
        </a:p>
      </dgm:t>
    </dgm:pt>
    <dgm:pt modelId="{2EFE2202-CAAB-4B82-8B90-533B20BDB1AA}">
      <dgm:prSet/>
      <dgm:spPr/>
      <dgm:t>
        <a:bodyPr/>
        <a:lstStyle/>
        <a:p>
          <a:pPr>
            <a:defRPr cap="all"/>
          </a:pPr>
          <a:r>
            <a:rPr lang="en-US"/>
            <a:t>Note that in economics – costs include a return to the investor/entrepreneur. </a:t>
          </a:r>
        </a:p>
      </dgm:t>
    </dgm:pt>
    <dgm:pt modelId="{EC5E2F6C-3FBE-4A1A-BDA6-8EAE9838F054}" type="parTrans" cxnId="{7467EFAF-4228-4206-B2A6-059FF70260AD}">
      <dgm:prSet/>
      <dgm:spPr/>
      <dgm:t>
        <a:bodyPr/>
        <a:lstStyle/>
        <a:p>
          <a:endParaRPr lang="en-US"/>
        </a:p>
      </dgm:t>
    </dgm:pt>
    <dgm:pt modelId="{B4700221-D7CB-4168-8449-19638E29FA7F}" type="sibTrans" cxnId="{7467EFAF-4228-4206-B2A6-059FF70260AD}">
      <dgm:prSet/>
      <dgm:spPr/>
      <dgm:t>
        <a:bodyPr/>
        <a:lstStyle/>
        <a:p>
          <a:endParaRPr lang="en-US"/>
        </a:p>
      </dgm:t>
    </dgm:pt>
    <dgm:pt modelId="{2FA55B87-31BC-407E-B6AE-C25F7DE17A4C}">
      <dgm:prSet/>
      <dgm:spPr/>
      <dgm:t>
        <a:bodyPr/>
        <a:lstStyle/>
        <a:p>
          <a:pPr>
            <a:defRPr cap="all"/>
          </a:pPr>
          <a:r>
            <a:rPr lang="en-US"/>
            <a:t>Abnormal or Super Normal Profit _ profit which is in excess of normal profit. This incentivizes other firms to enter the industry </a:t>
          </a:r>
        </a:p>
      </dgm:t>
    </dgm:pt>
    <dgm:pt modelId="{9D89FB0B-7696-40CE-9DDC-8161DD83A13A}" type="parTrans" cxnId="{BE71714B-B3AF-474F-ADAD-A33B1C90979B}">
      <dgm:prSet/>
      <dgm:spPr/>
      <dgm:t>
        <a:bodyPr/>
        <a:lstStyle/>
        <a:p>
          <a:endParaRPr lang="en-US"/>
        </a:p>
      </dgm:t>
    </dgm:pt>
    <dgm:pt modelId="{EA21E000-6C50-48B7-99F0-052C27A45641}" type="sibTrans" cxnId="{BE71714B-B3AF-474F-ADAD-A33B1C90979B}">
      <dgm:prSet/>
      <dgm:spPr/>
      <dgm:t>
        <a:bodyPr/>
        <a:lstStyle/>
        <a:p>
          <a:endParaRPr lang="en-US"/>
        </a:p>
      </dgm:t>
    </dgm:pt>
    <dgm:pt modelId="{4EF3717D-ED10-4C76-A22F-52A12B878E24}">
      <dgm:prSet/>
      <dgm:spPr/>
      <dgm:t>
        <a:bodyPr/>
        <a:lstStyle/>
        <a:p>
          <a:pPr>
            <a:defRPr cap="all"/>
          </a:pPr>
          <a:r>
            <a:rPr lang="en-US"/>
            <a:t>Revenue is greater than costs. </a:t>
          </a:r>
        </a:p>
      </dgm:t>
    </dgm:pt>
    <dgm:pt modelId="{08EFE820-4B3A-4608-ACEC-60219ECF4C11}" type="parTrans" cxnId="{377380F9-47A7-4430-ADDD-BF72084B131A}">
      <dgm:prSet/>
      <dgm:spPr/>
      <dgm:t>
        <a:bodyPr/>
        <a:lstStyle/>
        <a:p>
          <a:endParaRPr lang="en-US"/>
        </a:p>
      </dgm:t>
    </dgm:pt>
    <dgm:pt modelId="{2175375A-147C-4346-8DB7-76540EC45DCC}" type="sibTrans" cxnId="{377380F9-47A7-4430-ADDD-BF72084B131A}">
      <dgm:prSet/>
      <dgm:spPr/>
      <dgm:t>
        <a:bodyPr/>
        <a:lstStyle/>
        <a:p>
          <a:endParaRPr lang="en-US"/>
        </a:p>
      </dgm:t>
    </dgm:pt>
    <dgm:pt modelId="{896ECDC7-317A-4816-8E8C-CBB30ED7084B}" type="pres">
      <dgm:prSet presAssocID="{90974143-E7C7-4CC0-8C84-D919A7D318AC}" presName="root" presStyleCnt="0">
        <dgm:presLayoutVars>
          <dgm:dir/>
          <dgm:resizeHandles val="exact"/>
        </dgm:presLayoutVars>
      </dgm:prSet>
      <dgm:spPr/>
    </dgm:pt>
    <dgm:pt modelId="{87B93785-E77D-4400-A300-F65D92E97D88}" type="pres">
      <dgm:prSet presAssocID="{60F43DE6-6368-4A07-BC5D-8E330B7EF7A6}" presName="compNode" presStyleCnt="0"/>
      <dgm:spPr/>
    </dgm:pt>
    <dgm:pt modelId="{9FD98223-C992-4324-ADF9-3365A6377875}" type="pres">
      <dgm:prSet presAssocID="{60F43DE6-6368-4A07-BC5D-8E330B7EF7A6}" presName="iconBgRect" presStyleLbl="bgShp" presStyleIdx="0" presStyleCnt="4"/>
      <dgm:spPr/>
    </dgm:pt>
    <dgm:pt modelId="{646A4B0E-0578-4CAB-9E99-D2B7BB820560}" type="pres">
      <dgm:prSet presAssocID="{60F43DE6-6368-4A07-BC5D-8E330B7EF7A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0B953B4-DF2E-4E67-8848-11CA4604A35C}" type="pres">
      <dgm:prSet presAssocID="{60F43DE6-6368-4A07-BC5D-8E330B7EF7A6}" presName="spaceRect" presStyleCnt="0"/>
      <dgm:spPr/>
    </dgm:pt>
    <dgm:pt modelId="{334C4AD7-9DC9-4D04-B6CD-8080DA1DE0D3}" type="pres">
      <dgm:prSet presAssocID="{60F43DE6-6368-4A07-BC5D-8E330B7EF7A6}" presName="textRect" presStyleLbl="revTx" presStyleIdx="0" presStyleCnt="4">
        <dgm:presLayoutVars>
          <dgm:chMax val="1"/>
          <dgm:chPref val="1"/>
        </dgm:presLayoutVars>
      </dgm:prSet>
      <dgm:spPr/>
    </dgm:pt>
    <dgm:pt modelId="{99D22C10-E912-4A6F-863A-5F0A56A12361}" type="pres">
      <dgm:prSet presAssocID="{AC0BEA48-B287-4C23-B909-AB71F443E6B9}" presName="sibTrans" presStyleCnt="0"/>
      <dgm:spPr/>
    </dgm:pt>
    <dgm:pt modelId="{58DCDB9B-8C14-49DF-A8CF-29B8FF40AB7F}" type="pres">
      <dgm:prSet presAssocID="{2EFE2202-CAAB-4B82-8B90-533B20BDB1AA}" presName="compNode" presStyleCnt="0"/>
      <dgm:spPr/>
    </dgm:pt>
    <dgm:pt modelId="{A069A07B-CC84-41D0-AAC1-6DFD171DCF80}" type="pres">
      <dgm:prSet presAssocID="{2EFE2202-CAAB-4B82-8B90-533B20BDB1AA}" presName="iconBgRect" presStyleLbl="bgShp" presStyleIdx="1" presStyleCnt="4"/>
      <dgm:spPr/>
    </dgm:pt>
    <dgm:pt modelId="{2734F9BC-1052-4303-9AE6-06A96896E60C}" type="pres">
      <dgm:prSet presAssocID="{2EFE2202-CAAB-4B82-8B90-533B20BDB1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14479AB-3753-4C33-825A-551F4A907153}" type="pres">
      <dgm:prSet presAssocID="{2EFE2202-CAAB-4B82-8B90-533B20BDB1AA}" presName="spaceRect" presStyleCnt="0"/>
      <dgm:spPr/>
    </dgm:pt>
    <dgm:pt modelId="{56D0BFF0-2C69-44D2-95CA-5F3924C0D3FA}" type="pres">
      <dgm:prSet presAssocID="{2EFE2202-CAAB-4B82-8B90-533B20BDB1AA}" presName="textRect" presStyleLbl="revTx" presStyleIdx="1" presStyleCnt="4">
        <dgm:presLayoutVars>
          <dgm:chMax val="1"/>
          <dgm:chPref val="1"/>
        </dgm:presLayoutVars>
      </dgm:prSet>
      <dgm:spPr/>
    </dgm:pt>
    <dgm:pt modelId="{FB089135-C278-4039-84FB-30747CFE4AD3}" type="pres">
      <dgm:prSet presAssocID="{B4700221-D7CB-4168-8449-19638E29FA7F}" presName="sibTrans" presStyleCnt="0"/>
      <dgm:spPr/>
    </dgm:pt>
    <dgm:pt modelId="{147F8511-4401-4FAF-9D73-FFD3CD78F1DE}" type="pres">
      <dgm:prSet presAssocID="{2FA55B87-31BC-407E-B6AE-C25F7DE17A4C}" presName="compNode" presStyleCnt="0"/>
      <dgm:spPr/>
    </dgm:pt>
    <dgm:pt modelId="{78BEC312-018C-402F-8DA2-7C6147754EAA}" type="pres">
      <dgm:prSet presAssocID="{2FA55B87-31BC-407E-B6AE-C25F7DE17A4C}" presName="iconBgRect" presStyleLbl="bgShp" presStyleIdx="2" presStyleCnt="4"/>
      <dgm:spPr/>
    </dgm:pt>
    <dgm:pt modelId="{958BA7F4-1BCA-483E-9AB9-8BE304828334}" type="pres">
      <dgm:prSet presAssocID="{2FA55B87-31BC-407E-B6AE-C25F7DE17A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DEB58D7F-7D67-4985-9F88-2CBE1675B5DC}" type="pres">
      <dgm:prSet presAssocID="{2FA55B87-31BC-407E-B6AE-C25F7DE17A4C}" presName="spaceRect" presStyleCnt="0"/>
      <dgm:spPr/>
    </dgm:pt>
    <dgm:pt modelId="{1C22C34A-0F70-42A2-8D9D-8F8F2ECFEE23}" type="pres">
      <dgm:prSet presAssocID="{2FA55B87-31BC-407E-B6AE-C25F7DE17A4C}" presName="textRect" presStyleLbl="revTx" presStyleIdx="2" presStyleCnt="4">
        <dgm:presLayoutVars>
          <dgm:chMax val="1"/>
          <dgm:chPref val="1"/>
        </dgm:presLayoutVars>
      </dgm:prSet>
      <dgm:spPr/>
    </dgm:pt>
    <dgm:pt modelId="{C5BA8AD6-4EBE-43DE-B07A-EE61E0C973DE}" type="pres">
      <dgm:prSet presAssocID="{EA21E000-6C50-48B7-99F0-052C27A45641}" presName="sibTrans" presStyleCnt="0"/>
      <dgm:spPr/>
    </dgm:pt>
    <dgm:pt modelId="{A10D9157-E2E4-4D02-A5E7-C49027B1D9EB}" type="pres">
      <dgm:prSet presAssocID="{4EF3717D-ED10-4C76-A22F-52A12B878E24}" presName="compNode" presStyleCnt="0"/>
      <dgm:spPr/>
    </dgm:pt>
    <dgm:pt modelId="{676E0817-CC89-48B4-A52F-EEE220B80730}" type="pres">
      <dgm:prSet presAssocID="{4EF3717D-ED10-4C76-A22F-52A12B878E24}" presName="iconBgRect" presStyleLbl="bgShp" presStyleIdx="3" presStyleCnt="4"/>
      <dgm:spPr/>
    </dgm:pt>
    <dgm:pt modelId="{AE40350D-0B65-4F79-8AE2-E6A06D91CE68}" type="pres">
      <dgm:prSet presAssocID="{4EF3717D-ED10-4C76-A22F-52A12B878E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0B6D5B60-C689-4674-A777-F6234271ED41}" type="pres">
      <dgm:prSet presAssocID="{4EF3717D-ED10-4C76-A22F-52A12B878E24}" presName="spaceRect" presStyleCnt="0"/>
      <dgm:spPr/>
    </dgm:pt>
    <dgm:pt modelId="{DF5F26D5-120B-4AFB-B39A-823C96DAC963}" type="pres">
      <dgm:prSet presAssocID="{4EF3717D-ED10-4C76-A22F-52A12B878E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AC5930A-D8A7-45AF-923D-100DC6C53E65}" type="presOf" srcId="{60F43DE6-6368-4A07-BC5D-8E330B7EF7A6}" destId="{334C4AD7-9DC9-4D04-B6CD-8080DA1DE0D3}" srcOrd="0" destOrd="0" presId="urn:microsoft.com/office/officeart/2018/5/layout/IconCircleLabelList"/>
    <dgm:cxn modelId="{B015AF33-9840-492C-9F57-D21D23E70413}" type="presOf" srcId="{2FA55B87-31BC-407E-B6AE-C25F7DE17A4C}" destId="{1C22C34A-0F70-42A2-8D9D-8F8F2ECFEE23}" srcOrd="0" destOrd="0" presId="urn:microsoft.com/office/officeart/2018/5/layout/IconCircleLabelList"/>
    <dgm:cxn modelId="{BE71714B-B3AF-474F-ADAD-A33B1C90979B}" srcId="{90974143-E7C7-4CC0-8C84-D919A7D318AC}" destId="{2FA55B87-31BC-407E-B6AE-C25F7DE17A4C}" srcOrd="2" destOrd="0" parTransId="{9D89FB0B-7696-40CE-9DDC-8161DD83A13A}" sibTransId="{EA21E000-6C50-48B7-99F0-052C27A45641}"/>
    <dgm:cxn modelId="{17660B7B-76AA-49CF-9B3C-00BE0C021538}" srcId="{90974143-E7C7-4CC0-8C84-D919A7D318AC}" destId="{60F43DE6-6368-4A07-BC5D-8E330B7EF7A6}" srcOrd="0" destOrd="0" parTransId="{E66A013D-2C90-41A9-ACC3-061CF0D70BAF}" sibTransId="{AC0BEA48-B287-4C23-B909-AB71F443E6B9}"/>
    <dgm:cxn modelId="{7467EFAF-4228-4206-B2A6-059FF70260AD}" srcId="{90974143-E7C7-4CC0-8C84-D919A7D318AC}" destId="{2EFE2202-CAAB-4B82-8B90-533B20BDB1AA}" srcOrd="1" destOrd="0" parTransId="{EC5E2F6C-3FBE-4A1A-BDA6-8EAE9838F054}" sibTransId="{B4700221-D7CB-4168-8449-19638E29FA7F}"/>
    <dgm:cxn modelId="{D3D84BD4-FF15-4274-92D0-248BDC3D463A}" type="presOf" srcId="{90974143-E7C7-4CC0-8C84-D919A7D318AC}" destId="{896ECDC7-317A-4816-8E8C-CBB30ED7084B}" srcOrd="0" destOrd="0" presId="urn:microsoft.com/office/officeart/2018/5/layout/IconCircleLabelList"/>
    <dgm:cxn modelId="{134E48E6-A1A6-4E8B-8533-3FB6FEAFC9DE}" type="presOf" srcId="{2EFE2202-CAAB-4B82-8B90-533B20BDB1AA}" destId="{56D0BFF0-2C69-44D2-95CA-5F3924C0D3FA}" srcOrd="0" destOrd="0" presId="urn:microsoft.com/office/officeart/2018/5/layout/IconCircleLabelList"/>
    <dgm:cxn modelId="{7ACC39F3-E1A1-47EF-A00E-6796D8FE250A}" type="presOf" srcId="{4EF3717D-ED10-4C76-A22F-52A12B878E24}" destId="{DF5F26D5-120B-4AFB-B39A-823C96DAC963}" srcOrd="0" destOrd="0" presId="urn:microsoft.com/office/officeart/2018/5/layout/IconCircleLabelList"/>
    <dgm:cxn modelId="{377380F9-47A7-4430-ADDD-BF72084B131A}" srcId="{90974143-E7C7-4CC0-8C84-D919A7D318AC}" destId="{4EF3717D-ED10-4C76-A22F-52A12B878E24}" srcOrd="3" destOrd="0" parTransId="{08EFE820-4B3A-4608-ACEC-60219ECF4C11}" sibTransId="{2175375A-147C-4346-8DB7-76540EC45DCC}"/>
    <dgm:cxn modelId="{EF7EC056-EEFA-4813-9989-23EEC1D9537C}" type="presParOf" srcId="{896ECDC7-317A-4816-8E8C-CBB30ED7084B}" destId="{87B93785-E77D-4400-A300-F65D92E97D88}" srcOrd="0" destOrd="0" presId="urn:microsoft.com/office/officeart/2018/5/layout/IconCircleLabelList"/>
    <dgm:cxn modelId="{EF2C82D8-68CB-444B-8F13-F2EBA7C786A4}" type="presParOf" srcId="{87B93785-E77D-4400-A300-F65D92E97D88}" destId="{9FD98223-C992-4324-ADF9-3365A6377875}" srcOrd="0" destOrd="0" presId="urn:microsoft.com/office/officeart/2018/5/layout/IconCircleLabelList"/>
    <dgm:cxn modelId="{52DDD02A-926E-4274-B16F-AD8B0E14613C}" type="presParOf" srcId="{87B93785-E77D-4400-A300-F65D92E97D88}" destId="{646A4B0E-0578-4CAB-9E99-D2B7BB820560}" srcOrd="1" destOrd="0" presId="urn:microsoft.com/office/officeart/2018/5/layout/IconCircleLabelList"/>
    <dgm:cxn modelId="{EA9B853E-FEB1-48DE-8A3A-FA77219DF23A}" type="presParOf" srcId="{87B93785-E77D-4400-A300-F65D92E97D88}" destId="{60B953B4-DF2E-4E67-8848-11CA4604A35C}" srcOrd="2" destOrd="0" presId="urn:microsoft.com/office/officeart/2018/5/layout/IconCircleLabelList"/>
    <dgm:cxn modelId="{4CE5AB4B-0B81-4EED-8B32-060FEA196F1B}" type="presParOf" srcId="{87B93785-E77D-4400-A300-F65D92E97D88}" destId="{334C4AD7-9DC9-4D04-B6CD-8080DA1DE0D3}" srcOrd="3" destOrd="0" presId="urn:microsoft.com/office/officeart/2018/5/layout/IconCircleLabelList"/>
    <dgm:cxn modelId="{1BD2A36B-E244-4B40-8AF4-9B7FB60E59DF}" type="presParOf" srcId="{896ECDC7-317A-4816-8E8C-CBB30ED7084B}" destId="{99D22C10-E912-4A6F-863A-5F0A56A12361}" srcOrd="1" destOrd="0" presId="urn:microsoft.com/office/officeart/2018/5/layout/IconCircleLabelList"/>
    <dgm:cxn modelId="{C74C40D6-17F0-4B09-8D26-F84BF7AB7B3E}" type="presParOf" srcId="{896ECDC7-317A-4816-8E8C-CBB30ED7084B}" destId="{58DCDB9B-8C14-49DF-A8CF-29B8FF40AB7F}" srcOrd="2" destOrd="0" presId="urn:microsoft.com/office/officeart/2018/5/layout/IconCircleLabelList"/>
    <dgm:cxn modelId="{6C83CA85-5FB4-4C13-B8FD-69C3AB937995}" type="presParOf" srcId="{58DCDB9B-8C14-49DF-A8CF-29B8FF40AB7F}" destId="{A069A07B-CC84-41D0-AAC1-6DFD171DCF80}" srcOrd="0" destOrd="0" presId="urn:microsoft.com/office/officeart/2018/5/layout/IconCircleLabelList"/>
    <dgm:cxn modelId="{6773B203-17A3-4E61-8D90-FF3993857CF3}" type="presParOf" srcId="{58DCDB9B-8C14-49DF-A8CF-29B8FF40AB7F}" destId="{2734F9BC-1052-4303-9AE6-06A96896E60C}" srcOrd="1" destOrd="0" presId="urn:microsoft.com/office/officeart/2018/5/layout/IconCircleLabelList"/>
    <dgm:cxn modelId="{6CE3B48A-9FA7-456D-BE2A-99F505538CB8}" type="presParOf" srcId="{58DCDB9B-8C14-49DF-A8CF-29B8FF40AB7F}" destId="{714479AB-3753-4C33-825A-551F4A907153}" srcOrd="2" destOrd="0" presId="urn:microsoft.com/office/officeart/2018/5/layout/IconCircleLabelList"/>
    <dgm:cxn modelId="{E76CE16C-AC1B-4C8D-88B2-89CB2FB19619}" type="presParOf" srcId="{58DCDB9B-8C14-49DF-A8CF-29B8FF40AB7F}" destId="{56D0BFF0-2C69-44D2-95CA-5F3924C0D3FA}" srcOrd="3" destOrd="0" presId="urn:microsoft.com/office/officeart/2018/5/layout/IconCircleLabelList"/>
    <dgm:cxn modelId="{F02D206F-E121-4405-B89B-F25654F3FD2E}" type="presParOf" srcId="{896ECDC7-317A-4816-8E8C-CBB30ED7084B}" destId="{FB089135-C278-4039-84FB-30747CFE4AD3}" srcOrd="3" destOrd="0" presId="urn:microsoft.com/office/officeart/2018/5/layout/IconCircleLabelList"/>
    <dgm:cxn modelId="{083E848D-DA6B-450C-8C08-1064C0B9A2D0}" type="presParOf" srcId="{896ECDC7-317A-4816-8E8C-CBB30ED7084B}" destId="{147F8511-4401-4FAF-9D73-FFD3CD78F1DE}" srcOrd="4" destOrd="0" presId="urn:microsoft.com/office/officeart/2018/5/layout/IconCircleLabelList"/>
    <dgm:cxn modelId="{C40EBF3A-C3D0-4DEE-B7E1-CC2E262646DD}" type="presParOf" srcId="{147F8511-4401-4FAF-9D73-FFD3CD78F1DE}" destId="{78BEC312-018C-402F-8DA2-7C6147754EAA}" srcOrd="0" destOrd="0" presId="urn:microsoft.com/office/officeart/2018/5/layout/IconCircleLabelList"/>
    <dgm:cxn modelId="{E162D556-727F-4DF4-BDCD-E6FC65BCB621}" type="presParOf" srcId="{147F8511-4401-4FAF-9D73-FFD3CD78F1DE}" destId="{958BA7F4-1BCA-483E-9AB9-8BE304828334}" srcOrd="1" destOrd="0" presId="urn:microsoft.com/office/officeart/2018/5/layout/IconCircleLabelList"/>
    <dgm:cxn modelId="{BF8CB086-ADA8-47B3-A601-4A30CAA31A32}" type="presParOf" srcId="{147F8511-4401-4FAF-9D73-FFD3CD78F1DE}" destId="{DEB58D7F-7D67-4985-9F88-2CBE1675B5DC}" srcOrd="2" destOrd="0" presId="urn:microsoft.com/office/officeart/2018/5/layout/IconCircleLabelList"/>
    <dgm:cxn modelId="{E0255BEF-39B0-47DF-908F-34F84C575585}" type="presParOf" srcId="{147F8511-4401-4FAF-9D73-FFD3CD78F1DE}" destId="{1C22C34A-0F70-42A2-8D9D-8F8F2ECFEE23}" srcOrd="3" destOrd="0" presId="urn:microsoft.com/office/officeart/2018/5/layout/IconCircleLabelList"/>
    <dgm:cxn modelId="{28A551E0-96C3-49E0-BBA8-8E95C79EFDD2}" type="presParOf" srcId="{896ECDC7-317A-4816-8E8C-CBB30ED7084B}" destId="{C5BA8AD6-4EBE-43DE-B07A-EE61E0C973DE}" srcOrd="5" destOrd="0" presId="urn:microsoft.com/office/officeart/2018/5/layout/IconCircleLabelList"/>
    <dgm:cxn modelId="{31403D36-B741-4CEA-AC01-63933D2AAEE7}" type="presParOf" srcId="{896ECDC7-317A-4816-8E8C-CBB30ED7084B}" destId="{A10D9157-E2E4-4D02-A5E7-C49027B1D9EB}" srcOrd="6" destOrd="0" presId="urn:microsoft.com/office/officeart/2018/5/layout/IconCircleLabelList"/>
    <dgm:cxn modelId="{FFCBDEAE-EDDE-4DC8-B330-AD8CED249A21}" type="presParOf" srcId="{A10D9157-E2E4-4D02-A5E7-C49027B1D9EB}" destId="{676E0817-CC89-48B4-A52F-EEE220B80730}" srcOrd="0" destOrd="0" presId="urn:microsoft.com/office/officeart/2018/5/layout/IconCircleLabelList"/>
    <dgm:cxn modelId="{7A128FAA-8B0B-45E9-9A08-B6990B1E3D1F}" type="presParOf" srcId="{A10D9157-E2E4-4D02-A5E7-C49027B1D9EB}" destId="{AE40350D-0B65-4F79-8AE2-E6A06D91CE68}" srcOrd="1" destOrd="0" presId="urn:microsoft.com/office/officeart/2018/5/layout/IconCircleLabelList"/>
    <dgm:cxn modelId="{D34843BB-EC55-483D-8445-76095A34FD72}" type="presParOf" srcId="{A10D9157-E2E4-4D02-A5E7-C49027B1D9EB}" destId="{0B6D5B60-C689-4674-A777-F6234271ED41}" srcOrd="2" destOrd="0" presId="urn:microsoft.com/office/officeart/2018/5/layout/IconCircleLabelList"/>
    <dgm:cxn modelId="{FFFD964F-1DFB-4202-A26C-059C2ACF8725}" type="presParOf" srcId="{A10D9157-E2E4-4D02-A5E7-C49027B1D9EB}" destId="{DF5F26D5-120B-4AFB-B39A-823C96DAC96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A9F969-7AA8-434B-A6E0-05AA3A40A20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2913AF-3D9A-48A1-A97C-04AF70C7D5D3}">
      <dgm:prSet/>
      <dgm:spPr/>
      <dgm:t>
        <a:bodyPr/>
        <a:lstStyle/>
        <a:p>
          <a:r>
            <a:rPr lang="en-US"/>
            <a:t>Allocative Efficiency; where social marginal benefit = social marginal cost . The firm will produce where price = social marginal cost. </a:t>
          </a:r>
        </a:p>
      </dgm:t>
    </dgm:pt>
    <dgm:pt modelId="{3904D009-25B2-41CF-A63C-6299C1F2EDEC}" type="parTrans" cxnId="{D364D608-A50B-4411-82CC-CACBCC12A6A3}">
      <dgm:prSet/>
      <dgm:spPr/>
      <dgm:t>
        <a:bodyPr/>
        <a:lstStyle/>
        <a:p>
          <a:endParaRPr lang="en-US"/>
        </a:p>
      </dgm:t>
    </dgm:pt>
    <dgm:pt modelId="{F9B30EF4-6C94-4EC3-A5BB-F8AC7BFB0FF1}" type="sibTrans" cxnId="{D364D608-A50B-4411-82CC-CACBCC12A6A3}">
      <dgm:prSet/>
      <dgm:spPr/>
      <dgm:t>
        <a:bodyPr/>
        <a:lstStyle/>
        <a:p>
          <a:endParaRPr lang="en-US"/>
        </a:p>
      </dgm:t>
    </dgm:pt>
    <dgm:pt modelId="{051CFE6E-07D7-469B-A86A-E007EEBB2B95}">
      <dgm:prSet/>
      <dgm:spPr/>
      <dgm:t>
        <a:bodyPr/>
        <a:lstStyle/>
        <a:p>
          <a:r>
            <a:rPr lang="en-US"/>
            <a:t>Productive/Technical Efficiency – when firms produce at the lowest cost per unit on the average cost curve. More of one good cannot be made unless less of another is made. </a:t>
          </a:r>
        </a:p>
      </dgm:t>
    </dgm:pt>
    <dgm:pt modelId="{40DB4805-1A3D-4F90-9CE2-B10DED376468}" type="parTrans" cxnId="{F600C35D-0A39-4253-8FA8-875C4AB0AD14}">
      <dgm:prSet/>
      <dgm:spPr/>
      <dgm:t>
        <a:bodyPr/>
        <a:lstStyle/>
        <a:p>
          <a:endParaRPr lang="en-US"/>
        </a:p>
      </dgm:t>
    </dgm:pt>
    <dgm:pt modelId="{4F1801A5-1349-4C8A-8EAD-F41978C4FEED}" type="sibTrans" cxnId="{F600C35D-0A39-4253-8FA8-875C4AB0AD14}">
      <dgm:prSet/>
      <dgm:spPr/>
      <dgm:t>
        <a:bodyPr/>
        <a:lstStyle/>
        <a:p>
          <a:endParaRPr lang="en-US"/>
        </a:p>
      </dgm:t>
    </dgm:pt>
    <dgm:pt modelId="{DE95955D-6312-4521-85F6-716513900758}">
      <dgm:prSet/>
      <dgm:spPr/>
      <dgm:t>
        <a:bodyPr/>
        <a:lstStyle/>
        <a:p>
          <a:r>
            <a:rPr lang="en-US"/>
            <a:t>Dynamic Efficiency: improvements  in technical efficiency which occurs over time. For example – new products/new management methods.  </a:t>
          </a:r>
        </a:p>
      </dgm:t>
    </dgm:pt>
    <dgm:pt modelId="{1FFFE8F1-9BA6-4A5F-893A-4E00F0500701}" type="parTrans" cxnId="{AF0ED93D-4EC5-4F64-96BA-22AEED70A5F5}">
      <dgm:prSet/>
      <dgm:spPr/>
      <dgm:t>
        <a:bodyPr/>
        <a:lstStyle/>
        <a:p>
          <a:endParaRPr lang="en-US"/>
        </a:p>
      </dgm:t>
    </dgm:pt>
    <dgm:pt modelId="{4F2C3B58-1E4D-4D67-973D-242C21CDEA8C}" type="sibTrans" cxnId="{AF0ED93D-4EC5-4F64-96BA-22AEED70A5F5}">
      <dgm:prSet/>
      <dgm:spPr/>
      <dgm:t>
        <a:bodyPr/>
        <a:lstStyle/>
        <a:p>
          <a:endParaRPr lang="en-US"/>
        </a:p>
      </dgm:t>
    </dgm:pt>
    <dgm:pt modelId="{239B9757-BC22-42B7-8151-ACD3DD4FCE18}">
      <dgm:prSet/>
      <dgm:spPr/>
      <dgm:t>
        <a:bodyPr/>
        <a:lstStyle/>
        <a:p>
          <a:r>
            <a:rPr lang="en-US"/>
            <a:t>Pareto Optimality == Productive + Allocative efficiency</a:t>
          </a:r>
        </a:p>
      </dgm:t>
    </dgm:pt>
    <dgm:pt modelId="{A5AF0D8D-3800-4CFA-B4A9-792D03039BB4}" type="parTrans" cxnId="{243FB26B-F4B7-477D-ADB7-2ABEA7ED1336}">
      <dgm:prSet/>
      <dgm:spPr/>
      <dgm:t>
        <a:bodyPr/>
        <a:lstStyle/>
        <a:p>
          <a:endParaRPr lang="en-US"/>
        </a:p>
      </dgm:t>
    </dgm:pt>
    <dgm:pt modelId="{739889FA-2E1F-44D1-A17D-C1D8C0A0FD7C}" type="sibTrans" cxnId="{243FB26B-F4B7-477D-ADB7-2ABEA7ED1336}">
      <dgm:prSet/>
      <dgm:spPr/>
      <dgm:t>
        <a:bodyPr/>
        <a:lstStyle/>
        <a:p>
          <a:endParaRPr lang="en-US"/>
        </a:p>
      </dgm:t>
    </dgm:pt>
    <dgm:pt modelId="{5C176DDE-AB28-4F10-8D1C-050188C495C3}" type="pres">
      <dgm:prSet presAssocID="{6AA9F969-7AA8-434B-A6E0-05AA3A40A202}" presName="root" presStyleCnt="0">
        <dgm:presLayoutVars>
          <dgm:dir/>
          <dgm:resizeHandles val="exact"/>
        </dgm:presLayoutVars>
      </dgm:prSet>
      <dgm:spPr/>
    </dgm:pt>
    <dgm:pt modelId="{1F1B13FD-8A32-4B9B-816B-350C588140A0}" type="pres">
      <dgm:prSet presAssocID="{F02913AF-3D9A-48A1-A97C-04AF70C7D5D3}" presName="compNode" presStyleCnt="0"/>
      <dgm:spPr/>
    </dgm:pt>
    <dgm:pt modelId="{57123AF3-376C-475B-83E9-719F49FD7A6F}" type="pres">
      <dgm:prSet presAssocID="{F02913AF-3D9A-48A1-A97C-04AF70C7D5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33B14B0-195C-4748-8C06-1250EAF49204}" type="pres">
      <dgm:prSet presAssocID="{F02913AF-3D9A-48A1-A97C-04AF70C7D5D3}" presName="spaceRect" presStyleCnt="0"/>
      <dgm:spPr/>
    </dgm:pt>
    <dgm:pt modelId="{03B31385-6412-4447-87D0-2F2A4DF8FA78}" type="pres">
      <dgm:prSet presAssocID="{F02913AF-3D9A-48A1-A97C-04AF70C7D5D3}" presName="textRect" presStyleLbl="revTx" presStyleIdx="0" presStyleCnt="4">
        <dgm:presLayoutVars>
          <dgm:chMax val="1"/>
          <dgm:chPref val="1"/>
        </dgm:presLayoutVars>
      </dgm:prSet>
      <dgm:spPr/>
    </dgm:pt>
    <dgm:pt modelId="{4A40CABB-55E1-492D-BC2C-2FDDB5E67443}" type="pres">
      <dgm:prSet presAssocID="{F9B30EF4-6C94-4EC3-A5BB-F8AC7BFB0FF1}" presName="sibTrans" presStyleCnt="0"/>
      <dgm:spPr/>
    </dgm:pt>
    <dgm:pt modelId="{1E90FFFB-5CF6-475E-8C67-8B06E7078DC0}" type="pres">
      <dgm:prSet presAssocID="{051CFE6E-07D7-469B-A86A-E007EEBB2B95}" presName="compNode" presStyleCnt="0"/>
      <dgm:spPr/>
    </dgm:pt>
    <dgm:pt modelId="{98CBE8A6-8162-414C-89A1-C417884C1BFD}" type="pres">
      <dgm:prSet presAssocID="{051CFE6E-07D7-469B-A86A-E007EEBB2B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B232F733-C6E0-4B23-BE84-2423BD77F551}" type="pres">
      <dgm:prSet presAssocID="{051CFE6E-07D7-469B-A86A-E007EEBB2B95}" presName="spaceRect" presStyleCnt="0"/>
      <dgm:spPr/>
    </dgm:pt>
    <dgm:pt modelId="{6B4B8675-E0FC-43C8-A87B-3EC67BB431E5}" type="pres">
      <dgm:prSet presAssocID="{051CFE6E-07D7-469B-A86A-E007EEBB2B95}" presName="textRect" presStyleLbl="revTx" presStyleIdx="1" presStyleCnt="4">
        <dgm:presLayoutVars>
          <dgm:chMax val="1"/>
          <dgm:chPref val="1"/>
        </dgm:presLayoutVars>
      </dgm:prSet>
      <dgm:spPr/>
    </dgm:pt>
    <dgm:pt modelId="{FF1E91AD-C9B9-41CD-ADE0-3A968285D4F5}" type="pres">
      <dgm:prSet presAssocID="{4F1801A5-1349-4C8A-8EAD-F41978C4FEED}" presName="sibTrans" presStyleCnt="0"/>
      <dgm:spPr/>
    </dgm:pt>
    <dgm:pt modelId="{9103723B-BA8F-479A-B87E-172DF031E5C1}" type="pres">
      <dgm:prSet presAssocID="{DE95955D-6312-4521-85F6-716513900758}" presName="compNode" presStyleCnt="0"/>
      <dgm:spPr/>
    </dgm:pt>
    <dgm:pt modelId="{FDC9DD7F-DAB6-484E-9F7C-226A692B9F2F}" type="pres">
      <dgm:prSet presAssocID="{DE95955D-6312-4521-85F6-71651390075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D777FB5-F194-418E-842D-5CA9E546FA40}" type="pres">
      <dgm:prSet presAssocID="{DE95955D-6312-4521-85F6-716513900758}" presName="spaceRect" presStyleCnt="0"/>
      <dgm:spPr/>
    </dgm:pt>
    <dgm:pt modelId="{CDEBED45-D1CC-4309-B9E6-CF3B1C244578}" type="pres">
      <dgm:prSet presAssocID="{DE95955D-6312-4521-85F6-716513900758}" presName="textRect" presStyleLbl="revTx" presStyleIdx="2" presStyleCnt="4">
        <dgm:presLayoutVars>
          <dgm:chMax val="1"/>
          <dgm:chPref val="1"/>
        </dgm:presLayoutVars>
      </dgm:prSet>
      <dgm:spPr/>
    </dgm:pt>
    <dgm:pt modelId="{FFD8B485-EB08-43F5-8B1B-DD9AE55BF096}" type="pres">
      <dgm:prSet presAssocID="{4F2C3B58-1E4D-4D67-973D-242C21CDEA8C}" presName="sibTrans" presStyleCnt="0"/>
      <dgm:spPr/>
    </dgm:pt>
    <dgm:pt modelId="{F9ADBCF6-23CD-4F2C-AE5F-2ABC87420791}" type="pres">
      <dgm:prSet presAssocID="{239B9757-BC22-42B7-8151-ACD3DD4FCE18}" presName="compNode" presStyleCnt="0"/>
      <dgm:spPr/>
    </dgm:pt>
    <dgm:pt modelId="{73DBA030-C06C-400B-9534-B42C938AA942}" type="pres">
      <dgm:prSet presAssocID="{239B9757-BC22-42B7-8151-ACD3DD4FCE1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A4157BB-85AD-4F60-9396-F11ACCBFE7A4}" type="pres">
      <dgm:prSet presAssocID="{239B9757-BC22-42B7-8151-ACD3DD4FCE18}" presName="spaceRect" presStyleCnt="0"/>
      <dgm:spPr/>
    </dgm:pt>
    <dgm:pt modelId="{095C957B-FBF2-4768-B944-FEFFBA2111B2}" type="pres">
      <dgm:prSet presAssocID="{239B9757-BC22-42B7-8151-ACD3DD4FCE1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9662302-0146-4F36-BFA6-72B706DB7744}" type="presOf" srcId="{F02913AF-3D9A-48A1-A97C-04AF70C7D5D3}" destId="{03B31385-6412-4447-87D0-2F2A4DF8FA78}" srcOrd="0" destOrd="0" presId="urn:microsoft.com/office/officeart/2018/2/layout/IconLabelList"/>
    <dgm:cxn modelId="{D364D608-A50B-4411-82CC-CACBCC12A6A3}" srcId="{6AA9F969-7AA8-434B-A6E0-05AA3A40A202}" destId="{F02913AF-3D9A-48A1-A97C-04AF70C7D5D3}" srcOrd="0" destOrd="0" parTransId="{3904D009-25B2-41CF-A63C-6299C1F2EDEC}" sibTransId="{F9B30EF4-6C94-4EC3-A5BB-F8AC7BFB0FF1}"/>
    <dgm:cxn modelId="{3CA5B434-66C1-4013-83F6-D570C1FCCC67}" type="presOf" srcId="{239B9757-BC22-42B7-8151-ACD3DD4FCE18}" destId="{095C957B-FBF2-4768-B944-FEFFBA2111B2}" srcOrd="0" destOrd="0" presId="urn:microsoft.com/office/officeart/2018/2/layout/IconLabelList"/>
    <dgm:cxn modelId="{AF0ED93D-4EC5-4F64-96BA-22AEED70A5F5}" srcId="{6AA9F969-7AA8-434B-A6E0-05AA3A40A202}" destId="{DE95955D-6312-4521-85F6-716513900758}" srcOrd="2" destOrd="0" parTransId="{1FFFE8F1-9BA6-4A5F-893A-4E00F0500701}" sibTransId="{4F2C3B58-1E4D-4D67-973D-242C21CDEA8C}"/>
    <dgm:cxn modelId="{F600C35D-0A39-4253-8FA8-875C4AB0AD14}" srcId="{6AA9F969-7AA8-434B-A6E0-05AA3A40A202}" destId="{051CFE6E-07D7-469B-A86A-E007EEBB2B95}" srcOrd="1" destOrd="0" parTransId="{40DB4805-1A3D-4F90-9CE2-B10DED376468}" sibTransId="{4F1801A5-1349-4C8A-8EAD-F41978C4FEED}"/>
    <dgm:cxn modelId="{058FBE61-4FBF-4262-88DE-8ECD5E255D7F}" type="presOf" srcId="{6AA9F969-7AA8-434B-A6E0-05AA3A40A202}" destId="{5C176DDE-AB28-4F10-8D1C-050188C495C3}" srcOrd="0" destOrd="0" presId="urn:microsoft.com/office/officeart/2018/2/layout/IconLabelList"/>
    <dgm:cxn modelId="{243FB26B-F4B7-477D-ADB7-2ABEA7ED1336}" srcId="{6AA9F969-7AA8-434B-A6E0-05AA3A40A202}" destId="{239B9757-BC22-42B7-8151-ACD3DD4FCE18}" srcOrd="3" destOrd="0" parTransId="{A5AF0D8D-3800-4CFA-B4A9-792D03039BB4}" sibTransId="{739889FA-2E1F-44D1-A17D-C1D8C0A0FD7C}"/>
    <dgm:cxn modelId="{3D610DC2-75DC-4753-A2F9-0C79149B5B8D}" type="presOf" srcId="{DE95955D-6312-4521-85F6-716513900758}" destId="{CDEBED45-D1CC-4309-B9E6-CF3B1C244578}" srcOrd="0" destOrd="0" presId="urn:microsoft.com/office/officeart/2018/2/layout/IconLabelList"/>
    <dgm:cxn modelId="{364A7AE9-CE31-4A36-AEB0-092EEDA2FEB6}" type="presOf" srcId="{051CFE6E-07D7-469B-A86A-E007EEBB2B95}" destId="{6B4B8675-E0FC-43C8-A87B-3EC67BB431E5}" srcOrd="0" destOrd="0" presId="urn:microsoft.com/office/officeart/2018/2/layout/IconLabelList"/>
    <dgm:cxn modelId="{47419D30-3777-4512-9D1D-B44F625240CF}" type="presParOf" srcId="{5C176DDE-AB28-4F10-8D1C-050188C495C3}" destId="{1F1B13FD-8A32-4B9B-816B-350C588140A0}" srcOrd="0" destOrd="0" presId="urn:microsoft.com/office/officeart/2018/2/layout/IconLabelList"/>
    <dgm:cxn modelId="{DD0B5D5C-A428-496C-8C22-4309A04445D6}" type="presParOf" srcId="{1F1B13FD-8A32-4B9B-816B-350C588140A0}" destId="{57123AF3-376C-475B-83E9-719F49FD7A6F}" srcOrd="0" destOrd="0" presId="urn:microsoft.com/office/officeart/2018/2/layout/IconLabelList"/>
    <dgm:cxn modelId="{088E446D-2706-48CB-84F0-1E364D5069FA}" type="presParOf" srcId="{1F1B13FD-8A32-4B9B-816B-350C588140A0}" destId="{233B14B0-195C-4748-8C06-1250EAF49204}" srcOrd="1" destOrd="0" presId="urn:microsoft.com/office/officeart/2018/2/layout/IconLabelList"/>
    <dgm:cxn modelId="{C3A9A993-DFD2-4B88-9E10-A1E07C2F45BD}" type="presParOf" srcId="{1F1B13FD-8A32-4B9B-816B-350C588140A0}" destId="{03B31385-6412-4447-87D0-2F2A4DF8FA78}" srcOrd="2" destOrd="0" presId="urn:microsoft.com/office/officeart/2018/2/layout/IconLabelList"/>
    <dgm:cxn modelId="{44938E65-DE0A-4327-ABF2-BC4148B53665}" type="presParOf" srcId="{5C176DDE-AB28-4F10-8D1C-050188C495C3}" destId="{4A40CABB-55E1-492D-BC2C-2FDDB5E67443}" srcOrd="1" destOrd="0" presId="urn:microsoft.com/office/officeart/2018/2/layout/IconLabelList"/>
    <dgm:cxn modelId="{3D0EC647-1FF0-483E-9FBB-153607B80EB8}" type="presParOf" srcId="{5C176DDE-AB28-4F10-8D1C-050188C495C3}" destId="{1E90FFFB-5CF6-475E-8C67-8B06E7078DC0}" srcOrd="2" destOrd="0" presId="urn:microsoft.com/office/officeart/2018/2/layout/IconLabelList"/>
    <dgm:cxn modelId="{58344BE3-489F-4119-90EE-1E6522754B33}" type="presParOf" srcId="{1E90FFFB-5CF6-475E-8C67-8B06E7078DC0}" destId="{98CBE8A6-8162-414C-89A1-C417884C1BFD}" srcOrd="0" destOrd="0" presId="urn:microsoft.com/office/officeart/2018/2/layout/IconLabelList"/>
    <dgm:cxn modelId="{DEC71FC0-95F2-443A-9202-7F5A2B3AFDD9}" type="presParOf" srcId="{1E90FFFB-5CF6-475E-8C67-8B06E7078DC0}" destId="{B232F733-C6E0-4B23-BE84-2423BD77F551}" srcOrd="1" destOrd="0" presId="urn:microsoft.com/office/officeart/2018/2/layout/IconLabelList"/>
    <dgm:cxn modelId="{F5C0651D-28F2-41BE-B846-BBE24412B117}" type="presParOf" srcId="{1E90FFFB-5CF6-475E-8C67-8B06E7078DC0}" destId="{6B4B8675-E0FC-43C8-A87B-3EC67BB431E5}" srcOrd="2" destOrd="0" presId="urn:microsoft.com/office/officeart/2018/2/layout/IconLabelList"/>
    <dgm:cxn modelId="{39C36628-47A7-4552-A010-DFC05617C0EA}" type="presParOf" srcId="{5C176DDE-AB28-4F10-8D1C-050188C495C3}" destId="{FF1E91AD-C9B9-41CD-ADE0-3A968285D4F5}" srcOrd="3" destOrd="0" presId="urn:microsoft.com/office/officeart/2018/2/layout/IconLabelList"/>
    <dgm:cxn modelId="{B7D6BF62-563F-418A-B604-12EE89F37A5B}" type="presParOf" srcId="{5C176DDE-AB28-4F10-8D1C-050188C495C3}" destId="{9103723B-BA8F-479A-B87E-172DF031E5C1}" srcOrd="4" destOrd="0" presId="urn:microsoft.com/office/officeart/2018/2/layout/IconLabelList"/>
    <dgm:cxn modelId="{7D0ED080-0864-43A2-88BA-5E3B7D340F2D}" type="presParOf" srcId="{9103723B-BA8F-479A-B87E-172DF031E5C1}" destId="{FDC9DD7F-DAB6-484E-9F7C-226A692B9F2F}" srcOrd="0" destOrd="0" presId="urn:microsoft.com/office/officeart/2018/2/layout/IconLabelList"/>
    <dgm:cxn modelId="{C10B2AC6-F4EF-400E-899B-BA7DBEFE974F}" type="presParOf" srcId="{9103723B-BA8F-479A-B87E-172DF031E5C1}" destId="{DD777FB5-F194-418E-842D-5CA9E546FA40}" srcOrd="1" destOrd="0" presId="urn:microsoft.com/office/officeart/2018/2/layout/IconLabelList"/>
    <dgm:cxn modelId="{E20D35F8-372D-414C-90C5-0C4C5B0202A4}" type="presParOf" srcId="{9103723B-BA8F-479A-B87E-172DF031E5C1}" destId="{CDEBED45-D1CC-4309-B9E6-CF3B1C244578}" srcOrd="2" destOrd="0" presId="urn:microsoft.com/office/officeart/2018/2/layout/IconLabelList"/>
    <dgm:cxn modelId="{6864736C-B5D3-452A-AB5B-A62C73C4AD1E}" type="presParOf" srcId="{5C176DDE-AB28-4F10-8D1C-050188C495C3}" destId="{FFD8B485-EB08-43F5-8B1B-DD9AE55BF096}" srcOrd="5" destOrd="0" presId="urn:microsoft.com/office/officeart/2018/2/layout/IconLabelList"/>
    <dgm:cxn modelId="{CED6816E-E006-431E-B110-0088F5B0B9AC}" type="presParOf" srcId="{5C176DDE-AB28-4F10-8D1C-050188C495C3}" destId="{F9ADBCF6-23CD-4F2C-AE5F-2ABC87420791}" srcOrd="6" destOrd="0" presId="urn:microsoft.com/office/officeart/2018/2/layout/IconLabelList"/>
    <dgm:cxn modelId="{5B71E4BA-7629-4547-84E6-047B516ABE9D}" type="presParOf" srcId="{F9ADBCF6-23CD-4F2C-AE5F-2ABC87420791}" destId="{73DBA030-C06C-400B-9534-B42C938AA942}" srcOrd="0" destOrd="0" presId="urn:microsoft.com/office/officeart/2018/2/layout/IconLabelList"/>
    <dgm:cxn modelId="{509954FF-1BAE-4975-803C-CF16C0E59E0D}" type="presParOf" srcId="{F9ADBCF6-23CD-4F2C-AE5F-2ABC87420791}" destId="{2A4157BB-85AD-4F60-9396-F11ACCBFE7A4}" srcOrd="1" destOrd="0" presId="urn:microsoft.com/office/officeart/2018/2/layout/IconLabelList"/>
    <dgm:cxn modelId="{1536F414-547C-4D2F-A856-F89772549154}" type="presParOf" srcId="{F9ADBCF6-23CD-4F2C-AE5F-2ABC87420791}" destId="{095C957B-FBF2-4768-B944-FEFFBA2111B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7ACFD-192B-478C-94AB-C849D8E7CA30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59E3B-1245-4A96-AF30-F0F6C1652646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9EC70E-E36E-40FD-9386-1FD4D8CF24AD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the marginal is above an average, then the average will increase</a:t>
          </a:r>
        </a:p>
      </dsp:txBody>
      <dsp:txXfrm>
        <a:off x="1844034" y="682"/>
        <a:ext cx="4401230" cy="1596566"/>
      </dsp:txXfrm>
    </dsp:sp>
    <dsp:sp modelId="{54FD1468-9651-4852-B817-6EE9D76D6813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ABFFC5-350B-4B6A-86BF-2C912DEF8BE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BB477-BCD3-4619-B11B-11A390AA95B7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the marginal is greater than average, then the average will increase. </a:t>
          </a:r>
        </a:p>
      </dsp:txBody>
      <dsp:txXfrm>
        <a:off x="1844034" y="1996390"/>
        <a:ext cx="4401230" cy="1596566"/>
      </dsp:txXfrm>
    </dsp:sp>
    <dsp:sp modelId="{8380A0FE-3BF7-45E3-A59F-1BF6E6EC4F47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1FFCB-6054-4FE8-8F9B-977D30B4617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1F61F-300B-4A3E-8B54-CAD39FAFD9E6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reverse is true !</a:t>
          </a:r>
        </a:p>
      </dsp:txBody>
      <dsp:txXfrm>
        <a:off x="1844034" y="3992098"/>
        <a:ext cx="4401230" cy="15965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57830-017C-426E-B8A9-345F9D9AC377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16E9E7-B45B-4B3C-A848-D2FF6EB49651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690CC-2808-4814-B649-ED83E91F44B4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 economics , the short run is defined as the period in which at least one factor of production is fixed.</a:t>
          </a:r>
        </a:p>
      </dsp:txBody>
      <dsp:txXfrm>
        <a:off x="1509882" y="708097"/>
        <a:ext cx="9005717" cy="1307257"/>
      </dsp:txXfrm>
    </dsp:sp>
    <dsp:sp modelId="{75C2D682-2CD3-469B-B290-4121EE6E00D9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40EC62-5205-4EDD-8F6D-1B2297207BAF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A34DB-716A-4DA8-9726-C295E0F00BA4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 long run is when all factors of production </a:t>
          </a:r>
          <a:r>
            <a:rPr lang="en-US" sz="2500" kern="1200"/>
            <a:t>are variable. </a:t>
          </a:r>
          <a:endParaRPr lang="en-US" sz="2500" kern="1200" dirty="0"/>
        </a:p>
      </dsp:txBody>
      <dsp:txXfrm>
        <a:off x="1509882" y="2342169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5A243-3353-6147-8FD0-704B109D0D7F}">
      <dsp:nvSpPr>
        <dsp:cNvPr id="0" name=""/>
        <dsp:cNvSpPr/>
      </dsp:nvSpPr>
      <dsp:spPr>
        <a:xfrm>
          <a:off x="0" y="28053"/>
          <a:ext cx="6245265" cy="10628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marginal product is the extra output obtained when and additional unit of a variable factor is added. </a:t>
          </a:r>
        </a:p>
      </dsp:txBody>
      <dsp:txXfrm>
        <a:off x="51885" y="79938"/>
        <a:ext cx="6141495" cy="959101"/>
      </dsp:txXfrm>
    </dsp:sp>
    <dsp:sp modelId="{F0B63E62-4EB1-8749-ACEE-1A1000C7F5E9}">
      <dsp:nvSpPr>
        <dsp:cNvPr id="0" name=""/>
        <dsp:cNvSpPr/>
      </dsp:nvSpPr>
      <dsp:spPr>
        <a:xfrm>
          <a:off x="0" y="1145645"/>
          <a:ext cx="6245265" cy="1062871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Average Product: the average output per unit of the variable factor (productivity of the factor – e.g. labour) </a:t>
          </a:r>
        </a:p>
      </dsp:txBody>
      <dsp:txXfrm>
        <a:off x="51885" y="1197530"/>
        <a:ext cx="6141495" cy="959101"/>
      </dsp:txXfrm>
    </dsp:sp>
    <dsp:sp modelId="{00B811D5-E421-7840-96A4-F7C7562892B6}">
      <dsp:nvSpPr>
        <dsp:cNvPr id="0" name=""/>
        <dsp:cNvSpPr/>
      </dsp:nvSpPr>
      <dsp:spPr>
        <a:xfrm>
          <a:off x="0" y="2263237"/>
          <a:ext cx="6245265" cy="1062871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Note: If the the extra  worker makes more units than the employees were making on average before he started work, then the average output per worker will rise.</a:t>
          </a:r>
        </a:p>
      </dsp:txBody>
      <dsp:txXfrm>
        <a:off x="51885" y="2315122"/>
        <a:ext cx="6141495" cy="959101"/>
      </dsp:txXfrm>
    </dsp:sp>
    <dsp:sp modelId="{4D85223E-9152-4F44-B633-A43CFCFE4B28}">
      <dsp:nvSpPr>
        <dsp:cNvPr id="0" name=""/>
        <dsp:cNvSpPr/>
      </dsp:nvSpPr>
      <dsp:spPr>
        <a:xfrm>
          <a:off x="0" y="3380829"/>
          <a:ext cx="6245265" cy="1062871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Example: If  4 workers make 20 units  and then the fifth worker joins and makes another 14 units then the average per worker is --? </a:t>
          </a:r>
        </a:p>
      </dsp:txBody>
      <dsp:txXfrm>
        <a:off x="51885" y="3432714"/>
        <a:ext cx="6141495" cy="959101"/>
      </dsp:txXfrm>
    </dsp:sp>
    <dsp:sp modelId="{B27413BB-35B3-3847-8156-191B5A278A69}">
      <dsp:nvSpPr>
        <dsp:cNvPr id="0" name=""/>
        <dsp:cNvSpPr/>
      </dsp:nvSpPr>
      <dsp:spPr>
        <a:xfrm>
          <a:off x="0" y="4498421"/>
          <a:ext cx="6245265" cy="1062871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Reverse is true!</a:t>
          </a:r>
        </a:p>
      </dsp:txBody>
      <dsp:txXfrm>
        <a:off x="51885" y="4550306"/>
        <a:ext cx="6141495" cy="9591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870C7-98AE-1F4A-BD54-7E11C368BE7A}">
      <dsp:nvSpPr>
        <dsp:cNvPr id="0" name=""/>
        <dsp:cNvSpPr/>
      </dsp:nvSpPr>
      <dsp:spPr>
        <a:xfrm rot="16200000">
          <a:off x="714" y="933400"/>
          <a:ext cx="2484536" cy="24845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marginal product is greater than average product- average product rises.</a:t>
          </a:r>
        </a:p>
      </dsp:txBody>
      <dsp:txXfrm rot="5400000">
        <a:off x="714" y="1554534"/>
        <a:ext cx="2049742" cy="1242268"/>
      </dsp:txXfrm>
    </dsp:sp>
    <dsp:sp modelId="{0E93B13F-083F-4147-A555-86D5AA711F09}">
      <dsp:nvSpPr>
        <dsp:cNvPr id="0" name=""/>
        <dsp:cNvSpPr/>
      </dsp:nvSpPr>
      <dsp:spPr>
        <a:xfrm rot="5400000">
          <a:off x="2696348" y="933400"/>
          <a:ext cx="2484536" cy="248453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If marginal product is less than average product then average product decreases. </a:t>
          </a:r>
        </a:p>
      </dsp:txBody>
      <dsp:txXfrm rot="-5400000">
        <a:off x="3131142" y="1554534"/>
        <a:ext cx="2049742" cy="12422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E36F28-5102-4CA6-A3AF-8125E331F587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A27EF-6929-44C0-91CB-503CB4FB10D0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EEOS – occur when the cost per unit at every level of output is reduced because of factors external to the firm </a:t>
          </a:r>
        </a:p>
      </dsp:txBody>
      <dsp:txXfrm>
        <a:off x="59990" y="2654049"/>
        <a:ext cx="3226223" cy="720000"/>
      </dsp:txXfrm>
    </dsp:sp>
    <dsp:sp modelId="{D572BDC7-D432-4C76-A486-BBFBF033C559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4C3BB-07EE-462B-837F-40EBAE725D21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Economies of agglomeration _ companies operating in a  industry can share research or distribution </a:t>
          </a:r>
        </a:p>
      </dsp:txBody>
      <dsp:txXfrm>
        <a:off x="3850802" y="2654049"/>
        <a:ext cx="3226223" cy="720000"/>
      </dsp:txXfrm>
    </dsp:sp>
    <dsp:sp modelId="{1A18DCAA-01BB-443C-A876-00E7A6420E5E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7D803-94D1-4366-9F0C-FC1444D2130F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Related suppliers /ancilliary industries incubate and grow  to supply the firms needs </a:t>
          </a:r>
        </a:p>
      </dsp:txBody>
      <dsp:txXfrm>
        <a:off x="7641615" y="2654049"/>
        <a:ext cx="3226223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D98223-C992-4324-ADF9-3365A6377875}">
      <dsp:nvSpPr>
        <dsp:cNvPr id="0" name=""/>
        <dsp:cNvSpPr/>
      </dsp:nvSpPr>
      <dsp:spPr>
        <a:xfrm>
          <a:off x="973190" y="95297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6A4B0E-0578-4CAB-9E99-D2B7BB820560}">
      <dsp:nvSpPr>
        <dsp:cNvPr id="0" name=""/>
        <dsp:cNvSpPr/>
      </dsp:nvSpPr>
      <dsp:spPr>
        <a:xfrm>
          <a:off x="1242597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C4AD7-9DC9-4D04-B6CD-8080DA1DE0D3}">
      <dsp:nvSpPr>
        <dsp:cNvPr id="0" name=""/>
        <dsp:cNvSpPr/>
      </dsp:nvSpPr>
      <dsp:spPr>
        <a:xfrm>
          <a:off x="569079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Normal Profits: the amount, of profits needed to keep resources in their present use in the long run.  That is when revenue = costs. </a:t>
          </a:r>
        </a:p>
      </dsp:txBody>
      <dsp:txXfrm>
        <a:off x="569079" y="2610864"/>
        <a:ext cx="2072362" cy="787500"/>
      </dsp:txXfrm>
    </dsp:sp>
    <dsp:sp modelId="{A069A07B-CC84-41D0-AAC1-6DFD171DCF80}">
      <dsp:nvSpPr>
        <dsp:cNvPr id="0" name=""/>
        <dsp:cNvSpPr/>
      </dsp:nvSpPr>
      <dsp:spPr>
        <a:xfrm>
          <a:off x="3408216" y="95297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4F9BC-1052-4303-9AE6-06A96896E60C}">
      <dsp:nvSpPr>
        <dsp:cNvPr id="0" name=""/>
        <dsp:cNvSpPr/>
      </dsp:nvSpPr>
      <dsp:spPr>
        <a:xfrm>
          <a:off x="3677623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0BFF0-2C69-44D2-95CA-5F3924C0D3FA}">
      <dsp:nvSpPr>
        <dsp:cNvPr id="0" name=""/>
        <dsp:cNvSpPr/>
      </dsp:nvSpPr>
      <dsp:spPr>
        <a:xfrm>
          <a:off x="3004105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Note that in economics – costs include a return to the investor/entrepreneur. </a:t>
          </a:r>
        </a:p>
      </dsp:txBody>
      <dsp:txXfrm>
        <a:off x="3004105" y="2610864"/>
        <a:ext cx="2072362" cy="787500"/>
      </dsp:txXfrm>
    </dsp:sp>
    <dsp:sp modelId="{78BEC312-018C-402F-8DA2-7C6147754EAA}">
      <dsp:nvSpPr>
        <dsp:cNvPr id="0" name=""/>
        <dsp:cNvSpPr/>
      </dsp:nvSpPr>
      <dsp:spPr>
        <a:xfrm>
          <a:off x="5843242" y="95297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8BA7F4-1BCA-483E-9AB9-8BE304828334}">
      <dsp:nvSpPr>
        <dsp:cNvPr id="0" name=""/>
        <dsp:cNvSpPr/>
      </dsp:nvSpPr>
      <dsp:spPr>
        <a:xfrm>
          <a:off x="6112649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2C34A-0F70-42A2-8D9D-8F8F2ECFEE23}">
      <dsp:nvSpPr>
        <dsp:cNvPr id="0" name=""/>
        <dsp:cNvSpPr/>
      </dsp:nvSpPr>
      <dsp:spPr>
        <a:xfrm>
          <a:off x="5439131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Abnormal or Super Normal Profit _ profit which is in excess of normal profit. This incentivizes other firms to enter the industry </a:t>
          </a:r>
        </a:p>
      </dsp:txBody>
      <dsp:txXfrm>
        <a:off x="5439131" y="2610864"/>
        <a:ext cx="2072362" cy="787500"/>
      </dsp:txXfrm>
    </dsp:sp>
    <dsp:sp modelId="{676E0817-CC89-48B4-A52F-EEE220B80730}">
      <dsp:nvSpPr>
        <dsp:cNvPr id="0" name=""/>
        <dsp:cNvSpPr/>
      </dsp:nvSpPr>
      <dsp:spPr>
        <a:xfrm>
          <a:off x="8278268" y="95297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0350D-0B65-4F79-8AE2-E6A06D91CE68}">
      <dsp:nvSpPr>
        <dsp:cNvPr id="0" name=""/>
        <dsp:cNvSpPr/>
      </dsp:nvSpPr>
      <dsp:spPr>
        <a:xfrm>
          <a:off x="8547675" y="122238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F26D5-120B-4AFB-B39A-823C96DAC963}">
      <dsp:nvSpPr>
        <dsp:cNvPr id="0" name=""/>
        <dsp:cNvSpPr/>
      </dsp:nvSpPr>
      <dsp:spPr>
        <a:xfrm>
          <a:off x="7874157" y="2610864"/>
          <a:ext cx="2072362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Revenue is greater than costs. </a:t>
          </a:r>
        </a:p>
      </dsp:txBody>
      <dsp:txXfrm>
        <a:off x="7874157" y="2610864"/>
        <a:ext cx="2072362" cy="7875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23AF3-376C-475B-83E9-719F49FD7A6F}">
      <dsp:nvSpPr>
        <dsp:cNvPr id="0" name=""/>
        <dsp:cNvSpPr/>
      </dsp:nvSpPr>
      <dsp:spPr>
        <a:xfrm>
          <a:off x="75256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31385-6412-4447-87D0-2F2A4DF8FA78}">
      <dsp:nvSpPr>
        <dsp:cNvPr id="0" name=""/>
        <dsp:cNvSpPr/>
      </dsp:nvSpPr>
      <dsp:spPr>
        <a:xfrm>
          <a:off x="10068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Allocative Efficiency; where social marginal benefit = social marginal cost . The firm will produce where price = social marginal cost. </a:t>
          </a:r>
        </a:p>
      </dsp:txBody>
      <dsp:txXfrm>
        <a:off x="100682" y="2399706"/>
        <a:ext cx="2370489" cy="787500"/>
      </dsp:txXfrm>
    </dsp:sp>
    <dsp:sp modelId="{98CBE8A6-8162-414C-89A1-C417884C1BFD}">
      <dsp:nvSpPr>
        <dsp:cNvPr id="0" name=""/>
        <dsp:cNvSpPr/>
      </dsp:nvSpPr>
      <dsp:spPr>
        <a:xfrm>
          <a:off x="353789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B8675-E0FC-43C8-A87B-3EC67BB431E5}">
      <dsp:nvSpPr>
        <dsp:cNvPr id="0" name=""/>
        <dsp:cNvSpPr/>
      </dsp:nvSpPr>
      <dsp:spPr>
        <a:xfrm>
          <a:off x="288600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Productive/Technical Efficiency – when firms produce at the lowest cost per unit on the average cost curve. More of one good cannot be made unless less of another is made. </a:t>
          </a:r>
        </a:p>
      </dsp:txBody>
      <dsp:txXfrm>
        <a:off x="2886007" y="2399706"/>
        <a:ext cx="2370489" cy="787500"/>
      </dsp:txXfrm>
    </dsp:sp>
    <dsp:sp modelId="{FDC9DD7F-DAB6-484E-9F7C-226A692B9F2F}">
      <dsp:nvSpPr>
        <dsp:cNvPr id="0" name=""/>
        <dsp:cNvSpPr/>
      </dsp:nvSpPr>
      <dsp:spPr>
        <a:xfrm>
          <a:off x="6323216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BED45-D1CC-4309-B9E6-CF3B1C244578}">
      <dsp:nvSpPr>
        <dsp:cNvPr id="0" name=""/>
        <dsp:cNvSpPr/>
      </dsp:nvSpPr>
      <dsp:spPr>
        <a:xfrm>
          <a:off x="5671332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Dynamic Efficiency: improvements  in technical efficiency which occurs over time. For example – new products/new management methods.  </a:t>
          </a:r>
        </a:p>
      </dsp:txBody>
      <dsp:txXfrm>
        <a:off x="5671332" y="2399706"/>
        <a:ext cx="2370489" cy="787500"/>
      </dsp:txXfrm>
    </dsp:sp>
    <dsp:sp modelId="{73DBA030-C06C-400B-9534-B42C938AA942}">
      <dsp:nvSpPr>
        <dsp:cNvPr id="0" name=""/>
        <dsp:cNvSpPr/>
      </dsp:nvSpPr>
      <dsp:spPr>
        <a:xfrm>
          <a:off x="9108541" y="1005598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C957B-FBF2-4768-B944-FEFFBA2111B2}">
      <dsp:nvSpPr>
        <dsp:cNvPr id="0" name=""/>
        <dsp:cNvSpPr/>
      </dsp:nvSpPr>
      <dsp:spPr>
        <a:xfrm>
          <a:off x="8456657" y="2399706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Pareto Optimality == Productive + Allocative efficiency</a:t>
          </a:r>
        </a:p>
      </dsp:txBody>
      <dsp:txXfrm>
        <a:off x="8456657" y="2399706"/>
        <a:ext cx="2370489" cy="78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92A0A-F352-268C-121B-1E5C63E409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8EC73-9F83-9DAE-1437-3642B1AC4E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5BC0D-75BA-46FD-A9E6-03E196B5E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6200C-5CD5-5DCF-C775-62A22FB4D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E39D0-E96F-6072-6918-D1016E26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843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EC892-24B6-59D1-8EBC-0F96E979E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DB24E-7152-6A8F-BD46-CE93557AA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BA4C3-F9C4-FA3F-F874-55467C6F1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D6B84-D3BC-C6C5-80B3-F73D4F855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D0C47-1E5D-2043-0407-DF4F8B5B6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812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02AAC-F67E-0381-A21A-79CE7AD45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1B50A-13B8-8822-3AE9-198E00E7E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681CE-B88C-A949-435F-AB981143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DE506-4EC8-F7C0-59F4-2414D2061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0DCCD-8156-728C-C49E-5CF6F74FA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25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4A9A6-80C5-A085-28D3-E5C6F1B8B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24317-70DB-2EC8-FEF7-47A0472DA3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4091E7-8858-7AE9-48EE-DD3A07911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EA67D1-4CA3-1AAE-312B-4AD742393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A9A232-B037-6825-4DC0-28C05CC7F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6C072A-FA7D-16A3-ECA3-C75398DAC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04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F5765-0A81-E6E2-B6CB-7DA866B9E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20729-1C9F-B2FA-54EF-BBB782E816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CDF59D-B7EC-96DC-CDEB-29F7A4D0A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72EB25-C5F1-511B-A533-47690A9CE2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B59266-EE4F-F55F-6001-CDF582B976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9C9F86-D34A-4576-C5BE-4073C58A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1F2D6E-A742-1261-F3F6-79B5AEF4B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820522-AF54-6828-09DD-716F38961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468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518D3-8B19-E84E-6602-63EB4C8A4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04C0D7-6237-C25A-67CC-E6AB9C14C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37A017-9A6F-216B-118C-A4B3E8509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696CE-C8F0-A7AF-CDBE-A19DA9299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751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1C68AB-A6FB-9663-181D-280342C2E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CD604D-B09B-EDF7-02DC-5F5E9D536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839D5-9398-8002-3D19-04CF8CE1C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538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7A927-E5CD-48BE-1CDA-C6142D05B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49EFB-AE7C-45DC-9F28-0E24715DB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C82E64-75B8-2EAA-4152-3097F0957F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8DA47D-81E3-8D45-D80D-15B3ABF2C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0C39FD-CF2C-3989-3AAD-6CF040CCE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3E170-23BA-24CE-383E-C51F468D7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006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30076-A5C3-7335-EAA1-8B3E053FF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8B0EE2-95F9-A7E5-E7BF-95D237FC4B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906F61-611A-5F2E-C792-ABAE4831D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31A2FC-72E0-7FB2-54FB-FF01453B0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D65BB-6E4A-6205-BA0C-8B407D0E2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C79CB3-FB81-7E88-4620-75CF4A339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870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F023-E73D-C3FA-F0CE-F15135EC9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238B6B-6EF3-C89B-765B-74DC0AFB9B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A73976-9B47-E0FB-318E-ED997D7F2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245D7-3F12-F285-C7C6-ED10E9CB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5E7D5-529D-81D3-6205-1CBF53F24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134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C06D17-66D8-138B-1AA4-1638B6BDB7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485B32-D285-B2EB-F41E-ACE71AF1DD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DCBC-52CE-DA16-54FC-5AE16A527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454E4-1E87-8B18-E331-E02131DD2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8B61B-5063-DE8C-A1E8-A744D830B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351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CE558E-C7C1-00C1-67A5-7047BE135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213F9-6894-B34F-08D5-244314904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E6CC4-DD37-CA0A-B6B5-E605D8F390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AE61B0-0C57-0542-BD4F-0D0BFF8719E0}" type="datetimeFigureOut">
              <a:rPr lang="en-US" smtClean="0"/>
              <a:t>3/9/2025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ECE4C-1F4C-E4A7-7821-9981F217BA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75B9F-D319-E2A0-28AB-16B92F03BB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A5EF18-1D60-6740-9395-C8B7F3D55B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85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1FEFF2CE-94B3-CE2A-8888-19739AC063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7097" b="863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0C721-997E-F8C2-EF99-461602710A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rgbClr val="FFFFFF"/>
                </a:solidFill>
              </a:rPr>
              <a:t>MGE Week 4 - 1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67A23E-1632-01D3-92EC-E77D43A5DF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rmAutofit/>
          </a:bodyPr>
          <a:lstStyle/>
          <a:p>
            <a:pPr algn="l"/>
            <a:r>
              <a:rPr lang="en-US" sz="1800">
                <a:solidFill>
                  <a:srgbClr val="FFFFFF"/>
                </a:solidFill>
              </a:rPr>
              <a:t>UNDERSTANDING MARGINALS, AVERAGES AND TOTALS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40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8516D10-83FC-DEF3-DE3D-0FE046064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MARGINAL – WHAT DOES THIS MEAN?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669676B-9229-26AC-980E-0478C5342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economics, marginal means extra.</a:t>
            </a:r>
          </a:p>
          <a:p>
            <a:pPr marL="0" indent="0">
              <a:buNone/>
            </a:pPr>
            <a:r>
              <a:rPr lang="en-US" dirty="0"/>
              <a:t>So, the marginal cost is the extra cost of producing another unit.</a:t>
            </a:r>
          </a:p>
          <a:p>
            <a:pPr marL="0" indent="0">
              <a:buNone/>
            </a:pPr>
            <a:r>
              <a:rPr lang="en-US" dirty="0"/>
              <a:t>The marginal revenue is the extra revenue form selling an extra unit </a:t>
            </a:r>
          </a:p>
          <a:p>
            <a:pPr marL="0" indent="0">
              <a:buNone/>
            </a:pPr>
            <a:r>
              <a:rPr lang="en-US" dirty="0"/>
              <a:t>The marginal shows what has happened to the total.</a:t>
            </a:r>
          </a:p>
          <a:p>
            <a:pPr marL="0" indent="0">
              <a:buNone/>
            </a:pPr>
            <a:r>
              <a:rPr lang="en-US" dirty="0"/>
              <a:t>Example – if the marginal cost of making an extra unit of A = £2 ; then the cost of £2 has been added to the total cost. The total cost will have increased by £2.</a:t>
            </a:r>
          </a:p>
          <a:p>
            <a:pPr marL="0" indent="0">
              <a:buNone/>
            </a:pPr>
            <a:r>
              <a:rPr lang="en-US" dirty="0"/>
              <a:t>Therefore – if the marginal is positive the total will increase. If the marginal is negative the total will decrease</a:t>
            </a:r>
          </a:p>
        </p:txBody>
      </p:sp>
    </p:spTree>
    <p:extLst>
      <p:ext uri="{BB962C8B-B14F-4D97-AF65-F5344CB8AC3E}">
        <p14:creationId xmlns:p14="http://schemas.microsoft.com/office/powerpoint/2010/main" val="3603724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46381-2E2E-51F5-9552-E8D2062D9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Averages and Totals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1277D-487C-0142-849B-6086FCB3E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Calculating the average – take the total and divide this by the number of units.</a:t>
            </a:r>
          </a:p>
          <a:p>
            <a:endParaRPr lang="en-US" dirty="0"/>
          </a:p>
          <a:p>
            <a:r>
              <a:rPr lang="en-US" dirty="0"/>
              <a:t>If A sells X at £3 per unit and sell 4 units. The total revenue  = £12 (£3 x4). The average is Total / No of units =  12/4 = £3.</a:t>
            </a:r>
          </a:p>
          <a:p>
            <a:endParaRPr lang="en-US" dirty="0"/>
          </a:p>
          <a:p>
            <a:r>
              <a:rPr lang="en-US" dirty="0"/>
              <a:t>So! the average revenue above is the same as the price? </a:t>
            </a:r>
          </a:p>
        </p:txBody>
      </p:sp>
    </p:spTree>
    <p:extLst>
      <p:ext uri="{BB962C8B-B14F-4D97-AF65-F5344CB8AC3E}">
        <p14:creationId xmlns:p14="http://schemas.microsoft.com/office/powerpoint/2010/main" val="781547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BD154-5888-6091-E524-82BD40952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/>
              <a:t>What Else About Averages &amp; Marginals 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26E639-A02B-B0AE-D986-BE6565ACC0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829526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116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DBE67E-54BA-E1C3-C84E-BCEBD3577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Illustration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34CB0F2-AE27-6191-5B74-51F17CA974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554138"/>
              </p:ext>
            </p:extLst>
          </p:nvPr>
        </p:nvGraphicFramePr>
        <p:xfrm>
          <a:off x="838200" y="1690688"/>
          <a:ext cx="8128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21361115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18506468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2939836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1800428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Number of Units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Cost  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Marginal Cost £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Average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7632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 (Fixed costs)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7104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4852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8268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615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667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77971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40506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526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95B4E75-A583-1892-8B8C-964388DDA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Short versus the long term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F9A99B2-6575-7BB4-0324-11E28F99BA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315898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1365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D8D69-A107-8369-DB86-02D10F9F1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66157"/>
          </a:xfrm>
        </p:spPr>
        <p:txBody>
          <a:bodyPr/>
          <a:lstStyle/>
          <a:p>
            <a:r>
              <a:rPr lang="en-US" dirty="0"/>
              <a:t>Marginals and Totals - Diagrams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6043DE-1A8F-7DCB-96FB-D93118C7E1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90688"/>
            <a:ext cx="7646894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70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B3A45B6-6984-6510-C665-D1436262C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TERMINOLOGY – OUTPUT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DB2DAD7-E122-F2A7-86EE-74568DDB1B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220324"/>
              </p:ext>
            </p:extLst>
          </p:nvPr>
        </p:nvGraphicFramePr>
        <p:xfrm>
          <a:off x="838200" y="1825625"/>
          <a:ext cx="10515600" cy="2565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33924730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15720216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187554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TERMs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EXPLANATION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606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PRODUCT  (TP)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total output produced by factors of production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7963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PRODUCT (AP)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output per unit of the variable factor ( output pr worker 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07017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MARGINAL PRODUCT (MP)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extra output that results from employing an extra unit of the variable factor/worker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732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0697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4DEB388-7FBD-880E-246F-604979BF7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LAW OF DIMINISHING MARGINAL RETURNS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6637F3-D7B0-EAAD-EE30-4FD14CCBD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 additional units of variable factor  (labour) are added to a fixed factor (capital), the extra output or marginal product) of the variable factor will eventually diminish. (Note – that the total output is still increasing but at a diminishing rate)</a:t>
            </a:r>
          </a:p>
          <a:p>
            <a:r>
              <a:rPr lang="en-US" b="1" u="sng" dirty="0"/>
              <a:t>Assumptions</a:t>
            </a:r>
          </a:p>
          <a:p>
            <a:r>
              <a:rPr lang="en-US" b="1" dirty="0"/>
              <a:t>At least one factor is fixed </a:t>
            </a:r>
          </a:p>
          <a:p>
            <a:r>
              <a:rPr lang="en-US" b="1" dirty="0"/>
              <a:t>Each unit of variable  factor is the same  (e.g. each worker is equally trained)</a:t>
            </a:r>
          </a:p>
          <a:p>
            <a:r>
              <a:rPr lang="en-US" b="1" dirty="0"/>
              <a:t>The level of technology is held constant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996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9B675B-9ADF-1D0D-FD09-DCE72A10C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Illustration – Labour is assumed to be the variable factor.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102E7C5-6EB2-BF15-48A4-B2BDFCAA68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8061070"/>
              </p:ext>
            </p:extLst>
          </p:nvPr>
        </p:nvGraphicFramePr>
        <p:xfrm>
          <a:off x="1376680" y="2487506"/>
          <a:ext cx="81280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3888157879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15751354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89723668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316561062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5640552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No of  Employees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Output </a:t>
                      </a:r>
                    </a:p>
                    <a:p>
                      <a:r>
                        <a:rPr lang="en-US" dirty="0"/>
                        <a:t>(Product)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Marginal Product (MP)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Average Product (AP)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410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9760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289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8009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239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8391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7872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63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809311-7BBA-B415-1D23-DA796739E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8000"/>
              <a:t>Marginal Product : Average Product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00ED616-8B6F-2A27-C910-D5C1034ED5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3198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3450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A648D0-DB20-DA21-7545-A4D08FA65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AP : MP -Illustration using Labour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7B5F754A-6582-5587-135A-063CC4561CF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5449516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C366CA-6ABE-1DFD-CE94-822C0D0E09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EDA55E-FB50-3B6F-43EF-02FE3993EB4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2200" y="1690688"/>
            <a:ext cx="5181600" cy="417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402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772D3-1EEC-0AE9-5C34-F5710F418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Marginal Product : Marginal Cost  Curves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B47DB-8629-33C3-7F3F-C3626F6822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E91B8-A6C0-919E-A3F7-D923CAA922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2B238C-B516-F5A7-C539-9907DB5350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5625"/>
            <a:ext cx="5181600" cy="4351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4DE6DC-657E-9948-CEC1-84EC17BF86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1825625"/>
            <a:ext cx="53340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527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74A8A2-49E1-7BD6-286D-1025034F5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28505"/>
          </a:xfrm>
        </p:spPr>
        <p:txBody>
          <a:bodyPr>
            <a:normAutofit fontScale="90000"/>
          </a:bodyPr>
          <a:lstStyle/>
          <a:p>
            <a:r>
              <a:rPr lang="en-US" dirty="0"/>
              <a:t>Cost Terms and Explanations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7B74DA9-7E27-762D-B7A8-D75D617719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253223"/>
              </p:ext>
            </p:extLst>
          </p:nvPr>
        </p:nvGraphicFramePr>
        <p:xfrm>
          <a:off x="838200" y="2501900"/>
          <a:ext cx="10515597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09964767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409146941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3305398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Fixed costs &amp; Variable Costs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FC + VC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7222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cost// 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TC/Q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14979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Variable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Variable Costs /Output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VC/O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963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Average Fixed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Fixed Costs /Output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FC/O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7003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Marginal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Change in total cost //change in 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^ in TC/ ^ in 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256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6757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EEBED-4A73-87E5-47DC-85CA781FE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Worked Example – FIND THE Average Fixed Costs 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3EBC51-58A0-5760-328A-21F4089A75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228219"/>
              </p:ext>
            </p:extLst>
          </p:nvPr>
        </p:nvGraphicFramePr>
        <p:xfrm>
          <a:off x="717430" y="2550244"/>
          <a:ext cx="10515597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148201189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1427855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2356605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OUTPUT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FIXED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AVERAGE FIXED COSTS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1611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0901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163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1969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591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472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14744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5591F-33DE-45D9-96E2-0B194AFA7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 Curves Illustrated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E7AB1-F3F1-FCE0-06F9-A4F3F3F86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2626DE-B084-8CF2-C531-E4A917A39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170" y="1825625"/>
            <a:ext cx="10318630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401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59E89-8BC9-B201-4FC4-E787D31D7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ECONOMIES OF SCALE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4176C-BA19-94AA-3DD7-9B7765BFB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In, the long run all factors of production are variable </a:t>
            </a:r>
          </a:p>
          <a:p>
            <a:r>
              <a:rPr lang="en-US" sz="2000" dirty="0"/>
              <a:t>So! A short run cost curve (SRAC)  will show the minimum cost per unit for different output levels given a fixed factor  for example output at 15 machines) </a:t>
            </a:r>
          </a:p>
          <a:p>
            <a:r>
              <a:rPr lang="en-US" sz="2000" dirty="0"/>
              <a:t>The SRAC curve will vary depending on the constraint – there will be one SRAC for 15 machines , and another for 30 machines and so on…</a:t>
            </a:r>
          </a:p>
          <a:p>
            <a:endParaRPr lang="en-US" sz="2000" dirty="0"/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EE79035E-E86D-3DEE-457F-039D30FB86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15" r="1732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919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77B638-DE08-8BDA-083E-7C09207AE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SRAC and the LRAC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BBF675-FCFE-9DFA-2140-9DB14C8534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If the firm grows and it moves onto a new SRAC. It experiences internal economies of scale. </a:t>
            </a:r>
          </a:p>
          <a:p>
            <a:r>
              <a:rPr lang="en-US" dirty="0"/>
              <a:t>If the firm expands and moves onto a LRAC  at the same level it experiences constant returns to scale </a:t>
            </a:r>
          </a:p>
          <a:p>
            <a:r>
              <a:rPr lang="en-US" dirty="0"/>
              <a:t>It in expansion the firm moves onto a higher SRAC it experiences diseconomies of scale 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6EE145-7011-71CA-4FE8-A502CFCC36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7956E1-A486-4228-830E-5CDFA2885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25625"/>
            <a:ext cx="5687683" cy="391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815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46E16-BDFD-03D6-621A-3AB321E30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Economies of Scale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5480C-8C62-F802-24F9-D5CB9BC0AE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r>
              <a:rPr lang="en-US" sz="2000"/>
              <a:t>INTERNAL </a:t>
            </a:r>
          </a:p>
          <a:p>
            <a:r>
              <a:rPr lang="en-US" sz="2000"/>
              <a:t>Bulk buying </a:t>
            </a:r>
          </a:p>
          <a:p>
            <a:r>
              <a:rPr lang="en-US" sz="2000"/>
              <a:t>Managerial </a:t>
            </a:r>
          </a:p>
          <a:p>
            <a:r>
              <a:rPr lang="en-US" sz="2000"/>
              <a:t>Technical – specialization / increased dimensions </a:t>
            </a:r>
          </a:p>
          <a:p>
            <a:r>
              <a:rPr lang="en-US" sz="2000"/>
              <a:t>Financial</a:t>
            </a:r>
          </a:p>
          <a:p>
            <a:r>
              <a:rPr lang="en-US" sz="2000"/>
              <a:t>Risk bearing – offsetting via subsidiaries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5EB49-369D-3BCE-C0B6-A669E5F7D2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r>
              <a:rPr lang="en-US" sz="2000"/>
              <a:t>INTERNAL DISECONOMIES OF SCALE </a:t>
            </a:r>
          </a:p>
          <a:p>
            <a:r>
              <a:rPr lang="en-US" sz="2000"/>
              <a:t>Where unit/average cost per unit increases as output increases </a:t>
            </a:r>
          </a:p>
          <a:p>
            <a:r>
              <a:rPr lang="en-US" sz="2000"/>
              <a:t>Low morale </a:t>
            </a:r>
          </a:p>
          <a:p>
            <a:r>
              <a:rPr lang="en-US" sz="2000"/>
              <a:t>Poor communication </a:t>
            </a:r>
          </a:p>
          <a:p>
            <a:r>
              <a:rPr lang="en-US" sz="2000"/>
              <a:t>Lack of control </a:t>
            </a:r>
          </a:p>
        </p:txBody>
      </p:sp>
    </p:spTree>
    <p:extLst>
      <p:ext uri="{BB962C8B-B14F-4D97-AF65-F5344CB8AC3E}">
        <p14:creationId xmlns:p14="http://schemas.microsoft.com/office/powerpoint/2010/main" val="22308797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7849AC4-8A52-0B3D-12D4-168CA38FE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EXTERNAL ECONOMIES OF SCALE 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537ECA1A-9F7A-E482-BC7A-49CACA0D15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21303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516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2AD05-3C3C-C87B-3F31-B687302F0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SOME KEY TERMS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5D62DE-E434-F8EB-7CF8-AB344D6F2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5691292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23987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9BEE96-66C6-F536-91E8-0BBB20AC7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EFFICIENCIES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4B9A0A-EC10-2BFA-286A-61FE533B0F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2607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8461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1142</Words>
  <Application>Microsoft Office PowerPoint</Application>
  <PresentationFormat>Widescreen</PresentationFormat>
  <Paragraphs>170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Office Theme</vt:lpstr>
      <vt:lpstr>MGE Week 4 - 1</vt:lpstr>
      <vt:lpstr>MARGINAL – WHAT DOES THIS MEAN?</vt:lpstr>
      <vt:lpstr>Averages and Totals </vt:lpstr>
      <vt:lpstr>What Else About Averages &amp; Marginals ?</vt:lpstr>
      <vt:lpstr>Illustration </vt:lpstr>
      <vt:lpstr>Short versus the long term</vt:lpstr>
      <vt:lpstr>Marginals and Totals - Diagrams</vt:lpstr>
      <vt:lpstr>TERMINOLOGY – OUTPUT </vt:lpstr>
      <vt:lpstr>LAW OF DIMINISHING MARGINAL RETURNS </vt:lpstr>
      <vt:lpstr>Illustration – Labour is assumed to be the variable factor.</vt:lpstr>
      <vt:lpstr>Marginal Product : Average Product </vt:lpstr>
      <vt:lpstr> AP : MP -Illustration using Labour </vt:lpstr>
      <vt:lpstr>Marginal Product : Marginal Cost  Curves </vt:lpstr>
      <vt:lpstr>Cost Terms and Explanations </vt:lpstr>
      <vt:lpstr>Worked Example – FIND THE Average Fixed Costs  </vt:lpstr>
      <vt:lpstr>Cost Curves Illustrated </vt:lpstr>
      <vt:lpstr>ECONOMIES OF SCALE </vt:lpstr>
      <vt:lpstr>The SRAC and the LRAC </vt:lpstr>
      <vt:lpstr>Economies of Scale </vt:lpstr>
      <vt:lpstr>EXTERNAL ECONOMIES OF SCALE </vt:lpstr>
      <vt:lpstr>SOME KEY TERMS </vt:lpstr>
      <vt:lpstr>EFFICIENCIES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Xena Ibrahim Atta</dc:creator>
  <cp:lastModifiedBy>Zainab Atta</cp:lastModifiedBy>
  <cp:revision>5</cp:revision>
  <dcterms:created xsi:type="dcterms:W3CDTF">2025-03-03T13:28:42Z</dcterms:created>
  <dcterms:modified xsi:type="dcterms:W3CDTF">2025-03-09T15:03:27Z</dcterms:modified>
</cp:coreProperties>
</file>