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sldIdLst>
    <p:sldId id="283" r:id="rId5"/>
    <p:sldId id="298" r:id="rId6"/>
    <p:sldId id="285" r:id="rId7"/>
    <p:sldId id="297" r:id="rId8"/>
    <p:sldId id="287" r:id="rId9"/>
    <p:sldId id="299" r:id="rId10"/>
    <p:sldId id="291" r:id="rId11"/>
    <p:sldId id="295" r:id="rId12"/>
    <p:sldId id="290" r:id="rId13"/>
    <p:sldId id="293" r:id="rId14"/>
    <p:sldId id="301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3A2F"/>
    <a:srgbClr val="474134"/>
    <a:srgbClr val="554D3D"/>
    <a:srgbClr val="595515"/>
    <a:srgbClr val="5A532C"/>
    <a:srgbClr val="5B542C"/>
    <a:srgbClr val="59522B"/>
    <a:srgbClr val="5D562D"/>
    <a:srgbClr val="655D31"/>
    <a:srgbClr val="6B6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94A652-08E4-1FF4-B3E7-60F9190B039D}" v="2" dt="2026-06-15T13:46:44.464"/>
    <p1510:client id="{77B693A8-F851-E158-298D-AA3A88964BE0}" v="2" dt="2026-06-15T13:55:14.241"/>
    <p1510:client id="{8FCD3E3B-3BC2-90B7-01F1-8AFF78B67D34}" v="658" dt="2026-06-14T21:17:24.749"/>
  </p1510:revLst>
</p1510:revInfo>
</file>

<file path=ppt/tableStyles.xml><?xml version="1.0" encoding="utf-8"?>
<a:tblStyleLst xmlns:a="http://schemas.openxmlformats.org/drawingml/2006/main" def="{5C22544A-7EE6-4342-B048-85BDC9FD1C3A}"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84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ine Hussain (2521083)" userId="S::2521083@student.uwtsd.ac.uk::285b5cbf-2919-4cc3-a4f9-d9326db28417" providerId="AD" clId="Web-{8FCD3E3B-3BC2-90B7-01F1-8AFF78B67D34}"/>
    <pc:docChg chg="addSld delSld modSld sldOrd">
      <pc:chgData name="Zaine Hussain (2521083)" userId="S::2521083@student.uwtsd.ac.uk::285b5cbf-2919-4cc3-a4f9-d9326db28417" providerId="AD" clId="Web-{8FCD3E3B-3BC2-90B7-01F1-8AFF78B67D34}" dt="2026-06-14T21:17:24.468" v="545" actId="20577"/>
      <pc:docMkLst>
        <pc:docMk/>
      </pc:docMkLst>
      <pc:sldChg chg="addSp delSp modSp ord">
        <pc:chgData name="Zaine Hussain (2521083)" userId="S::2521083@student.uwtsd.ac.uk::285b5cbf-2919-4cc3-a4f9-d9326db28417" providerId="AD" clId="Web-{8FCD3E3B-3BC2-90B7-01F1-8AFF78B67D34}" dt="2026-06-14T19:39:48.736" v="122"/>
        <pc:sldMkLst>
          <pc:docMk/>
          <pc:sldMk cId="481054831" sldId="287"/>
        </pc:sldMkLst>
        <pc:spChg chg="mod">
          <ac:chgData name="Zaine Hussain (2521083)" userId="S::2521083@student.uwtsd.ac.uk::285b5cbf-2919-4cc3-a4f9-d9326db28417" providerId="AD" clId="Web-{8FCD3E3B-3BC2-90B7-01F1-8AFF78B67D34}" dt="2026-06-14T19:21:52.084" v="12" actId="20577"/>
          <ac:spMkLst>
            <pc:docMk/>
            <pc:sldMk cId="481054831" sldId="287"/>
            <ac:spMk id="2" creationId="{7A45AFD3-F0EF-D088-D9F6-0111FE57B812}"/>
          </ac:spMkLst>
        </pc:spChg>
        <pc:spChg chg="del mod">
          <ac:chgData name="Zaine Hussain (2521083)" userId="S::2521083@student.uwtsd.ac.uk::285b5cbf-2919-4cc3-a4f9-d9326db28417" providerId="AD" clId="Web-{8FCD3E3B-3BC2-90B7-01F1-8AFF78B67D34}" dt="2026-06-14T19:39:00.126" v="115"/>
          <ac:spMkLst>
            <pc:docMk/>
            <pc:sldMk cId="481054831" sldId="287"/>
            <ac:spMk id="5" creationId="{73A0704B-DC40-1BB3-5C20-8E865815B623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19:22:14.647" v="13"/>
          <ac:spMkLst>
            <pc:docMk/>
            <pc:sldMk cId="481054831" sldId="287"/>
            <ac:spMk id="8" creationId="{5B49761C-039F-A67E-4FDD-D9EC346820CA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19:22:25.179" v="16"/>
          <ac:spMkLst>
            <pc:docMk/>
            <pc:sldMk cId="481054831" sldId="287"/>
            <ac:spMk id="11" creationId="{BDFCDF0F-1A24-105D-4A17-010B84292C94}"/>
          </ac:spMkLst>
        </pc:spChg>
        <pc:graphicFrameChg chg="del modGraphic">
          <ac:chgData name="Zaine Hussain (2521083)" userId="S::2521083@student.uwtsd.ac.uk::285b5cbf-2919-4cc3-a4f9-d9326db28417" providerId="AD" clId="Web-{8FCD3E3B-3BC2-90B7-01F1-8AFF78B67D34}" dt="2026-06-14T19:21:11.734" v="3"/>
          <ac:graphicFrameMkLst>
            <pc:docMk/>
            <pc:sldMk cId="481054831" sldId="287"/>
            <ac:graphicFrameMk id="4" creationId="{98AFEAF5-9B54-24D0-0679-F8275B7A4525}"/>
          </ac:graphicFrameMkLst>
        </pc:graphicFrameChg>
        <pc:graphicFrameChg chg="add del mod ord modGraphic">
          <ac:chgData name="Zaine Hussain (2521083)" userId="S::2521083@student.uwtsd.ac.uk::285b5cbf-2919-4cc3-a4f9-d9326db28417" providerId="AD" clId="Web-{8FCD3E3B-3BC2-90B7-01F1-8AFF78B67D34}" dt="2026-06-14T19:22:22.820" v="15"/>
          <ac:graphicFrameMkLst>
            <pc:docMk/>
            <pc:sldMk cId="481054831" sldId="287"/>
            <ac:graphicFrameMk id="9" creationId="{21502DCD-419A-2854-B9CD-263EDAF9CAB7}"/>
          </ac:graphicFrameMkLst>
        </pc:graphicFrameChg>
        <pc:graphicFrameChg chg="add del mod modGraphic">
          <ac:chgData name="Zaine Hussain (2521083)" userId="S::2521083@student.uwtsd.ac.uk::285b5cbf-2919-4cc3-a4f9-d9326db28417" providerId="AD" clId="Web-{8FCD3E3B-3BC2-90B7-01F1-8AFF78B67D34}" dt="2026-06-14T19:22:53.414" v="20"/>
          <ac:graphicFrameMkLst>
            <pc:docMk/>
            <pc:sldMk cId="481054831" sldId="287"/>
            <ac:graphicFrameMk id="12" creationId="{87F80D51-2227-A159-FEB5-B053149BB2DE}"/>
          </ac:graphicFrameMkLst>
        </pc:graphicFrameChg>
        <pc:graphicFrameChg chg="add mod modGraphic">
          <ac:chgData name="Zaine Hussain (2521083)" userId="S::2521083@student.uwtsd.ac.uk::285b5cbf-2919-4cc3-a4f9-d9326db28417" providerId="AD" clId="Web-{8FCD3E3B-3BC2-90B7-01F1-8AFF78B67D34}" dt="2026-06-14T19:39:48.736" v="122"/>
          <ac:graphicFrameMkLst>
            <pc:docMk/>
            <pc:sldMk cId="481054831" sldId="287"/>
            <ac:graphicFrameMk id="14" creationId="{D0B999F6-C173-1CA1-E237-77746137C44A}"/>
          </ac:graphicFrameMkLst>
        </pc:graphicFrameChg>
      </pc:sldChg>
      <pc:sldChg chg="addSp delSp modSp mod modClrScheme chgLayout">
        <pc:chgData name="Zaine Hussain (2521083)" userId="S::2521083@student.uwtsd.ac.uk::285b5cbf-2919-4cc3-a4f9-d9326db28417" providerId="AD" clId="Web-{8FCD3E3B-3BC2-90B7-01F1-8AFF78B67D34}" dt="2026-06-14T21:02:15.210" v="467" actId="20577"/>
        <pc:sldMkLst>
          <pc:docMk/>
          <pc:sldMk cId="1625759874" sldId="288"/>
        </pc:sldMkLst>
        <pc:spChg chg="mod">
          <ac:chgData name="Zaine Hussain (2521083)" userId="S::2521083@student.uwtsd.ac.uk::285b5cbf-2919-4cc3-a4f9-d9326db28417" providerId="AD" clId="Web-{8FCD3E3B-3BC2-90B7-01F1-8AFF78B67D34}" dt="2026-06-14T20:59:47.018" v="440"/>
          <ac:spMkLst>
            <pc:docMk/>
            <pc:sldMk cId="1625759874" sldId="288"/>
            <ac:spMk id="2" creationId="{517D8761-2537-7A8E-AAF5-0200BA27447A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59:13.705" v="427"/>
          <ac:spMkLst>
            <pc:docMk/>
            <pc:sldMk cId="1625759874" sldId="288"/>
            <ac:spMk id="4" creationId="{BE599A5C-52E6-6B16-8CF8-2BE540ABB494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59:13.705" v="427"/>
          <ac:spMkLst>
            <pc:docMk/>
            <pc:sldMk cId="1625759874" sldId="288"/>
            <ac:spMk id="6" creationId="{C945D312-B632-2A66-3708-9E04FF535EBE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59:13.705" v="427"/>
          <ac:spMkLst>
            <pc:docMk/>
            <pc:sldMk cId="1625759874" sldId="288"/>
            <ac:spMk id="9" creationId="{782AD903-38C1-2664-C4C6-294EFF410065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58:26.813" v="424"/>
          <ac:spMkLst>
            <pc:docMk/>
            <pc:sldMk cId="1625759874" sldId="288"/>
            <ac:spMk id="11" creationId="{5C6928F1-4E3C-0C3A-F853-910AF3D19460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58:26.719" v="423"/>
          <ac:spMkLst>
            <pc:docMk/>
            <pc:sldMk cId="1625759874" sldId="288"/>
            <ac:spMk id="12" creationId="{C07C030C-4EF2-A28B-3096-012353B7BA33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58:26.625" v="422"/>
          <ac:spMkLst>
            <pc:docMk/>
            <pc:sldMk cId="1625759874" sldId="288"/>
            <ac:spMk id="13" creationId="{D48DB40D-F8D7-F5E6-8321-429766754196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58:48.673" v="426"/>
          <ac:spMkLst>
            <pc:docMk/>
            <pc:sldMk cId="1625759874" sldId="288"/>
            <ac:spMk id="14" creationId="{9E409545-0CD5-8234-A477-1B9B9C2F864E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2:15.210" v="467" actId="20577"/>
          <ac:spMkLst>
            <pc:docMk/>
            <pc:sldMk cId="1625759874" sldId="288"/>
            <ac:spMk id="17" creationId="{337E999F-0ABA-93AB-A26F-BFB2FBEE0765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59:31.408" v="436"/>
          <ac:spMkLst>
            <pc:docMk/>
            <pc:sldMk cId="1625759874" sldId="288"/>
            <ac:spMk id="20" creationId="{43B19B35-17CB-AF9A-C03A-FA8CEAE1DB22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59:47.018" v="440"/>
          <ac:spMkLst>
            <pc:docMk/>
            <pc:sldMk cId="1625759874" sldId="288"/>
            <ac:spMk id="22" creationId="{CE3480F0-8554-B9DF-7C4A-6BAF3DC51D13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1:00:17.566" v="441"/>
          <ac:spMkLst>
            <pc:docMk/>
            <pc:sldMk cId="1625759874" sldId="288"/>
            <ac:spMk id="24" creationId="{98CE25A0-57EC-34A2-DBCA-6B5EBD3C182D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59:47.018" v="440"/>
          <ac:spMkLst>
            <pc:docMk/>
            <pc:sldMk cId="1625759874" sldId="288"/>
            <ac:spMk id="26" creationId="{8B4936DE-B3E4-7681-FFC3-BF76B6C22143}"/>
          </ac:spMkLst>
        </pc:spChg>
        <pc:picChg chg="del">
          <ac:chgData name="Zaine Hussain (2521083)" userId="S::2521083@student.uwtsd.ac.uk::285b5cbf-2919-4cc3-a4f9-d9326db28417" providerId="AD" clId="Web-{8FCD3E3B-3BC2-90B7-01F1-8AFF78B67D34}" dt="2026-06-14T20:58:26.844" v="425"/>
          <ac:picMkLst>
            <pc:docMk/>
            <pc:sldMk cId="1625759874" sldId="288"/>
            <ac:picMk id="8" creationId="{3E013DA2-B732-4592-2541-5EA872C21604}"/>
          </ac:picMkLst>
        </pc:picChg>
        <pc:picChg chg="add mod ord">
          <ac:chgData name="Zaine Hussain (2521083)" userId="S::2521083@student.uwtsd.ac.uk::285b5cbf-2919-4cc3-a4f9-d9326db28417" providerId="AD" clId="Web-{8FCD3E3B-3BC2-90B7-01F1-8AFF78B67D34}" dt="2026-06-14T21:01:29.646" v="454" actId="14100"/>
          <ac:picMkLst>
            <pc:docMk/>
            <pc:sldMk cId="1625759874" sldId="288"/>
            <ac:picMk id="15" creationId="{F080790A-B00F-FAA6-3218-9119C21B6E65}"/>
          </ac:picMkLst>
        </pc:picChg>
      </pc:sldChg>
      <pc:sldChg chg="ord">
        <pc:chgData name="Zaine Hussain (2521083)" userId="S::2521083@student.uwtsd.ac.uk::285b5cbf-2919-4cc3-a4f9-d9326db28417" providerId="AD" clId="Web-{8FCD3E3B-3BC2-90B7-01F1-8AFF78B67D34}" dt="2026-06-14T19:29:54.956" v="62"/>
        <pc:sldMkLst>
          <pc:docMk/>
          <pc:sldMk cId="1774859872" sldId="290"/>
        </pc:sldMkLst>
      </pc:sldChg>
      <pc:sldChg chg="addSp delSp modSp ord">
        <pc:chgData name="Zaine Hussain (2521083)" userId="S::2521083@student.uwtsd.ac.uk::285b5cbf-2919-4cc3-a4f9-d9326db28417" providerId="AD" clId="Web-{8FCD3E3B-3BC2-90B7-01F1-8AFF78B67D34}" dt="2026-06-14T20:14:55.430" v="258"/>
        <pc:sldMkLst>
          <pc:docMk/>
          <pc:sldMk cId="565802569" sldId="291"/>
        </pc:sldMkLst>
        <pc:spChg chg="mod">
          <ac:chgData name="Zaine Hussain (2521083)" userId="S::2521083@student.uwtsd.ac.uk::285b5cbf-2919-4cc3-a4f9-d9326db28417" providerId="AD" clId="Web-{8FCD3E3B-3BC2-90B7-01F1-8AFF78B67D34}" dt="2026-06-14T19:40:58.441" v="135" actId="20577"/>
          <ac:spMkLst>
            <pc:docMk/>
            <pc:sldMk cId="565802569" sldId="291"/>
            <ac:spMk id="2" creationId="{0C27BA72-039E-DC2E-355E-F1172D227B9F}"/>
          </ac:spMkLst>
        </pc:spChg>
        <pc:spChg chg="mod">
          <ac:chgData name="Zaine Hussain (2521083)" userId="S::2521083@student.uwtsd.ac.uk::285b5cbf-2919-4cc3-a4f9-d9326db28417" providerId="AD" clId="Web-{8FCD3E3B-3BC2-90B7-01F1-8AFF78B67D34}" dt="2026-06-14T19:46:40.903" v="155" actId="14100"/>
          <ac:spMkLst>
            <pc:docMk/>
            <pc:sldMk cId="565802569" sldId="291"/>
            <ac:spMk id="3" creationId="{04CDDCB8-0DA6-16F3-B3CA-CF93D0760B5D}"/>
          </ac:spMkLst>
        </pc:spChg>
        <pc:spChg chg="del mod">
          <ac:chgData name="Zaine Hussain (2521083)" userId="S::2521083@student.uwtsd.ac.uk::285b5cbf-2919-4cc3-a4f9-d9326db28417" providerId="AD" clId="Web-{8FCD3E3B-3BC2-90B7-01F1-8AFF78B67D34}" dt="2026-06-14T20:04:15.257" v="199"/>
          <ac:spMkLst>
            <pc:docMk/>
            <pc:sldMk cId="565802569" sldId="291"/>
            <ac:spMk id="4" creationId="{49BC2971-7886-2287-75E6-F484F930D599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04:23.914" v="201"/>
          <ac:spMkLst>
            <pc:docMk/>
            <pc:sldMk cId="565802569" sldId="291"/>
            <ac:spMk id="5" creationId="{D104A013-8896-5CD5-72E8-3B8EEA1D6441}"/>
          </ac:spMkLst>
        </pc:spChg>
        <pc:spChg chg="del mod">
          <ac:chgData name="Zaine Hussain (2521083)" userId="S::2521083@student.uwtsd.ac.uk::285b5cbf-2919-4cc3-a4f9-d9326db28417" providerId="AD" clId="Web-{8FCD3E3B-3BC2-90B7-01F1-8AFF78B67D34}" dt="2026-06-14T20:04:11.648" v="198"/>
          <ac:spMkLst>
            <pc:docMk/>
            <pc:sldMk cId="565802569" sldId="291"/>
            <ac:spMk id="6" creationId="{80B2AD00-6CD2-E80D-01B6-8AF25A1EB87B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19:42:40.303" v="137"/>
          <ac:spMkLst>
            <pc:docMk/>
            <pc:sldMk cId="565802569" sldId="291"/>
            <ac:spMk id="8" creationId="{966D5CC8-4AD3-59C7-4759-A5A9967741D5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00:05.610" v="185"/>
          <ac:spMkLst>
            <pc:docMk/>
            <pc:sldMk cId="565802569" sldId="291"/>
            <ac:spMk id="14" creationId="{65ECF71F-9B83-DC76-FA0B-F6ED68A71B51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19:43:17.991" v="149" actId="14100"/>
          <ac:spMkLst>
            <pc:docMk/>
            <pc:sldMk cId="565802569" sldId="291"/>
            <ac:spMk id="16" creationId="{FE145DF9-548B-AE2D-9C0A-ABEB55BF7F9E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11.052" v="241" actId="20577"/>
          <ac:spMkLst>
            <pc:docMk/>
            <pc:sldMk cId="565802569" sldId="291"/>
            <ac:spMk id="17" creationId="{EFD7B045-CB6E-4B7A-3A5F-5624D51E757C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20.553" v="243" actId="20577"/>
          <ac:spMkLst>
            <pc:docMk/>
            <pc:sldMk cId="565802569" sldId="291"/>
            <ac:spMk id="18" creationId="{2DCB9272-60A9-C004-FD13-03452B30E4D1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30.959" v="246" actId="20577"/>
          <ac:spMkLst>
            <pc:docMk/>
            <pc:sldMk cId="565802569" sldId="291"/>
            <ac:spMk id="19" creationId="{54174899-2357-7926-2CC4-1E7E18766CC2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04:31.789" v="202"/>
          <ac:spMkLst>
            <pc:docMk/>
            <pc:sldMk cId="565802569" sldId="291"/>
            <ac:spMk id="21" creationId="{FB6F2270-B921-DB39-BDDB-18D712793340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34.147" v="247" actId="1076"/>
          <ac:spMkLst>
            <pc:docMk/>
            <pc:sldMk cId="565802569" sldId="291"/>
            <ac:spMk id="22" creationId="{2BB3E523-43A9-F343-AD4C-C55C4C38A4D4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42.834" v="250" actId="20577"/>
          <ac:spMkLst>
            <pc:docMk/>
            <pc:sldMk cId="565802569" sldId="291"/>
            <ac:spMk id="23" creationId="{B9AE536F-A477-B127-BA1B-3EC2BEEB08F0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3:48.428" v="251" actId="1076"/>
          <ac:spMkLst>
            <pc:docMk/>
            <pc:sldMk cId="565802569" sldId="291"/>
            <ac:spMk id="24" creationId="{755A4422-DB8B-8A25-94AB-0812907294D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14:06.882" v="256" actId="1076"/>
          <ac:spMkLst>
            <pc:docMk/>
            <pc:sldMk cId="565802569" sldId="291"/>
            <ac:spMk id="25" creationId="{4D83C0EB-87F5-7953-E9B2-D88CF9B999FC}"/>
          </ac:spMkLst>
        </pc:spChg>
        <pc:picChg chg="add del mod ord">
          <ac:chgData name="Zaine Hussain (2521083)" userId="S::2521083@student.uwtsd.ac.uk::285b5cbf-2919-4cc3-a4f9-d9326db28417" providerId="AD" clId="Web-{8FCD3E3B-3BC2-90B7-01F1-8AFF78B67D34}" dt="2026-06-14T19:42:57.882" v="145"/>
          <ac:picMkLst>
            <pc:docMk/>
            <pc:sldMk cId="565802569" sldId="291"/>
            <ac:picMk id="9" creationId="{6FAC76F7-9657-195E-4928-D44239F13FF5}"/>
          </ac:picMkLst>
        </pc:picChg>
        <pc:picChg chg="add del mod">
          <ac:chgData name="Zaine Hussain (2521083)" userId="S::2521083@student.uwtsd.ac.uk::285b5cbf-2919-4cc3-a4f9-d9326db28417" providerId="AD" clId="Web-{8FCD3E3B-3BC2-90B7-01F1-8AFF78B67D34}" dt="2026-06-14T19:42:55.850" v="144"/>
          <ac:picMkLst>
            <pc:docMk/>
            <pc:sldMk cId="565802569" sldId="291"/>
            <ac:picMk id="10" creationId="{3B209221-C8A2-12C2-C841-5241A4752B47}"/>
          </ac:picMkLst>
        </pc:picChg>
        <pc:picChg chg="add mod">
          <ac:chgData name="Zaine Hussain (2521083)" userId="S::2521083@student.uwtsd.ac.uk::285b5cbf-2919-4cc3-a4f9-d9326db28417" providerId="AD" clId="Web-{8FCD3E3B-3BC2-90B7-01F1-8AFF78B67D34}" dt="2026-06-14T19:42:53.507" v="143" actId="1076"/>
          <ac:picMkLst>
            <pc:docMk/>
            <pc:sldMk cId="565802569" sldId="291"/>
            <ac:picMk id="11" creationId="{1109C873-2300-C3F1-FE52-10E7B43FA6D4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19:41:06.926" v="136"/>
          <ac:picMkLst>
            <pc:docMk/>
            <pc:sldMk cId="565802569" sldId="291"/>
            <ac:picMk id="50" creationId="{2916D8C7-8EA5-2E6F-F81A-B14A1E3F975F}"/>
          </ac:picMkLst>
        </pc:picChg>
      </pc:sldChg>
      <pc:sldChg chg="addSp delSp modSp del">
        <pc:chgData name="Zaine Hussain (2521083)" userId="S::2521083@student.uwtsd.ac.uk::285b5cbf-2919-4cc3-a4f9-d9326db28417" providerId="AD" clId="Web-{8FCD3E3B-3BC2-90B7-01F1-8AFF78B67D34}" dt="2026-06-14T21:08:30.751" v="492"/>
        <pc:sldMkLst>
          <pc:docMk/>
          <pc:sldMk cId="425413424" sldId="292"/>
        </pc:sldMkLst>
        <pc:spChg chg="del">
          <ac:chgData name="Zaine Hussain (2521083)" userId="S::2521083@student.uwtsd.ac.uk::285b5cbf-2919-4cc3-a4f9-d9326db28417" providerId="AD" clId="Web-{8FCD3E3B-3BC2-90B7-01F1-8AFF78B67D34}" dt="2026-06-14T21:08:27.532" v="491"/>
          <ac:spMkLst>
            <pc:docMk/>
            <pc:sldMk cId="425413424" sldId="292"/>
            <ac:spMk id="2" creationId="{AEEDE614-BB1F-4FE6-28DD-8F89013593E5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672" v="475"/>
          <ac:spMkLst>
            <pc:docMk/>
            <pc:sldMk cId="425413424" sldId="292"/>
            <ac:spMk id="3" creationId="{92A6F68E-E7A4-A84E-C30D-3E5F505C0487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423" v="489"/>
          <ac:spMkLst>
            <pc:docMk/>
            <pc:sldMk cId="425413424" sldId="292"/>
            <ac:spMk id="4" creationId="{85F0F65A-C776-7F76-10FD-ACBB987CEC5C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766" v="477"/>
          <ac:spMkLst>
            <pc:docMk/>
            <pc:sldMk cId="425413424" sldId="292"/>
            <ac:spMk id="5" creationId="{FA844652-9E61-DD54-124F-5B9165C6C330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266" v="486"/>
          <ac:spMkLst>
            <pc:docMk/>
            <pc:sldMk cId="425413424" sldId="292"/>
            <ac:spMk id="6" creationId="{74CDDBE4-8914-13F7-5C18-C0852B4472CC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110" v="483"/>
          <ac:spMkLst>
            <pc:docMk/>
            <pc:sldMk cId="425413424" sldId="292"/>
            <ac:spMk id="7" creationId="{4615201F-C25F-E02A-E5B9-551D5347D8DE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938" v="480"/>
          <ac:spMkLst>
            <pc:docMk/>
            <pc:sldMk cId="425413424" sldId="292"/>
            <ac:spMk id="8" creationId="{FAC0EACC-920C-8DAB-3C82-72BB2DB8F417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376" v="488"/>
          <ac:spMkLst>
            <pc:docMk/>
            <pc:sldMk cId="425413424" sldId="292"/>
            <ac:spMk id="9" creationId="{48A3CB3A-3C1D-EEA2-FBEC-E3EB0952B734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719" v="476"/>
          <ac:spMkLst>
            <pc:docMk/>
            <pc:sldMk cId="425413424" sldId="292"/>
            <ac:spMk id="10" creationId="{5C75B409-1DFF-B9B8-3F72-4BDF79FA914D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219" v="485"/>
          <ac:spMkLst>
            <pc:docMk/>
            <pc:sldMk cId="425413424" sldId="292"/>
            <ac:spMk id="11" creationId="{C80267C2-2A51-7A70-95F0-C49A75D9A398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7.048" v="482"/>
          <ac:spMkLst>
            <pc:docMk/>
            <pc:sldMk cId="425413424" sldId="292"/>
            <ac:spMk id="12" creationId="{F2EE0554-4B11-BFC9-F4CC-37F1E198EBD3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876" v="479"/>
          <ac:spMkLst>
            <pc:docMk/>
            <pc:sldMk cId="425413424" sldId="292"/>
            <ac:spMk id="13" creationId="{4482DB0E-BFC5-6EA0-ED7E-2C1A27B3ADCE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672" v="475"/>
          <ac:spMkLst>
            <pc:docMk/>
            <pc:sldMk cId="425413424" sldId="292"/>
            <ac:spMk id="15" creationId="{0BB9B443-4992-8D82-66DD-324869A82C77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719" v="476"/>
          <ac:spMkLst>
            <pc:docMk/>
            <pc:sldMk cId="425413424" sldId="292"/>
            <ac:spMk id="17" creationId="{D7518A26-FB36-CFFE-4278-80593E518082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766" v="477"/>
          <ac:spMkLst>
            <pc:docMk/>
            <pc:sldMk cId="425413424" sldId="292"/>
            <ac:spMk id="19" creationId="{FE5EF071-95AD-9CB9-A548-935164895005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813" v="478"/>
          <ac:spMkLst>
            <pc:docMk/>
            <pc:sldMk cId="425413424" sldId="292"/>
            <ac:spMk id="21" creationId="{1DA282EF-A859-6D51-BBAC-A41C68999642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876" v="479"/>
          <ac:spMkLst>
            <pc:docMk/>
            <pc:sldMk cId="425413424" sldId="292"/>
            <ac:spMk id="25" creationId="{B55999A9-5330-EF65-7F50-0E108FA9849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6.938" v="480"/>
          <ac:spMkLst>
            <pc:docMk/>
            <pc:sldMk cId="425413424" sldId="292"/>
            <ac:spMk id="29" creationId="{1E98D3B1-4939-43AB-CB89-EBF419844D3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001" v="481"/>
          <ac:spMkLst>
            <pc:docMk/>
            <pc:sldMk cId="425413424" sldId="292"/>
            <ac:spMk id="32" creationId="{F5C01C58-8A8C-8EA1-A69A-FA1D3C37BB32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048" v="482"/>
          <ac:spMkLst>
            <pc:docMk/>
            <pc:sldMk cId="425413424" sldId="292"/>
            <ac:spMk id="34" creationId="{CBF1BC7B-9282-BDE9-98BC-360D201B0D97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610" v="473"/>
          <ac:spMkLst>
            <pc:docMk/>
            <pc:sldMk cId="425413424" sldId="292"/>
            <ac:spMk id="37" creationId="{947472B9-8B6A-B6D9-CDE4-427F692E4E8D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1:08:26.610" v="474"/>
          <ac:spMkLst>
            <pc:docMk/>
            <pc:sldMk cId="425413424" sldId="292"/>
            <ac:spMk id="38" creationId="{73EA7DFA-840C-C60B-C770-356361666618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110" v="483"/>
          <ac:spMkLst>
            <pc:docMk/>
            <pc:sldMk cId="425413424" sldId="292"/>
            <ac:spMk id="39" creationId="{37FCE4EA-F9FD-9528-FF72-714DCAC47272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157" v="484"/>
          <ac:spMkLst>
            <pc:docMk/>
            <pc:sldMk cId="425413424" sldId="292"/>
            <ac:spMk id="41" creationId="{51987FB5-1F8A-7FF7-CDF9-1421A1DD1D07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219" v="485"/>
          <ac:spMkLst>
            <pc:docMk/>
            <pc:sldMk cId="425413424" sldId="292"/>
            <ac:spMk id="43" creationId="{168210AA-7192-82DA-42F8-0E1301FF4911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266" v="486"/>
          <ac:spMkLst>
            <pc:docMk/>
            <pc:sldMk cId="425413424" sldId="292"/>
            <ac:spMk id="45" creationId="{971507AF-091A-9905-8A17-92DE018BF0B6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313" v="487"/>
          <ac:spMkLst>
            <pc:docMk/>
            <pc:sldMk cId="425413424" sldId="292"/>
            <ac:spMk id="47" creationId="{EA78E2D9-5A52-50B7-48DD-A487D8BC45ED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376" v="488"/>
          <ac:spMkLst>
            <pc:docMk/>
            <pc:sldMk cId="425413424" sldId="292"/>
            <ac:spMk id="49" creationId="{45417A93-8554-7C89-0520-FE1E208247B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423" v="489"/>
          <ac:spMkLst>
            <pc:docMk/>
            <pc:sldMk cId="425413424" sldId="292"/>
            <ac:spMk id="51" creationId="{91F3C6C8-49DA-C5CF-7793-044807196D2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469" v="490"/>
          <ac:spMkLst>
            <pc:docMk/>
            <pc:sldMk cId="425413424" sldId="292"/>
            <ac:spMk id="53" creationId="{360903D7-31BE-88FD-09C0-158AB552042D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8:27.532" v="491"/>
          <ac:spMkLst>
            <pc:docMk/>
            <pc:sldMk cId="425413424" sldId="292"/>
            <ac:spMk id="55" creationId="{F57BF256-AD7A-DEFA-0B60-DBF79982218A}"/>
          </ac:spMkLst>
        </pc:spChg>
        <pc:picChg chg="del">
          <ac:chgData name="Zaine Hussain (2521083)" userId="S::2521083@student.uwtsd.ac.uk::285b5cbf-2919-4cc3-a4f9-d9326db28417" providerId="AD" clId="Web-{8FCD3E3B-3BC2-90B7-01F1-8AFF78B67D34}" dt="2026-06-14T21:08:27.469" v="490"/>
          <ac:picMkLst>
            <pc:docMk/>
            <pc:sldMk cId="425413424" sldId="292"/>
            <ac:picMk id="22" creationId="{1CCEEF0C-7137-AE61-A2B9-54E913872F4F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1:08:27.313" v="487"/>
          <ac:picMkLst>
            <pc:docMk/>
            <pc:sldMk cId="425413424" sldId="292"/>
            <ac:picMk id="24" creationId="{058B753D-D44F-B5FE-1C11-E8A8BB7D7365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1:08:27.157" v="484"/>
          <ac:picMkLst>
            <pc:docMk/>
            <pc:sldMk cId="425413424" sldId="292"/>
            <ac:picMk id="26" creationId="{67716731-435C-6E7B-8CDB-CBEC80D82CBB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1:08:27.001" v="481"/>
          <ac:picMkLst>
            <pc:docMk/>
            <pc:sldMk cId="425413424" sldId="292"/>
            <ac:picMk id="28" creationId="{111FD543-AF55-85D8-8F00-A74E13ECFE06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1:08:26.813" v="478"/>
          <ac:picMkLst>
            <pc:docMk/>
            <pc:sldMk cId="425413424" sldId="292"/>
            <ac:picMk id="30" creationId="{558A5BBC-FD0F-97B5-4AC5-7A33D237BC4D}"/>
          </ac:picMkLst>
        </pc:picChg>
      </pc:sldChg>
      <pc:sldChg chg="addSp delSp modSp del">
        <pc:chgData name="Zaine Hussain (2521083)" userId="S::2521083@student.uwtsd.ac.uk::285b5cbf-2919-4cc3-a4f9-d9326db28417" providerId="AD" clId="Web-{8FCD3E3B-3BC2-90B7-01F1-8AFF78B67D34}" dt="2026-06-14T21:07:44.749" v="471"/>
        <pc:sldMkLst>
          <pc:docMk/>
          <pc:sldMk cId="2146925108" sldId="294"/>
        </pc:sldMkLst>
        <pc:spChg chg="del">
          <ac:chgData name="Zaine Hussain (2521083)" userId="S::2521083@student.uwtsd.ac.uk::285b5cbf-2919-4cc3-a4f9-d9326db28417" providerId="AD" clId="Web-{8FCD3E3B-3BC2-90B7-01F1-8AFF78B67D34}" dt="2026-06-14T21:07:28.530" v="469"/>
          <ac:spMkLst>
            <pc:docMk/>
            <pc:sldMk cId="2146925108" sldId="294"/>
            <ac:spMk id="3" creationId="{B5B19C86-33A9-9600-DA3A-926F0E8A980F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07:14.155" v="468"/>
          <ac:spMkLst>
            <pc:docMk/>
            <pc:sldMk cId="2146925108" sldId="294"/>
            <ac:spMk id="9" creationId="{9B2E8D95-D62E-AFDA-CD64-0D8FB25A99DB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1:07:32.124" v="470"/>
          <ac:spMkLst>
            <pc:docMk/>
            <pc:sldMk cId="2146925108" sldId="294"/>
            <ac:spMk id="11" creationId="{33F6D12C-F232-65F1-B6B6-218E52497D16}"/>
          </ac:spMkLst>
        </pc:spChg>
        <pc:picChg chg="del">
          <ac:chgData name="Zaine Hussain (2521083)" userId="S::2521083@student.uwtsd.ac.uk::285b5cbf-2919-4cc3-a4f9-d9326db28417" providerId="AD" clId="Web-{8FCD3E3B-3BC2-90B7-01F1-8AFF78B67D34}" dt="2026-06-14T21:07:14.155" v="468"/>
          <ac:picMkLst>
            <pc:docMk/>
            <pc:sldMk cId="2146925108" sldId="294"/>
            <ac:picMk id="7" creationId="{08CD0943-0707-E64B-AF0B-E420B4D0A1B1}"/>
          </ac:picMkLst>
        </pc:picChg>
      </pc:sldChg>
      <pc:sldChg chg="addSp delSp modSp ord">
        <pc:chgData name="Zaine Hussain (2521083)" userId="S::2521083@student.uwtsd.ac.uk::285b5cbf-2919-4cc3-a4f9-d9326db28417" providerId="AD" clId="Web-{8FCD3E3B-3BC2-90B7-01F1-8AFF78B67D34}" dt="2026-06-14T20:32:41.066" v="421" actId="1076"/>
        <pc:sldMkLst>
          <pc:docMk/>
          <pc:sldMk cId="836935325" sldId="295"/>
        </pc:sldMkLst>
        <pc:spChg chg="del">
          <ac:chgData name="Zaine Hussain (2521083)" userId="S::2521083@student.uwtsd.ac.uk::285b5cbf-2919-4cc3-a4f9-d9326db28417" providerId="AD" clId="Web-{8FCD3E3B-3BC2-90B7-01F1-8AFF78B67D34}" dt="2026-06-14T20:15:58.275" v="277"/>
          <ac:spMkLst>
            <pc:docMk/>
            <pc:sldMk cId="836935325" sldId="295"/>
            <ac:spMk id="2" creationId="{8E0207CC-F57D-C682-BCC1-97ABF3D06211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8.228" v="276"/>
          <ac:spMkLst>
            <pc:docMk/>
            <pc:sldMk cId="836935325" sldId="295"/>
            <ac:spMk id="3" creationId="{90C12D66-2ED9-2378-9E40-AB8178B922D0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8.088" v="273"/>
          <ac:spMkLst>
            <pc:docMk/>
            <pc:sldMk cId="836935325" sldId="295"/>
            <ac:spMk id="4" creationId="{1752E91D-0BF9-6D9C-6410-264DCA3E132A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8.181" v="275"/>
          <ac:spMkLst>
            <pc:docMk/>
            <pc:sldMk cId="836935325" sldId="295"/>
            <ac:spMk id="5" creationId="{3CF1C4FC-CCD5-21A7-3E28-F1237B3A4F19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8.135" v="274"/>
          <ac:spMkLst>
            <pc:docMk/>
            <pc:sldMk cId="836935325" sldId="295"/>
            <ac:spMk id="6" creationId="{642336D1-B6E9-A85E-2BAD-474E0CB192CB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8.041" v="272"/>
          <ac:spMkLst>
            <pc:docMk/>
            <pc:sldMk cId="836935325" sldId="295"/>
            <ac:spMk id="7" creationId="{21AAAA96-4376-00C3-B83B-688B4E1A7124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35.946" v="268"/>
          <ac:spMkLst>
            <pc:docMk/>
            <pc:sldMk cId="836935325" sldId="295"/>
            <ac:spMk id="8" creationId="{819BD7C0-7C12-7F9A-9BE4-17BE4D2E2171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7.994" v="271"/>
          <ac:spMkLst>
            <pc:docMk/>
            <pc:sldMk cId="836935325" sldId="295"/>
            <ac:spMk id="9" creationId="{59C5E90A-B2DF-3D94-9F77-92E97E1F4928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15:57.947" v="270"/>
          <ac:spMkLst>
            <pc:docMk/>
            <pc:sldMk cId="836935325" sldId="295"/>
            <ac:spMk id="10" creationId="{A164E607-D2B0-611F-E588-60CE21453F58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5:18.759" v="261"/>
          <ac:spMkLst>
            <pc:docMk/>
            <pc:sldMk cId="836935325" sldId="295"/>
            <ac:spMk id="12" creationId="{E1E600A8-3E2E-74D2-1587-B694FA04C15F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5:26.774" v="266"/>
          <ac:spMkLst>
            <pc:docMk/>
            <pc:sldMk cId="836935325" sldId="295"/>
            <ac:spMk id="14" creationId="{9CEF0421-51CB-16B3-846E-3A8EBB30F937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5:25.571" v="265"/>
          <ac:spMkLst>
            <pc:docMk/>
            <pc:sldMk cId="836935325" sldId="295"/>
            <ac:spMk id="16" creationId="{7FA76020-0EE4-750C-A34D-C5BBB7E18728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5:28.165" v="267"/>
          <ac:spMkLst>
            <pc:docMk/>
            <pc:sldMk cId="836935325" sldId="295"/>
            <ac:spMk id="19" creationId="{49EEE3E3-68E4-14C9-88C6-46513CA989C7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5:39.322" v="269"/>
          <ac:spMkLst>
            <pc:docMk/>
            <pc:sldMk cId="836935325" sldId="295"/>
            <ac:spMk id="23" creationId="{E61395EF-2597-6938-82FD-002FBA87E532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14.947" v="279"/>
          <ac:spMkLst>
            <pc:docMk/>
            <pc:sldMk cId="836935325" sldId="295"/>
            <ac:spMk id="26" creationId="{BF604432-5E34-07C2-0C2C-CACD5E5B5C1A}"/>
          </ac:spMkLst>
        </pc:spChg>
        <pc:spChg chg="del">
          <ac:chgData name="Zaine Hussain (2521083)" userId="S::2521083@student.uwtsd.ac.uk::285b5cbf-2919-4cc3-a4f9-d9326db28417" providerId="AD" clId="Web-{8FCD3E3B-3BC2-90B7-01F1-8AFF78B67D34}" dt="2026-06-14T20:23:12.410" v="325"/>
          <ac:spMkLst>
            <pc:docMk/>
            <pc:sldMk cId="836935325" sldId="295"/>
            <ac:spMk id="29" creationId="{1C90C860-71D7-3254-59BB-786E990A9343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5"/>
          <ac:spMkLst>
            <pc:docMk/>
            <pc:sldMk cId="836935325" sldId="295"/>
            <ac:spMk id="31" creationId="{59D7C72D-B89A-C127-5A33-2996CB41365A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4"/>
          <ac:spMkLst>
            <pc:docMk/>
            <pc:sldMk cId="836935325" sldId="295"/>
            <ac:spMk id="33" creationId="{2BE61702-DB87-D514-DE90-689B162F2BED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3"/>
          <ac:spMkLst>
            <pc:docMk/>
            <pc:sldMk cId="836935325" sldId="295"/>
            <ac:spMk id="35" creationId="{62FF8407-9DCF-67CD-AE27-92C1339E7544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09.822" v="278"/>
          <ac:spMkLst>
            <pc:docMk/>
            <pc:sldMk cId="836935325" sldId="295"/>
            <ac:spMk id="37" creationId="{277A54AA-8F23-263F-EDE8-402AA1E4517D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2"/>
          <ac:spMkLst>
            <pc:docMk/>
            <pc:sldMk cId="836935325" sldId="295"/>
            <ac:spMk id="39" creationId="{D59CE886-DF93-38AC-C035-E4A4F15A7EA0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1"/>
          <ac:spMkLst>
            <pc:docMk/>
            <pc:sldMk cId="836935325" sldId="295"/>
            <ac:spMk id="41" creationId="{8A34B009-0613-9593-ED6D-4FF6CAD5D3D7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16:21.698" v="280"/>
          <ac:spMkLst>
            <pc:docMk/>
            <pc:sldMk cId="836935325" sldId="295"/>
            <ac:spMk id="43" creationId="{E60292B5-4C60-7DD0-DD27-7CA6A984B6AD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22:58.801" v="324" actId="20577"/>
          <ac:spMkLst>
            <pc:docMk/>
            <pc:sldMk cId="836935325" sldId="295"/>
            <ac:spMk id="51" creationId="{660FE0D1-8091-A886-1086-CBB3CBEDB038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24:39.850" v="332"/>
          <ac:spMkLst>
            <pc:docMk/>
            <pc:sldMk cId="836935325" sldId="295"/>
            <ac:spMk id="52" creationId="{5DB6A20C-CFF4-B26B-E98B-7BE2AD6107BC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25:16.163" v="341" actId="1076"/>
          <ac:spMkLst>
            <pc:docMk/>
            <pc:sldMk cId="836935325" sldId="295"/>
            <ac:spMk id="53" creationId="{046FCCB5-428C-DF52-6E49-420474C85D28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25:37.992" v="351" actId="1076"/>
          <ac:spMkLst>
            <pc:docMk/>
            <pc:sldMk cId="836935325" sldId="295"/>
            <ac:spMk id="54" creationId="{0408C7A3-275F-5868-D4EC-B3CE3567436E}"/>
          </ac:spMkLst>
        </pc:spChg>
        <pc:spChg chg="add del mod">
          <ac:chgData name="Zaine Hussain (2521083)" userId="S::2521083@student.uwtsd.ac.uk::285b5cbf-2919-4cc3-a4f9-d9326db28417" providerId="AD" clId="Web-{8FCD3E3B-3BC2-90B7-01F1-8AFF78B67D34}" dt="2026-06-14T20:30:11.843" v="380"/>
          <ac:spMkLst>
            <pc:docMk/>
            <pc:sldMk cId="836935325" sldId="295"/>
            <ac:spMk id="61" creationId="{FFCE3A3A-D2C6-DE01-8138-17B6601938A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31:03.782" v="395" actId="1076"/>
          <ac:spMkLst>
            <pc:docMk/>
            <pc:sldMk cId="836935325" sldId="295"/>
            <ac:spMk id="62" creationId="{981BC4EC-5689-35EB-8DD7-C0F3EF73D2AA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31:53.221" v="408" actId="1076"/>
          <ac:spMkLst>
            <pc:docMk/>
            <pc:sldMk cId="836935325" sldId="295"/>
            <ac:spMk id="63" creationId="{95DA2B63-C836-DD69-D686-B12074C8CFF7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0:32:41.066" v="421" actId="1076"/>
          <ac:spMkLst>
            <pc:docMk/>
            <pc:sldMk cId="836935325" sldId="295"/>
            <ac:spMk id="64" creationId="{55430058-E5FE-55B6-830F-6247FCCF02B3}"/>
          </ac:spMkLst>
        </pc:spChg>
        <pc:picChg chg="del">
          <ac:chgData name="Zaine Hussain (2521083)" userId="S::2521083@student.uwtsd.ac.uk::285b5cbf-2919-4cc3-a4f9-d9326db28417" providerId="AD" clId="Web-{8FCD3E3B-3BC2-90B7-01F1-8AFF78B67D34}" dt="2026-06-14T20:15:15.071" v="260"/>
          <ac:picMkLst>
            <pc:docMk/>
            <pc:sldMk cId="836935325" sldId="295"/>
            <ac:picMk id="18" creationId="{8CBB574B-62AA-A23A-ADEE-BA2299378B44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0:15:21.165" v="262"/>
          <ac:picMkLst>
            <pc:docMk/>
            <pc:sldMk cId="836935325" sldId="295"/>
            <ac:picMk id="20" creationId="{CDFBE3D0-C5B9-7F37-C4B2-B64B299F9877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0:15:22.790" v="263"/>
          <ac:picMkLst>
            <pc:docMk/>
            <pc:sldMk cId="836935325" sldId="295"/>
            <ac:picMk id="22" creationId="{641A3638-5C6C-A987-F477-8DFFF909FC7A}"/>
          </ac:picMkLst>
        </pc:picChg>
        <pc:picChg chg="del">
          <ac:chgData name="Zaine Hussain (2521083)" userId="S::2521083@student.uwtsd.ac.uk::285b5cbf-2919-4cc3-a4f9-d9326db28417" providerId="AD" clId="Web-{8FCD3E3B-3BC2-90B7-01F1-8AFF78B67D34}" dt="2026-06-14T20:15:24.321" v="264"/>
          <ac:picMkLst>
            <pc:docMk/>
            <pc:sldMk cId="836935325" sldId="295"/>
            <ac:picMk id="24" creationId="{AFEA4397-D577-529F-9C86-8FD4CB0D193E}"/>
          </ac:picMkLst>
        </pc:picChg>
        <pc:inkChg chg="add del">
          <ac:chgData name="Zaine Hussain (2521083)" userId="S::2521083@student.uwtsd.ac.uk::285b5cbf-2919-4cc3-a4f9-d9326db28417" providerId="AD" clId="Web-{8FCD3E3B-3BC2-90B7-01F1-8AFF78B67D34}" dt="2026-06-14T20:18:10.966" v="290"/>
          <ac:inkMkLst>
            <pc:docMk/>
            <pc:sldMk cId="836935325" sldId="295"/>
            <ac:inkMk id="46" creationId="{384B225B-8C06-7336-83AD-7978632D562E}"/>
          </ac:inkMkLst>
        </pc:inkChg>
        <pc:inkChg chg="add del">
          <ac:chgData name="Zaine Hussain (2521083)" userId="S::2521083@student.uwtsd.ac.uk::285b5cbf-2919-4cc3-a4f9-d9326db28417" providerId="AD" clId="Web-{8FCD3E3B-3BC2-90B7-01F1-8AFF78B67D34}" dt="2026-06-14T20:18:29.732" v="292"/>
          <ac:inkMkLst>
            <pc:docMk/>
            <pc:sldMk cId="836935325" sldId="295"/>
            <ac:inkMk id="47" creationId="{F4E180A4-7922-A162-368E-008AC337D0DE}"/>
          </ac:inkMkLst>
        </pc:inkChg>
        <pc:cxnChg chg="add del">
          <ac:chgData name="Zaine Hussain (2521083)" userId="S::2521083@student.uwtsd.ac.uk::285b5cbf-2919-4cc3-a4f9-d9326db28417" providerId="AD" clId="Web-{8FCD3E3B-3BC2-90B7-01F1-8AFF78B67D34}" dt="2026-06-14T20:17:29.684" v="287"/>
          <ac:cxnSpMkLst>
            <pc:docMk/>
            <pc:sldMk cId="836935325" sldId="295"/>
            <ac:cxnSpMk id="44" creationId="{E35EC745-8DDF-8193-3996-4E29B255A570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19:29.843" v="304"/>
          <ac:cxnSpMkLst>
            <pc:docMk/>
            <pc:sldMk cId="836935325" sldId="295"/>
            <ac:cxnSpMk id="45" creationId="{A041D288-74A9-5221-E212-46A7B250677C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1:18.752" v="311" actId="1076"/>
          <ac:cxnSpMkLst>
            <pc:docMk/>
            <pc:sldMk cId="836935325" sldId="295"/>
            <ac:cxnSpMk id="48" creationId="{68A560F4-2F67-B8AE-AD7E-125E066C6DAA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1:48.830" v="313" actId="1076"/>
          <ac:cxnSpMkLst>
            <pc:docMk/>
            <pc:sldMk cId="836935325" sldId="295"/>
            <ac:cxnSpMk id="49" creationId="{57581667-48B6-2B26-8BAA-BA0951418A39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2:05.112" v="315" actId="1076"/>
          <ac:cxnSpMkLst>
            <pc:docMk/>
            <pc:sldMk cId="836935325" sldId="295"/>
            <ac:cxnSpMk id="50" creationId="{DBAA1FF4-0266-F84E-5A96-DE728B7C62F7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8:26.793" v="363" actId="14100"/>
          <ac:cxnSpMkLst>
            <pc:docMk/>
            <pc:sldMk cId="836935325" sldId="295"/>
            <ac:cxnSpMk id="55" creationId="{DFEFBDE9-5D3B-9BA3-51BB-68C15ED46CE0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30:58.719" v="393" actId="1076"/>
          <ac:cxnSpMkLst>
            <pc:docMk/>
            <pc:sldMk cId="836935325" sldId="295"/>
            <ac:cxnSpMk id="56" creationId="{0A7586C0-6A6A-41E1-5956-C6B34FE5A406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9:30.030" v="372" actId="1076"/>
          <ac:cxnSpMkLst>
            <pc:docMk/>
            <pc:sldMk cId="836935325" sldId="295"/>
            <ac:cxnSpMk id="57" creationId="{AEE9A018-6F33-E656-9A85-DA3ECC2B5865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9:30.030" v="373" actId="1076"/>
          <ac:cxnSpMkLst>
            <pc:docMk/>
            <pc:sldMk cId="836935325" sldId="295"/>
            <ac:cxnSpMk id="58" creationId="{3CAEA9C3-545E-B3E5-2553-3FFDBCA15C80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9:45.077" v="376" actId="1076"/>
          <ac:cxnSpMkLst>
            <pc:docMk/>
            <pc:sldMk cId="836935325" sldId="295"/>
            <ac:cxnSpMk id="59" creationId="{A223DA52-4909-9F88-44AC-FC76AB7DD84C}"/>
          </ac:cxnSpMkLst>
        </pc:cxnChg>
        <pc:cxnChg chg="add mod">
          <ac:chgData name="Zaine Hussain (2521083)" userId="S::2521083@student.uwtsd.ac.uk::285b5cbf-2919-4cc3-a4f9-d9326db28417" providerId="AD" clId="Web-{8FCD3E3B-3BC2-90B7-01F1-8AFF78B67D34}" dt="2026-06-14T20:29:45.092" v="377" actId="1076"/>
          <ac:cxnSpMkLst>
            <pc:docMk/>
            <pc:sldMk cId="836935325" sldId="295"/>
            <ac:cxnSpMk id="60" creationId="{509759D0-621E-11AE-B89F-86072F3EE380}"/>
          </ac:cxnSpMkLst>
        </pc:cxnChg>
      </pc:sldChg>
      <pc:sldChg chg="modSp">
        <pc:chgData name="Zaine Hussain (2521083)" userId="S::2521083@student.uwtsd.ac.uk::285b5cbf-2919-4cc3-a4f9-d9326db28417" providerId="AD" clId="Web-{8FCD3E3B-3BC2-90B7-01F1-8AFF78B67D34}" dt="2026-06-14T19:18:59.543" v="1" actId="14100"/>
        <pc:sldMkLst>
          <pc:docMk/>
          <pc:sldMk cId="3569336530" sldId="297"/>
        </pc:sldMkLst>
        <pc:spChg chg="mod">
          <ac:chgData name="Zaine Hussain (2521083)" userId="S::2521083@student.uwtsd.ac.uk::285b5cbf-2919-4cc3-a4f9-d9326db28417" providerId="AD" clId="Web-{8FCD3E3B-3BC2-90B7-01F1-8AFF78B67D34}" dt="2026-06-14T19:18:59.543" v="1" actId="14100"/>
          <ac:spMkLst>
            <pc:docMk/>
            <pc:sldMk cId="3569336530" sldId="297"/>
            <ac:spMk id="2" creationId="{2E9B6DC3-1B28-0028-271B-45719719F889}"/>
          </ac:spMkLst>
        </pc:spChg>
      </pc:sldChg>
      <pc:sldChg chg="delSp modSp add replId">
        <pc:chgData name="Zaine Hussain (2521083)" userId="S::2521083@student.uwtsd.ac.uk::285b5cbf-2919-4cc3-a4f9-d9326db28417" providerId="AD" clId="Web-{8FCD3E3B-3BC2-90B7-01F1-8AFF78B67D34}" dt="2026-06-14T19:39:33.174" v="120"/>
        <pc:sldMkLst>
          <pc:docMk/>
          <pc:sldMk cId="485046188" sldId="299"/>
        </pc:sldMkLst>
        <pc:spChg chg="del">
          <ac:chgData name="Zaine Hussain (2521083)" userId="S::2521083@student.uwtsd.ac.uk::285b5cbf-2919-4cc3-a4f9-d9326db28417" providerId="AD" clId="Web-{8FCD3E3B-3BC2-90B7-01F1-8AFF78B67D34}" dt="2026-06-14T19:39:05.673" v="116"/>
          <ac:spMkLst>
            <pc:docMk/>
            <pc:sldMk cId="485046188" sldId="299"/>
            <ac:spMk id="5" creationId="{88E7AE73-0954-07D9-2270-82BD44F19342}"/>
          </ac:spMkLst>
        </pc:spChg>
        <pc:graphicFrameChg chg="mod modGraphic">
          <ac:chgData name="Zaine Hussain (2521083)" userId="S::2521083@student.uwtsd.ac.uk::285b5cbf-2919-4cc3-a4f9-d9326db28417" providerId="AD" clId="Web-{8FCD3E3B-3BC2-90B7-01F1-8AFF78B67D34}" dt="2026-06-14T19:39:33.174" v="120"/>
          <ac:graphicFrameMkLst>
            <pc:docMk/>
            <pc:sldMk cId="485046188" sldId="299"/>
            <ac:graphicFrameMk id="14" creationId="{AA7F0BD5-F5A1-95FB-1FAC-AAF88659CDAA}"/>
          </ac:graphicFrameMkLst>
        </pc:graphicFrameChg>
      </pc:sldChg>
      <pc:sldChg chg="new">
        <pc:chgData name="Zaine Hussain (2521083)" userId="S::2521083@student.uwtsd.ac.uk::285b5cbf-2919-4cc3-a4f9-d9326db28417" providerId="AD" clId="Web-{8FCD3E3B-3BC2-90B7-01F1-8AFF78B67D34}" dt="2026-06-14T21:07:55.890" v="472"/>
        <pc:sldMkLst>
          <pc:docMk/>
          <pc:sldMk cId="4196149891" sldId="300"/>
        </pc:sldMkLst>
      </pc:sldChg>
      <pc:sldChg chg="addSp delSp modSp add ord replId">
        <pc:chgData name="Zaine Hussain (2521083)" userId="S::2521083@student.uwtsd.ac.uk::285b5cbf-2919-4cc3-a4f9-d9326db28417" providerId="AD" clId="Web-{8FCD3E3B-3BC2-90B7-01F1-8AFF78B67D34}" dt="2026-06-14T21:17:24.468" v="545" actId="20577"/>
        <pc:sldMkLst>
          <pc:docMk/>
          <pc:sldMk cId="1468287315" sldId="301"/>
        </pc:sldMkLst>
        <pc:spChg chg="del mod">
          <ac:chgData name="Zaine Hussain (2521083)" userId="S::2521083@student.uwtsd.ac.uk::285b5cbf-2919-4cc3-a4f9-d9326db28417" providerId="AD" clId="Web-{8FCD3E3B-3BC2-90B7-01F1-8AFF78B67D34}" dt="2026-06-14T21:10:47.848" v="507"/>
          <ac:spMkLst>
            <pc:docMk/>
            <pc:sldMk cId="1468287315" sldId="301"/>
            <ac:spMk id="2" creationId="{5B567276-5BE3-6998-1127-B3DA40C324F9}"/>
          </ac:spMkLst>
        </pc:spChg>
        <pc:spChg chg="add mod">
          <ac:chgData name="Zaine Hussain (2521083)" userId="S::2521083@student.uwtsd.ac.uk::285b5cbf-2919-4cc3-a4f9-d9326db28417" providerId="AD" clId="Web-{8FCD3E3B-3BC2-90B7-01F1-8AFF78B67D34}" dt="2026-06-14T21:17:24.468" v="545" actId="20577"/>
          <ac:spMkLst>
            <pc:docMk/>
            <pc:sldMk cId="1468287315" sldId="301"/>
            <ac:spMk id="3" creationId="{11EE84AF-21A4-42C1-940E-5A5A4A6E69D2}"/>
          </ac:spMkLst>
        </pc:spChg>
        <pc:spChg chg="mod">
          <ac:chgData name="Zaine Hussain (2521083)" userId="S::2521083@student.uwtsd.ac.uk::285b5cbf-2919-4cc3-a4f9-d9326db28417" providerId="AD" clId="Web-{8FCD3E3B-3BC2-90B7-01F1-8AFF78B67D34}" dt="2026-06-14T21:09:59.941" v="504" actId="20577"/>
          <ac:spMkLst>
            <pc:docMk/>
            <pc:sldMk cId="1468287315" sldId="301"/>
            <ac:spMk id="5" creationId="{A4300AAD-23E9-5540-7C71-F19F72CC34C8}"/>
          </ac:spMkLst>
        </pc:spChg>
        <pc:picChg chg="mod">
          <ac:chgData name="Zaine Hussain (2521083)" userId="S::2521083@student.uwtsd.ac.uk::285b5cbf-2919-4cc3-a4f9-d9326db28417" providerId="AD" clId="Web-{8FCD3E3B-3BC2-90B7-01F1-8AFF78B67D34}" dt="2026-06-14T21:11:49.772" v="508" actId="1076"/>
          <ac:picMkLst>
            <pc:docMk/>
            <pc:sldMk cId="1468287315" sldId="301"/>
            <ac:picMk id="6" creationId="{F2CD2F30-7F4C-3FBE-EEFF-397F831F25CF}"/>
          </ac:picMkLst>
        </pc:picChg>
      </pc:sldChg>
      <pc:sldChg chg="new del">
        <pc:chgData name="Zaine Hussain (2521083)" userId="S::2521083@student.uwtsd.ac.uk::285b5cbf-2919-4cc3-a4f9-d9326db28417" providerId="AD" clId="Web-{8FCD3E3B-3BC2-90B7-01F1-8AFF78B67D34}" dt="2026-06-14T21:08:50.986" v="494"/>
        <pc:sldMkLst>
          <pc:docMk/>
          <pc:sldMk cId="2652493706" sldId="301"/>
        </pc:sldMkLst>
      </pc:sldChg>
    </pc:docChg>
  </pc:docChgLst>
  <pc:docChgLst>
    <pc:chgData name="Zaine Hussain (2521083)" userId="S::2521083@student.uwtsd.ac.uk::285b5cbf-2919-4cc3-a4f9-d9326db28417" providerId="AD" clId="Web-{77B693A8-F851-E158-298D-AA3A88964BE0}"/>
    <pc:docChg chg="delSld">
      <pc:chgData name="Zaine Hussain (2521083)" userId="S::2521083@student.uwtsd.ac.uk::285b5cbf-2919-4cc3-a4f9-d9326db28417" providerId="AD" clId="Web-{77B693A8-F851-E158-298D-AA3A88964BE0}" dt="2026-06-15T13:55:14.241" v="1"/>
      <pc:docMkLst>
        <pc:docMk/>
      </pc:docMkLst>
      <pc:sldChg chg="del">
        <pc:chgData name="Zaine Hussain (2521083)" userId="S::2521083@student.uwtsd.ac.uk::285b5cbf-2919-4cc3-a4f9-d9326db28417" providerId="AD" clId="Web-{77B693A8-F851-E158-298D-AA3A88964BE0}" dt="2026-06-15T13:55:14.241" v="1"/>
        <pc:sldMkLst>
          <pc:docMk/>
          <pc:sldMk cId="3553386845" sldId="289"/>
        </pc:sldMkLst>
      </pc:sldChg>
      <pc:sldChg chg="del">
        <pc:chgData name="Zaine Hussain (2521083)" userId="S::2521083@student.uwtsd.ac.uk::285b5cbf-2919-4cc3-a4f9-d9326db28417" providerId="AD" clId="Web-{77B693A8-F851-E158-298D-AA3A88964BE0}" dt="2026-06-15T13:54:14.580" v="0"/>
        <pc:sldMkLst>
          <pc:docMk/>
          <pc:sldMk cId="4196149891" sldId="300"/>
        </pc:sldMkLst>
      </pc:sldChg>
    </pc:docChg>
  </pc:docChgLst>
  <pc:docChgLst>
    <pc:chgData name="Zaine Hussain (2521083)" userId="S::2521083@student.uwtsd.ac.uk::285b5cbf-2919-4cc3-a4f9-d9326db28417" providerId="AD" clId="Web-{8F99DA1A-CAAB-105C-CD5A-ECE634D65B3F}"/>
    <pc:docChg chg="modSld">
      <pc:chgData name="Zaine Hussain (2521083)" userId="S::2521083@student.uwtsd.ac.uk::285b5cbf-2919-4cc3-a4f9-d9326db28417" providerId="AD" clId="Web-{8F99DA1A-CAAB-105C-CD5A-ECE634D65B3F}" dt="2026-06-03T16:15:57" v="230" actId="20577"/>
      <pc:docMkLst>
        <pc:docMk/>
      </pc:docMkLst>
      <pc:sldChg chg="addSp delSp modSp mod modClrScheme chgLayout">
        <pc:chgData name="Zaine Hussain (2521083)" userId="S::2521083@student.uwtsd.ac.uk::285b5cbf-2919-4cc3-a4f9-d9326db28417" providerId="AD" clId="Web-{8F99DA1A-CAAB-105C-CD5A-ECE634D65B3F}" dt="2026-06-03T15:56:24.280" v="83" actId="1076"/>
        <pc:sldMkLst>
          <pc:docMk/>
          <pc:sldMk cId="1479628283" sldId="283"/>
        </pc:sldMkLst>
        <pc:spChg chg="mod">
          <ac:chgData name="Zaine Hussain (2521083)" userId="S::2521083@student.uwtsd.ac.uk::285b5cbf-2919-4cc3-a4f9-d9326db28417" providerId="AD" clId="Web-{8F99DA1A-CAAB-105C-CD5A-ECE634D65B3F}" dt="2026-06-03T15:42:07.338" v="37"/>
          <ac:spMkLst>
            <pc:docMk/>
            <pc:sldMk cId="1479628283" sldId="283"/>
            <ac:spMk id="3" creationId="{47B1341B-74CE-99E1-8A79-DB717AB6EAEF}"/>
          </ac:spMkLst>
        </pc:spChg>
        <pc:spChg chg="mod">
          <ac:chgData name="Zaine Hussain (2521083)" userId="S::2521083@student.uwtsd.ac.uk::285b5cbf-2919-4cc3-a4f9-d9326db28417" providerId="AD" clId="Web-{8F99DA1A-CAAB-105C-CD5A-ECE634D65B3F}" dt="2026-06-03T15:50:23.437" v="61" actId="1076"/>
          <ac:spMkLst>
            <pc:docMk/>
            <pc:sldMk cId="1479628283" sldId="283"/>
            <ac:spMk id="4" creationId="{D1867331-230D-9C0A-257F-D767A3E56A5E}"/>
          </ac:spMkLst>
        </pc:spChg>
        <pc:spChg chg="add mod">
          <ac:chgData name="Zaine Hussain (2521083)" userId="S::2521083@student.uwtsd.ac.uk::285b5cbf-2919-4cc3-a4f9-d9326db28417" providerId="AD" clId="Web-{8F99DA1A-CAAB-105C-CD5A-ECE634D65B3F}" dt="2026-06-03T15:56:24.280" v="83" actId="1076"/>
          <ac:spMkLst>
            <pc:docMk/>
            <pc:sldMk cId="1479628283" sldId="283"/>
            <ac:spMk id="11" creationId="{E3BF45D6-D038-5238-0A61-3F44153A9A13}"/>
          </ac:spMkLst>
        </pc:spChg>
        <pc:spChg chg="add mod">
          <ac:chgData name="Zaine Hussain (2521083)" userId="S::2521083@student.uwtsd.ac.uk::285b5cbf-2919-4cc3-a4f9-d9326db28417" providerId="AD" clId="Web-{8F99DA1A-CAAB-105C-CD5A-ECE634D65B3F}" dt="2026-06-03T15:42:07.338" v="37"/>
          <ac:spMkLst>
            <pc:docMk/>
            <pc:sldMk cId="1479628283" sldId="283"/>
            <ac:spMk id="12" creationId="{DBECB8EA-02CD-131A-B673-13EB69569CD9}"/>
          </ac:spMkLst>
        </pc:spChg>
        <pc:spChg chg="add mod">
          <ac:chgData name="Zaine Hussain (2521083)" userId="S::2521083@student.uwtsd.ac.uk::285b5cbf-2919-4cc3-a4f9-d9326db28417" providerId="AD" clId="Web-{8F99DA1A-CAAB-105C-CD5A-ECE634D65B3F}" dt="2026-06-03T15:52:35.724" v="67" actId="20577"/>
          <ac:spMkLst>
            <pc:docMk/>
            <pc:sldMk cId="1479628283" sldId="283"/>
            <ac:spMk id="14" creationId="{087DE4B9-D811-D8B5-216F-CC3E9417B256}"/>
          </ac:spMkLst>
        </pc:spChg>
        <pc:spChg chg="add mod">
          <ac:chgData name="Zaine Hussain (2521083)" userId="S::2521083@student.uwtsd.ac.uk::285b5cbf-2919-4cc3-a4f9-d9326db28417" providerId="AD" clId="Web-{8F99DA1A-CAAB-105C-CD5A-ECE634D65B3F}" dt="2026-06-03T15:42:07.338" v="37"/>
          <ac:spMkLst>
            <pc:docMk/>
            <pc:sldMk cId="1479628283" sldId="283"/>
            <ac:spMk id="16" creationId="{872B61DB-2FC0-F31D-44BB-D5C881EF7B42}"/>
          </ac:spMkLst>
        </pc:spChg>
        <pc:picChg chg="add mod ord">
          <ac:chgData name="Zaine Hussain (2521083)" userId="S::2521083@student.uwtsd.ac.uk::285b5cbf-2919-4cc3-a4f9-d9326db28417" providerId="AD" clId="Web-{8F99DA1A-CAAB-105C-CD5A-ECE634D65B3F}" dt="2026-06-03T15:42:07.338" v="37"/>
          <ac:picMkLst>
            <pc:docMk/>
            <pc:sldMk cId="1479628283" sldId="283"/>
            <ac:picMk id="10" creationId="{1CB40FE8-E617-E291-029F-F7F4E7A4E137}"/>
          </ac:picMkLst>
        </pc:picChg>
      </pc:sldChg>
      <pc:sldChg chg="modSp">
        <pc:chgData name="Zaine Hussain (2521083)" userId="S::2521083@student.uwtsd.ac.uk::285b5cbf-2919-4cc3-a4f9-d9326db28417" providerId="AD" clId="Web-{8F99DA1A-CAAB-105C-CD5A-ECE634D65B3F}" dt="2026-06-03T16:15:57" v="230" actId="20577"/>
        <pc:sldMkLst>
          <pc:docMk/>
          <pc:sldMk cId="3168852605" sldId="285"/>
        </pc:sldMkLst>
        <pc:spChg chg="mod">
          <ac:chgData name="Zaine Hussain (2521083)" userId="S::2521083@student.uwtsd.ac.uk::285b5cbf-2919-4cc3-a4f9-d9326db28417" providerId="AD" clId="Web-{8F99DA1A-CAAB-105C-CD5A-ECE634D65B3F}" dt="2026-06-03T16:05:50.569" v="220" actId="1076"/>
          <ac:spMkLst>
            <pc:docMk/>
            <pc:sldMk cId="3168852605" sldId="285"/>
            <ac:spMk id="3" creationId="{F59025BC-7A1A-3FAF-3BC0-13AF568A2A2E}"/>
          </ac:spMkLst>
        </pc:spChg>
        <pc:spChg chg="mod">
          <ac:chgData name="Zaine Hussain (2521083)" userId="S::2521083@student.uwtsd.ac.uk::285b5cbf-2919-4cc3-a4f9-d9326db28417" providerId="AD" clId="Web-{8F99DA1A-CAAB-105C-CD5A-ECE634D65B3F}" dt="2026-06-03T16:15:57" v="230" actId="20577"/>
          <ac:spMkLst>
            <pc:docMk/>
            <pc:sldMk cId="3168852605" sldId="285"/>
            <ac:spMk id="4" creationId="{E752DFB8-B7A2-DE8A-3E38-FC3170612720}"/>
          </ac:spMkLst>
        </pc:spChg>
      </pc:sldChg>
      <pc:sldChg chg="modSp">
        <pc:chgData name="Zaine Hussain (2521083)" userId="S::2521083@student.uwtsd.ac.uk::285b5cbf-2919-4cc3-a4f9-d9326db28417" providerId="AD" clId="Web-{8F99DA1A-CAAB-105C-CD5A-ECE634D65B3F}" dt="2026-06-03T15:59:26.053" v="215"/>
        <pc:sldMkLst>
          <pc:docMk/>
          <pc:sldMk cId="3701214885" sldId="298"/>
        </pc:sldMkLst>
        <pc:graphicFrameChg chg="mod modGraphic">
          <ac:chgData name="Zaine Hussain (2521083)" userId="S::2521083@student.uwtsd.ac.uk::285b5cbf-2919-4cc3-a4f9-d9326db28417" providerId="AD" clId="Web-{8F99DA1A-CAAB-105C-CD5A-ECE634D65B3F}" dt="2026-06-03T15:59:26.053" v="215"/>
          <ac:graphicFrameMkLst>
            <pc:docMk/>
            <pc:sldMk cId="3701214885" sldId="298"/>
            <ac:graphicFrameMk id="11" creationId="{0B69E8E6-9D16-D9E3-B5C1-6F6E6588BF6A}"/>
          </ac:graphicFrameMkLst>
        </pc:graphicFrameChg>
      </pc:sldChg>
    </pc:docChg>
  </pc:docChgLst>
  <pc:docChgLst>
    <pc:chgData name="Zaine Hussain (2521083)" userId="S::2521083@student.uwtsd.ac.uk::285b5cbf-2919-4cc3-a4f9-d9326db28417" providerId="AD" clId="Web-{8C6E2A1B-FAC7-FF6D-7DE0-797C0B574108}"/>
    <pc:docChg chg="modSld sldOrd">
      <pc:chgData name="Zaine Hussain (2521083)" userId="S::2521083@student.uwtsd.ac.uk::285b5cbf-2919-4cc3-a4f9-d9326db28417" providerId="AD" clId="Web-{8C6E2A1B-FAC7-FF6D-7DE0-797C0B574108}" dt="2026-06-10T14:31:51.484" v="94"/>
      <pc:docMkLst>
        <pc:docMk/>
      </pc:docMkLst>
      <pc:sldChg chg="addSp delSp modSp">
        <pc:chgData name="Zaine Hussain (2521083)" userId="S::2521083@student.uwtsd.ac.uk::285b5cbf-2919-4cc3-a4f9-d9326db28417" providerId="AD" clId="Web-{8C6E2A1B-FAC7-FF6D-7DE0-797C0B574108}" dt="2026-06-10T14:26:53.525" v="80" actId="20577"/>
        <pc:sldMkLst>
          <pc:docMk/>
          <pc:sldMk cId="3168852605" sldId="285"/>
        </pc:sldMkLst>
        <pc:spChg chg="mod">
          <ac:chgData name="Zaine Hussain (2521083)" userId="S::2521083@student.uwtsd.ac.uk::285b5cbf-2919-4cc3-a4f9-d9326db28417" providerId="AD" clId="Web-{8C6E2A1B-FAC7-FF6D-7DE0-797C0B574108}" dt="2026-06-10T14:26:53.525" v="80" actId="20577"/>
          <ac:spMkLst>
            <pc:docMk/>
            <pc:sldMk cId="3168852605" sldId="285"/>
            <ac:spMk id="4" creationId="{E752DFB8-B7A2-DE8A-3E38-FC3170612720}"/>
          </ac:spMkLst>
        </pc:spChg>
        <pc:picChg chg="add mod ord">
          <ac:chgData name="Zaine Hussain (2521083)" userId="S::2521083@student.uwtsd.ac.uk::285b5cbf-2919-4cc3-a4f9-d9326db28417" providerId="AD" clId="Web-{8C6E2A1B-FAC7-FF6D-7DE0-797C0B574108}" dt="2026-06-10T13:50:15.525" v="3" actId="14100"/>
          <ac:picMkLst>
            <pc:docMk/>
            <pc:sldMk cId="3168852605" sldId="285"/>
            <ac:picMk id="7" creationId="{24335F53-B54C-D73D-D049-261304415A2C}"/>
          </ac:picMkLst>
        </pc:picChg>
      </pc:sldChg>
      <pc:sldChg chg="addSp delSp modSp">
        <pc:chgData name="Zaine Hussain (2521083)" userId="S::2521083@student.uwtsd.ac.uk::285b5cbf-2919-4cc3-a4f9-d9326db28417" providerId="AD" clId="Web-{8C6E2A1B-FAC7-FF6D-7DE0-797C0B574108}" dt="2026-06-10T14:29:58.444" v="93" actId="20577"/>
        <pc:sldMkLst>
          <pc:docMk/>
          <pc:sldMk cId="3569336530" sldId="297"/>
        </pc:sldMkLst>
        <pc:spChg chg="add mod">
          <ac:chgData name="Zaine Hussain (2521083)" userId="S::2521083@student.uwtsd.ac.uk::285b5cbf-2919-4cc3-a4f9-d9326db28417" providerId="AD" clId="Web-{8C6E2A1B-FAC7-FF6D-7DE0-797C0B574108}" dt="2026-06-10T14:29:58.444" v="93" actId="20577"/>
          <ac:spMkLst>
            <pc:docMk/>
            <pc:sldMk cId="3569336530" sldId="297"/>
            <ac:spMk id="2" creationId="{2E9B6DC3-1B28-0028-271B-45719719F889}"/>
          </ac:spMkLst>
        </pc:spChg>
        <pc:spChg chg="add mod">
          <ac:chgData name="Zaine Hussain (2521083)" userId="S::2521083@student.uwtsd.ac.uk::285b5cbf-2919-4cc3-a4f9-d9326db28417" providerId="AD" clId="Web-{8C6E2A1B-FAC7-FF6D-7DE0-797C0B574108}" dt="2026-06-10T14:25:40.348" v="71" actId="14100"/>
          <ac:spMkLst>
            <pc:docMk/>
            <pc:sldMk cId="3569336530" sldId="297"/>
            <ac:spMk id="5" creationId="{F2C43CC7-6F46-69ED-BD0C-AD0CB2A17891}"/>
          </ac:spMkLst>
        </pc:spChg>
        <pc:picChg chg="add del">
          <ac:chgData name="Zaine Hussain (2521083)" userId="S::2521083@student.uwtsd.ac.uk::285b5cbf-2919-4cc3-a4f9-d9326db28417" providerId="AD" clId="Web-{8C6E2A1B-FAC7-FF6D-7DE0-797C0B574108}" dt="2026-06-10T13:59:42.602" v="45"/>
          <ac:picMkLst>
            <pc:docMk/>
            <pc:sldMk cId="3569336530" sldId="297"/>
            <ac:picMk id="6" creationId="{515BB532-51DF-321C-7800-6827120DB45C}"/>
          </ac:picMkLst>
        </pc:picChg>
        <pc:cxnChg chg="mod">
          <ac:chgData name="Zaine Hussain (2521083)" userId="S::2521083@student.uwtsd.ac.uk::285b5cbf-2919-4cc3-a4f9-d9326db28417" providerId="AD" clId="Web-{8C6E2A1B-FAC7-FF6D-7DE0-797C0B574108}" dt="2026-06-10T13:58:38.491" v="28" actId="1076"/>
          <ac:cxnSpMkLst>
            <pc:docMk/>
            <pc:sldMk cId="3569336530" sldId="297"/>
            <ac:cxnSpMk id="8" creationId="{F6371A21-ED92-D1B5-A557-2DD777A22027}"/>
          </ac:cxnSpMkLst>
        </pc:cxnChg>
      </pc:sldChg>
    </pc:docChg>
  </pc:docChgLst>
  <pc:docChgLst>
    <pc:chgData name="Zaine Hussain (2521083)" userId="S::2521083@student.uwtsd.ac.uk::285b5cbf-2919-4cc3-a4f9-d9326db28417" providerId="AD" clId="Web-{6894A652-08E4-1FF4-B3E7-60F9190B039D}"/>
    <pc:docChg chg="delSld modSld">
      <pc:chgData name="Zaine Hussain (2521083)" userId="S::2521083@student.uwtsd.ac.uk::285b5cbf-2919-4cc3-a4f9-d9326db28417" providerId="AD" clId="Web-{6894A652-08E4-1FF4-B3E7-60F9190B039D}" dt="2026-06-15T13:46:44.464" v="1"/>
      <pc:docMkLst>
        <pc:docMk/>
      </pc:docMkLst>
      <pc:sldChg chg="delSp">
        <pc:chgData name="Zaine Hussain (2521083)" userId="S::2521083@student.uwtsd.ac.uk::285b5cbf-2919-4cc3-a4f9-d9326db28417" providerId="AD" clId="Web-{6894A652-08E4-1FF4-B3E7-60F9190B039D}" dt="2026-06-15T13:45:05.989" v="0"/>
        <pc:sldMkLst>
          <pc:docMk/>
          <pc:sldMk cId="1774859872" sldId="290"/>
        </pc:sldMkLst>
        <pc:spChg chg="del">
          <ac:chgData name="Zaine Hussain (2521083)" userId="S::2521083@student.uwtsd.ac.uk::285b5cbf-2919-4cc3-a4f9-d9326db28417" providerId="AD" clId="Web-{6894A652-08E4-1FF4-B3E7-60F9190B039D}" dt="2026-06-15T13:45:05.989" v="0"/>
          <ac:spMkLst>
            <pc:docMk/>
            <pc:sldMk cId="1774859872" sldId="290"/>
            <ac:spMk id="17" creationId="{ACF8BF3A-C363-DEDE-C8AA-BE89F56B6DA0}"/>
          </ac:spMkLst>
        </pc:spChg>
      </pc:sldChg>
      <pc:sldChg chg="del">
        <pc:chgData name="Zaine Hussain (2521083)" userId="S::2521083@student.uwtsd.ac.uk::285b5cbf-2919-4cc3-a4f9-d9326db28417" providerId="AD" clId="Web-{6894A652-08E4-1FF4-B3E7-60F9190B039D}" dt="2026-06-15T13:46:44.464" v="1"/>
        <pc:sldMkLst>
          <pc:docMk/>
          <pc:sldMk cId="956981245" sldId="29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A26648-F114-4402-B049-AA57EA7F2020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815FE-BC4D-474E-9AA3-6983BC3D8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559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0177DF1D-D731-86FC-22F9-00221AD8C2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89143" y="440217"/>
            <a:ext cx="9613711" cy="2327086"/>
          </a:xfrm>
          <a:ln w="15875">
            <a:solidFill>
              <a:schemeClr val="accent1"/>
            </a:solidFill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4FE67-D925-EFE3-2BA5-C28DA7C03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3236976"/>
            <a:ext cx="6867144" cy="2386584"/>
          </a:xfrm>
        </p:spPr>
        <p:txBody>
          <a:bodyPr anchor="b">
            <a:noAutofit/>
          </a:bodyPr>
          <a:lstStyle>
            <a:lvl1pPr algn="l"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58524-513B-3FD2-4ED0-CB0CA3A3D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7648" y="5971032"/>
            <a:ext cx="3776472" cy="530352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accent1"/>
                </a:solidFill>
                <a:latin typeface="Gill Sans Nova Light" panose="020B03020201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A2A54F-058C-EF24-C892-91614AF2D7E8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313A15-57C2-5BD9-DE2B-442792010C5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D750DB-651A-3C95-E822-712897C2D5A4}"/>
              </a:ext>
            </a:extLst>
          </p:cNvPr>
          <p:cNvCxnSpPr>
            <a:cxnSpLocks/>
          </p:cNvCxnSpPr>
          <p:nvPr userDrawn="1"/>
        </p:nvCxnSpPr>
        <p:spPr>
          <a:xfrm>
            <a:off x="398366" y="3226467"/>
            <a:ext cx="11395267" cy="443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36281F-EE75-A92A-B85E-00B02B5C0B67}"/>
              </a:ext>
            </a:extLst>
          </p:cNvPr>
          <p:cNvCxnSpPr>
            <a:cxnSpLocks/>
          </p:cNvCxnSpPr>
          <p:nvPr userDrawn="1"/>
        </p:nvCxnSpPr>
        <p:spPr>
          <a:xfrm>
            <a:off x="-11430" y="6165891"/>
            <a:ext cx="633979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5B98AA9-64E2-C5F9-3E90-D02F312EDC52}"/>
              </a:ext>
            </a:extLst>
          </p:cNvPr>
          <p:cNvCxnSpPr>
            <a:cxnSpLocks/>
          </p:cNvCxnSpPr>
          <p:nvPr userDrawn="1"/>
        </p:nvCxnSpPr>
        <p:spPr>
          <a:xfrm>
            <a:off x="10103564" y="6165891"/>
            <a:ext cx="208843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440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544" y="0"/>
            <a:ext cx="4370832" cy="2194560"/>
          </a:xfrm>
        </p:spPr>
        <p:txBody>
          <a:bodyPr/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54A61420-31F3-2DF5-A319-19A8896350E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810"/>
            <a:ext cx="4856184" cy="6850379"/>
          </a:xfrm>
          <a:ln w="15875">
            <a:solidFill>
              <a:schemeClr val="tx1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6185" y="2212849"/>
            <a:ext cx="7335814" cy="4645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6354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32D5F1B-4B4F-5C42-0EFC-AE54D2C4EC2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3A1AE-C2A2-3984-EE25-E51E8DD65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1188720"/>
            <a:ext cx="9171432" cy="4480560"/>
          </a:xfrm>
          <a:ln w="15875">
            <a:solidFill>
              <a:schemeClr val="accent1"/>
            </a:solidFill>
          </a:ln>
        </p:spPr>
        <p:txBody>
          <a:bodyPr lIns="365760" bIns="640080" anchor="ctr"/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A141F-6D41-3734-9073-FB0B24ECB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5976" y="5102352"/>
            <a:ext cx="2889504" cy="365760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1374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ture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66CC86A-5147-8A3A-D69B-E3F6DBACAE9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36301" y="928122"/>
            <a:ext cx="3251199" cy="5001754"/>
          </a:xfrm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1225296"/>
            <a:ext cx="4718304" cy="1645920"/>
          </a:xfrm>
        </p:spPr>
        <p:txBody>
          <a:bodyPr/>
          <a:lstStyle>
            <a:lvl1pPr>
              <a:defRPr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898648"/>
            <a:ext cx="4370832" cy="202996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  <a:lvl2pPr marL="566928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600">
                <a:solidFill>
                  <a:schemeClr val="accent1"/>
                </a:solidFill>
              </a:defRPr>
            </a:lvl2pPr>
            <a:lvl3pPr marL="850392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400">
                <a:solidFill>
                  <a:schemeClr val="accent1"/>
                </a:solidFill>
              </a:defRPr>
            </a:lvl3pPr>
            <a:lvl4pPr marL="1133856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4pPr>
            <a:lvl5pPr marL="1417320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1CC225-384C-A7E8-AFBF-89D35684100D}"/>
              </a:ext>
            </a:extLst>
          </p:cNvPr>
          <p:cNvCxnSpPr>
            <a:cxnSpLocks/>
          </p:cNvCxnSpPr>
          <p:nvPr userDrawn="1"/>
        </p:nvCxnSpPr>
        <p:spPr>
          <a:xfrm>
            <a:off x="0" y="395159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59E07A8-FF17-EE00-CEAE-9071F30D748F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352F90E-8B45-B50A-6BB9-250D96DE37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3915D5E-49E8-33A0-1B5E-9B7880A4BC6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E56D179-21F4-E208-F1F2-385E53DC3F00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395159"/>
            <a:ext cx="0" cy="6044326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345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44752"/>
            <a:ext cx="10287000" cy="4562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1B47E35-6C3A-C32C-9037-4D421B7FAE15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195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8DBFA4F-F38F-EF0F-7457-5210BB03F444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8DEE4A-F4AB-FB9A-FDD7-3AFBB5A2740B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C921DE1-D458-FC03-01B4-9ECBDF8B6F2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9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66344"/>
            <a:ext cx="3236976" cy="996696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3584448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483096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528048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630936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3584448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483096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528048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40664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685032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601968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546336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E26C148-CFEE-21C0-96F3-EBC299FD2285}"/>
              </a:ext>
            </a:extLst>
          </p:cNvPr>
          <p:cNvCxnSpPr>
            <a:cxnSpLocks/>
          </p:cNvCxnSpPr>
          <p:nvPr userDrawn="1"/>
        </p:nvCxnSpPr>
        <p:spPr>
          <a:xfrm>
            <a:off x="6585357" y="2355475"/>
            <a:ext cx="1925203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BFA673-0676-EDA2-B7AA-6FA05B486C17}"/>
              </a:ext>
            </a:extLst>
          </p:cNvPr>
          <p:cNvCxnSpPr>
            <a:cxnSpLocks/>
          </p:cNvCxnSpPr>
          <p:nvPr userDrawn="1"/>
        </p:nvCxnSpPr>
        <p:spPr>
          <a:xfrm>
            <a:off x="9628632" y="2361693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5B0A4BB-506D-F90C-BF18-B86999FDC27A}"/>
              </a:ext>
            </a:extLst>
          </p:cNvPr>
          <p:cNvCxnSpPr>
            <a:cxnSpLocks/>
          </p:cNvCxnSpPr>
          <p:nvPr userDrawn="1"/>
        </p:nvCxnSpPr>
        <p:spPr>
          <a:xfrm>
            <a:off x="729735" y="2354726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E4F1002-8ECA-FF8D-84D1-D74BB9C00127}"/>
              </a:ext>
            </a:extLst>
          </p:cNvPr>
          <p:cNvCxnSpPr>
            <a:cxnSpLocks/>
          </p:cNvCxnSpPr>
          <p:nvPr userDrawn="1"/>
        </p:nvCxnSpPr>
        <p:spPr>
          <a:xfrm>
            <a:off x="3672459" y="2349116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0493A2-A97C-AF3D-B912-358EF45F61BD}"/>
              </a:ext>
            </a:extLst>
          </p:cNvPr>
          <p:cNvCxnSpPr>
            <a:cxnSpLocks/>
          </p:cNvCxnSpPr>
          <p:nvPr userDrawn="1"/>
        </p:nvCxnSpPr>
        <p:spPr>
          <a:xfrm>
            <a:off x="3866404" y="929468"/>
            <a:ext cx="832559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35BFB79-CBB3-07C6-9054-B6A67EB74CD0}"/>
              </a:ext>
            </a:extLst>
          </p:cNvPr>
          <p:cNvCxnSpPr>
            <a:cxnSpLocks/>
          </p:cNvCxnSpPr>
          <p:nvPr userDrawn="1"/>
        </p:nvCxnSpPr>
        <p:spPr>
          <a:xfrm>
            <a:off x="0" y="39708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2D070E1-5B92-2362-47F1-B8BCB4EFFA48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930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192024"/>
            <a:ext cx="8165592" cy="722376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101852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124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1060704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31">
            <a:extLst>
              <a:ext uri="{FF2B5EF4-FFF2-40B4-BE49-F238E27FC236}">
                <a16:creationId xmlns:a16="http://schemas.microsoft.com/office/drawing/2014/main" id="{19E34216-9950-3FAF-F3B8-AB91DE926287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101852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3F46F42-C5D7-B0CE-E3C5-46117B70A93B}"/>
              </a:ext>
            </a:extLst>
          </p:cNvPr>
          <p:cNvSpPr>
            <a:spLocks noGrp="1"/>
          </p:cNvSpPr>
          <p:nvPr>
            <p:ph type="body" idx="35"/>
          </p:nvPr>
        </p:nvSpPr>
        <p:spPr>
          <a:xfrm>
            <a:off x="978408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F01F58CE-C433-DC58-1D16-405DC2D82D88}"/>
              </a:ext>
            </a:extLst>
          </p:cNvPr>
          <p:cNvSpPr>
            <a:spLocks noGrp="1"/>
          </p:cNvSpPr>
          <p:nvPr>
            <p:ph type="body" idx="31"/>
          </p:nvPr>
        </p:nvSpPr>
        <p:spPr>
          <a:xfrm>
            <a:off x="1060704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962764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3853036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3921616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D8E671C2-9C83-AF2B-0C7A-D8CE142046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962764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1E0C8150-95EC-3B89-D427-0C4AD56ABB9E}"/>
              </a:ext>
            </a:extLst>
          </p:cNvPr>
          <p:cNvSpPr>
            <a:spLocks noGrp="1"/>
          </p:cNvSpPr>
          <p:nvPr>
            <p:ph type="body" idx="37"/>
          </p:nvPr>
        </p:nvSpPr>
        <p:spPr>
          <a:xfrm>
            <a:off x="3839320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8B6CA730-8E8F-2283-CFDB-358748B1ED30}"/>
              </a:ext>
            </a:extLst>
          </p:cNvPr>
          <p:cNvSpPr>
            <a:spLocks noGrp="1"/>
          </p:cNvSpPr>
          <p:nvPr>
            <p:ph type="body" idx="33"/>
          </p:nvPr>
        </p:nvSpPr>
        <p:spPr>
          <a:xfrm>
            <a:off x="3921616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841853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732125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800705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31">
            <a:extLst>
              <a:ext uri="{FF2B5EF4-FFF2-40B4-BE49-F238E27FC236}">
                <a16:creationId xmlns:a16="http://schemas.microsoft.com/office/drawing/2014/main" id="{385AF281-7DED-566C-E62C-76BBF2A795A8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841853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D1C2E707-78B6-51F1-8B2D-EA2147D58C21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718409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9E91D85A-CBAB-980E-5BD9-3BCF8CEAC7EA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800705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685057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575329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43909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Picture Placeholder 31">
            <a:extLst>
              <a:ext uri="{FF2B5EF4-FFF2-40B4-BE49-F238E27FC236}">
                <a16:creationId xmlns:a16="http://schemas.microsoft.com/office/drawing/2014/main" id="{5993608C-B818-3AD4-B4D3-28D2DF627D0D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685057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0E307E95-A0E7-5F5C-DFF3-F33EF29FFC3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9561613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93D6B271-D0F0-7CDA-BE9D-BD03B6C47BA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643909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211C01-E0D3-34B5-C635-7ED6C7C89E9C}"/>
              </a:ext>
            </a:extLst>
          </p:cNvPr>
          <p:cNvCxnSpPr>
            <a:cxnSpLocks/>
          </p:cNvCxnSpPr>
          <p:nvPr userDrawn="1"/>
        </p:nvCxnSpPr>
        <p:spPr>
          <a:xfrm>
            <a:off x="0" y="330022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4CCE68-630E-A4CE-AF43-3FB81EADDF21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42465"/>
            <a:ext cx="11395267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0AA902-F568-9A37-2C1B-1E3659DBE780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4CF9AA-8029-6D34-457C-9FC583E8DFD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4CAFEB8-8359-AC67-8760-CFF0FC604D80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E393C7-F0CA-6CFE-7A57-82D059DF9D96}"/>
              </a:ext>
            </a:extLst>
          </p:cNvPr>
          <p:cNvCxnSpPr>
            <a:cxnSpLocks/>
          </p:cNvCxnSpPr>
          <p:nvPr userDrawn="1"/>
        </p:nvCxnSpPr>
        <p:spPr>
          <a:xfrm>
            <a:off x="0" y="5915157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97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832" y="1005840"/>
            <a:ext cx="7187184" cy="4251960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BE3754CA-7CD5-66C6-9A94-42B6D2AEC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1832" y="5312664"/>
            <a:ext cx="2889504" cy="365760"/>
          </a:xfrm>
          <a:solidFill>
            <a:schemeClr val="accent3"/>
          </a:solidFill>
        </p:spPr>
        <p:txBody>
          <a:bodyPr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7150B01-E47B-1FE6-D289-46641618F6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37714" y="1028362"/>
            <a:ext cx="2451100" cy="4800597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2C5A325-67B4-EB21-61D9-11A62C1149D0}"/>
              </a:ext>
            </a:extLst>
          </p:cNvPr>
          <p:cNvCxnSpPr>
            <a:cxnSpLocks/>
          </p:cNvCxnSpPr>
          <p:nvPr userDrawn="1"/>
        </p:nvCxnSpPr>
        <p:spPr>
          <a:xfrm>
            <a:off x="0" y="395159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66DF71-8DDC-0AE8-6067-6C8BDF66AEE6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53E1C8-4CA4-75B1-C371-4A379986E7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74A3361-4A2D-2ED2-946A-46EA9B3FC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9A1A3AD-F519-2787-F127-4698F8E5CA39}"/>
              </a:ext>
            </a:extLst>
          </p:cNvPr>
          <p:cNvCxnSpPr>
            <a:cxnSpLocks/>
          </p:cNvCxnSpPr>
          <p:nvPr userDrawn="1"/>
        </p:nvCxnSpPr>
        <p:spPr>
          <a:xfrm>
            <a:off x="0" y="5516519"/>
            <a:ext cx="9144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65322AF-E7A0-773B-0886-72337FA4AC8E}"/>
              </a:ext>
            </a:extLst>
          </p:cNvPr>
          <p:cNvCxnSpPr>
            <a:cxnSpLocks/>
            <a:stCxn id="19" idx="3"/>
          </p:cNvCxnSpPr>
          <p:nvPr userDrawn="1"/>
        </p:nvCxnSpPr>
        <p:spPr>
          <a:xfrm>
            <a:off x="3831336" y="5495544"/>
            <a:ext cx="836066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44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ple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5CCC7076-FFA4-750E-431A-0BE2B1B6F2E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47796" y="1652080"/>
            <a:ext cx="4406901" cy="3124681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BF410FA-6919-A95F-E465-F3650BC704A5}"/>
              </a:ext>
            </a:extLst>
          </p:cNvPr>
          <p:cNvCxnSpPr>
            <a:cxnSpLocks/>
          </p:cNvCxnSpPr>
          <p:nvPr userDrawn="1"/>
        </p:nvCxnSpPr>
        <p:spPr>
          <a:xfrm>
            <a:off x="0" y="1037308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6D016C-FD2C-0B4B-A727-8A7CAF4A9846}"/>
              </a:ext>
            </a:extLst>
          </p:cNvPr>
          <p:cNvCxnSpPr>
            <a:cxnSpLocks/>
          </p:cNvCxnSpPr>
          <p:nvPr userDrawn="1"/>
        </p:nvCxnSpPr>
        <p:spPr>
          <a:xfrm flipV="1">
            <a:off x="5476731" y="1037308"/>
            <a:ext cx="0" cy="540217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79FE8F-AD7E-5CA6-4AC2-165DA0C9BEF5}"/>
              </a:ext>
            </a:extLst>
          </p:cNvPr>
          <p:cNvCxnSpPr>
            <a:cxnSpLocks/>
          </p:cNvCxnSpPr>
          <p:nvPr userDrawn="1"/>
        </p:nvCxnSpPr>
        <p:spPr>
          <a:xfrm flipV="1">
            <a:off x="8792556" y="1027906"/>
            <a:ext cx="0" cy="541157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1AA6A48-79F7-A000-AA19-3EB390EBAFAF}"/>
              </a:ext>
            </a:extLst>
          </p:cNvPr>
          <p:cNvCxnSpPr>
            <a:cxnSpLocks/>
          </p:cNvCxnSpPr>
          <p:nvPr userDrawn="1"/>
        </p:nvCxnSpPr>
        <p:spPr>
          <a:xfrm>
            <a:off x="5476731" y="3833413"/>
            <a:ext cx="671526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D2FB9E0-941D-A849-6C69-C8A3BDD784D2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68" y="54864"/>
            <a:ext cx="11256264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3483" y="1802860"/>
            <a:ext cx="2843784" cy="18273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F9E7CC0C-0A82-6C16-C499-CE38E6A5E1A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634474" y="1802860"/>
            <a:ext cx="2843784" cy="18273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7CEC54D-1FD6-3F78-8B9D-D145F9B1C3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34474" y="1279472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61EC6ED-86B0-89B9-F4F3-A17A7F150D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023483" y="1278001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3D51AA82-3529-805D-5461-E1C5DC523EBF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9023483" y="4599432"/>
            <a:ext cx="2843784" cy="164595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2A58E13-B509-86DD-D9FA-FE6B76B706CE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5634474" y="4599432"/>
            <a:ext cx="2843784" cy="164595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D3275BA4-1A29-81A8-890F-A2019D6AD1A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634474" y="4078224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97742C31-A952-F092-74D6-5D432DBE495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023483" y="4078224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1AF03A42-3FAC-6EF4-3C19-01EADE20F3D9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207008" y="5788152"/>
            <a:ext cx="3858768" cy="53246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0">
            <a:extLst>
              <a:ext uri="{FF2B5EF4-FFF2-40B4-BE49-F238E27FC236}">
                <a16:creationId xmlns:a16="http://schemas.microsoft.com/office/drawing/2014/main" id="{D4A2DF13-0ACD-F5E4-200D-EF0469F75D0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207008" y="5266944"/>
            <a:ext cx="3858768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B805FCC-6D7A-F1CC-3B04-A84A068DBB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695176" y="3310128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5" name="Text Placeholder 43">
            <a:extLst>
              <a:ext uri="{FF2B5EF4-FFF2-40B4-BE49-F238E27FC236}">
                <a16:creationId xmlns:a16="http://schemas.microsoft.com/office/drawing/2014/main" id="{FEE3F2FF-41FC-A05B-F6EB-A97A7D1B064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695176" y="5897880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6" name="Text Placeholder 43">
            <a:extLst>
              <a:ext uri="{FF2B5EF4-FFF2-40B4-BE49-F238E27FC236}">
                <a16:creationId xmlns:a16="http://schemas.microsoft.com/office/drawing/2014/main" id="{271E6249-39AB-A674-474B-129F0FC28F0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93608" y="3310128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7" name="Text Placeholder 43">
            <a:extLst>
              <a:ext uri="{FF2B5EF4-FFF2-40B4-BE49-F238E27FC236}">
                <a16:creationId xmlns:a16="http://schemas.microsoft.com/office/drawing/2014/main" id="{1743218C-8B3C-DC33-5CD2-D82FA77A522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93608" y="5897880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8" name="Text Placeholder 43">
            <a:extLst>
              <a:ext uri="{FF2B5EF4-FFF2-40B4-BE49-F238E27FC236}">
                <a16:creationId xmlns:a16="http://schemas.microsoft.com/office/drawing/2014/main" id="{6018CAD3-E7B7-16B7-5631-0C3F7C38C53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48640" y="5330952"/>
            <a:ext cx="512064" cy="512064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654059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FEDE488-304D-8F7B-7181-CB5794855926}"/>
              </a:ext>
            </a:extLst>
          </p:cNvPr>
          <p:cNvCxnSpPr>
            <a:cxnSpLocks/>
          </p:cNvCxnSpPr>
          <p:nvPr userDrawn="1"/>
        </p:nvCxnSpPr>
        <p:spPr>
          <a:xfrm>
            <a:off x="1565155" y="1983947"/>
            <a:ext cx="1062684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3152"/>
            <a:ext cx="3227832" cy="969264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9436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206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51206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01752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2916936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2916936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44068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535838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535838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8AC38C98-F011-6729-EA3D-B9F72D88DBB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744968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01D32DAF-E8E7-6294-0961-BC9CCFB6F413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64438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9875650-BD0D-32C5-3819-F8C14365B414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764438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204704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11326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11326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EEA677E-8DEA-5E75-BA4B-23D1BA7F8E99}"/>
              </a:ext>
            </a:extLst>
          </p:cNvPr>
          <p:cNvCxnSpPr>
            <a:cxnSpLocks/>
          </p:cNvCxnSpPr>
          <p:nvPr userDrawn="1"/>
        </p:nvCxnSpPr>
        <p:spPr>
          <a:xfrm>
            <a:off x="3866404" y="522548"/>
            <a:ext cx="832559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3319DB-4A46-5428-C6CC-D0751895D66F}"/>
              </a:ext>
            </a:extLst>
          </p:cNvPr>
          <p:cNvCxnSpPr>
            <a:cxnSpLocks/>
          </p:cNvCxnSpPr>
          <p:nvPr userDrawn="1"/>
        </p:nvCxnSpPr>
        <p:spPr>
          <a:xfrm>
            <a:off x="0" y="5757057"/>
            <a:ext cx="850485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2B810B-B523-F767-647B-12432989B2E9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2A089CB3-1FD6-52E9-890B-0C5EC799D8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36655" y="5143104"/>
            <a:ext cx="3355345" cy="1252728"/>
          </a:xfrm>
        </p:spPr>
        <p:txBody>
          <a:bodyPr anchor="ctr"/>
          <a:lstStyle>
            <a:lvl1pPr marL="0" indent="0"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1278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0672C-3B98-424B-3047-A14FF403A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36576"/>
            <a:ext cx="5294376" cy="969264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656258F0-1496-C756-9648-B7772E2B11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4501" y="1592221"/>
            <a:ext cx="5207000" cy="4292599"/>
          </a:xfrm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99D7D-8B9F-47AD-ACF1-0FAA45069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392" y="740664"/>
            <a:ext cx="5157787" cy="466344"/>
          </a:xfrm>
        </p:spPr>
        <p:txBody>
          <a:bodyPr anchor="ctr"/>
          <a:lstStyle>
            <a:lvl1pPr marL="0" indent="0"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E9DC0-11F7-BF92-00BF-7C7E94670C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5392" y="1417320"/>
            <a:ext cx="5157787" cy="2029968"/>
          </a:xfrm>
        </p:spPr>
        <p:txBody>
          <a:bodyPr/>
          <a:lstStyle>
            <a:lvl1pPr>
              <a:lnSpc>
                <a:spcPct val="100000"/>
              </a:lnSpc>
              <a:spcBef>
                <a:spcPts val="1800"/>
              </a:spcBef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10F4B-383C-979A-7C67-60731A902C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392" y="3941064"/>
            <a:ext cx="5183188" cy="466344"/>
          </a:xfrm>
        </p:spPr>
        <p:txBody>
          <a:bodyPr anchor="ctr"/>
          <a:lstStyle>
            <a:lvl1pPr marL="0" indent="0"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58E51B-C92F-F9B7-5D67-2EE0685CCF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392" y="4485555"/>
            <a:ext cx="5183188" cy="1197864"/>
          </a:xfrm>
        </p:spPr>
        <p:txBody>
          <a:bodyPr/>
          <a:lstStyle>
            <a:lvl1pPr>
              <a:lnSpc>
                <a:spcPct val="100000"/>
              </a:lnSpc>
              <a:spcBef>
                <a:spcPts val="1800"/>
              </a:spcBef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376A9B-4626-290B-917F-B57D35120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47E33F-E2CD-B99B-7A79-CDC2550A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27C822-3603-1035-6BD5-07AEADACE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816DB4-C374-189A-F1F8-5F1B43EC2B71}"/>
              </a:ext>
            </a:extLst>
          </p:cNvPr>
          <p:cNvCxnSpPr>
            <a:cxnSpLocks/>
          </p:cNvCxnSpPr>
          <p:nvPr userDrawn="1"/>
        </p:nvCxnSpPr>
        <p:spPr>
          <a:xfrm>
            <a:off x="0" y="1037557"/>
            <a:ext cx="6096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EC7540-FB09-0AE1-04FF-3706800F4DB6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0"/>
            <a:ext cx="0" cy="6439485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9421D4-0B4D-95CB-4FCB-E139DCBAD9BB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48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B0F0B75-DD75-7194-E40A-3AA5DD203B15}"/>
              </a:ext>
            </a:extLst>
          </p:cNvPr>
          <p:cNvSpPr/>
          <p:nvPr userDrawn="1"/>
        </p:nvSpPr>
        <p:spPr>
          <a:xfrm>
            <a:off x="3886830" y="1031243"/>
            <a:ext cx="7906804" cy="540624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B85F28-9AE2-01CA-E801-96F2F2ACC4FE}"/>
              </a:ext>
            </a:extLst>
          </p:cNvPr>
          <p:cNvSpPr/>
          <p:nvPr userDrawn="1"/>
        </p:nvSpPr>
        <p:spPr>
          <a:xfrm>
            <a:off x="409046" y="1042071"/>
            <a:ext cx="3455590" cy="53954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64008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7B3A0F7-4877-4804-831D-E094CB4C49B3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67512" y="1673352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1307592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5160F9ED-11F2-C22D-919C-AD28524B13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512" y="3452264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C5B491A-910D-96D7-7910-D672B6313334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123102" y="3086504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C7845D54-C197-EEDA-099F-45ED6EC80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7512" y="5288457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00C50B6-D96C-CEAF-4897-329D7DBC41E1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114800" y="4922697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A273E5-D639-4F22-9056-01A62C38E224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869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96F1646-E658-90F3-D203-86B50D2F5DEF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793165-641B-DB78-F1A5-573C6041DE9A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4121FCC-C1AD-FD70-0727-3D611AEFAAD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890A2E-4E9B-29B4-124F-FBBCB462EB7C}"/>
              </a:ext>
            </a:extLst>
          </p:cNvPr>
          <p:cNvCxnSpPr>
            <a:cxnSpLocks/>
          </p:cNvCxnSpPr>
          <p:nvPr userDrawn="1"/>
        </p:nvCxnSpPr>
        <p:spPr>
          <a:xfrm>
            <a:off x="398366" y="2767098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AAD6-732C-A795-FCB1-69CE94E3F1C4}"/>
              </a:ext>
            </a:extLst>
          </p:cNvPr>
          <p:cNvCxnSpPr>
            <a:cxnSpLocks/>
          </p:cNvCxnSpPr>
          <p:nvPr userDrawn="1"/>
        </p:nvCxnSpPr>
        <p:spPr>
          <a:xfrm>
            <a:off x="398366" y="4603773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2162417-AD43-4C6C-A3F2-EC7D979B702A}"/>
              </a:ext>
            </a:extLst>
          </p:cNvPr>
          <p:cNvCxnSpPr>
            <a:cxnSpLocks/>
          </p:cNvCxnSpPr>
          <p:nvPr userDrawn="1"/>
        </p:nvCxnSpPr>
        <p:spPr>
          <a:xfrm flipV="1">
            <a:off x="3864636" y="1031243"/>
            <a:ext cx="0" cy="540724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3487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4D4F6-5B85-FBD0-E507-B32E94BF2066}"/>
              </a:ext>
            </a:extLst>
          </p:cNvPr>
          <p:cNvSpPr/>
          <p:nvPr userDrawn="1"/>
        </p:nvSpPr>
        <p:spPr>
          <a:xfrm>
            <a:off x="3886830" y="1031243"/>
            <a:ext cx="7906804" cy="540624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7666C5-50ED-BD11-EBB3-5068C0F8FE27}"/>
              </a:ext>
            </a:extLst>
          </p:cNvPr>
          <p:cNvSpPr/>
          <p:nvPr userDrawn="1"/>
        </p:nvSpPr>
        <p:spPr>
          <a:xfrm>
            <a:off x="409046" y="1042071"/>
            <a:ext cx="3455590" cy="53954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2EAF0B87-8A17-7C9D-202E-F0AC8A92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64008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C766325D-8175-9B95-4BB6-87E3195AAD33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67512" y="2155720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5F9AFE21-B015-59CC-B869-6CA584CD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1283336"/>
            <a:ext cx="7598664" cy="2211112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81CCD754-FDAD-02A0-CC23-AE197F4DA1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7512" y="4856116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DA3CBCD-145A-E531-00B6-F66E3BB91D36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114800" y="3983732"/>
            <a:ext cx="7598664" cy="2211112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C8C7A88B-B5E6-DF17-298C-3F1D6F2BB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F6BF98F2-CC55-EA67-AFEB-3B9BDA92B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80D6DCDD-07F4-F7F0-12E1-CAF3B5CCCE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526EBCF-823D-784A-BF8D-A377758CEB81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869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D6E25F4-4D19-CCBB-9F09-7369C86AAD57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6A4D074-D2CA-D6E0-115B-1CEDA471F0F3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B039A31-257E-2036-4142-307DD91B05CC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39C06B9-E1A2-A881-C800-86FBB69963F9}"/>
              </a:ext>
            </a:extLst>
          </p:cNvPr>
          <p:cNvCxnSpPr>
            <a:cxnSpLocks/>
          </p:cNvCxnSpPr>
          <p:nvPr userDrawn="1"/>
        </p:nvCxnSpPr>
        <p:spPr>
          <a:xfrm>
            <a:off x="398366" y="3739090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DDBBDAB-1770-6117-02A2-DF798EAD6320}"/>
              </a:ext>
            </a:extLst>
          </p:cNvPr>
          <p:cNvCxnSpPr>
            <a:cxnSpLocks/>
          </p:cNvCxnSpPr>
          <p:nvPr userDrawn="1"/>
        </p:nvCxnSpPr>
        <p:spPr>
          <a:xfrm flipV="1">
            <a:off x="3864636" y="1031243"/>
            <a:ext cx="0" cy="540724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785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3872" y="4389120"/>
            <a:ext cx="4709160" cy="1645920"/>
          </a:xfrm>
        </p:spPr>
        <p:txBody>
          <a:bodyPr/>
          <a:lstStyle>
            <a:lvl1pPr algn="ctr"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D728F67-F092-A253-7F58-A329D8F43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0" y="2130552"/>
            <a:ext cx="8165592" cy="17556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  <a:lvl2pPr marL="566928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600">
                <a:solidFill>
                  <a:schemeClr val="accent1"/>
                </a:solidFill>
              </a:defRPr>
            </a:lvl2pPr>
            <a:lvl3pPr marL="850392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400">
                <a:solidFill>
                  <a:schemeClr val="accent1"/>
                </a:solidFill>
              </a:defRPr>
            </a:lvl3pPr>
            <a:lvl4pPr marL="1133856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4pPr>
            <a:lvl5pPr marL="1417320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5CB43-9C58-7065-8F71-3D1335DCA2E8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7C51743-4A18-4275-9C86-2A02654EB16B}"/>
              </a:ext>
            </a:extLst>
          </p:cNvPr>
          <p:cNvSpPr/>
          <p:nvPr userDrawn="1"/>
        </p:nvSpPr>
        <p:spPr>
          <a:xfrm>
            <a:off x="1509823" y="1188365"/>
            <a:ext cx="9172353" cy="4481269"/>
          </a:xfrm>
          <a:prstGeom prst="rect">
            <a:avLst/>
          </a:prstGeom>
          <a:noFill/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105206-25D5-CAFF-D01A-6C366A0DDD06}"/>
              </a:ext>
            </a:extLst>
          </p:cNvPr>
          <p:cNvCxnSpPr>
            <a:cxnSpLocks/>
          </p:cNvCxnSpPr>
          <p:nvPr userDrawn="1"/>
        </p:nvCxnSpPr>
        <p:spPr>
          <a:xfrm>
            <a:off x="0" y="5208047"/>
            <a:ext cx="583775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568D0A6-8634-2DEB-AE13-929FDDFD954E}"/>
              </a:ext>
            </a:extLst>
          </p:cNvPr>
          <p:cNvCxnSpPr>
            <a:cxnSpLocks/>
          </p:cNvCxnSpPr>
          <p:nvPr userDrawn="1"/>
        </p:nvCxnSpPr>
        <p:spPr>
          <a:xfrm>
            <a:off x="10546079" y="5220132"/>
            <a:ext cx="164592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76680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544" y="731520"/>
            <a:ext cx="5952744" cy="1645920"/>
          </a:xfrm>
        </p:spPr>
        <p:txBody>
          <a:bodyPr/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AA6941D-E239-2A54-E6C1-1574E59717D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872540" cy="6858000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C3332-D605-38F6-7D05-D7B329747768}"/>
              </a:ext>
            </a:extLst>
          </p:cNvPr>
          <p:cNvCxnSpPr>
            <a:cxnSpLocks/>
          </p:cNvCxnSpPr>
          <p:nvPr userDrawn="1"/>
        </p:nvCxnSpPr>
        <p:spPr>
          <a:xfrm>
            <a:off x="4863079" y="4150757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B2C081-8C69-001E-872F-68A1B1E48B94}"/>
              </a:ext>
            </a:extLst>
          </p:cNvPr>
          <p:cNvCxnSpPr>
            <a:cxnSpLocks/>
          </p:cNvCxnSpPr>
          <p:nvPr userDrawn="1"/>
        </p:nvCxnSpPr>
        <p:spPr>
          <a:xfrm>
            <a:off x="4872540" y="5515589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5613557-EA43-56E7-5DE1-8A9813B2D7EB}"/>
              </a:ext>
            </a:extLst>
          </p:cNvPr>
          <p:cNvCxnSpPr>
            <a:cxnSpLocks/>
          </p:cNvCxnSpPr>
          <p:nvPr userDrawn="1"/>
        </p:nvCxnSpPr>
        <p:spPr>
          <a:xfrm>
            <a:off x="4872540" y="2766534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A79F44-DB47-D961-5554-E6CEF0F31D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95545" y="3191256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D8CB894C-EA47-EEFE-AB8C-A9B9B10EDF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94782" y="4498848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B3C09B13-9367-B435-A76A-9DBB1332FC5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94782" y="5797296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141012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77913A3-071A-44D9-E59A-B9C86D99F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A67C02-F658-3749-9924-99BDA9C11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120C0-232E-AD3B-138D-B65A7AD49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10ABD4-B26A-0940-A80F-399F8FCAD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4864F6-8550-2BFC-DC03-2BB296DF2E95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195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95A92E-7815-7546-3201-42AEFA654F4C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FF23430-1681-F3A4-F071-7C338746014B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7B44D2F-F976-B752-100E-E994C9F0206A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9439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AC1505-F26B-3039-38E3-3A7F7CC7F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2C2A94-01A4-034C-9AE7-87CF12383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5BEB7-6CEE-98EF-C00B-19BF6407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912249-F431-4F6C-4213-30FF47C81741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187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5AA5F-2C28-9886-0D00-5D18198ECE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2471" y="6517634"/>
            <a:ext cx="95026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922ECB-9F56-BDF6-8792-01F55B2E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62B5B1-8D0B-68C6-B628-3FF8E5DCD2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F9CC0-D93B-C416-BCCE-87441F99C0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4253F60-8B31-6272-41B3-5C95D6A908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053202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60" r:id="rId4"/>
    <p:sldLayoutId id="2147483670" r:id="rId5"/>
    <p:sldLayoutId id="2147483668" r:id="rId6"/>
    <p:sldLayoutId id="2147483669" r:id="rId7"/>
    <p:sldLayoutId id="2147483667" r:id="rId8"/>
    <p:sldLayoutId id="2147483666" r:id="rId9"/>
    <p:sldLayoutId id="2147483665" r:id="rId10"/>
    <p:sldLayoutId id="2147483653" r:id="rId11"/>
    <p:sldLayoutId id="2147483664" r:id="rId12"/>
    <p:sldLayoutId id="2147483671" r:id="rId13"/>
    <p:sldLayoutId id="2147483663" r:id="rId14"/>
    <p:sldLayoutId id="2147483662" r:id="rId15"/>
    <p:sldLayoutId id="2147483654" r:id="rId16"/>
    <p:sldLayoutId id="214748365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66928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33856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17320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doi.org/10.1016/j.jclepro.2019.05.244" TargetMode="External"/><Relationship Id="rId5" Type="http://schemas.openxmlformats.org/officeDocument/2006/relationships/hyperlink" Target="https://www.kantar.com/campaigns/food-and-beverages-purchase-and-usage-panels" TargetMode="External"/><Relationship Id="rId4" Type="http://schemas.openxmlformats.org/officeDocument/2006/relationships/hyperlink" Target="https://doi.org/10.5772/intechopen.113990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loaves of bread&#10;&#10;AI-generated content may be incorrect.">
            <a:extLst>
              <a:ext uri="{FF2B5EF4-FFF2-40B4-BE49-F238E27FC236}">
                <a16:creationId xmlns:a16="http://schemas.microsoft.com/office/drawing/2014/main" id="{1CB40FE8-E617-E291-029F-F7F4E7A4E1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93" r="24577" b="-1"/>
          <a:stretch>
            <a:fillRect/>
          </a:stretch>
        </p:blipFill>
        <p:spPr>
          <a:xfrm rot="5400000">
            <a:off x="761023" y="1803399"/>
            <a:ext cx="5001754" cy="3251199"/>
          </a:xfrm>
          <a:prstGeom prst="rect">
            <a:avLst/>
          </a:prstGeom>
          <a:noFill/>
          <a:ln w="15875">
            <a:solidFill>
              <a:schemeClr val="accent1"/>
            </a:solidFill>
          </a:ln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7B1341B-74CE-99E1-8A79-DB717AB6E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1225296"/>
            <a:ext cx="4718304" cy="1645920"/>
          </a:xfrm>
        </p:spPr>
        <p:txBody>
          <a:bodyPr anchor="ctr">
            <a:normAutofit/>
          </a:bodyPr>
          <a:lstStyle/>
          <a:p>
            <a:r>
              <a:rPr lang="en-US"/>
              <a:t>Problems in Basil’s Bakery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1867331-230D-9C0A-257F-D767A3E56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1101" y="6076045"/>
            <a:ext cx="4370832" cy="20299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 presentation by Zaine Hussain</a:t>
            </a:r>
          </a:p>
          <a:p>
            <a:endParaRPr lang="en-US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BECB8EA-02CD-131A-B673-13EB69569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D792B7-0397-C047-AE12-1A03F7E3DC83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087DE4B9-D811-D8B5-216F-CC3E9417B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74741" y="2880163"/>
            <a:ext cx="5577737" cy="86379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800">
                <a:solidFill>
                  <a:schemeClr val="accent3"/>
                </a:solidFill>
                <a:latin typeface="Calibri"/>
                <a:ea typeface="Calibri"/>
                <a:cs typeface="Calibri"/>
              </a:rPr>
              <a:t>Module name – Problem solving and decision making</a:t>
            </a:r>
          </a:p>
          <a:p>
            <a:pPr>
              <a:spcAft>
                <a:spcPts val="600"/>
              </a:spcAft>
            </a:pPr>
            <a:endParaRPr lang="en-US">
              <a:solidFill>
                <a:srgbClr val="F8F4EC"/>
              </a:solidFill>
              <a:ea typeface="Calibri"/>
              <a:cs typeface="Calibri"/>
            </a:endParaRPr>
          </a:p>
        </p:txBody>
      </p:sp>
      <p:sp>
        <p:nvSpPr>
          <p:cNvPr id="16" name="Date Placeholder 6">
            <a:extLst>
              <a:ext uri="{FF2B5EF4-FFF2-40B4-BE49-F238E27FC236}">
                <a16:creationId xmlns:a16="http://schemas.microsoft.com/office/drawing/2014/main" id="{872B61DB-2FC0-F31D-44BB-D5C881EF7B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BF45D6-D038-5238-0A61-3F44153A9A13}"/>
              </a:ext>
            </a:extLst>
          </p:cNvPr>
          <p:cNvSpPr txBox="1"/>
          <p:nvPr/>
        </p:nvSpPr>
        <p:spPr>
          <a:xfrm>
            <a:off x="6275190" y="3740567"/>
            <a:ext cx="49994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accent3"/>
                </a:solidFill>
                <a:latin typeface="Calibri"/>
                <a:ea typeface="Calibri"/>
                <a:cs typeface="Calibri"/>
              </a:rPr>
              <a:t>Student number - 2521083</a:t>
            </a:r>
          </a:p>
        </p:txBody>
      </p:sp>
    </p:spTree>
    <p:extLst>
      <p:ext uri="{BB962C8B-B14F-4D97-AF65-F5344CB8AC3E}">
        <p14:creationId xmlns:p14="http://schemas.microsoft.com/office/powerpoint/2010/main" val="1479628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BBD9FBF-BDEA-E2A9-5AC0-F365EF1CA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Agenda</a:t>
            </a:r>
          </a:p>
        </p:txBody>
      </p:sp>
      <p:pic>
        <p:nvPicPr>
          <p:cNvPr id="6" name="Picture Placeholder 5" descr="Lisbon rooftops">
            <a:extLst>
              <a:ext uri="{FF2B5EF4-FFF2-40B4-BE49-F238E27FC236}">
                <a16:creationId xmlns:a16="http://schemas.microsoft.com/office/drawing/2014/main" id="{51A06734-9234-687F-E232-56B8B04C890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162"/>
                    </a14:imgEffect>
                    <a14:imgEffect>
                      <a14:saturation sat="135000"/>
                    </a14:imgEffect>
                    <a14:imgEffect>
                      <a14:brightnessContrast bright="-14000" contrast="-38000"/>
                    </a14:imgEffect>
                  </a14:imgLayer>
                </a14:imgProps>
              </a:ext>
            </a:extLst>
          </a:blip>
          <a:srcRect l="35" r="35"/>
          <a:stretch/>
        </p:blipFill>
        <p:spPr/>
      </p:pic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0B69E8E6-9D16-D9E3-B5C1-6F6E6588BF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0667735"/>
              </p:ext>
            </p:extLst>
          </p:nvPr>
        </p:nvGraphicFramePr>
        <p:xfrm>
          <a:off x="4856163" y="2212975"/>
          <a:ext cx="7335836" cy="4645025"/>
        </p:xfrm>
        <a:graphic>
          <a:graphicData uri="http://schemas.openxmlformats.org/drawingml/2006/table">
            <a:tbl>
              <a:tblPr firstRow="1" bandRow="1"/>
              <a:tblGrid>
                <a:gridCol w="797877">
                  <a:extLst>
                    <a:ext uri="{9D8B030D-6E8A-4147-A177-3AD203B41FA5}">
                      <a16:colId xmlns:a16="http://schemas.microsoft.com/office/drawing/2014/main" val="1680321436"/>
                    </a:ext>
                  </a:extLst>
                </a:gridCol>
                <a:gridCol w="6537959">
                  <a:extLst>
                    <a:ext uri="{9D8B030D-6E8A-4147-A177-3AD203B41FA5}">
                      <a16:colId xmlns:a16="http://schemas.microsoft.com/office/drawing/2014/main" val="1621479666"/>
                    </a:ext>
                  </a:extLst>
                </a:gridCol>
              </a:tblGrid>
              <a:tr h="929005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+mj-lt"/>
                        </a:rPr>
                        <a:t>1</a:t>
                      </a:r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Felix Titling" panose="020F0502020204030204" pitchFamily="34" charset="0"/>
                          <a:cs typeface="Felix Titling" panose="020F0502020204030204" pitchFamily="34" charset="0"/>
                        </a:rPr>
                        <a:t>Introduction</a:t>
                      </a:r>
                    </a:p>
                  </a:txBody>
                  <a:tcPr marL="41148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48244635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+mj-lt"/>
                        </a:rPr>
                        <a:t>2</a:t>
                      </a:r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400">
                          <a:latin typeface="Felix Titling"/>
                          <a:cs typeface="Felix Titling" panose="020F0502020204030204" pitchFamily="34" charset="0"/>
                        </a:rPr>
                        <a:t>Name and scope of the problem</a:t>
                      </a:r>
                    </a:p>
                  </a:txBody>
                  <a:tcPr marL="41148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30913436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+mj-lt"/>
                        </a:rPr>
                        <a:t>3</a:t>
                      </a:r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400">
                          <a:latin typeface="Felix Titling"/>
                          <a:cs typeface="Felix Titling" panose="020F0502020204030204" pitchFamily="34" charset="0"/>
                        </a:rPr>
                        <a:t>PRASTEL analysis</a:t>
                      </a:r>
                      <a:endParaRPr lang="en-US" sz="2400">
                        <a:latin typeface="Felix Titling" panose="020F0502020204030204" pitchFamily="34" charset="0"/>
                        <a:cs typeface="Felix Titling" panose="020F0502020204030204" pitchFamily="34" charset="0"/>
                      </a:endParaRPr>
                    </a:p>
                  </a:txBody>
                  <a:tcPr marL="41148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08392374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+mj-lt"/>
                        </a:rPr>
                        <a:t>4</a:t>
                      </a:r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400">
                          <a:latin typeface="Felix Titling"/>
                          <a:cs typeface="Felix Titling" panose="020F0502020204030204" pitchFamily="34" charset="0"/>
                        </a:rPr>
                        <a:t>Fishbone analysis</a:t>
                      </a:r>
                    </a:p>
                  </a:txBody>
                  <a:tcPr marL="41148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91282632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+mj-lt"/>
                        </a:rPr>
                        <a:t>5</a:t>
                      </a:r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>
                          <a:latin typeface="Felix Titling" panose="020F0502020204030204" pitchFamily="34" charset="0"/>
                          <a:cs typeface="Felix Titling" panose="020F0502020204030204" pitchFamily="34" charset="0"/>
                        </a:rPr>
                        <a:t>summary</a:t>
                      </a:r>
                    </a:p>
                  </a:txBody>
                  <a:tcPr marL="411480"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129095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1214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9025BC-7A1A-3FAF-3BC0-13AF568A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0838" y="3221"/>
            <a:ext cx="4718304" cy="1645920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2DFB8-B7A2-DE8A-3E38-FC3170612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4499" y="1317139"/>
            <a:ext cx="5808567" cy="165615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>
              <a:solidFill>
                <a:schemeClr val="bg1"/>
              </a:solidFill>
              <a:latin typeface="Avenir Next LT Pro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Business Profile: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Independent artisan bakery in a Coventry retail park, specializing in high-quality organic cakes, pastries, and breads.</a:t>
            </a:r>
            <a:endParaRPr lang="en-US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Customer Base: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Diverse mix of local shoppers, retail park employees, and nearby industrial estate workers.</a:t>
            </a:r>
            <a:endParaRPr lang="en-US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Growth History (2015–2019):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Experienced consistent year-on-year sales growth from its opening until the pandemic.</a:t>
            </a:r>
            <a:endParaRPr lang="en-US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The Downturn (2020):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Suffered a sharp drop in sales and footfall due to COVID-19 lockdown restrictions.</a:t>
            </a:r>
            <a:endParaRPr lang="en-US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Current Status (2023–2025):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 Sales partially recovered post-lockdown but have remained stagnant, averaging 25% below 2019 levels.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A127E98-F085-5A66-9D65-E2BAC77B0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AF93863-763B-590D-9D57-2E4C5A8E9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pic>
        <p:nvPicPr>
          <p:cNvPr id="7" name="Picture Placeholder 6" descr="A person pouring milk into a cup of coffee&#10;&#10;AI-generated content may be incorrect.">
            <a:extLst>
              <a:ext uri="{FF2B5EF4-FFF2-40B4-BE49-F238E27FC236}">
                <a16:creationId xmlns:a16="http://schemas.microsoft.com/office/drawing/2014/main" id="{24335F53-B54C-D73D-D049-261304415A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328" r="28328"/>
          <a:stretch/>
        </p:blipFill>
        <p:spPr>
          <a:xfrm>
            <a:off x="957429" y="928122"/>
            <a:ext cx="4401125" cy="5001754"/>
          </a:xfrm>
          <a:prstGeom prst="rect">
            <a:avLst/>
          </a:prstGeom>
          <a:ln w="15875">
            <a:solidFill>
              <a:srgbClr val="F8F4EC"/>
            </a:solidFill>
          </a:ln>
        </p:spPr>
      </p:pic>
    </p:spTree>
    <p:extLst>
      <p:ext uri="{BB962C8B-B14F-4D97-AF65-F5344CB8AC3E}">
        <p14:creationId xmlns:p14="http://schemas.microsoft.com/office/powerpoint/2010/main" val="3168852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row of white marble pillars">
            <a:extLst>
              <a:ext uri="{FF2B5EF4-FFF2-40B4-BE49-F238E27FC236}">
                <a16:creationId xmlns:a16="http://schemas.microsoft.com/office/drawing/2014/main" id="{515BB532-51DF-321C-7800-6827120DB45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980"/>
                    </a14:imgEffect>
                    <a14:imgEffect>
                      <a14:saturation sat="45000"/>
                    </a14:imgEffect>
                    <a14:imgEffect>
                      <a14:brightnessContrast bright="-67000" contrast="-41000"/>
                    </a14:imgEffect>
                  </a14:imgLayer>
                </a14:imgProps>
              </a:ext>
            </a:extLst>
          </a:blip>
          <a:srcRect/>
          <a:stretch/>
        </p:blipFill>
        <p:spPr/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371A21-ED92-D1B5-A557-2DD777A22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1814" y="6501977"/>
            <a:ext cx="12729450" cy="3265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F2C43CC7-6F46-69ED-BD0C-AD0CB2A17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" y="-2771"/>
            <a:ext cx="12187763" cy="1571107"/>
          </a:xfrm>
        </p:spPr>
        <p:txBody>
          <a:bodyPr/>
          <a:lstStyle/>
          <a:p>
            <a:r>
              <a:rPr lang="en-US" sz="4000"/>
              <a:t>Name and scope of the problem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9B6DC3-1B28-0028-271B-45719719F889}"/>
              </a:ext>
            </a:extLst>
          </p:cNvPr>
          <p:cNvSpPr txBox="1"/>
          <p:nvPr/>
        </p:nvSpPr>
        <p:spPr>
          <a:xfrm>
            <a:off x="0" y="1558637"/>
            <a:ext cx="1219199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endParaRPr lang="en-US">
              <a:solidFill>
                <a:schemeClr val="bg1"/>
              </a:solidFill>
              <a:latin typeface="Google Sans Text"/>
              <a:ea typeface="Google Sans Text"/>
              <a:cs typeface="Google Sans Text"/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Quieter shopping centers:</a:t>
            </a:r>
            <a:r>
              <a:rPr lang="en-US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 Big retailers and high streets have not fully bounced back to the busy foot traffic they had before 2019.</a:t>
            </a:r>
          </a:p>
          <a:p>
            <a:pPr marL="228600" indent="-228600" rtl="0">
              <a:buFont typeface=""/>
              <a:buChar char="•"/>
            </a:pPr>
            <a:r>
              <a:rPr lang="en-US" b="1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Local retail job losses:</a:t>
            </a:r>
            <a:r>
              <a:rPr lang="en-US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 Regular customers who used to work in nearby shops have lost their jobs due to closures and cutbacks.</a:t>
            </a:r>
          </a:p>
          <a:p>
            <a:pPr marL="228600" indent="-228600" rtl="0">
              <a:buFont typeface=""/>
              <a:buChar char="•"/>
            </a:pPr>
            <a:r>
              <a:rPr lang="en-US" b="1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The rise of working from home:</a:t>
            </a:r>
            <a:r>
              <a:rPr lang="en-US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 A substantial number of office workers have shifted to remote work, meaning fewer people are active during the day.</a:t>
            </a:r>
          </a:p>
          <a:p>
            <a:pPr marL="228600" indent="-228600" rtl="0">
              <a:buFont typeface=""/>
              <a:buChar char="•"/>
            </a:pPr>
            <a:r>
              <a:rPr lang="en-US" b="1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Employment uncertainty:</a:t>
            </a:r>
            <a:r>
              <a:rPr lang="en-US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 General layoffs and downsizing across different industries have left more people out of work.</a:t>
            </a:r>
          </a:p>
          <a:p>
            <a:pPr marL="228600" indent="-228600" rtl="0">
              <a:buFont typeface=""/>
              <a:buChar char="•"/>
            </a:pPr>
            <a:r>
              <a:rPr lang="en-US" b="1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Shift to online delivery: </a:t>
            </a:r>
            <a:r>
              <a:rPr lang="en-US">
                <a:solidFill>
                  <a:schemeClr val="bg1"/>
                </a:solidFill>
                <a:latin typeface="Google Sans Text"/>
                <a:ea typeface="Google Sans Text"/>
                <a:cs typeface="Google Sans Text"/>
              </a:rPr>
              <a:t>Instead of shopping in person, a growing number of customers now prefer ordering things straight to their doors.</a:t>
            </a:r>
          </a:p>
          <a:p>
            <a:pPr rtl="0"/>
            <a:endParaRPr lang="en-US">
              <a:solidFill>
                <a:srgbClr val="1F1F1F"/>
              </a:solidFill>
              <a:latin typeface="Google Sans Text"/>
              <a:ea typeface="Google Sans Text"/>
              <a:cs typeface="Google Sans Text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336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AFD3-F0EF-D088-D9F6-0111FE57B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Pastel analysis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02D71-F202-B767-2704-F4AC06C53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5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6D0F1C-0C5D-BE89-49DE-F1F7DF191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0B999F6-C173-1CA1-E237-77746137C4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3873558"/>
              </p:ext>
            </p:extLst>
          </p:nvPr>
        </p:nvGraphicFramePr>
        <p:xfrm>
          <a:off x="848863" y="1020097"/>
          <a:ext cx="10825054" cy="54158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492376">
                  <a:extLst>
                    <a:ext uri="{9D8B030D-6E8A-4147-A177-3AD203B41FA5}">
                      <a16:colId xmlns:a16="http://schemas.microsoft.com/office/drawing/2014/main" val="1813970067"/>
                    </a:ext>
                  </a:extLst>
                </a:gridCol>
                <a:gridCol w="8332678">
                  <a:extLst>
                    <a:ext uri="{9D8B030D-6E8A-4147-A177-3AD203B41FA5}">
                      <a16:colId xmlns:a16="http://schemas.microsoft.com/office/drawing/2014/main" val="2913788562"/>
                    </a:ext>
                  </a:extLst>
                </a:gridCol>
              </a:tblGrid>
              <a:tr h="427566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Rockwell" panose="02060603020205020403" pitchFamily="18" charset="0"/>
                        </a:rPr>
                        <a:t>Factors </a:t>
                      </a:r>
                      <a:endParaRPr lang="en-US" sz="900" b="1" i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8C2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Rockwell" panose="02060603020205020403" pitchFamily="18" charset="0"/>
                        </a:rPr>
                        <a:t>Trend </a:t>
                      </a:r>
                      <a:endParaRPr lang="en-US" sz="900" b="1" i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8C2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844701"/>
                  </a:ext>
                </a:extLst>
              </a:tr>
              <a:tr h="1763719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Rockwell" panose="02060603020205020403" pitchFamily="18" charset="0"/>
                        </a:rPr>
                        <a:t>Political 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  <a:latin typeface="Avenir Next LT Pro"/>
                        </a:rPr>
                        <a:t>Global Geo-political Instability: Heightened regional tensions disrupting sourcing and logistics (Federation of Bakers, 2026).</a:t>
                      </a:r>
                      <a:endParaRPr lang="en-US" sz="1800" b="0">
                        <a:latin typeface="Avenir Next LT Pro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  <a:latin typeface="Avenir Next LT Pro"/>
                        </a:rPr>
                        <a:t>Post-Brexit Trade Barriers: Enduring administrative and cost complexities regarding EU-UK imports (British Baker, 2021).</a:t>
                      </a:r>
                      <a:endParaRPr lang="en-GB" sz="1800" b="0">
                        <a:latin typeface="Avenir Next LT Pro"/>
                      </a:endParaRPr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6175761"/>
                  </a:ext>
                </a:extLst>
              </a:tr>
              <a:tr h="1460854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Rockwell" panose="02060603020205020403" pitchFamily="18" charset="0"/>
                        </a:rPr>
                        <a:t>Economic 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EE8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</a:rPr>
                        <a:t>Labor Bottlenecks: Navigating Staff Shortages and Compulsory Wage Growth</a:t>
                      </a:r>
                      <a:endParaRPr lang="en-US" b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</a:rPr>
                        <a:t>The Cost-of-Living Crisis: Managing Diminishing Consumer Purchasing Power</a:t>
                      </a:r>
                      <a:endParaRPr lang="en-GB"/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712432"/>
                  </a:ext>
                </a:extLst>
              </a:tr>
              <a:tr h="1763719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Rockwell" panose="02060603020205020403" pitchFamily="18" charset="0"/>
                        </a:rPr>
                        <a:t>Social 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</a:rPr>
                        <a:t>Snackification: Scaling downsizes for flexible, portion-controlled indulgence </a:t>
                      </a:r>
                      <a:endParaRPr lang="en-US" b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</a:rPr>
                        <a:t>Consumer Shift: Balancing cost-consciousness with a preference for premium, functional treats</a:t>
                      </a:r>
                      <a:endParaRPr lang="en-GB"/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8080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1054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230AE-4DB4-ED18-157A-284AEE229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8AA3-9716-E79C-E5C8-82F1E27A8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Pastel analysis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047CB-1402-B799-55B2-C0EA63E26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6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4A2BED-A321-BF2F-6DFC-FFC1CEF18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A7F0BD5-F5A1-95FB-1FAC-AAF88659CD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805491"/>
              </p:ext>
            </p:extLst>
          </p:nvPr>
        </p:nvGraphicFramePr>
        <p:xfrm>
          <a:off x="1564967" y="1048774"/>
          <a:ext cx="9539940" cy="536620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8608">
                  <a:extLst>
                    <a:ext uri="{9D8B030D-6E8A-4147-A177-3AD203B41FA5}">
                      <a16:colId xmlns:a16="http://schemas.microsoft.com/office/drawing/2014/main" val="1813970067"/>
                    </a:ext>
                  </a:extLst>
                </a:gridCol>
                <a:gridCol w="7481332">
                  <a:extLst>
                    <a:ext uri="{9D8B030D-6E8A-4147-A177-3AD203B41FA5}">
                      <a16:colId xmlns:a16="http://schemas.microsoft.com/office/drawing/2014/main" val="2913788562"/>
                    </a:ext>
                  </a:extLst>
                </a:gridCol>
              </a:tblGrid>
              <a:tr h="195992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Rockwell" panose="02060603020205020403" pitchFamily="18" charset="0"/>
                        </a:rPr>
                        <a:t>Factors </a:t>
                      </a:r>
                      <a:endParaRPr lang="en-US" sz="900" b="1" i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8C2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Rockwell" panose="02060603020205020403" pitchFamily="18" charset="0"/>
                        </a:rPr>
                        <a:t>Trend </a:t>
                      </a:r>
                      <a:endParaRPr lang="en-US" sz="900" b="1" i="0">
                        <a:solidFill>
                          <a:srgbClr val="FFFFFF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8C2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844701"/>
                  </a:ext>
                </a:extLst>
              </a:tr>
              <a:tr h="16214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Rockwell"/>
                        </a:rPr>
                        <a:t>Technological</a:t>
                      </a: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</a:rPr>
                        <a:t>The Industry 4.0 Era: Accelerating Digital Transformation Across Bakery Sectors </a:t>
                      </a:r>
                      <a:r>
                        <a:rPr lang="en-GB" sz="1800" b="0" i="1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</a:rPr>
                        <a:t>(MDPI, 2025)</a:t>
                      </a:r>
                      <a:endParaRPr lang="en-GB" sz="1800" b="0" i="0" u="none" strike="noStrike" noProof="0">
                        <a:solidFill>
                          <a:srgbClr val="1F1F1F"/>
                        </a:solidFill>
                        <a:effectLst/>
                        <a:highlight>
                          <a:srgbClr val="FDFCFC"/>
                        </a:highlight>
                        <a:latin typeface="Avenir Next LT Pro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</a:rPr>
                        <a:t>The Workforce Evolution: How Advanced Robotics and Automation are Reshaping the Baker’s Role </a:t>
                      </a:r>
                      <a:r>
                        <a:rPr lang="en-GB" sz="1800" b="0" i="1" u="none" strike="noStrike" noProof="0">
                          <a:solidFill>
                            <a:srgbClr val="1F1F1F"/>
                          </a:solidFill>
                          <a:effectLst/>
                          <a:highlight>
                            <a:srgbClr val="FDFCFC"/>
                          </a:highlight>
                        </a:rPr>
                        <a:t>(PMC, 2025)</a:t>
                      </a:r>
                      <a:endParaRPr lang="en-GB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>
                        <a:solidFill>
                          <a:srgbClr val="1F1F1F"/>
                        </a:solidFill>
                        <a:effectLst/>
                        <a:highlight>
                          <a:srgbClr val="FDFCFC"/>
                        </a:highlight>
                        <a:latin typeface="Avenir Next LT Pro"/>
                      </a:endParaRPr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063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6175761"/>
                  </a:ext>
                </a:extLst>
              </a:tr>
              <a:tr h="1906488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Rockwell"/>
                        </a:rPr>
                        <a:t>Environmental</a:t>
                      </a:r>
                      <a:endParaRPr lang="en-US"/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EE8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"/>
                        </a:rPr>
                        <a:t>Sustainable Sourcing Priorities: Targeting critical hotspots by auditing flour, sugar, and palm oil supply chains</a:t>
                      </a:r>
                      <a:endParaRPr lang="en-GB" sz="1800" b="0" i="0" u="none" strike="noStrike" noProof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"/>
                        </a:rPr>
                        <a:t>De-carbonizing Production: Reducing operational emissions by perfecting oven electricity and facility energy use</a:t>
                      </a:r>
                      <a:endParaRPr lang="en-GB" b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"/>
                        </a:rPr>
                        <a:t>The Energy Burden: Operational electricity consumption driving the carbon footprint of baking</a:t>
                      </a:r>
                      <a:endParaRPr lang="en-GB" sz="1800" b="0" i="0" u="none" strike="noStrike" noProof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E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712432"/>
                  </a:ext>
                </a:extLst>
              </a:tr>
              <a:tr h="1621400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Rockwell"/>
                        </a:rPr>
                        <a:t>Legal</a:t>
                      </a:r>
                      <a:endParaRPr lang="en-US"/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"/>
                        </a:rPr>
                        <a:t>Snacking on the Go: Changing traditional bakes into smaller, bite-sized formats that fit busy lifestyles.</a:t>
                      </a:r>
                      <a:endParaRPr lang="en-GB" sz="1800" b="0" i="0" u="none" strike="noStrike" noProof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venir Next LT Pro"/>
                        </a:rPr>
                        <a:t>Smart Spending: How modern buyers save on essentials but still willingly pay more for premium, functional rewards.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marR="0" lvl="0" indent="0" algn="l">
                        <a:lnSpc>
                          <a:spcPts val="1200"/>
                        </a:lnSpc>
                        <a:buNone/>
                      </a:pPr>
                      <a:endParaRPr lang="en-GB" sz="1800" b="0" i="0">
                        <a:solidFill>
                          <a:srgbClr val="000000"/>
                        </a:solidFill>
                        <a:effectLst/>
                        <a:latin typeface="Rockwell"/>
                      </a:endParaRPr>
                    </a:p>
                  </a:txBody>
                  <a:tcPr marL="49530" marR="49530" marT="24765" marB="2476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B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8080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5046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7BA72-039E-DC2E-355E-F1172D227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Fishbone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DDCB8-0DA6-16F3-B3CA-CF93D0760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29457" y="290019"/>
            <a:ext cx="5944367" cy="286086"/>
          </a:xfrm>
        </p:spPr>
        <p:txBody>
          <a:bodyPr/>
          <a:lstStyle/>
          <a:p>
            <a:r>
              <a:rPr lang="en-GB" sz="2600">
                <a:solidFill>
                  <a:srgbClr val="FFFFFF"/>
                </a:solidFill>
                <a:latin typeface="Arial"/>
                <a:cs typeface="Arial"/>
              </a:rPr>
              <a:t>Explain what the Cause-and-Effect Model is.</a:t>
            </a:r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A815897-F8B8-2427-BC3B-2B4F4840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BC0CFEBF-213D-E499-0C6B-AC54D1E98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pic>
        <p:nvPicPr>
          <p:cNvPr id="11" name="Picture 10" descr="A group of potted plants&#10;&#10;AI-generated content may be incorrect.">
            <a:extLst>
              <a:ext uri="{FF2B5EF4-FFF2-40B4-BE49-F238E27FC236}">
                <a16:creationId xmlns:a16="http://schemas.microsoft.com/office/drawing/2014/main" id="{1109C873-2300-C3F1-FE52-10E7B43FA6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92" y="1568245"/>
            <a:ext cx="5460441" cy="4114800"/>
          </a:xfrm>
          <a:prstGeom prst="rect">
            <a:avLst/>
          </a:prstGeom>
        </p:spPr>
      </p:pic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E145DF9-548B-AE2D-9C0A-ABEB55BF7F9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5210" y="1567641"/>
            <a:ext cx="5444612" cy="4136922"/>
          </a:xfrm>
        </p:spPr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D7B045-CB6E-4B7A-3A5F-5624D51E757C}"/>
              </a:ext>
            </a:extLst>
          </p:cNvPr>
          <p:cNvSpPr txBox="1"/>
          <p:nvPr/>
        </p:nvSpPr>
        <p:spPr>
          <a:xfrm>
            <a:off x="6227097" y="733323"/>
            <a:ext cx="5907548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The Cause-and-Effect Model: A structured diagnostic tool used to strip away surface symptoms and isolate the genuine root cause of an operational failure.</a:t>
            </a:r>
          </a:p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CB9272-60A9-C004-FD13-03452B30E4D1}"/>
              </a:ext>
            </a:extLst>
          </p:cNvPr>
          <p:cNvSpPr txBox="1"/>
          <p:nvPr/>
        </p:nvSpPr>
        <p:spPr>
          <a:xfrm>
            <a:off x="6227097" y="1569064"/>
            <a:ext cx="60960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0" i="0" u="none" strike="noStrike" baseline="0">
                <a:solidFill>
                  <a:srgbClr val="FFFFFF"/>
                </a:solidFill>
                <a:latin typeface="Arial"/>
              </a:rPr>
              <a:t>Why is it used?</a:t>
            </a:r>
            <a:endParaRPr lang="en-GB" sz="2600"/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Cuts guesswork by organizing a team's collective insights into a clear, structured roadmap.</a:t>
            </a:r>
            <a:endParaRPr lang="en-GB" sz="1600"/>
          </a:p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174899-2357-7926-2CC4-1E7E18766CC2}"/>
              </a:ext>
            </a:extLst>
          </p:cNvPr>
          <p:cNvSpPr txBox="1"/>
          <p:nvPr/>
        </p:nvSpPr>
        <p:spPr>
          <a:xfrm>
            <a:off x="6227097" y="2503131"/>
            <a:ext cx="6096000" cy="2154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0" i="0" u="none" strike="noStrike" baseline="0">
                <a:solidFill>
                  <a:srgbClr val="FFFFFF"/>
                </a:solidFill>
                <a:latin typeface="Arial"/>
              </a:rPr>
              <a:t>Where/how is it used?</a:t>
            </a:r>
            <a:endParaRPr lang="en-GB" sz="2600"/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A versatile diagnostic tool used across diverse sectors—from heavy manufacturing to commercial bakeries—to audit workflows, machinery, and raw materials whenever quality drops.</a:t>
            </a:r>
            <a:endParaRPr lang="en-GB" sz="1600"/>
          </a:p>
          <a:p>
            <a:endParaRPr lang="en-GB" sz="2600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BB3E523-43A9-F343-AD4C-C55C4C38A4D4}"/>
              </a:ext>
            </a:extLst>
          </p:cNvPr>
          <p:cNvSpPr txBox="1"/>
          <p:nvPr/>
        </p:nvSpPr>
        <p:spPr>
          <a:xfrm>
            <a:off x="6227097" y="3887840"/>
            <a:ext cx="60960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0" i="0" u="none" strike="noStrike" baseline="0">
                <a:solidFill>
                  <a:srgbClr val="FFFFFF"/>
                </a:solidFill>
                <a:latin typeface="Arial"/>
              </a:rPr>
              <a:t>What are the benefits of this model?</a:t>
            </a:r>
            <a:endParaRPr lang="en-GB" sz="2600"/>
          </a:p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9AE536F-A477-B127-BA1B-3EC2BEEB08F0}"/>
              </a:ext>
            </a:extLst>
          </p:cNvPr>
          <p:cNvSpPr txBox="1"/>
          <p:nvPr/>
        </p:nvSpPr>
        <p:spPr>
          <a:xfrm>
            <a:off x="6227096" y="4272936"/>
            <a:ext cx="585019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Drives cross-functional brainstorming, uncovers systemic vulnerabilities, and structures chaotic data into clear, visual categories.</a:t>
            </a:r>
          </a:p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55A4422-DB8B-8A25-94AB-0812907294DA}"/>
              </a:ext>
            </a:extLst>
          </p:cNvPr>
          <p:cNvSpPr txBox="1"/>
          <p:nvPr/>
        </p:nvSpPr>
        <p:spPr>
          <a:xfrm>
            <a:off x="6153354" y="5002162"/>
            <a:ext cx="60960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lvl="1" algn="l" rtl="0"/>
            <a:r>
              <a:rPr lang="en-GB" sz="2600" b="0" i="0" u="none" strike="noStrike" baseline="0">
                <a:solidFill>
                  <a:srgbClr val="FFFFFF"/>
                </a:solidFill>
                <a:latin typeface="Arial"/>
                <a:ea typeface="Arial"/>
                <a:cs typeface="Arial"/>
              </a:rPr>
              <a:t>What are the criticisms of this model?</a:t>
            </a:r>
            <a:r>
              <a:rPr lang="en-US" sz="2600" b="0" i="0">
                <a:solidFill>
                  <a:srgbClr val="FFFFFF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D83C0EB-87F5-7953-E9B2-D88CF9B999FC}"/>
              </a:ext>
            </a:extLst>
          </p:cNvPr>
          <p:cNvSpPr txBox="1"/>
          <p:nvPr/>
        </p:nvSpPr>
        <p:spPr>
          <a:xfrm>
            <a:off x="6161549" y="5403645"/>
            <a:ext cx="5915742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Keeps problem-solving sessions highly focused, ensuring teams audit everything from raw materials to machinery without getting sidetracked.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802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6063E35B-2924-C719-73C0-F4B6C4375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8" name="Date Placeholder 27">
            <a:extLst>
              <a:ext uri="{FF2B5EF4-FFF2-40B4-BE49-F238E27FC236}">
                <a16:creationId xmlns:a16="http://schemas.microsoft.com/office/drawing/2014/main" id="{45D533FC-E84E-4BFA-C0FB-9883BC2FA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A041D288-74A9-5221-E212-46A7B250677C}"/>
              </a:ext>
            </a:extLst>
          </p:cNvPr>
          <p:cNvCxnSpPr/>
          <p:nvPr/>
        </p:nvCxnSpPr>
        <p:spPr>
          <a:xfrm flipV="1">
            <a:off x="791187" y="3862127"/>
            <a:ext cx="10602270" cy="20884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8A560F4-2F67-B8AE-AD7E-125E066C6DAA}"/>
              </a:ext>
            </a:extLst>
          </p:cNvPr>
          <p:cNvCxnSpPr/>
          <p:nvPr/>
        </p:nvCxnSpPr>
        <p:spPr>
          <a:xfrm flipH="1" flipV="1">
            <a:off x="2691400" y="2351898"/>
            <a:ext cx="719433" cy="150415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7581667-48B6-2B26-8BAA-BA0951418A39}"/>
              </a:ext>
            </a:extLst>
          </p:cNvPr>
          <p:cNvCxnSpPr>
            <a:cxnSpLocks/>
          </p:cNvCxnSpPr>
          <p:nvPr/>
        </p:nvCxnSpPr>
        <p:spPr>
          <a:xfrm flipH="1" flipV="1">
            <a:off x="5575529" y="2351898"/>
            <a:ext cx="719433" cy="150415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DBAA1FF4-0266-F84E-5A96-DE728B7C62F7}"/>
              </a:ext>
            </a:extLst>
          </p:cNvPr>
          <p:cNvCxnSpPr>
            <a:cxnSpLocks/>
          </p:cNvCxnSpPr>
          <p:nvPr/>
        </p:nvCxnSpPr>
        <p:spPr>
          <a:xfrm flipH="1" flipV="1">
            <a:off x="8492432" y="2351897"/>
            <a:ext cx="719433" cy="150415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660FE0D1-8091-A886-1086-CBB3CBEDB038}"/>
              </a:ext>
            </a:extLst>
          </p:cNvPr>
          <p:cNvSpPr txBox="1"/>
          <p:nvPr/>
        </p:nvSpPr>
        <p:spPr>
          <a:xfrm>
            <a:off x="790797" y="1966021"/>
            <a:ext cx="18807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FF0000"/>
                </a:solidFill>
              </a:rPr>
              <a:t>Method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46FCCB5-428C-DF52-6E49-420474C85D28}"/>
              </a:ext>
            </a:extLst>
          </p:cNvPr>
          <p:cNvSpPr txBox="1"/>
          <p:nvPr/>
        </p:nvSpPr>
        <p:spPr>
          <a:xfrm>
            <a:off x="3696809" y="1964962"/>
            <a:ext cx="2390357" cy="369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92D050"/>
                </a:solidFill>
              </a:rPr>
              <a:t>Machines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408C7A3-275F-5868-D4EC-B3CE3567436E}"/>
              </a:ext>
            </a:extLst>
          </p:cNvPr>
          <p:cNvSpPr txBox="1"/>
          <p:nvPr/>
        </p:nvSpPr>
        <p:spPr>
          <a:xfrm>
            <a:off x="6594367" y="1963123"/>
            <a:ext cx="2935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00B0F0"/>
                </a:solidFill>
              </a:rPr>
              <a:t>People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DFEFBDE9-5D3B-9BA3-51BB-68C15ED46CE0}"/>
              </a:ext>
            </a:extLst>
          </p:cNvPr>
          <p:cNvCxnSpPr>
            <a:cxnSpLocks/>
          </p:cNvCxnSpPr>
          <p:nvPr/>
        </p:nvCxnSpPr>
        <p:spPr>
          <a:xfrm flipH="1">
            <a:off x="2715978" y="3872436"/>
            <a:ext cx="703046" cy="115055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0A7586C0-6A6A-41E1-5956-C6B34FE5A406}"/>
              </a:ext>
            </a:extLst>
          </p:cNvPr>
          <p:cNvCxnSpPr/>
          <p:nvPr/>
        </p:nvCxnSpPr>
        <p:spPr>
          <a:xfrm flipV="1">
            <a:off x="819075" y="5030218"/>
            <a:ext cx="1891611" cy="93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AEE9A018-6F33-E656-9A85-DA3ECC2B5865}"/>
              </a:ext>
            </a:extLst>
          </p:cNvPr>
          <p:cNvCxnSpPr>
            <a:cxnSpLocks/>
          </p:cNvCxnSpPr>
          <p:nvPr/>
        </p:nvCxnSpPr>
        <p:spPr>
          <a:xfrm flipH="1">
            <a:off x="5600107" y="3872436"/>
            <a:ext cx="703046" cy="115055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3CAEA9C3-545E-B3E5-2553-3FFDBCA15C80}"/>
              </a:ext>
            </a:extLst>
          </p:cNvPr>
          <p:cNvCxnSpPr>
            <a:cxnSpLocks/>
          </p:cNvCxnSpPr>
          <p:nvPr/>
        </p:nvCxnSpPr>
        <p:spPr>
          <a:xfrm flipV="1">
            <a:off x="3686817" y="5030218"/>
            <a:ext cx="1891611" cy="93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A223DA52-4909-9F88-44AC-FC76AB7DD84C}"/>
              </a:ext>
            </a:extLst>
          </p:cNvPr>
          <p:cNvCxnSpPr>
            <a:cxnSpLocks/>
          </p:cNvCxnSpPr>
          <p:nvPr/>
        </p:nvCxnSpPr>
        <p:spPr>
          <a:xfrm flipH="1">
            <a:off x="8500623" y="3856048"/>
            <a:ext cx="703046" cy="115055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509759D0-621E-11AE-B89F-86072F3EE380}"/>
              </a:ext>
            </a:extLst>
          </p:cNvPr>
          <p:cNvCxnSpPr>
            <a:cxnSpLocks/>
          </p:cNvCxnSpPr>
          <p:nvPr/>
        </p:nvCxnSpPr>
        <p:spPr>
          <a:xfrm flipV="1">
            <a:off x="6587333" y="5013830"/>
            <a:ext cx="1891611" cy="93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981BC4EC-5689-35EB-8DD7-C0F3EF73D2AA}"/>
              </a:ext>
            </a:extLst>
          </p:cNvPr>
          <p:cNvSpPr txBox="1"/>
          <p:nvPr/>
        </p:nvSpPr>
        <p:spPr>
          <a:xfrm>
            <a:off x="818885" y="4607052"/>
            <a:ext cx="30055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002060"/>
                </a:solidFill>
              </a:rPr>
              <a:t>Materials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5DA2B63-C836-DD69-D686-B12074C8CFF7}"/>
              </a:ext>
            </a:extLst>
          </p:cNvPr>
          <p:cNvSpPr txBox="1"/>
          <p:nvPr/>
        </p:nvSpPr>
        <p:spPr>
          <a:xfrm>
            <a:off x="3689914" y="4605862"/>
            <a:ext cx="36206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FFC000"/>
                </a:solidFill>
              </a:rPr>
              <a:t>Measurements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55430058-E5FE-55B6-830F-6247FCCF02B3}"/>
              </a:ext>
            </a:extLst>
          </p:cNvPr>
          <p:cNvSpPr txBox="1"/>
          <p:nvPr/>
        </p:nvSpPr>
        <p:spPr>
          <a:xfrm>
            <a:off x="6594647" y="4591984"/>
            <a:ext cx="34800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chemeClr val="accent1">
                    <a:lumMod val="90000"/>
                  </a:schemeClr>
                </a:solidFill>
              </a:rPr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836935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681E4-10A1-80A0-6D65-F7842C6AE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WE GET THERE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8A8AB-0624-0198-0EB3-BF1230CBA72F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/>
              <a:t>ROI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0A679-B51C-06EA-490E-779EDFB66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Envision multimedia-based expertise and cross-media growth strategies</a:t>
            </a:r>
          </a:p>
          <a:p>
            <a:r>
              <a:rPr lang="en-US"/>
              <a:t>Visualize quality intellectual capital</a:t>
            </a:r>
          </a:p>
          <a:p>
            <a:r>
              <a:rPr lang="en-US"/>
              <a:t>Engage worldwide methodologies with web-enabled technologies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70AA50-991E-F424-7DDE-F5D7D394A90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/>
              <a:t>NICHE MARKETS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96B038-0065-25FF-D501-4719BAF38BDA}"/>
              </a:ext>
            </a:extLst>
          </p:cNvPr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r>
              <a:rPr lang="en-US"/>
              <a:t>Pursue scalable customer service through sustainable strategies</a:t>
            </a:r>
          </a:p>
          <a:p>
            <a:r>
              <a:rPr lang="en-US"/>
              <a:t>Engage top-line web services with cutting-edge deliverables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DCA6DD-B2B6-0FD4-3C8B-ADF78FCE56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SUPPLY CHAINS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20C9F7D-0331-291A-B35E-9ED1806F7522}"/>
              </a:ext>
            </a:extLst>
          </p:cNvPr>
          <p:cNvSpPr>
            <a:spLocks noGrp="1"/>
          </p:cNvSpPr>
          <p:nvPr>
            <p:ph idx="16"/>
          </p:nvPr>
        </p:nvSpPr>
        <p:spPr/>
        <p:txBody>
          <a:bodyPr/>
          <a:lstStyle/>
          <a:p>
            <a:r>
              <a:rPr lang="en-US"/>
              <a:t>Cultivate one-to-one customer service with robust ideas</a:t>
            </a:r>
          </a:p>
          <a:p>
            <a:r>
              <a:rPr lang="en-US"/>
              <a:t>Maximize timely deliverables for real-time schemas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1767FB5-192A-E3F6-5996-C7EE38AA9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9</a:t>
            </a:fld>
            <a:endParaRPr lang="en-US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3A5445B-F7AA-FFFF-6ED5-385FF529E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774859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7008789-8D5C-35C3-4116-40899E785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PLANS FOR PRODUCT LAUNCH</a:t>
            </a:r>
          </a:p>
        </p:txBody>
      </p:sp>
      <p:pic>
        <p:nvPicPr>
          <p:cNvPr id="30" name="Picture Placeholder 29" descr="Proposal at Taj Mahal">
            <a:extLst>
              <a:ext uri="{FF2B5EF4-FFF2-40B4-BE49-F238E27FC236}">
                <a16:creationId xmlns:a16="http://schemas.microsoft.com/office/drawing/2014/main" id="{728E0D4F-725A-30CD-A267-9D3F60BA364F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2"/>
          <a:srcRect l="203" r="203"/>
          <a:stretch/>
        </p:blipFill>
        <p:spPr/>
      </p:pic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591EEFEC-79B8-34B1-A486-E13D8CB1D3C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20410F17-64F4-CE1C-23DD-9D6AB5BCDFB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/>
              <a:t>PLANNING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89A8F527-A476-D33C-5292-F9F968A8DCB8}"/>
              </a:ext>
            </a:extLst>
          </p:cNvPr>
          <p:cNvSpPr>
            <a:spLocks noGrp="1"/>
          </p:cNvSpPr>
          <p:nvPr>
            <p:ph idx="21"/>
          </p:nvPr>
        </p:nvSpPr>
        <p:spPr/>
        <p:txBody>
          <a:bodyPr/>
          <a:lstStyle/>
          <a:p>
            <a:r>
              <a:rPr lang="en-US"/>
              <a:t>Synergize scalable e-commerce</a:t>
            </a:r>
          </a:p>
          <a:p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4D4D02F-6C26-0504-EA3C-656C7E0E79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/>
              <a:t>MARKETING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7A81DEE-36A8-8E83-7586-77EF3AA44492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US"/>
              <a:t>Disseminate standardized metrics</a:t>
            </a:r>
          </a:p>
          <a:p>
            <a:endParaRPr lang="en-US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166BCC44-E426-778C-0072-2404FC59685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US"/>
              <a:t>2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A2FFF066-0D5B-A2B5-4C1C-3456E8FD17C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/>
              <a:t>DESIGN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420E684B-901E-703B-0B33-8BAA174DCF44}"/>
              </a:ext>
            </a:extLst>
          </p:cNvPr>
          <p:cNvSpPr>
            <a:spLocks noGrp="1"/>
          </p:cNvSpPr>
          <p:nvPr>
            <p:ph idx="17"/>
          </p:nvPr>
        </p:nvSpPr>
        <p:spPr/>
        <p:txBody>
          <a:bodyPr/>
          <a:lstStyle/>
          <a:p>
            <a:r>
              <a:rPr lang="en-US"/>
              <a:t>Coordinate e-business applications</a:t>
            </a:r>
          </a:p>
          <a:p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3A18FB64-03FF-94A9-83EA-3239585DA9F8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/>
              <a:t>3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46A68C5-625F-D2FB-7C49-18EA59AE91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/>
              <a:t>STRATEGY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0957F64-81E7-85C4-C3BA-C0E473318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Foster holistically superior methodologies</a:t>
            </a:r>
          </a:p>
          <a:p>
            <a:endParaRPr lang="en-US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FCE275E-DEC7-8BE6-16C8-BF6EC3D7170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US"/>
              <a:t>4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294EB24C-54F5-4058-6336-82E3D10E435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/>
              <a:t>LAUNCH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43D535A-42E0-89A0-974B-6D70A6F7BFB0}"/>
              </a:ext>
            </a:extLst>
          </p:cNvPr>
          <p:cNvSpPr>
            <a:spLocks noGrp="1"/>
          </p:cNvSpPr>
          <p:nvPr>
            <p:ph idx="16"/>
          </p:nvPr>
        </p:nvSpPr>
        <p:spPr/>
        <p:txBody>
          <a:bodyPr/>
          <a:lstStyle/>
          <a:p>
            <a:r>
              <a:rPr lang="en-US"/>
              <a:t>Deploy strategic networks with compelling e-business needs</a:t>
            </a:r>
          </a:p>
          <a:p>
            <a:endParaRPr lang="en-US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EED55D36-A275-E604-BF57-9CF0376FA99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US"/>
              <a:t>5</a:t>
            </a:r>
          </a:p>
        </p:txBody>
      </p:sp>
      <p:sp>
        <p:nvSpPr>
          <p:cNvPr id="56" name="Slide Number Placeholder 55">
            <a:extLst>
              <a:ext uri="{FF2B5EF4-FFF2-40B4-BE49-F238E27FC236}">
                <a16:creationId xmlns:a16="http://schemas.microsoft.com/office/drawing/2014/main" id="{E5AABDF8-B356-3937-740C-BF125AAA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10</a:t>
            </a:fld>
            <a:endParaRPr lang="en-US"/>
          </a:p>
        </p:txBody>
      </p:sp>
      <p:sp>
        <p:nvSpPr>
          <p:cNvPr id="55" name="Footer Placeholder 54">
            <a:extLst>
              <a:ext uri="{FF2B5EF4-FFF2-40B4-BE49-F238E27FC236}">
                <a16:creationId xmlns:a16="http://schemas.microsoft.com/office/drawing/2014/main" id="{25B37B19-234A-D79D-1288-7D8EF3995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4" name="Date Placeholder 53">
            <a:extLst>
              <a:ext uri="{FF2B5EF4-FFF2-40B4-BE49-F238E27FC236}">
                <a16:creationId xmlns:a16="http://schemas.microsoft.com/office/drawing/2014/main" id="{8AA90FFA-CF1B-1CB0-D5A3-80259E0C3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99596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0FCB6-B967-5A9D-2773-DA394F6C9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row of white marble pillars">
            <a:extLst>
              <a:ext uri="{FF2B5EF4-FFF2-40B4-BE49-F238E27FC236}">
                <a16:creationId xmlns:a16="http://schemas.microsoft.com/office/drawing/2014/main" id="{F2CD2F30-7F4C-3FBE-EEFF-397F831F25C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980"/>
                    </a14:imgEffect>
                    <a14:imgEffect>
                      <a14:saturation sat="45000"/>
                    </a14:imgEffect>
                    <a14:imgEffect>
                      <a14:brightnessContrast bright="-67000" contrast="-41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139290"/>
            <a:ext cx="12192000" cy="6858000"/>
          </a:xfr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E9CBC26-EE1B-3761-9306-595056FE3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1814" y="6501977"/>
            <a:ext cx="12729450" cy="3265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A4300AAD-23E9-5540-7C71-F19F72CC3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" y="-2771"/>
            <a:ext cx="12187763" cy="1571107"/>
          </a:xfrm>
        </p:spPr>
        <p:txBody>
          <a:bodyPr/>
          <a:lstStyle/>
          <a:p>
            <a:r>
              <a:rPr lang="en-US" sz="4000"/>
              <a:t>Reference</a:t>
            </a:r>
            <a:r>
              <a:rPr lang="en-US" sz="4000" dirty="0"/>
              <a:t> list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EE84AF-21A4-42C1-940E-5A5A4A6E69D2}"/>
              </a:ext>
            </a:extLst>
          </p:cNvPr>
          <p:cNvSpPr txBox="1"/>
          <p:nvPr/>
        </p:nvSpPr>
        <p:spPr>
          <a:xfrm>
            <a:off x="0" y="1708355"/>
            <a:ext cx="1042219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https://doi.org/10.5772/intechopen.113990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https://www.kantar.com/campaigns/food-and-beverages-purchase-and-usage-panels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https://doi.org/10.1016/j.jclepro.2019.05.244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US" sz="2000">
              <a:solidFill>
                <a:schemeClr val="bg1"/>
              </a:solidFill>
            </a:endParaRPr>
          </a:p>
          <a:p>
            <a:endParaRPr lang="en-US" b="1" dirty="0">
              <a:solidFill>
                <a:srgbClr val="FFFFFF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287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D8761-2537-7A8E-AAF5-0200BA274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832" y="1005840"/>
            <a:ext cx="7187184" cy="4251960"/>
          </a:xfrm>
        </p:spPr>
        <p:txBody>
          <a:bodyPr anchor="b">
            <a:normAutofit/>
          </a:bodyPr>
          <a:lstStyle/>
          <a:p>
            <a:r>
              <a:rPr lang="en-US" dirty="0"/>
              <a:t>THANK YOU for </a:t>
            </a:r>
            <a:r>
              <a:rPr lang="en-US"/>
              <a:t>listening</a:t>
            </a:r>
            <a:endParaRPr lang="en-US" dirty="0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37E999F-0ABA-93AB-A26F-BFB2FBEE07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1832" y="5390156"/>
            <a:ext cx="4439334" cy="2882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Gill Sans Nova Light"/>
              </a:rPr>
              <a:t>A presentation </a:t>
            </a:r>
            <a:r>
              <a:rPr lang="en-US">
                <a:latin typeface="Gill Sans Nova Light"/>
              </a:rPr>
              <a:t>by Zaine</a:t>
            </a:r>
            <a:r>
              <a:rPr lang="en-US" dirty="0">
                <a:latin typeface="Gill Sans Nova Light"/>
              </a:rPr>
              <a:t> Hussain</a:t>
            </a:r>
            <a:endParaRPr lang="en-US" dirty="0"/>
          </a:p>
        </p:txBody>
      </p:sp>
      <p:pic>
        <p:nvPicPr>
          <p:cNvPr id="15" name="Picture Placeholder 14" descr="A black and white background with white text&#10;&#10;AI-generated content may be incorrect.">
            <a:extLst>
              <a:ext uri="{FF2B5EF4-FFF2-40B4-BE49-F238E27FC236}">
                <a16:creationId xmlns:a16="http://schemas.microsoft.com/office/drawing/2014/main" id="{F080790A-B00F-FAA6-3218-9119C21B6E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1571" r="28605" b="3"/>
          <a:stretch>
            <a:fillRect/>
          </a:stretch>
        </p:blipFill>
        <p:spPr>
          <a:xfrm>
            <a:off x="7814087" y="434259"/>
            <a:ext cx="3936354" cy="6053376"/>
          </a:xfrm>
          <a:prstGeom prst="rect">
            <a:avLst/>
          </a:prstGeom>
          <a:noFill/>
          <a:ln w="15875">
            <a:solidFill>
              <a:srgbClr val="000000"/>
            </a:solidFill>
          </a:ln>
        </p:spPr>
      </p:pic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CE3480F0-8554-B9DF-7C4A-6BAF3DC5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84D792B7-0397-C047-AE12-1A03F7E3DC83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26" name="Date Placeholder 6">
            <a:extLst>
              <a:ext uri="{FF2B5EF4-FFF2-40B4-BE49-F238E27FC236}">
                <a16:creationId xmlns:a16="http://schemas.microsoft.com/office/drawing/2014/main" id="{8B4936DE-B3E4-7681-FFC3-BF76B6C221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25759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59512B"/>
      </a:dk2>
      <a:lt2>
        <a:srgbClr val="E7E4E6"/>
      </a:lt2>
      <a:accent1>
        <a:srgbClr val="F8F4EC"/>
      </a:accent1>
      <a:accent2>
        <a:srgbClr val="474134"/>
      </a:accent2>
      <a:accent3>
        <a:srgbClr val="E5E0D8"/>
      </a:accent3>
      <a:accent4>
        <a:srgbClr val="B6A592"/>
      </a:accent4>
      <a:accent5>
        <a:srgbClr val="F4F0ED"/>
      </a:accent5>
      <a:accent6>
        <a:srgbClr val="CEC5A7"/>
      </a:accent6>
      <a:hlink>
        <a:srgbClr val="827D57"/>
      </a:hlink>
      <a:folHlink>
        <a:srgbClr val="867052"/>
      </a:folHlink>
    </a:clrScheme>
    <a:fontScheme name="Custom 31">
      <a:majorFont>
        <a:latin typeface="Felix Titl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y-Design-Berlin-Presentation_Win32_SW_v11" id="{A1E1012F-E9F8-4F40-92C8-C50A5DD6BDB3}" vid="{84DD5023-C7E9-4B03-B2A5-92320E38EF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9262BC-C013-4067-8A15-9DCD1281E34D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08AEB05A-1290-41EF-A3CD-520462C3FF1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7B04EA5-0343-4579-A177-61682A6D2ED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Problems in Basil’s Bakery</vt:lpstr>
      <vt:lpstr>Agenda</vt:lpstr>
      <vt:lpstr>INTRODUCTION</vt:lpstr>
      <vt:lpstr>Name and scope of the problem</vt:lpstr>
      <vt:lpstr>Pastel analysis</vt:lpstr>
      <vt:lpstr>Pastel analysis</vt:lpstr>
      <vt:lpstr>Fishbone Analysis</vt:lpstr>
      <vt:lpstr>PowerPoint Presentation</vt:lpstr>
      <vt:lpstr>HOW WE GET THERE</vt:lpstr>
      <vt:lpstr>PLANS FOR PRODUCT LAUNCH</vt:lpstr>
      <vt:lpstr>Reference list 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64</cp:revision>
  <dcterms:created xsi:type="dcterms:W3CDTF">2026-06-03T15:33:20Z</dcterms:created>
  <dcterms:modified xsi:type="dcterms:W3CDTF">2026-06-15T13:55:14Z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