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6" r:id="rId17"/>
    <p:sldId id="277" r:id="rId18"/>
    <p:sldId id="27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200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4" Type="http://schemas.openxmlformats.org/officeDocument/2006/relationships/hyperlink" Target="https://www.youtube.com/watch?v=ne4pJ9QZQM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yB1bvuNZ2II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VqJpDS8F6hk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Introduction to Health and Exercise</a:t>
            </a:r>
            <a:r>
              <a:rPr lang="en-US" dirty="0" smtClean="0"/>
              <a:t> </a:t>
            </a:r>
            <a:r>
              <a:rPr lang="en-US" dirty="0" smtClean="0"/>
              <a:t>Psychology </a:t>
            </a:r>
            <a:endParaRPr lang="en-US" dirty="0"/>
          </a:p>
          <a:p>
            <a:r>
              <a:rPr lang="en-US" dirty="0" smtClean="0"/>
              <a:t>Week </a:t>
            </a:r>
            <a:r>
              <a:rPr lang="en-US" dirty="0"/>
              <a:t>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When </a:t>
            </a:r>
            <a:r>
              <a:rPr lang="en-US" dirty="0" smtClean="0"/>
              <a:t>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</a:t>
            </a:r>
            <a:r>
              <a:rPr lang="en-US" dirty="0" smtClean="0"/>
              <a:t>B Dissatisfaction</a:t>
            </a:r>
            <a:endParaRPr lang="en-US" dirty="0" smtClean="0"/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</a:t>
            </a:r>
            <a:r>
              <a:rPr lang="en-US" dirty="0" smtClean="0"/>
              <a:t>we know </a:t>
            </a:r>
            <a:r>
              <a:rPr lang="en-US" dirty="0" smtClean="0"/>
              <a:t>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benefits…</a:t>
            </a:r>
          </a:p>
          <a:p>
            <a:r>
              <a:rPr lang="en-US" dirty="0" smtClean="0"/>
              <a:t>P.288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non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Task: Watch the following links and be prepared to discuss these</a:t>
            </a:r>
            <a:r>
              <a:rPr lang="en-US" sz="2400" dirty="0" smtClean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 smtClean="0">
                <a:hlinkClick r:id="rId2"/>
              </a:rPr>
              <a:t>Exercise Dependence</a:t>
            </a: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yB1bvuNZ2II</a:t>
            </a:r>
            <a:endParaRPr lang="pl-PL" dirty="0"/>
          </a:p>
          <a:p>
            <a:endParaRPr lang="pl-PL" dirty="0" smtClean="0"/>
          </a:p>
          <a:p>
            <a:r>
              <a:rPr lang="pl-PL" dirty="0" smtClean="0">
                <a:hlinkClick r:id="rId3"/>
              </a:rPr>
              <a:t>Anerexia athletica </a:t>
            </a:r>
            <a:r>
              <a:rPr lang="en-US" dirty="0" smtClean="0">
                <a:hlinkClick r:id="rId3"/>
              </a:rPr>
              <a:t>–</a:t>
            </a:r>
            <a:r>
              <a:rPr lang="pl-PL" dirty="0" smtClean="0">
                <a:hlinkClick r:id="rId3"/>
              </a:rPr>
              <a:t> This Morning!</a:t>
            </a:r>
          </a:p>
          <a:p>
            <a:r>
              <a:rPr lang="pl-PL" dirty="0" smtClean="0">
                <a:hlinkClick r:id="rId3"/>
              </a:rPr>
              <a:t>https</a:t>
            </a:r>
            <a:r>
              <a:rPr lang="pl-PL" dirty="0">
                <a:hlinkClick r:id="rId3"/>
              </a:rPr>
              <a:t>://www.youtube.com/watch?v=</a:t>
            </a:r>
            <a:r>
              <a:rPr lang="pl-PL" dirty="0" smtClean="0">
                <a:hlinkClick r:id="rId3"/>
              </a:rPr>
              <a:t>tTdZbLnQ6pI</a:t>
            </a:r>
            <a:endParaRPr lang="pl-PL" dirty="0" smtClean="0"/>
          </a:p>
          <a:p>
            <a:endParaRPr lang="pl-PL" dirty="0" smtClean="0"/>
          </a:p>
          <a:p>
            <a:r>
              <a:rPr lang="pl-PL" dirty="0" smtClean="0">
                <a:hlinkClick r:id="rId4"/>
              </a:rPr>
              <a:t>Exercise addiction</a:t>
            </a:r>
          </a:p>
          <a:p>
            <a:r>
              <a:rPr lang="pl-PL" dirty="0" smtClean="0">
                <a:hlinkClick r:id="rId4"/>
              </a:rPr>
              <a:t>https</a:t>
            </a:r>
            <a:r>
              <a:rPr lang="pl-PL" dirty="0">
                <a:hlinkClick r:id="rId4"/>
              </a:rPr>
              <a:t>://www.youtube.com/watch?v=</a:t>
            </a:r>
            <a:r>
              <a:rPr lang="pl-PL" dirty="0" smtClean="0">
                <a:hlinkClick r:id="rId4"/>
              </a:rPr>
              <a:t>ne4pJ9QZQMM</a:t>
            </a:r>
            <a:endParaRPr lang="pl-PL" dirty="0" smtClean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934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 </a:t>
            </a:r>
            <a:r>
              <a:rPr lang="en-GB" dirty="0" err="1" smtClean="0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</a:t>
            </a:r>
            <a:r>
              <a:rPr lang="pl-PL" dirty="0" smtClean="0">
                <a:hlinkClick r:id="rId2"/>
              </a:rPr>
              <a:t>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VqJpDS8F6hk</a:t>
            </a:r>
            <a:endParaRPr lang="pl-PL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59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Questionnaires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52132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302</TotalTime>
  <Words>1198</Words>
  <Application>Microsoft Macintosh PowerPoint</Application>
  <PresentationFormat>On-screen Show (4:3)</PresentationFormat>
  <Paragraphs>112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Advantage</vt:lpstr>
      <vt:lpstr>Being active – Negative Effects</vt:lpstr>
      <vt:lpstr>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Watch the following links and be prepared to discuss these…Consider the exercise dependence criteria discussed previously</vt:lpstr>
      <vt:lpstr>Muscle Dysmorphia</vt:lpstr>
      <vt:lpstr>Coursework discussion…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SHOE4</cp:lastModifiedBy>
  <cp:revision>24</cp:revision>
  <dcterms:created xsi:type="dcterms:W3CDTF">2015-10-19T19:25:47Z</dcterms:created>
  <dcterms:modified xsi:type="dcterms:W3CDTF">2018-02-18T17:14:07Z</dcterms:modified>
</cp:coreProperties>
</file>