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iman Hussien" userId="edb1b2d365f30501" providerId="LiveId" clId="{6DB28C56-DF3E-4590-8353-B64F78430D11}"/>
    <pc:docChg chg="custSel addSld modSld sldOrd">
      <pc:chgData name="Eiman Hussien" userId="edb1b2d365f30501" providerId="LiveId" clId="{6DB28C56-DF3E-4590-8353-B64F78430D11}" dt="2022-11-24T18:41:10.144" v="35" actId="113"/>
      <pc:docMkLst>
        <pc:docMk/>
      </pc:docMkLst>
      <pc:sldChg chg="modSp mod">
        <pc:chgData name="Eiman Hussien" userId="edb1b2d365f30501" providerId="LiveId" clId="{6DB28C56-DF3E-4590-8353-B64F78430D11}" dt="2022-11-24T18:39:48.231" v="0" actId="113"/>
        <pc:sldMkLst>
          <pc:docMk/>
          <pc:sldMk cId="3027298413" sldId="256"/>
        </pc:sldMkLst>
        <pc:spChg chg="mod">
          <ac:chgData name="Eiman Hussien" userId="edb1b2d365f30501" providerId="LiveId" clId="{6DB28C56-DF3E-4590-8353-B64F78430D11}" dt="2022-11-24T18:39:48.231" v="0" actId="113"/>
          <ac:spMkLst>
            <pc:docMk/>
            <pc:sldMk cId="3027298413" sldId="256"/>
            <ac:spMk id="3" creationId="{C3557473-95C9-F0C9-408A-1E75D9C514D5}"/>
          </ac:spMkLst>
        </pc:spChg>
      </pc:sldChg>
      <pc:sldChg chg="addSp delSp modSp new mod ord">
        <pc:chgData name="Eiman Hussien" userId="edb1b2d365f30501" providerId="LiveId" clId="{6DB28C56-DF3E-4590-8353-B64F78430D11}" dt="2022-11-24T18:41:10.144" v="35" actId="113"/>
        <pc:sldMkLst>
          <pc:docMk/>
          <pc:sldMk cId="2747408249" sldId="257"/>
        </pc:sldMkLst>
        <pc:spChg chg="del">
          <ac:chgData name="Eiman Hussien" userId="edb1b2d365f30501" providerId="LiveId" clId="{6DB28C56-DF3E-4590-8353-B64F78430D11}" dt="2022-11-24T18:40:09.498" v="5" actId="478"/>
          <ac:spMkLst>
            <pc:docMk/>
            <pc:sldMk cId="2747408249" sldId="257"/>
            <ac:spMk id="2" creationId="{D18E2301-D9C0-DC66-192D-0BD9ACAFAB44}"/>
          </ac:spMkLst>
        </pc:spChg>
        <pc:spChg chg="del">
          <ac:chgData name="Eiman Hussien" userId="edb1b2d365f30501" providerId="LiveId" clId="{6DB28C56-DF3E-4590-8353-B64F78430D11}" dt="2022-11-24T18:40:07.092" v="4" actId="478"/>
          <ac:spMkLst>
            <pc:docMk/>
            <pc:sldMk cId="2747408249" sldId="257"/>
            <ac:spMk id="3" creationId="{B64874A7-F5A6-B03F-9A61-F23B15814825}"/>
          </ac:spMkLst>
        </pc:spChg>
        <pc:spChg chg="add mod">
          <ac:chgData name="Eiman Hussien" userId="edb1b2d365f30501" providerId="LiveId" clId="{6DB28C56-DF3E-4590-8353-B64F78430D11}" dt="2022-11-24T18:41:10.144" v="35" actId="113"/>
          <ac:spMkLst>
            <pc:docMk/>
            <pc:sldMk cId="2747408249" sldId="257"/>
            <ac:spMk id="5" creationId="{6691E7B3-BC55-369F-65EA-9EA65CBE624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24-Nov-22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302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24-Nov-22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481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24-Nov-22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344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24-Nov-22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341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24-Nov-22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219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24-Nov-22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882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24-Nov-22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338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24-Nov-22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495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24-Nov-22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472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24-Nov-22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905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24-Nov-22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293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24-Nov-22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7295629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14" r:id="rId5"/>
    <p:sldLayoutId id="2147483719" r:id="rId6"/>
    <p:sldLayoutId id="2147483715" r:id="rId7"/>
    <p:sldLayoutId id="2147483716" r:id="rId8"/>
    <p:sldLayoutId id="2147483717" r:id="rId9"/>
    <p:sldLayoutId id="2147483718" r:id="rId10"/>
    <p:sldLayoutId id="21474837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691E7B3-BC55-369F-65EA-9EA65CBE624F}"/>
              </a:ext>
            </a:extLst>
          </p:cNvPr>
          <p:cNvSpPr txBox="1"/>
          <p:nvPr/>
        </p:nvSpPr>
        <p:spPr>
          <a:xfrm>
            <a:off x="3048000" y="751841"/>
            <a:ext cx="6278880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Spanish Caution Sign</a:t>
            </a:r>
          </a:p>
          <a:p>
            <a:pPr algn="ctr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Name: Eiman Hussien</a:t>
            </a:r>
          </a:p>
          <a:p>
            <a:pPr algn="ctr">
              <a:lnSpc>
                <a:spcPct val="150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ID Number: 2108411</a:t>
            </a:r>
          </a:p>
          <a:p>
            <a:pPr algn="ctr">
              <a:lnSpc>
                <a:spcPct val="150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Foreign Language and Cultural Awareness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</a:p>
          <a:p>
            <a:pPr algn="ctr">
              <a:lnSpc>
                <a:spcPct val="150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Rodrigo F. Aguilera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74082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557473-95C9-F0C9-408A-1E75D9C514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38541" y="843280"/>
            <a:ext cx="4500561" cy="4500245"/>
          </a:xfrm>
        </p:spPr>
        <p:txBody>
          <a:bodyPr>
            <a:norm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No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escupir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 ¡¡No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será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tolerado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</a:p>
          <a:p>
            <a:pPr algn="ctr"/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No Spitting</a:t>
            </a:r>
          </a:p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It will not be tolerated!!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7AF231-444C-44D0-B791-BAFE395E3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1" y="3600"/>
            <a:ext cx="7266875" cy="6854400"/>
            <a:chOff x="4925125" y="3600"/>
            <a:chExt cx="7266875" cy="68544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6152793A-5125-41FA-AEF6-96C5463D0A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63C1632F-098D-4A05-B248-04B7ABFE0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A85C0F5-DDEB-454E-A0E4-B6F0FB4CA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1" descr="An abstract burst of blue and pink">
            <a:extLst>
              <a:ext uri="{FF2B5EF4-FFF2-40B4-BE49-F238E27FC236}">
                <a16:creationId xmlns:a16="http://schemas.microsoft.com/office/drawing/2014/main" id="{CB3324FF-0EB2-4873-18D8-FD2CE959CA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15" r="21135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6" name="Picture 5" descr="A picture containing text, sign, clipart&#10;&#10;Description automatically generated">
            <a:extLst>
              <a:ext uri="{FF2B5EF4-FFF2-40B4-BE49-F238E27FC236}">
                <a16:creationId xmlns:a16="http://schemas.microsoft.com/office/drawing/2014/main" id="{05DB968E-45CD-9A1F-A10B-F1441C85D4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480" y="124201"/>
            <a:ext cx="4603120" cy="6474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298413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AnalogousFromRegularSeedLeftStep">
      <a:dk1>
        <a:srgbClr val="000000"/>
      </a:dk1>
      <a:lt1>
        <a:srgbClr val="FFFFFF"/>
      </a:lt1>
      <a:dk2>
        <a:srgbClr val="1B2830"/>
      </a:dk2>
      <a:lt2>
        <a:srgbClr val="F0F3F1"/>
      </a:lt2>
      <a:accent1>
        <a:srgbClr val="E32D9B"/>
      </a:accent1>
      <a:accent2>
        <a:srgbClr val="CD1BD1"/>
      </a:accent2>
      <a:accent3>
        <a:srgbClr val="932DE3"/>
      </a:accent3>
      <a:accent4>
        <a:srgbClr val="4E36D6"/>
      </a:accent4>
      <a:accent5>
        <a:srgbClr val="2D5EE3"/>
      </a:accent5>
      <a:accent6>
        <a:srgbClr val="1B98D1"/>
      </a:accent6>
      <a:hlink>
        <a:srgbClr val="349C5D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42</Words>
  <Application>Microsoft Office PowerPoint</Application>
  <PresentationFormat>Widescreen</PresentationFormat>
  <Paragraphs>18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Avenir Next LT Pro</vt:lpstr>
      <vt:lpstr>Bell MT</vt:lpstr>
      <vt:lpstr>GlowVTI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Eiman Hussien</dc:creator>
  <cp:lastModifiedBy>Eiman Hussien</cp:lastModifiedBy>
  <cp:revision>1</cp:revision>
  <dcterms:created xsi:type="dcterms:W3CDTF">2022-11-23T19:38:43Z</dcterms:created>
  <dcterms:modified xsi:type="dcterms:W3CDTF">2022-11-24T18:41:14Z</dcterms:modified>
</cp:coreProperties>
</file>