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0307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Good morning/afternoon. My name is [Your Name], an Early Years Practitioner presenting my personal SWOT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presentation applies the SWOT framework for reflective and strategic planning.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My communication and empathy help foster development and support families.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Acknowledging weaknesses allows for focused improvement using reflective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These opportunities can be leveraged through proactive engagement with CPD.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Threats require resilience, adaptability, and continuous upskilling.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Using my strengths strategically helps mitigate weaknesses and threats.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My action plan ensures measurable progress through short-term goals.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Skills from Early Years work—like patience, empathy, and safeguarding—transfer to broader care contexts.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Reflection and planning underpin ongoing development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References are cited in UWTSD Harvard style.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Personal SWOT Analysis for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Name: [Your Name]</a:t>
            </a:r>
          </a:p>
          <a:p>
            <a:r>
              <a:t>Role: Early Years Practitioner</a:t>
            </a:r>
          </a:p>
          <a:p>
            <a:r>
              <a:t>Sector: UK Health &amp; Social Care</a:t>
            </a:r>
          </a:p>
          <a:p>
            <a:r>
              <a:t>Institution: [University Name]</a:t>
            </a:r>
          </a:p>
          <a:p>
            <a:r>
              <a:t>Date: [Insert Date]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Purpose: Apply SWOT framework to plan professional growth</a:t>
            </a:r>
          </a:p>
          <a:p>
            <a:r>
              <a:t>SWOT = Strengths, Weaknesses, Opportunities, Threats</a:t>
            </a:r>
          </a:p>
          <a:p>
            <a:r>
              <a:t>Supports reflective and strategic planning (Gurel &amp; Tat, 2017)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Strong communication and interpersonal skills</a:t>
            </a:r>
          </a:p>
          <a:p>
            <a:r>
              <a:t>Empathy and child-centred approach</a:t>
            </a:r>
          </a:p>
          <a:p>
            <a:r>
              <a:t>Team collaboration and adaptability</a:t>
            </a:r>
          </a:p>
          <a:p>
            <a:r>
              <a:t>Commitment to lifelong learning (HEE, 2023)</a:t>
            </a:r>
          </a:p>
          <a:p>
            <a:r>
              <a:t>Observation and assessment skills relevant to Early Years practice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Weaknesses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Limited experience with NHS digital systems</a:t>
            </a:r>
          </a:p>
          <a:p>
            <a:r>
              <a:t>Occasional stress in high-pressure settings</a:t>
            </a:r>
          </a:p>
          <a:p>
            <a:r>
              <a:t>Need more leadership experience</a:t>
            </a:r>
          </a:p>
          <a:p>
            <a:r>
              <a:t>Balancing administrative and care duties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Opportunities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NHS and HEE CPD training</a:t>
            </a:r>
          </a:p>
          <a:p>
            <a:r>
              <a:t>Growing demand for qualified professionals</a:t>
            </a:r>
          </a:p>
          <a:p>
            <a:r>
              <a:t>Apprenticeships and degree pathways (NHS England, 2024)</a:t>
            </a:r>
          </a:p>
          <a:p>
            <a:r>
              <a:t>Networking and mentorship opportunities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Threats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Staff shortages and workload pressures</a:t>
            </a:r>
          </a:p>
          <a:p>
            <a:r>
              <a:t>Policy and funding uncertainties</a:t>
            </a:r>
          </a:p>
          <a:p>
            <a:r>
              <a:t>Rapid technological changes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the SWOT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Use teamwork to build leadership experience</a:t>
            </a:r>
          </a:p>
          <a:p>
            <a:r>
              <a:t>Apply adaptability to manage challenges</a:t>
            </a:r>
          </a:p>
          <a:p>
            <a:r>
              <a:t>Use continuous learning mindset for CPD and digital training</a:t>
            </a:r>
          </a:p>
          <a:p>
            <a:r>
              <a:t>Reflect using Gibbs’ Cycle (1988)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Strategic 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Improve digital skills → NHS Learning Hub (3 months)</a:t>
            </a:r>
          </a:p>
          <a:p>
            <a:r>
              <a:t>Develop leadership → Mentor or shadow supervisor (6 months)</a:t>
            </a:r>
          </a:p>
          <a:p>
            <a:r>
              <a:t>Enhance resilience → Attend wellbeing workshops (6 months)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Transferable Skills from Early Years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Patience and emotional intelligence</a:t>
            </a:r>
          </a:p>
          <a:p>
            <a:r>
              <a:t>Effective communication with children and parents</a:t>
            </a:r>
          </a:p>
          <a:p>
            <a:r>
              <a:t>Organisational and planning abilities</a:t>
            </a:r>
          </a:p>
          <a:p>
            <a:r>
              <a:t>Safeguarding awareness and accountability</a:t>
            </a:r>
          </a:p>
          <a:p>
            <a:r>
              <a:t>Creativity and problem-solving in learning environments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SWOT analysis supports reflective self-evaluation</a:t>
            </a:r>
          </a:p>
          <a:p>
            <a:r>
              <a:t>Leveraging strengths reduces weaknesses and threats</a:t>
            </a:r>
          </a:p>
          <a:p>
            <a:r>
              <a:t>Continuous learning ensures professional growth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(UWTSD 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/>
          </a:p>
          <a:p>
            <a:r>
              <a:t>Care Quality Commission (2023) The Fundamental Standards. https://www.cqc.org.uk</a:t>
            </a:r>
          </a:p>
          <a:p>
            <a:r>
              <a:t>Gibbs, G. (1988) Learning by Doing: Oxford Polytechnic.</a:t>
            </a:r>
          </a:p>
          <a:p>
            <a:r>
              <a:t>Gurel, E. &amp; Tat, M. (2017) ‘SWOT analysis: A theoretical review’, The Journal of International Social Research, 10(51), pp. 994–1006.</a:t>
            </a:r>
          </a:p>
          <a:p>
            <a:r>
              <a:t>Health Education England (2023) CPD in Health and Social Care. https://www.hee.nhs.uk</a:t>
            </a:r>
          </a:p>
          <a:p>
            <a:r>
              <a:t>NHS England (2024) Long Term Workforce Plan. https://www.england.nhs.uk</a:t>
            </a:r>
          </a:p>
          <a:p>
            <a:r>
              <a:t>NICE (2023) Evidence-based practice guidelines. https://www.nice.org.uk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538</Words>
  <Application>Microsoft Office PowerPoint</Application>
  <PresentationFormat>On-screen Show (4:3)</PresentationFormat>
  <Paragraphs>78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Personal SWOT Analysis for Professional Development</vt:lpstr>
      <vt:lpstr>Introduction</vt:lpstr>
      <vt:lpstr>Strengths</vt:lpstr>
      <vt:lpstr>Weaknesses</vt:lpstr>
      <vt:lpstr>Opportunities</vt:lpstr>
      <vt:lpstr>Threats</vt:lpstr>
      <vt:lpstr>Applying the SWOT Framework</vt:lpstr>
      <vt:lpstr>Strategic Action Plan</vt:lpstr>
      <vt:lpstr>Transferable Skills from Early Years Practice</vt:lpstr>
      <vt:lpstr>Conclusion</vt:lpstr>
      <vt:lpstr>References (UWTSD 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Bilonda Rosy Kanyiki (2427696)</cp:lastModifiedBy>
  <cp:revision>1</cp:revision>
  <dcterms:created xsi:type="dcterms:W3CDTF">2013-01-27T09:14:16Z</dcterms:created>
  <dcterms:modified xsi:type="dcterms:W3CDTF">2025-10-29T10:04:47Z</dcterms:modified>
  <cp:category/>
</cp:coreProperties>
</file>