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7"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C01EB2-3593-5455-DD7E-5E0B6310F160}" v="301" dt="2026-06-26T09:10:00.037"/>
    <p1510:client id="{7B8AC33F-54AA-5FEE-7C8E-C14A1AC549B6}" v="1104" dt="2026-06-26T13:01:58.7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breen Iram (2320437)" userId="S::2320437@student.uwtsd.ac.uk::dc43d0e6-5c75-4cf8-8db1-3711ece560d7" providerId="AD" clId="Web-{7B8AC33F-54AA-5FEE-7C8E-C14A1AC549B6}"/>
    <pc:docChg chg="addSld modSld sldOrd">
      <pc:chgData name="Ambreen Iram (2320437)" userId="S::2320437@student.uwtsd.ac.uk::dc43d0e6-5c75-4cf8-8db1-3711ece560d7" providerId="AD" clId="Web-{7B8AC33F-54AA-5FEE-7C8E-C14A1AC549B6}" dt="2026-06-26T13:01:58.714" v="1201" actId="1076"/>
      <pc:docMkLst>
        <pc:docMk/>
      </pc:docMkLst>
      <pc:sldChg chg="addSp modSp modMedia addAnim">
        <pc:chgData name="Ambreen Iram (2320437)" userId="S::2320437@student.uwtsd.ac.uk::dc43d0e6-5c75-4cf8-8db1-3711ece560d7" providerId="AD" clId="Web-{7B8AC33F-54AA-5FEE-7C8E-C14A1AC549B6}" dt="2026-06-26T13:01:58.714" v="1201" actId="1076"/>
        <pc:sldMkLst>
          <pc:docMk/>
          <pc:sldMk cId="109857222" sldId="256"/>
        </pc:sldMkLst>
        <pc:spChg chg="mod">
          <ac:chgData name="Ambreen Iram (2320437)" userId="S::2320437@student.uwtsd.ac.uk::dc43d0e6-5c75-4cf8-8db1-3711ece560d7" providerId="AD" clId="Web-{7B8AC33F-54AA-5FEE-7C8E-C14A1AC549B6}" dt="2026-06-26T09:58:02.395" v="439" actId="20577"/>
          <ac:spMkLst>
            <pc:docMk/>
            <pc:sldMk cId="109857222" sldId="256"/>
            <ac:spMk id="3" creationId="{00000000-0000-0000-0000-000000000000}"/>
          </ac:spMkLst>
        </pc:spChg>
        <pc:picChg chg="add mod">
          <ac:chgData name="Ambreen Iram (2320437)" userId="S::2320437@student.uwtsd.ac.uk::dc43d0e6-5c75-4cf8-8db1-3711ece560d7" providerId="AD" clId="Web-{7B8AC33F-54AA-5FEE-7C8E-C14A1AC549B6}" dt="2026-06-26T13:01:58.714" v="1201" actId="1076"/>
          <ac:picMkLst>
            <pc:docMk/>
            <pc:sldMk cId="109857222" sldId="256"/>
            <ac:picMk id="4" creationId="{DF201699-296C-5CA6-3DB8-4D67739632A8}"/>
          </ac:picMkLst>
        </pc:picChg>
      </pc:sldChg>
      <pc:sldChg chg="addSp delSp modSp">
        <pc:chgData name="Ambreen Iram (2320437)" userId="S::2320437@student.uwtsd.ac.uk::dc43d0e6-5c75-4cf8-8db1-3711ece560d7" providerId="AD" clId="Web-{7B8AC33F-54AA-5FEE-7C8E-C14A1AC549B6}" dt="2026-06-26T09:12:33.980" v="6" actId="1076"/>
        <pc:sldMkLst>
          <pc:docMk/>
          <pc:sldMk cId="752998383" sldId="257"/>
        </pc:sldMkLst>
        <pc:spChg chg="add del">
          <ac:chgData name="Ambreen Iram (2320437)" userId="S::2320437@student.uwtsd.ac.uk::dc43d0e6-5c75-4cf8-8db1-3711ece560d7" providerId="AD" clId="Web-{7B8AC33F-54AA-5FEE-7C8E-C14A1AC549B6}" dt="2026-06-26T09:12:01.182" v="1"/>
          <ac:spMkLst>
            <pc:docMk/>
            <pc:sldMk cId="752998383" sldId="257"/>
            <ac:spMk id="3" creationId="{5250CA2F-46B0-54BC-A86B-098BCBEE1395}"/>
          </ac:spMkLst>
        </pc:spChg>
        <pc:spChg chg="add mod">
          <ac:chgData name="Ambreen Iram (2320437)" userId="S::2320437@student.uwtsd.ac.uk::dc43d0e6-5c75-4cf8-8db1-3711ece560d7" providerId="AD" clId="Web-{7B8AC33F-54AA-5FEE-7C8E-C14A1AC549B6}" dt="2026-06-26T09:12:33.980" v="6" actId="1076"/>
          <ac:spMkLst>
            <pc:docMk/>
            <pc:sldMk cId="752998383" sldId="257"/>
            <ac:spMk id="4" creationId="{63F4586C-C0BF-856E-D05D-52B1D6A2E5B7}"/>
          </ac:spMkLst>
        </pc:spChg>
      </pc:sldChg>
      <pc:sldChg chg="addSp delSp modSp new mod setBg">
        <pc:chgData name="Ambreen Iram (2320437)" userId="S::2320437@student.uwtsd.ac.uk::dc43d0e6-5c75-4cf8-8db1-3711ece560d7" providerId="AD" clId="Web-{7B8AC33F-54AA-5FEE-7C8E-C14A1AC549B6}" dt="2026-06-26T12:29:01.598" v="1198" actId="20577"/>
        <pc:sldMkLst>
          <pc:docMk/>
          <pc:sldMk cId="1545572397" sldId="258"/>
        </pc:sldMkLst>
        <pc:spChg chg="mod">
          <ac:chgData name="Ambreen Iram (2320437)" userId="S::2320437@student.uwtsd.ac.uk::dc43d0e6-5c75-4cf8-8db1-3711ece560d7" providerId="AD" clId="Web-{7B8AC33F-54AA-5FEE-7C8E-C14A1AC549B6}" dt="2026-06-26T09:57:44.082" v="437" actId="20577"/>
          <ac:spMkLst>
            <pc:docMk/>
            <pc:sldMk cId="1545572397" sldId="258"/>
            <ac:spMk id="2" creationId="{62E75192-0FCC-1BAF-D634-64A4D6E37D35}"/>
          </ac:spMkLst>
        </pc:spChg>
        <pc:spChg chg="del">
          <ac:chgData name="Ambreen Iram (2320437)" userId="S::2320437@student.uwtsd.ac.uk::dc43d0e6-5c75-4cf8-8db1-3711ece560d7" providerId="AD" clId="Web-{7B8AC33F-54AA-5FEE-7C8E-C14A1AC549B6}" dt="2026-06-26T09:18:15.572" v="24"/>
          <ac:spMkLst>
            <pc:docMk/>
            <pc:sldMk cId="1545572397" sldId="258"/>
            <ac:spMk id="3" creationId="{77C16B89-2D85-EBBE-627D-9CB9767845DD}"/>
          </ac:spMkLst>
        </pc:spChg>
        <pc:spChg chg="add del mod">
          <ac:chgData name="Ambreen Iram (2320437)" userId="S::2320437@student.uwtsd.ac.uk::dc43d0e6-5c75-4cf8-8db1-3711ece560d7" providerId="AD" clId="Web-{7B8AC33F-54AA-5FEE-7C8E-C14A1AC549B6}" dt="2026-06-26T09:18:37.463" v="26"/>
          <ac:spMkLst>
            <pc:docMk/>
            <pc:sldMk cId="1545572397" sldId="258"/>
            <ac:spMk id="6" creationId="{057462DB-B6FD-52C8-E252-1547C91DCA9B}"/>
          </ac:spMkLst>
        </pc:spChg>
        <pc:spChg chg="add mod">
          <ac:chgData name="Ambreen Iram (2320437)" userId="S::2320437@student.uwtsd.ac.uk::dc43d0e6-5c75-4cf8-8db1-3711ece560d7" providerId="AD" clId="Web-{7B8AC33F-54AA-5FEE-7C8E-C14A1AC549B6}" dt="2026-06-26T12:29:01.598" v="1198" actId="20577"/>
          <ac:spMkLst>
            <pc:docMk/>
            <pc:sldMk cId="1545572397" sldId="258"/>
            <ac:spMk id="8" creationId="{79B891DE-F724-38B2-484A-71AB93477E22}"/>
          </ac:spMkLst>
        </pc:spChg>
        <pc:spChg chg="add">
          <ac:chgData name="Ambreen Iram (2320437)" userId="S::2320437@student.uwtsd.ac.uk::dc43d0e6-5c75-4cf8-8db1-3711ece560d7" providerId="AD" clId="Web-{7B8AC33F-54AA-5FEE-7C8E-C14A1AC549B6}" dt="2026-06-26T09:26:39.590" v="266"/>
          <ac:spMkLst>
            <pc:docMk/>
            <pc:sldMk cId="1545572397" sldId="258"/>
            <ac:spMk id="13" creationId="{A3B168A7-66FE-4359-9866-CBB841A729E6}"/>
          </ac:spMkLst>
        </pc:spChg>
        <pc:graphicFrameChg chg="add del mod ord modGraphic">
          <ac:chgData name="Ambreen Iram (2320437)" userId="S::2320437@student.uwtsd.ac.uk::dc43d0e6-5c75-4cf8-8db1-3711ece560d7" providerId="AD" clId="Web-{7B8AC33F-54AA-5FEE-7C8E-C14A1AC549B6}" dt="2026-06-26T09:18:20.666" v="25"/>
          <ac:graphicFrameMkLst>
            <pc:docMk/>
            <pc:sldMk cId="1545572397" sldId="258"/>
            <ac:graphicFrameMk id="4" creationId="{FB22BA98-3AAF-93CE-504C-D803DC690B3E}"/>
          </ac:graphicFrameMkLst>
        </pc:graphicFrameChg>
        <pc:graphicFrameChg chg="add mod ord modGraphic">
          <ac:chgData name="Ambreen Iram (2320437)" userId="S::2320437@student.uwtsd.ac.uk::dc43d0e6-5c75-4cf8-8db1-3711ece560d7" providerId="AD" clId="Web-{7B8AC33F-54AA-5FEE-7C8E-C14A1AC549B6}" dt="2026-06-26T09:26:39.590" v="266"/>
          <ac:graphicFrameMkLst>
            <pc:docMk/>
            <pc:sldMk cId="1545572397" sldId="258"/>
            <ac:graphicFrameMk id="7" creationId="{3C307C7B-27C1-E59C-E3C0-5A8011BFF1D1}"/>
          </ac:graphicFrameMkLst>
        </pc:graphicFrameChg>
        <pc:cxnChg chg="add">
          <ac:chgData name="Ambreen Iram (2320437)" userId="S::2320437@student.uwtsd.ac.uk::dc43d0e6-5c75-4cf8-8db1-3711ece560d7" providerId="AD" clId="Web-{7B8AC33F-54AA-5FEE-7C8E-C14A1AC549B6}" dt="2026-06-26T09:26:39.590" v="266"/>
          <ac:cxnSpMkLst>
            <pc:docMk/>
            <pc:sldMk cId="1545572397" sldId="258"/>
            <ac:cxnSpMk id="15" creationId="{F0748755-DDBC-46D0-91EC-1212A8EE2B40}"/>
          </ac:cxnSpMkLst>
        </pc:cxnChg>
      </pc:sldChg>
      <pc:sldChg chg="addSp delSp modSp new mod setBg">
        <pc:chgData name="Ambreen Iram (2320437)" userId="S::2320437@student.uwtsd.ac.uk::dc43d0e6-5c75-4cf8-8db1-3711ece560d7" providerId="AD" clId="Web-{7B8AC33F-54AA-5FEE-7C8E-C14A1AC549B6}" dt="2026-06-26T09:57:50.208" v="438" actId="20577"/>
        <pc:sldMkLst>
          <pc:docMk/>
          <pc:sldMk cId="2703465570" sldId="259"/>
        </pc:sldMkLst>
        <pc:spChg chg="mod">
          <ac:chgData name="Ambreen Iram (2320437)" userId="S::2320437@student.uwtsd.ac.uk::dc43d0e6-5c75-4cf8-8db1-3711ece560d7" providerId="AD" clId="Web-{7B8AC33F-54AA-5FEE-7C8E-C14A1AC549B6}" dt="2026-06-26T09:57:50.208" v="438" actId="20577"/>
          <ac:spMkLst>
            <pc:docMk/>
            <pc:sldMk cId="2703465570" sldId="259"/>
            <ac:spMk id="2" creationId="{4BF7B077-1122-7F16-7963-643BF2C9B82A}"/>
          </ac:spMkLst>
        </pc:spChg>
        <pc:spChg chg="del">
          <ac:chgData name="Ambreen Iram (2320437)" userId="S::2320437@student.uwtsd.ac.uk::dc43d0e6-5c75-4cf8-8db1-3711ece560d7" providerId="AD" clId="Web-{7B8AC33F-54AA-5FEE-7C8E-C14A1AC549B6}" dt="2026-06-26T09:31:31.180" v="291"/>
          <ac:spMkLst>
            <pc:docMk/>
            <pc:sldMk cId="2703465570" sldId="259"/>
            <ac:spMk id="3" creationId="{01084126-A2CD-DBC7-3A61-C3F00429BCC9}"/>
          </ac:spMkLst>
        </pc:spChg>
        <pc:spChg chg="add mod">
          <ac:chgData name="Ambreen Iram (2320437)" userId="S::2320437@student.uwtsd.ac.uk::dc43d0e6-5c75-4cf8-8db1-3711ece560d7" providerId="AD" clId="Web-{7B8AC33F-54AA-5FEE-7C8E-C14A1AC549B6}" dt="2026-06-26T09:39:44.854" v="310" actId="20577"/>
          <ac:spMkLst>
            <pc:docMk/>
            <pc:sldMk cId="2703465570" sldId="259"/>
            <ac:spMk id="8" creationId="{07C88ABB-D474-8430-6DE5-4B15B1AF6AEC}"/>
          </ac:spMkLst>
        </pc:spChg>
        <pc:spChg chg="add">
          <ac:chgData name="Ambreen Iram (2320437)" userId="S::2320437@student.uwtsd.ac.uk::dc43d0e6-5c75-4cf8-8db1-3711ece560d7" providerId="AD" clId="Web-{7B8AC33F-54AA-5FEE-7C8E-C14A1AC549B6}" dt="2026-06-26T09:31:47.978" v="292"/>
          <ac:spMkLst>
            <pc:docMk/>
            <pc:sldMk cId="2703465570" sldId="259"/>
            <ac:spMk id="11" creationId="{8D6F774C-5F1D-4238-9942-12AC01518F75}"/>
          </ac:spMkLst>
        </pc:spChg>
        <pc:picChg chg="add mod ord">
          <ac:chgData name="Ambreen Iram (2320437)" userId="S::2320437@student.uwtsd.ac.uk::dc43d0e6-5c75-4cf8-8db1-3711ece560d7" providerId="AD" clId="Web-{7B8AC33F-54AA-5FEE-7C8E-C14A1AC549B6}" dt="2026-06-26T09:35:22.798" v="298" actId="1076"/>
          <ac:picMkLst>
            <pc:docMk/>
            <pc:sldMk cId="2703465570" sldId="259"/>
            <ac:picMk id="4" creationId="{2DDBC0BD-8071-0625-86A5-EB6F5C5CF0D3}"/>
          </ac:picMkLst>
        </pc:picChg>
        <pc:cxnChg chg="add">
          <ac:chgData name="Ambreen Iram (2320437)" userId="S::2320437@student.uwtsd.ac.uk::dc43d0e6-5c75-4cf8-8db1-3711ece560d7" providerId="AD" clId="Web-{7B8AC33F-54AA-5FEE-7C8E-C14A1AC549B6}" dt="2026-06-26T09:31:47.978" v="292"/>
          <ac:cxnSpMkLst>
            <pc:docMk/>
            <pc:sldMk cId="2703465570" sldId="259"/>
            <ac:cxnSpMk id="13" creationId="{F0748755-DDBC-46D0-91EC-1212A8EE2B40}"/>
          </ac:cxnSpMkLst>
        </pc:cxnChg>
      </pc:sldChg>
      <pc:sldChg chg="addSp delSp modSp new mod setBg">
        <pc:chgData name="Ambreen Iram (2320437)" userId="S::2320437@student.uwtsd.ac.uk::dc43d0e6-5c75-4cf8-8db1-3711ece560d7" providerId="AD" clId="Web-{7B8AC33F-54AA-5FEE-7C8E-C14A1AC549B6}" dt="2026-06-26T12:23:30.664" v="1178" actId="1076"/>
        <pc:sldMkLst>
          <pc:docMk/>
          <pc:sldMk cId="2765041655" sldId="260"/>
        </pc:sldMkLst>
        <pc:spChg chg="mod">
          <ac:chgData name="Ambreen Iram (2320437)" userId="S::2320437@student.uwtsd.ac.uk::dc43d0e6-5c75-4cf8-8db1-3711ece560d7" providerId="AD" clId="Web-{7B8AC33F-54AA-5FEE-7C8E-C14A1AC549B6}" dt="2026-06-26T09:50:52.490" v="362" actId="1076"/>
          <ac:spMkLst>
            <pc:docMk/>
            <pc:sldMk cId="2765041655" sldId="260"/>
            <ac:spMk id="2" creationId="{A64417CF-3946-3717-C497-2EEFD37816BD}"/>
          </ac:spMkLst>
        </pc:spChg>
        <pc:spChg chg="del mod">
          <ac:chgData name="Ambreen Iram (2320437)" userId="S::2320437@student.uwtsd.ac.uk::dc43d0e6-5c75-4cf8-8db1-3711ece560d7" providerId="AD" clId="Web-{7B8AC33F-54AA-5FEE-7C8E-C14A1AC549B6}" dt="2026-06-26T09:41:18.357" v="326"/>
          <ac:spMkLst>
            <pc:docMk/>
            <pc:sldMk cId="2765041655" sldId="260"/>
            <ac:spMk id="3" creationId="{4A448539-B1A4-E4DF-D748-CD01E21367CF}"/>
          </ac:spMkLst>
        </pc:spChg>
        <pc:spChg chg="add del mod">
          <ac:chgData name="Ambreen Iram (2320437)" userId="S::2320437@student.uwtsd.ac.uk::dc43d0e6-5c75-4cf8-8db1-3711ece560d7" providerId="AD" clId="Web-{7B8AC33F-54AA-5FEE-7C8E-C14A1AC549B6}" dt="2026-06-26T09:43:13.221" v="328"/>
          <ac:spMkLst>
            <pc:docMk/>
            <pc:sldMk cId="2765041655" sldId="260"/>
            <ac:spMk id="12" creationId="{A9515DAA-7500-ED25-8A74-C5BA4716C641}"/>
          </ac:spMkLst>
        </pc:spChg>
        <pc:spChg chg="add mod">
          <ac:chgData name="Ambreen Iram (2320437)" userId="S::2320437@student.uwtsd.ac.uk::dc43d0e6-5c75-4cf8-8db1-3711ece560d7" providerId="AD" clId="Web-{7B8AC33F-54AA-5FEE-7C8E-C14A1AC549B6}" dt="2026-06-26T12:23:30.664" v="1178" actId="1076"/>
          <ac:spMkLst>
            <pc:docMk/>
            <pc:sldMk cId="2765041655" sldId="260"/>
            <ac:spMk id="15" creationId="{30760312-1054-91D5-98C2-72306426B6D9}"/>
          </ac:spMkLst>
        </pc:spChg>
        <pc:spChg chg="add del">
          <ac:chgData name="Ambreen Iram (2320437)" userId="S::2320437@student.uwtsd.ac.uk::dc43d0e6-5c75-4cf8-8db1-3711ece560d7" providerId="AD" clId="Web-{7B8AC33F-54AA-5FEE-7C8E-C14A1AC549B6}" dt="2026-06-26T09:46:39.636" v="340"/>
          <ac:spMkLst>
            <pc:docMk/>
            <pc:sldMk cId="2765041655" sldId="260"/>
            <ac:spMk id="21" creationId="{511C99DC-C3C5-4EBE-91DD-345109C3D6E0}"/>
          </ac:spMkLst>
        </pc:spChg>
        <pc:spChg chg="add">
          <ac:chgData name="Ambreen Iram (2320437)" userId="S::2320437@student.uwtsd.ac.uk::dc43d0e6-5c75-4cf8-8db1-3711ece560d7" providerId="AD" clId="Web-{7B8AC33F-54AA-5FEE-7C8E-C14A1AC549B6}" dt="2026-06-26T09:46:39.636" v="340"/>
          <ac:spMkLst>
            <pc:docMk/>
            <pc:sldMk cId="2765041655" sldId="260"/>
            <ac:spMk id="30" creationId="{A37F4A8A-7B54-4D8D-933A-8921996A0F38}"/>
          </ac:spMkLst>
        </pc:spChg>
        <pc:graphicFrameChg chg="add del mod ord modGraphic">
          <ac:chgData name="Ambreen Iram (2320437)" userId="S::2320437@student.uwtsd.ac.uk::dc43d0e6-5c75-4cf8-8db1-3711ece560d7" providerId="AD" clId="Web-{7B8AC33F-54AA-5FEE-7C8E-C14A1AC549B6}" dt="2026-06-26T09:41:21.170" v="327"/>
          <ac:graphicFrameMkLst>
            <pc:docMk/>
            <pc:sldMk cId="2765041655" sldId="260"/>
            <ac:graphicFrameMk id="4" creationId="{B59A5262-B935-7BA0-0FDD-B0F787CF5DCE}"/>
          </ac:graphicFrameMkLst>
        </pc:graphicFrameChg>
        <pc:picChg chg="add del mod ord">
          <ac:chgData name="Ambreen Iram (2320437)" userId="S::2320437@student.uwtsd.ac.uk::dc43d0e6-5c75-4cf8-8db1-3711ece560d7" providerId="AD" clId="Web-{7B8AC33F-54AA-5FEE-7C8E-C14A1AC549B6}" dt="2026-06-26T09:43:17.502" v="329"/>
          <ac:picMkLst>
            <pc:docMk/>
            <pc:sldMk cId="2765041655" sldId="260"/>
            <ac:picMk id="13" creationId="{E9BCE3E8-EA43-F8F5-0C13-73667064B93F}"/>
          </ac:picMkLst>
        </pc:picChg>
        <pc:picChg chg="add mod">
          <ac:chgData name="Ambreen Iram (2320437)" userId="S::2320437@student.uwtsd.ac.uk::dc43d0e6-5c75-4cf8-8db1-3711ece560d7" providerId="AD" clId="Web-{7B8AC33F-54AA-5FEE-7C8E-C14A1AC549B6}" dt="2026-06-26T09:46:39.636" v="340"/>
          <ac:picMkLst>
            <pc:docMk/>
            <pc:sldMk cId="2765041655" sldId="260"/>
            <ac:picMk id="14" creationId="{12BB1A16-49A9-233C-BF9E-C127EB12ED07}"/>
          </ac:picMkLst>
        </pc:picChg>
        <pc:cxnChg chg="add del">
          <ac:chgData name="Ambreen Iram (2320437)" userId="S::2320437@student.uwtsd.ac.uk::dc43d0e6-5c75-4cf8-8db1-3711ece560d7" providerId="AD" clId="Web-{7B8AC33F-54AA-5FEE-7C8E-C14A1AC549B6}" dt="2026-06-26T09:46:39.636" v="340"/>
          <ac:cxnSpMkLst>
            <pc:docMk/>
            <pc:sldMk cId="2765041655" sldId="260"/>
            <ac:cxnSpMk id="19" creationId="{D8689CE0-64D2-447C-9C1F-872D111D8AC3}"/>
          </ac:cxnSpMkLst>
        </pc:cxnChg>
        <pc:cxnChg chg="add del">
          <ac:chgData name="Ambreen Iram (2320437)" userId="S::2320437@student.uwtsd.ac.uk::dc43d0e6-5c75-4cf8-8db1-3711ece560d7" providerId="AD" clId="Web-{7B8AC33F-54AA-5FEE-7C8E-C14A1AC549B6}" dt="2026-06-26T09:46:39.636" v="340"/>
          <ac:cxnSpMkLst>
            <pc:docMk/>
            <pc:sldMk cId="2765041655" sldId="260"/>
            <ac:cxnSpMk id="23" creationId="{B0AA360F-DECB-4836-8FB6-22C4BC3FB02D}"/>
          </ac:cxnSpMkLst>
        </pc:cxnChg>
        <pc:cxnChg chg="add">
          <ac:chgData name="Ambreen Iram (2320437)" userId="S::2320437@student.uwtsd.ac.uk::dc43d0e6-5c75-4cf8-8db1-3711ece560d7" providerId="AD" clId="Web-{7B8AC33F-54AA-5FEE-7C8E-C14A1AC549B6}" dt="2026-06-26T09:46:39.636" v="340"/>
          <ac:cxnSpMkLst>
            <pc:docMk/>
            <pc:sldMk cId="2765041655" sldId="260"/>
            <ac:cxnSpMk id="28" creationId="{D8689CE0-64D2-447C-9C1F-872D111D8AC3}"/>
          </ac:cxnSpMkLst>
        </pc:cxnChg>
        <pc:cxnChg chg="add">
          <ac:chgData name="Ambreen Iram (2320437)" userId="S::2320437@student.uwtsd.ac.uk::dc43d0e6-5c75-4cf8-8db1-3711ece560d7" providerId="AD" clId="Web-{7B8AC33F-54AA-5FEE-7C8E-C14A1AC549B6}" dt="2026-06-26T09:46:39.636" v="340"/>
          <ac:cxnSpMkLst>
            <pc:docMk/>
            <pc:sldMk cId="2765041655" sldId="260"/>
            <ac:cxnSpMk id="32" creationId="{B0AA360F-DECB-4836-8FB6-22C4BC3FB02D}"/>
          </ac:cxnSpMkLst>
        </pc:cxnChg>
      </pc:sldChg>
      <pc:sldChg chg="addSp modSp new mod setBg">
        <pc:chgData name="Ambreen Iram (2320437)" userId="S::2320437@student.uwtsd.ac.uk::dc43d0e6-5c75-4cf8-8db1-3711ece560d7" providerId="AD" clId="Web-{7B8AC33F-54AA-5FEE-7C8E-C14A1AC549B6}" dt="2026-06-26T09:59:06.351" v="442" actId="20577"/>
        <pc:sldMkLst>
          <pc:docMk/>
          <pc:sldMk cId="3087686033" sldId="261"/>
        </pc:sldMkLst>
        <pc:spChg chg="mod">
          <ac:chgData name="Ambreen Iram (2320437)" userId="S::2320437@student.uwtsd.ac.uk::dc43d0e6-5c75-4cf8-8db1-3711ece560d7" providerId="AD" clId="Web-{7B8AC33F-54AA-5FEE-7C8E-C14A1AC549B6}" dt="2026-06-26T09:57:01.784" v="431"/>
          <ac:spMkLst>
            <pc:docMk/>
            <pc:sldMk cId="3087686033" sldId="261"/>
            <ac:spMk id="2" creationId="{138B6F2E-D78C-630C-68B6-331F4E98114B}"/>
          </ac:spMkLst>
        </pc:spChg>
        <pc:spChg chg="mod">
          <ac:chgData name="Ambreen Iram (2320437)" userId="S::2320437@student.uwtsd.ac.uk::dc43d0e6-5c75-4cf8-8db1-3711ece560d7" providerId="AD" clId="Web-{7B8AC33F-54AA-5FEE-7C8E-C14A1AC549B6}" dt="2026-06-26T09:59:06.351" v="442" actId="20577"/>
          <ac:spMkLst>
            <pc:docMk/>
            <pc:sldMk cId="3087686033" sldId="261"/>
            <ac:spMk id="3" creationId="{055C7995-5F14-5A66-6635-92DAEBADFBE1}"/>
          </ac:spMkLst>
        </pc:spChg>
        <pc:spChg chg="add">
          <ac:chgData name="Ambreen Iram (2320437)" userId="S::2320437@student.uwtsd.ac.uk::dc43d0e6-5c75-4cf8-8db1-3711ece560d7" providerId="AD" clId="Web-{7B8AC33F-54AA-5FEE-7C8E-C14A1AC549B6}" dt="2026-06-26T09:57:01.784" v="431"/>
          <ac:spMkLst>
            <pc:docMk/>
            <pc:sldMk cId="3087686033" sldId="261"/>
            <ac:spMk id="10" creationId="{A12145F0-5149-412D-9A3F-1E3051B3979C}"/>
          </ac:spMkLst>
        </pc:spChg>
        <pc:picChg chg="add">
          <ac:chgData name="Ambreen Iram (2320437)" userId="S::2320437@student.uwtsd.ac.uk::dc43d0e6-5c75-4cf8-8db1-3711ece560d7" providerId="AD" clId="Web-{7B8AC33F-54AA-5FEE-7C8E-C14A1AC549B6}" dt="2026-06-26T09:57:01.784" v="431"/>
          <ac:picMkLst>
            <pc:docMk/>
            <pc:sldMk cId="3087686033" sldId="261"/>
            <ac:picMk id="7" creationId="{267286D3-4803-BECE-EF62-E5D617C50C50}"/>
          </ac:picMkLst>
        </pc:picChg>
        <pc:cxnChg chg="add">
          <ac:chgData name="Ambreen Iram (2320437)" userId="S::2320437@student.uwtsd.ac.uk::dc43d0e6-5c75-4cf8-8db1-3711ece560d7" providerId="AD" clId="Web-{7B8AC33F-54AA-5FEE-7C8E-C14A1AC549B6}" dt="2026-06-26T09:57:01.784" v="431"/>
          <ac:cxnSpMkLst>
            <pc:docMk/>
            <pc:sldMk cId="3087686033" sldId="261"/>
            <ac:cxnSpMk id="12" creationId="{F0748755-DDBC-46D0-91EC-1212A8EE2B40}"/>
          </ac:cxnSpMkLst>
        </pc:cxnChg>
      </pc:sldChg>
      <pc:sldChg chg="addSp delSp modSp new mod setBg">
        <pc:chgData name="Ambreen Iram (2320437)" userId="S::2320437@student.uwtsd.ac.uk::dc43d0e6-5c75-4cf8-8db1-3711ece560d7" providerId="AD" clId="Web-{7B8AC33F-54AA-5FEE-7C8E-C14A1AC549B6}" dt="2026-06-26T10:11:17.848" v="502" actId="14100"/>
        <pc:sldMkLst>
          <pc:docMk/>
          <pc:sldMk cId="2837671058" sldId="262"/>
        </pc:sldMkLst>
        <pc:spChg chg="mod">
          <ac:chgData name="Ambreen Iram (2320437)" userId="S::2320437@student.uwtsd.ac.uk::dc43d0e6-5c75-4cf8-8db1-3711ece560d7" providerId="AD" clId="Web-{7B8AC33F-54AA-5FEE-7C8E-C14A1AC549B6}" dt="2026-06-26T10:11:17.848" v="502" actId="14100"/>
          <ac:spMkLst>
            <pc:docMk/>
            <pc:sldMk cId="2837671058" sldId="262"/>
            <ac:spMk id="2" creationId="{DFF3A273-B6E8-3A60-E4D6-169D236608F4}"/>
          </ac:spMkLst>
        </pc:spChg>
        <pc:spChg chg="del mod">
          <ac:chgData name="Ambreen Iram (2320437)" userId="S::2320437@student.uwtsd.ac.uk::dc43d0e6-5c75-4cf8-8db1-3711ece560d7" providerId="AD" clId="Web-{7B8AC33F-54AA-5FEE-7C8E-C14A1AC549B6}" dt="2026-06-26T10:08:41.140" v="478"/>
          <ac:spMkLst>
            <pc:docMk/>
            <pc:sldMk cId="2837671058" sldId="262"/>
            <ac:spMk id="3" creationId="{0A870B56-65E1-D696-15E9-28FDCA8D53E6}"/>
          </ac:spMkLst>
        </pc:spChg>
        <pc:spChg chg="add">
          <ac:chgData name="Ambreen Iram (2320437)" userId="S::2320437@student.uwtsd.ac.uk::dc43d0e6-5c75-4cf8-8db1-3711ece560d7" providerId="AD" clId="Web-{7B8AC33F-54AA-5FEE-7C8E-C14A1AC549B6}" dt="2026-06-26T10:09:29.610" v="482"/>
          <ac:spMkLst>
            <pc:docMk/>
            <pc:sldMk cId="2837671058" sldId="262"/>
            <ac:spMk id="11" creationId="{A12145F0-5149-412D-9A3F-1E3051B3979C}"/>
          </ac:spMkLst>
        </pc:spChg>
        <pc:graphicFrameChg chg="add mod ord modGraphic">
          <ac:chgData name="Ambreen Iram (2320437)" userId="S::2320437@student.uwtsd.ac.uk::dc43d0e6-5c75-4cf8-8db1-3711ece560d7" providerId="AD" clId="Web-{7B8AC33F-54AA-5FEE-7C8E-C14A1AC549B6}" dt="2026-06-26T10:11:00.004" v="499" actId="1076"/>
          <ac:graphicFrameMkLst>
            <pc:docMk/>
            <pc:sldMk cId="2837671058" sldId="262"/>
            <ac:graphicFrameMk id="6" creationId="{5BF24900-8AD6-F4CD-8022-017660A67744}"/>
          </ac:graphicFrameMkLst>
        </pc:graphicFrameChg>
        <pc:picChg chg="add mod">
          <ac:chgData name="Ambreen Iram (2320437)" userId="S::2320437@student.uwtsd.ac.uk::dc43d0e6-5c75-4cf8-8db1-3711ece560d7" providerId="AD" clId="Web-{7B8AC33F-54AA-5FEE-7C8E-C14A1AC549B6}" dt="2026-06-26T10:09:29.610" v="482"/>
          <ac:picMkLst>
            <pc:docMk/>
            <pc:sldMk cId="2837671058" sldId="262"/>
            <ac:picMk id="4" creationId="{E1864FBC-8442-CF74-E601-4A032B910CC0}"/>
          </ac:picMkLst>
        </pc:picChg>
        <pc:cxnChg chg="add">
          <ac:chgData name="Ambreen Iram (2320437)" userId="S::2320437@student.uwtsd.ac.uk::dc43d0e6-5c75-4cf8-8db1-3711ece560d7" providerId="AD" clId="Web-{7B8AC33F-54AA-5FEE-7C8E-C14A1AC549B6}" dt="2026-06-26T10:09:29.610" v="482"/>
          <ac:cxnSpMkLst>
            <pc:docMk/>
            <pc:sldMk cId="2837671058" sldId="262"/>
            <ac:cxnSpMk id="13" creationId="{F0748755-DDBC-46D0-91EC-1212A8EE2B40}"/>
          </ac:cxnSpMkLst>
        </pc:cxnChg>
      </pc:sldChg>
      <pc:sldChg chg="addSp delSp modSp new mod setBg">
        <pc:chgData name="Ambreen Iram (2320437)" userId="S::2320437@student.uwtsd.ac.uk::dc43d0e6-5c75-4cf8-8db1-3711ece560d7" providerId="AD" clId="Web-{7B8AC33F-54AA-5FEE-7C8E-C14A1AC549B6}" dt="2026-06-26T10:24:27.675" v="564"/>
        <pc:sldMkLst>
          <pc:docMk/>
          <pc:sldMk cId="2765497553" sldId="263"/>
        </pc:sldMkLst>
        <pc:spChg chg="mod">
          <ac:chgData name="Ambreen Iram (2320437)" userId="S::2320437@student.uwtsd.ac.uk::dc43d0e6-5c75-4cf8-8db1-3711ece560d7" providerId="AD" clId="Web-{7B8AC33F-54AA-5FEE-7C8E-C14A1AC549B6}" dt="2026-06-26T10:24:27.675" v="564"/>
          <ac:spMkLst>
            <pc:docMk/>
            <pc:sldMk cId="2765497553" sldId="263"/>
            <ac:spMk id="2" creationId="{40D42A75-CAA6-1A2D-4AD9-CD4375736BC2}"/>
          </ac:spMkLst>
        </pc:spChg>
        <pc:spChg chg="del mod">
          <ac:chgData name="Ambreen Iram (2320437)" userId="S::2320437@student.uwtsd.ac.uk::dc43d0e6-5c75-4cf8-8db1-3711ece560d7" providerId="AD" clId="Web-{7B8AC33F-54AA-5FEE-7C8E-C14A1AC549B6}" dt="2026-06-26T10:14:54.200" v="522"/>
          <ac:spMkLst>
            <pc:docMk/>
            <pc:sldMk cId="2765497553" sldId="263"/>
            <ac:spMk id="3" creationId="{14158B23-62BE-CAA6-652D-D732A625565C}"/>
          </ac:spMkLst>
        </pc:spChg>
        <pc:spChg chg="add del">
          <ac:chgData name="Ambreen Iram (2320437)" userId="S::2320437@student.uwtsd.ac.uk::dc43d0e6-5c75-4cf8-8db1-3711ece560d7" providerId="AD" clId="Web-{7B8AC33F-54AA-5FEE-7C8E-C14A1AC549B6}" dt="2026-06-26T10:15:08.950" v="524"/>
          <ac:spMkLst>
            <pc:docMk/>
            <pc:sldMk cId="2765497553" sldId="263"/>
            <ac:spMk id="8" creationId="{C164D289-7627-5C03-E687-9280A43E8EB1}"/>
          </ac:spMkLst>
        </pc:spChg>
        <pc:spChg chg="add del">
          <ac:chgData name="Ambreen Iram (2320437)" userId="S::2320437@student.uwtsd.ac.uk::dc43d0e6-5c75-4cf8-8db1-3711ece560d7" providerId="AD" clId="Web-{7B8AC33F-54AA-5FEE-7C8E-C14A1AC549B6}" dt="2026-06-26T10:15:08.950" v="524"/>
          <ac:spMkLst>
            <pc:docMk/>
            <pc:sldMk cId="2765497553" sldId="263"/>
            <ac:spMk id="11" creationId="{D3ED8E66-E2AC-4CC9-ADE3-FA44E40291F8}"/>
          </ac:spMkLst>
        </pc:spChg>
        <pc:spChg chg="add del">
          <ac:chgData name="Ambreen Iram (2320437)" userId="S::2320437@student.uwtsd.ac.uk::dc43d0e6-5c75-4cf8-8db1-3711ece560d7" providerId="AD" clId="Web-{7B8AC33F-54AA-5FEE-7C8E-C14A1AC549B6}" dt="2026-06-26T10:22:18.327" v="551"/>
          <ac:spMkLst>
            <pc:docMk/>
            <pc:sldMk cId="2765497553" sldId="263"/>
            <ac:spMk id="15" creationId="{40DC026F-444B-46C9-BCBE-329183BF5FE0}"/>
          </ac:spMkLst>
        </pc:spChg>
        <pc:spChg chg="add del mod">
          <ac:chgData name="Ambreen Iram (2320437)" userId="S::2320437@student.uwtsd.ac.uk::dc43d0e6-5c75-4cf8-8db1-3711ece560d7" providerId="AD" clId="Web-{7B8AC33F-54AA-5FEE-7C8E-C14A1AC549B6}" dt="2026-06-26T10:19:01.568" v="537"/>
          <ac:spMkLst>
            <pc:docMk/>
            <pc:sldMk cId="2765497553" sldId="263"/>
            <ac:spMk id="17" creationId="{0D5808CD-442D-FB42-292F-A2696FD1E65A}"/>
          </ac:spMkLst>
        </pc:spChg>
        <pc:spChg chg="add del">
          <ac:chgData name="Ambreen Iram (2320437)" userId="S::2320437@student.uwtsd.ac.uk::dc43d0e6-5c75-4cf8-8db1-3711ece560d7" providerId="AD" clId="Web-{7B8AC33F-54AA-5FEE-7C8E-C14A1AC549B6}" dt="2026-06-26T10:22:31.077" v="554"/>
          <ac:spMkLst>
            <pc:docMk/>
            <pc:sldMk cId="2765497553" sldId="263"/>
            <ac:spMk id="24" creationId="{40DC026F-444B-46C9-BCBE-329183BF5FE0}"/>
          </ac:spMkLst>
        </pc:spChg>
        <pc:spChg chg="add del">
          <ac:chgData name="Ambreen Iram (2320437)" userId="S::2320437@student.uwtsd.ac.uk::dc43d0e6-5c75-4cf8-8db1-3711ece560d7" providerId="AD" clId="Web-{7B8AC33F-54AA-5FEE-7C8E-C14A1AC549B6}" dt="2026-06-26T10:24:27.675" v="564"/>
          <ac:spMkLst>
            <pc:docMk/>
            <pc:sldMk cId="2765497553" sldId="263"/>
            <ac:spMk id="31" creationId="{CAA6A2E0-18A1-4B22-8F61-5E162B67421A}"/>
          </ac:spMkLst>
        </pc:spChg>
        <pc:spChg chg="add del">
          <ac:chgData name="Ambreen Iram (2320437)" userId="S::2320437@student.uwtsd.ac.uk::dc43d0e6-5c75-4cf8-8db1-3711ece560d7" providerId="AD" clId="Web-{7B8AC33F-54AA-5FEE-7C8E-C14A1AC549B6}" dt="2026-06-26T10:24:27.457" v="563"/>
          <ac:spMkLst>
            <pc:docMk/>
            <pc:sldMk cId="2765497553" sldId="263"/>
            <ac:spMk id="121" creationId="{A3B168A7-66FE-4359-9866-CBB841A729E6}"/>
          </ac:spMkLst>
        </pc:spChg>
        <pc:spChg chg="add">
          <ac:chgData name="Ambreen Iram (2320437)" userId="S::2320437@student.uwtsd.ac.uk::dc43d0e6-5c75-4cf8-8db1-3711ece560d7" providerId="AD" clId="Web-{7B8AC33F-54AA-5FEE-7C8E-C14A1AC549B6}" dt="2026-06-26T10:24:27.675" v="564"/>
          <ac:spMkLst>
            <pc:docMk/>
            <pc:sldMk cId="2765497553" sldId="263"/>
            <ac:spMk id="125" creationId="{A12145F0-5149-412D-9A3F-1E3051B3979C}"/>
          </ac:spMkLst>
        </pc:spChg>
        <pc:graphicFrameChg chg="add mod ord modGraphic">
          <ac:chgData name="Ambreen Iram (2320437)" userId="S::2320437@student.uwtsd.ac.uk::dc43d0e6-5c75-4cf8-8db1-3711ece560d7" providerId="AD" clId="Web-{7B8AC33F-54AA-5FEE-7C8E-C14A1AC549B6}" dt="2026-06-26T10:24:27.675" v="564"/>
          <ac:graphicFrameMkLst>
            <pc:docMk/>
            <pc:sldMk cId="2765497553" sldId="263"/>
            <ac:graphicFrameMk id="19" creationId="{B2F24C77-7DD3-D625-17FB-42854810FA90}"/>
          </ac:graphicFrameMkLst>
        </pc:graphicFrameChg>
        <pc:picChg chg="add del mod ord">
          <ac:chgData name="Ambreen Iram (2320437)" userId="S::2320437@student.uwtsd.ac.uk::dc43d0e6-5c75-4cf8-8db1-3711ece560d7" providerId="AD" clId="Web-{7B8AC33F-54AA-5FEE-7C8E-C14A1AC549B6}" dt="2026-06-26T10:19:43.898" v="540"/>
          <ac:picMkLst>
            <pc:docMk/>
            <pc:sldMk cId="2765497553" sldId="263"/>
            <ac:picMk id="4" creationId="{7579BCB0-E268-047D-AFD3-C9CF9F832BC6}"/>
          </ac:picMkLst>
        </pc:picChg>
        <pc:picChg chg="add mod">
          <ac:chgData name="Ambreen Iram (2320437)" userId="S::2320437@student.uwtsd.ac.uk::dc43d0e6-5c75-4cf8-8db1-3711ece560d7" providerId="AD" clId="Web-{7B8AC33F-54AA-5FEE-7C8E-C14A1AC549B6}" dt="2026-06-26T10:24:27.675" v="564"/>
          <ac:picMkLst>
            <pc:docMk/>
            <pc:sldMk cId="2765497553" sldId="263"/>
            <ac:picMk id="116" creationId="{C41D689D-EE13-78FF-12A4-AE4E96AC812C}"/>
          </ac:picMkLst>
        </pc:picChg>
        <pc:cxnChg chg="add del">
          <ac:chgData name="Ambreen Iram (2320437)" userId="S::2320437@student.uwtsd.ac.uk::dc43d0e6-5c75-4cf8-8db1-3711ece560d7" providerId="AD" clId="Web-{7B8AC33F-54AA-5FEE-7C8E-C14A1AC549B6}" dt="2026-06-26T10:15:08.950" v="524"/>
          <ac:cxnSpMkLst>
            <pc:docMk/>
            <pc:sldMk cId="2765497553" sldId="263"/>
            <ac:cxnSpMk id="13" creationId="{99E4D94C-0C5B-41F3-A1CB-A1E215C6A19C}"/>
          </ac:cxnSpMkLst>
        </pc:cxnChg>
        <pc:cxnChg chg="add del">
          <ac:chgData name="Ambreen Iram (2320437)" userId="S::2320437@student.uwtsd.ac.uk::dc43d0e6-5c75-4cf8-8db1-3711ece560d7" providerId="AD" clId="Web-{7B8AC33F-54AA-5FEE-7C8E-C14A1AC549B6}" dt="2026-06-26T10:22:18.327" v="551"/>
          <ac:cxnSpMkLst>
            <pc:docMk/>
            <pc:sldMk cId="2765497553" sldId="263"/>
            <ac:cxnSpMk id="16" creationId="{F0748755-DDBC-46D0-91EC-1212A8EE2B40}"/>
          </ac:cxnSpMkLst>
        </pc:cxnChg>
        <pc:cxnChg chg="add del">
          <ac:chgData name="Ambreen Iram (2320437)" userId="S::2320437@student.uwtsd.ac.uk::dc43d0e6-5c75-4cf8-8db1-3711ece560d7" providerId="AD" clId="Web-{7B8AC33F-54AA-5FEE-7C8E-C14A1AC549B6}" dt="2026-06-26T10:22:31.077" v="554"/>
          <ac:cxnSpMkLst>
            <pc:docMk/>
            <pc:sldMk cId="2765497553" sldId="263"/>
            <ac:cxnSpMk id="26" creationId="{F0748755-DDBC-46D0-91EC-1212A8EE2B40}"/>
          </ac:cxnSpMkLst>
        </pc:cxnChg>
        <pc:cxnChg chg="add del">
          <ac:chgData name="Ambreen Iram (2320437)" userId="S::2320437@student.uwtsd.ac.uk::dc43d0e6-5c75-4cf8-8db1-3711ece560d7" providerId="AD" clId="Web-{7B8AC33F-54AA-5FEE-7C8E-C14A1AC549B6}" dt="2026-06-26T10:24:27.675" v="564"/>
          <ac:cxnSpMkLst>
            <pc:docMk/>
            <pc:sldMk cId="2765497553" sldId="263"/>
            <ac:cxnSpMk id="33" creationId="{8F5909CB-6CD3-45DF-9920-8D81824854A2}"/>
          </ac:cxnSpMkLst>
        </pc:cxnChg>
        <pc:cxnChg chg="add del">
          <ac:chgData name="Ambreen Iram (2320437)" userId="S::2320437@student.uwtsd.ac.uk::dc43d0e6-5c75-4cf8-8db1-3711ece560d7" providerId="AD" clId="Web-{7B8AC33F-54AA-5FEE-7C8E-C14A1AC549B6}" dt="2026-06-26T10:24:27.457" v="563"/>
          <ac:cxnSpMkLst>
            <pc:docMk/>
            <pc:sldMk cId="2765497553" sldId="263"/>
            <ac:cxnSpMk id="123" creationId="{F0748755-DDBC-46D0-91EC-1212A8EE2B40}"/>
          </ac:cxnSpMkLst>
        </pc:cxnChg>
        <pc:cxnChg chg="add">
          <ac:chgData name="Ambreen Iram (2320437)" userId="S::2320437@student.uwtsd.ac.uk::dc43d0e6-5c75-4cf8-8db1-3711ece560d7" providerId="AD" clId="Web-{7B8AC33F-54AA-5FEE-7C8E-C14A1AC549B6}" dt="2026-06-26T10:24:27.675" v="564"/>
          <ac:cxnSpMkLst>
            <pc:docMk/>
            <pc:sldMk cId="2765497553" sldId="263"/>
            <ac:cxnSpMk id="126" creationId="{F0748755-DDBC-46D0-91EC-1212A8EE2B40}"/>
          </ac:cxnSpMkLst>
        </pc:cxnChg>
      </pc:sldChg>
      <pc:sldChg chg="addSp delSp modSp new mod setBg">
        <pc:chgData name="Ambreen Iram (2320437)" userId="S::2320437@student.uwtsd.ac.uk::dc43d0e6-5c75-4cf8-8db1-3711ece560d7" providerId="AD" clId="Web-{7B8AC33F-54AA-5FEE-7C8E-C14A1AC549B6}" dt="2026-06-26T10:36:56.031" v="630" actId="14100"/>
        <pc:sldMkLst>
          <pc:docMk/>
          <pc:sldMk cId="1185763697" sldId="264"/>
        </pc:sldMkLst>
        <pc:spChg chg="mod">
          <ac:chgData name="Ambreen Iram (2320437)" userId="S::2320437@student.uwtsd.ac.uk::dc43d0e6-5c75-4cf8-8db1-3711ece560d7" providerId="AD" clId="Web-{7B8AC33F-54AA-5FEE-7C8E-C14A1AC549B6}" dt="2026-06-26T10:35:38.230" v="618"/>
          <ac:spMkLst>
            <pc:docMk/>
            <pc:sldMk cId="1185763697" sldId="264"/>
            <ac:spMk id="2" creationId="{1A25E138-AC03-6D67-66C9-7570EAF546C3}"/>
          </ac:spMkLst>
        </pc:spChg>
        <pc:spChg chg="mod">
          <ac:chgData name="Ambreen Iram (2320437)" userId="S::2320437@student.uwtsd.ac.uk::dc43d0e6-5c75-4cf8-8db1-3711ece560d7" providerId="AD" clId="Web-{7B8AC33F-54AA-5FEE-7C8E-C14A1AC549B6}" dt="2026-06-26T10:36:56.031" v="630" actId="14100"/>
          <ac:spMkLst>
            <pc:docMk/>
            <pc:sldMk cId="1185763697" sldId="264"/>
            <ac:spMk id="3" creationId="{16E07A0B-7D7D-6CF1-6682-291265BC6F4D}"/>
          </ac:spMkLst>
        </pc:spChg>
        <pc:spChg chg="add del">
          <ac:chgData name="Ambreen Iram (2320437)" userId="S::2320437@student.uwtsd.ac.uk::dc43d0e6-5c75-4cf8-8db1-3711ece560d7" providerId="AD" clId="Web-{7B8AC33F-54AA-5FEE-7C8E-C14A1AC549B6}" dt="2026-06-26T10:35:58.653" v="620"/>
          <ac:spMkLst>
            <pc:docMk/>
            <pc:sldMk cId="1185763697" sldId="264"/>
            <ac:spMk id="8" creationId="{F47A6ACE-A9C5-47FE-8B87-BB64849E6698}"/>
          </ac:spMkLst>
        </pc:spChg>
        <pc:spChg chg="add">
          <ac:chgData name="Ambreen Iram (2320437)" userId="S::2320437@student.uwtsd.ac.uk::dc43d0e6-5c75-4cf8-8db1-3711ece560d7" providerId="AD" clId="Web-{7B8AC33F-54AA-5FEE-7C8E-C14A1AC549B6}" dt="2026-06-26T10:35:58.653" v="620"/>
          <ac:spMkLst>
            <pc:docMk/>
            <pc:sldMk cId="1185763697" sldId="264"/>
            <ac:spMk id="15" creationId="{F47A6ACE-A9C5-47FE-8B87-BB64849E6698}"/>
          </ac:spMkLst>
        </pc:spChg>
        <pc:cxnChg chg="add del">
          <ac:chgData name="Ambreen Iram (2320437)" userId="S::2320437@student.uwtsd.ac.uk::dc43d0e6-5c75-4cf8-8db1-3711ece560d7" providerId="AD" clId="Web-{7B8AC33F-54AA-5FEE-7C8E-C14A1AC549B6}" dt="2026-06-26T10:35:58.653" v="620"/>
          <ac:cxnSpMkLst>
            <pc:docMk/>
            <pc:sldMk cId="1185763697" sldId="264"/>
            <ac:cxnSpMk id="10" creationId="{F0748755-DDBC-46D0-91EC-1212A8EE2B40}"/>
          </ac:cxnSpMkLst>
        </pc:cxnChg>
        <pc:cxnChg chg="add">
          <ac:chgData name="Ambreen Iram (2320437)" userId="S::2320437@student.uwtsd.ac.uk::dc43d0e6-5c75-4cf8-8db1-3711ece560d7" providerId="AD" clId="Web-{7B8AC33F-54AA-5FEE-7C8E-C14A1AC549B6}" dt="2026-06-26T10:35:58.653" v="620"/>
          <ac:cxnSpMkLst>
            <pc:docMk/>
            <pc:sldMk cId="1185763697" sldId="264"/>
            <ac:cxnSpMk id="17" creationId="{F0748755-DDBC-46D0-91EC-1212A8EE2B40}"/>
          </ac:cxnSpMkLst>
        </pc:cxnChg>
      </pc:sldChg>
      <pc:sldChg chg="addSp delSp modSp new mod setBg">
        <pc:chgData name="Ambreen Iram (2320437)" userId="S::2320437@student.uwtsd.ac.uk::dc43d0e6-5c75-4cf8-8db1-3711ece560d7" providerId="AD" clId="Web-{7B8AC33F-54AA-5FEE-7C8E-C14A1AC549B6}" dt="2026-06-26T10:49:24.543" v="693" actId="14100"/>
        <pc:sldMkLst>
          <pc:docMk/>
          <pc:sldMk cId="1044777876" sldId="265"/>
        </pc:sldMkLst>
        <pc:spChg chg="mod ord">
          <ac:chgData name="Ambreen Iram (2320437)" userId="S::2320437@student.uwtsd.ac.uk::dc43d0e6-5c75-4cf8-8db1-3711ece560d7" providerId="AD" clId="Web-{7B8AC33F-54AA-5FEE-7C8E-C14A1AC549B6}" dt="2026-06-26T10:49:20.762" v="692" actId="14100"/>
          <ac:spMkLst>
            <pc:docMk/>
            <pc:sldMk cId="1044777876" sldId="265"/>
            <ac:spMk id="2" creationId="{B5B22130-F6D3-773C-F691-D166D2A50FE3}"/>
          </ac:spMkLst>
        </pc:spChg>
        <pc:spChg chg="del">
          <ac:chgData name="Ambreen Iram (2320437)" userId="S::2320437@student.uwtsd.ac.uk::dc43d0e6-5c75-4cf8-8db1-3711ece560d7" providerId="AD" clId="Web-{7B8AC33F-54AA-5FEE-7C8E-C14A1AC549B6}" dt="2026-06-26T10:41:04.260" v="644"/>
          <ac:spMkLst>
            <pc:docMk/>
            <pc:sldMk cId="1044777876" sldId="265"/>
            <ac:spMk id="3" creationId="{4C31C2B6-1FB9-C686-E5CD-5B59EA21F665}"/>
          </ac:spMkLst>
        </pc:spChg>
        <pc:spChg chg="add del mod">
          <ac:chgData name="Ambreen Iram (2320437)" userId="S::2320437@student.uwtsd.ac.uk::dc43d0e6-5c75-4cf8-8db1-3711ece560d7" providerId="AD" clId="Web-{7B8AC33F-54AA-5FEE-7C8E-C14A1AC549B6}" dt="2026-06-26T10:41:44.152" v="649"/>
          <ac:spMkLst>
            <pc:docMk/>
            <pc:sldMk cId="1044777876" sldId="265"/>
            <ac:spMk id="8" creationId="{46A283CE-F14E-8038-4D41-5F0BF086FCC5}"/>
          </ac:spMkLst>
        </pc:spChg>
        <pc:spChg chg="add del">
          <ac:chgData name="Ambreen Iram (2320437)" userId="S::2320437@student.uwtsd.ac.uk::dc43d0e6-5c75-4cf8-8db1-3711ece560d7" providerId="AD" clId="Web-{7B8AC33F-54AA-5FEE-7C8E-C14A1AC549B6}" dt="2026-06-26T10:41:40.980" v="648"/>
          <ac:spMkLst>
            <pc:docMk/>
            <pc:sldMk cId="1044777876" sldId="265"/>
            <ac:spMk id="11" creationId="{81CC1FBA-66BE-437A-BCBC-ED8178A68514}"/>
          </ac:spMkLst>
        </pc:spChg>
        <pc:spChg chg="add del">
          <ac:chgData name="Ambreen Iram (2320437)" userId="S::2320437@student.uwtsd.ac.uk::dc43d0e6-5c75-4cf8-8db1-3711ece560d7" providerId="AD" clId="Web-{7B8AC33F-54AA-5FEE-7C8E-C14A1AC549B6}" dt="2026-06-26T10:42:00.887" v="651"/>
          <ac:spMkLst>
            <pc:docMk/>
            <pc:sldMk cId="1044777876" sldId="265"/>
            <ac:spMk id="18" creationId="{7BAB60E1-3066-43D0-BDD2-96DC8AC584FC}"/>
          </ac:spMkLst>
        </pc:spChg>
        <pc:spChg chg="add del">
          <ac:chgData name="Ambreen Iram (2320437)" userId="S::2320437@student.uwtsd.ac.uk::dc43d0e6-5c75-4cf8-8db1-3711ece560d7" providerId="AD" clId="Web-{7B8AC33F-54AA-5FEE-7C8E-C14A1AC549B6}" dt="2026-06-26T10:42:00.887" v="651"/>
          <ac:spMkLst>
            <pc:docMk/>
            <pc:sldMk cId="1044777876" sldId="265"/>
            <ac:spMk id="20" creationId="{1A67FB93-E092-450C-8675-960F10D5CBD6}"/>
          </ac:spMkLst>
        </pc:spChg>
        <pc:spChg chg="add">
          <ac:chgData name="Ambreen Iram (2320437)" userId="S::2320437@student.uwtsd.ac.uk::dc43d0e6-5c75-4cf8-8db1-3711ece560d7" providerId="AD" clId="Web-{7B8AC33F-54AA-5FEE-7C8E-C14A1AC549B6}" dt="2026-06-26T10:42:00.887" v="651"/>
          <ac:spMkLst>
            <pc:docMk/>
            <pc:sldMk cId="1044777876" sldId="265"/>
            <ac:spMk id="27" creationId="{7BAB60E1-3066-43D0-BDD2-96DC8AC584FC}"/>
          </ac:spMkLst>
        </pc:spChg>
        <pc:spChg chg="add">
          <ac:chgData name="Ambreen Iram (2320437)" userId="S::2320437@student.uwtsd.ac.uk::dc43d0e6-5c75-4cf8-8db1-3711ece560d7" providerId="AD" clId="Web-{7B8AC33F-54AA-5FEE-7C8E-C14A1AC549B6}" dt="2026-06-26T10:42:00.887" v="651"/>
          <ac:spMkLst>
            <pc:docMk/>
            <pc:sldMk cId="1044777876" sldId="265"/>
            <ac:spMk id="29" creationId="{1A67FB93-E092-450C-8675-960F10D5CBD6}"/>
          </ac:spMkLst>
        </pc:spChg>
        <pc:spChg chg="add mod">
          <ac:chgData name="Ambreen Iram (2320437)" userId="S::2320437@student.uwtsd.ac.uk::dc43d0e6-5c75-4cf8-8db1-3711ece560d7" providerId="AD" clId="Web-{7B8AC33F-54AA-5FEE-7C8E-C14A1AC549B6}" dt="2026-06-26T10:49:24.543" v="693" actId="14100"/>
          <ac:spMkLst>
            <pc:docMk/>
            <pc:sldMk cId="1044777876" sldId="265"/>
            <ac:spMk id="106" creationId="{F3EFC1F1-0559-D002-972B-8FC59AC0C4DD}"/>
          </ac:spMkLst>
        </pc:spChg>
        <pc:spChg chg="add del">
          <ac:chgData name="Ambreen Iram (2320437)" userId="S::2320437@student.uwtsd.ac.uk::dc43d0e6-5c75-4cf8-8db1-3711ece560d7" providerId="AD" clId="Web-{7B8AC33F-54AA-5FEE-7C8E-C14A1AC549B6}" dt="2026-06-26T10:43:50.641" v="660"/>
          <ac:spMkLst>
            <pc:docMk/>
            <pc:sldMk cId="1044777876" sldId="265"/>
            <ac:spMk id="107" creationId="{EA816616-04E8-9A77-0D20-1AB52A32AD3A}"/>
          </ac:spMkLst>
        </pc:spChg>
        <pc:graphicFrameChg chg="add del mod ord modGraphic">
          <ac:chgData name="Ambreen Iram (2320437)" userId="S::2320437@student.uwtsd.ac.uk::dc43d0e6-5c75-4cf8-8db1-3711ece560d7" providerId="AD" clId="Web-{7B8AC33F-54AA-5FEE-7C8E-C14A1AC549B6}" dt="2026-06-26T10:43:41.703" v="658"/>
          <ac:graphicFrameMkLst>
            <pc:docMk/>
            <pc:sldMk cId="1044777876" sldId="265"/>
            <ac:graphicFrameMk id="5" creationId="{74C2DF3B-D322-2AC1-0FA9-38B1349DC8D7}"/>
          </ac:graphicFrameMkLst>
        </pc:graphicFrameChg>
        <pc:picChg chg="add mod ord">
          <ac:chgData name="Ambreen Iram (2320437)" userId="S::2320437@student.uwtsd.ac.uk::dc43d0e6-5c75-4cf8-8db1-3711ece560d7" providerId="AD" clId="Web-{7B8AC33F-54AA-5FEE-7C8E-C14A1AC549B6}" dt="2026-06-26T10:41:40.980" v="648"/>
          <ac:picMkLst>
            <pc:docMk/>
            <pc:sldMk cId="1044777876" sldId="265"/>
            <ac:picMk id="4" creationId="{8C2F58C2-D526-5416-25BB-49F6B41FA760}"/>
          </ac:picMkLst>
        </pc:picChg>
        <pc:cxnChg chg="add del">
          <ac:chgData name="Ambreen Iram (2320437)" userId="S::2320437@student.uwtsd.ac.uk::dc43d0e6-5c75-4cf8-8db1-3711ece560d7" providerId="AD" clId="Web-{7B8AC33F-54AA-5FEE-7C8E-C14A1AC549B6}" dt="2026-06-26T10:41:40.980" v="648"/>
          <ac:cxnSpMkLst>
            <pc:docMk/>
            <pc:sldMk cId="1044777876" sldId="265"/>
            <ac:cxnSpMk id="13" creationId="{E29BA74B-ECB4-4E0C-ADC9-17655FFE15C5}"/>
          </ac:cxnSpMkLst>
        </pc:cxnChg>
        <pc:cxnChg chg="add del">
          <ac:chgData name="Ambreen Iram (2320437)" userId="S::2320437@student.uwtsd.ac.uk::dc43d0e6-5c75-4cf8-8db1-3711ece560d7" providerId="AD" clId="Web-{7B8AC33F-54AA-5FEE-7C8E-C14A1AC549B6}" dt="2026-06-26T10:42:00.887" v="651"/>
          <ac:cxnSpMkLst>
            <pc:docMk/>
            <pc:sldMk cId="1044777876" sldId="265"/>
            <ac:cxnSpMk id="22" creationId="{F0748755-DDBC-46D0-91EC-1212A8EE2B40}"/>
          </ac:cxnSpMkLst>
        </pc:cxnChg>
        <pc:cxnChg chg="add">
          <ac:chgData name="Ambreen Iram (2320437)" userId="S::2320437@student.uwtsd.ac.uk::dc43d0e6-5c75-4cf8-8db1-3711ece560d7" providerId="AD" clId="Web-{7B8AC33F-54AA-5FEE-7C8E-C14A1AC549B6}" dt="2026-06-26T10:42:00.887" v="651"/>
          <ac:cxnSpMkLst>
            <pc:docMk/>
            <pc:sldMk cId="1044777876" sldId="265"/>
            <ac:cxnSpMk id="31" creationId="{F0748755-DDBC-46D0-91EC-1212A8EE2B40}"/>
          </ac:cxnSpMkLst>
        </pc:cxnChg>
      </pc:sldChg>
      <pc:sldChg chg="addSp delSp modSp new mod setBg">
        <pc:chgData name="Ambreen Iram (2320437)" userId="S::2320437@student.uwtsd.ac.uk::dc43d0e6-5c75-4cf8-8db1-3711ece560d7" providerId="AD" clId="Web-{7B8AC33F-54AA-5FEE-7C8E-C14A1AC549B6}" dt="2026-06-26T11:01:50.416" v="748" actId="1076"/>
        <pc:sldMkLst>
          <pc:docMk/>
          <pc:sldMk cId="987651278" sldId="266"/>
        </pc:sldMkLst>
        <pc:spChg chg="mod">
          <ac:chgData name="Ambreen Iram (2320437)" userId="S::2320437@student.uwtsd.ac.uk::dc43d0e6-5c75-4cf8-8db1-3711ece560d7" providerId="AD" clId="Web-{7B8AC33F-54AA-5FEE-7C8E-C14A1AC549B6}" dt="2026-06-26T10:57:04.968" v="720" actId="1076"/>
          <ac:spMkLst>
            <pc:docMk/>
            <pc:sldMk cId="987651278" sldId="266"/>
            <ac:spMk id="2" creationId="{D324C31F-1B3E-3C8F-5234-B917379DBB75}"/>
          </ac:spMkLst>
        </pc:spChg>
        <pc:spChg chg="del">
          <ac:chgData name="Ambreen Iram (2320437)" userId="S::2320437@student.uwtsd.ac.uk::dc43d0e6-5c75-4cf8-8db1-3711ece560d7" providerId="AD" clId="Web-{7B8AC33F-54AA-5FEE-7C8E-C14A1AC549B6}" dt="2026-06-26T10:56:32.420" v="714"/>
          <ac:spMkLst>
            <pc:docMk/>
            <pc:sldMk cId="987651278" sldId="266"/>
            <ac:spMk id="3" creationId="{FE622505-815E-80F4-B268-D1D1F1E67637}"/>
          </ac:spMkLst>
        </pc:spChg>
        <pc:spChg chg="add mod">
          <ac:chgData name="Ambreen Iram (2320437)" userId="S::2320437@student.uwtsd.ac.uk::dc43d0e6-5c75-4cf8-8db1-3711ece560d7" providerId="AD" clId="Web-{7B8AC33F-54AA-5FEE-7C8E-C14A1AC549B6}" dt="2026-06-26T11:01:50.416" v="748" actId="1076"/>
          <ac:spMkLst>
            <pc:docMk/>
            <pc:sldMk cId="987651278" sldId="266"/>
            <ac:spMk id="5" creationId="{1B2881D9-5617-A403-3E2A-70686DE9F9F0}"/>
          </ac:spMkLst>
        </pc:spChg>
        <pc:spChg chg="add mod">
          <ac:chgData name="Ambreen Iram (2320437)" userId="S::2320437@student.uwtsd.ac.uk::dc43d0e6-5c75-4cf8-8db1-3711ece560d7" providerId="AD" clId="Web-{7B8AC33F-54AA-5FEE-7C8E-C14A1AC549B6}" dt="2026-06-26T10:57:38.469" v="726" actId="14100"/>
          <ac:spMkLst>
            <pc:docMk/>
            <pc:sldMk cId="987651278" sldId="266"/>
            <ac:spMk id="8" creationId="{CFA998CE-3619-3038-6E6B-52F6EA37FD60}"/>
          </ac:spMkLst>
        </pc:spChg>
        <pc:spChg chg="add">
          <ac:chgData name="Ambreen Iram (2320437)" userId="S::2320437@student.uwtsd.ac.uk::dc43d0e6-5c75-4cf8-8db1-3711ece560d7" providerId="AD" clId="Web-{7B8AC33F-54AA-5FEE-7C8E-C14A1AC549B6}" dt="2026-06-26T10:56:41.670" v="715"/>
          <ac:spMkLst>
            <pc:docMk/>
            <pc:sldMk cId="987651278" sldId="266"/>
            <ac:spMk id="11" creationId="{561B1731-39D9-4145-8343-C209E1F09BC7}"/>
          </ac:spMkLst>
        </pc:spChg>
        <pc:picChg chg="add mod ord">
          <ac:chgData name="Ambreen Iram (2320437)" userId="S::2320437@student.uwtsd.ac.uk::dc43d0e6-5c75-4cf8-8db1-3711ece560d7" providerId="AD" clId="Web-{7B8AC33F-54AA-5FEE-7C8E-C14A1AC549B6}" dt="2026-06-26T10:56:41.670" v="715"/>
          <ac:picMkLst>
            <pc:docMk/>
            <pc:sldMk cId="987651278" sldId="266"/>
            <ac:picMk id="4" creationId="{556ACADA-B8B2-CD69-4628-90DAEBFAD805}"/>
          </ac:picMkLst>
        </pc:picChg>
        <pc:cxnChg chg="add">
          <ac:chgData name="Ambreen Iram (2320437)" userId="S::2320437@student.uwtsd.ac.uk::dc43d0e6-5c75-4cf8-8db1-3711ece560d7" providerId="AD" clId="Web-{7B8AC33F-54AA-5FEE-7C8E-C14A1AC549B6}" dt="2026-06-26T10:56:41.670" v="715"/>
          <ac:cxnSpMkLst>
            <pc:docMk/>
            <pc:sldMk cId="987651278" sldId="266"/>
            <ac:cxnSpMk id="13" creationId="{F0748755-DDBC-46D0-91EC-1212A8EE2B40}"/>
          </ac:cxnSpMkLst>
        </pc:cxnChg>
      </pc:sldChg>
      <pc:sldChg chg="addSp modSp new">
        <pc:chgData name="Ambreen Iram (2320437)" userId="S::2320437@student.uwtsd.ac.uk::dc43d0e6-5c75-4cf8-8db1-3711ece560d7" providerId="AD" clId="Web-{7B8AC33F-54AA-5FEE-7C8E-C14A1AC549B6}" dt="2026-06-26T11:15:32.026" v="858" actId="1076"/>
        <pc:sldMkLst>
          <pc:docMk/>
          <pc:sldMk cId="4061896833" sldId="267"/>
        </pc:sldMkLst>
        <pc:spChg chg="mod">
          <ac:chgData name="Ambreen Iram (2320437)" userId="S::2320437@student.uwtsd.ac.uk::dc43d0e6-5c75-4cf8-8db1-3711ece560d7" providerId="AD" clId="Web-{7B8AC33F-54AA-5FEE-7C8E-C14A1AC549B6}" dt="2026-06-26T11:15:26.776" v="856" actId="1076"/>
          <ac:spMkLst>
            <pc:docMk/>
            <pc:sldMk cId="4061896833" sldId="267"/>
            <ac:spMk id="2" creationId="{B11D8081-CDEB-3046-73F6-749CACB1D16C}"/>
          </ac:spMkLst>
        </pc:spChg>
        <pc:spChg chg="mod">
          <ac:chgData name="Ambreen Iram (2320437)" userId="S::2320437@student.uwtsd.ac.uk::dc43d0e6-5c75-4cf8-8db1-3711ece560d7" providerId="AD" clId="Web-{7B8AC33F-54AA-5FEE-7C8E-C14A1AC549B6}" dt="2026-06-26T11:15:29.932" v="857" actId="1076"/>
          <ac:spMkLst>
            <pc:docMk/>
            <pc:sldMk cId="4061896833" sldId="267"/>
            <ac:spMk id="3" creationId="{344518A5-E6EF-81DD-D186-0761E0E722D2}"/>
          </ac:spMkLst>
        </pc:spChg>
        <pc:picChg chg="add mod">
          <ac:chgData name="Ambreen Iram (2320437)" userId="S::2320437@student.uwtsd.ac.uk::dc43d0e6-5c75-4cf8-8db1-3711ece560d7" providerId="AD" clId="Web-{7B8AC33F-54AA-5FEE-7C8E-C14A1AC549B6}" dt="2026-06-26T11:15:32.026" v="858" actId="1076"/>
          <ac:picMkLst>
            <pc:docMk/>
            <pc:sldMk cId="4061896833" sldId="267"/>
            <ac:picMk id="4" creationId="{4010F257-A67F-65A2-4BED-7407B3F1CA4D}"/>
          </ac:picMkLst>
        </pc:picChg>
      </pc:sldChg>
      <pc:sldChg chg="modSp new ord">
        <pc:chgData name="Ambreen Iram (2320437)" userId="S::2320437@student.uwtsd.ac.uk::dc43d0e6-5c75-4cf8-8db1-3711ece560d7" providerId="AD" clId="Web-{7B8AC33F-54AA-5FEE-7C8E-C14A1AC549B6}" dt="2026-06-26T11:09:12.057" v="806" actId="1076"/>
        <pc:sldMkLst>
          <pc:docMk/>
          <pc:sldMk cId="664634223" sldId="268"/>
        </pc:sldMkLst>
        <pc:spChg chg="mod">
          <ac:chgData name="Ambreen Iram (2320437)" userId="S::2320437@student.uwtsd.ac.uk::dc43d0e6-5c75-4cf8-8db1-3711ece560d7" providerId="AD" clId="Web-{7B8AC33F-54AA-5FEE-7C8E-C14A1AC549B6}" dt="2026-06-26T11:09:12.057" v="806" actId="1076"/>
          <ac:spMkLst>
            <pc:docMk/>
            <pc:sldMk cId="664634223" sldId="268"/>
            <ac:spMk id="2" creationId="{318EA082-17FD-8517-BCA0-7268C4D14EDB}"/>
          </ac:spMkLst>
        </pc:spChg>
        <pc:spChg chg="mod">
          <ac:chgData name="Ambreen Iram (2320437)" userId="S::2320437@student.uwtsd.ac.uk::dc43d0e6-5c75-4cf8-8db1-3711ece560d7" providerId="AD" clId="Web-{7B8AC33F-54AA-5FEE-7C8E-C14A1AC549B6}" dt="2026-06-26T11:08:33.508" v="801" actId="14100"/>
          <ac:spMkLst>
            <pc:docMk/>
            <pc:sldMk cId="664634223" sldId="268"/>
            <ac:spMk id="3" creationId="{3E6A85E3-9611-5937-E2B1-DFEF987C9B40}"/>
          </ac:spMkLst>
        </pc:spChg>
      </pc:sldChg>
      <pc:sldChg chg="addSp delSp modSp new">
        <pc:chgData name="Ambreen Iram (2320437)" userId="S::2320437@student.uwtsd.ac.uk::dc43d0e6-5c75-4cf8-8db1-3711ece560d7" providerId="AD" clId="Web-{7B8AC33F-54AA-5FEE-7C8E-C14A1AC549B6}" dt="2026-06-26T11:23:56.028" v="911" actId="20577"/>
        <pc:sldMkLst>
          <pc:docMk/>
          <pc:sldMk cId="498045161" sldId="269"/>
        </pc:sldMkLst>
        <pc:spChg chg="mod">
          <ac:chgData name="Ambreen Iram (2320437)" userId="S::2320437@student.uwtsd.ac.uk::dc43d0e6-5c75-4cf8-8db1-3711ece560d7" providerId="AD" clId="Web-{7B8AC33F-54AA-5FEE-7C8E-C14A1AC549B6}" dt="2026-06-26T11:23:56.028" v="911" actId="20577"/>
          <ac:spMkLst>
            <pc:docMk/>
            <pc:sldMk cId="498045161" sldId="269"/>
            <ac:spMk id="2" creationId="{C7ACA474-577D-CE03-859C-434FA2F6535C}"/>
          </ac:spMkLst>
        </pc:spChg>
        <pc:spChg chg="del">
          <ac:chgData name="Ambreen Iram (2320437)" userId="S::2320437@student.uwtsd.ac.uk::dc43d0e6-5c75-4cf8-8db1-3711ece560d7" providerId="AD" clId="Web-{7B8AC33F-54AA-5FEE-7C8E-C14A1AC549B6}" dt="2026-06-26T11:16:45.732" v="877"/>
          <ac:spMkLst>
            <pc:docMk/>
            <pc:sldMk cId="498045161" sldId="269"/>
            <ac:spMk id="3" creationId="{29F6CCAF-996F-1088-0A74-0B70ECF8F1EE}"/>
          </ac:spMkLst>
        </pc:spChg>
        <pc:graphicFrameChg chg="add mod ord modGraphic">
          <ac:chgData name="Ambreen Iram (2320437)" userId="S::2320437@student.uwtsd.ac.uk::dc43d0e6-5c75-4cf8-8db1-3711ece560d7" providerId="AD" clId="Web-{7B8AC33F-54AA-5FEE-7C8E-C14A1AC549B6}" dt="2026-06-26T11:23:45.184" v="910" actId="14100"/>
          <ac:graphicFrameMkLst>
            <pc:docMk/>
            <pc:sldMk cId="498045161" sldId="269"/>
            <ac:graphicFrameMk id="4" creationId="{68EA1C2A-ECA5-4E8A-40D4-AB34A6F3A954}"/>
          </ac:graphicFrameMkLst>
        </pc:graphicFrameChg>
      </pc:sldChg>
      <pc:sldChg chg="modSp new">
        <pc:chgData name="Ambreen Iram (2320437)" userId="S::2320437@student.uwtsd.ac.uk::dc43d0e6-5c75-4cf8-8db1-3711ece560d7" providerId="AD" clId="Web-{7B8AC33F-54AA-5FEE-7C8E-C14A1AC549B6}" dt="2026-06-26T11:29:22.385" v="934" actId="20577"/>
        <pc:sldMkLst>
          <pc:docMk/>
          <pc:sldMk cId="1670428761" sldId="270"/>
        </pc:sldMkLst>
        <pc:spChg chg="mod">
          <ac:chgData name="Ambreen Iram (2320437)" userId="S::2320437@student.uwtsd.ac.uk::dc43d0e6-5c75-4cf8-8db1-3711ece560d7" providerId="AD" clId="Web-{7B8AC33F-54AA-5FEE-7C8E-C14A1AC549B6}" dt="2026-06-26T11:25:06.249" v="919" actId="20577"/>
          <ac:spMkLst>
            <pc:docMk/>
            <pc:sldMk cId="1670428761" sldId="270"/>
            <ac:spMk id="2" creationId="{4DCF6F90-3BEE-E042-7F6F-39684CE6ACAF}"/>
          </ac:spMkLst>
        </pc:spChg>
        <pc:spChg chg="mod">
          <ac:chgData name="Ambreen Iram (2320437)" userId="S::2320437@student.uwtsd.ac.uk::dc43d0e6-5c75-4cf8-8db1-3711ece560d7" providerId="AD" clId="Web-{7B8AC33F-54AA-5FEE-7C8E-C14A1AC549B6}" dt="2026-06-26T11:29:22.385" v="934" actId="20577"/>
          <ac:spMkLst>
            <pc:docMk/>
            <pc:sldMk cId="1670428761" sldId="270"/>
            <ac:spMk id="3" creationId="{A5912D00-163E-F34A-50D6-802265A65E0D}"/>
          </ac:spMkLst>
        </pc:spChg>
      </pc:sldChg>
      <pc:sldChg chg="addSp modSp new">
        <pc:chgData name="Ambreen Iram (2320437)" userId="S::2320437@student.uwtsd.ac.uk::dc43d0e6-5c75-4cf8-8db1-3711ece560d7" providerId="AD" clId="Web-{7B8AC33F-54AA-5FEE-7C8E-C14A1AC549B6}" dt="2026-06-26T12:20:17.547" v="1173" actId="1076"/>
        <pc:sldMkLst>
          <pc:docMk/>
          <pc:sldMk cId="1212290429" sldId="271"/>
        </pc:sldMkLst>
        <pc:spChg chg="mod">
          <ac:chgData name="Ambreen Iram (2320437)" userId="S::2320437@student.uwtsd.ac.uk::dc43d0e6-5c75-4cf8-8db1-3711ece560d7" providerId="AD" clId="Web-{7B8AC33F-54AA-5FEE-7C8E-C14A1AC549B6}" dt="2026-06-26T12:20:17.547" v="1173" actId="1076"/>
          <ac:spMkLst>
            <pc:docMk/>
            <pc:sldMk cId="1212290429" sldId="271"/>
            <ac:spMk id="2" creationId="{6C2114E3-4047-88C2-DDC7-988E9A5CDAFA}"/>
          </ac:spMkLst>
        </pc:spChg>
        <pc:spChg chg="mod">
          <ac:chgData name="Ambreen Iram (2320437)" userId="S::2320437@student.uwtsd.ac.uk::dc43d0e6-5c75-4cf8-8db1-3711ece560d7" providerId="AD" clId="Web-{7B8AC33F-54AA-5FEE-7C8E-C14A1AC549B6}" dt="2026-06-26T11:57:01.197" v="998" actId="14100"/>
          <ac:spMkLst>
            <pc:docMk/>
            <pc:sldMk cId="1212290429" sldId="271"/>
            <ac:spMk id="3" creationId="{C7C325B4-5536-4DEA-E894-8EE602775F37}"/>
          </ac:spMkLst>
        </pc:spChg>
        <pc:spChg chg="add mod">
          <ac:chgData name="Ambreen Iram (2320437)" userId="S::2320437@student.uwtsd.ac.uk::dc43d0e6-5c75-4cf8-8db1-3711ece560d7" providerId="AD" clId="Web-{7B8AC33F-54AA-5FEE-7C8E-C14A1AC549B6}" dt="2026-06-26T11:57:50.605" v="1012" actId="20577"/>
          <ac:spMkLst>
            <pc:docMk/>
            <pc:sldMk cId="1212290429" sldId="271"/>
            <ac:spMk id="4" creationId="{2663CF88-B687-A609-9585-C933C34EF33B}"/>
          </ac:spMkLst>
        </pc:spChg>
      </pc:sldChg>
      <pc:sldChg chg="addSp delSp modSp new">
        <pc:chgData name="Ambreen Iram (2320437)" userId="S::2320437@student.uwtsd.ac.uk::dc43d0e6-5c75-4cf8-8db1-3711ece560d7" providerId="AD" clId="Web-{7B8AC33F-54AA-5FEE-7C8E-C14A1AC549B6}" dt="2026-06-26T12:26:13.076" v="1191" actId="20577"/>
        <pc:sldMkLst>
          <pc:docMk/>
          <pc:sldMk cId="3498424647" sldId="272"/>
        </pc:sldMkLst>
        <pc:spChg chg="mod">
          <ac:chgData name="Ambreen Iram (2320437)" userId="S::2320437@student.uwtsd.ac.uk::dc43d0e6-5c75-4cf8-8db1-3711ece560d7" providerId="AD" clId="Web-{7B8AC33F-54AA-5FEE-7C8E-C14A1AC549B6}" dt="2026-06-26T12:10:09.602" v="1082" actId="1076"/>
          <ac:spMkLst>
            <pc:docMk/>
            <pc:sldMk cId="3498424647" sldId="272"/>
            <ac:spMk id="2" creationId="{FCF09838-8D50-2EF6-22F5-D9D81D287532}"/>
          </ac:spMkLst>
        </pc:spChg>
        <pc:spChg chg="del mod">
          <ac:chgData name="Ambreen Iram (2320437)" userId="S::2320437@student.uwtsd.ac.uk::dc43d0e6-5c75-4cf8-8db1-3711ece560d7" providerId="AD" clId="Web-{7B8AC33F-54AA-5FEE-7C8E-C14A1AC549B6}" dt="2026-06-26T12:18:52.887" v="1156"/>
          <ac:spMkLst>
            <pc:docMk/>
            <pc:sldMk cId="3498424647" sldId="272"/>
            <ac:spMk id="3" creationId="{B090382C-0B1F-53FB-AA88-8067B9D226D1}"/>
          </ac:spMkLst>
        </pc:spChg>
        <pc:spChg chg="add del mod">
          <ac:chgData name="Ambreen Iram (2320437)" userId="S::2320437@student.uwtsd.ac.uk::dc43d0e6-5c75-4cf8-8db1-3711ece560d7" providerId="AD" clId="Web-{7B8AC33F-54AA-5FEE-7C8E-C14A1AC549B6}" dt="2026-06-26T12:19:19.826" v="1158"/>
          <ac:spMkLst>
            <pc:docMk/>
            <pc:sldMk cId="3498424647" sldId="272"/>
            <ac:spMk id="5" creationId="{2EF6BEFD-9CF6-0951-2C5A-A70281C30BD9}"/>
          </ac:spMkLst>
        </pc:spChg>
        <pc:spChg chg="add mod">
          <ac:chgData name="Ambreen Iram (2320437)" userId="S::2320437@student.uwtsd.ac.uk::dc43d0e6-5c75-4cf8-8db1-3711ece560d7" providerId="AD" clId="Web-{7B8AC33F-54AA-5FEE-7C8E-C14A1AC549B6}" dt="2026-06-26T12:26:13.076" v="1191" actId="20577"/>
          <ac:spMkLst>
            <pc:docMk/>
            <pc:sldMk cId="3498424647" sldId="272"/>
            <ac:spMk id="6" creationId="{8ED3BAAA-45A4-73E1-EC7A-3C8A46D51C40}"/>
          </ac:spMkLst>
        </pc:spChg>
      </pc:sldChg>
      <pc:sldChg chg="addSp delSp modSp new">
        <pc:chgData name="Ambreen Iram (2320437)" userId="S::2320437@student.uwtsd.ac.uk::dc43d0e6-5c75-4cf8-8db1-3711ece560d7" providerId="AD" clId="Web-{7B8AC33F-54AA-5FEE-7C8E-C14A1AC549B6}" dt="2026-06-26T12:30:57.227" v="1199" actId="20577"/>
        <pc:sldMkLst>
          <pc:docMk/>
          <pc:sldMk cId="2560635186" sldId="273"/>
        </pc:sldMkLst>
        <pc:spChg chg="mod">
          <ac:chgData name="Ambreen Iram (2320437)" userId="S::2320437@student.uwtsd.ac.uk::dc43d0e6-5c75-4cf8-8db1-3711ece560d7" providerId="AD" clId="Web-{7B8AC33F-54AA-5FEE-7C8E-C14A1AC549B6}" dt="2026-06-26T12:13:59.923" v="1116" actId="1076"/>
          <ac:spMkLst>
            <pc:docMk/>
            <pc:sldMk cId="2560635186" sldId="273"/>
            <ac:spMk id="2" creationId="{F75EFEC7-EE57-9B1C-3FC5-8439BC4DA913}"/>
          </ac:spMkLst>
        </pc:spChg>
        <pc:spChg chg="del mod">
          <ac:chgData name="Ambreen Iram (2320437)" userId="S::2320437@student.uwtsd.ac.uk::dc43d0e6-5c75-4cf8-8db1-3711ece560d7" providerId="AD" clId="Web-{7B8AC33F-54AA-5FEE-7C8E-C14A1AC549B6}" dt="2026-06-26T12:11:58.231" v="1101"/>
          <ac:spMkLst>
            <pc:docMk/>
            <pc:sldMk cId="2560635186" sldId="273"/>
            <ac:spMk id="3" creationId="{FE99CA69-BE75-924D-47D8-CCCCCD7B911C}"/>
          </ac:spMkLst>
        </pc:spChg>
        <pc:spChg chg="add del">
          <ac:chgData name="Ambreen Iram (2320437)" userId="S::2320437@student.uwtsd.ac.uk::dc43d0e6-5c75-4cf8-8db1-3711ece560d7" providerId="AD" clId="Web-{7B8AC33F-54AA-5FEE-7C8E-C14A1AC549B6}" dt="2026-06-26T12:12:05.544" v="1103"/>
          <ac:spMkLst>
            <pc:docMk/>
            <pc:sldMk cId="2560635186" sldId="273"/>
            <ac:spMk id="4" creationId="{13635DE4-DB0A-7822-A64F-3CAC6E3D1EA4}"/>
          </ac:spMkLst>
        </pc:spChg>
        <pc:spChg chg="add mod">
          <ac:chgData name="Ambreen Iram (2320437)" userId="S::2320437@student.uwtsd.ac.uk::dc43d0e6-5c75-4cf8-8db1-3711ece560d7" providerId="AD" clId="Web-{7B8AC33F-54AA-5FEE-7C8E-C14A1AC549B6}" dt="2026-06-26T12:30:57.227" v="1199" actId="20577"/>
          <ac:spMkLst>
            <pc:docMk/>
            <pc:sldMk cId="2560635186" sldId="273"/>
            <ac:spMk id="5" creationId="{4F01D31E-BCD1-9535-E1DD-CC135564A939}"/>
          </ac:spMkLst>
        </pc:spChg>
      </pc:sldChg>
    </pc:docChg>
  </pc:docChgLst>
  <pc:docChgLst>
    <pc:chgData name="Ambreen Iram (2320437)" userId="S::2320437@student.uwtsd.ac.uk::dc43d0e6-5c75-4cf8-8db1-3711ece560d7" providerId="AD" clId="Web-{46C01EB2-3593-5455-DD7E-5E0B6310F160}"/>
    <pc:docChg chg="mod addSld modSld addMainMaster delMainMaster">
      <pc:chgData name="Ambreen Iram (2320437)" userId="S::2320437@student.uwtsd.ac.uk::dc43d0e6-5c75-4cf8-8db1-3711ece560d7" providerId="AD" clId="Web-{46C01EB2-3593-5455-DD7E-5E0B6310F160}" dt="2026-06-26T09:10:00.037" v="233" actId="1076"/>
      <pc:docMkLst>
        <pc:docMk/>
      </pc:docMkLst>
      <pc:sldChg chg="addSp delSp modSp mod setBg modClrScheme setClrOvrMap delDesignElem chgLayout">
        <pc:chgData name="Ambreen Iram (2320437)" userId="S::2320437@student.uwtsd.ac.uk::dc43d0e6-5c75-4cf8-8db1-3711ece560d7" providerId="AD" clId="Web-{46C01EB2-3593-5455-DD7E-5E0B6310F160}" dt="2026-06-26T06:58:51.459" v="206" actId="20577"/>
        <pc:sldMkLst>
          <pc:docMk/>
          <pc:sldMk cId="109857222" sldId="256"/>
        </pc:sldMkLst>
        <pc:spChg chg="mod ord">
          <ac:chgData name="Ambreen Iram (2320437)" userId="S::2320437@student.uwtsd.ac.uk::dc43d0e6-5c75-4cf8-8db1-3711ece560d7" providerId="AD" clId="Web-{46C01EB2-3593-5455-DD7E-5E0B6310F160}" dt="2026-06-26T06:48:02.146" v="10"/>
          <ac:spMkLst>
            <pc:docMk/>
            <pc:sldMk cId="109857222" sldId="256"/>
            <ac:spMk id="2" creationId="{00000000-0000-0000-0000-000000000000}"/>
          </ac:spMkLst>
        </pc:spChg>
        <pc:spChg chg="mod ord">
          <ac:chgData name="Ambreen Iram (2320437)" userId="S::2320437@student.uwtsd.ac.uk::dc43d0e6-5c75-4cf8-8db1-3711ece560d7" providerId="AD" clId="Web-{46C01EB2-3593-5455-DD7E-5E0B6310F160}" dt="2026-06-26T06:53:42.108" v="111" actId="1076"/>
          <ac:spMkLst>
            <pc:docMk/>
            <pc:sldMk cId="109857222" sldId="256"/>
            <ac:spMk id="3" creationId="{00000000-0000-0000-0000-000000000000}"/>
          </ac:spMkLst>
        </pc:spChg>
        <pc:spChg chg="add mod">
          <ac:chgData name="Ambreen Iram (2320437)" userId="S::2320437@student.uwtsd.ac.uk::dc43d0e6-5c75-4cf8-8db1-3711ece560d7" providerId="AD" clId="Web-{46C01EB2-3593-5455-DD7E-5E0B6310F160}" dt="2026-06-26T06:58:51.459" v="206" actId="20577"/>
          <ac:spMkLst>
            <pc:docMk/>
            <pc:sldMk cId="109857222" sldId="256"/>
            <ac:spMk id="5" creationId="{88CACE48-CC35-AD8F-1A9C-43578ADE8E9D}"/>
          </ac:spMkLst>
        </pc:spChg>
        <pc:spChg chg="add del">
          <ac:chgData name="Ambreen Iram (2320437)" userId="S::2320437@student.uwtsd.ac.uk::dc43d0e6-5c75-4cf8-8db1-3711ece560d7" providerId="AD" clId="Web-{46C01EB2-3593-5455-DD7E-5E0B6310F160}" dt="2026-06-26T06:46:30.624" v="5"/>
          <ac:spMkLst>
            <pc:docMk/>
            <pc:sldMk cId="109857222" sldId="256"/>
            <ac:spMk id="9" creationId="{0EECA69B-4C2A-7F31-8019-E90DB3BD49CB}"/>
          </ac:spMkLst>
        </pc:spChg>
        <pc:spChg chg="add del">
          <ac:chgData name="Ambreen Iram (2320437)" userId="S::2320437@student.uwtsd.ac.uk::dc43d0e6-5c75-4cf8-8db1-3711ece560d7" providerId="AD" clId="Web-{46C01EB2-3593-5455-DD7E-5E0B6310F160}" dt="2026-06-26T06:46:30.624" v="5"/>
          <ac:spMkLst>
            <pc:docMk/>
            <pc:sldMk cId="109857222" sldId="256"/>
            <ac:spMk id="11" creationId="{495DEB6A-976D-98B6-8875-F4C240958B3E}"/>
          </ac:spMkLst>
        </pc:spChg>
        <pc:spChg chg="add del">
          <ac:chgData name="Ambreen Iram (2320437)" userId="S::2320437@student.uwtsd.ac.uk::dc43d0e6-5c75-4cf8-8db1-3711ece560d7" providerId="AD" clId="Web-{46C01EB2-3593-5455-DD7E-5E0B6310F160}" dt="2026-06-26T06:47:39.004" v="9"/>
          <ac:spMkLst>
            <pc:docMk/>
            <pc:sldMk cId="109857222" sldId="256"/>
            <ac:spMk id="14" creationId="{19F9BF86-FE94-4517-B97D-026C7515E589}"/>
          </ac:spMkLst>
        </pc:spChg>
        <pc:spChg chg="add del">
          <ac:chgData name="Ambreen Iram (2320437)" userId="S::2320437@student.uwtsd.ac.uk::dc43d0e6-5c75-4cf8-8db1-3711ece560d7" providerId="AD" clId="Web-{46C01EB2-3593-5455-DD7E-5E0B6310F160}" dt="2026-06-26T06:47:39.004" v="9"/>
          <ac:spMkLst>
            <pc:docMk/>
            <pc:sldMk cId="109857222" sldId="256"/>
            <ac:spMk id="16" creationId="{36136311-C81B-47C5-AE0A-5641A5A59520}"/>
          </ac:spMkLst>
        </pc:spChg>
        <pc:spChg chg="add">
          <ac:chgData name="Ambreen Iram (2320437)" userId="S::2320437@student.uwtsd.ac.uk::dc43d0e6-5c75-4cf8-8db1-3711ece560d7" providerId="AD" clId="Web-{46C01EB2-3593-5455-DD7E-5E0B6310F160}" dt="2026-06-26T06:48:02.146" v="10"/>
          <ac:spMkLst>
            <pc:docMk/>
            <pc:sldMk cId="109857222" sldId="256"/>
            <ac:spMk id="20" creationId="{511C99DC-C3C5-4EBE-91DD-345109C3D6E0}"/>
          </ac:spMkLst>
        </pc:spChg>
        <pc:picChg chg="add del">
          <ac:chgData name="Ambreen Iram (2320437)" userId="S::2320437@student.uwtsd.ac.uk::dc43d0e6-5c75-4cf8-8db1-3711ece560d7" providerId="AD" clId="Web-{46C01EB2-3593-5455-DD7E-5E0B6310F160}" dt="2026-06-26T06:46:30.624" v="5"/>
          <ac:picMkLst>
            <pc:docMk/>
            <pc:sldMk cId="109857222" sldId="256"/>
            <ac:picMk id="4" creationId="{4F53C59E-68DF-F73A-297D-73AA71DFE2F0}"/>
          </ac:picMkLst>
        </pc:picChg>
        <pc:picChg chg="add del mod ord">
          <ac:chgData name="Ambreen Iram (2320437)" userId="S::2320437@student.uwtsd.ac.uk::dc43d0e6-5c75-4cf8-8db1-3711ece560d7" providerId="AD" clId="Web-{46C01EB2-3593-5455-DD7E-5E0B6310F160}" dt="2026-06-26T06:51:09.581" v="32"/>
          <ac:picMkLst>
            <pc:docMk/>
            <pc:sldMk cId="109857222" sldId="256"/>
            <ac:picMk id="15" creationId="{E007FB18-D69B-C98C-6517-3D9BBF2B1B0C}"/>
          </ac:picMkLst>
        </pc:picChg>
        <pc:cxnChg chg="add del">
          <ac:chgData name="Ambreen Iram (2320437)" userId="S::2320437@student.uwtsd.ac.uk::dc43d0e6-5c75-4cf8-8db1-3711ece560d7" providerId="AD" clId="Web-{46C01EB2-3593-5455-DD7E-5E0B6310F160}" dt="2026-06-26T06:47:39.004" v="9"/>
          <ac:cxnSpMkLst>
            <pc:docMk/>
            <pc:sldMk cId="109857222" sldId="256"/>
            <ac:cxnSpMk id="13" creationId="{7CC73A33-65FF-41A9-A3B0-006753CD1028}"/>
          </ac:cxnSpMkLst>
        </pc:cxnChg>
        <pc:cxnChg chg="add">
          <ac:chgData name="Ambreen Iram (2320437)" userId="S::2320437@student.uwtsd.ac.uk::dc43d0e6-5c75-4cf8-8db1-3711ece560d7" providerId="AD" clId="Web-{46C01EB2-3593-5455-DD7E-5E0B6310F160}" dt="2026-06-26T06:48:02.146" v="10"/>
          <ac:cxnSpMkLst>
            <pc:docMk/>
            <pc:sldMk cId="109857222" sldId="256"/>
            <ac:cxnSpMk id="22" creationId="{B0AA360F-DECB-4836-8FB6-22C4BC3FB02D}"/>
          </ac:cxnSpMkLst>
        </pc:cxnChg>
      </pc:sldChg>
      <pc:sldChg chg="addSp delSp modSp new mod setBg">
        <pc:chgData name="Ambreen Iram (2320437)" userId="S::2320437@student.uwtsd.ac.uk::dc43d0e6-5c75-4cf8-8db1-3711ece560d7" providerId="AD" clId="Web-{46C01EB2-3593-5455-DD7E-5E0B6310F160}" dt="2026-06-26T09:10:00.037" v="233" actId="1076"/>
        <pc:sldMkLst>
          <pc:docMk/>
          <pc:sldMk cId="752998383" sldId="257"/>
        </pc:sldMkLst>
        <pc:spChg chg="mod">
          <ac:chgData name="Ambreen Iram (2320437)" userId="S::2320437@student.uwtsd.ac.uk::dc43d0e6-5c75-4cf8-8db1-3711ece560d7" providerId="AD" clId="Web-{46C01EB2-3593-5455-DD7E-5E0B6310F160}" dt="2026-06-26T09:10:00.037" v="233" actId="1076"/>
          <ac:spMkLst>
            <pc:docMk/>
            <pc:sldMk cId="752998383" sldId="257"/>
            <ac:spMk id="2" creationId="{032938B5-B400-CC77-0481-3FDE6C99480E}"/>
          </ac:spMkLst>
        </pc:spChg>
        <pc:spChg chg="del">
          <ac:chgData name="Ambreen Iram (2320437)" userId="S::2320437@student.uwtsd.ac.uk::dc43d0e6-5c75-4cf8-8db1-3711ece560d7" providerId="AD" clId="Web-{46C01EB2-3593-5455-DD7E-5E0B6310F160}" dt="2026-06-26T09:06:25.936" v="223"/>
          <ac:spMkLst>
            <pc:docMk/>
            <pc:sldMk cId="752998383" sldId="257"/>
            <ac:spMk id="3" creationId="{3E9F1828-E16E-5722-DC1E-007916865B83}"/>
          </ac:spMkLst>
        </pc:spChg>
        <pc:spChg chg="add del mod">
          <ac:chgData name="Ambreen Iram (2320437)" userId="S::2320437@student.uwtsd.ac.uk::dc43d0e6-5c75-4cf8-8db1-3711ece560d7" providerId="AD" clId="Web-{46C01EB2-3593-5455-DD7E-5E0B6310F160}" dt="2026-06-26T09:08:27.268" v="225"/>
          <ac:spMkLst>
            <pc:docMk/>
            <pc:sldMk cId="752998383" sldId="257"/>
            <ac:spMk id="12" creationId="{D1AC0E18-8983-78F7-7FC8-924069182B90}"/>
          </ac:spMkLst>
        </pc:spChg>
        <pc:spChg chg="add del">
          <ac:chgData name="Ambreen Iram (2320437)" userId="S::2320437@student.uwtsd.ac.uk::dc43d0e6-5c75-4cf8-8db1-3711ece560d7" providerId="AD" clId="Web-{46C01EB2-3593-5455-DD7E-5E0B6310F160}" dt="2026-06-26T09:09:16.082" v="231"/>
          <ac:spMkLst>
            <pc:docMk/>
            <pc:sldMk cId="752998383" sldId="257"/>
            <ac:spMk id="14" creationId="{0FF63976-5DA6-BEBB-EBE3-30DA11F831C6}"/>
          </ac:spMkLst>
        </pc:spChg>
        <pc:spChg chg="add">
          <ac:chgData name="Ambreen Iram (2320437)" userId="S::2320437@student.uwtsd.ac.uk::dc43d0e6-5c75-4cf8-8db1-3711ece560d7" providerId="AD" clId="Web-{46C01EB2-3593-5455-DD7E-5E0B6310F160}" dt="2026-06-26T09:08:39.706" v="227"/>
          <ac:spMkLst>
            <pc:docMk/>
            <pc:sldMk cId="752998383" sldId="257"/>
            <ac:spMk id="20" creationId="{A37F4A8A-7B54-4D8D-933A-8921996A0F38}"/>
          </ac:spMkLst>
        </pc:spChg>
        <pc:graphicFrameChg chg="add del mod ord modGraphic">
          <ac:chgData name="Ambreen Iram (2320437)" userId="S::2320437@student.uwtsd.ac.uk::dc43d0e6-5c75-4cf8-8db1-3711ece560d7" providerId="AD" clId="Web-{46C01EB2-3593-5455-DD7E-5E0B6310F160}" dt="2026-06-26T09:06:30.999" v="224"/>
          <ac:graphicFrameMkLst>
            <pc:docMk/>
            <pc:sldMk cId="752998383" sldId="257"/>
            <ac:graphicFrameMk id="4" creationId="{A4250A6D-E7AF-1C2E-7CDB-C80F4C74998E}"/>
          </ac:graphicFrameMkLst>
        </pc:graphicFrameChg>
        <pc:picChg chg="add mod ord">
          <ac:chgData name="Ambreen Iram (2320437)" userId="S::2320437@student.uwtsd.ac.uk::dc43d0e6-5c75-4cf8-8db1-3711ece560d7" providerId="AD" clId="Web-{46C01EB2-3593-5455-DD7E-5E0B6310F160}" dt="2026-06-26T09:08:39.706" v="227"/>
          <ac:picMkLst>
            <pc:docMk/>
            <pc:sldMk cId="752998383" sldId="257"/>
            <ac:picMk id="13" creationId="{574AF586-5537-40E2-C706-E38BD6C53FAE}"/>
          </ac:picMkLst>
        </pc:picChg>
        <pc:cxnChg chg="add">
          <ac:chgData name="Ambreen Iram (2320437)" userId="S::2320437@student.uwtsd.ac.uk::dc43d0e6-5c75-4cf8-8db1-3711ece560d7" providerId="AD" clId="Web-{46C01EB2-3593-5455-DD7E-5E0B6310F160}" dt="2026-06-26T09:08:39.706" v="227"/>
          <ac:cxnSpMkLst>
            <pc:docMk/>
            <pc:sldMk cId="752998383" sldId="257"/>
            <ac:cxnSpMk id="18" creationId="{D8689CE0-64D2-447C-9C1F-872D111D8AC3}"/>
          </ac:cxnSpMkLst>
        </pc:cxnChg>
        <pc:cxnChg chg="add">
          <ac:chgData name="Ambreen Iram (2320437)" userId="S::2320437@student.uwtsd.ac.uk::dc43d0e6-5c75-4cf8-8db1-3711ece560d7" providerId="AD" clId="Web-{46C01EB2-3593-5455-DD7E-5E0B6310F160}" dt="2026-06-26T09:08:39.706" v="227"/>
          <ac:cxnSpMkLst>
            <pc:docMk/>
            <pc:sldMk cId="752998383" sldId="257"/>
            <ac:cxnSpMk id="22" creationId="{B0AA360F-DECB-4836-8FB6-22C4BC3FB02D}"/>
          </ac:cxnSpMkLst>
        </pc:cxnChg>
      </pc:sldChg>
      <pc:sldMasterChg chg="add del addSldLayout delSldLayout">
        <pc:chgData name="Ambreen Iram (2320437)" userId="S::2320437@student.uwtsd.ac.uk::dc43d0e6-5c75-4cf8-8db1-3711ece560d7" providerId="AD" clId="Web-{46C01EB2-3593-5455-DD7E-5E0B6310F160}" dt="2026-06-26T06:46:30.670" v="6"/>
        <pc:sldMasterMkLst>
          <pc:docMk/>
          <pc:sldMasterMk cId="2460954070" sldId="2147483660"/>
        </pc:sldMasterMkLst>
        <pc:sldLayoutChg chg="add del">
          <pc:chgData name="Ambreen Iram (2320437)" userId="S::2320437@student.uwtsd.ac.uk::dc43d0e6-5c75-4cf8-8db1-3711ece560d7" providerId="AD" clId="Web-{46C01EB2-3593-5455-DD7E-5E0B6310F160}" dt="2026-06-26T06:46:30.670" v="6"/>
          <pc:sldLayoutMkLst>
            <pc:docMk/>
            <pc:sldMasterMk cId="2460954070" sldId="2147483660"/>
            <pc:sldLayoutMk cId="2385387890" sldId="2147483661"/>
          </pc:sldLayoutMkLst>
        </pc:sldLayoutChg>
        <pc:sldLayoutChg chg="add del">
          <pc:chgData name="Ambreen Iram (2320437)" userId="S::2320437@student.uwtsd.ac.uk::dc43d0e6-5c75-4cf8-8db1-3711ece560d7" providerId="AD" clId="Web-{46C01EB2-3593-5455-DD7E-5E0B6310F160}" dt="2026-06-26T06:46:30.670" v="6"/>
          <pc:sldLayoutMkLst>
            <pc:docMk/>
            <pc:sldMasterMk cId="2460954070" sldId="2147483660"/>
            <pc:sldLayoutMk cId="949138452" sldId="2147483662"/>
          </pc:sldLayoutMkLst>
        </pc:sldLayoutChg>
        <pc:sldLayoutChg chg="add del">
          <pc:chgData name="Ambreen Iram (2320437)" userId="S::2320437@student.uwtsd.ac.uk::dc43d0e6-5c75-4cf8-8db1-3711ece560d7" providerId="AD" clId="Web-{46C01EB2-3593-5455-DD7E-5E0B6310F160}" dt="2026-06-26T06:46:30.670" v="6"/>
          <pc:sldLayoutMkLst>
            <pc:docMk/>
            <pc:sldMasterMk cId="2460954070" sldId="2147483660"/>
            <pc:sldLayoutMk cId="2591524520" sldId="2147483663"/>
          </pc:sldLayoutMkLst>
        </pc:sldLayoutChg>
        <pc:sldLayoutChg chg="add del">
          <pc:chgData name="Ambreen Iram (2320437)" userId="S::2320437@student.uwtsd.ac.uk::dc43d0e6-5c75-4cf8-8db1-3711ece560d7" providerId="AD" clId="Web-{46C01EB2-3593-5455-DD7E-5E0B6310F160}" dt="2026-06-26T06:46:30.670" v="6"/>
          <pc:sldLayoutMkLst>
            <pc:docMk/>
            <pc:sldMasterMk cId="2460954070" sldId="2147483660"/>
            <pc:sldLayoutMk cId="1203092039" sldId="2147483664"/>
          </pc:sldLayoutMkLst>
        </pc:sldLayoutChg>
        <pc:sldLayoutChg chg="add del">
          <pc:chgData name="Ambreen Iram (2320437)" userId="S::2320437@student.uwtsd.ac.uk::dc43d0e6-5c75-4cf8-8db1-3711ece560d7" providerId="AD" clId="Web-{46C01EB2-3593-5455-DD7E-5E0B6310F160}" dt="2026-06-26T06:46:30.670" v="6"/>
          <pc:sldLayoutMkLst>
            <pc:docMk/>
            <pc:sldMasterMk cId="2460954070" sldId="2147483660"/>
            <pc:sldLayoutMk cId="3733172339" sldId="2147483665"/>
          </pc:sldLayoutMkLst>
        </pc:sldLayoutChg>
        <pc:sldLayoutChg chg="add del">
          <pc:chgData name="Ambreen Iram (2320437)" userId="S::2320437@student.uwtsd.ac.uk::dc43d0e6-5c75-4cf8-8db1-3711ece560d7" providerId="AD" clId="Web-{46C01EB2-3593-5455-DD7E-5E0B6310F160}" dt="2026-06-26T06:46:30.670" v="6"/>
          <pc:sldLayoutMkLst>
            <pc:docMk/>
            <pc:sldMasterMk cId="2460954070" sldId="2147483660"/>
            <pc:sldLayoutMk cId="3210312558" sldId="2147483666"/>
          </pc:sldLayoutMkLst>
        </pc:sldLayoutChg>
        <pc:sldLayoutChg chg="add del">
          <pc:chgData name="Ambreen Iram (2320437)" userId="S::2320437@student.uwtsd.ac.uk::dc43d0e6-5c75-4cf8-8db1-3711ece560d7" providerId="AD" clId="Web-{46C01EB2-3593-5455-DD7E-5E0B6310F160}" dt="2026-06-26T06:46:30.670" v="6"/>
          <pc:sldLayoutMkLst>
            <pc:docMk/>
            <pc:sldMasterMk cId="2460954070" sldId="2147483660"/>
            <pc:sldLayoutMk cId="3146388984" sldId="2147483667"/>
          </pc:sldLayoutMkLst>
        </pc:sldLayoutChg>
        <pc:sldLayoutChg chg="add del">
          <pc:chgData name="Ambreen Iram (2320437)" userId="S::2320437@student.uwtsd.ac.uk::dc43d0e6-5c75-4cf8-8db1-3711ece560d7" providerId="AD" clId="Web-{46C01EB2-3593-5455-DD7E-5E0B6310F160}" dt="2026-06-26T06:46:30.670" v="6"/>
          <pc:sldLayoutMkLst>
            <pc:docMk/>
            <pc:sldMasterMk cId="2460954070" sldId="2147483660"/>
            <pc:sldLayoutMk cId="3171841454" sldId="2147483668"/>
          </pc:sldLayoutMkLst>
        </pc:sldLayoutChg>
        <pc:sldLayoutChg chg="add del">
          <pc:chgData name="Ambreen Iram (2320437)" userId="S::2320437@student.uwtsd.ac.uk::dc43d0e6-5c75-4cf8-8db1-3711ece560d7" providerId="AD" clId="Web-{46C01EB2-3593-5455-DD7E-5E0B6310F160}" dt="2026-06-26T06:46:30.670" v="6"/>
          <pc:sldLayoutMkLst>
            <pc:docMk/>
            <pc:sldMasterMk cId="2460954070" sldId="2147483660"/>
            <pc:sldLayoutMk cId="1718958274" sldId="2147483669"/>
          </pc:sldLayoutMkLst>
        </pc:sldLayoutChg>
        <pc:sldLayoutChg chg="add del">
          <pc:chgData name="Ambreen Iram (2320437)" userId="S::2320437@student.uwtsd.ac.uk::dc43d0e6-5c75-4cf8-8db1-3711ece560d7" providerId="AD" clId="Web-{46C01EB2-3593-5455-DD7E-5E0B6310F160}" dt="2026-06-26T06:46:30.670" v="6"/>
          <pc:sldLayoutMkLst>
            <pc:docMk/>
            <pc:sldMasterMk cId="2460954070" sldId="2147483660"/>
            <pc:sldLayoutMk cId="2202905451" sldId="2147483670"/>
          </pc:sldLayoutMkLst>
        </pc:sldLayoutChg>
        <pc:sldLayoutChg chg="add del">
          <pc:chgData name="Ambreen Iram (2320437)" userId="S::2320437@student.uwtsd.ac.uk::dc43d0e6-5c75-4cf8-8db1-3711ece560d7" providerId="AD" clId="Web-{46C01EB2-3593-5455-DD7E-5E0B6310F160}" dt="2026-06-26T06:46:30.670" v="6"/>
          <pc:sldLayoutMkLst>
            <pc:docMk/>
            <pc:sldMasterMk cId="2460954070" sldId="2147483660"/>
            <pc:sldLayoutMk cId="3479445657" sldId="2147483671"/>
          </pc:sldLayoutMkLst>
        </pc:sldLayoutChg>
      </pc:sldMasterChg>
      <pc:sldMasterChg chg="add del addSldLayout delSldLayout">
        <pc:chgData name="Ambreen Iram (2320437)" userId="S::2320437@student.uwtsd.ac.uk::dc43d0e6-5c75-4cf8-8db1-3711ece560d7" providerId="AD" clId="Web-{46C01EB2-3593-5455-DD7E-5E0B6310F160}" dt="2026-06-26T06:46:30.624" v="5"/>
        <pc:sldMasterMkLst>
          <pc:docMk/>
          <pc:sldMasterMk cId="2578582575" sldId="2147483672"/>
        </pc:sldMasterMkLst>
        <pc:sldLayoutChg chg="add del">
          <pc:chgData name="Ambreen Iram (2320437)" userId="S::2320437@student.uwtsd.ac.uk::dc43d0e6-5c75-4cf8-8db1-3711ece560d7" providerId="AD" clId="Web-{46C01EB2-3593-5455-DD7E-5E0B6310F160}" dt="2026-06-26T06:46:30.624" v="5"/>
          <pc:sldLayoutMkLst>
            <pc:docMk/>
            <pc:sldMasterMk cId="2578582575" sldId="2147483672"/>
            <pc:sldLayoutMk cId="2487971247" sldId="2147483673"/>
          </pc:sldLayoutMkLst>
        </pc:sldLayoutChg>
        <pc:sldLayoutChg chg="add del">
          <pc:chgData name="Ambreen Iram (2320437)" userId="S::2320437@student.uwtsd.ac.uk::dc43d0e6-5c75-4cf8-8db1-3711ece560d7" providerId="AD" clId="Web-{46C01EB2-3593-5455-DD7E-5E0B6310F160}" dt="2026-06-26T06:46:30.624" v="5"/>
          <pc:sldLayoutMkLst>
            <pc:docMk/>
            <pc:sldMasterMk cId="2578582575" sldId="2147483672"/>
            <pc:sldLayoutMk cId="1009376902" sldId="2147483674"/>
          </pc:sldLayoutMkLst>
        </pc:sldLayoutChg>
        <pc:sldLayoutChg chg="add del">
          <pc:chgData name="Ambreen Iram (2320437)" userId="S::2320437@student.uwtsd.ac.uk::dc43d0e6-5c75-4cf8-8db1-3711ece560d7" providerId="AD" clId="Web-{46C01EB2-3593-5455-DD7E-5E0B6310F160}" dt="2026-06-26T06:46:30.624" v="5"/>
          <pc:sldLayoutMkLst>
            <pc:docMk/>
            <pc:sldMasterMk cId="2578582575" sldId="2147483672"/>
            <pc:sldLayoutMk cId="907119958" sldId="2147483675"/>
          </pc:sldLayoutMkLst>
        </pc:sldLayoutChg>
        <pc:sldLayoutChg chg="add del">
          <pc:chgData name="Ambreen Iram (2320437)" userId="S::2320437@student.uwtsd.ac.uk::dc43d0e6-5c75-4cf8-8db1-3711ece560d7" providerId="AD" clId="Web-{46C01EB2-3593-5455-DD7E-5E0B6310F160}" dt="2026-06-26T06:46:30.624" v="5"/>
          <pc:sldLayoutMkLst>
            <pc:docMk/>
            <pc:sldMasterMk cId="2578582575" sldId="2147483672"/>
            <pc:sldLayoutMk cId="546082085" sldId="2147483676"/>
          </pc:sldLayoutMkLst>
        </pc:sldLayoutChg>
        <pc:sldLayoutChg chg="add del">
          <pc:chgData name="Ambreen Iram (2320437)" userId="S::2320437@student.uwtsd.ac.uk::dc43d0e6-5c75-4cf8-8db1-3711ece560d7" providerId="AD" clId="Web-{46C01EB2-3593-5455-DD7E-5E0B6310F160}" dt="2026-06-26T06:46:30.624" v="5"/>
          <pc:sldLayoutMkLst>
            <pc:docMk/>
            <pc:sldMasterMk cId="2578582575" sldId="2147483672"/>
            <pc:sldLayoutMk cId="2307056385" sldId="2147483677"/>
          </pc:sldLayoutMkLst>
        </pc:sldLayoutChg>
        <pc:sldLayoutChg chg="add del">
          <pc:chgData name="Ambreen Iram (2320437)" userId="S::2320437@student.uwtsd.ac.uk::dc43d0e6-5c75-4cf8-8db1-3711ece560d7" providerId="AD" clId="Web-{46C01EB2-3593-5455-DD7E-5E0B6310F160}" dt="2026-06-26T06:46:30.624" v="5"/>
          <pc:sldLayoutMkLst>
            <pc:docMk/>
            <pc:sldMasterMk cId="2578582575" sldId="2147483672"/>
            <pc:sldLayoutMk cId="2826621953" sldId="2147483678"/>
          </pc:sldLayoutMkLst>
        </pc:sldLayoutChg>
        <pc:sldLayoutChg chg="add del">
          <pc:chgData name="Ambreen Iram (2320437)" userId="S::2320437@student.uwtsd.ac.uk::dc43d0e6-5c75-4cf8-8db1-3711ece560d7" providerId="AD" clId="Web-{46C01EB2-3593-5455-DD7E-5E0B6310F160}" dt="2026-06-26T06:46:30.624" v="5"/>
          <pc:sldLayoutMkLst>
            <pc:docMk/>
            <pc:sldMasterMk cId="2578582575" sldId="2147483672"/>
            <pc:sldLayoutMk cId="3395682447" sldId="2147483679"/>
          </pc:sldLayoutMkLst>
        </pc:sldLayoutChg>
        <pc:sldLayoutChg chg="add del">
          <pc:chgData name="Ambreen Iram (2320437)" userId="S::2320437@student.uwtsd.ac.uk::dc43d0e6-5c75-4cf8-8db1-3711ece560d7" providerId="AD" clId="Web-{46C01EB2-3593-5455-DD7E-5E0B6310F160}" dt="2026-06-26T06:46:30.624" v="5"/>
          <pc:sldLayoutMkLst>
            <pc:docMk/>
            <pc:sldMasterMk cId="2578582575" sldId="2147483672"/>
            <pc:sldLayoutMk cId="4049215276" sldId="2147483680"/>
          </pc:sldLayoutMkLst>
        </pc:sldLayoutChg>
        <pc:sldLayoutChg chg="add del">
          <pc:chgData name="Ambreen Iram (2320437)" userId="S::2320437@student.uwtsd.ac.uk::dc43d0e6-5c75-4cf8-8db1-3711ece560d7" providerId="AD" clId="Web-{46C01EB2-3593-5455-DD7E-5E0B6310F160}" dt="2026-06-26T06:46:30.624" v="5"/>
          <pc:sldLayoutMkLst>
            <pc:docMk/>
            <pc:sldMasterMk cId="2578582575" sldId="2147483672"/>
            <pc:sldLayoutMk cId="2245721051" sldId="2147483681"/>
          </pc:sldLayoutMkLst>
        </pc:sldLayoutChg>
        <pc:sldLayoutChg chg="add del">
          <pc:chgData name="Ambreen Iram (2320437)" userId="S::2320437@student.uwtsd.ac.uk::dc43d0e6-5c75-4cf8-8db1-3711ece560d7" providerId="AD" clId="Web-{46C01EB2-3593-5455-DD7E-5E0B6310F160}" dt="2026-06-26T06:46:30.624" v="5"/>
          <pc:sldLayoutMkLst>
            <pc:docMk/>
            <pc:sldMasterMk cId="2578582575" sldId="2147483672"/>
            <pc:sldLayoutMk cId="1978398268" sldId="2147483682"/>
          </pc:sldLayoutMkLst>
        </pc:sldLayoutChg>
        <pc:sldLayoutChg chg="add del">
          <pc:chgData name="Ambreen Iram (2320437)" userId="S::2320437@student.uwtsd.ac.uk::dc43d0e6-5c75-4cf8-8db1-3711ece560d7" providerId="AD" clId="Web-{46C01EB2-3593-5455-DD7E-5E0B6310F160}" dt="2026-06-26T06:46:30.624" v="5"/>
          <pc:sldLayoutMkLst>
            <pc:docMk/>
            <pc:sldMasterMk cId="2578582575" sldId="2147483672"/>
            <pc:sldLayoutMk cId="1121263202" sldId="2147483683"/>
          </pc:sldLayoutMkLst>
        </pc:sldLayoutChg>
      </pc:sldMasterChg>
      <pc:sldMasterChg chg="add del addSldLayout delSldLayout">
        <pc:chgData name="Ambreen Iram (2320437)" userId="S::2320437@student.uwtsd.ac.uk::dc43d0e6-5c75-4cf8-8db1-3711ece560d7" providerId="AD" clId="Web-{46C01EB2-3593-5455-DD7E-5E0B6310F160}" dt="2026-06-26T06:47:39.004" v="9"/>
        <pc:sldMasterMkLst>
          <pc:docMk/>
          <pc:sldMasterMk cId="3878998552" sldId="2147483708"/>
        </pc:sldMasterMkLst>
        <pc:sldLayoutChg chg="add del">
          <pc:chgData name="Ambreen Iram (2320437)" userId="S::2320437@student.uwtsd.ac.uk::dc43d0e6-5c75-4cf8-8db1-3711ece560d7" providerId="AD" clId="Web-{46C01EB2-3593-5455-DD7E-5E0B6310F160}" dt="2026-06-26T06:47:39.004" v="9"/>
          <pc:sldLayoutMkLst>
            <pc:docMk/>
            <pc:sldMasterMk cId="3878998552" sldId="2147483708"/>
            <pc:sldLayoutMk cId="2616138311" sldId="2147483697"/>
          </pc:sldLayoutMkLst>
        </pc:sldLayoutChg>
        <pc:sldLayoutChg chg="add del">
          <pc:chgData name="Ambreen Iram (2320437)" userId="S::2320437@student.uwtsd.ac.uk::dc43d0e6-5c75-4cf8-8db1-3711ece560d7" providerId="AD" clId="Web-{46C01EB2-3593-5455-DD7E-5E0B6310F160}" dt="2026-06-26T06:47:39.004" v="9"/>
          <pc:sldLayoutMkLst>
            <pc:docMk/>
            <pc:sldMasterMk cId="3878998552" sldId="2147483708"/>
            <pc:sldLayoutMk cId="3305856248" sldId="2147483698"/>
          </pc:sldLayoutMkLst>
        </pc:sldLayoutChg>
        <pc:sldLayoutChg chg="add del">
          <pc:chgData name="Ambreen Iram (2320437)" userId="S::2320437@student.uwtsd.ac.uk::dc43d0e6-5c75-4cf8-8db1-3711ece560d7" providerId="AD" clId="Web-{46C01EB2-3593-5455-DD7E-5E0B6310F160}" dt="2026-06-26T06:47:39.004" v="9"/>
          <pc:sldLayoutMkLst>
            <pc:docMk/>
            <pc:sldMasterMk cId="3878998552" sldId="2147483708"/>
            <pc:sldLayoutMk cId="2488748414" sldId="2147483699"/>
          </pc:sldLayoutMkLst>
        </pc:sldLayoutChg>
        <pc:sldLayoutChg chg="add del">
          <pc:chgData name="Ambreen Iram (2320437)" userId="S::2320437@student.uwtsd.ac.uk::dc43d0e6-5c75-4cf8-8db1-3711ece560d7" providerId="AD" clId="Web-{46C01EB2-3593-5455-DD7E-5E0B6310F160}" dt="2026-06-26T06:47:39.004" v="9"/>
          <pc:sldLayoutMkLst>
            <pc:docMk/>
            <pc:sldMasterMk cId="3878998552" sldId="2147483708"/>
            <pc:sldLayoutMk cId="1535087088" sldId="2147483700"/>
          </pc:sldLayoutMkLst>
        </pc:sldLayoutChg>
        <pc:sldLayoutChg chg="add del">
          <pc:chgData name="Ambreen Iram (2320437)" userId="S::2320437@student.uwtsd.ac.uk::dc43d0e6-5c75-4cf8-8db1-3711ece560d7" providerId="AD" clId="Web-{46C01EB2-3593-5455-DD7E-5E0B6310F160}" dt="2026-06-26T06:47:39.004" v="9"/>
          <pc:sldLayoutMkLst>
            <pc:docMk/>
            <pc:sldMasterMk cId="3878998552" sldId="2147483708"/>
            <pc:sldLayoutMk cId="3237006469" sldId="2147483701"/>
          </pc:sldLayoutMkLst>
        </pc:sldLayoutChg>
        <pc:sldLayoutChg chg="add del">
          <pc:chgData name="Ambreen Iram (2320437)" userId="S::2320437@student.uwtsd.ac.uk::dc43d0e6-5c75-4cf8-8db1-3711ece560d7" providerId="AD" clId="Web-{46C01EB2-3593-5455-DD7E-5E0B6310F160}" dt="2026-06-26T06:47:39.004" v="9"/>
          <pc:sldLayoutMkLst>
            <pc:docMk/>
            <pc:sldMasterMk cId="3878998552" sldId="2147483708"/>
            <pc:sldLayoutMk cId="86026464" sldId="2147483702"/>
          </pc:sldLayoutMkLst>
        </pc:sldLayoutChg>
        <pc:sldLayoutChg chg="add del">
          <pc:chgData name="Ambreen Iram (2320437)" userId="S::2320437@student.uwtsd.ac.uk::dc43d0e6-5c75-4cf8-8db1-3711ece560d7" providerId="AD" clId="Web-{46C01EB2-3593-5455-DD7E-5E0B6310F160}" dt="2026-06-26T06:47:39.004" v="9"/>
          <pc:sldLayoutMkLst>
            <pc:docMk/>
            <pc:sldMasterMk cId="3878998552" sldId="2147483708"/>
            <pc:sldLayoutMk cId="3938021741" sldId="2147483703"/>
          </pc:sldLayoutMkLst>
        </pc:sldLayoutChg>
        <pc:sldLayoutChg chg="add del">
          <pc:chgData name="Ambreen Iram (2320437)" userId="S::2320437@student.uwtsd.ac.uk::dc43d0e6-5c75-4cf8-8db1-3711ece560d7" providerId="AD" clId="Web-{46C01EB2-3593-5455-DD7E-5E0B6310F160}" dt="2026-06-26T06:47:39.004" v="9"/>
          <pc:sldLayoutMkLst>
            <pc:docMk/>
            <pc:sldMasterMk cId="3878998552" sldId="2147483708"/>
            <pc:sldLayoutMk cId="3259596646" sldId="2147483704"/>
          </pc:sldLayoutMkLst>
        </pc:sldLayoutChg>
        <pc:sldLayoutChg chg="add del">
          <pc:chgData name="Ambreen Iram (2320437)" userId="S::2320437@student.uwtsd.ac.uk::dc43d0e6-5c75-4cf8-8db1-3711ece560d7" providerId="AD" clId="Web-{46C01EB2-3593-5455-DD7E-5E0B6310F160}" dt="2026-06-26T06:47:39.004" v="9"/>
          <pc:sldLayoutMkLst>
            <pc:docMk/>
            <pc:sldMasterMk cId="3878998552" sldId="2147483708"/>
            <pc:sldLayoutMk cId="33146711" sldId="2147483705"/>
          </pc:sldLayoutMkLst>
        </pc:sldLayoutChg>
        <pc:sldLayoutChg chg="add del">
          <pc:chgData name="Ambreen Iram (2320437)" userId="S::2320437@student.uwtsd.ac.uk::dc43d0e6-5c75-4cf8-8db1-3711ece560d7" providerId="AD" clId="Web-{46C01EB2-3593-5455-DD7E-5E0B6310F160}" dt="2026-06-26T06:47:39.004" v="9"/>
          <pc:sldLayoutMkLst>
            <pc:docMk/>
            <pc:sldMasterMk cId="3878998552" sldId="2147483708"/>
            <pc:sldLayoutMk cId="2957788907" sldId="2147483706"/>
          </pc:sldLayoutMkLst>
        </pc:sldLayoutChg>
        <pc:sldLayoutChg chg="add del">
          <pc:chgData name="Ambreen Iram (2320437)" userId="S::2320437@student.uwtsd.ac.uk::dc43d0e6-5c75-4cf8-8db1-3711ece560d7" providerId="AD" clId="Web-{46C01EB2-3593-5455-DD7E-5E0B6310F160}" dt="2026-06-26T06:47:39.004" v="9"/>
          <pc:sldLayoutMkLst>
            <pc:docMk/>
            <pc:sldMasterMk cId="3878998552" sldId="2147483708"/>
            <pc:sldLayoutMk cId="1119001146" sldId="2147483707"/>
          </pc:sldLayoutMkLst>
        </pc:sldLayoutChg>
      </pc:sldMasterChg>
      <pc:sldMasterChg chg="add del addSldLayout delSldLayout modSldLayout">
        <pc:chgData name="Ambreen Iram (2320437)" userId="S::2320437@student.uwtsd.ac.uk::dc43d0e6-5c75-4cf8-8db1-3711ece560d7" providerId="AD" clId="Web-{46C01EB2-3593-5455-DD7E-5E0B6310F160}" dt="2026-06-26T06:48:02.146" v="10"/>
        <pc:sldMasterMkLst>
          <pc:docMk/>
          <pc:sldMasterMk cId="897243282" sldId="2147483709"/>
        </pc:sldMasterMkLst>
        <pc:sldLayoutChg chg="add del mod replId">
          <pc:chgData name="Ambreen Iram (2320437)" userId="S::2320437@student.uwtsd.ac.uk::dc43d0e6-5c75-4cf8-8db1-3711ece560d7" providerId="AD" clId="Web-{46C01EB2-3593-5455-DD7E-5E0B6310F160}" dt="2026-06-26T06:48:02.146" v="10"/>
          <pc:sldLayoutMkLst>
            <pc:docMk/>
            <pc:sldMasterMk cId="897243282" sldId="2147483709"/>
            <pc:sldLayoutMk cId="2370434149" sldId="2147483710"/>
          </pc:sldLayoutMkLst>
        </pc:sldLayoutChg>
        <pc:sldLayoutChg chg="add del mod replId">
          <pc:chgData name="Ambreen Iram (2320437)" userId="S::2320437@student.uwtsd.ac.uk::dc43d0e6-5c75-4cf8-8db1-3711ece560d7" providerId="AD" clId="Web-{46C01EB2-3593-5455-DD7E-5E0B6310F160}" dt="2026-06-26T06:48:02.146" v="10"/>
          <pc:sldLayoutMkLst>
            <pc:docMk/>
            <pc:sldMasterMk cId="897243282" sldId="2147483709"/>
            <pc:sldLayoutMk cId="855764200" sldId="2147483711"/>
          </pc:sldLayoutMkLst>
        </pc:sldLayoutChg>
        <pc:sldLayoutChg chg="add del mod replId">
          <pc:chgData name="Ambreen Iram (2320437)" userId="S::2320437@student.uwtsd.ac.uk::dc43d0e6-5c75-4cf8-8db1-3711ece560d7" providerId="AD" clId="Web-{46C01EB2-3593-5455-DD7E-5E0B6310F160}" dt="2026-06-26T06:48:02.146" v="10"/>
          <pc:sldLayoutMkLst>
            <pc:docMk/>
            <pc:sldMasterMk cId="897243282" sldId="2147483709"/>
            <pc:sldLayoutMk cId="2563743064" sldId="2147483712"/>
          </pc:sldLayoutMkLst>
        </pc:sldLayoutChg>
        <pc:sldLayoutChg chg="add del mod replId">
          <pc:chgData name="Ambreen Iram (2320437)" userId="S::2320437@student.uwtsd.ac.uk::dc43d0e6-5c75-4cf8-8db1-3711ece560d7" providerId="AD" clId="Web-{46C01EB2-3593-5455-DD7E-5E0B6310F160}" dt="2026-06-26T06:48:02.146" v="10"/>
          <pc:sldLayoutMkLst>
            <pc:docMk/>
            <pc:sldMasterMk cId="897243282" sldId="2147483709"/>
            <pc:sldLayoutMk cId="4094857589" sldId="2147483713"/>
          </pc:sldLayoutMkLst>
        </pc:sldLayoutChg>
        <pc:sldLayoutChg chg="add del mod replId">
          <pc:chgData name="Ambreen Iram (2320437)" userId="S::2320437@student.uwtsd.ac.uk::dc43d0e6-5c75-4cf8-8db1-3711ece560d7" providerId="AD" clId="Web-{46C01EB2-3593-5455-DD7E-5E0B6310F160}" dt="2026-06-26T06:48:02.146" v="10"/>
          <pc:sldLayoutMkLst>
            <pc:docMk/>
            <pc:sldMasterMk cId="897243282" sldId="2147483709"/>
            <pc:sldLayoutMk cId="330555135" sldId="2147483714"/>
          </pc:sldLayoutMkLst>
        </pc:sldLayoutChg>
        <pc:sldLayoutChg chg="add del mod replId">
          <pc:chgData name="Ambreen Iram (2320437)" userId="S::2320437@student.uwtsd.ac.uk::dc43d0e6-5c75-4cf8-8db1-3711ece560d7" providerId="AD" clId="Web-{46C01EB2-3593-5455-DD7E-5E0B6310F160}" dt="2026-06-26T06:48:02.146" v="10"/>
          <pc:sldLayoutMkLst>
            <pc:docMk/>
            <pc:sldMasterMk cId="897243282" sldId="2147483709"/>
            <pc:sldLayoutMk cId="349982515" sldId="2147483715"/>
          </pc:sldLayoutMkLst>
        </pc:sldLayoutChg>
        <pc:sldLayoutChg chg="add del mod replId">
          <pc:chgData name="Ambreen Iram (2320437)" userId="S::2320437@student.uwtsd.ac.uk::dc43d0e6-5c75-4cf8-8db1-3711ece560d7" providerId="AD" clId="Web-{46C01EB2-3593-5455-DD7E-5E0B6310F160}" dt="2026-06-26T06:48:02.146" v="10"/>
          <pc:sldLayoutMkLst>
            <pc:docMk/>
            <pc:sldMasterMk cId="897243282" sldId="2147483709"/>
            <pc:sldLayoutMk cId="2803133106" sldId="2147483716"/>
          </pc:sldLayoutMkLst>
        </pc:sldLayoutChg>
        <pc:sldLayoutChg chg="add del mod replId">
          <pc:chgData name="Ambreen Iram (2320437)" userId="S::2320437@student.uwtsd.ac.uk::dc43d0e6-5c75-4cf8-8db1-3711ece560d7" providerId="AD" clId="Web-{46C01EB2-3593-5455-DD7E-5E0B6310F160}" dt="2026-06-26T06:48:02.146" v="10"/>
          <pc:sldLayoutMkLst>
            <pc:docMk/>
            <pc:sldMasterMk cId="897243282" sldId="2147483709"/>
            <pc:sldLayoutMk cId="4143689865" sldId="2147483717"/>
          </pc:sldLayoutMkLst>
        </pc:sldLayoutChg>
        <pc:sldLayoutChg chg="add del mod replId">
          <pc:chgData name="Ambreen Iram (2320437)" userId="S::2320437@student.uwtsd.ac.uk::dc43d0e6-5c75-4cf8-8db1-3711ece560d7" providerId="AD" clId="Web-{46C01EB2-3593-5455-DD7E-5E0B6310F160}" dt="2026-06-26T06:48:02.146" v="10"/>
          <pc:sldLayoutMkLst>
            <pc:docMk/>
            <pc:sldMasterMk cId="897243282" sldId="2147483709"/>
            <pc:sldLayoutMk cId="567043465" sldId="2147483718"/>
          </pc:sldLayoutMkLst>
        </pc:sldLayoutChg>
        <pc:sldLayoutChg chg="add del mod replId">
          <pc:chgData name="Ambreen Iram (2320437)" userId="S::2320437@student.uwtsd.ac.uk::dc43d0e6-5c75-4cf8-8db1-3711ece560d7" providerId="AD" clId="Web-{46C01EB2-3593-5455-DD7E-5E0B6310F160}" dt="2026-06-26T06:48:02.146" v="10"/>
          <pc:sldLayoutMkLst>
            <pc:docMk/>
            <pc:sldMasterMk cId="897243282" sldId="2147483709"/>
            <pc:sldLayoutMk cId="1307575683" sldId="2147483719"/>
          </pc:sldLayoutMkLst>
        </pc:sldLayoutChg>
        <pc:sldLayoutChg chg="add del mod replId">
          <pc:chgData name="Ambreen Iram (2320437)" userId="S::2320437@student.uwtsd.ac.uk::dc43d0e6-5c75-4cf8-8db1-3711ece560d7" providerId="AD" clId="Web-{46C01EB2-3593-5455-DD7E-5E0B6310F160}" dt="2026-06-26T06:48:02.146" v="10"/>
          <pc:sldLayoutMkLst>
            <pc:docMk/>
            <pc:sldMasterMk cId="897243282" sldId="2147483709"/>
            <pc:sldLayoutMk cId="1036934950" sldId="2147483720"/>
          </pc:sldLayoutMkLst>
        </pc:sldLayoutChg>
        <pc:sldLayoutChg chg="add del mod replId">
          <pc:chgData name="Ambreen Iram (2320437)" userId="S::2320437@student.uwtsd.ac.uk::dc43d0e6-5c75-4cf8-8db1-3711ece560d7" providerId="AD" clId="Web-{46C01EB2-3593-5455-DD7E-5E0B6310F160}" dt="2026-06-26T06:48:02.146" v="10"/>
          <pc:sldLayoutMkLst>
            <pc:docMk/>
            <pc:sldMasterMk cId="897243282" sldId="2147483709"/>
            <pc:sldLayoutMk cId="859308161" sldId="2147483721"/>
          </pc:sldLayoutMkLst>
        </pc:sldLayoutChg>
        <pc:sldLayoutChg chg="add del mod replId">
          <pc:chgData name="Ambreen Iram (2320437)" userId="S::2320437@student.uwtsd.ac.uk::dc43d0e6-5c75-4cf8-8db1-3711ece560d7" providerId="AD" clId="Web-{46C01EB2-3593-5455-DD7E-5E0B6310F160}" dt="2026-06-26T06:48:02.146" v="10"/>
          <pc:sldLayoutMkLst>
            <pc:docMk/>
            <pc:sldMasterMk cId="897243282" sldId="2147483709"/>
            <pc:sldLayoutMk cId="3015592426" sldId="2147483722"/>
          </pc:sldLayoutMkLst>
        </pc:sldLayoutChg>
        <pc:sldLayoutChg chg="add del mod replId">
          <pc:chgData name="Ambreen Iram (2320437)" userId="S::2320437@student.uwtsd.ac.uk::dc43d0e6-5c75-4cf8-8db1-3711ece560d7" providerId="AD" clId="Web-{46C01EB2-3593-5455-DD7E-5E0B6310F160}" dt="2026-06-26T06:48:02.146" v="10"/>
          <pc:sldLayoutMkLst>
            <pc:docMk/>
            <pc:sldMasterMk cId="897243282" sldId="2147483709"/>
            <pc:sldLayoutMk cId="935216855" sldId="2147483723"/>
          </pc:sldLayoutMkLst>
        </pc:sldLayoutChg>
        <pc:sldLayoutChg chg="add del mod replId">
          <pc:chgData name="Ambreen Iram (2320437)" userId="S::2320437@student.uwtsd.ac.uk::dc43d0e6-5c75-4cf8-8db1-3711ece560d7" providerId="AD" clId="Web-{46C01EB2-3593-5455-DD7E-5E0B6310F160}" dt="2026-06-26T06:48:02.146" v="10"/>
          <pc:sldLayoutMkLst>
            <pc:docMk/>
            <pc:sldMasterMk cId="897243282" sldId="2147483709"/>
            <pc:sldLayoutMk cId="3302226197" sldId="2147483724"/>
          </pc:sldLayoutMkLst>
        </pc:sldLayoutChg>
        <pc:sldLayoutChg chg="add del mod replId">
          <pc:chgData name="Ambreen Iram (2320437)" userId="S::2320437@student.uwtsd.ac.uk::dc43d0e6-5c75-4cf8-8db1-3711ece560d7" providerId="AD" clId="Web-{46C01EB2-3593-5455-DD7E-5E0B6310F160}" dt="2026-06-26T06:48:02.146" v="10"/>
          <pc:sldLayoutMkLst>
            <pc:docMk/>
            <pc:sldMasterMk cId="897243282" sldId="2147483709"/>
            <pc:sldLayoutMk cId="3674389161" sldId="2147483725"/>
          </pc:sldLayoutMkLst>
        </pc:sldLayoutChg>
      </pc:sldMasterChg>
      <pc:sldMasterChg chg="add addSldLayout">
        <pc:chgData name="Ambreen Iram (2320437)" userId="S::2320437@student.uwtsd.ac.uk::dc43d0e6-5c75-4cf8-8db1-3711ece560d7" providerId="AD" clId="Web-{46C01EB2-3593-5455-DD7E-5E0B6310F160}" dt="2026-06-26T06:48:02.146" v="10"/>
        <pc:sldMasterMkLst>
          <pc:docMk/>
          <pc:sldMasterMk cId="1063687658" sldId="2147483799"/>
        </pc:sldMasterMkLst>
        <pc:sldLayoutChg chg="add">
          <pc:chgData name="Ambreen Iram (2320437)" userId="S::2320437@student.uwtsd.ac.uk::dc43d0e6-5c75-4cf8-8db1-3711ece560d7" providerId="AD" clId="Web-{46C01EB2-3593-5455-DD7E-5E0B6310F160}" dt="2026-06-26T06:48:02.146" v="10"/>
          <pc:sldLayoutMkLst>
            <pc:docMk/>
            <pc:sldMasterMk cId="1063687658" sldId="2147483799"/>
            <pc:sldLayoutMk cId="3217175372" sldId="2147483788"/>
          </pc:sldLayoutMkLst>
        </pc:sldLayoutChg>
        <pc:sldLayoutChg chg="add">
          <pc:chgData name="Ambreen Iram (2320437)" userId="S::2320437@student.uwtsd.ac.uk::dc43d0e6-5c75-4cf8-8db1-3711ece560d7" providerId="AD" clId="Web-{46C01EB2-3593-5455-DD7E-5E0B6310F160}" dt="2026-06-26T06:48:02.146" v="10"/>
          <pc:sldLayoutMkLst>
            <pc:docMk/>
            <pc:sldMasterMk cId="1063687658" sldId="2147483799"/>
            <pc:sldLayoutMk cId="3670452057" sldId="2147483789"/>
          </pc:sldLayoutMkLst>
        </pc:sldLayoutChg>
        <pc:sldLayoutChg chg="add">
          <pc:chgData name="Ambreen Iram (2320437)" userId="S::2320437@student.uwtsd.ac.uk::dc43d0e6-5c75-4cf8-8db1-3711ece560d7" providerId="AD" clId="Web-{46C01EB2-3593-5455-DD7E-5E0B6310F160}" dt="2026-06-26T06:48:02.146" v="10"/>
          <pc:sldLayoutMkLst>
            <pc:docMk/>
            <pc:sldMasterMk cId="1063687658" sldId="2147483799"/>
            <pc:sldLayoutMk cId="230324141" sldId="2147483790"/>
          </pc:sldLayoutMkLst>
        </pc:sldLayoutChg>
        <pc:sldLayoutChg chg="add">
          <pc:chgData name="Ambreen Iram (2320437)" userId="S::2320437@student.uwtsd.ac.uk::dc43d0e6-5c75-4cf8-8db1-3711ece560d7" providerId="AD" clId="Web-{46C01EB2-3593-5455-DD7E-5E0B6310F160}" dt="2026-06-26T06:48:02.146" v="10"/>
          <pc:sldLayoutMkLst>
            <pc:docMk/>
            <pc:sldMasterMk cId="1063687658" sldId="2147483799"/>
            <pc:sldLayoutMk cId="2352220745" sldId="2147483791"/>
          </pc:sldLayoutMkLst>
        </pc:sldLayoutChg>
        <pc:sldLayoutChg chg="add">
          <pc:chgData name="Ambreen Iram (2320437)" userId="S::2320437@student.uwtsd.ac.uk::dc43d0e6-5c75-4cf8-8db1-3711ece560d7" providerId="AD" clId="Web-{46C01EB2-3593-5455-DD7E-5E0B6310F160}" dt="2026-06-26T06:48:02.146" v="10"/>
          <pc:sldLayoutMkLst>
            <pc:docMk/>
            <pc:sldMasterMk cId="1063687658" sldId="2147483799"/>
            <pc:sldLayoutMk cId="2426786278" sldId="2147483792"/>
          </pc:sldLayoutMkLst>
        </pc:sldLayoutChg>
        <pc:sldLayoutChg chg="add">
          <pc:chgData name="Ambreen Iram (2320437)" userId="S::2320437@student.uwtsd.ac.uk::dc43d0e6-5c75-4cf8-8db1-3711ece560d7" providerId="AD" clId="Web-{46C01EB2-3593-5455-DD7E-5E0B6310F160}" dt="2026-06-26T06:48:02.146" v="10"/>
          <pc:sldLayoutMkLst>
            <pc:docMk/>
            <pc:sldMasterMk cId="1063687658" sldId="2147483799"/>
            <pc:sldLayoutMk cId="3080313369" sldId="2147483793"/>
          </pc:sldLayoutMkLst>
        </pc:sldLayoutChg>
        <pc:sldLayoutChg chg="add">
          <pc:chgData name="Ambreen Iram (2320437)" userId="S::2320437@student.uwtsd.ac.uk::dc43d0e6-5c75-4cf8-8db1-3711ece560d7" providerId="AD" clId="Web-{46C01EB2-3593-5455-DD7E-5E0B6310F160}" dt="2026-06-26T06:48:02.146" v="10"/>
          <pc:sldLayoutMkLst>
            <pc:docMk/>
            <pc:sldMasterMk cId="1063687658" sldId="2147483799"/>
            <pc:sldLayoutMk cId="2380143936" sldId="2147483794"/>
          </pc:sldLayoutMkLst>
        </pc:sldLayoutChg>
        <pc:sldLayoutChg chg="add">
          <pc:chgData name="Ambreen Iram (2320437)" userId="S::2320437@student.uwtsd.ac.uk::dc43d0e6-5c75-4cf8-8db1-3711ece560d7" providerId="AD" clId="Web-{46C01EB2-3593-5455-DD7E-5E0B6310F160}" dt="2026-06-26T06:48:02.146" v="10"/>
          <pc:sldLayoutMkLst>
            <pc:docMk/>
            <pc:sldMasterMk cId="1063687658" sldId="2147483799"/>
            <pc:sldLayoutMk cId="21217324" sldId="2147483795"/>
          </pc:sldLayoutMkLst>
        </pc:sldLayoutChg>
        <pc:sldLayoutChg chg="add">
          <pc:chgData name="Ambreen Iram (2320437)" userId="S::2320437@student.uwtsd.ac.uk::dc43d0e6-5c75-4cf8-8db1-3711ece560d7" providerId="AD" clId="Web-{46C01EB2-3593-5455-DD7E-5E0B6310F160}" dt="2026-06-26T06:48:02.146" v="10"/>
          <pc:sldLayoutMkLst>
            <pc:docMk/>
            <pc:sldMasterMk cId="1063687658" sldId="2147483799"/>
            <pc:sldLayoutMk cId="2662643733" sldId="2147483796"/>
          </pc:sldLayoutMkLst>
        </pc:sldLayoutChg>
        <pc:sldLayoutChg chg="add">
          <pc:chgData name="Ambreen Iram (2320437)" userId="S::2320437@student.uwtsd.ac.uk::dc43d0e6-5c75-4cf8-8db1-3711ece560d7" providerId="AD" clId="Web-{46C01EB2-3593-5455-DD7E-5E0B6310F160}" dt="2026-06-26T06:48:02.146" v="10"/>
          <pc:sldLayoutMkLst>
            <pc:docMk/>
            <pc:sldMasterMk cId="1063687658" sldId="2147483799"/>
            <pc:sldLayoutMk cId="3718044755" sldId="2147483797"/>
          </pc:sldLayoutMkLst>
        </pc:sldLayoutChg>
        <pc:sldLayoutChg chg="add">
          <pc:chgData name="Ambreen Iram (2320437)" userId="S::2320437@student.uwtsd.ac.uk::dc43d0e6-5c75-4cf8-8db1-3711ece560d7" providerId="AD" clId="Web-{46C01EB2-3593-5455-DD7E-5E0B6310F160}" dt="2026-06-26T06:48:02.146" v="10"/>
          <pc:sldLayoutMkLst>
            <pc:docMk/>
            <pc:sldMasterMk cId="1063687658" sldId="2147483799"/>
            <pc:sldLayoutMk cId="1067607852" sldId="2147483798"/>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E185BD-F0AF-413D-86E6-B9462BAF1D65}"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4C33EA9D-AD7F-4BBF-99B9-B7B8F3935CA5}">
      <dgm:prSet custT="0"/>
      <dgm:spPr/>
      <dgm:t>
        <a:bodyPr/>
        <a:lstStyle/>
        <a:p>
          <a:pPr>
            <a:lnSpc>
              <a:spcPct val="100000"/>
            </a:lnSpc>
          </a:pPr>
          <a:r>
            <a:rPr lang="en-US" sz="1800"/>
            <a:t>Encouraging individuals with Parkinson's disease to fully understand their illness, communicate their preferences, and take part in choices regarding their care is known as empowerment.</a:t>
          </a:r>
        </a:p>
      </dgm:t>
    </dgm:pt>
    <dgm:pt modelId="{C35A35C4-8B57-4523-A2FB-A9E42E49DFE1}" type="parTrans" cxnId="{A458E823-1A3F-4265-83FA-C12E7EA24576}">
      <dgm:prSet/>
      <dgm:spPr/>
      <dgm:t>
        <a:bodyPr/>
        <a:lstStyle/>
        <a:p>
          <a:endParaRPr lang="en-US"/>
        </a:p>
      </dgm:t>
    </dgm:pt>
    <dgm:pt modelId="{50396647-FE08-42D1-89D1-E1EEBD30AD68}" type="sibTrans" cxnId="{A458E823-1A3F-4265-83FA-C12E7EA24576}">
      <dgm:prSet/>
      <dgm:spPr/>
      <dgm:t>
        <a:bodyPr/>
        <a:lstStyle/>
        <a:p>
          <a:endParaRPr lang="en-US"/>
        </a:p>
      </dgm:t>
    </dgm:pt>
    <dgm:pt modelId="{7E3F6138-E4FF-4082-8EE4-30E1FBE6E581}">
      <dgm:prSet/>
      <dgm:spPr/>
      <dgm:t>
        <a:bodyPr/>
        <a:lstStyle/>
        <a:p>
          <a:pPr>
            <a:lnSpc>
              <a:spcPct val="100000"/>
            </a:lnSpc>
          </a:pPr>
          <a:r>
            <a:rPr lang="en-US" sz="1800"/>
            <a:t>According to a UK study, people's capacity to independently manage Parkinson's disease was impacted by their sense of self, confidence, access to knowledge, and expert advice (Shah et al., 2022).</a:t>
          </a:r>
        </a:p>
      </dgm:t>
    </dgm:pt>
    <dgm:pt modelId="{2B72FE40-C4CB-4F3C-AF27-A31954644269}" type="parTrans" cxnId="{7195C9EB-D9F2-4B8D-811B-DE30B01EA155}">
      <dgm:prSet/>
      <dgm:spPr/>
      <dgm:t>
        <a:bodyPr/>
        <a:lstStyle/>
        <a:p>
          <a:endParaRPr lang="en-US"/>
        </a:p>
      </dgm:t>
    </dgm:pt>
    <dgm:pt modelId="{82C4D422-745A-4F57-B255-C6D10A65AB1B}" type="sibTrans" cxnId="{7195C9EB-D9F2-4B8D-811B-DE30B01EA155}">
      <dgm:prSet/>
      <dgm:spPr/>
      <dgm:t>
        <a:bodyPr/>
        <a:lstStyle/>
        <a:p>
          <a:endParaRPr lang="en-US"/>
        </a:p>
      </dgm:t>
    </dgm:pt>
    <dgm:pt modelId="{5904B898-92CF-4044-99AE-D07768FD649E}">
      <dgm:prSet/>
      <dgm:spPr/>
      <dgm:t>
        <a:bodyPr/>
        <a:lstStyle/>
        <a:p>
          <a:pPr>
            <a:lnSpc>
              <a:spcPct val="100000"/>
            </a:lnSpc>
          </a:pPr>
          <a:r>
            <a:rPr lang="en-US" sz="1800"/>
            <a:t>Choice, control, reliable assistance, and careers who are knowledgeable about Parkinson's symptoms and medication requirements are all key elements of high-quality social care (Tod et al., 2016).</a:t>
          </a:r>
        </a:p>
      </dgm:t>
    </dgm:pt>
    <dgm:pt modelId="{E7EEA59F-1E89-418C-8E02-9D953FF718F3}" type="parTrans" cxnId="{7AA097C6-CF3C-4C39-A611-CADD3D9B496A}">
      <dgm:prSet/>
      <dgm:spPr/>
      <dgm:t>
        <a:bodyPr/>
        <a:lstStyle/>
        <a:p>
          <a:endParaRPr lang="en-US"/>
        </a:p>
      </dgm:t>
    </dgm:pt>
    <dgm:pt modelId="{861E6D9C-528F-4C35-9A06-772D367188FB}" type="sibTrans" cxnId="{7AA097C6-CF3C-4C39-A611-CADD3D9B496A}">
      <dgm:prSet/>
      <dgm:spPr/>
      <dgm:t>
        <a:bodyPr/>
        <a:lstStyle/>
        <a:p>
          <a:endParaRPr lang="en-US"/>
        </a:p>
      </dgm:t>
    </dgm:pt>
    <dgm:pt modelId="{B2CB9DC8-217F-4BFB-871C-0ABAFE2B8EBF}" type="pres">
      <dgm:prSet presAssocID="{63E185BD-F0AF-413D-86E6-B9462BAF1D65}" presName="root" presStyleCnt="0">
        <dgm:presLayoutVars>
          <dgm:dir/>
          <dgm:resizeHandles val="exact"/>
        </dgm:presLayoutVars>
      </dgm:prSet>
      <dgm:spPr/>
    </dgm:pt>
    <dgm:pt modelId="{6D29B78F-875E-44CE-ACE7-8219E9338CA9}" type="pres">
      <dgm:prSet presAssocID="{4C33EA9D-AD7F-4BBF-99B9-B7B8F3935CA5}" presName="compNode" presStyleCnt="0"/>
      <dgm:spPr/>
    </dgm:pt>
    <dgm:pt modelId="{63449770-F293-471E-A0FC-01D189C4D40D}" type="pres">
      <dgm:prSet presAssocID="{4C33EA9D-AD7F-4BBF-99B9-B7B8F3935CA5}" presName="bgRect" presStyleLbl="bgShp" presStyleIdx="0" presStyleCnt="3"/>
      <dgm:spPr/>
    </dgm:pt>
    <dgm:pt modelId="{B77866CA-09EA-4BE4-81E2-C8618CC156F5}" type="pres">
      <dgm:prSet presAssocID="{4C33EA9D-AD7F-4BBF-99B9-B7B8F3935CA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in head"/>
        </a:ext>
      </dgm:extLst>
    </dgm:pt>
    <dgm:pt modelId="{6FDB111D-6CCD-4474-94A3-6875B22590E3}" type="pres">
      <dgm:prSet presAssocID="{4C33EA9D-AD7F-4BBF-99B9-B7B8F3935CA5}" presName="spaceRect" presStyleCnt="0"/>
      <dgm:spPr/>
    </dgm:pt>
    <dgm:pt modelId="{4CE02E02-60FD-41F4-B5E9-4997B943C453}" type="pres">
      <dgm:prSet presAssocID="{4C33EA9D-AD7F-4BBF-99B9-B7B8F3935CA5}" presName="parTx" presStyleLbl="revTx" presStyleIdx="0" presStyleCnt="3">
        <dgm:presLayoutVars>
          <dgm:chMax val="0"/>
          <dgm:chPref val="0"/>
        </dgm:presLayoutVars>
      </dgm:prSet>
      <dgm:spPr/>
    </dgm:pt>
    <dgm:pt modelId="{F959852B-4381-40F5-AAA1-584291DC0A1A}" type="pres">
      <dgm:prSet presAssocID="{50396647-FE08-42D1-89D1-E1EEBD30AD68}" presName="sibTrans" presStyleCnt="0"/>
      <dgm:spPr/>
    </dgm:pt>
    <dgm:pt modelId="{865F70F7-2B82-45F6-AFCD-E530D799A222}" type="pres">
      <dgm:prSet presAssocID="{7E3F6138-E4FF-4082-8EE4-30E1FBE6E581}" presName="compNode" presStyleCnt="0"/>
      <dgm:spPr/>
    </dgm:pt>
    <dgm:pt modelId="{50622902-23C3-455A-87A3-37A76C6FD85C}" type="pres">
      <dgm:prSet presAssocID="{7E3F6138-E4FF-4082-8EE4-30E1FBE6E581}" presName="bgRect" presStyleLbl="bgShp" presStyleIdx="1" presStyleCnt="3"/>
      <dgm:spPr/>
    </dgm:pt>
    <dgm:pt modelId="{5472D5B3-52BE-4C8D-811B-9D8B9EF7EC38}" type="pres">
      <dgm:prSet presAssocID="{7E3F6138-E4FF-4082-8EE4-30E1FBE6E581}"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A0815DE4-0845-4C1F-B964-EC9FA3EB5B36}" type="pres">
      <dgm:prSet presAssocID="{7E3F6138-E4FF-4082-8EE4-30E1FBE6E581}" presName="spaceRect" presStyleCnt="0"/>
      <dgm:spPr/>
    </dgm:pt>
    <dgm:pt modelId="{C91E1D41-34E5-458F-9B89-FACC8B221BCC}" type="pres">
      <dgm:prSet presAssocID="{7E3F6138-E4FF-4082-8EE4-30E1FBE6E581}" presName="parTx" presStyleLbl="revTx" presStyleIdx="1" presStyleCnt="3">
        <dgm:presLayoutVars>
          <dgm:chMax val="0"/>
          <dgm:chPref val="0"/>
        </dgm:presLayoutVars>
      </dgm:prSet>
      <dgm:spPr/>
    </dgm:pt>
    <dgm:pt modelId="{53B771B9-1FE7-423B-82BF-BEC51D3F12A6}" type="pres">
      <dgm:prSet presAssocID="{82C4D422-745A-4F57-B255-C6D10A65AB1B}" presName="sibTrans" presStyleCnt="0"/>
      <dgm:spPr/>
    </dgm:pt>
    <dgm:pt modelId="{7727D7F0-737C-43BE-9AC4-CAB9D6373EB7}" type="pres">
      <dgm:prSet presAssocID="{5904B898-92CF-4044-99AE-D07768FD649E}" presName="compNode" presStyleCnt="0"/>
      <dgm:spPr/>
    </dgm:pt>
    <dgm:pt modelId="{D9A32A80-B51A-423A-A346-0FDDEEA40106}" type="pres">
      <dgm:prSet presAssocID="{5904B898-92CF-4044-99AE-D07768FD649E}" presName="bgRect" presStyleLbl="bgShp" presStyleIdx="2" presStyleCnt="3"/>
      <dgm:spPr/>
    </dgm:pt>
    <dgm:pt modelId="{509C1441-091E-4016-BF62-653ED7D895E8}" type="pres">
      <dgm:prSet presAssocID="{5904B898-92CF-4044-99AE-D07768FD649E}"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edicine"/>
        </a:ext>
      </dgm:extLst>
    </dgm:pt>
    <dgm:pt modelId="{0A33181A-247A-49D9-B30A-9924DD7291D7}" type="pres">
      <dgm:prSet presAssocID="{5904B898-92CF-4044-99AE-D07768FD649E}" presName="spaceRect" presStyleCnt="0"/>
      <dgm:spPr/>
    </dgm:pt>
    <dgm:pt modelId="{8CCFF2F9-13DF-49F8-90BE-C243065F4F5A}" type="pres">
      <dgm:prSet presAssocID="{5904B898-92CF-4044-99AE-D07768FD649E}" presName="parTx" presStyleLbl="revTx" presStyleIdx="2" presStyleCnt="3">
        <dgm:presLayoutVars>
          <dgm:chMax val="0"/>
          <dgm:chPref val="0"/>
        </dgm:presLayoutVars>
      </dgm:prSet>
      <dgm:spPr/>
    </dgm:pt>
  </dgm:ptLst>
  <dgm:cxnLst>
    <dgm:cxn modelId="{A458E823-1A3F-4265-83FA-C12E7EA24576}" srcId="{63E185BD-F0AF-413D-86E6-B9462BAF1D65}" destId="{4C33EA9D-AD7F-4BBF-99B9-B7B8F3935CA5}" srcOrd="0" destOrd="0" parTransId="{C35A35C4-8B57-4523-A2FB-A9E42E49DFE1}" sibTransId="{50396647-FE08-42D1-89D1-E1EEBD30AD68}"/>
    <dgm:cxn modelId="{24C29266-D006-4FE4-BC8E-C645DBB8A135}" type="presOf" srcId="{5904B898-92CF-4044-99AE-D07768FD649E}" destId="{8CCFF2F9-13DF-49F8-90BE-C243065F4F5A}" srcOrd="0" destOrd="0" presId="urn:microsoft.com/office/officeart/2018/2/layout/IconVerticalSolidList"/>
    <dgm:cxn modelId="{4D38DA76-4D81-4777-8C29-7DA0660068A3}" type="presOf" srcId="{63E185BD-F0AF-413D-86E6-B9462BAF1D65}" destId="{B2CB9DC8-217F-4BFB-871C-0ABAFE2B8EBF}" srcOrd="0" destOrd="0" presId="urn:microsoft.com/office/officeart/2018/2/layout/IconVerticalSolidList"/>
    <dgm:cxn modelId="{7AA097C6-CF3C-4C39-A611-CADD3D9B496A}" srcId="{63E185BD-F0AF-413D-86E6-B9462BAF1D65}" destId="{5904B898-92CF-4044-99AE-D07768FD649E}" srcOrd="2" destOrd="0" parTransId="{E7EEA59F-1E89-418C-8E02-9D953FF718F3}" sibTransId="{861E6D9C-528F-4C35-9A06-772D367188FB}"/>
    <dgm:cxn modelId="{7195C9EB-D9F2-4B8D-811B-DE30B01EA155}" srcId="{63E185BD-F0AF-413D-86E6-B9462BAF1D65}" destId="{7E3F6138-E4FF-4082-8EE4-30E1FBE6E581}" srcOrd="1" destOrd="0" parTransId="{2B72FE40-C4CB-4F3C-AF27-A31954644269}" sibTransId="{82C4D422-745A-4F57-B255-C6D10A65AB1B}"/>
    <dgm:cxn modelId="{461E3EF4-EDA0-4496-87D5-469CB750A9F5}" type="presOf" srcId="{4C33EA9D-AD7F-4BBF-99B9-B7B8F3935CA5}" destId="{4CE02E02-60FD-41F4-B5E9-4997B943C453}" srcOrd="0" destOrd="0" presId="urn:microsoft.com/office/officeart/2018/2/layout/IconVerticalSolidList"/>
    <dgm:cxn modelId="{DA4794F5-7585-4420-BFFD-D75382D51C32}" type="presOf" srcId="{7E3F6138-E4FF-4082-8EE4-30E1FBE6E581}" destId="{C91E1D41-34E5-458F-9B89-FACC8B221BCC}" srcOrd="0" destOrd="0" presId="urn:microsoft.com/office/officeart/2018/2/layout/IconVerticalSolidList"/>
    <dgm:cxn modelId="{30679138-E773-4D05-ABC3-79C0BBF5D204}" type="presParOf" srcId="{B2CB9DC8-217F-4BFB-871C-0ABAFE2B8EBF}" destId="{6D29B78F-875E-44CE-ACE7-8219E9338CA9}" srcOrd="0" destOrd="0" presId="urn:microsoft.com/office/officeart/2018/2/layout/IconVerticalSolidList"/>
    <dgm:cxn modelId="{54F4AECE-92F7-4903-8E0B-52BB96C42EE2}" type="presParOf" srcId="{6D29B78F-875E-44CE-ACE7-8219E9338CA9}" destId="{63449770-F293-471E-A0FC-01D189C4D40D}" srcOrd="0" destOrd="0" presId="urn:microsoft.com/office/officeart/2018/2/layout/IconVerticalSolidList"/>
    <dgm:cxn modelId="{7E32D2B4-5E67-49B0-9F2C-42085DED1147}" type="presParOf" srcId="{6D29B78F-875E-44CE-ACE7-8219E9338CA9}" destId="{B77866CA-09EA-4BE4-81E2-C8618CC156F5}" srcOrd="1" destOrd="0" presId="urn:microsoft.com/office/officeart/2018/2/layout/IconVerticalSolidList"/>
    <dgm:cxn modelId="{F8A10948-7820-4E72-875F-9161C05FD272}" type="presParOf" srcId="{6D29B78F-875E-44CE-ACE7-8219E9338CA9}" destId="{6FDB111D-6CCD-4474-94A3-6875B22590E3}" srcOrd="2" destOrd="0" presId="urn:microsoft.com/office/officeart/2018/2/layout/IconVerticalSolidList"/>
    <dgm:cxn modelId="{C2A08F25-C3D8-4381-A04B-C70F126A7A25}" type="presParOf" srcId="{6D29B78F-875E-44CE-ACE7-8219E9338CA9}" destId="{4CE02E02-60FD-41F4-B5E9-4997B943C453}" srcOrd="3" destOrd="0" presId="urn:microsoft.com/office/officeart/2018/2/layout/IconVerticalSolidList"/>
    <dgm:cxn modelId="{CEECD252-9E66-47DA-A2FC-AB303EE8440C}" type="presParOf" srcId="{B2CB9DC8-217F-4BFB-871C-0ABAFE2B8EBF}" destId="{F959852B-4381-40F5-AAA1-584291DC0A1A}" srcOrd="1" destOrd="0" presId="urn:microsoft.com/office/officeart/2018/2/layout/IconVerticalSolidList"/>
    <dgm:cxn modelId="{BD65969D-EB1A-4E8D-B2FC-55BE16E3C61A}" type="presParOf" srcId="{B2CB9DC8-217F-4BFB-871C-0ABAFE2B8EBF}" destId="{865F70F7-2B82-45F6-AFCD-E530D799A222}" srcOrd="2" destOrd="0" presId="urn:microsoft.com/office/officeart/2018/2/layout/IconVerticalSolidList"/>
    <dgm:cxn modelId="{480734CD-7225-4EE2-A698-2C023BBB8AE3}" type="presParOf" srcId="{865F70F7-2B82-45F6-AFCD-E530D799A222}" destId="{50622902-23C3-455A-87A3-37A76C6FD85C}" srcOrd="0" destOrd="0" presId="urn:microsoft.com/office/officeart/2018/2/layout/IconVerticalSolidList"/>
    <dgm:cxn modelId="{96AA9802-BDA8-48B8-92F3-9A96A55F6A7B}" type="presParOf" srcId="{865F70F7-2B82-45F6-AFCD-E530D799A222}" destId="{5472D5B3-52BE-4C8D-811B-9D8B9EF7EC38}" srcOrd="1" destOrd="0" presId="urn:microsoft.com/office/officeart/2018/2/layout/IconVerticalSolidList"/>
    <dgm:cxn modelId="{A8320C8B-A3E0-49F1-BAB0-848638B14B10}" type="presParOf" srcId="{865F70F7-2B82-45F6-AFCD-E530D799A222}" destId="{A0815DE4-0845-4C1F-B964-EC9FA3EB5B36}" srcOrd="2" destOrd="0" presId="urn:microsoft.com/office/officeart/2018/2/layout/IconVerticalSolidList"/>
    <dgm:cxn modelId="{FC9B5B8C-E560-46AF-9DA1-470A5A892C87}" type="presParOf" srcId="{865F70F7-2B82-45F6-AFCD-E530D799A222}" destId="{C91E1D41-34E5-458F-9B89-FACC8B221BCC}" srcOrd="3" destOrd="0" presId="urn:microsoft.com/office/officeart/2018/2/layout/IconVerticalSolidList"/>
    <dgm:cxn modelId="{E542707B-2DC8-4DA5-8F66-C13EDAE1DF12}" type="presParOf" srcId="{B2CB9DC8-217F-4BFB-871C-0ABAFE2B8EBF}" destId="{53B771B9-1FE7-423B-82BF-BEC51D3F12A6}" srcOrd="3" destOrd="0" presId="urn:microsoft.com/office/officeart/2018/2/layout/IconVerticalSolidList"/>
    <dgm:cxn modelId="{DEC2C9E0-BDC0-4E1F-B476-213F0A0E6BAD}" type="presParOf" srcId="{B2CB9DC8-217F-4BFB-871C-0ABAFE2B8EBF}" destId="{7727D7F0-737C-43BE-9AC4-CAB9D6373EB7}" srcOrd="4" destOrd="0" presId="urn:microsoft.com/office/officeart/2018/2/layout/IconVerticalSolidList"/>
    <dgm:cxn modelId="{B447CC4D-3EC3-4802-BC90-7041AA2F1E43}" type="presParOf" srcId="{7727D7F0-737C-43BE-9AC4-CAB9D6373EB7}" destId="{D9A32A80-B51A-423A-A346-0FDDEEA40106}" srcOrd="0" destOrd="0" presId="urn:microsoft.com/office/officeart/2018/2/layout/IconVerticalSolidList"/>
    <dgm:cxn modelId="{B6DFD500-D1F3-4C0E-BA25-840AABA7C26F}" type="presParOf" srcId="{7727D7F0-737C-43BE-9AC4-CAB9D6373EB7}" destId="{509C1441-091E-4016-BF62-653ED7D895E8}" srcOrd="1" destOrd="0" presId="urn:microsoft.com/office/officeart/2018/2/layout/IconVerticalSolidList"/>
    <dgm:cxn modelId="{F5E62945-3FE9-4B55-B7D0-B955B4EEEE52}" type="presParOf" srcId="{7727D7F0-737C-43BE-9AC4-CAB9D6373EB7}" destId="{0A33181A-247A-49D9-B30A-9924DD7291D7}" srcOrd="2" destOrd="0" presId="urn:microsoft.com/office/officeart/2018/2/layout/IconVerticalSolidList"/>
    <dgm:cxn modelId="{BCD916D2-1ACA-4328-A1FE-3D958F12BD62}" type="presParOf" srcId="{7727D7F0-737C-43BE-9AC4-CAB9D6373EB7}" destId="{8CCFF2F9-13DF-49F8-90BE-C243065F4F5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76E8DF-DE98-4774-B356-52B547D0051D}" type="doc">
      <dgm:prSet loTypeId="urn:microsoft.com/office/officeart/2005/8/layout/vList2" loCatId="list" qsTypeId="urn:microsoft.com/office/officeart/2005/8/quickstyle/simple2" qsCatId="simple" csTypeId="urn:microsoft.com/office/officeart/2005/8/colors/colorful5" csCatId="colorful"/>
      <dgm:spPr/>
      <dgm:t>
        <a:bodyPr/>
        <a:lstStyle/>
        <a:p>
          <a:endParaRPr lang="en-US"/>
        </a:p>
      </dgm:t>
    </dgm:pt>
    <dgm:pt modelId="{97E16856-38E9-406F-90DD-DF880E70075F}">
      <dgm:prSet/>
      <dgm:spPr/>
      <dgm:t>
        <a:bodyPr/>
        <a:lstStyle/>
        <a:p>
          <a:pPr algn="l">
            <a:lnSpc>
              <a:spcPct val="90000"/>
            </a:lnSpc>
          </a:pPr>
          <a:r>
            <a:rPr lang="en-US" sz="1400">
              <a:solidFill>
                <a:srgbClr val="FFFFFF"/>
              </a:solidFill>
              <a:ea typeface="+mn-ea"/>
              <a:cs typeface="+mn-cs"/>
            </a:rPr>
            <a:t>Individuals with Parkinson's may receive support with medicine, mobility, personal care, appointments, and home tasks from family members and unpaid carers.</a:t>
          </a:r>
        </a:p>
      </dgm:t>
    </dgm:pt>
    <dgm:pt modelId="{9AA4A417-9714-4528-9CC0-C763212DC240}" type="parTrans" cxnId="{2F88FF01-3A96-417D-BDA2-78E47738FBAA}">
      <dgm:prSet/>
      <dgm:spPr/>
      <dgm:t>
        <a:bodyPr/>
        <a:lstStyle/>
        <a:p>
          <a:endParaRPr lang="en-US"/>
        </a:p>
      </dgm:t>
    </dgm:pt>
    <dgm:pt modelId="{A0CC5915-78C5-4A13-B381-117E05D8137B}" type="sibTrans" cxnId="{2F88FF01-3A96-417D-BDA2-78E47738FBAA}">
      <dgm:prSet/>
      <dgm:spPr/>
      <dgm:t>
        <a:bodyPr/>
        <a:lstStyle/>
        <a:p>
          <a:endParaRPr lang="en-US"/>
        </a:p>
      </dgm:t>
    </dgm:pt>
    <dgm:pt modelId="{D615AF32-C5C3-440C-8A05-E7270C46AA81}">
      <dgm:prSet/>
      <dgm:spPr/>
      <dgm:t>
        <a:bodyPr/>
        <a:lstStyle/>
        <a:p>
          <a:pPr algn="l">
            <a:lnSpc>
              <a:spcPct val="90000"/>
            </a:lnSpc>
          </a:pPr>
          <a:r>
            <a:rPr lang="en-US" sz="1400">
              <a:solidFill>
                <a:srgbClr val="FFFFFF"/>
              </a:solidFill>
              <a:ea typeface="+mn-ea"/>
              <a:cs typeface="+mn-cs"/>
            </a:rPr>
            <a:t>According to UK study, caring responsibilities can have an impact on relationships, work, household income, and the physical and mental health of carers (Gumber et al., 2017).</a:t>
          </a:r>
        </a:p>
      </dgm:t>
    </dgm:pt>
    <dgm:pt modelId="{492F2608-8E8A-475E-8E08-66D93D0312B7}" type="parTrans" cxnId="{8E6F63F2-ECAF-48F2-B2C2-F1EC1F8BA0F8}">
      <dgm:prSet/>
      <dgm:spPr/>
      <dgm:t>
        <a:bodyPr/>
        <a:lstStyle/>
        <a:p>
          <a:endParaRPr lang="en-US"/>
        </a:p>
      </dgm:t>
    </dgm:pt>
    <dgm:pt modelId="{6D49E52E-CA61-4DAC-A942-7CCAD8D18495}" type="sibTrans" cxnId="{8E6F63F2-ECAF-48F2-B2C2-F1EC1F8BA0F8}">
      <dgm:prSet/>
      <dgm:spPr/>
      <dgm:t>
        <a:bodyPr/>
        <a:lstStyle/>
        <a:p>
          <a:endParaRPr lang="en-US"/>
        </a:p>
      </dgm:t>
    </dgm:pt>
    <dgm:pt modelId="{13CE67EC-0126-4BEA-B078-34492642F1C6}">
      <dgm:prSet/>
      <dgm:spPr/>
      <dgm:t>
        <a:bodyPr/>
        <a:lstStyle/>
        <a:p>
          <a:pPr algn="l">
            <a:lnSpc>
              <a:spcPct val="90000"/>
            </a:lnSpc>
          </a:pPr>
          <a:r>
            <a:rPr lang="en-US" sz="1400" dirty="0">
              <a:ea typeface="+mn-ea"/>
              <a:cs typeface="+mn-cs"/>
            </a:rPr>
            <a:t>As Parkinson's disease progresses, the financial and social effect can increase, underlining the need for caregiver assessments, respite care, easily accessible information, and financial guidance (Gumber, Ramaswamy, and </a:t>
          </a:r>
          <a:r>
            <a:rPr lang="en-US" sz="1400" dirty="0" err="1">
              <a:ea typeface="+mn-ea"/>
              <a:cs typeface="+mn-cs"/>
            </a:rPr>
            <a:t>Thongchundee</a:t>
          </a:r>
          <a:r>
            <a:rPr lang="en-US" sz="1400" dirty="0">
              <a:ea typeface="+mn-ea"/>
              <a:cs typeface="+mn-cs"/>
            </a:rPr>
            <a:t>, 2019).</a:t>
          </a:r>
        </a:p>
      </dgm:t>
    </dgm:pt>
    <dgm:pt modelId="{1B9B1080-CCA0-4FD4-A897-74FEB21BFE7F}" type="parTrans" cxnId="{ACC4F1F1-15AF-4196-B1BD-41709705CB64}">
      <dgm:prSet/>
      <dgm:spPr/>
      <dgm:t>
        <a:bodyPr/>
        <a:lstStyle/>
        <a:p>
          <a:endParaRPr lang="en-US"/>
        </a:p>
      </dgm:t>
    </dgm:pt>
    <dgm:pt modelId="{A4812A16-28BC-490F-822C-70B5089481AD}" type="sibTrans" cxnId="{ACC4F1F1-15AF-4196-B1BD-41709705CB64}">
      <dgm:prSet/>
      <dgm:spPr/>
      <dgm:t>
        <a:bodyPr/>
        <a:lstStyle/>
        <a:p>
          <a:endParaRPr lang="en-US"/>
        </a:p>
      </dgm:t>
    </dgm:pt>
    <dgm:pt modelId="{4F48DDA3-30A9-49BC-9497-F69E0EE27558}" type="pres">
      <dgm:prSet presAssocID="{FD76E8DF-DE98-4774-B356-52B547D0051D}" presName="linear" presStyleCnt="0">
        <dgm:presLayoutVars>
          <dgm:animLvl val="lvl"/>
          <dgm:resizeHandles val="exact"/>
        </dgm:presLayoutVars>
      </dgm:prSet>
      <dgm:spPr/>
    </dgm:pt>
    <dgm:pt modelId="{DA4AEA26-0255-4EDA-9070-FBE183BEEB27}" type="pres">
      <dgm:prSet presAssocID="{97E16856-38E9-406F-90DD-DF880E70075F}" presName="parentText" presStyleLbl="node1" presStyleIdx="0" presStyleCnt="3">
        <dgm:presLayoutVars>
          <dgm:chMax val="0"/>
          <dgm:bulletEnabled val="1"/>
        </dgm:presLayoutVars>
      </dgm:prSet>
      <dgm:spPr/>
    </dgm:pt>
    <dgm:pt modelId="{285079FF-B0EA-4697-B689-742C4CC89B33}" type="pres">
      <dgm:prSet presAssocID="{A0CC5915-78C5-4A13-B381-117E05D8137B}" presName="spacer" presStyleCnt="0"/>
      <dgm:spPr/>
    </dgm:pt>
    <dgm:pt modelId="{F191EE2C-5A1D-4BF8-AFEA-8AECBC78CD6C}" type="pres">
      <dgm:prSet presAssocID="{D615AF32-C5C3-440C-8A05-E7270C46AA81}" presName="parentText" presStyleLbl="node1" presStyleIdx="1" presStyleCnt="3">
        <dgm:presLayoutVars>
          <dgm:chMax val="0"/>
          <dgm:bulletEnabled val="1"/>
        </dgm:presLayoutVars>
      </dgm:prSet>
      <dgm:spPr/>
    </dgm:pt>
    <dgm:pt modelId="{A7203200-22DE-44EF-8A5F-13CA81C996DA}" type="pres">
      <dgm:prSet presAssocID="{6D49E52E-CA61-4DAC-A942-7CCAD8D18495}" presName="spacer" presStyleCnt="0"/>
      <dgm:spPr/>
    </dgm:pt>
    <dgm:pt modelId="{AFFD49CD-CECB-47FB-A8FE-E0D7DD393940}" type="pres">
      <dgm:prSet presAssocID="{13CE67EC-0126-4BEA-B078-34492642F1C6}" presName="parentText" presStyleLbl="node1" presStyleIdx="2" presStyleCnt="3">
        <dgm:presLayoutVars>
          <dgm:chMax val="0"/>
          <dgm:bulletEnabled val="1"/>
        </dgm:presLayoutVars>
      </dgm:prSet>
      <dgm:spPr/>
    </dgm:pt>
  </dgm:ptLst>
  <dgm:cxnLst>
    <dgm:cxn modelId="{2F88FF01-3A96-417D-BDA2-78E47738FBAA}" srcId="{FD76E8DF-DE98-4774-B356-52B547D0051D}" destId="{97E16856-38E9-406F-90DD-DF880E70075F}" srcOrd="0" destOrd="0" parTransId="{9AA4A417-9714-4528-9CC0-C763212DC240}" sibTransId="{A0CC5915-78C5-4A13-B381-117E05D8137B}"/>
    <dgm:cxn modelId="{A604395D-1B40-4F5B-8E14-564E63F2FBEC}" type="presOf" srcId="{13CE67EC-0126-4BEA-B078-34492642F1C6}" destId="{AFFD49CD-CECB-47FB-A8FE-E0D7DD393940}" srcOrd="0" destOrd="0" presId="urn:microsoft.com/office/officeart/2005/8/layout/vList2"/>
    <dgm:cxn modelId="{6A3E537D-6365-4990-85BF-9B60871F4F2F}" type="presOf" srcId="{D615AF32-C5C3-440C-8A05-E7270C46AA81}" destId="{F191EE2C-5A1D-4BF8-AFEA-8AECBC78CD6C}" srcOrd="0" destOrd="0" presId="urn:microsoft.com/office/officeart/2005/8/layout/vList2"/>
    <dgm:cxn modelId="{20F97299-8575-4F01-BDD6-67226B67D756}" type="presOf" srcId="{FD76E8DF-DE98-4774-B356-52B547D0051D}" destId="{4F48DDA3-30A9-49BC-9497-F69E0EE27558}" srcOrd="0" destOrd="0" presId="urn:microsoft.com/office/officeart/2005/8/layout/vList2"/>
    <dgm:cxn modelId="{3DCB1CA5-7559-4AA4-B375-C530C4D55A77}" type="presOf" srcId="{97E16856-38E9-406F-90DD-DF880E70075F}" destId="{DA4AEA26-0255-4EDA-9070-FBE183BEEB27}" srcOrd="0" destOrd="0" presId="urn:microsoft.com/office/officeart/2005/8/layout/vList2"/>
    <dgm:cxn modelId="{ACC4F1F1-15AF-4196-B1BD-41709705CB64}" srcId="{FD76E8DF-DE98-4774-B356-52B547D0051D}" destId="{13CE67EC-0126-4BEA-B078-34492642F1C6}" srcOrd="2" destOrd="0" parTransId="{1B9B1080-CCA0-4FD4-A897-74FEB21BFE7F}" sibTransId="{A4812A16-28BC-490F-822C-70B5089481AD}"/>
    <dgm:cxn modelId="{8E6F63F2-ECAF-48F2-B2C2-F1EC1F8BA0F8}" srcId="{FD76E8DF-DE98-4774-B356-52B547D0051D}" destId="{D615AF32-C5C3-440C-8A05-E7270C46AA81}" srcOrd="1" destOrd="0" parTransId="{492F2608-8E8A-475E-8E08-66D93D0312B7}" sibTransId="{6D49E52E-CA61-4DAC-A942-7CCAD8D18495}"/>
    <dgm:cxn modelId="{1476A45F-F5F1-4A89-9B55-7303239F6317}" type="presParOf" srcId="{4F48DDA3-30A9-49BC-9497-F69E0EE27558}" destId="{DA4AEA26-0255-4EDA-9070-FBE183BEEB27}" srcOrd="0" destOrd="0" presId="urn:microsoft.com/office/officeart/2005/8/layout/vList2"/>
    <dgm:cxn modelId="{548520F4-2E6E-403C-BB9E-F45EB91D9E88}" type="presParOf" srcId="{4F48DDA3-30A9-49BC-9497-F69E0EE27558}" destId="{285079FF-B0EA-4697-B689-742C4CC89B33}" srcOrd="1" destOrd="0" presId="urn:microsoft.com/office/officeart/2005/8/layout/vList2"/>
    <dgm:cxn modelId="{FD8967AB-B99C-4406-A40C-34EAB8E78499}" type="presParOf" srcId="{4F48DDA3-30A9-49BC-9497-F69E0EE27558}" destId="{F191EE2C-5A1D-4BF8-AFEA-8AECBC78CD6C}" srcOrd="2" destOrd="0" presId="urn:microsoft.com/office/officeart/2005/8/layout/vList2"/>
    <dgm:cxn modelId="{2A41CB90-3100-4000-85C6-1CEF67686371}" type="presParOf" srcId="{4F48DDA3-30A9-49BC-9497-F69E0EE27558}" destId="{A7203200-22DE-44EF-8A5F-13CA81C996DA}" srcOrd="3" destOrd="0" presId="urn:microsoft.com/office/officeart/2005/8/layout/vList2"/>
    <dgm:cxn modelId="{6C8FE8C4-4DE8-44A3-88A3-3132D8615B25}" type="presParOf" srcId="{4F48DDA3-30A9-49BC-9497-F69E0EE27558}" destId="{AFFD49CD-CECB-47FB-A8FE-E0D7DD39394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1F2B4C-B155-4F79-A5F2-6CDD2823976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2B3CE7C1-3949-4F49-AC13-0AB7FC785F7D}">
      <dgm:prSet phldrT="[Text]" phldr="0"/>
      <dgm:spPr/>
      <dgm:t>
        <a:bodyPr/>
        <a:lstStyle/>
        <a:p>
          <a:r>
            <a:rPr lang="en-US">
              <a:latin typeface="Neue Haas Grotesk Text Pro"/>
            </a:rPr>
            <a:t>Ensuring</a:t>
          </a:r>
          <a:r>
            <a:rPr lang="en-US"/>
            <a:t> that Parkinson's medicine is given in hospitals and assisted living settings at the time chosen by each patient.</a:t>
          </a:r>
        </a:p>
      </dgm:t>
    </dgm:pt>
    <dgm:pt modelId="{D851478D-6AC7-437F-97AD-77963A46B650}" type="parTrans" cxnId="{18E1D1F9-0DE2-4F1F-8307-8E2158711036}">
      <dgm:prSet/>
      <dgm:spPr/>
      <dgm:t>
        <a:bodyPr/>
        <a:lstStyle/>
        <a:p>
          <a:endParaRPr lang="en-US"/>
        </a:p>
      </dgm:t>
    </dgm:pt>
    <dgm:pt modelId="{A4627BE6-3AD8-4095-B211-7126D62F70A2}" type="sibTrans" cxnId="{18E1D1F9-0DE2-4F1F-8307-8E2158711036}">
      <dgm:prSet/>
      <dgm:spPr/>
      <dgm:t>
        <a:bodyPr/>
        <a:lstStyle/>
        <a:p>
          <a:endParaRPr lang="en-US"/>
        </a:p>
      </dgm:t>
    </dgm:pt>
    <dgm:pt modelId="{F8CB96F0-F43B-4D35-8151-F7956E1B1404}">
      <dgm:prSet phldrT="[Text]" phldr="0"/>
      <dgm:spPr/>
      <dgm:t>
        <a:bodyPr/>
        <a:lstStyle/>
        <a:p>
          <a:r>
            <a:rPr lang="en-US" dirty="0">
              <a:latin typeface="Neue Haas Grotesk Text Pro"/>
            </a:rPr>
            <a:t>Providing</a:t>
          </a:r>
          <a:r>
            <a:rPr lang="en-US" dirty="0"/>
            <a:t> digital monitoring only in situations when it is suitable, accessible, and backed by training.</a:t>
          </a:r>
        </a:p>
      </dgm:t>
    </dgm:pt>
    <dgm:pt modelId="{73137D03-C8AC-4E3F-802E-8F7484F1B9E8}" type="parTrans" cxnId="{B597F61D-F105-43B6-9A45-CB373D05499B}">
      <dgm:prSet/>
      <dgm:spPr/>
      <dgm:t>
        <a:bodyPr/>
        <a:lstStyle/>
        <a:p>
          <a:endParaRPr lang="en-US"/>
        </a:p>
      </dgm:t>
    </dgm:pt>
    <dgm:pt modelId="{AF14B347-C06B-4A04-B727-197A06022B1A}" type="sibTrans" cxnId="{B597F61D-F105-43B6-9A45-CB373D05499B}">
      <dgm:prSet/>
      <dgm:spPr/>
      <dgm:t>
        <a:bodyPr/>
        <a:lstStyle/>
        <a:p>
          <a:endParaRPr lang="en-US"/>
        </a:p>
      </dgm:t>
    </dgm:pt>
    <dgm:pt modelId="{DCF15D16-DCB2-4F00-A14D-5927F8C868AA}">
      <dgm:prSet phldrT="[Text]" phldr="0"/>
      <dgm:spPr/>
      <dgm:t>
        <a:bodyPr/>
        <a:lstStyle/>
        <a:p>
          <a:pPr algn="l" rtl="0"/>
          <a:r>
            <a:rPr lang="en-US"/>
            <a:t>Potential improvements should concentrate on the following areas in perspective of the examined evidence:</a:t>
          </a:r>
          <a:endParaRPr lang="en-US">
            <a:latin typeface="Neue Haas Grotesk Text Pro"/>
          </a:endParaRPr>
        </a:p>
      </dgm:t>
    </dgm:pt>
    <dgm:pt modelId="{02593841-1098-4E85-B0F3-DFB9778708A3}" type="parTrans" cxnId="{6E7E737F-F4DF-46D3-B0BA-3912C88350B6}">
      <dgm:prSet/>
      <dgm:spPr/>
    </dgm:pt>
    <dgm:pt modelId="{22F742DC-FD49-4FD8-978E-6FA31271D28D}" type="sibTrans" cxnId="{6E7E737F-F4DF-46D3-B0BA-3912C88350B6}">
      <dgm:prSet/>
      <dgm:spPr/>
    </dgm:pt>
    <dgm:pt modelId="{CADDA852-F692-404C-8123-752EE705A8FC}">
      <dgm:prSet phldrT="[Text]" phldr="0"/>
      <dgm:spPr/>
      <dgm:t>
        <a:bodyPr/>
        <a:lstStyle/>
        <a:p>
          <a:pPr algn="l" rtl="0"/>
          <a:r>
            <a:rPr lang="en-US" dirty="0">
              <a:latin typeface="Neue Haas Grotesk Text Pro"/>
            </a:rPr>
            <a:t>Providing</a:t>
          </a:r>
          <a:r>
            <a:rPr lang="en-US" dirty="0"/>
            <a:t> accurate details and support as soon as a diagnosis is made.</a:t>
          </a:r>
          <a:endParaRPr lang="en-US" dirty="0">
            <a:latin typeface="Neue Haas Grotesk Text Pro"/>
          </a:endParaRPr>
        </a:p>
      </dgm:t>
    </dgm:pt>
    <dgm:pt modelId="{67A7E2F1-5680-4C3A-AABE-13383C8BF3B8}" type="parTrans" cxnId="{0E344F92-9856-4C59-96D0-4E7936081C2C}">
      <dgm:prSet/>
      <dgm:spPr/>
    </dgm:pt>
    <dgm:pt modelId="{E16F5E0B-88CF-46FC-B010-49A5DEDD1D42}" type="sibTrans" cxnId="{0E344F92-9856-4C59-96D0-4E7936081C2C}">
      <dgm:prSet/>
      <dgm:spPr/>
    </dgm:pt>
    <dgm:pt modelId="{4250406F-BE04-481E-B6F5-71EBDC6D68C7}">
      <dgm:prSet phldrT="[Text]" phldr="0"/>
      <dgm:spPr/>
      <dgm:t>
        <a:bodyPr/>
        <a:lstStyle/>
        <a:p>
          <a:pPr algn="l"/>
          <a:r>
            <a:rPr lang="en-US" dirty="0">
              <a:latin typeface="Neue Haas Grotesk Text Pro"/>
            </a:rPr>
            <a:t>Expanding</a:t>
          </a:r>
          <a:r>
            <a:rPr lang="en-US" dirty="0"/>
            <a:t> early access to speech and language treatment, occupational therapy, and physical therapy.</a:t>
          </a:r>
        </a:p>
      </dgm:t>
    </dgm:pt>
    <dgm:pt modelId="{103DF41F-1D83-4B93-85D6-7FC9B6B216A7}" type="parTrans" cxnId="{6BE81BD3-B4E5-48CA-9E8B-B007B4BAB572}">
      <dgm:prSet/>
      <dgm:spPr/>
    </dgm:pt>
    <dgm:pt modelId="{DBF8B3EE-8FDE-4C97-BA74-98498E54600A}" type="sibTrans" cxnId="{6BE81BD3-B4E5-48CA-9E8B-B007B4BAB572}">
      <dgm:prSet/>
      <dgm:spPr/>
    </dgm:pt>
    <dgm:pt modelId="{75125A15-3BC6-42A1-A227-75912DE023E9}">
      <dgm:prSet phldrT="[Text]" phldr="0"/>
      <dgm:spPr/>
      <dgm:t>
        <a:bodyPr/>
        <a:lstStyle/>
        <a:p>
          <a:pPr algn="l"/>
          <a:r>
            <a:rPr lang="en-US" dirty="0">
              <a:latin typeface="Neue Haas Grotesk Text Pro"/>
            </a:rPr>
            <a:t>Enhancing</a:t>
          </a:r>
          <a:r>
            <a:rPr lang="en-US" dirty="0"/>
            <a:t> communication across community services, GPs, hospitals, social services, and specialty teams.</a:t>
          </a:r>
        </a:p>
      </dgm:t>
    </dgm:pt>
    <dgm:pt modelId="{EB25B023-02D0-48AA-B6FD-94C6A06D92D8}" type="parTrans" cxnId="{7CF081CA-1A5C-4D11-9489-959D0580F45D}">
      <dgm:prSet/>
      <dgm:spPr/>
    </dgm:pt>
    <dgm:pt modelId="{B6AFBE00-5FBA-46A0-96C8-048CBEBB9BF3}" type="sibTrans" cxnId="{7CF081CA-1A5C-4D11-9489-959D0580F45D}">
      <dgm:prSet/>
      <dgm:spPr/>
    </dgm:pt>
    <dgm:pt modelId="{755C189F-506D-43C9-975E-AE20F66375E0}">
      <dgm:prSet phldrT="[Text]" phldr="0"/>
      <dgm:spPr/>
      <dgm:t>
        <a:bodyPr/>
        <a:lstStyle/>
        <a:p>
          <a:pPr algn="l"/>
          <a:r>
            <a:rPr lang="en-US" dirty="0">
              <a:latin typeface="Neue Haas Grotesk Text Pro"/>
            </a:rPr>
            <a:t>Increasing</a:t>
          </a:r>
          <a:r>
            <a:rPr lang="en-US" dirty="0"/>
            <a:t> the amount of Parkinson's disease-specific training provided to social workers and health care providers.</a:t>
          </a:r>
        </a:p>
      </dgm:t>
    </dgm:pt>
    <dgm:pt modelId="{A0B54D75-FC77-4AD9-8BDF-6A8DBF2D6FBB}" type="parTrans" cxnId="{33EF3E8D-F0E6-48A9-A45F-64921F80398F}">
      <dgm:prSet/>
      <dgm:spPr/>
    </dgm:pt>
    <dgm:pt modelId="{7FC440A1-CA48-41B3-B3A4-F1FD8BB834DC}" type="sibTrans" cxnId="{33EF3E8D-F0E6-48A9-A45F-64921F80398F}">
      <dgm:prSet/>
      <dgm:spPr/>
    </dgm:pt>
    <dgm:pt modelId="{50B4EEE8-983D-4C36-B52A-33C8ADBC40AF}">
      <dgm:prSet phldrT="[Text]" phldr="0"/>
      <dgm:spPr/>
      <dgm:t>
        <a:bodyPr/>
        <a:lstStyle/>
        <a:p>
          <a:pPr algn="l"/>
          <a:r>
            <a:rPr lang="en-US" dirty="0">
              <a:latin typeface="Neue Haas Grotesk Text Pro"/>
            </a:rPr>
            <a:t>Enhancing</a:t>
          </a:r>
          <a:r>
            <a:rPr lang="en-US" dirty="0"/>
            <a:t> financial, practical, and emotional assistance for unpaid caregivers.</a:t>
          </a:r>
        </a:p>
      </dgm:t>
    </dgm:pt>
    <dgm:pt modelId="{9A88E63D-3CB1-4982-A1CE-DD90F15E6851}" type="parTrans" cxnId="{2DC7D424-4194-46BB-A3D7-CA27C656381A}">
      <dgm:prSet/>
      <dgm:spPr/>
    </dgm:pt>
    <dgm:pt modelId="{426DB727-117B-4FFF-AE84-D780E8C97971}" type="sibTrans" cxnId="{2DC7D424-4194-46BB-A3D7-CA27C656381A}">
      <dgm:prSet/>
      <dgm:spPr/>
    </dgm:pt>
    <dgm:pt modelId="{2906DF3D-A85F-4143-A6A8-4F49FDCC52CE}">
      <dgm:prSet phldrT="[Text]" phldr="0"/>
      <dgm:spPr/>
      <dgm:t>
        <a:bodyPr/>
        <a:lstStyle/>
        <a:p>
          <a:pPr algn="l"/>
          <a:r>
            <a:rPr lang="en-US" dirty="0">
              <a:latin typeface="Neue Haas Grotesk Text Pro"/>
            </a:rPr>
            <a:t>Minimizing</a:t>
          </a:r>
          <a:r>
            <a:rPr lang="en-US" dirty="0"/>
            <a:t> regional differences in access to expert assessment and care.</a:t>
          </a:r>
        </a:p>
      </dgm:t>
    </dgm:pt>
    <dgm:pt modelId="{F7E76163-6EE1-4633-AE44-A51BC92A80B9}" type="parTrans" cxnId="{CF2483CF-5C0A-4852-910E-17E50133D0C1}">
      <dgm:prSet/>
      <dgm:spPr/>
    </dgm:pt>
    <dgm:pt modelId="{7FE0A279-FFF9-42D9-A2B2-B56CE7A355D4}" type="sibTrans" cxnId="{CF2483CF-5C0A-4852-910E-17E50133D0C1}">
      <dgm:prSet/>
      <dgm:spPr/>
    </dgm:pt>
    <dgm:pt modelId="{E0B779E1-BAC1-4D0A-9881-32BB33D83C25}">
      <dgm:prSet phldrT="[Text]" phldr="0"/>
      <dgm:spPr/>
      <dgm:t>
        <a:bodyPr/>
        <a:lstStyle/>
        <a:p>
          <a:pPr rtl="0"/>
          <a:r>
            <a:rPr lang="en-US" dirty="0"/>
            <a:t>These measures could enable individuals with Parkinson's disease continue to participate in decisions about their support while also improving safety, continuity of care, and quality of life (Parkinson's UK, 2026; NICE, 2017, updated 2026).</a:t>
          </a:r>
          <a:endParaRPr lang="en-US" dirty="0">
            <a:latin typeface="Neue Haas Grotesk Text Pro"/>
          </a:endParaRPr>
        </a:p>
      </dgm:t>
    </dgm:pt>
    <dgm:pt modelId="{A0AE7F8B-89A0-4E88-8C19-9BCF31666F68}" type="parTrans" cxnId="{F8B1C244-6DA2-439B-83A7-3D535009F0BB}">
      <dgm:prSet/>
      <dgm:spPr/>
    </dgm:pt>
    <dgm:pt modelId="{11DF694B-DB6D-4C3B-81D7-1479511A75FC}" type="sibTrans" cxnId="{F8B1C244-6DA2-439B-83A7-3D535009F0BB}">
      <dgm:prSet/>
      <dgm:spPr/>
    </dgm:pt>
    <dgm:pt modelId="{F83E32AB-BFD6-4516-ABBA-04130E6558D5}" type="pres">
      <dgm:prSet presAssocID="{261F2B4C-B155-4F79-A5F2-6CDD28239764}" presName="diagram" presStyleCnt="0">
        <dgm:presLayoutVars>
          <dgm:dir/>
          <dgm:resizeHandles val="exact"/>
        </dgm:presLayoutVars>
      </dgm:prSet>
      <dgm:spPr/>
    </dgm:pt>
    <dgm:pt modelId="{421A92EA-37AE-46CE-8A17-BEBE7A7FD024}" type="pres">
      <dgm:prSet presAssocID="{DCF15D16-DCB2-4F00-A14D-5927F8C868AA}" presName="node" presStyleLbl="node1" presStyleIdx="0" presStyleCnt="10">
        <dgm:presLayoutVars>
          <dgm:bulletEnabled val="1"/>
        </dgm:presLayoutVars>
      </dgm:prSet>
      <dgm:spPr/>
    </dgm:pt>
    <dgm:pt modelId="{24791078-1D19-4A1C-A591-C20ED4840A61}" type="pres">
      <dgm:prSet presAssocID="{22F742DC-FD49-4FD8-978E-6FA31271D28D}" presName="sibTrans" presStyleCnt="0"/>
      <dgm:spPr/>
    </dgm:pt>
    <dgm:pt modelId="{ED852F0E-8655-4FFD-B684-087DDC9A7AEA}" type="pres">
      <dgm:prSet presAssocID="{2B3CE7C1-3949-4F49-AC13-0AB7FC785F7D}" presName="node" presStyleLbl="node1" presStyleIdx="1" presStyleCnt="10">
        <dgm:presLayoutVars>
          <dgm:bulletEnabled val="1"/>
        </dgm:presLayoutVars>
      </dgm:prSet>
      <dgm:spPr/>
    </dgm:pt>
    <dgm:pt modelId="{A6A9A1E3-14B7-4B32-8CE2-3742665EEB01}" type="pres">
      <dgm:prSet presAssocID="{A4627BE6-3AD8-4095-B211-7126D62F70A2}" presName="sibTrans" presStyleCnt="0"/>
      <dgm:spPr/>
    </dgm:pt>
    <dgm:pt modelId="{2EDC54A8-ABD6-46A3-91E9-05CF079906A6}" type="pres">
      <dgm:prSet presAssocID="{CADDA852-F692-404C-8123-752EE705A8FC}" presName="node" presStyleLbl="node1" presStyleIdx="2" presStyleCnt="10">
        <dgm:presLayoutVars>
          <dgm:bulletEnabled val="1"/>
        </dgm:presLayoutVars>
      </dgm:prSet>
      <dgm:spPr/>
    </dgm:pt>
    <dgm:pt modelId="{6ECF9D17-74ED-474A-8388-803E8CAA1483}" type="pres">
      <dgm:prSet presAssocID="{E16F5E0B-88CF-46FC-B010-49A5DEDD1D42}" presName="sibTrans" presStyleCnt="0"/>
      <dgm:spPr/>
    </dgm:pt>
    <dgm:pt modelId="{024B13A9-DD0B-4979-A76A-D0DEA58F2C56}" type="pres">
      <dgm:prSet presAssocID="{4250406F-BE04-481E-B6F5-71EBDC6D68C7}" presName="node" presStyleLbl="node1" presStyleIdx="3" presStyleCnt="10">
        <dgm:presLayoutVars>
          <dgm:bulletEnabled val="1"/>
        </dgm:presLayoutVars>
      </dgm:prSet>
      <dgm:spPr/>
    </dgm:pt>
    <dgm:pt modelId="{D9493201-9802-4061-8A68-5CCF02612FF1}" type="pres">
      <dgm:prSet presAssocID="{DBF8B3EE-8FDE-4C97-BA74-98498E54600A}" presName="sibTrans" presStyleCnt="0"/>
      <dgm:spPr/>
    </dgm:pt>
    <dgm:pt modelId="{064F935C-F60D-4AB6-BE5F-975866917D63}" type="pres">
      <dgm:prSet presAssocID="{75125A15-3BC6-42A1-A227-75912DE023E9}" presName="node" presStyleLbl="node1" presStyleIdx="4" presStyleCnt="10">
        <dgm:presLayoutVars>
          <dgm:bulletEnabled val="1"/>
        </dgm:presLayoutVars>
      </dgm:prSet>
      <dgm:spPr/>
    </dgm:pt>
    <dgm:pt modelId="{E7708EEC-F11B-4FB4-9E04-857F2B8FCBA3}" type="pres">
      <dgm:prSet presAssocID="{B6AFBE00-5FBA-46A0-96C8-048CBEBB9BF3}" presName="sibTrans" presStyleCnt="0"/>
      <dgm:spPr/>
    </dgm:pt>
    <dgm:pt modelId="{A72F63AD-6EF2-4BFF-82C3-CB0991F7B14C}" type="pres">
      <dgm:prSet presAssocID="{755C189F-506D-43C9-975E-AE20F66375E0}" presName="node" presStyleLbl="node1" presStyleIdx="5" presStyleCnt="10">
        <dgm:presLayoutVars>
          <dgm:bulletEnabled val="1"/>
        </dgm:presLayoutVars>
      </dgm:prSet>
      <dgm:spPr/>
    </dgm:pt>
    <dgm:pt modelId="{DC45A339-14AE-43B5-877B-2A91D82219B9}" type="pres">
      <dgm:prSet presAssocID="{7FC440A1-CA48-41B3-B3A4-F1FD8BB834DC}" presName="sibTrans" presStyleCnt="0"/>
      <dgm:spPr/>
    </dgm:pt>
    <dgm:pt modelId="{F93E70D4-A723-4933-9BC4-E0C98C5494BF}" type="pres">
      <dgm:prSet presAssocID="{50B4EEE8-983D-4C36-B52A-33C8ADBC40AF}" presName="node" presStyleLbl="node1" presStyleIdx="6" presStyleCnt="10">
        <dgm:presLayoutVars>
          <dgm:bulletEnabled val="1"/>
        </dgm:presLayoutVars>
      </dgm:prSet>
      <dgm:spPr/>
    </dgm:pt>
    <dgm:pt modelId="{EDBE79F6-1DA0-4232-8B3F-C466813A3CEB}" type="pres">
      <dgm:prSet presAssocID="{426DB727-117B-4FFF-AE84-D780E8C97971}" presName="sibTrans" presStyleCnt="0"/>
      <dgm:spPr/>
    </dgm:pt>
    <dgm:pt modelId="{5A5E2E77-84AB-4C9F-8C6F-ACB5183D1878}" type="pres">
      <dgm:prSet presAssocID="{2906DF3D-A85F-4143-A6A8-4F49FDCC52CE}" presName="node" presStyleLbl="node1" presStyleIdx="7" presStyleCnt="10">
        <dgm:presLayoutVars>
          <dgm:bulletEnabled val="1"/>
        </dgm:presLayoutVars>
      </dgm:prSet>
      <dgm:spPr/>
    </dgm:pt>
    <dgm:pt modelId="{2D4BB980-C2FF-40F7-A4B8-8B838459C80D}" type="pres">
      <dgm:prSet presAssocID="{7FE0A279-FFF9-42D9-A2B2-B56CE7A355D4}" presName="sibTrans" presStyleCnt="0"/>
      <dgm:spPr/>
    </dgm:pt>
    <dgm:pt modelId="{EC432C78-6C1F-4BF2-8881-0A29B870816F}" type="pres">
      <dgm:prSet presAssocID="{F8CB96F0-F43B-4D35-8151-F7956E1B1404}" presName="node" presStyleLbl="node1" presStyleIdx="8" presStyleCnt="10">
        <dgm:presLayoutVars>
          <dgm:bulletEnabled val="1"/>
        </dgm:presLayoutVars>
      </dgm:prSet>
      <dgm:spPr/>
    </dgm:pt>
    <dgm:pt modelId="{C0A48F64-7ABE-4D22-AABE-671B0CAB2289}" type="pres">
      <dgm:prSet presAssocID="{AF14B347-C06B-4A04-B727-197A06022B1A}" presName="sibTrans" presStyleCnt="0"/>
      <dgm:spPr/>
    </dgm:pt>
    <dgm:pt modelId="{09112BAA-CD96-4770-AE6F-688C8FB27820}" type="pres">
      <dgm:prSet presAssocID="{E0B779E1-BAC1-4D0A-9881-32BB33D83C25}" presName="node" presStyleLbl="node1" presStyleIdx="9" presStyleCnt="10">
        <dgm:presLayoutVars>
          <dgm:bulletEnabled val="1"/>
        </dgm:presLayoutVars>
      </dgm:prSet>
      <dgm:spPr/>
    </dgm:pt>
  </dgm:ptLst>
  <dgm:cxnLst>
    <dgm:cxn modelId="{51D9AA16-CD70-4B59-A3B4-A4C7A1764842}" type="presOf" srcId="{75125A15-3BC6-42A1-A227-75912DE023E9}" destId="{064F935C-F60D-4AB6-BE5F-975866917D63}" srcOrd="0" destOrd="0" presId="urn:microsoft.com/office/officeart/2005/8/layout/default"/>
    <dgm:cxn modelId="{B597F61D-F105-43B6-9A45-CB373D05499B}" srcId="{261F2B4C-B155-4F79-A5F2-6CDD28239764}" destId="{F8CB96F0-F43B-4D35-8151-F7956E1B1404}" srcOrd="8" destOrd="0" parTransId="{73137D03-C8AC-4E3F-802E-8F7484F1B9E8}" sibTransId="{AF14B347-C06B-4A04-B727-197A06022B1A}"/>
    <dgm:cxn modelId="{2DC7D424-4194-46BB-A3D7-CA27C656381A}" srcId="{261F2B4C-B155-4F79-A5F2-6CDD28239764}" destId="{50B4EEE8-983D-4C36-B52A-33C8ADBC40AF}" srcOrd="6" destOrd="0" parTransId="{9A88E63D-3CB1-4982-A1CE-DD90F15E6851}" sibTransId="{426DB727-117B-4FFF-AE84-D780E8C97971}"/>
    <dgm:cxn modelId="{0E2A443F-9EE5-4632-A686-A7E25897718A}" type="presOf" srcId="{CADDA852-F692-404C-8123-752EE705A8FC}" destId="{2EDC54A8-ABD6-46A3-91E9-05CF079906A6}" srcOrd="0" destOrd="0" presId="urn:microsoft.com/office/officeart/2005/8/layout/default"/>
    <dgm:cxn modelId="{5FA04464-55A7-44FF-9A20-E081D788DC16}" type="presOf" srcId="{4250406F-BE04-481E-B6F5-71EBDC6D68C7}" destId="{024B13A9-DD0B-4979-A76A-D0DEA58F2C56}" srcOrd="0" destOrd="0" presId="urn:microsoft.com/office/officeart/2005/8/layout/default"/>
    <dgm:cxn modelId="{F8B1C244-6DA2-439B-83A7-3D535009F0BB}" srcId="{261F2B4C-B155-4F79-A5F2-6CDD28239764}" destId="{E0B779E1-BAC1-4D0A-9881-32BB33D83C25}" srcOrd="9" destOrd="0" parTransId="{A0AE7F8B-89A0-4E88-8C19-9BCF31666F68}" sibTransId="{11DF694B-DB6D-4C3B-81D7-1479511A75FC}"/>
    <dgm:cxn modelId="{A9E18673-4C7A-4B06-894D-8DF5603EA7C4}" type="presOf" srcId="{F8CB96F0-F43B-4D35-8151-F7956E1B1404}" destId="{EC432C78-6C1F-4BF2-8881-0A29B870816F}" srcOrd="0" destOrd="0" presId="urn:microsoft.com/office/officeart/2005/8/layout/default"/>
    <dgm:cxn modelId="{F9287E54-FF9C-4EE2-B9BD-FBBEA64C47C5}" type="presOf" srcId="{2906DF3D-A85F-4143-A6A8-4F49FDCC52CE}" destId="{5A5E2E77-84AB-4C9F-8C6F-ACB5183D1878}" srcOrd="0" destOrd="0" presId="urn:microsoft.com/office/officeart/2005/8/layout/default"/>
    <dgm:cxn modelId="{6E7E737F-F4DF-46D3-B0BA-3912C88350B6}" srcId="{261F2B4C-B155-4F79-A5F2-6CDD28239764}" destId="{DCF15D16-DCB2-4F00-A14D-5927F8C868AA}" srcOrd="0" destOrd="0" parTransId="{02593841-1098-4E85-B0F3-DFB9778708A3}" sibTransId="{22F742DC-FD49-4FD8-978E-6FA31271D28D}"/>
    <dgm:cxn modelId="{EAA07680-DB3F-4439-8B2A-21FF4B717335}" type="presOf" srcId="{DCF15D16-DCB2-4F00-A14D-5927F8C868AA}" destId="{421A92EA-37AE-46CE-8A17-BEBE7A7FD024}" srcOrd="0" destOrd="0" presId="urn:microsoft.com/office/officeart/2005/8/layout/default"/>
    <dgm:cxn modelId="{33EF3E8D-F0E6-48A9-A45F-64921F80398F}" srcId="{261F2B4C-B155-4F79-A5F2-6CDD28239764}" destId="{755C189F-506D-43C9-975E-AE20F66375E0}" srcOrd="5" destOrd="0" parTransId="{A0B54D75-FC77-4AD9-8BDF-6A8DBF2D6FBB}" sibTransId="{7FC440A1-CA48-41B3-B3A4-F1FD8BB834DC}"/>
    <dgm:cxn modelId="{4D3DD28D-45D2-48C7-96DF-DBB51BC08C77}" type="presOf" srcId="{755C189F-506D-43C9-975E-AE20F66375E0}" destId="{A72F63AD-6EF2-4BFF-82C3-CB0991F7B14C}" srcOrd="0" destOrd="0" presId="urn:microsoft.com/office/officeart/2005/8/layout/default"/>
    <dgm:cxn modelId="{8F9FBE8F-86FC-4ACC-9765-E2E4DBF3182A}" type="presOf" srcId="{261F2B4C-B155-4F79-A5F2-6CDD28239764}" destId="{F83E32AB-BFD6-4516-ABBA-04130E6558D5}" srcOrd="0" destOrd="0" presId="urn:microsoft.com/office/officeart/2005/8/layout/default"/>
    <dgm:cxn modelId="{0E344F92-9856-4C59-96D0-4E7936081C2C}" srcId="{261F2B4C-B155-4F79-A5F2-6CDD28239764}" destId="{CADDA852-F692-404C-8123-752EE705A8FC}" srcOrd="2" destOrd="0" parTransId="{67A7E2F1-5680-4C3A-AABE-13383C8BF3B8}" sibTransId="{E16F5E0B-88CF-46FC-B010-49A5DEDD1D42}"/>
    <dgm:cxn modelId="{0E876F92-6A4D-46A0-9670-0389FE293AD4}" type="presOf" srcId="{2B3CE7C1-3949-4F49-AC13-0AB7FC785F7D}" destId="{ED852F0E-8655-4FFD-B684-087DDC9A7AEA}" srcOrd="0" destOrd="0" presId="urn:microsoft.com/office/officeart/2005/8/layout/default"/>
    <dgm:cxn modelId="{7CF081CA-1A5C-4D11-9489-959D0580F45D}" srcId="{261F2B4C-B155-4F79-A5F2-6CDD28239764}" destId="{75125A15-3BC6-42A1-A227-75912DE023E9}" srcOrd="4" destOrd="0" parTransId="{EB25B023-02D0-48AA-B6FD-94C6A06D92D8}" sibTransId="{B6AFBE00-5FBA-46A0-96C8-048CBEBB9BF3}"/>
    <dgm:cxn modelId="{CF2483CF-5C0A-4852-910E-17E50133D0C1}" srcId="{261F2B4C-B155-4F79-A5F2-6CDD28239764}" destId="{2906DF3D-A85F-4143-A6A8-4F49FDCC52CE}" srcOrd="7" destOrd="0" parTransId="{F7E76163-6EE1-4633-AE44-A51BC92A80B9}" sibTransId="{7FE0A279-FFF9-42D9-A2B2-B56CE7A355D4}"/>
    <dgm:cxn modelId="{6BE81BD3-B4E5-48CA-9E8B-B007B4BAB572}" srcId="{261F2B4C-B155-4F79-A5F2-6CDD28239764}" destId="{4250406F-BE04-481E-B6F5-71EBDC6D68C7}" srcOrd="3" destOrd="0" parTransId="{103DF41F-1D83-4B93-85D6-7FC9B6B216A7}" sibTransId="{DBF8B3EE-8FDE-4C97-BA74-98498E54600A}"/>
    <dgm:cxn modelId="{652D57DC-4901-43CA-AB54-C26E91A6CA20}" type="presOf" srcId="{50B4EEE8-983D-4C36-B52A-33C8ADBC40AF}" destId="{F93E70D4-A723-4933-9BC4-E0C98C5494BF}" srcOrd="0" destOrd="0" presId="urn:microsoft.com/office/officeart/2005/8/layout/default"/>
    <dgm:cxn modelId="{9B3E6BEC-ECDB-4B4E-B79B-218A7808FB15}" type="presOf" srcId="{E0B779E1-BAC1-4D0A-9881-32BB33D83C25}" destId="{09112BAA-CD96-4770-AE6F-688C8FB27820}" srcOrd="0" destOrd="0" presId="urn:microsoft.com/office/officeart/2005/8/layout/default"/>
    <dgm:cxn modelId="{18E1D1F9-0DE2-4F1F-8307-8E2158711036}" srcId="{261F2B4C-B155-4F79-A5F2-6CDD28239764}" destId="{2B3CE7C1-3949-4F49-AC13-0AB7FC785F7D}" srcOrd="1" destOrd="0" parTransId="{D851478D-6AC7-437F-97AD-77963A46B650}" sibTransId="{A4627BE6-3AD8-4095-B211-7126D62F70A2}"/>
    <dgm:cxn modelId="{AA4269B2-7234-45F4-96F2-369B90EDB5F8}" type="presParOf" srcId="{F83E32AB-BFD6-4516-ABBA-04130E6558D5}" destId="{421A92EA-37AE-46CE-8A17-BEBE7A7FD024}" srcOrd="0" destOrd="0" presId="urn:microsoft.com/office/officeart/2005/8/layout/default"/>
    <dgm:cxn modelId="{D27C08C5-CBEE-43D4-9F83-5831B35E96C5}" type="presParOf" srcId="{F83E32AB-BFD6-4516-ABBA-04130E6558D5}" destId="{24791078-1D19-4A1C-A591-C20ED4840A61}" srcOrd="1" destOrd="0" presId="urn:microsoft.com/office/officeart/2005/8/layout/default"/>
    <dgm:cxn modelId="{3D80E381-D98E-46DD-9FE4-1A55E0F52ABE}" type="presParOf" srcId="{F83E32AB-BFD6-4516-ABBA-04130E6558D5}" destId="{ED852F0E-8655-4FFD-B684-087DDC9A7AEA}" srcOrd="2" destOrd="0" presId="urn:microsoft.com/office/officeart/2005/8/layout/default"/>
    <dgm:cxn modelId="{476BFBCB-2DE6-454E-AC4D-C6996E345873}" type="presParOf" srcId="{F83E32AB-BFD6-4516-ABBA-04130E6558D5}" destId="{A6A9A1E3-14B7-4B32-8CE2-3742665EEB01}" srcOrd="3" destOrd="0" presId="urn:microsoft.com/office/officeart/2005/8/layout/default"/>
    <dgm:cxn modelId="{71181A5C-AC56-4ACD-ADCC-4E134E582EAC}" type="presParOf" srcId="{F83E32AB-BFD6-4516-ABBA-04130E6558D5}" destId="{2EDC54A8-ABD6-46A3-91E9-05CF079906A6}" srcOrd="4" destOrd="0" presId="urn:microsoft.com/office/officeart/2005/8/layout/default"/>
    <dgm:cxn modelId="{BED06B0E-A771-49AB-B6F5-52939B3167C5}" type="presParOf" srcId="{F83E32AB-BFD6-4516-ABBA-04130E6558D5}" destId="{6ECF9D17-74ED-474A-8388-803E8CAA1483}" srcOrd="5" destOrd="0" presId="urn:microsoft.com/office/officeart/2005/8/layout/default"/>
    <dgm:cxn modelId="{27FEFD86-85ED-4CFE-A0FA-A0F3F73705C9}" type="presParOf" srcId="{F83E32AB-BFD6-4516-ABBA-04130E6558D5}" destId="{024B13A9-DD0B-4979-A76A-D0DEA58F2C56}" srcOrd="6" destOrd="0" presId="urn:microsoft.com/office/officeart/2005/8/layout/default"/>
    <dgm:cxn modelId="{7B25B2C2-E9CC-46F8-A8FE-550B496E05BE}" type="presParOf" srcId="{F83E32AB-BFD6-4516-ABBA-04130E6558D5}" destId="{D9493201-9802-4061-8A68-5CCF02612FF1}" srcOrd="7" destOrd="0" presId="urn:microsoft.com/office/officeart/2005/8/layout/default"/>
    <dgm:cxn modelId="{FF716FC0-D2AE-4B2C-BB5B-0833A5C20E30}" type="presParOf" srcId="{F83E32AB-BFD6-4516-ABBA-04130E6558D5}" destId="{064F935C-F60D-4AB6-BE5F-975866917D63}" srcOrd="8" destOrd="0" presId="urn:microsoft.com/office/officeart/2005/8/layout/default"/>
    <dgm:cxn modelId="{0A961BC6-D107-4AA8-83AC-A604A25DE2E3}" type="presParOf" srcId="{F83E32AB-BFD6-4516-ABBA-04130E6558D5}" destId="{E7708EEC-F11B-4FB4-9E04-857F2B8FCBA3}" srcOrd="9" destOrd="0" presId="urn:microsoft.com/office/officeart/2005/8/layout/default"/>
    <dgm:cxn modelId="{C7F0CECD-2474-4981-BDE9-AF4E32E38E5A}" type="presParOf" srcId="{F83E32AB-BFD6-4516-ABBA-04130E6558D5}" destId="{A72F63AD-6EF2-4BFF-82C3-CB0991F7B14C}" srcOrd="10" destOrd="0" presId="urn:microsoft.com/office/officeart/2005/8/layout/default"/>
    <dgm:cxn modelId="{51712975-4BF9-4A34-81E2-F1786A8704D1}" type="presParOf" srcId="{F83E32AB-BFD6-4516-ABBA-04130E6558D5}" destId="{DC45A339-14AE-43B5-877B-2A91D82219B9}" srcOrd="11" destOrd="0" presId="urn:microsoft.com/office/officeart/2005/8/layout/default"/>
    <dgm:cxn modelId="{91D42091-A992-4F67-A0DD-372038D7AC6A}" type="presParOf" srcId="{F83E32AB-BFD6-4516-ABBA-04130E6558D5}" destId="{F93E70D4-A723-4933-9BC4-E0C98C5494BF}" srcOrd="12" destOrd="0" presId="urn:microsoft.com/office/officeart/2005/8/layout/default"/>
    <dgm:cxn modelId="{AC9196F8-3736-4544-85E1-A18A7279736B}" type="presParOf" srcId="{F83E32AB-BFD6-4516-ABBA-04130E6558D5}" destId="{EDBE79F6-1DA0-4232-8B3F-C466813A3CEB}" srcOrd="13" destOrd="0" presId="urn:microsoft.com/office/officeart/2005/8/layout/default"/>
    <dgm:cxn modelId="{6B198174-05AE-4A8C-AD66-C804B694764C}" type="presParOf" srcId="{F83E32AB-BFD6-4516-ABBA-04130E6558D5}" destId="{5A5E2E77-84AB-4C9F-8C6F-ACB5183D1878}" srcOrd="14" destOrd="0" presId="urn:microsoft.com/office/officeart/2005/8/layout/default"/>
    <dgm:cxn modelId="{6E5563D0-7F81-436E-974F-083F0FAD4845}" type="presParOf" srcId="{F83E32AB-BFD6-4516-ABBA-04130E6558D5}" destId="{2D4BB980-C2FF-40F7-A4B8-8B838459C80D}" srcOrd="15" destOrd="0" presId="urn:microsoft.com/office/officeart/2005/8/layout/default"/>
    <dgm:cxn modelId="{E15A0A6A-E3E6-4480-A8B1-ED37D04DBDAB}" type="presParOf" srcId="{F83E32AB-BFD6-4516-ABBA-04130E6558D5}" destId="{EC432C78-6C1F-4BF2-8881-0A29B870816F}" srcOrd="16" destOrd="0" presId="urn:microsoft.com/office/officeart/2005/8/layout/default"/>
    <dgm:cxn modelId="{2E365AC6-FE88-45EE-A2F1-FBBC84BF09B4}" type="presParOf" srcId="{F83E32AB-BFD6-4516-ABBA-04130E6558D5}" destId="{C0A48F64-7ABE-4D22-AABE-671B0CAB2289}" srcOrd="17" destOrd="0" presId="urn:microsoft.com/office/officeart/2005/8/layout/default"/>
    <dgm:cxn modelId="{53179EA2-AC9E-4872-9465-CAC64BA11239}" type="presParOf" srcId="{F83E32AB-BFD6-4516-ABBA-04130E6558D5}" destId="{09112BAA-CD96-4770-AE6F-688C8FB27820}"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49770-F293-471E-A0FC-01D189C4D40D}">
      <dsp:nvSpPr>
        <dsp:cNvPr id="0" name=""/>
        <dsp:cNvSpPr/>
      </dsp:nvSpPr>
      <dsp:spPr>
        <a:xfrm>
          <a:off x="0" y="510"/>
          <a:ext cx="6051710" cy="11937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7866CA-09EA-4BE4-81E2-C8618CC156F5}">
      <dsp:nvSpPr>
        <dsp:cNvPr id="0" name=""/>
        <dsp:cNvSpPr/>
      </dsp:nvSpPr>
      <dsp:spPr>
        <a:xfrm>
          <a:off x="361098" y="269096"/>
          <a:ext cx="656543" cy="6565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E02E02-60FD-41F4-B5E9-4997B943C453}">
      <dsp:nvSpPr>
        <dsp:cNvPr id="0" name=""/>
        <dsp:cNvSpPr/>
      </dsp:nvSpPr>
      <dsp:spPr>
        <a:xfrm>
          <a:off x="1378741" y="510"/>
          <a:ext cx="4672968" cy="1193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335" tIns="126335" rIns="126335" bIns="126335" numCol="1" spcCol="1270" anchor="ctr" anchorCtr="0">
          <a:noAutofit/>
        </a:bodyPr>
        <a:lstStyle/>
        <a:p>
          <a:pPr marL="0" lvl="0" indent="0" algn="l" defTabSz="622300">
            <a:lnSpc>
              <a:spcPct val="100000"/>
            </a:lnSpc>
            <a:spcBef>
              <a:spcPct val="0"/>
            </a:spcBef>
            <a:spcAft>
              <a:spcPct val="35000"/>
            </a:spcAft>
            <a:buNone/>
          </a:pPr>
          <a:r>
            <a:rPr lang="en-US" sz="1400" kern="1200"/>
            <a:t>Encouraging individuals with Parkinson's disease to fully understand their illness, communicate their preferences, and take part in choices regarding their care is known as empowerment.</a:t>
          </a:r>
        </a:p>
      </dsp:txBody>
      <dsp:txXfrm>
        <a:off x="1378741" y="510"/>
        <a:ext cx="4672968" cy="1193715"/>
      </dsp:txXfrm>
    </dsp:sp>
    <dsp:sp modelId="{50622902-23C3-455A-87A3-37A76C6FD85C}">
      <dsp:nvSpPr>
        <dsp:cNvPr id="0" name=""/>
        <dsp:cNvSpPr/>
      </dsp:nvSpPr>
      <dsp:spPr>
        <a:xfrm>
          <a:off x="0" y="1492654"/>
          <a:ext cx="6051710" cy="1193715"/>
        </a:xfrm>
        <a:prstGeom prst="roundRect">
          <a:avLst>
            <a:gd name="adj" fmla="val 10000"/>
          </a:avLst>
        </a:prstGeom>
        <a:solidFill>
          <a:schemeClr val="accent2">
            <a:hueOff val="-7974219"/>
            <a:satOff val="8708"/>
            <a:lumOff val="-3039"/>
            <a:alphaOff val="0"/>
          </a:schemeClr>
        </a:solidFill>
        <a:ln>
          <a:noFill/>
        </a:ln>
        <a:effectLst/>
      </dsp:spPr>
      <dsp:style>
        <a:lnRef idx="0">
          <a:scrgbClr r="0" g="0" b="0"/>
        </a:lnRef>
        <a:fillRef idx="1">
          <a:scrgbClr r="0" g="0" b="0"/>
        </a:fillRef>
        <a:effectRef idx="0">
          <a:scrgbClr r="0" g="0" b="0"/>
        </a:effectRef>
        <a:fontRef idx="minor"/>
      </dsp:style>
    </dsp:sp>
    <dsp:sp modelId="{5472D5B3-52BE-4C8D-811B-9D8B9EF7EC38}">
      <dsp:nvSpPr>
        <dsp:cNvPr id="0" name=""/>
        <dsp:cNvSpPr/>
      </dsp:nvSpPr>
      <dsp:spPr>
        <a:xfrm>
          <a:off x="361098" y="1761240"/>
          <a:ext cx="656543" cy="6565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1E1D41-34E5-458F-9B89-FACC8B221BCC}">
      <dsp:nvSpPr>
        <dsp:cNvPr id="0" name=""/>
        <dsp:cNvSpPr/>
      </dsp:nvSpPr>
      <dsp:spPr>
        <a:xfrm>
          <a:off x="1378741" y="1492654"/>
          <a:ext cx="4672968" cy="1193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335" tIns="126335" rIns="126335" bIns="126335" numCol="1" spcCol="1270" anchor="ctr" anchorCtr="0">
          <a:noAutofit/>
        </a:bodyPr>
        <a:lstStyle/>
        <a:p>
          <a:pPr marL="0" lvl="0" indent="0" algn="l" defTabSz="622300">
            <a:lnSpc>
              <a:spcPct val="100000"/>
            </a:lnSpc>
            <a:spcBef>
              <a:spcPct val="0"/>
            </a:spcBef>
            <a:spcAft>
              <a:spcPct val="35000"/>
            </a:spcAft>
            <a:buNone/>
          </a:pPr>
          <a:r>
            <a:rPr lang="en-US" sz="1400" kern="1200"/>
            <a:t>According to a UK study, people's capacity to independently manage Parkinson's disease was impacted by their sense of self, confidence, access to knowledge, and expert advice (Shah et al., 2022).</a:t>
          </a:r>
        </a:p>
      </dsp:txBody>
      <dsp:txXfrm>
        <a:off x="1378741" y="1492654"/>
        <a:ext cx="4672968" cy="1193715"/>
      </dsp:txXfrm>
    </dsp:sp>
    <dsp:sp modelId="{D9A32A80-B51A-423A-A346-0FDDEEA40106}">
      <dsp:nvSpPr>
        <dsp:cNvPr id="0" name=""/>
        <dsp:cNvSpPr/>
      </dsp:nvSpPr>
      <dsp:spPr>
        <a:xfrm>
          <a:off x="0" y="2984799"/>
          <a:ext cx="6051710" cy="1193715"/>
        </a:xfrm>
        <a:prstGeom prst="roundRect">
          <a:avLst>
            <a:gd name="adj" fmla="val 10000"/>
          </a:avLst>
        </a:prstGeom>
        <a:solidFill>
          <a:schemeClr val="accent2">
            <a:hueOff val="-15948439"/>
            <a:satOff val="17416"/>
            <a:lumOff val="-6077"/>
            <a:alphaOff val="0"/>
          </a:schemeClr>
        </a:solidFill>
        <a:ln>
          <a:noFill/>
        </a:ln>
        <a:effectLst/>
      </dsp:spPr>
      <dsp:style>
        <a:lnRef idx="0">
          <a:scrgbClr r="0" g="0" b="0"/>
        </a:lnRef>
        <a:fillRef idx="1">
          <a:scrgbClr r="0" g="0" b="0"/>
        </a:fillRef>
        <a:effectRef idx="0">
          <a:scrgbClr r="0" g="0" b="0"/>
        </a:effectRef>
        <a:fontRef idx="minor"/>
      </dsp:style>
    </dsp:sp>
    <dsp:sp modelId="{509C1441-091E-4016-BF62-653ED7D895E8}">
      <dsp:nvSpPr>
        <dsp:cNvPr id="0" name=""/>
        <dsp:cNvSpPr/>
      </dsp:nvSpPr>
      <dsp:spPr>
        <a:xfrm>
          <a:off x="361098" y="3253385"/>
          <a:ext cx="656543" cy="6565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CFF2F9-13DF-49F8-90BE-C243065F4F5A}">
      <dsp:nvSpPr>
        <dsp:cNvPr id="0" name=""/>
        <dsp:cNvSpPr/>
      </dsp:nvSpPr>
      <dsp:spPr>
        <a:xfrm>
          <a:off x="1378741" y="2984799"/>
          <a:ext cx="4672968" cy="1193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335" tIns="126335" rIns="126335" bIns="126335" numCol="1" spcCol="1270" anchor="ctr" anchorCtr="0">
          <a:noAutofit/>
        </a:bodyPr>
        <a:lstStyle/>
        <a:p>
          <a:pPr marL="0" lvl="0" indent="0" algn="l" defTabSz="622300">
            <a:lnSpc>
              <a:spcPct val="100000"/>
            </a:lnSpc>
            <a:spcBef>
              <a:spcPct val="0"/>
            </a:spcBef>
            <a:spcAft>
              <a:spcPct val="35000"/>
            </a:spcAft>
            <a:buNone/>
          </a:pPr>
          <a:r>
            <a:rPr lang="en-US" sz="1400" kern="1200"/>
            <a:t>Choice, control, reliable assistance, and careers who are knowledgeable about Parkinson's symptoms and medication requirements are all key elements of high-quality social care (Tod et al., 2016).</a:t>
          </a:r>
        </a:p>
      </dsp:txBody>
      <dsp:txXfrm>
        <a:off x="1378741" y="2984799"/>
        <a:ext cx="4672968" cy="11937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4AEA26-0255-4EDA-9070-FBE183BEEB27}">
      <dsp:nvSpPr>
        <dsp:cNvPr id="0" name=""/>
        <dsp:cNvSpPr/>
      </dsp:nvSpPr>
      <dsp:spPr>
        <a:xfrm>
          <a:off x="0" y="70662"/>
          <a:ext cx="5188110" cy="120290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solidFill>
                <a:srgbClr val="FFFFFF"/>
              </a:solidFill>
              <a:ea typeface="+mn-ea"/>
              <a:cs typeface="+mn-cs"/>
            </a:rPr>
            <a:t>Individuals with Parkinson's may receive support with medicine, mobility, personal care, appointments, and home tasks from family members and unpaid carers.</a:t>
          </a:r>
        </a:p>
      </dsp:txBody>
      <dsp:txXfrm>
        <a:off x="58721" y="129383"/>
        <a:ext cx="5070668" cy="1085464"/>
      </dsp:txXfrm>
    </dsp:sp>
    <dsp:sp modelId="{F191EE2C-5A1D-4BF8-AFEA-8AECBC78CD6C}">
      <dsp:nvSpPr>
        <dsp:cNvPr id="0" name=""/>
        <dsp:cNvSpPr/>
      </dsp:nvSpPr>
      <dsp:spPr>
        <a:xfrm>
          <a:off x="0" y="1313888"/>
          <a:ext cx="5188110" cy="1202906"/>
        </a:xfrm>
        <a:prstGeom prst="roundRect">
          <a:avLst/>
        </a:prstGeom>
        <a:solidFill>
          <a:schemeClr val="accent5">
            <a:hueOff val="726330"/>
            <a:satOff val="-5882"/>
            <a:lumOff val="-705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solidFill>
                <a:srgbClr val="FFFFFF"/>
              </a:solidFill>
              <a:ea typeface="+mn-ea"/>
              <a:cs typeface="+mn-cs"/>
            </a:rPr>
            <a:t>According to UK study, caring responsibilities can have an impact on relationships, work, household income, and the physical and mental health of carers (Gumber et al., 2017).</a:t>
          </a:r>
        </a:p>
      </dsp:txBody>
      <dsp:txXfrm>
        <a:off x="58721" y="1372609"/>
        <a:ext cx="5070668" cy="1085464"/>
      </dsp:txXfrm>
    </dsp:sp>
    <dsp:sp modelId="{AFFD49CD-CECB-47FB-A8FE-E0D7DD393940}">
      <dsp:nvSpPr>
        <dsp:cNvPr id="0" name=""/>
        <dsp:cNvSpPr/>
      </dsp:nvSpPr>
      <dsp:spPr>
        <a:xfrm>
          <a:off x="0" y="2557114"/>
          <a:ext cx="5188110" cy="1202906"/>
        </a:xfrm>
        <a:prstGeom prst="roundRect">
          <a:avLst/>
        </a:prstGeom>
        <a:solidFill>
          <a:schemeClr val="accent5">
            <a:hueOff val="1452661"/>
            <a:satOff val="-11765"/>
            <a:lumOff val="-1411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ea typeface="+mn-ea"/>
              <a:cs typeface="+mn-cs"/>
            </a:rPr>
            <a:t>As Parkinson's disease progresses, the financial and social effect can increase, underlining the need for caregiver assessments, respite care, easily accessible information, and financial guidance (Gumber, Ramaswamy, and </a:t>
          </a:r>
          <a:r>
            <a:rPr lang="en-US" sz="1400" kern="1200" dirty="0" err="1">
              <a:ea typeface="+mn-ea"/>
              <a:cs typeface="+mn-cs"/>
            </a:rPr>
            <a:t>Thongchundee</a:t>
          </a:r>
          <a:r>
            <a:rPr lang="en-US" sz="1400" kern="1200" dirty="0">
              <a:ea typeface="+mn-ea"/>
              <a:cs typeface="+mn-cs"/>
            </a:rPr>
            <a:t>, 2019).</a:t>
          </a:r>
        </a:p>
      </dsp:txBody>
      <dsp:txXfrm>
        <a:off x="58721" y="2615835"/>
        <a:ext cx="5070668" cy="10854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1A92EA-37AE-46CE-8A17-BEBE7A7FD024}">
      <dsp:nvSpPr>
        <dsp:cNvPr id="0" name=""/>
        <dsp:cNvSpPr/>
      </dsp:nvSpPr>
      <dsp:spPr>
        <a:xfrm>
          <a:off x="226696" y="986"/>
          <a:ext cx="2433557" cy="14601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US" sz="1200" kern="1200"/>
            <a:t>Potential improvements should concentrate on the following areas in perspective of the examined evidence:</a:t>
          </a:r>
          <a:endParaRPr lang="en-US" sz="1200" kern="1200">
            <a:latin typeface="Neue Haas Grotesk Text Pro"/>
          </a:endParaRPr>
        </a:p>
      </dsp:txBody>
      <dsp:txXfrm>
        <a:off x="226696" y="986"/>
        <a:ext cx="2433557" cy="1460134"/>
      </dsp:txXfrm>
    </dsp:sp>
    <dsp:sp modelId="{ED852F0E-8655-4FFD-B684-087DDC9A7AEA}">
      <dsp:nvSpPr>
        <dsp:cNvPr id="0" name=""/>
        <dsp:cNvSpPr/>
      </dsp:nvSpPr>
      <dsp:spPr>
        <a:xfrm>
          <a:off x="2903609" y="986"/>
          <a:ext cx="2433557" cy="14601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latin typeface="Neue Haas Grotesk Text Pro"/>
            </a:rPr>
            <a:t>Ensuring</a:t>
          </a:r>
          <a:r>
            <a:rPr lang="en-US" sz="1200" kern="1200"/>
            <a:t> that Parkinson's medicine is given in hospitals and assisted living settings at the time chosen by each patient.</a:t>
          </a:r>
        </a:p>
      </dsp:txBody>
      <dsp:txXfrm>
        <a:off x="2903609" y="986"/>
        <a:ext cx="2433557" cy="1460134"/>
      </dsp:txXfrm>
    </dsp:sp>
    <dsp:sp modelId="{2EDC54A8-ABD6-46A3-91E9-05CF079906A6}">
      <dsp:nvSpPr>
        <dsp:cNvPr id="0" name=""/>
        <dsp:cNvSpPr/>
      </dsp:nvSpPr>
      <dsp:spPr>
        <a:xfrm>
          <a:off x="5580522" y="986"/>
          <a:ext cx="2433557" cy="14601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US" sz="1200" kern="1200" dirty="0">
              <a:latin typeface="Neue Haas Grotesk Text Pro"/>
            </a:rPr>
            <a:t>Providing</a:t>
          </a:r>
          <a:r>
            <a:rPr lang="en-US" sz="1200" kern="1200" dirty="0"/>
            <a:t> accurate details and support as soon as a diagnosis is made.</a:t>
          </a:r>
          <a:endParaRPr lang="en-US" sz="1200" kern="1200" dirty="0">
            <a:latin typeface="Neue Haas Grotesk Text Pro"/>
          </a:endParaRPr>
        </a:p>
      </dsp:txBody>
      <dsp:txXfrm>
        <a:off x="5580522" y="986"/>
        <a:ext cx="2433557" cy="1460134"/>
      </dsp:txXfrm>
    </dsp:sp>
    <dsp:sp modelId="{024B13A9-DD0B-4979-A76A-D0DEA58F2C56}">
      <dsp:nvSpPr>
        <dsp:cNvPr id="0" name=""/>
        <dsp:cNvSpPr/>
      </dsp:nvSpPr>
      <dsp:spPr>
        <a:xfrm>
          <a:off x="8257435" y="986"/>
          <a:ext cx="2433557" cy="14601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Neue Haas Grotesk Text Pro"/>
            </a:rPr>
            <a:t>Expanding</a:t>
          </a:r>
          <a:r>
            <a:rPr lang="en-US" sz="1200" kern="1200" dirty="0"/>
            <a:t> early access to speech and language treatment, occupational therapy, and physical therapy.</a:t>
          </a:r>
        </a:p>
      </dsp:txBody>
      <dsp:txXfrm>
        <a:off x="8257435" y="986"/>
        <a:ext cx="2433557" cy="1460134"/>
      </dsp:txXfrm>
    </dsp:sp>
    <dsp:sp modelId="{064F935C-F60D-4AB6-BE5F-975866917D63}">
      <dsp:nvSpPr>
        <dsp:cNvPr id="0" name=""/>
        <dsp:cNvSpPr/>
      </dsp:nvSpPr>
      <dsp:spPr>
        <a:xfrm>
          <a:off x="226696" y="1704476"/>
          <a:ext cx="2433557" cy="14601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Neue Haas Grotesk Text Pro"/>
            </a:rPr>
            <a:t>Enhancing</a:t>
          </a:r>
          <a:r>
            <a:rPr lang="en-US" sz="1200" kern="1200" dirty="0"/>
            <a:t> communication across community services, GPs, hospitals, social services, and specialty teams.</a:t>
          </a:r>
        </a:p>
      </dsp:txBody>
      <dsp:txXfrm>
        <a:off x="226696" y="1704476"/>
        <a:ext cx="2433557" cy="1460134"/>
      </dsp:txXfrm>
    </dsp:sp>
    <dsp:sp modelId="{A72F63AD-6EF2-4BFF-82C3-CB0991F7B14C}">
      <dsp:nvSpPr>
        <dsp:cNvPr id="0" name=""/>
        <dsp:cNvSpPr/>
      </dsp:nvSpPr>
      <dsp:spPr>
        <a:xfrm>
          <a:off x="2903609" y="1704476"/>
          <a:ext cx="2433557" cy="14601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Neue Haas Grotesk Text Pro"/>
            </a:rPr>
            <a:t>Increasing</a:t>
          </a:r>
          <a:r>
            <a:rPr lang="en-US" sz="1200" kern="1200" dirty="0"/>
            <a:t> the amount of Parkinson's disease-specific training provided to social workers and health care providers.</a:t>
          </a:r>
        </a:p>
      </dsp:txBody>
      <dsp:txXfrm>
        <a:off x="2903609" y="1704476"/>
        <a:ext cx="2433557" cy="1460134"/>
      </dsp:txXfrm>
    </dsp:sp>
    <dsp:sp modelId="{F93E70D4-A723-4933-9BC4-E0C98C5494BF}">
      <dsp:nvSpPr>
        <dsp:cNvPr id="0" name=""/>
        <dsp:cNvSpPr/>
      </dsp:nvSpPr>
      <dsp:spPr>
        <a:xfrm>
          <a:off x="5580522" y="1704476"/>
          <a:ext cx="2433557" cy="14601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Neue Haas Grotesk Text Pro"/>
            </a:rPr>
            <a:t>Enhancing</a:t>
          </a:r>
          <a:r>
            <a:rPr lang="en-US" sz="1200" kern="1200" dirty="0"/>
            <a:t> financial, practical, and emotional assistance for unpaid caregivers.</a:t>
          </a:r>
        </a:p>
      </dsp:txBody>
      <dsp:txXfrm>
        <a:off x="5580522" y="1704476"/>
        <a:ext cx="2433557" cy="1460134"/>
      </dsp:txXfrm>
    </dsp:sp>
    <dsp:sp modelId="{5A5E2E77-84AB-4C9F-8C6F-ACB5183D1878}">
      <dsp:nvSpPr>
        <dsp:cNvPr id="0" name=""/>
        <dsp:cNvSpPr/>
      </dsp:nvSpPr>
      <dsp:spPr>
        <a:xfrm>
          <a:off x="8257435" y="1704476"/>
          <a:ext cx="2433557" cy="14601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Neue Haas Grotesk Text Pro"/>
            </a:rPr>
            <a:t>Minimizing</a:t>
          </a:r>
          <a:r>
            <a:rPr lang="en-US" sz="1200" kern="1200" dirty="0"/>
            <a:t> regional differences in access to expert assessment and care.</a:t>
          </a:r>
        </a:p>
      </dsp:txBody>
      <dsp:txXfrm>
        <a:off x="8257435" y="1704476"/>
        <a:ext cx="2433557" cy="1460134"/>
      </dsp:txXfrm>
    </dsp:sp>
    <dsp:sp modelId="{EC432C78-6C1F-4BF2-8881-0A29B870816F}">
      <dsp:nvSpPr>
        <dsp:cNvPr id="0" name=""/>
        <dsp:cNvSpPr/>
      </dsp:nvSpPr>
      <dsp:spPr>
        <a:xfrm>
          <a:off x="2903609" y="3407966"/>
          <a:ext cx="2433557" cy="14601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Neue Haas Grotesk Text Pro"/>
            </a:rPr>
            <a:t>Providing</a:t>
          </a:r>
          <a:r>
            <a:rPr lang="en-US" sz="1200" kern="1200" dirty="0"/>
            <a:t> digital monitoring only in situations when it is suitable, accessible, and backed by training.</a:t>
          </a:r>
        </a:p>
      </dsp:txBody>
      <dsp:txXfrm>
        <a:off x="2903609" y="3407966"/>
        <a:ext cx="2433557" cy="1460134"/>
      </dsp:txXfrm>
    </dsp:sp>
    <dsp:sp modelId="{09112BAA-CD96-4770-AE6F-688C8FB27820}">
      <dsp:nvSpPr>
        <dsp:cNvPr id="0" name=""/>
        <dsp:cNvSpPr/>
      </dsp:nvSpPr>
      <dsp:spPr>
        <a:xfrm>
          <a:off x="5580522" y="3407966"/>
          <a:ext cx="2433557" cy="14601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dirty="0"/>
            <a:t>These measures could enable individuals with Parkinson's disease continue to participate in decisions about their support while also improving safety, continuity of care, and quality of life (Parkinson's UK, 2026; NICE, 2017, updated 2026).</a:t>
          </a:r>
          <a:endParaRPr lang="en-US" sz="1200" kern="1200" dirty="0">
            <a:latin typeface="Neue Haas Grotesk Text Pro"/>
          </a:endParaRPr>
        </a:p>
      </dsp:txBody>
      <dsp:txXfrm>
        <a:off x="5580522" y="3407966"/>
        <a:ext cx="2433557" cy="146013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83D70-91AA-429A-BD57-1CB6792B30EE}"/>
              </a:ext>
            </a:extLst>
          </p:cNvPr>
          <p:cNvSpPr>
            <a:spLocks noGrp="1"/>
          </p:cNvSpPr>
          <p:nvPr>
            <p:ph type="ctrTitle"/>
          </p:nvPr>
        </p:nvSpPr>
        <p:spPr>
          <a:xfrm>
            <a:off x="1088136" y="1078030"/>
            <a:ext cx="9288096" cy="2956718"/>
          </a:xfrm>
        </p:spPr>
        <p:txBody>
          <a:bodyPr anchor="t">
            <a:noAutofit/>
          </a:bodyPr>
          <a:lstStyle>
            <a:lvl1pPr algn="l">
              <a:defRPr sz="6600" cap="all" baseline="0"/>
            </a:lvl1pPr>
          </a:lstStyle>
          <a:p>
            <a:r>
              <a:rPr lang="en-US" dirty="0"/>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4455621"/>
            <a:ext cx="9288096" cy="1435331"/>
          </a:xfrm>
        </p:spPr>
        <p:txBody>
          <a:bodyPr>
            <a:normAutofit/>
          </a:bodyPr>
          <a:lstStyle>
            <a:lvl1pPr marL="0" indent="0" algn="l">
              <a:lnSpc>
                <a:spcPct val="12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A1E45834-53BD-4C8F-B791-CD5378F4150E}" type="datetimeFigureOut">
              <a:rPr lang="en-US" smtClean="0"/>
              <a:t>6/26/2026</a:t>
            </a:fld>
            <a:endParaRPr lang="en-US"/>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380143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A1E45834-53BD-4C8F-B791-CD5378F4150E}" type="datetimeFigureOut">
              <a:rPr lang="en-US" smtClean="0"/>
              <a:t>6/26/2026</a:t>
            </a:fld>
            <a:endParaRPr lang="en-US"/>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12173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8007D-9B1D-4E2C-B38F-29C6820996DF}"/>
              </a:ext>
            </a:extLst>
          </p:cNvPr>
          <p:cNvSpPr>
            <a:spLocks noGrp="1"/>
          </p:cNvSpPr>
          <p:nvPr>
            <p:ph type="title"/>
          </p:nvPr>
        </p:nvSpPr>
        <p:spPr>
          <a:xfrm>
            <a:off x="1090940" y="1099127"/>
            <a:ext cx="9272260" cy="3472874"/>
          </a:xfrm>
        </p:spPr>
        <p:txBody>
          <a:bodyPr anchor="t">
            <a:normAutofit/>
          </a:bodyPr>
          <a:lstStyle>
            <a:lvl1pPr>
              <a:defRPr sz="40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960C51B-B525-4032-9D08-2978D7367BFF}"/>
              </a:ext>
            </a:extLst>
          </p:cNvPr>
          <p:cNvSpPr>
            <a:spLocks noGrp="1"/>
          </p:cNvSpPr>
          <p:nvPr>
            <p:ph type="body" idx="1"/>
          </p:nvPr>
        </p:nvSpPr>
        <p:spPr>
          <a:xfrm>
            <a:off x="1090939" y="4572000"/>
            <a:ext cx="9272262" cy="1320801"/>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p>
            <a:fld id="{A1E45834-53BD-4C8F-B791-CD5378F4150E}" type="datetimeFigureOut">
              <a:rPr lang="en-US" smtClean="0"/>
              <a:t>6/26/2026</a:t>
            </a:fld>
            <a:endParaRPr lang="en-US"/>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6626437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088136"/>
            <a:ext cx="9890066" cy="129422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A1E45834-53BD-4C8F-B791-CD5378F4150E}" type="datetimeFigureOut">
              <a:rPr lang="en-US" smtClean="0"/>
              <a:t>6/26/2026</a:t>
            </a:fld>
            <a:endParaRPr lang="en-US"/>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718044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084333"/>
            <a:ext cx="9949455" cy="838856"/>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A1E45834-53BD-4C8F-B791-CD5378F4150E}" type="datetimeFigureOut">
              <a:rPr lang="en-US" smtClean="0"/>
              <a:t>6/26/2026</a:t>
            </a:fld>
            <a:endParaRPr lang="en-US"/>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067607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p:txBody>
          <a:bodyPr/>
          <a:lstStyle>
            <a:lvl1pPr>
              <a:defRPr cap="all" baseline="0"/>
            </a:lvl1pPr>
          </a:lstStyle>
          <a:p>
            <a:r>
              <a:rPr lang="en-US" dirty="0"/>
              <a:t>Click to edit Master title style</a:t>
            </a:r>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A1E45834-53BD-4C8F-B791-CD5378F4150E}" type="datetimeFigureOut">
              <a:rPr lang="en-US" smtClean="0"/>
              <a:t>6/26/2026</a:t>
            </a:fld>
            <a:endParaRPr lang="en-US"/>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426786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48B02B-A32A-4383-BBC7-0C383390A96F}"/>
              </a:ext>
            </a:extLst>
          </p:cNvPr>
          <p:cNvSpPr>
            <a:spLocks noGrp="1"/>
          </p:cNvSpPr>
          <p:nvPr>
            <p:ph type="dt" sz="half" idx="10"/>
          </p:nvPr>
        </p:nvSpPr>
        <p:spPr/>
        <p:txBody>
          <a:bodyPr/>
          <a:lstStyle/>
          <a:p>
            <a:fld id="{A1E45834-53BD-4C8F-B791-CD5378F4150E}" type="datetimeFigureOut">
              <a:rPr lang="en-US" smtClean="0"/>
              <a:t>6/26/2026</a:t>
            </a:fld>
            <a:endParaRPr lang="en-US"/>
          </a:p>
        </p:txBody>
      </p:sp>
      <p:sp>
        <p:nvSpPr>
          <p:cNvPr id="3" name="Footer Placeholder 2">
            <a:extLst>
              <a:ext uri="{FF2B5EF4-FFF2-40B4-BE49-F238E27FC236}">
                <a16:creationId xmlns:a16="http://schemas.microsoft.com/office/drawing/2014/main" id="{FCFF7E77-47E0-4F9E-9148-8D0C59C0CFC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98005A2-ECF0-4759-A17B-FDECE80683F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217175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1DD4B-5676-477E-8C52-4C1CF160FCDE}"/>
              </a:ext>
            </a:extLst>
          </p:cNvPr>
          <p:cNvSpPr>
            <a:spLocks noGrp="1"/>
          </p:cNvSpPr>
          <p:nvPr>
            <p:ph type="title"/>
          </p:nvPr>
        </p:nvSpPr>
        <p:spPr>
          <a:xfrm>
            <a:off x="1090940" y="1094448"/>
            <a:ext cx="3785860" cy="1554362"/>
          </a:xfrm>
        </p:spPr>
        <p:txBody>
          <a:bodyPr anchor="t">
            <a:normAutofit/>
          </a:bodyPr>
          <a:lstStyle>
            <a:lvl1pPr>
              <a:defRPr sz="2800" cap="all" baseline="0"/>
            </a:lvl1pPr>
          </a:lstStyle>
          <a:p>
            <a:r>
              <a:rPr lang="en-US" dirty="0"/>
              <a:t>Click to edit Master title style</a:t>
            </a:r>
          </a:p>
        </p:txBody>
      </p:sp>
      <p:sp>
        <p:nvSpPr>
          <p:cNvPr id="3" name="Content Placeholder 2">
            <a:extLst>
              <a:ext uri="{FF2B5EF4-FFF2-40B4-BE49-F238E27FC236}">
                <a16:creationId xmlns:a16="http://schemas.microsoft.com/office/drawing/2014/main" id="{4B5A3E63-EB15-4D82-BF2B-36BB030C430D}"/>
              </a:ext>
            </a:extLst>
          </p:cNvPr>
          <p:cNvSpPr>
            <a:spLocks noGrp="1"/>
          </p:cNvSpPr>
          <p:nvPr>
            <p:ph idx="1"/>
          </p:nvPr>
        </p:nvSpPr>
        <p:spPr>
          <a:xfrm>
            <a:off x="5524500" y="922689"/>
            <a:ext cx="548600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CBE994E-BAB7-43DC-A0E4-C779CF2A33D5}"/>
              </a:ext>
            </a:extLst>
          </p:cNvPr>
          <p:cNvSpPr>
            <a:spLocks noGrp="1"/>
          </p:cNvSpPr>
          <p:nvPr>
            <p:ph type="body" sz="half" idx="2"/>
          </p:nvPr>
        </p:nvSpPr>
        <p:spPr>
          <a:xfrm>
            <a:off x="1090940" y="2701254"/>
            <a:ext cx="3785860" cy="316773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DEFAAA-1B70-42AA-ADCC-F49B58132654}"/>
              </a:ext>
            </a:extLst>
          </p:cNvPr>
          <p:cNvSpPr>
            <a:spLocks noGrp="1"/>
          </p:cNvSpPr>
          <p:nvPr>
            <p:ph type="dt" sz="half" idx="10"/>
          </p:nvPr>
        </p:nvSpPr>
        <p:spPr/>
        <p:txBody>
          <a:bodyPr/>
          <a:lstStyle/>
          <a:p>
            <a:fld id="{A1E45834-53BD-4C8F-B791-CD5378F4150E}" type="datetimeFigureOut">
              <a:rPr lang="en-US" smtClean="0"/>
              <a:t>6/26/2026</a:t>
            </a:fld>
            <a:endParaRPr lang="en-US"/>
          </a:p>
        </p:txBody>
      </p:sp>
      <p:sp>
        <p:nvSpPr>
          <p:cNvPr id="6" name="Footer Placeholder 5">
            <a:extLst>
              <a:ext uri="{FF2B5EF4-FFF2-40B4-BE49-F238E27FC236}">
                <a16:creationId xmlns:a16="http://schemas.microsoft.com/office/drawing/2014/main" id="{E4C7B6CC-1C13-4F34-AC86-CCD442C8C3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F1B638-9061-41AD-AF47-73A4AF8B781A}"/>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670452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F3C43-1676-4A29-83F9-D788ED2E71E9}"/>
              </a:ext>
            </a:extLst>
          </p:cNvPr>
          <p:cNvSpPr>
            <a:spLocks noGrp="1"/>
          </p:cNvSpPr>
          <p:nvPr>
            <p:ph type="title"/>
          </p:nvPr>
        </p:nvSpPr>
        <p:spPr>
          <a:xfrm>
            <a:off x="1090940" y="1097280"/>
            <a:ext cx="3785860" cy="1559740"/>
          </a:xfrm>
        </p:spPr>
        <p:txBody>
          <a:bodyPr anchor="t">
            <a:normAutofit/>
          </a:bodyPr>
          <a:lstStyle>
            <a:lvl1pPr>
              <a:defRPr sz="2800" cap="all"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214A903-97C7-4349-B8CE-1BBED1942E3B}"/>
              </a:ext>
            </a:extLst>
          </p:cNvPr>
          <p:cNvSpPr>
            <a:spLocks noGrp="1"/>
          </p:cNvSpPr>
          <p:nvPr>
            <p:ph type="pic" idx="1"/>
          </p:nvPr>
        </p:nvSpPr>
        <p:spPr>
          <a:xfrm>
            <a:off x="5524500" y="1143000"/>
            <a:ext cx="5486400"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BF0A9F58-4AEB-4286-98F7-3C77AA913BE8}"/>
              </a:ext>
            </a:extLst>
          </p:cNvPr>
          <p:cNvSpPr>
            <a:spLocks noGrp="1"/>
          </p:cNvSpPr>
          <p:nvPr>
            <p:ph type="body" sz="half" idx="2"/>
          </p:nvPr>
        </p:nvSpPr>
        <p:spPr>
          <a:xfrm>
            <a:off x="1090940" y="2697480"/>
            <a:ext cx="3785860" cy="309342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F55A58-F085-4500-AF61-045B12C8F41E}"/>
              </a:ext>
            </a:extLst>
          </p:cNvPr>
          <p:cNvSpPr>
            <a:spLocks noGrp="1"/>
          </p:cNvSpPr>
          <p:nvPr>
            <p:ph type="dt" sz="half" idx="10"/>
          </p:nvPr>
        </p:nvSpPr>
        <p:spPr/>
        <p:txBody>
          <a:bodyPr/>
          <a:lstStyle/>
          <a:p>
            <a:fld id="{A1E45834-53BD-4C8F-B791-CD5378F4150E}" type="datetimeFigureOut">
              <a:rPr lang="en-US" smtClean="0"/>
              <a:t>6/26/2026</a:t>
            </a:fld>
            <a:endParaRPr lang="en-US"/>
          </a:p>
        </p:txBody>
      </p:sp>
      <p:sp>
        <p:nvSpPr>
          <p:cNvPr id="6" name="Footer Placeholder 5">
            <a:extLst>
              <a:ext uri="{FF2B5EF4-FFF2-40B4-BE49-F238E27FC236}">
                <a16:creationId xmlns:a16="http://schemas.microsoft.com/office/drawing/2014/main" id="{E9936470-561D-49AE-AC84-B79D483FDA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EF2BE2-DF21-4683-9D5F-849A525FD5C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303241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6C900-05BC-4021-B69F-2DAF974B7EF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3F26E227-253A-44A0-9404-1CFD8CE41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A1E45834-53BD-4C8F-B791-CD5378F4150E}" type="datetimeFigureOut">
              <a:rPr lang="en-US" smtClean="0"/>
              <a:t>6/26/2026</a:t>
            </a:fld>
            <a:endParaRPr lang="en-US"/>
          </a:p>
        </p:txBody>
      </p:sp>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352220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2CF945-D70F-49C1-8CE5-5758C1166014}"/>
              </a:ext>
            </a:extLst>
          </p:cNvPr>
          <p:cNvSpPr>
            <a:spLocks noGrp="1"/>
          </p:cNvSpPr>
          <p:nvPr>
            <p:ph type="title" orient="vert"/>
          </p:nvPr>
        </p:nvSpPr>
        <p:spPr>
          <a:xfrm>
            <a:off x="9182100" y="1091381"/>
            <a:ext cx="2171700" cy="495336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C2FDB721-04AA-4330-8045-3F2D9BB4BC66}"/>
              </a:ext>
            </a:extLst>
          </p:cNvPr>
          <p:cNvSpPr>
            <a:spLocks noGrp="1"/>
          </p:cNvSpPr>
          <p:nvPr>
            <p:ph type="body" orient="vert" idx="1"/>
          </p:nvPr>
        </p:nvSpPr>
        <p:spPr>
          <a:xfrm>
            <a:off x="838200" y="1091381"/>
            <a:ext cx="8265340" cy="495336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F418C15-991C-4C71-8DCD-DB3B3888831F}"/>
              </a:ext>
            </a:extLst>
          </p:cNvPr>
          <p:cNvSpPr>
            <a:spLocks noGrp="1"/>
          </p:cNvSpPr>
          <p:nvPr>
            <p:ph type="dt" sz="half" idx="10"/>
          </p:nvPr>
        </p:nvSpPr>
        <p:spPr/>
        <p:txBody>
          <a:bodyPr/>
          <a:lstStyle/>
          <a:p>
            <a:fld id="{A1E45834-53BD-4C8F-B791-CD5378F4150E}" type="datetimeFigureOut">
              <a:rPr lang="en-US" smtClean="0"/>
              <a:t>6/26/2026</a:t>
            </a:fld>
            <a:endParaRPr lang="en-US"/>
          </a:p>
        </p:txBody>
      </p:sp>
      <p:sp>
        <p:nvSpPr>
          <p:cNvPr id="5" name="Footer Placeholder 4">
            <a:extLst>
              <a:ext uri="{FF2B5EF4-FFF2-40B4-BE49-F238E27FC236}">
                <a16:creationId xmlns:a16="http://schemas.microsoft.com/office/drawing/2014/main" id="{F7728CC3-5830-4EFA-B28E-1648904DE1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DA91B6-E419-4483-9B66-3C758788BC48}"/>
              </a:ext>
            </a:extLst>
          </p:cNvPr>
          <p:cNvSpPr>
            <a:spLocks noGrp="1"/>
          </p:cNvSpPr>
          <p:nvPr>
            <p:ph type="sldNum" sz="quarter" idx="12"/>
          </p:nvPr>
        </p:nvSpPr>
        <p:spPr/>
        <p:txBody>
          <a:bodyPr/>
          <a:lstStyle/>
          <a:p>
            <a:fld id="{719D7796-F675-488F-AC46-C88938C80352}" type="slidenum">
              <a:rPr lang="en-US" smtClean="0"/>
              <a:t>‹#›</a:t>
            </a:fld>
            <a:endParaRPr lang="en-US"/>
          </a:p>
        </p:txBody>
      </p:sp>
      <p:cxnSp>
        <p:nvCxnSpPr>
          <p:cNvPr id="7" name="Straight Connector 6">
            <a:extLst>
              <a:ext uri="{FF2B5EF4-FFF2-40B4-BE49-F238E27FC236}">
                <a16:creationId xmlns:a16="http://schemas.microsoft.com/office/drawing/2014/main" id="{DE447C6A-78C3-4687-9A71-A05DBF6700DE}"/>
              </a:ext>
            </a:extLst>
          </p:cNvPr>
          <p:cNvCxnSpPr>
            <a:cxnSpLocks/>
          </p:cNvCxnSpPr>
          <p:nvPr/>
        </p:nvCxnSpPr>
        <p:spPr>
          <a:xfrm>
            <a:off x="11387805"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03133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129422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447778"/>
            <a:ext cx="9922764" cy="383872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7315200" y="6389688"/>
            <a:ext cx="3695302" cy="365125"/>
          </a:xfrm>
          <a:prstGeom prst="rect">
            <a:avLst/>
          </a:prstGeom>
        </p:spPr>
        <p:txBody>
          <a:bodyPr vert="horz" lIns="91440" tIns="45720" rIns="91440" bIns="45720" rtlCol="0" anchor="ctr"/>
          <a:lstStyle>
            <a:lvl1pPr algn="l">
              <a:defRPr sz="900">
                <a:solidFill>
                  <a:schemeClr val="tx1"/>
                </a:solidFill>
              </a:defRPr>
            </a:lvl1pPr>
          </a:lstStyle>
          <a:p>
            <a:fld id="{A1E45834-53BD-4C8F-B791-CD5378F4150E}" type="datetimeFigureOut">
              <a:rPr lang="en-US" smtClean="0"/>
              <a:t>6/26/2026</a:t>
            </a:fld>
            <a:endParaRPr lang="en-US"/>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90940" y="6389688"/>
            <a:ext cx="443356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983190" y="6389688"/>
            <a:ext cx="940296" cy="365125"/>
          </a:xfrm>
          <a:prstGeom prst="rect">
            <a:avLst/>
          </a:prstGeom>
        </p:spPr>
        <p:txBody>
          <a:bodyPr vert="horz" lIns="91440" tIns="45720" rIns="91440" bIns="45720" rtlCol="0" anchor="ctr"/>
          <a:lstStyle>
            <a:lvl1pPr algn="r">
              <a:defRPr sz="900">
                <a:solidFill>
                  <a:schemeClr val="tx1"/>
                </a:solidFill>
              </a:defRPr>
            </a:lvl1pPr>
          </a:lstStyle>
          <a:p>
            <a:fld id="{719D7796-F675-488F-AC46-C88938C80352}" type="slidenum">
              <a:rPr lang="en-US" smtClean="0"/>
              <a:t>‹#›</a:t>
            </a:fld>
            <a:endParaRPr lang="en-US"/>
          </a:p>
        </p:txBody>
      </p:sp>
      <p:cxnSp>
        <p:nvCxnSpPr>
          <p:cNvPr id="28" name="Straight Connector 27">
            <a:extLst>
              <a:ext uri="{FF2B5EF4-FFF2-40B4-BE49-F238E27FC236}">
                <a16:creationId xmlns:a16="http://schemas.microsoft.com/office/drawing/2014/main" id="{D8689CE0-64D2-447C-9C1F-872D111D8AC3}"/>
              </a:ext>
            </a:extLst>
          </p:cNvPr>
          <p:cNvCxnSpPr>
            <a:cxnSpLocks/>
          </p:cNvCxnSpPr>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3687658"/>
      </p:ext>
    </p:extLst>
  </p:cSld>
  <p:clrMap bg1="lt1" tx1="dk1" bg2="lt2" tx2="dk2" accent1="accent1" accent2="accent2" accent3="accent3" accent4="accent4" accent5="accent5" accent6="accent6" hlink="hlink" folHlink="folHlink"/>
  <p:sldLayoutIdLst>
    <p:sldLayoutId id="2147483794" r:id="rId1"/>
    <p:sldLayoutId id="2147483795" r:id="rId2"/>
    <p:sldLayoutId id="2147483796" r:id="rId3"/>
    <p:sldLayoutId id="2147483797" r:id="rId4"/>
    <p:sldLayoutId id="2147483798" r:id="rId5"/>
    <p:sldLayoutId id="2147483792" r:id="rId6"/>
    <p:sldLayoutId id="2147483788" r:id="rId7"/>
    <p:sldLayoutId id="2147483789" r:id="rId8"/>
    <p:sldLayoutId id="2147483790" r:id="rId9"/>
    <p:sldLayoutId id="2147483791" r:id="rId10"/>
    <p:sldLayoutId id="2147483793" r:id="rId11"/>
  </p:sldLayoutIdLst>
  <p:txStyles>
    <p:titleStyle>
      <a:lvl1pPr algn="l" defTabSz="914400" rtl="0" eaLnBrk="1" latinLnBrk="0" hangingPunct="1">
        <a:lnSpc>
          <a:spcPct val="85000"/>
        </a:lnSpc>
        <a:spcBef>
          <a:spcPct val="0"/>
        </a:spcBef>
        <a:buNone/>
        <a:defRPr sz="4400" b="1" kern="1200" cap="none"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Neue Haas Grotesk Text Pro" panose="020B05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30000"/>
        </a:lnSpc>
        <a:spcBef>
          <a:spcPts val="500"/>
        </a:spcBef>
        <a:buFont typeface="Neue Haas Grotesk Text Pro" panose="020B05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shura.shu.ac.uk/15930/" TargetMode="External"/><Relationship Id="rId3" Type="http://schemas.openxmlformats.org/officeDocument/2006/relationships/hyperlink" Target="https://doi.org/10.1136/jnnp-2011-300919" TargetMode="External"/><Relationship Id="rId7" Type="http://schemas.openxmlformats.org/officeDocument/2006/relationships/hyperlink" Target="http://www.shu.ac.uk/" TargetMode="External"/><Relationship Id="rId2" Type="http://schemas.openxmlformats.org/officeDocument/2006/relationships/hyperlink" Target="https://doi.org/10.1002/mds.25664" TargetMode="External"/><Relationship Id="rId1" Type="http://schemas.openxmlformats.org/officeDocument/2006/relationships/slideLayout" Target="../slideLayouts/slideLayout2.xml"/><Relationship Id="rId6" Type="http://schemas.openxmlformats.org/officeDocument/2006/relationships/hyperlink" Target="https://www.legislation.gov.uk/ukpga/2014/23/contents" TargetMode="External"/><Relationship Id="rId5" Type="http://schemas.openxmlformats.org/officeDocument/2006/relationships/hyperlink" Target="https://www.legislation.gov.uk/ukpga/2010/15/contents" TargetMode="External"/><Relationship Id="rId4" Type="http://schemas.openxmlformats.org/officeDocument/2006/relationships/hyperlink" Target="https://www.legislation.gov.uk/ukpga/2005/9/contents" TargetMode="External"/><Relationship Id="rId9" Type="http://schemas.openxmlformats.org/officeDocument/2006/relationships/hyperlink" Target="https://doi.org/10.2147/PROM.S160843"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nice.org.uk/guidance/htg657" TargetMode="External"/><Relationship Id="rId3" Type="http://schemas.openxmlformats.org/officeDocument/2006/relationships/hyperlink" Target="http://www.england.nhs.uk/" TargetMode="External"/><Relationship Id="rId7" Type="http://schemas.openxmlformats.org/officeDocument/2006/relationships/hyperlink" Target="https://www.nice.org.uk/guidance/qs164" TargetMode="External"/><Relationship Id="rId2" Type="http://schemas.openxmlformats.org/officeDocument/2006/relationships/hyperlink" Target="https://doi.org/10.1186/s12912-024-02441-7" TargetMode="External"/><Relationship Id="rId1" Type="http://schemas.openxmlformats.org/officeDocument/2006/relationships/slideLayout" Target="../slideLayouts/slideLayout2.xml"/><Relationship Id="rId6" Type="http://schemas.openxmlformats.org/officeDocument/2006/relationships/hyperlink" Target="http://www.nice.org.uk/" TargetMode="External"/><Relationship Id="rId5" Type="http://schemas.openxmlformats.org/officeDocument/2006/relationships/hyperlink" Target="https://www.nice.org.uk/guidance/ng71" TargetMode="External"/><Relationship Id="rId10" Type="http://schemas.openxmlformats.org/officeDocument/2006/relationships/hyperlink" Target="https://www.parkinsons.org.uk/information/about-parkinsons/what-is-parkinsons" TargetMode="External"/><Relationship Id="rId4" Type="http://schemas.openxmlformats.org/officeDocument/2006/relationships/hyperlink" Target="https://www.england.nhs.uk/2022/04/parkinsons-patients-benefit-from-revolutionary-watch-on-the-nhs-to-manage-care-at-home/" TargetMode="External"/><Relationship Id="rId9" Type="http://schemas.openxmlformats.org/officeDocument/2006/relationships/hyperlink" Target="https://www.parkinsons.org.uk/information/about-parkinsons/statistics"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1136/bmjopen-2014-006813" TargetMode="External"/><Relationship Id="rId3" Type="http://schemas.openxmlformats.org/officeDocument/2006/relationships/hyperlink" Target="https://www.parkinsons.org.uk/professionals/resources/2025-uk-parkinsons-audit-transforming-care" TargetMode="External"/><Relationship Id="rId7" Type="http://schemas.openxmlformats.org/officeDocument/2006/relationships/hyperlink" Target="https://www.parkinsons.org.uk/news/2025/thousands-are-living-parkinsons-undiagnosed-and-unsupported-our-new-research-finds" TargetMode="External"/><Relationship Id="rId2" Type="http://schemas.openxmlformats.org/officeDocument/2006/relationships/hyperlink" Target="https://www.parkinsons.org.uk/professionals/resources/parkinsons-prevalence-uk" TargetMode="External"/><Relationship Id="rId1" Type="http://schemas.openxmlformats.org/officeDocument/2006/relationships/slideLayout" Target="../slideLayouts/slideLayout2.xml"/><Relationship Id="rId6" Type="http://schemas.openxmlformats.org/officeDocument/2006/relationships/hyperlink" Target="https://doi.org/10.2196/42950" TargetMode="External"/><Relationship Id="rId5" Type="http://schemas.openxmlformats.org/officeDocument/2006/relationships/hyperlink" Target="https://doi.org/10.1371/journal.pone.0273428" TargetMode="External"/><Relationship Id="rId4" Type="http://schemas.openxmlformats.org/officeDocument/2006/relationships/hyperlink" Target="https://doi.org/10.1136/bmj-2023-07834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4"/>
          <a:stretch>
            <a:fillRect t="-17000" b="-17000"/>
          </a:stretch>
        </a:blip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11C99DC-C3C5-4EBE-91DD-345109C3D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44516" y="1076635"/>
            <a:ext cx="3930256" cy="3495365"/>
          </a:xfrm>
        </p:spPr>
        <p:txBody>
          <a:bodyPr anchor="t">
            <a:normAutofit/>
          </a:bodyPr>
          <a:lstStyle/>
          <a:p>
            <a:br>
              <a:rPr lang="en-US" sz="4000"/>
            </a:br>
            <a:endParaRPr lang="en-US" sz="4000"/>
          </a:p>
        </p:txBody>
      </p:sp>
      <p:sp>
        <p:nvSpPr>
          <p:cNvPr id="3" name="Subtitle 2"/>
          <p:cNvSpPr>
            <a:spLocks noGrp="1"/>
          </p:cNvSpPr>
          <p:nvPr>
            <p:ph type="subTitle" idx="1"/>
          </p:nvPr>
        </p:nvSpPr>
        <p:spPr>
          <a:xfrm>
            <a:off x="394255" y="1434139"/>
            <a:ext cx="7288700" cy="1296353"/>
          </a:xfrm>
        </p:spPr>
        <p:txBody>
          <a:bodyPr anchor="b">
            <a:normAutofit fontScale="62500" lnSpcReduction="20000"/>
          </a:bodyPr>
          <a:lstStyle/>
          <a:p>
            <a:r>
              <a:rPr lang="en-US" sz="3200" dirty="0"/>
              <a:t>PRESERVING INDEPENCE IN LATER LIFE: A CRITICAL </a:t>
            </a:r>
            <a:r>
              <a:rPr lang="en-US" sz="3200"/>
              <a:t>EVALUATION OF UK CARE AND SUPPORT FOR OLDER PEOPLE LIVING WITH PARKINSON'S DISEASE</a:t>
            </a:r>
          </a:p>
        </p:txBody>
      </p:sp>
      <p:cxnSp>
        <p:nvCxnSpPr>
          <p:cNvPr id="22" name="Straight Connector 21">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84" y="1186792"/>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8CACE48-CC35-AD8F-1A9C-43578ADE8E9D}"/>
              </a:ext>
            </a:extLst>
          </p:cNvPr>
          <p:cNvSpPr txBox="1"/>
          <p:nvPr/>
        </p:nvSpPr>
        <p:spPr>
          <a:xfrm>
            <a:off x="117620" y="3799593"/>
            <a:ext cx="6405179"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FF0000"/>
                </a:solidFill>
              </a:rPr>
              <a:t>STUDENT NAME: AMBREEN IRAM</a:t>
            </a:r>
          </a:p>
          <a:p>
            <a:r>
              <a:rPr lang="en-US" sz="1400">
                <a:solidFill>
                  <a:srgbClr val="FF0000"/>
                </a:solidFill>
              </a:rPr>
              <a:t>STUDENT NUMBER 2320437</a:t>
            </a:r>
          </a:p>
          <a:p>
            <a:r>
              <a:rPr lang="en-US" sz="1400">
                <a:solidFill>
                  <a:srgbClr val="FF0000"/>
                </a:solidFill>
              </a:rPr>
              <a:t>LECTURER'S NAME: KENNEDY OBOHWEMU</a:t>
            </a:r>
          </a:p>
          <a:p>
            <a:r>
              <a:rPr lang="en-US" sz="1400">
                <a:solidFill>
                  <a:srgbClr val="FF0000"/>
                </a:solidFill>
              </a:rPr>
              <a:t>MODULE TITLE: EMPOWERING THE OLDER PERSON BMHP6027</a:t>
            </a:r>
          </a:p>
        </p:txBody>
      </p:sp>
      <p:pic>
        <p:nvPicPr>
          <p:cNvPr id="4" name="older person">
            <a:hlinkClick r:id="" action="ppaction://media"/>
            <a:extLst>
              <a:ext uri="{FF2B5EF4-FFF2-40B4-BE49-F238E27FC236}">
                <a16:creationId xmlns:a16="http://schemas.microsoft.com/office/drawing/2014/main" id="{DF201699-296C-5CA6-3DB8-4D67739632A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964589" y="3796846"/>
            <a:ext cx="730250" cy="73025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A37F4A8A-7B54-4D8D-933A-8921996A0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2938B5-B400-CC77-0481-3FDE6C99480E}"/>
              </a:ext>
            </a:extLst>
          </p:cNvPr>
          <p:cNvSpPr>
            <a:spLocks noGrp="1"/>
          </p:cNvSpPr>
          <p:nvPr>
            <p:ph type="title"/>
          </p:nvPr>
        </p:nvSpPr>
        <p:spPr>
          <a:xfrm>
            <a:off x="1010761" y="263834"/>
            <a:ext cx="6859225" cy="977139"/>
          </a:xfrm>
        </p:spPr>
        <p:txBody>
          <a:bodyPr vert="horz" lIns="91440" tIns="45720" rIns="91440" bIns="45720" rtlCol="0" anchor="t">
            <a:normAutofit/>
          </a:bodyPr>
          <a:lstStyle/>
          <a:p>
            <a:r>
              <a:rPr lang="en-US" sz="3200" cap="all"/>
              <a:t>INTRODUCTION</a:t>
            </a:r>
          </a:p>
        </p:txBody>
      </p:sp>
      <p:cxnSp>
        <p:nvCxnSpPr>
          <p:cNvPr id="22" name="Straight Connector 21">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07120"/>
            <a:ext cx="804195" cy="0"/>
          </a:xfrm>
          <a:prstGeom prst="line">
            <a:avLst/>
          </a:prstGeom>
          <a:ln w="123825">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Content Placeholder 12" descr="A white paper cutout of a head with colorful gears coming out of it&#10;&#10;AI-generated content may be incorrect.">
            <a:extLst>
              <a:ext uri="{FF2B5EF4-FFF2-40B4-BE49-F238E27FC236}">
                <a16:creationId xmlns:a16="http://schemas.microsoft.com/office/drawing/2014/main" id="{574AF586-5537-40E2-C706-E38BD6C53FAE}"/>
              </a:ext>
            </a:extLst>
          </p:cNvPr>
          <p:cNvPicPr>
            <a:picLocks noGrp="1" noChangeAspect="1"/>
          </p:cNvPicPr>
          <p:nvPr>
            <p:ph idx="1"/>
          </p:nvPr>
        </p:nvPicPr>
        <p:blipFill>
          <a:blip r:embed="rId2"/>
          <a:srcRect l="12237" r="7826"/>
          <a:stretch>
            <a:fillRect/>
          </a:stretch>
        </p:blipFill>
        <p:spPr>
          <a:xfrm>
            <a:off x="8532727" y="1"/>
            <a:ext cx="3659274" cy="6857999"/>
          </a:xfrm>
          <a:prstGeom prst="rect">
            <a:avLst/>
          </a:prstGeom>
        </p:spPr>
      </p:pic>
      <p:sp>
        <p:nvSpPr>
          <p:cNvPr id="4" name="TextBox 3">
            <a:extLst>
              <a:ext uri="{FF2B5EF4-FFF2-40B4-BE49-F238E27FC236}">
                <a16:creationId xmlns:a16="http://schemas.microsoft.com/office/drawing/2014/main" id="{63F4586C-C0BF-856E-D05D-52B1D6A2E5B7}"/>
              </a:ext>
            </a:extLst>
          </p:cNvPr>
          <p:cNvSpPr txBox="1"/>
          <p:nvPr/>
        </p:nvSpPr>
        <p:spPr>
          <a:xfrm>
            <a:off x="1175931" y="1392002"/>
            <a:ext cx="652732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Parkinson's disease is a progressive mental illness brought on by the death of brain nerve cells that make dopamine. Movement, speech, and the capacity to carry out daily tasks may be impacted (Parkinson's UK, 2025).</a:t>
            </a:r>
            <a:br>
              <a:rPr lang="en-US"/>
            </a:br>
            <a:br>
              <a:rPr lang="en-US"/>
            </a:br>
            <a:r>
              <a:rPr lang="en-US"/>
              <a:t>Tremor, stiffness in the muscles, and slowness of movement are the primary symptoms associated with movement. Fatigue, pain, trouble sleeping, depression, anxiety, and altered memory or thought patterns are among possible symptoms (Parkinson's UK, 2025).</a:t>
            </a:r>
            <a:br>
              <a:rPr lang="en-US"/>
            </a:br>
            <a:br>
              <a:rPr lang="en-US"/>
            </a:br>
            <a:r>
              <a:rPr lang="en-US"/>
              <a:t>Some elderly persons may need more assistance from medical experts, social services, family members, and unpaid support workers as their condition worsens. The care, empowerment, treatment, technology, and support requirements of older adults with Parkinson's disease in the UK will all be covered in this talk.</a:t>
            </a:r>
          </a:p>
        </p:txBody>
      </p:sp>
    </p:spTree>
    <p:extLst>
      <p:ext uri="{BB962C8B-B14F-4D97-AF65-F5344CB8AC3E}">
        <p14:creationId xmlns:p14="http://schemas.microsoft.com/office/powerpoint/2010/main" val="7529983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3B168A7-66FE-4359-9866-CBB841A7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E75192-0FCC-1BAF-D634-64A4D6E37D35}"/>
              </a:ext>
            </a:extLst>
          </p:cNvPr>
          <p:cNvSpPr>
            <a:spLocks noGrp="1"/>
          </p:cNvSpPr>
          <p:nvPr>
            <p:ph type="title"/>
          </p:nvPr>
        </p:nvSpPr>
        <p:spPr>
          <a:xfrm>
            <a:off x="1091204" y="1091868"/>
            <a:ext cx="4147804" cy="2042160"/>
          </a:xfrm>
        </p:spPr>
        <p:txBody>
          <a:bodyPr vert="horz" lIns="91440" tIns="45720" rIns="91440" bIns="45720" rtlCol="0" anchor="t">
            <a:normAutofit/>
          </a:bodyPr>
          <a:lstStyle/>
          <a:p>
            <a:r>
              <a:rPr lang="en-US" sz="4000"/>
              <a:t>PARKINSON'S</a:t>
            </a:r>
            <a:r>
              <a:rPr lang="en-US" sz="4000" b="1" kern="1200" cap="none" baseline="0">
                <a:latin typeface="+mj-lt"/>
                <a:ea typeface="+mj-ea"/>
                <a:cs typeface="+mj-cs"/>
              </a:rPr>
              <a:t> </a:t>
            </a:r>
            <a:r>
              <a:rPr lang="en-US" sz="4000" b="1" kern="1200" cap="none" baseline="0" dirty="0">
                <a:latin typeface="+mj-lt"/>
                <a:ea typeface="+mj-ea"/>
                <a:cs typeface="+mj-cs"/>
              </a:rPr>
              <a:t>STATISTICS IN THE UK</a:t>
            </a:r>
          </a:p>
        </p:txBody>
      </p:sp>
      <p:cxnSp>
        <p:nvCxnSpPr>
          <p:cNvPr id="15" name="Straight Connector 14">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800" y="1186344"/>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79B891DE-F724-38B2-484A-71AB93477E22}"/>
              </a:ext>
            </a:extLst>
          </p:cNvPr>
          <p:cNvSpPr txBox="1"/>
          <p:nvPr/>
        </p:nvSpPr>
        <p:spPr>
          <a:xfrm>
            <a:off x="1120232" y="3204755"/>
            <a:ext cx="4147804" cy="296604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30000"/>
              </a:lnSpc>
              <a:spcAft>
                <a:spcPts val="600"/>
              </a:spcAft>
            </a:pPr>
            <a:r>
              <a:rPr lang="en-US" sz="1700" dirty="0"/>
              <a:t>Parkinson's disease affects over 166,000 persons in the UK. According </a:t>
            </a:r>
            <a:r>
              <a:rPr lang="en-US" sz="1700"/>
              <a:t>to Parkinson's UK (2025a), up to </a:t>
            </a:r>
            <a:r>
              <a:rPr lang="en-US" sz="1700" dirty="0"/>
              <a:t>21,000 more people may be living with the disorder without a diagnosis or the necessary assistance, while about 28,000 more are expected to obtain a diagnosis in 2025.</a:t>
            </a:r>
            <a:endParaRPr lang="en-US" dirty="0"/>
          </a:p>
        </p:txBody>
      </p:sp>
      <p:graphicFrame>
        <p:nvGraphicFramePr>
          <p:cNvPr id="7" name="Content Placeholder 6">
            <a:extLst>
              <a:ext uri="{FF2B5EF4-FFF2-40B4-BE49-F238E27FC236}">
                <a16:creationId xmlns:a16="http://schemas.microsoft.com/office/drawing/2014/main" id="{3C307C7B-27C1-E59C-E3C0-5A8011BFF1D1}"/>
              </a:ext>
            </a:extLst>
          </p:cNvPr>
          <p:cNvGraphicFramePr>
            <a:graphicFrameLocks noGrp="1"/>
          </p:cNvGraphicFramePr>
          <p:nvPr>
            <p:ph idx="1"/>
            <p:extLst>
              <p:ext uri="{D42A27DB-BD31-4B8C-83A1-F6EECF244321}">
                <p14:modId xmlns:p14="http://schemas.microsoft.com/office/powerpoint/2010/main" val="1571538585"/>
              </p:ext>
            </p:extLst>
          </p:nvPr>
        </p:nvGraphicFramePr>
        <p:xfrm>
          <a:off x="6096000" y="2183273"/>
          <a:ext cx="5492378" cy="3062957"/>
        </p:xfrm>
        <a:graphic>
          <a:graphicData uri="http://schemas.openxmlformats.org/drawingml/2006/table">
            <a:tbl>
              <a:tblPr firstRow="1" bandRow="1">
                <a:noFill/>
                <a:tableStyleId>{5C22544A-7EE6-4342-B048-85BDC9FD1C3A}</a:tableStyleId>
              </a:tblPr>
              <a:tblGrid>
                <a:gridCol w="3184029">
                  <a:extLst>
                    <a:ext uri="{9D8B030D-6E8A-4147-A177-3AD203B41FA5}">
                      <a16:colId xmlns:a16="http://schemas.microsoft.com/office/drawing/2014/main" val="3485437765"/>
                    </a:ext>
                  </a:extLst>
                </a:gridCol>
                <a:gridCol w="2308349">
                  <a:extLst>
                    <a:ext uri="{9D8B030D-6E8A-4147-A177-3AD203B41FA5}">
                      <a16:colId xmlns:a16="http://schemas.microsoft.com/office/drawing/2014/main" val="3532008994"/>
                    </a:ext>
                  </a:extLst>
                </a:gridCol>
              </a:tblGrid>
              <a:tr h="670567">
                <a:tc>
                  <a:txBody>
                    <a:bodyPr/>
                    <a:lstStyle/>
                    <a:p>
                      <a:r>
                        <a:rPr lang="en-US" sz="1400" b="1" cap="all" spc="60">
                          <a:solidFill>
                            <a:schemeClr val="tx1"/>
                          </a:solidFill>
                        </a:rPr>
                        <a:t>UK NATION</a:t>
                      </a:r>
                    </a:p>
                  </a:txBody>
                  <a:tcPr marL="104776" marR="104776" marT="104776" marB="104776" anchor="b">
                    <a:lnL w="12700" cmpd="sng">
                      <a:noFill/>
                    </a:lnL>
                    <a:lnR w="12700" cmpd="sng">
                      <a:noFill/>
                    </a:lnR>
                    <a:lnT w="12700" cmpd="sng">
                      <a:noFill/>
                    </a:lnT>
                    <a:lnB w="38100" cmpd="sng">
                      <a:noFill/>
                    </a:lnB>
                    <a:noFill/>
                  </a:tcPr>
                </a:tc>
                <a:tc>
                  <a:txBody>
                    <a:bodyPr/>
                    <a:lstStyle/>
                    <a:p>
                      <a:r>
                        <a:rPr lang="en-US" sz="1400" b="1" cap="all" spc="60">
                          <a:solidFill>
                            <a:schemeClr val="tx1"/>
                          </a:solidFill>
                        </a:rPr>
                        <a:t>ESTIMATED NUMBER DIAGNOSED</a:t>
                      </a:r>
                    </a:p>
                  </a:txBody>
                  <a:tcPr marL="104776" marR="104776" marT="104776" marB="104776" anchor="b">
                    <a:lnL w="12700" cmpd="sng">
                      <a:noFill/>
                    </a:lnL>
                    <a:lnR w="12700" cmpd="sng">
                      <a:noFill/>
                    </a:lnR>
                    <a:lnT w="12700" cmpd="sng">
                      <a:noFill/>
                    </a:lnT>
                    <a:lnB w="38100" cmpd="sng">
                      <a:noFill/>
                    </a:lnB>
                    <a:noFill/>
                  </a:tcPr>
                </a:tc>
                <a:extLst>
                  <a:ext uri="{0D108BD9-81ED-4DB2-BD59-A6C34878D82A}">
                    <a16:rowId xmlns:a16="http://schemas.microsoft.com/office/drawing/2014/main" val="3164682641"/>
                  </a:ext>
                </a:extLst>
              </a:tr>
              <a:tr h="478478">
                <a:tc>
                  <a:txBody>
                    <a:bodyPr/>
                    <a:lstStyle/>
                    <a:p>
                      <a:r>
                        <a:rPr lang="en-US" sz="1800" cap="none" spc="0">
                          <a:solidFill>
                            <a:schemeClr val="tx1"/>
                          </a:solidFill>
                        </a:rPr>
                        <a:t>ENGLAND </a:t>
                      </a:r>
                    </a:p>
                  </a:txBody>
                  <a:tcPr marL="104776" marR="104776" marT="52388" marB="104776">
                    <a:lnL w="12700" cap="flat" cmpd="sng" algn="ctr">
                      <a:solidFill>
                        <a:schemeClr val="tx1"/>
                      </a:solidFill>
                      <a:prstDash val="solid"/>
                    </a:lnL>
                    <a:lnR w="12700" cmpd="sng">
                      <a:noFill/>
                      <a:prstDash val="solid"/>
                    </a:lnR>
                    <a:lnT w="38100" cmpd="sng">
                      <a:noFill/>
                    </a:lnT>
                    <a:lnB w="12700" cmpd="sng">
                      <a:noFill/>
                      <a:prstDash val="solid"/>
                    </a:lnB>
                    <a:noFill/>
                  </a:tcPr>
                </a:tc>
                <a:tc>
                  <a:txBody>
                    <a:bodyPr/>
                    <a:lstStyle/>
                    <a:p>
                      <a:pPr algn="r"/>
                      <a:r>
                        <a:rPr lang="en-US" sz="1800" cap="none" spc="0">
                          <a:solidFill>
                            <a:schemeClr val="tx1"/>
                          </a:solidFill>
                        </a:rPr>
                        <a:t>139,000</a:t>
                      </a:r>
                    </a:p>
                  </a:txBody>
                  <a:tcPr marL="104776" marR="104776" marT="52388" marB="104776">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4080161094"/>
                  </a:ext>
                </a:extLst>
              </a:tr>
              <a:tr h="478478">
                <a:tc>
                  <a:txBody>
                    <a:bodyPr/>
                    <a:lstStyle/>
                    <a:p>
                      <a:r>
                        <a:rPr lang="en-US" sz="1800" cap="none" spc="0">
                          <a:solidFill>
                            <a:schemeClr val="tx1"/>
                          </a:solidFill>
                        </a:rPr>
                        <a:t>SCOTLAND</a:t>
                      </a:r>
                    </a:p>
                  </a:txBody>
                  <a:tcPr marL="104776" marR="104776" marT="52388" marB="104776">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r"/>
                      <a:r>
                        <a:rPr lang="en-US" sz="1800" cap="none" spc="0">
                          <a:solidFill>
                            <a:schemeClr val="tx1"/>
                          </a:solidFill>
                        </a:rPr>
                        <a:t>14,000</a:t>
                      </a:r>
                    </a:p>
                  </a:txBody>
                  <a:tcPr marL="104776" marR="104776" marT="52388" marB="104776">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500034125"/>
                  </a:ext>
                </a:extLst>
              </a:tr>
              <a:tr h="478478">
                <a:tc>
                  <a:txBody>
                    <a:bodyPr/>
                    <a:lstStyle/>
                    <a:p>
                      <a:r>
                        <a:rPr lang="en-US" sz="1800" cap="none" spc="0">
                          <a:solidFill>
                            <a:schemeClr val="tx1"/>
                          </a:solidFill>
                        </a:rPr>
                        <a:t>WALES</a:t>
                      </a:r>
                    </a:p>
                  </a:txBody>
                  <a:tcPr marL="104776" marR="104776" marT="52388" marB="104776">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lgn="r"/>
                      <a:r>
                        <a:rPr lang="en-US" sz="1800" cap="none" spc="0">
                          <a:solidFill>
                            <a:schemeClr val="tx1"/>
                          </a:solidFill>
                        </a:rPr>
                        <a:t>8,600</a:t>
                      </a:r>
                    </a:p>
                  </a:txBody>
                  <a:tcPr marL="104776" marR="104776" marT="52388" marB="104776">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556775741"/>
                  </a:ext>
                </a:extLst>
              </a:tr>
              <a:tr h="478478">
                <a:tc>
                  <a:txBody>
                    <a:bodyPr/>
                    <a:lstStyle/>
                    <a:p>
                      <a:r>
                        <a:rPr lang="en-US" sz="1800" cap="none" spc="0">
                          <a:solidFill>
                            <a:schemeClr val="tx1"/>
                          </a:solidFill>
                        </a:rPr>
                        <a:t>NORTHERN IRELAND</a:t>
                      </a:r>
                    </a:p>
                  </a:txBody>
                  <a:tcPr marL="104776" marR="104776" marT="52388" marB="104776">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r"/>
                      <a:r>
                        <a:rPr lang="en-US" sz="1800" cap="none" spc="0">
                          <a:solidFill>
                            <a:schemeClr val="tx1"/>
                          </a:solidFill>
                        </a:rPr>
                        <a:t>4,400</a:t>
                      </a:r>
                    </a:p>
                  </a:txBody>
                  <a:tcPr marL="104776" marR="104776" marT="52388" marB="104776">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67261200"/>
                  </a:ext>
                </a:extLst>
              </a:tr>
              <a:tr h="478478">
                <a:tc>
                  <a:txBody>
                    <a:bodyPr/>
                    <a:lstStyle/>
                    <a:p>
                      <a:r>
                        <a:rPr lang="en-US" sz="1800" cap="none" spc="0">
                          <a:solidFill>
                            <a:schemeClr val="tx1"/>
                          </a:solidFill>
                        </a:rPr>
                        <a:t>UNITED KINGDON TOTAL</a:t>
                      </a:r>
                    </a:p>
                  </a:txBody>
                  <a:tcPr marL="104776" marR="104776" marT="52388" marB="104776">
                    <a:lnL w="12700" cap="flat" cmpd="sng" algn="ctr">
                      <a:solidFill>
                        <a:schemeClr val="tx1"/>
                      </a:solidFill>
                      <a:prstDash val="solid"/>
                    </a:lnL>
                    <a:lnR w="12700" cmpd="sng">
                      <a:noFill/>
                      <a:prstDash val="solid"/>
                    </a:lnR>
                    <a:lnT w="12700" cmpd="sng">
                      <a:noFill/>
                      <a:prstDash val="solid"/>
                    </a:lnT>
                    <a:lnB w="12700" cap="flat" cmpd="sng" algn="ctr">
                      <a:noFill/>
                      <a:prstDash val="solid"/>
                    </a:lnB>
                    <a:noFill/>
                  </a:tcPr>
                </a:tc>
                <a:tc>
                  <a:txBody>
                    <a:bodyPr/>
                    <a:lstStyle/>
                    <a:p>
                      <a:pPr algn="r"/>
                      <a:r>
                        <a:rPr lang="en-US" sz="1800" cap="none" spc="0">
                          <a:solidFill>
                            <a:schemeClr val="tx1"/>
                          </a:solidFill>
                        </a:rPr>
                        <a:t>166,000</a:t>
                      </a:r>
                    </a:p>
                  </a:txBody>
                  <a:tcPr marL="104776" marR="104776" marT="52388" marB="104776">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1307824180"/>
                  </a:ext>
                </a:extLst>
              </a:tr>
            </a:tbl>
          </a:graphicData>
        </a:graphic>
      </p:graphicFrame>
    </p:spTree>
    <p:extLst>
      <p:ext uri="{BB962C8B-B14F-4D97-AF65-F5344CB8AC3E}">
        <p14:creationId xmlns:p14="http://schemas.microsoft.com/office/powerpoint/2010/main" val="1545572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D6F774C-5F1D-4238-9942-12AC01518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F7B077-1122-7F16-7963-643BF2C9B82A}"/>
              </a:ext>
            </a:extLst>
          </p:cNvPr>
          <p:cNvSpPr>
            <a:spLocks noGrp="1"/>
          </p:cNvSpPr>
          <p:nvPr>
            <p:ph type="title"/>
          </p:nvPr>
        </p:nvSpPr>
        <p:spPr>
          <a:xfrm>
            <a:off x="1073190" y="1070547"/>
            <a:ext cx="4301861" cy="1321278"/>
          </a:xfrm>
        </p:spPr>
        <p:txBody>
          <a:bodyPr>
            <a:normAutofit fontScale="90000"/>
          </a:bodyPr>
          <a:lstStyle/>
          <a:p>
            <a:r>
              <a:rPr lang="en-US" sz="3200"/>
              <a:t>PARKINSONS AND THE AGEING PROCESS</a:t>
            </a:r>
          </a:p>
        </p:txBody>
      </p:sp>
      <p:cxnSp>
        <p:nvCxnSpPr>
          <p:cNvPr id="13" name="Straight Connector 12">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6794"/>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nurse touching a person&amp;#39;s shoulder&#10;&#10;AI-generated content may be incorrect.">
            <a:extLst>
              <a:ext uri="{FF2B5EF4-FFF2-40B4-BE49-F238E27FC236}">
                <a16:creationId xmlns:a16="http://schemas.microsoft.com/office/drawing/2014/main" id="{2DDBC0BD-8071-0625-86A5-EB6F5C5CF0D3}"/>
              </a:ext>
            </a:extLst>
          </p:cNvPr>
          <p:cNvPicPr>
            <a:picLocks noChangeAspect="1"/>
          </p:cNvPicPr>
          <p:nvPr/>
        </p:nvPicPr>
        <p:blipFill>
          <a:blip r:embed="rId2"/>
          <a:stretch>
            <a:fillRect/>
          </a:stretch>
        </p:blipFill>
        <p:spPr>
          <a:xfrm>
            <a:off x="803728" y="2666532"/>
            <a:ext cx="3702959" cy="2822267"/>
          </a:xfrm>
          <a:prstGeom prst="rect">
            <a:avLst/>
          </a:prstGeom>
        </p:spPr>
      </p:pic>
      <p:sp>
        <p:nvSpPr>
          <p:cNvPr id="8" name="Content Placeholder 7">
            <a:extLst>
              <a:ext uri="{FF2B5EF4-FFF2-40B4-BE49-F238E27FC236}">
                <a16:creationId xmlns:a16="http://schemas.microsoft.com/office/drawing/2014/main" id="{07C88ABB-D474-8430-6DE5-4B15B1AF6AEC}"/>
              </a:ext>
            </a:extLst>
          </p:cNvPr>
          <p:cNvSpPr>
            <a:spLocks noGrp="1"/>
          </p:cNvSpPr>
          <p:nvPr>
            <p:ph idx="1"/>
          </p:nvPr>
        </p:nvSpPr>
        <p:spPr>
          <a:xfrm>
            <a:off x="5217884" y="1134144"/>
            <a:ext cx="5793014" cy="5080003"/>
          </a:xfrm>
        </p:spPr>
        <p:txBody>
          <a:bodyPr vert="horz" lIns="91440" tIns="45720" rIns="91440" bIns="45720" rtlCol="0" anchor="t">
            <a:normAutofit fontScale="92500"/>
          </a:bodyPr>
          <a:lstStyle/>
          <a:p>
            <a:pPr marL="0" indent="0">
              <a:buNone/>
            </a:pPr>
            <a:r>
              <a:rPr lang="en-US">
                <a:ea typeface="+mn-lt"/>
                <a:cs typeface="+mn-lt"/>
              </a:rPr>
              <a:t>Parkinson's disease is not a normal aspect of aging, but it is more common in later life. Mobility, balance, communication, and the capacity to carry out daily tasks may all be gradually impacted by symptoms (NICE, 2017, updated 2026).</a:t>
            </a:r>
          </a:p>
          <a:p>
            <a:pPr marL="0" indent="0">
              <a:buNone/>
            </a:pPr>
            <a:r>
              <a:rPr lang="en-US" dirty="0">
                <a:ea typeface="+mn-lt"/>
                <a:cs typeface="+mn-lt"/>
              </a:rPr>
              <a:t>Frailty and other chronic illnesses like diabetes, arthritis, or cardiovascular disease can also affect older adults. Medication administration, rehabilitation, and personal care may become more complicated as a result of these extra requirements (NICE, 2017, updated 2026).</a:t>
            </a:r>
          </a:p>
          <a:p>
            <a:pPr marL="0" indent="0">
              <a:buNone/>
            </a:pPr>
            <a:r>
              <a:rPr lang="en-US" dirty="0">
                <a:ea typeface="+mn-lt"/>
                <a:cs typeface="+mn-lt"/>
              </a:rPr>
              <a:t>Therefore, rather than concentrating highly on Parkinson's symptoms, care should be taken into </a:t>
            </a:r>
            <a:r>
              <a:rPr lang="en-US">
                <a:ea typeface="+mn-lt"/>
                <a:cs typeface="+mn-lt"/>
              </a:rPr>
              <a:t>consideration, this can be the patient's general health, </a:t>
            </a:r>
            <a:r>
              <a:rPr lang="en-US" dirty="0">
                <a:ea typeface="+mn-lt"/>
                <a:cs typeface="+mn-lt"/>
              </a:rPr>
              <a:t>abilities, and preferences.</a:t>
            </a:r>
            <a:endParaRPr lang="en-US" dirty="0"/>
          </a:p>
        </p:txBody>
      </p:sp>
    </p:spTree>
    <p:extLst>
      <p:ext uri="{BB962C8B-B14F-4D97-AF65-F5344CB8AC3E}">
        <p14:creationId xmlns:p14="http://schemas.microsoft.com/office/powerpoint/2010/main" val="27034655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0" name="Rectangle 29">
            <a:extLst>
              <a:ext uri="{FF2B5EF4-FFF2-40B4-BE49-F238E27FC236}">
                <a16:creationId xmlns:a16="http://schemas.microsoft.com/office/drawing/2014/main" id="{A37F4A8A-7B54-4D8D-933A-8921996A0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4417CF-3946-3717-C497-2EEFD37816BD}"/>
              </a:ext>
            </a:extLst>
          </p:cNvPr>
          <p:cNvSpPr>
            <a:spLocks noGrp="1"/>
          </p:cNvSpPr>
          <p:nvPr>
            <p:ph type="title"/>
          </p:nvPr>
        </p:nvSpPr>
        <p:spPr>
          <a:xfrm>
            <a:off x="1025275" y="590406"/>
            <a:ext cx="6859225" cy="1071480"/>
          </a:xfrm>
        </p:spPr>
        <p:txBody>
          <a:bodyPr vert="horz" lIns="91440" tIns="45720" rIns="91440" bIns="45720" rtlCol="0" anchor="t">
            <a:normAutofit/>
          </a:bodyPr>
          <a:lstStyle/>
          <a:p>
            <a:r>
              <a:rPr lang="en-US" sz="3200" cap="all"/>
              <a:t>Policy and Legislations</a:t>
            </a:r>
            <a:r>
              <a:rPr lang="en-US" sz="6800" cap="all" dirty="0"/>
              <a:t> </a:t>
            </a:r>
          </a:p>
        </p:txBody>
      </p:sp>
      <p:cxnSp>
        <p:nvCxnSpPr>
          <p:cNvPr id="32" name="Straight Connector 31">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07120"/>
            <a:ext cx="804195" cy="0"/>
          </a:xfrm>
          <a:prstGeom prst="line">
            <a:avLst/>
          </a:prstGeom>
          <a:ln w="123825">
            <a:solidFill>
              <a:schemeClr val="tx1"/>
            </a:solidFill>
          </a:ln>
        </p:spPr>
        <p:style>
          <a:lnRef idx="1">
            <a:schemeClr val="accent1"/>
          </a:lnRef>
          <a:fillRef idx="0">
            <a:schemeClr val="accent1"/>
          </a:fillRef>
          <a:effectRef idx="0">
            <a:schemeClr val="accent1"/>
          </a:effectRef>
          <a:fontRef idx="minor">
            <a:schemeClr val="tx1"/>
          </a:fontRef>
        </p:style>
      </p:cxnSp>
      <p:pic>
        <p:nvPicPr>
          <p:cNvPr id="14" name="Picture 13" descr="A finger pointing at a digital screen&#10;&#10;AI-generated content may be incorrect.">
            <a:extLst>
              <a:ext uri="{FF2B5EF4-FFF2-40B4-BE49-F238E27FC236}">
                <a16:creationId xmlns:a16="http://schemas.microsoft.com/office/drawing/2014/main" id="{12BB1A16-49A9-233C-BF9E-C127EB12ED07}"/>
              </a:ext>
            </a:extLst>
          </p:cNvPr>
          <p:cNvPicPr>
            <a:picLocks noChangeAspect="1"/>
          </p:cNvPicPr>
          <p:nvPr/>
        </p:nvPicPr>
        <p:blipFill>
          <a:blip r:embed="rId2"/>
          <a:srcRect l="31973" r="38014"/>
          <a:stretch>
            <a:fillRect/>
          </a:stretch>
        </p:blipFill>
        <p:spPr>
          <a:xfrm>
            <a:off x="8532727" y="1"/>
            <a:ext cx="3659274" cy="6857999"/>
          </a:xfrm>
          <a:prstGeom prst="rect">
            <a:avLst/>
          </a:prstGeom>
        </p:spPr>
      </p:pic>
      <p:sp>
        <p:nvSpPr>
          <p:cNvPr id="15" name="TextBox 14">
            <a:extLst>
              <a:ext uri="{FF2B5EF4-FFF2-40B4-BE49-F238E27FC236}">
                <a16:creationId xmlns:a16="http://schemas.microsoft.com/office/drawing/2014/main" id="{30760312-1054-91D5-98C2-72306426B6D9}"/>
              </a:ext>
            </a:extLst>
          </p:cNvPr>
          <p:cNvSpPr txBox="1"/>
          <p:nvPr/>
        </p:nvSpPr>
        <p:spPr>
          <a:xfrm>
            <a:off x="145006" y="1245627"/>
            <a:ext cx="8150866"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AutoNum type="arabicPeriod"/>
            </a:pPr>
            <a:endParaRPr lang="en-US" dirty="0"/>
          </a:p>
          <a:p>
            <a:pPr marL="342900" indent="-342900">
              <a:buAutoNum type="arabicPeriod"/>
            </a:pPr>
            <a:r>
              <a:rPr lang="en-US"/>
              <a:t>Local</a:t>
            </a:r>
            <a:r>
              <a:rPr lang="en-US" dirty="0">
                <a:ea typeface="+mn-lt"/>
                <a:cs typeface="+mn-lt"/>
              </a:rPr>
              <a:t> authorities in England are required by the Care Act 2014, as amended, to evaluate care and support needs, encourage </a:t>
            </a:r>
            <a:r>
              <a:rPr lang="en-US">
                <a:ea typeface="+mn-lt"/>
                <a:cs typeface="+mn-lt"/>
              </a:rPr>
              <a:t>wellbeing, and take unpaid carers needs into account (Great Britain, 2014).</a:t>
            </a:r>
            <a:endParaRPr lang="en-US"/>
          </a:p>
          <a:p>
            <a:pPr marL="342900" indent="-342900">
              <a:buAutoNum type="arabicPeriod"/>
            </a:pPr>
            <a:r>
              <a:rPr lang="en-US">
                <a:ea typeface="+mn-lt"/>
                <a:cs typeface="+mn-lt"/>
              </a:rPr>
              <a:t>People with Parkinson's disease are protected from disability discrimination under the Equality Act 2010, as amended, which also mandates that employers and service providers make reasonable accommodations where necessary (Great Britain, 2010).</a:t>
            </a:r>
            <a:endParaRPr lang="en-US"/>
          </a:p>
          <a:p>
            <a:pPr marL="342900" indent="-342900">
              <a:buAutoNum type="arabicPeriod"/>
            </a:pPr>
            <a:r>
              <a:rPr lang="en-US" dirty="0">
                <a:ea typeface="+mn-lt"/>
                <a:cs typeface="+mn-lt"/>
              </a:rPr>
              <a:t>According to the modified Mental Capacity Act of 2005, people shall be assumed to have capacity unless there is proof to the contrary. A person with Parkinson's disease is not capable of making judgments (Great Britain, 2005).</a:t>
            </a:r>
            <a:endParaRPr lang="en-US" dirty="0"/>
          </a:p>
          <a:p>
            <a:pPr marL="342900" indent="-342900">
              <a:buAutoNum type="arabicPeriod"/>
            </a:pPr>
            <a:r>
              <a:rPr lang="en-US">
                <a:ea typeface="+mn-lt"/>
                <a:cs typeface="+mn-lt"/>
              </a:rPr>
              <a:t>NICE Guideline NG71 offers recommendations for diagnosis, therapy, symptom management, information, multidisciplinary support, and palliative care. It was published in 2017 and had a minor update in May 2026 (NICE, 2017, revised 2026).</a:t>
            </a:r>
          </a:p>
          <a:p>
            <a:pPr marL="342900" indent="-342900">
              <a:buAutoNum type="arabicPeriod"/>
            </a:pPr>
            <a:r>
              <a:rPr lang="en-US">
                <a:ea typeface="+mn-lt"/>
                <a:cs typeface="+mn-lt"/>
              </a:rPr>
              <a:t>The importance of prompt Parkinson's treatment and access to specialized therapies is emphasized in NICE Quality Standard QS164 (NICE, 2018).</a:t>
            </a:r>
            <a:endParaRPr lang="en-US" dirty="0"/>
          </a:p>
        </p:txBody>
      </p:sp>
    </p:spTree>
    <p:extLst>
      <p:ext uri="{BB962C8B-B14F-4D97-AF65-F5344CB8AC3E}">
        <p14:creationId xmlns:p14="http://schemas.microsoft.com/office/powerpoint/2010/main" val="27650416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12145F0-5149-412D-9A3F-1E3051B3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8B6F2E-D78C-630C-68B6-331F4E98114B}"/>
              </a:ext>
            </a:extLst>
          </p:cNvPr>
          <p:cNvSpPr>
            <a:spLocks noGrp="1"/>
          </p:cNvSpPr>
          <p:nvPr>
            <p:ph type="title"/>
          </p:nvPr>
        </p:nvSpPr>
        <p:spPr>
          <a:xfrm>
            <a:off x="1090940" y="1097279"/>
            <a:ext cx="10529560" cy="1225587"/>
          </a:xfrm>
        </p:spPr>
        <p:txBody>
          <a:bodyPr>
            <a:normAutofit/>
          </a:bodyPr>
          <a:lstStyle/>
          <a:p>
            <a:r>
              <a:rPr lang="en-US" sz="4000"/>
              <a:t>CURRENT CARE PROVISION IN THE UK</a:t>
            </a:r>
          </a:p>
        </p:txBody>
      </p:sp>
      <p:cxnSp>
        <p:nvCxnSpPr>
          <p:cNvPr id="12" name="Straight Connector 11">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5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55C7995-5F14-5A66-6635-92DAEBADFBE1}"/>
              </a:ext>
            </a:extLst>
          </p:cNvPr>
          <p:cNvSpPr>
            <a:spLocks noGrp="1"/>
          </p:cNvSpPr>
          <p:nvPr>
            <p:ph idx="1"/>
          </p:nvPr>
        </p:nvSpPr>
        <p:spPr>
          <a:xfrm>
            <a:off x="552399" y="2455816"/>
            <a:ext cx="6690337" cy="3830683"/>
          </a:xfrm>
        </p:spPr>
        <p:txBody>
          <a:bodyPr vert="horz" lIns="91440" tIns="45720" rIns="91440" bIns="45720" rtlCol="0" anchor="t">
            <a:normAutofit lnSpcReduction="10000"/>
          </a:bodyPr>
          <a:lstStyle/>
          <a:p>
            <a:pPr marL="0" indent="0">
              <a:lnSpc>
                <a:spcPct val="120000"/>
              </a:lnSpc>
              <a:buNone/>
            </a:pPr>
            <a:r>
              <a:rPr lang="en-US" sz="1600">
                <a:ea typeface="+mn-lt"/>
                <a:cs typeface="+mn-lt"/>
              </a:rPr>
              <a:t>People living with Parkinson disease  may receive support from Neurologists, geriatricians, general practitioners, Parkinson's nurse specialists, physiotherapists, occupational therapists, speech and language therapists, pharmacists, and social workers can all help people.</a:t>
            </a:r>
            <a:endParaRPr lang="en-US" sz="1600"/>
          </a:p>
          <a:p>
            <a:pPr marL="0" indent="0">
              <a:lnSpc>
                <a:spcPct val="120000"/>
              </a:lnSpc>
              <a:buNone/>
            </a:pPr>
            <a:r>
              <a:rPr lang="en-US" sz="1600">
                <a:ea typeface="+mn-lt"/>
                <a:cs typeface="+mn-lt"/>
              </a:rPr>
              <a:t>Parkinson's nurse experts are crucial in assessing symptoms, assisting with drug administration, giving information, and directing patients to additional resources. Also, they can support families and care partners and enhance professional communication (McEwan et al., 2024).</a:t>
            </a:r>
          </a:p>
          <a:p>
            <a:pPr marL="0" indent="0">
              <a:lnSpc>
                <a:spcPct val="120000"/>
              </a:lnSpc>
              <a:buNone/>
            </a:pPr>
            <a:r>
              <a:rPr lang="en-US" sz="1600">
                <a:ea typeface="+mn-lt"/>
                <a:cs typeface="+mn-lt"/>
              </a:rPr>
              <a:t>Based on the person's symptoms, Parkinson's disease stage, and personal support requirements, different providers should be involved.</a:t>
            </a:r>
            <a:endParaRPr lang="en-US"/>
          </a:p>
        </p:txBody>
      </p:sp>
      <p:pic>
        <p:nvPicPr>
          <p:cNvPr id="7" name="Graphic 6" descr="Doctor">
            <a:extLst>
              <a:ext uri="{FF2B5EF4-FFF2-40B4-BE49-F238E27FC236}">
                <a16:creationId xmlns:a16="http://schemas.microsoft.com/office/drawing/2014/main" id="{267286D3-4803-BECE-EF62-E5D617C50C5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18674" y="2455816"/>
            <a:ext cx="3830684" cy="3830684"/>
          </a:xfrm>
          <a:prstGeom prst="rect">
            <a:avLst/>
          </a:prstGeom>
        </p:spPr>
      </p:pic>
    </p:spTree>
    <p:extLst>
      <p:ext uri="{BB962C8B-B14F-4D97-AF65-F5344CB8AC3E}">
        <p14:creationId xmlns:p14="http://schemas.microsoft.com/office/powerpoint/2010/main" val="30876860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12145F0-5149-412D-9A3F-1E3051B3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F3A273-B6E8-3A60-E4D6-169D236608F4}"/>
              </a:ext>
            </a:extLst>
          </p:cNvPr>
          <p:cNvSpPr>
            <a:spLocks noGrp="1"/>
          </p:cNvSpPr>
          <p:nvPr>
            <p:ph type="title"/>
          </p:nvPr>
        </p:nvSpPr>
        <p:spPr>
          <a:xfrm>
            <a:off x="1025626" y="487679"/>
            <a:ext cx="11980988" cy="1225587"/>
          </a:xfrm>
        </p:spPr>
        <p:txBody>
          <a:bodyPr>
            <a:normAutofit/>
          </a:bodyPr>
          <a:lstStyle/>
          <a:p>
            <a:r>
              <a:rPr lang="en-US" sz="3200"/>
              <a:t>EMPOWERMENT AND GOOD- QUAILTY SOCIAL CARE</a:t>
            </a:r>
          </a:p>
        </p:txBody>
      </p:sp>
      <p:cxnSp>
        <p:nvCxnSpPr>
          <p:cNvPr id="13" name="Straight Connector 12">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5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 group of old people sitting together&#10;&#10;AI-generated content may be incorrect.">
            <a:extLst>
              <a:ext uri="{FF2B5EF4-FFF2-40B4-BE49-F238E27FC236}">
                <a16:creationId xmlns:a16="http://schemas.microsoft.com/office/drawing/2014/main" id="{E1864FBC-8442-CF74-E601-4A032B910CC0}"/>
              </a:ext>
            </a:extLst>
          </p:cNvPr>
          <p:cNvPicPr>
            <a:picLocks noChangeAspect="1"/>
          </p:cNvPicPr>
          <p:nvPr/>
        </p:nvPicPr>
        <p:blipFill>
          <a:blip r:embed="rId2"/>
          <a:stretch>
            <a:fillRect/>
          </a:stretch>
        </p:blipFill>
        <p:spPr>
          <a:xfrm>
            <a:off x="7315201" y="2455816"/>
            <a:ext cx="4237630" cy="3232090"/>
          </a:xfrm>
          <a:prstGeom prst="rect">
            <a:avLst/>
          </a:prstGeom>
        </p:spPr>
      </p:pic>
      <p:graphicFrame>
        <p:nvGraphicFramePr>
          <p:cNvPr id="6" name="Content Placeholder 2">
            <a:extLst>
              <a:ext uri="{FF2B5EF4-FFF2-40B4-BE49-F238E27FC236}">
                <a16:creationId xmlns:a16="http://schemas.microsoft.com/office/drawing/2014/main" id="{5BF24900-8AD6-F4CD-8022-017660A67744}"/>
              </a:ext>
            </a:extLst>
          </p:cNvPr>
          <p:cNvGraphicFramePr>
            <a:graphicFrameLocks noGrp="1"/>
          </p:cNvGraphicFramePr>
          <p:nvPr>
            <p:ph idx="1"/>
            <p:extLst>
              <p:ext uri="{D42A27DB-BD31-4B8C-83A1-F6EECF244321}">
                <p14:modId xmlns:p14="http://schemas.microsoft.com/office/powerpoint/2010/main" val="4103044705"/>
              </p:ext>
            </p:extLst>
          </p:nvPr>
        </p:nvGraphicFramePr>
        <p:xfrm>
          <a:off x="922513" y="2223588"/>
          <a:ext cx="6051710" cy="4179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76710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5" name="Rectangle 124">
            <a:extLst>
              <a:ext uri="{FF2B5EF4-FFF2-40B4-BE49-F238E27FC236}">
                <a16:creationId xmlns:a16="http://schemas.microsoft.com/office/drawing/2014/main" id="{A12145F0-5149-412D-9A3F-1E3051B3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D42A75-CAA6-1A2D-4AD9-CD4375736BC2}"/>
              </a:ext>
            </a:extLst>
          </p:cNvPr>
          <p:cNvSpPr>
            <a:spLocks noGrp="1"/>
          </p:cNvSpPr>
          <p:nvPr>
            <p:ph type="title"/>
          </p:nvPr>
        </p:nvSpPr>
        <p:spPr>
          <a:xfrm>
            <a:off x="1090940" y="1097279"/>
            <a:ext cx="10529560" cy="1225587"/>
          </a:xfrm>
        </p:spPr>
        <p:txBody>
          <a:bodyPr>
            <a:normAutofit/>
          </a:bodyPr>
          <a:lstStyle/>
          <a:p>
            <a:r>
              <a:rPr lang="en-US" sz="4000"/>
              <a:t>IMPACT ON CAREERS AND FAMILY</a:t>
            </a:r>
          </a:p>
        </p:txBody>
      </p:sp>
      <p:cxnSp>
        <p:nvCxnSpPr>
          <p:cNvPr id="126" name="Straight Connector 125">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5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pic>
        <p:nvPicPr>
          <p:cNvPr id="116" name="Picture 115" descr="A person and a young person smiling&#10;&#10;AI-generated content may be incorrect.">
            <a:extLst>
              <a:ext uri="{FF2B5EF4-FFF2-40B4-BE49-F238E27FC236}">
                <a16:creationId xmlns:a16="http://schemas.microsoft.com/office/drawing/2014/main" id="{C41D689D-EE13-78FF-12A4-AE4E96AC812C}"/>
              </a:ext>
            </a:extLst>
          </p:cNvPr>
          <p:cNvPicPr>
            <a:picLocks noChangeAspect="1"/>
          </p:cNvPicPr>
          <p:nvPr/>
        </p:nvPicPr>
        <p:blipFill>
          <a:blip r:embed="rId2"/>
          <a:stretch>
            <a:fillRect/>
          </a:stretch>
        </p:blipFill>
        <p:spPr>
          <a:xfrm>
            <a:off x="7315201" y="2455816"/>
            <a:ext cx="4237630" cy="2574360"/>
          </a:xfrm>
          <a:prstGeom prst="rect">
            <a:avLst/>
          </a:prstGeom>
        </p:spPr>
      </p:pic>
      <p:graphicFrame>
        <p:nvGraphicFramePr>
          <p:cNvPr id="19" name="Content Placeholder 7">
            <a:extLst>
              <a:ext uri="{FF2B5EF4-FFF2-40B4-BE49-F238E27FC236}">
                <a16:creationId xmlns:a16="http://schemas.microsoft.com/office/drawing/2014/main" id="{B2F24C77-7DD3-D625-17FB-42854810FA90}"/>
              </a:ext>
            </a:extLst>
          </p:cNvPr>
          <p:cNvGraphicFramePr>
            <a:graphicFrameLocks noGrp="1"/>
          </p:cNvGraphicFramePr>
          <p:nvPr>
            <p:ph idx="1"/>
            <p:extLst>
              <p:ext uri="{D42A27DB-BD31-4B8C-83A1-F6EECF244321}">
                <p14:modId xmlns:p14="http://schemas.microsoft.com/office/powerpoint/2010/main" val="2820740413"/>
              </p:ext>
            </p:extLst>
          </p:nvPr>
        </p:nvGraphicFramePr>
        <p:xfrm>
          <a:off x="1096684" y="2455816"/>
          <a:ext cx="5188110" cy="3830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5497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47A6ACE-A9C5-47FE-8B87-BB64849E66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25E138-AC03-6D67-66C9-7570EAF546C3}"/>
              </a:ext>
            </a:extLst>
          </p:cNvPr>
          <p:cNvSpPr>
            <a:spLocks noGrp="1"/>
          </p:cNvSpPr>
          <p:nvPr>
            <p:ph type="title"/>
          </p:nvPr>
        </p:nvSpPr>
        <p:spPr>
          <a:xfrm>
            <a:off x="1090105" y="1084943"/>
            <a:ext cx="3786696" cy="5083939"/>
          </a:xfrm>
        </p:spPr>
        <p:txBody>
          <a:bodyPr>
            <a:normAutofit/>
          </a:bodyPr>
          <a:lstStyle/>
          <a:p>
            <a:r>
              <a:rPr lang="en-US" sz="3400"/>
              <a:t>EXERCISE AND REHABILATION</a:t>
            </a:r>
          </a:p>
        </p:txBody>
      </p:sp>
      <p:cxnSp>
        <p:nvCxnSpPr>
          <p:cNvPr id="17" name="Straight Connector 16">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79420"/>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6E07A0B-7D7D-6CF1-6682-291265BC6F4D}"/>
              </a:ext>
            </a:extLst>
          </p:cNvPr>
          <p:cNvSpPr>
            <a:spLocks noGrp="1"/>
          </p:cNvSpPr>
          <p:nvPr>
            <p:ph idx="1"/>
          </p:nvPr>
        </p:nvSpPr>
        <p:spPr>
          <a:xfrm>
            <a:off x="524329" y="2101708"/>
            <a:ext cx="10486570" cy="4067179"/>
          </a:xfrm>
        </p:spPr>
        <p:txBody>
          <a:bodyPr vert="horz" lIns="91440" tIns="45720" rIns="91440" bIns="45720" rtlCol="0" anchor="t">
            <a:normAutofit/>
          </a:bodyPr>
          <a:lstStyle/>
          <a:p>
            <a:pPr marL="0" indent="0">
              <a:lnSpc>
                <a:spcPct val="120000"/>
              </a:lnSpc>
              <a:buNone/>
            </a:pPr>
            <a:r>
              <a:rPr lang="en-US" sz="1300">
                <a:ea typeface="+mn-lt"/>
                <a:cs typeface="+mn-lt"/>
              </a:rPr>
              <a:t>130 Parkinson's patients from Southwest England who had fallen at least twice in the preceding year participated in a UK randomized controlled trial (Goodwin et al., 2011).</a:t>
            </a:r>
            <a:endParaRPr lang="en-US" sz="1300"/>
          </a:p>
          <a:p>
            <a:pPr marL="0" indent="0">
              <a:lnSpc>
                <a:spcPct val="120000"/>
              </a:lnSpc>
              <a:buNone/>
            </a:pPr>
            <a:r>
              <a:rPr lang="en-US" sz="1300">
                <a:ea typeface="+mn-lt"/>
                <a:cs typeface="+mn-lt"/>
              </a:rPr>
              <a:t>Participants finished a 10-week program administered by a physiotherapist that included both at-home exercises and group strength and balance training.</a:t>
            </a:r>
            <a:endParaRPr lang="en-US" sz="1300"/>
          </a:p>
          <a:p>
            <a:pPr marL="0" indent="0">
              <a:lnSpc>
                <a:spcPct val="120000"/>
              </a:lnSpc>
              <a:buNone/>
            </a:pPr>
            <a:r>
              <a:rPr lang="en-US" sz="1300">
                <a:ea typeface="+mn-lt"/>
                <a:cs typeface="+mn-lt"/>
              </a:rPr>
              <a:t>The initiative resulted in significant progress in:</a:t>
            </a:r>
            <a:endParaRPr lang="en-US" sz="1300"/>
          </a:p>
          <a:p>
            <a:pPr>
              <a:lnSpc>
                <a:spcPct val="120000"/>
              </a:lnSpc>
              <a:buFont typeface="Arial" panose="020B0504020202020204" pitchFamily="34" charset="0"/>
              <a:buChar char="•"/>
            </a:pPr>
            <a:r>
              <a:rPr lang="en-US" sz="1300">
                <a:ea typeface="+mn-lt"/>
                <a:cs typeface="+mn-lt"/>
              </a:rPr>
              <a:t>Balance</a:t>
            </a:r>
            <a:endParaRPr lang="en-US" sz="1300"/>
          </a:p>
          <a:p>
            <a:pPr>
              <a:lnSpc>
                <a:spcPct val="120000"/>
              </a:lnSpc>
              <a:buFont typeface="Arial" panose="020B0504020202020204" pitchFamily="34" charset="0"/>
              <a:buChar char="•"/>
            </a:pPr>
            <a:r>
              <a:rPr lang="en-US" sz="1300">
                <a:ea typeface="+mn-lt"/>
                <a:cs typeface="+mn-lt"/>
              </a:rPr>
              <a:t>Self-confidence about falling</a:t>
            </a:r>
            <a:endParaRPr lang="en-US" sz="1300"/>
          </a:p>
          <a:p>
            <a:pPr>
              <a:lnSpc>
                <a:spcPct val="120000"/>
              </a:lnSpc>
              <a:buFont typeface="Arial" panose="020B0504020202020204" pitchFamily="34" charset="0"/>
              <a:buChar char="•"/>
            </a:pPr>
            <a:r>
              <a:rPr lang="en-US" sz="1300">
                <a:ea typeface="+mn-lt"/>
                <a:cs typeface="+mn-lt"/>
              </a:rPr>
              <a:t>Physical activity</a:t>
            </a:r>
          </a:p>
          <a:p>
            <a:pPr>
              <a:lnSpc>
                <a:spcPct val="120000"/>
              </a:lnSpc>
              <a:buNone/>
            </a:pPr>
            <a:r>
              <a:rPr lang="en-US" sz="1300">
                <a:ea typeface="+mn-lt"/>
                <a:cs typeface="+mn-lt"/>
              </a:rPr>
              <a:t>The expected rate of falls was lower in the exercise group than in the usual-care group, but this difference was not significant </a:t>
            </a:r>
            <a:r>
              <a:rPr lang="en-US" sz="1300" dirty="0">
                <a:ea typeface="+mn-lt"/>
                <a:cs typeface="+mn-lt"/>
              </a:rPr>
              <a:t>statistically. As a result, the study was unable to verify that the program prevented falls (Goodwin et al., 2011).</a:t>
            </a:r>
            <a:endParaRPr lang="en-US" sz="1300"/>
          </a:p>
          <a:p>
            <a:pPr marL="0" indent="0">
              <a:lnSpc>
                <a:spcPct val="120000"/>
              </a:lnSpc>
              <a:buNone/>
            </a:pPr>
            <a:r>
              <a:rPr lang="en-US" sz="1300">
                <a:ea typeface="+mn-lt"/>
                <a:cs typeface="+mn-lt"/>
              </a:rPr>
              <a:t>The results indicate that physiotherapy can enhance confidence and physical functioning, but exercise routines should be tailored, and their success rate should be regularly assessed.</a:t>
            </a:r>
            <a:endParaRPr lang="en-US" sz="1300"/>
          </a:p>
          <a:p>
            <a:pPr marL="0" indent="0">
              <a:lnSpc>
                <a:spcPct val="120000"/>
              </a:lnSpc>
              <a:buNone/>
            </a:pPr>
            <a:endParaRPr lang="en-US" sz="1300"/>
          </a:p>
        </p:txBody>
      </p:sp>
    </p:spTree>
    <p:extLst>
      <p:ext uri="{BB962C8B-B14F-4D97-AF65-F5344CB8AC3E}">
        <p14:creationId xmlns:p14="http://schemas.microsoft.com/office/powerpoint/2010/main" val="11857636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7BAB60E1-3066-43D0-BDD2-96DC8AC584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A67FB93-E092-450C-8675-960F10D5C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ue paper cutout of a head with puzzle pieces in it&#10;&#10;AI-generated content may be incorrect.">
            <a:extLst>
              <a:ext uri="{FF2B5EF4-FFF2-40B4-BE49-F238E27FC236}">
                <a16:creationId xmlns:a16="http://schemas.microsoft.com/office/drawing/2014/main" id="{8C2F58C2-D526-5416-25BB-49F6B41FA760}"/>
              </a:ext>
            </a:extLst>
          </p:cNvPr>
          <p:cNvPicPr>
            <a:picLocks noChangeAspect="1"/>
          </p:cNvPicPr>
          <p:nvPr/>
        </p:nvPicPr>
        <p:blipFill>
          <a:blip r:embed="rId2">
            <a:alphaModFix amt="60000"/>
          </a:blip>
          <a:srcRect b="15730"/>
          <a:stretch>
            <a:fillRect/>
          </a:stretch>
        </p:blipFill>
        <p:spPr>
          <a:xfrm>
            <a:off x="20" y="10"/>
            <a:ext cx="12191979" cy="6857989"/>
          </a:xfrm>
          <a:prstGeom prst="rect">
            <a:avLst/>
          </a:prstGeom>
        </p:spPr>
      </p:pic>
      <p:sp>
        <p:nvSpPr>
          <p:cNvPr id="2" name="Title 1">
            <a:extLst>
              <a:ext uri="{FF2B5EF4-FFF2-40B4-BE49-F238E27FC236}">
                <a16:creationId xmlns:a16="http://schemas.microsoft.com/office/drawing/2014/main" id="{B5B22130-F6D3-773C-F691-D166D2A50FE3}"/>
              </a:ext>
            </a:extLst>
          </p:cNvPr>
          <p:cNvSpPr>
            <a:spLocks noGrp="1"/>
          </p:cNvSpPr>
          <p:nvPr>
            <p:ph type="title"/>
          </p:nvPr>
        </p:nvSpPr>
        <p:spPr>
          <a:xfrm>
            <a:off x="1051850" y="511048"/>
            <a:ext cx="10084271" cy="826260"/>
          </a:xfrm>
        </p:spPr>
        <p:txBody>
          <a:bodyPr>
            <a:normAutofit/>
          </a:bodyPr>
          <a:lstStyle/>
          <a:p>
            <a:r>
              <a:rPr lang="en-US" sz="3200">
                <a:solidFill>
                  <a:srgbClr val="FFFFFF"/>
                </a:solidFill>
              </a:rPr>
              <a:t>MENTAL HEALTH AND QUAILTY OF LIFE</a:t>
            </a:r>
          </a:p>
        </p:txBody>
      </p:sp>
      <p:cxnSp>
        <p:nvCxnSpPr>
          <p:cNvPr id="31" name="Straight Connector 30">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3881"/>
            <a:ext cx="804195" cy="0"/>
          </a:xfrm>
          <a:prstGeom prst="line">
            <a:avLst/>
          </a:prstGeom>
          <a:ln w="85725">
            <a:solidFill>
              <a:srgbClr val="FFFFFF"/>
            </a:solidFill>
          </a:ln>
        </p:spPr>
        <p:style>
          <a:lnRef idx="1">
            <a:schemeClr val="accent1"/>
          </a:lnRef>
          <a:fillRef idx="0">
            <a:schemeClr val="accent1"/>
          </a:fillRef>
          <a:effectRef idx="0">
            <a:schemeClr val="accent1"/>
          </a:effectRef>
          <a:fontRef idx="minor">
            <a:schemeClr val="tx1"/>
          </a:fontRef>
        </p:style>
      </p:cxnSp>
      <p:sp>
        <p:nvSpPr>
          <p:cNvPr id="106" name="Content Placeholder 105">
            <a:extLst>
              <a:ext uri="{FF2B5EF4-FFF2-40B4-BE49-F238E27FC236}">
                <a16:creationId xmlns:a16="http://schemas.microsoft.com/office/drawing/2014/main" id="{F3EFC1F1-0559-D002-972B-8FC59AC0C4DD}"/>
              </a:ext>
            </a:extLst>
          </p:cNvPr>
          <p:cNvSpPr>
            <a:spLocks noGrp="1"/>
          </p:cNvSpPr>
          <p:nvPr>
            <p:ph idx="1"/>
          </p:nvPr>
        </p:nvSpPr>
        <p:spPr>
          <a:xfrm>
            <a:off x="195508" y="1330178"/>
            <a:ext cx="12005563" cy="4956322"/>
          </a:xfrm>
        </p:spPr>
        <p:txBody>
          <a:bodyPr vert="horz" lIns="91440" tIns="45720" rIns="91440" bIns="45720" rtlCol="0" anchor="ctr">
            <a:noAutofit/>
          </a:bodyPr>
          <a:lstStyle/>
          <a:p>
            <a:pPr>
              <a:buNone/>
            </a:pPr>
            <a:r>
              <a:rPr lang="en-US" sz="1400">
                <a:solidFill>
                  <a:schemeClr val="bg1"/>
                </a:solidFill>
                <a:ea typeface="+mn-lt"/>
                <a:cs typeface="+mn-lt"/>
              </a:rPr>
              <a:t>Parkinson's disease can have an impact on both movement and mental health. Relationships, social interaction, and daily activities can be hampered by depression, anxiety, sleep issues, memory loss, and decreased focus.</a:t>
            </a:r>
            <a:endParaRPr lang="en-US" sz="1400" dirty="0">
              <a:solidFill>
                <a:schemeClr val="bg1"/>
              </a:solidFill>
            </a:endParaRPr>
          </a:p>
          <a:p>
            <a:pPr marL="0" indent="0">
              <a:buNone/>
            </a:pPr>
            <a:r>
              <a:rPr lang="en-US" sz="1400">
                <a:solidFill>
                  <a:schemeClr val="bg1"/>
                </a:solidFill>
                <a:ea typeface="+mn-lt"/>
                <a:cs typeface="+mn-lt"/>
              </a:rPr>
              <a:t>Non-motor symptoms significantly impacted health-related quality of life, according to a UK study involving 158 individuals with early Parkinson's disease. Among the most significant factors linked to lower wellbeing were anxiety and depression (Duncan et al., 2014).The results indicate that the following should be part of Parkinson's care:</a:t>
            </a:r>
            <a:endParaRPr lang="en-US" sz="1400" dirty="0">
              <a:solidFill>
                <a:schemeClr val="bg1"/>
              </a:solidFill>
            </a:endParaRPr>
          </a:p>
          <a:p>
            <a:pPr>
              <a:buFont typeface="Courier New" panose="020B0504020202020204" pitchFamily="34" charset="0"/>
              <a:buChar char="o"/>
            </a:pPr>
            <a:endParaRPr lang="en-US" sz="1400" dirty="0">
              <a:solidFill>
                <a:schemeClr val="bg1"/>
              </a:solidFill>
            </a:endParaRPr>
          </a:p>
          <a:p>
            <a:pPr>
              <a:buFont typeface="Courier New" panose="020B0504020202020204" pitchFamily="34" charset="0"/>
              <a:buChar char="o"/>
            </a:pPr>
            <a:r>
              <a:rPr lang="en-US" sz="1400">
                <a:solidFill>
                  <a:schemeClr val="bg1"/>
                </a:solidFill>
                <a:ea typeface="+mn-lt"/>
                <a:cs typeface="+mn-lt"/>
              </a:rPr>
              <a:t>Regular evaluation of anxiety and depression</a:t>
            </a:r>
            <a:endParaRPr lang="en-US" sz="1400" dirty="0">
              <a:solidFill>
                <a:schemeClr val="bg1"/>
              </a:solidFill>
            </a:endParaRPr>
          </a:p>
          <a:p>
            <a:pPr>
              <a:buFont typeface="Courier New" panose="020B0504020202020204" pitchFamily="34" charset="0"/>
              <a:buChar char="o"/>
            </a:pPr>
            <a:r>
              <a:rPr lang="en-US" sz="1400">
                <a:solidFill>
                  <a:schemeClr val="bg1"/>
                </a:solidFill>
                <a:ea typeface="+mn-lt"/>
                <a:cs typeface="+mn-lt"/>
              </a:rPr>
              <a:t>Help with sleep and cognitive issues</a:t>
            </a:r>
            <a:endParaRPr lang="en-US" sz="1400" dirty="0">
              <a:solidFill>
                <a:schemeClr val="bg1"/>
              </a:solidFill>
            </a:endParaRPr>
          </a:p>
          <a:p>
            <a:pPr>
              <a:buFont typeface="Courier New" panose="020B0504020202020204" pitchFamily="34" charset="0"/>
              <a:buChar char="o"/>
            </a:pPr>
            <a:r>
              <a:rPr lang="en-US" sz="1400">
                <a:solidFill>
                  <a:schemeClr val="bg1"/>
                </a:solidFill>
                <a:ea typeface="+mn-lt"/>
                <a:cs typeface="+mn-lt"/>
              </a:rPr>
              <a:t>Availability of psychological treatments</a:t>
            </a:r>
            <a:endParaRPr lang="en-US" sz="1400" dirty="0">
              <a:solidFill>
                <a:schemeClr val="bg1"/>
              </a:solidFill>
            </a:endParaRPr>
          </a:p>
          <a:p>
            <a:pPr>
              <a:buFont typeface="Courier New" panose="020B0504020202020204" pitchFamily="34" charset="0"/>
              <a:buChar char="o"/>
            </a:pPr>
            <a:r>
              <a:rPr lang="en-US" sz="1400">
                <a:solidFill>
                  <a:schemeClr val="bg1"/>
                </a:solidFill>
                <a:ea typeface="+mn-lt"/>
                <a:cs typeface="+mn-lt"/>
              </a:rPr>
              <a:t>Community-based and social support</a:t>
            </a:r>
          </a:p>
          <a:p>
            <a:pPr marL="0" indent="0">
              <a:buNone/>
            </a:pPr>
            <a:r>
              <a:rPr lang="en-US" sz="1400">
                <a:solidFill>
                  <a:schemeClr val="bg1"/>
                </a:solidFill>
                <a:ea typeface="+mn-lt"/>
                <a:cs typeface="+mn-lt"/>
              </a:rPr>
              <a:t>In the opinion of Duncan et al. (2014), mental health needs should be identified from the diagnosis and reconsidered when the illness progresses.</a:t>
            </a:r>
            <a:endParaRPr lang="en-US" sz="1400">
              <a:solidFill>
                <a:schemeClr val="bg1"/>
              </a:solidFill>
            </a:endParaRPr>
          </a:p>
        </p:txBody>
      </p:sp>
    </p:spTree>
    <p:extLst>
      <p:ext uri="{BB962C8B-B14F-4D97-AF65-F5344CB8AC3E}">
        <p14:creationId xmlns:p14="http://schemas.microsoft.com/office/powerpoint/2010/main" val="1044777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61B1731-39D9-4145-8343-C209E1F09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24C31F-1B3E-3C8F-5234-B917379DBB75}"/>
              </a:ext>
            </a:extLst>
          </p:cNvPr>
          <p:cNvSpPr>
            <a:spLocks noGrp="1"/>
          </p:cNvSpPr>
          <p:nvPr>
            <p:ph type="title"/>
          </p:nvPr>
        </p:nvSpPr>
        <p:spPr>
          <a:xfrm>
            <a:off x="1221830" y="365905"/>
            <a:ext cx="7179633" cy="540135"/>
          </a:xfrm>
        </p:spPr>
        <p:txBody>
          <a:bodyPr>
            <a:normAutofit fontScale="90000"/>
          </a:bodyPr>
          <a:lstStyle/>
          <a:p>
            <a:r>
              <a:rPr lang="en-US" sz="3200"/>
              <a:t>DIGITAL TECHNOLOGY AND INNOVATION</a:t>
            </a:r>
          </a:p>
        </p:txBody>
      </p:sp>
      <p:cxnSp>
        <p:nvCxnSpPr>
          <p:cNvPr id="13" name="Straight Connector 12">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6683"/>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FA998CE-3619-3038-6E6B-52F6EA37FD60}"/>
              </a:ext>
            </a:extLst>
          </p:cNvPr>
          <p:cNvSpPr>
            <a:spLocks noGrp="1"/>
          </p:cNvSpPr>
          <p:nvPr>
            <p:ph idx="1"/>
          </p:nvPr>
        </p:nvSpPr>
        <p:spPr>
          <a:xfrm>
            <a:off x="1097280" y="3180522"/>
            <a:ext cx="6223996" cy="3105978"/>
          </a:xfrm>
        </p:spPr>
        <p:txBody>
          <a:bodyPr vert="horz" lIns="91440" tIns="45720" rIns="91440" bIns="45720" rtlCol="0" anchor="t">
            <a:normAutofit/>
          </a:bodyPr>
          <a:lstStyle/>
          <a:p>
            <a:endParaRPr lang="en-US"/>
          </a:p>
          <a:p>
            <a:pPr marL="0" indent="0">
              <a:buNone/>
            </a:pPr>
            <a:endParaRPr lang="en-US" dirty="0"/>
          </a:p>
        </p:txBody>
      </p:sp>
      <p:pic>
        <p:nvPicPr>
          <p:cNvPr id="4" name="Content Placeholder 3" descr="A person in blue scrubs shaking hands with a patient&#10;&#10;AI-generated content may be incorrect.">
            <a:extLst>
              <a:ext uri="{FF2B5EF4-FFF2-40B4-BE49-F238E27FC236}">
                <a16:creationId xmlns:a16="http://schemas.microsoft.com/office/drawing/2014/main" id="{556ACADA-B8B2-CD69-4628-90DAEBFAD805}"/>
              </a:ext>
            </a:extLst>
          </p:cNvPr>
          <p:cNvPicPr>
            <a:picLocks noChangeAspect="1"/>
          </p:cNvPicPr>
          <p:nvPr/>
        </p:nvPicPr>
        <p:blipFill>
          <a:blip r:embed="rId2"/>
          <a:srcRect l="53763" r="10636" b="-1"/>
          <a:stretch>
            <a:fillRect/>
          </a:stretch>
        </p:blipFill>
        <p:spPr>
          <a:xfrm>
            <a:off x="8534400" y="10"/>
            <a:ext cx="3657601" cy="6857990"/>
          </a:xfrm>
          <a:prstGeom prst="rect">
            <a:avLst/>
          </a:prstGeom>
        </p:spPr>
      </p:pic>
      <p:sp>
        <p:nvSpPr>
          <p:cNvPr id="5" name="TextBox 4">
            <a:extLst>
              <a:ext uri="{FF2B5EF4-FFF2-40B4-BE49-F238E27FC236}">
                <a16:creationId xmlns:a16="http://schemas.microsoft.com/office/drawing/2014/main" id="{1B2881D9-5617-A403-3E2A-70686DE9F9F0}"/>
              </a:ext>
            </a:extLst>
          </p:cNvPr>
          <p:cNvSpPr txBox="1"/>
          <p:nvPr/>
        </p:nvSpPr>
        <p:spPr>
          <a:xfrm>
            <a:off x="213197" y="1322853"/>
            <a:ext cx="8321888"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While</a:t>
            </a:r>
            <a:r>
              <a:rPr lang="en-US" sz="1600" dirty="0">
                <a:ea typeface="+mn-lt"/>
                <a:cs typeface="+mn-lt"/>
              </a:rPr>
              <a:t> a person goes about their daily activities at </a:t>
            </a:r>
            <a:r>
              <a:rPr lang="en-US" sz="1600">
                <a:ea typeface="+mn-lt"/>
                <a:cs typeface="+mn-lt"/>
              </a:rPr>
              <a:t>home;</a:t>
            </a:r>
            <a:r>
              <a:rPr lang="en-US" sz="1600" dirty="0">
                <a:ea typeface="+mn-lt"/>
                <a:cs typeface="+mn-lt"/>
              </a:rPr>
              <a:t> wearable monitoring devices can gather information on Parkinson's symptoms.</a:t>
            </a:r>
            <a:endParaRPr lang="en-US" sz="1600" dirty="0"/>
          </a:p>
          <a:p>
            <a:endParaRPr lang="en-US" sz="1600" dirty="0"/>
          </a:p>
          <a:p>
            <a:r>
              <a:rPr lang="en-US" sz="1600" dirty="0">
                <a:ea typeface="+mn-lt"/>
                <a:cs typeface="+mn-lt"/>
              </a:rPr>
              <a:t>A watch-like gadget called the Personal </a:t>
            </a:r>
            <a:r>
              <a:rPr lang="en-US" sz="1600" dirty="0" err="1">
                <a:ea typeface="+mn-lt"/>
                <a:cs typeface="+mn-lt"/>
              </a:rPr>
              <a:t>KinetiGraph</a:t>
            </a:r>
            <a:r>
              <a:rPr lang="en-US" sz="1600" dirty="0">
                <a:ea typeface="+mn-lt"/>
                <a:cs typeface="+mn-lt"/>
              </a:rPr>
              <a:t> (PKG) may track tremor, involuntary movements, slowness of movement, and changes in symptoms over the course of the day. Also, it can offer medication reminders (NHS England, 2022).</a:t>
            </a:r>
            <a:endParaRPr lang="en-US" sz="1600" dirty="0"/>
          </a:p>
          <a:p>
            <a:endParaRPr lang="en-US" sz="1600" dirty="0"/>
          </a:p>
          <a:p>
            <a:r>
              <a:rPr lang="en-US" sz="1600" dirty="0">
                <a:ea typeface="+mn-lt"/>
                <a:cs typeface="+mn-lt"/>
              </a:rPr>
              <a:t>Wearable technology may offer more objective information on gait, bradykinesia, and dyskinesia, assisting doctors in making personalized treatment decisions, according to a UK-focused review (Tam, </a:t>
            </a:r>
            <a:r>
              <a:rPr lang="en-US" sz="1600" dirty="0" err="1">
                <a:ea typeface="+mn-lt"/>
                <a:cs typeface="+mn-lt"/>
              </a:rPr>
              <a:t>Alajlani</a:t>
            </a:r>
            <a:r>
              <a:rPr lang="en-US" sz="1600" dirty="0">
                <a:ea typeface="+mn-lt"/>
                <a:cs typeface="+mn-lt"/>
              </a:rPr>
              <a:t>, and Abd-</a:t>
            </a:r>
            <a:r>
              <a:rPr lang="en-US" sz="1600" dirty="0" err="1">
                <a:ea typeface="+mn-lt"/>
                <a:cs typeface="+mn-lt"/>
              </a:rPr>
              <a:t>alrazaq</a:t>
            </a:r>
            <a:r>
              <a:rPr lang="en-US" sz="1600" dirty="0">
                <a:ea typeface="+mn-lt"/>
                <a:cs typeface="+mn-lt"/>
              </a:rPr>
              <a:t>, 2023).</a:t>
            </a:r>
          </a:p>
          <a:p>
            <a:endParaRPr lang="en-US" sz="1600" dirty="0">
              <a:ea typeface="+mn-lt"/>
              <a:cs typeface="+mn-lt"/>
            </a:endParaRPr>
          </a:p>
          <a:p>
            <a:r>
              <a:rPr lang="en-US" sz="1600">
                <a:ea typeface="+mn-lt"/>
                <a:cs typeface="+mn-lt"/>
              </a:rPr>
              <a:t>However, potential disadvantages consist of:</a:t>
            </a:r>
            <a:endParaRPr lang="en-US" sz="1600" dirty="0"/>
          </a:p>
          <a:p>
            <a:endParaRPr lang="en-US" sz="1600" dirty="0"/>
          </a:p>
          <a:p>
            <a:pPr marL="285750" indent="-285750">
              <a:buFont typeface="Arial"/>
              <a:buChar char="•"/>
            </a:pPr>
            <a:r>
              <a:rPr lang="en-US" sz="1600">
                <a:ea typeface="+mn-lt"/>
                <a:cs typeface="+mn-lt"/>
              </a:rPr>
              <a:t>Expense and unequal access</a:t>
            </a:r>
            <a:endParaRPr lang="en-US" sz="1600" dirty="0"/>
          </a:p>
          <a:p>
            <a:pPr marL="285750" indent="-285750">
              <a:buFont typeface="Arial"/>
              <a:buChar char="•"/>
            </a:pPr>
            <a:r>
              <a:rPr lang="en-US" sz="1600">
                <a:ea typeface="+mn-lt"/>
                <a:cs typeface="+mn-lt"/>
              </a:rPr>
              <a:t>Confidence and digital skills</a:t>
            </a:r>
            <a:endParaRPr lang="en-US" sz="1600" dirty="0"/>
          </a:p>
          <a:p>
            <a:pPr marL="285750" indent="-285750">
              <a:buFont typeface="Arial"/>
              <a:buChar char="•"/>
            </a:pPr>
            <a:r>
              <a:rPr lang="en-US" sz="1600">
                <a:ea typeface="+mn-lt"/>
                <a:cs typeface="+mn-lt"/>
              </a:rPr>
              <a:t>Cybersecurity and data privacy</a:t>
            </a:r>
            <a:endParaRPr lang="en-US" sz="1600" dirty="0"/>
          </a:p>
          <a:p>
            <a:pPr marL="285750" indent="-285750">
              <a:buFont typeface="Arial"/>
              <a:buChar char="•"/>
            </a:pPr>
            <a:r>
              <a:rPr lang="en-US" sz="1600">
                <a:ea typeface="+mn-lt"/>
                <a:cs typeface="+mn-lt"/>
              </a:rPr>
              <a:t>Information accuracy</a:t>
            </a:r>
            <a:endParaRPr lang="en-US" sz="1600" dirty="0"/>
          </a:p>
          <a:p>
            <a:pPr marL="285750" indent="-285750">
              <a:buFont typeface="Arial"/>
              <a:buChar char="•"/>
            </a:pPr>
            <a:r>
              <a:rPr lang="en-US" sz="1600">
                <a:ea typeface="+mn-lt"/>
                <a:cs typeface="+mn-lt"/>
              </a:rPr>
              <a:t>Patients' and carers' requirements for training</a:t>
            </a:r>
            <a:endParaRPr lang="en-US" sz="1600" dirty="0"/>
          </a:p>
          <a:p>
            <a:endParaRPr lang="en-US" sz="1600" dirty="0"/>
          </a:p>
          <a:p>
            <a:r>
              <a:rPr lang="en-US" sz="1600">
                <a:ea typeface="+mn-lt"/>
                <a:cs typeface="+mn-lt"/>
              </a:rPr>
              <a:t>Instead of taking the place of human interaction, technology should promote professional care and independence (NICE, 2024).</a:t>
            </a:r>
            <a:endParaRPr lang="en-US" sz="1600"/>
          </a:p>
        </p:txBody>
      </p:sp>
    </p:spTree>
    <p:extLst>
      <p:ext uri="{BB962C8B-B14F-4D97-AF65-F5344CB8AC3E}">
        <p14:creationId xmlns:p14="http://schemas.microsoft.com/office/powerpoint/2010/main" val="9876512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EA082-17FD-8517-BCA0-7268C4D14EDB}"/>
              </a:ext>
            </a:extLst>
          </p:cNvPr>
          <p:cNvSpPr>
            <a:spLocks noGrp="1"/>
          </p:cNvSpPr>
          <p:nvPr>
            <p:ph type="title"/>
          </p:nvPr>
        </p:nvSpPr>
        <p:spPr>
          <a:xfrm>
            <a:off x="1363907" y="945103"/>
            <a:ext cx="9922764" cy="764457"/>
          </a:xfrm>
        </p:spPr>
        <p:txBody>
          <a:bodyPr>
            <a:normAutofit/>
          </a:bodyPr>
          <a:lstStyle/>
          <a:p>
            <a:r>
              <a:rPr lang="en-US" sz="3200"/>
              <a:t>UK CASE STUDIES: THE PD COMM TRAIL</a:t>
            </a:r>
          </a:p>
        </p:txBody>
      </p:sp>
      <p:sp>
        <p:nvSpPr>
          <p:cNvPr id="3" name="Content Placeholder 2">
            <a:extLst>
              <a:ext uri="{FF2B5EF4-FFF2-40B4-BE49-F238E27FC236}">
                <a16:creationId xmlns:a16="http://schemas.microsoft.com/office/drawing/2014/main" id="{3E6A85E3-9611-5937-E2B1-DFEF987C9B40}"/>
              </a:ext>
            </a:extLst>
          </p:cNvPr>
          <p:cNvSpPr>
            <a:spLocks noGrp="1"/>
          </p:cNvSpPr>
          <p:nvPr>
            <p:ph idx="1"/>
          </p:nvPr>
        </p:nvSpPr>
        <p:spPr>
          <a:xfrm>
            <a:off x="471279" y="2404236"/>
            <a:ext cx="11708020" cy="3882264"/>
          </a:xfrm>
        </p:spPr>
        <p:txBody>
          <a:bodyPr vert="horz" lIns="91440" tIns="45720" rIns="91440" bIns="45720" rtlCol="0" anchor="t">
            <a:normAutofit/>
          </a:bodyPr>
          <a:lstStyle/>
          <a:p>
            <a:pPr marL="0" indent="0">
              <a:buNone/>
            </a:pPr>
            <a:r>
              <a:rPr lang="en-US" sz="1400">
                <a:latin typeface="Calibri"/>
                <a:ea typeface="Calibri"/>
                <a:cs typeface="Calibri"/>
              </a:rPr>
              <a:t>The PD COMM trial looked at speech and language treatment for Parkinson's patients who had difficulty speaking or communicating.</a:t>
            </a:r>
          </a:p>
          <a:p>
            <a:pPr marL="0" indent="0">
              <a:buNone/>
            </a:pPr>
            <a:r>
              <a:rPr lang="en-US" sz="1400">
                <a:latin typeface="Calibri"/>
                <a:ea typeface="Calibri"/>
                <a:cs typeface="Calibri"/>
              </a:rPr>
              <a:t>388 people participated in the UK study, which compared:</a:t>
            </a:r>
          </a:p>
          <a:p>
            <a:pPr>
              <a:buFont typeface="Wingdings" panose="020B0504020202020204" pitchFamily="34" charset="0"/>
              <a:buChar char="§"/>
            </a:pPr>
            <a:r>
              <a:rPr lang="en-US" sz="1400">
                <a:latin typeface="Calibri"/>
                <a:ea typeface="Calibri"/>
                <a:cs typeface="Calibri"/>
              </a:rPr>
              <a:t>LOUD LSVT</a:t>
            </a:r>
          </a:p>
          <a:p>
            <a:pPr>
              <a:buFont typeface="Wingdings" panose="020B0504020202020204" pitchFamily="34" charset="0"/>
              <a:buChar char="§"/>
            </a:pPr>
            <a:r>
              <a:rPr lang="en-US" sz="1400">
                <a:latin typeface="Calibri"/>
                <a:ea typeface="Calibri"/>
                <a:cs typeface="Calibri"/>
              </a:rPr>
              <a:t>Typical speech and language therapy provided by the NHS</a:t>
            </a:r>
          </a:p>
          <a:p>
            <a:pPr>
              <a:buFont typeface="Wingdings" panose="020B0504020202020204" pitchFamily="34" charset="0"/>
              <a:buChar char="§"/>
            </a:pPr>
            <a:r>
              <a:rPr lang="en-US" sz="1400">
                <a:latin typeface="Calibri"/>
                <a:ea typeface="Calibri"/>
                <a:cs typeface="Calibri"/>
              </a:rPr>
              <a:t>Lack of speech therapy</a:t>
            </a:r>
          </a:p>
          <a:p>
            <a:pPr marL="0" indent="0">
              <a:buNone/>
            </a:pPr>
            <a:r>
              <a:rPr lang="en-US" sz="1400">
                <a:latin typeface="Calibri"/>
                <a:ea typeface="Calibri"/>
                <a:cs typeface="Calibri"/>
              </a:rPr>
              <a:t>Compared to normal NHS therapy or no treatment at all, LSVT LOUD was more successful in lessening the effects of communication impairments. After a year, the gains were still clear (Sackley et al., 2024).</a:t>
            </a:r>
          </a:p>
          <a:p>
            <a:pPr>
              <a:buNone/>
            </a:pPr>
            <a:r>
              <a:rPr lang="en-US" sz="1400">
                <a:latin typeface="Calibri"/>
                <a:ea typeface="Calibri"/>
                <a:cs typeface="Calibri"/>
              </a:rPr>
              <a:t>However, the study's economic review found that the program was not cost-effective and required many therapy sessions.</a:t>
            </a:r>
            <a:endParaRPr lang="en-US">
              <a:latin typeface="Calibri"/>
              <a:ea typeface="Calibri"/>
              <a:cs typeface="Calibri"/>
            </a:endParaRPr>
          </a:p>
          <a:p>
            <a:pPr>
              <a:buNone/>
            </a:pPr>
            <a:r>
              <a:rPr lang="en-US" sz="1400">
                <a:latin typeface="Calibri"/>
                <a:ea typeface="Calibri"/>
                <a:cs typeface="Calibri"/>
              </a:rPr>
              <a:t>The results show that intensive speech therapy can enhance confidence and communication, but service availability, staffing, and cost may limit access.</a:t>
            </a:r>
            <a:endParaRPr lang="en-US">
              <a:latin typeface="Calibri"/>
              <a:ea typeface="Calibri"/>
              <a:cs typeface="Calibri"/>
            </a:endParaRPr>
          </a:p>
          <a:p>
            <a:pPr marL="0" indent="0">
              <a:buNone/>
            </a:pPr>
            <a:endParaRPr lang="en-US" dirty="0"/>
          </a:p>
        </p:txBody>
      </p:sp>
    </p:spTree>
    <p:extLst>
      <p:ext uri="{BB962C8B-B14F-4D97-AF65-F5344CB8AC3E}">
        <p14:creationId xmlns:p14="http://schemas.microsoft.com/office/powerpoint/2010/main" val="6646342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D8081-CDEB-3046-73F6-749CACB1D16C}"/>
              </a:ext>
            </a:extLst>
          </p:cNvPr>
          <p:cNvSpPr>
            <a:spLocks noGrp="1"/>
          </p:cNvSpPr>
          <p:nvPr>
            <p:ph type="title"/>
          </p:nvPr>
        </p:nvSpPr>
        <p:spPr>
          <a:xfrm>
            <a:off x="1088136" y="415331"/>
            <a:ext cx="9922764" cy="1294228"/>
          </a:xfrm>
        </p:spPr>
        <p:txBody>
          <a:bodyPr/>
          <a:lstStyle/>
          <a:p>
            <a:r>
              <a:rPr lang="en-US"/>
              <a:t>CRITICAL EVALUATION OF CURRENT SERVICES</a:t>
            </a:r>
          </a:p>
        </p:txBody>
      </p:sp>
      <p:sp>
        <p:nvSpPr>
          <p:cNvPr id="3" name="Content Placeholder 2">
            <a:extLst>
              <a:ext uri="{FF2B5EF4-FFF2-40B4-BE49-F238E27FC236}">
                <a16:creationId xmlns:a16="http://schemas.microsoft.com/office/drawing/2014/main" id="{344518A5-E6EF-81DD-D186-0761E0E722D2}"/>
              </a:ext>
            </a:extLst>
          </p:cNvPr>
          <p:cNvSpPr>
            <a:spLocks noGrp="1"/>
          </p:cNvSpPr>
          <p:nvPr>
            <p:ph idx="1"/>
          </p:nvPr>
        </p:nvSpPr>
        <p:spPr>
          <a:xfrm>
            <a:off x="122937" y="1714807"/>
            <a:ext cx="11954763" cy="3882264"/>
          </a:xfrm>
        </p:spPr>
        <p:txBody>
          <a:bodyPr vert="horz" lIns="91440" tIns="45720" rIns="91440" bIns="45720" rtlCol="0" anchor="t">
            <a:normAutofit fontScale="85000" lnSpcReduction="10000"/>
          </a:bodyPr>
          <a:lstStyle/>
          <a:p>
            <a:pPr marL="0" indent="0">
              <a:buNone/>
            </a:pPr>
            <a:r>
              <a:rPr lang="en-US">
                <a:ea typeface="+mn-lt"/>
                <a:cs typeface="+mn-lt"/>
              </a:rPr>
              <a:t>Professional care has improved, according to the UK Parkinson's Audit from 2025. Approximately 96% of patients had access to a Parkinson's nurse, and over 86% thought their care was satisfactory or outstanding (Parkinson's UK, 2026).</a:t>
            </a:r>
            <a:endParaRPr lang="en-US"/>
          </a:p>
          <a:p>
            <a:pPr marL="0" indent="0">
              <a:buNone/>
            </a:pPr>
            <a:r>
              <a:rPr lang="en-US">
                <a:ea typeface="+mn-lt"/>
                <a:cs typeface="+mn-lt"/>
              </a:rPr>
              <a:t>But there are still significant gaps:</a:t>
            </a:r>
            <a:endParaRPr lang="en-US"/>
          </a:p>
          <a:p>
            <a:pPr>
              <a:buFont typeface="Arial" panose="020B0504020202020204" pitchFamily="34" charset="0"/>
              <a:buChar char="•"/>
            </a:pPr>
            <a:r>
              <a:rPr lang="en-US" dirty="0">
                <a:ea typeface="+mn-lt"/>
                <a:cs typeface="+mn-lt"/>
              </a:rPr>
              <a:t>Just 12.4% of hospital patients were given all of their Parkinson's medicines at the appropriate time.</a:t>
            </a:r>
            <a:endParaRPr lang="en-US" dirty="0"/>
          </a:p>
          <a:p>
            <a:pPr>
              <a:buFont typeface="Arial" panose="020B0504020202020204" pitchFamily="34" charset="0"/>
              <a:buChar char="•"/>
            </a:pPr>
            <a:r>
              <a:rPr lang="en-US">
                <a:ea typeface="+mn-lt"/>
                <a:cs typeface="+mn-lt"/>
              </a:rPr>
              <a:t>When diagnosed, just 60% of participants thought they were given enough information.</a:t>
            </a:r>
            <a:endParaRPr lang="en-US"/>
          </a:p>
          <a:p>
            <a:pPr>
              <a:buFont typeface="Arial" panose="020B0504020202020204" pitchFamily="34" charset="0"/>
              <a:buChar char="•"/>
            </a:pPr>
            <a:r>
              <a:rPr lang="en-US">
                <a:ea typeface="+mn-lt"/>
                <a:cs typeface="+mn-lt"/>
              </a:rPr>
              <a:t>It is still necessary to refer patients earlier to occupational therapy, speech and language therapy, and physiotherapy.</a:t>
            </a:r>
            <a:endParaRPr lang="en-US"/>
          </a:p>
          <a:p>
            <a:pPr>
              <a:buFont typeface="Arial" panose="020B0504020202020204" pitchFamily="34" charset="0"/>
              <a:buChar char="•"/>
            </a:pPr>
            <a:r>
              <a:rPr lang="en-US" dirty="0">
                <a:ea typeface="+mn-lt"/>
                <a:cs typeface="+mn-lt"/>
              </a:rPr>
              <a:t>Access to advanced treatment discussions and regional specialist meetings is still </a:t>
            </a:r>
            <a:r>
              <a:rPr lang="en-US">
                <a:ea typeface="+mn-lt"/>
                <a:cs typeface="+mn-lt"/>
              </a:rPr>
              <a:t>inconsistent.</a:t>
            </a:r>
          </a:p>
          <a:p>
            <a:pPr marL="0" indent="0">
              <a:buNone/>
            </a:pPr>
            <a:r>
              <a:rPr lang="en-US">
                <a:ea typeface="+mn-lt"/>
                <a:cs typeface="+mn-lt"/>
              </a:rPr>
              <a:t>These</a:t>
            </a:r>
            <a:r>
              <a:rPr lang="en-US" dirty="0">
                <a:ea typeface="+mn-lt"/>
                <a:cs typeface="+mn-lt"/>
              </a:rPr>
              <a:t> results indicate that while services are getting better, care is not always prompt, coordinated, or uniform throughout the United Kingdom (Parkinson's UK, 2026).</a:t>
            </a:r>
            <a:endParaRPr lang="en-US" dirty="0"/>
          </a:p>
        </p:txBody>
      </p:sp>
      <p:pic>
        <p:nvPicPr>
          <p:cNvPr id="4" name="Picture 3" descr="A blue text on a black background&#10;&#10;AI-generated content may be incorrect.">
            <a:extLst>
              <a:ext uri="{FF2B5EF4-FFF2-40B4-BE49-F238E27FC236}">
                <a16:creationId xmlns:a16="http://schemas.microsoft.com/office/drawing/2014/main" id="{4010F257-A67F-65A2-4BED-7407B3F1CA4D}"/>
              </a:ext>
            </a:extLst>
          </p:cNvPr>
          <p:cNvPicPr>
            <a:picLocks noChangeAspect="1"/>
          </p:cNvPicPr>
          <p:nvPr/>
        </p:nvPicPr>
        <p:blipFill>
          <a:blip r:embed="rId2"/>
          <a:stretch>
            <a:fillRect/>
          </a:stretch>
        </p:blipFill>
        <p:spPr>
          <a:xfrm>
            <a:off x="384628" y="4836686"/>
            <a:ext cx="10624458" cy="2221087"/>
          </a:xfrm>
          <a:prstGeom prst="rect">
            <a:avLst/>
          </a:prstGeom>
        </p:spPr>
      </p:pic>
    </p:spTree>
    <p:extLst>
      <p:ext uri="{BB962C8B-B14F-4D97-AF65-F5344CB8AC3E}">
        <p14:creationId xmlns:p14="http://schemas.microsoft.com/office/powerpoint/2010/main" val="40618968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CA474-577D-CE03-859C-434FA2F6535C}"/>
              </a:ext>
            </a:extLst>
          </p:cNvPr>
          <p:cNvSpPr>
            <a:spLocks noGrp="1"/>
          </p:cNvSpPr>
          <p:nvPr>
            <p:ph type="title"/>
          </p:nvPr>
        </p:nvSpPr>
        <p:spPr>
          <a:xfrm>
            <a:off x="1088136" y="393559"/>
            <a:ext cx="10430764" cy="1315999"/>
          </a:xfrm>
        </p:spPr>
        <p:txBody>
          <a:bodyPr>
            <a:normAutofit/>
          </a:bodyPr>
          <a:lstStyle/>
          <a:p>
            <a:r>
              <a:rPr lang="en-US" sz="3200"/>
              <a:t>RECOMMENDATION FOR CARE IMPROVEMENT</a:t>
            </a:r>
          </a:p>
        </p:txBody>
      </p:sp>
      <p:graphicFrame>
        <p:nvGraphicFramePr>
          <p:cNvPr id="4" name="Content Placeholder 3">
            <a:extLst>
              <a:ext uri="{FF2B5EF4-FFF2-40B4-BE49-F238E27FC236}">
                <a16:creationId xmlns:a16="http://schemas.microsoft.com/office/drawing/2014/main" id="{68EA1C2A-ECA5-4E8A-40D4-AB34A6F3A954}"/>
              </a:ext>
            </a:extLst>
          </p:cNvPr>
          <p:cNvGraphicFramePr>
            <a:graphicFrameLocks noGrp="1"/>
          </p:cNvGraphicFramePr>
          <p:nvPr>
            <p:ph idx="1"/>
            <p:extLst>
              <p:ext uri="{D42A27DB-BD31-4B8C-83A1-F6EECF244321}">
                <p14:modId xmlns:p14="http://schemas.microsoft.com/office/powerpoint/2010/main" val="3078544993"/>
              </p:ext>
            </p:extLst>
          </p:nvPr>
        </p:nvGraphicFramePr>
        <p:xfrm>
          <a:off x="1087438" y="1417412"/>
          <a:ext cx="10917690" cy="4869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80451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F6F90-3BEE-E042-7F6F-39684CE6ACAF}"/>
              </a:ext>
            </a:extLst>
          </p:cNvPr>
          <p:cNvSpPr>
            <a:spLocks noGrp="1"/>
          </p:cNvSpPr>
          <p:nvPr>
            <p:ph type="title"/>
          </p:nvPr>
        </p:nvSpPr>
        <p:spPr/>
        <p:txBody>
          <a:bodyPr/>
          <a:lstStyle/>
          <a:p>
            <a:pPr algn="ctr"/>
            <a:r>
              <a:rPr lang="en-US"/>
              <a:t>Conclusion</a:t>
            </a:r>
          </a:p>
        </p:txBody>
      </p:sp>
      <p:sp>
        <p:nvSpPr>
          <p:cNvPr id="3" name="Content Placeholder 2">
            <a:extLst>
              <a:ext uri="{FF2B5EF4-FFF2-40B4-BE49-F238E27FC236}">
                <a16:creationId xmlns:a16="http://schemas.microsoft.com/office/drawing/2014/main" id="{A5912D00-163E-F34A-50D6-802265A65E0D}"/>
              </a:ext>
            </a:extLst>
          </p:cNvPr>
          <p:cNvSpPr>
            <a:spLocks noGrp="1"/>
          </p:cNvSpPr>
          <p:nvPr>
            <p:ph idx="1"/>
          </p:nvPr>
        </p:nvSpPr>
        <p:spPr/>
        <p:txBody>
          <a:bodyPr vert="horz" lIns="91440" tIns="45720" rIns="91440" bIns="45720" rtlCol="0" anchor="t">
            <a:normAutofit fontScale="92500"/>
          </a:bodyPr>
          <a:lstStyle/>
          <a:p>
            <a:pPr marL="0" indent="0">
              <a:buNone/>
            </a:pPr>
            <a:r>
              <a:rPr lang="en-US">
                <a:ea typeface="+mn-lt"/>
                <a:cs typeface="+mn-lt"/>
              </a:rPr>
              <a:t>Parkinson's disease affects everyday independence, emotional health, mobility, and communication. Therefore, integrated medical, social, psychological, and practical support may be essential for older adults.</a:t>
            </a:r>
            <a:endParaRPr lang="en-US"/>
          </a:p>
          <a:p>
            <a:pPr marL="0" indent="0">
              <a:buNone/>
            </a:pPr>
            <a:r>
              <a:rPr lang="en-US">
                <a:ea typeface="+mn-lt"/>
                <a:cs typeface="+mn-lt"/>
              </a:rPr>
              <a:t>Evidence demonstrates that timely medicine, specialized personnel, rehabilitation, clear information, and meaningful participation in care decisions are all necessary for effective care.</a:t>
            </a:r>
            <a:endParaRPr lang="en-US"/>
          </a:p>
          <a:p>
            <a:pPr marL="0" indent="0">
              <a:buNone/>
            </a:pPr>
            <a:r>
              <a:rPr lang="en-US">
                <a:ea typeface="+mn-lt"/>
                <a:cs typeface="+mn-lt"/>
              </a:rPr>
              <a:t>Regional inequalities, staffing difficulties, and gaps in hospital treatment remain regardless of the strong basis for care provided by UK legislation, NICE guidelines, and specialized services.</a:t>
            </a:r>
            <a:endParaRPr lang="en-US"/>
          </a:p>
          <a:p>
            <a:pPr marL="0" indent="0">
              <a:buNone/>
            </a:pPr>
            <a:r>
              <a:rPr lang="en-US">
                <a:ea typeface="+mn-lt"/>
                <a:cs typeface="+mn-lt"/>
              </a:rPr>
              <a:t>People with Parkinson's disease can preserve their independence, dignity, and quality of life for longer by improving coordination, staff knowledge, and access to medical care (NICE, 2017, updated 2026; Parkinson's UK, 2026).</a:t>
            </a:r>
            <a:endParaRPr lang="en-US"/>
          </a:p>
        </p:txBody>
      </p:sp>
    </p:spTree>
    <p:extLst>
      <p:ext uri="{BB962C8B-B14F-4D97-AF65-F5344CB8AC3E}">
        <p14:creationId xmlns:p14="http://schemas.microsoft.com/office/powerpoint/2010/main" val="16704287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114E3-4047-88C2-DDC7-988E9A5CDAFA}"/>
              </a:ext>
            </a:extLst>
          </p:cNvPr>
          <p:cNvSpPr>
            <a:spLocks noGrp="1"/>
          </p:cNvSpPr>
          <p:nvPr>
            <p:ph type="title"/>
          </p:nvPr>
        </p:nvSpPr>
        <p:spPr>
          <a:xfrm>
            <a:off x="1088136" y="589502"/>
            <a:ext cx="9922764" cy="1294228"/>
          </a:xfrm>
        </p:spPr>
        <p:txBody>
          <a:bodyPr/>
          <a:lstStyle/>
          <a:p>
            <a:pPr algn="ctr"/>
            <a:r>
              <a:rPr lang="en-US"/>
              <a:t>REFERENCES</a:t>
            </a:r>
          </a:p>
        </p:txBody>
      </p:sp>
      <p:sp>
        <p:nvSpPr>
          <p:cNvPr id="3" name="Content Placeholder 2">
            <a:extLst>
              <a:ext uri="{FF2B5EF4-FFF2-40B4-BE49-F238E27FC236}">
                <a16:creationId xmlns:a16="http://schemas.microsoft.com/office/drawing/2014/main" id="{C7C325B4-5536-4DEA-E894-8EE602775F37}"/>
              </a:ext>
            </a:extLst>
          </p:cNvPr>
          <p:cNvSpPr>
            <a:spLocks noGrp="1"/>
          </p:cNvSpPr>
          <p:nvPr>
            <p:ph idx="1"/>
          </p:nvPr>
        </p:nvSpPr>
        <p:spPr>
          <a:xfrm>
            <a:off x="1088136" y="3318635"/>
            <a:ext cx="10887964" cy="2967865"/>
          </a:xfrm>
        </p:spPr>
        <p:txBody>
          <a:bodyPr vert="horz" lIns="91440" tIns="45720" rIns="91440" bIns="45720" rtlCol="0" anchor="t">
            <a:normAutofit fontScale="25000" lnSpcReduction="20000"/>
          </a:bodyPr>
          <a:lstStyle/>
          <a:p>
            <a:pPr marL="0" indent="0">
              <a:buNone/>
            </a:pPr>
            <a:endParaRPr lang="en-US" sz="1400" dirty="0">
              <a:latin typeface="Calibri"/>
              <a:ea typeface="Calibri"/>
              <a:cs typeface="Calibri"/>
            </a:endParaRPr>
          </a:p>
          <a:p>
            <a:pPr>
              <a:buNone/>
            </a:pPr>
            <a:endParaRPr lang="en-US" sz="5600" dirty="0">
              <a:latin typeface="Calibri"/>
              <a:ea typeface="Calibri"/>
              <a:cs typeface="Calibri"/>
            </a:endParaRPr>
          </a:p>
          <a:p>
            <a:pPr>
              <a:buNone/>
            </a:pPr>
            <a:endParaRPr lang="en-US" sz="5600" dirty="0">
              <a:latin typeface="Calibri"/>
              <a:ea typeface="Calibri"/>
              <a:cs typeface="Calibri"/>
            </a:endParaRPr>
          </a:p>
          <a:p>
            <a:pPr>
              <a:buNone/>
            </a:pPr>
            <a:r>
              <a:rPr lang="en-US" sz="5600">
                <a:latin typeface="Calibri"/>
                <a:ea typeface="Calibri"/>
                <a:cs typeface="Calibri"/>
              </a:rPr>
              <a:t>‌</a:t>
            </a:r>
            <a:endParaRPr lang="en-US"/>
          </a:p>
          <a:p>
            <a:pPr>
              <a:buNone/>
            </a:pPr>
            <a:endParaRPr lang="en-US" sz="5600" dirty="0">
              <a:latin typeface="Calibri"/>
              <a:ea typeface="Calibri"/>
              <a:cs typeface="Calibri"/>
            </a:endParaRPr>
          </a:p>
          <a:p>
            <a:pPr>
              <a:buNone/>
            </a:pPr>
            <a:endParaRPr lang="en-US" sz="5600" dirty="0">
              <a:latin typeface="Calibri"/>
              <a:ea typeface="Calibri"/>
              <a:cs typeface="Calibri"/>
            </a:endParaRPr>
          </a:p>
          <a:p>
            <a:pPr>
              <a:buNone/>
            </a:pPr>
            <a:r>
              <a:rPr lang="en-US" sz="3500">
                <a:latin typeface="Calibri"/>
                <a:ea typeface="Calibri"/>
                <a:cs typeface="Calibri"/>
              </a:rPr>
              <a:t>‌</a:t>
            </a:r>
            <a:endParaRPr lang="en-US"/>
          </a:p>
          <a:p>
            <a:pPr>
              <a:buNone/>
            </a:pPr>
            <a:endParaRPr lang="en-US" sz="3500" dirty="0">
              <a:latin typeface="Calibri"/>
              <a:ea typeface="Calibri"/>
              <a:cs typeface="Calibri"/>
            </a:endParaRPr>
          </a:p>
          <a:p>
            <a:pPr>
              <a:buNone/>
            </a:pPr>
            <a:r>
              <a:rPr lang="en-US" sz="2800">
                <a:latin typeface="Calibri"/>
                <a:ea typeface="Calibri"/>
                <a:cs typeface="Calibri"/>
              </a:rPr>
              <a:t>‌</a:t>
            </a:r>
            <a:endParaRPr lang="en-US"/>
          </a:p>
          <a:p>
            <a:pPr>
              <a:buNone/>
            </a:pPr>
            <a:endParaRPr lang="en-US" sz="2800" dirty="0">
              <a:latin typeface="Calibri"/>
              <a:ea typeface="Calibri"/>
              <a:cs typeface="Calibri"/>
            </a:endParaRPr>
          </a:p>
          <a:p>
            <a:pPr>
              <a:buNone/>
            </a:pPr>
            <a:endParaRPr lang="en-US" dirty="0">
              <a:latin typeface="Calibri"/>
              <a:ea typeface="Calibri"/>
              <a:cs typeface="Calibri"/>
            </a:endParaRPr>
          </a:p>
          <a:p>
            <a:pPr>
              <a:buNone/>
            </a:pPr>
            <a:endParaRPr lang="en-US" dirty="0">
              <a:latin typeface="Calibri"/>
              <a:ea typeface="Calibri"/>
              <a:cs typeface="Calibri"/>
            </a:endParaRPr>
          </a:p>
          <a:p>
            <a:pPr>
              <a:buNone/>
            </a:pPr>
            <a:r>
              <a:rPr lang="en-US" sz="1400">
                <a:latin typeface="Calibri"/>
                <a:ea typeface="Calibri"/>
                <a:cs typeface="Calibri"/>
              </a:rPr>
              <a:t>‌</a:t>
            </a:r>
            <a:endParaRPr lang="en-US"/>
          </a:p>
          <a:p>
            <a:pPr>
              <a:buNone/>
            </a:pPr>
            <a:endParaRPr lang="en-US" sz="1400" dirty="0">
              <a:latin typeface="Calibri"/>
              <a:ea typeface="Calibri"/>
              <a:cs typeface="Calibri"/>
            </a:endParaRPr>
          </a:p>
          <a:p>
            <a:pPr>
              <a:buNone/>
            </a:pPr>
            <a:endParaRPr lang="en-US" sz="1400" dirty="0">
              <a:latin typeface="Calibri"/>
              <a:ea typeface="Calibri"/>
              <a:cs typeface="Calibri"/>
            </a:endParaRPr>
          </a:p>
          <a:p>
            <a:pPr>
              <a:buNone/>
            </a:pPr>
            <a:endParaRPr lang="en-US" sz="1400" dirty="0">
              <a:latin typeface="Calibri"/>
              <a:ea typeface="Calibri"/>
              <a:cs typeface="Calibri"/>
            </a:endParaRPr>
          </a:p>
          <a:p>
            <a:pPr>
              <a:buNone/>
            </a:pPr>
            <a:r>
              <a:rPr lang="en-US" sz="1400">
                <a:latin typeface="Calibri"/>
                <a:ea typeface="Calibri"/>
                <a:cs typeface="Calibri"/>
              </a:rPr>
              <a:t>‌</a:t>
            </a:r>
            <a:endParaRPr lang="en-US"/>
          </a:p>
          <a:p>
            <a:pPr marL="0" indent="0">
              <a:buNone/>
            </a:pPr>
            <a:endParaRPr lang="en-US" sz="1400" dirty="0">
              <a:latin typeface="Calibri"/>
              <a:ea typeface="Calibri"/>
              <a:cs typeface="Calibri"/>
            </a:endParaRPr>
          </a:p>
          <a:p>
            <a:pPr>
              <a:buNone/>
            </a:pPr>
            <a:r>
              <a:rPr lang="en-US" sz="1400">
                <a:latin typeface="Calibri"/>
                <a:ea typeface="Calibri"/>
                <a:cs typeface="Calibri"/>
              </a:rPr>
              <a:t>‌</a:t>
            </a:r>
            <a:endParaRPr lang="en-US"/>
          </a:p>
          <a:p>
            <a:pPr marL="0" indent="0">
              <a:buNone/>
            </a:pPr>
            <a:endParaRPr lang="en-US" sz="1400" dirty="0">
              <a:latin typeface="Calibri"/>
              <a:ea typeface="Calibri"/>
              <a:cs typeface="Calibri"/>
            </a:endParaRPr>
          </a:p>
          <a:p>
            <a:pPr marL="0" indent="0">
              <a:buNone/>
            </a:pPr>
            <a:r>
              <a:rPr lang="en-US">
                <a:latin typeface="Calibri"/>
                <a:ea typeface="Calibri"/>
                <a:cs typeface="Calibri"/>
              </a:rPr>
              <a:t>‌</a:t>
            </a:r>
            <a:endParaRPr lang="en-US"/>
          </a:p>
          <a:p>
            <a:endParaRPr lang="en-US" dirty="0"/>
          </a:p>
        </p:txBody>
      </p:sp>
      <p:sp>
        <p:nvSpPr>
          <p:cNvPr id="4" name="TextBox 3">
            <a:extLst>
              <a:ext uri="{FF2B5EF4-FFF2-40B4-BE49-F238E27FC236}">
                <a16:creationId xmlns:a16="http://schemas.microsoft.com/office/drawing/2014/main" id="{2663CF88-B687-A609-9585-C933C34EF33B}"/>
              </a:ext>
            </a:extLst>
          </p:cNvPr>
          <p:cNvSpPr txBox="1"/>
          <p:nvPr/>
        </p:nvSpPr>
        <p:spPr>
          <a:xfrm>
            <a:off x="1114040" y="1725146"/>
            <a:ext cx="10343618" cy="4199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30000"/>
              </a:lnSpc>
              <a:spcBef>
                <a:spcPts val="1000"/>
              </a:spcBef>
            </a:pPr>
            <a:r>
              <a:rPr lang="en-US" sz="1400">
                <a:latin typeface="Calibri"/>
                <a:ea typeface="Calibri"/>
                <a:cs typeface="Calibri"/>
              </a:rPr>
              <a:t>Duncan, G.W. </a:t>
            </a:r>
            <a:r>
              <a:rPr lang="en-US" sz="1400" i="1" dirty="0">
                <a:latin typeface="Calibri"/>
                <a:ea typeface="Calibri"/>
                <a:cs typeface="Calibri"/>
              </a:rPr>
              <a:t>et al.</a:t>
            </a:r>
            <a:r>
              <a:rPr lang="en-US" sz="1400" dirty="0">
                <a:latin typeface="Calibri"/>
                <a:ea typeface="Calibri"/>
                <a:cs typeface="Calibri"/>
              </a:rPr>
              <a:t> (2013) ‘Health-related quality of life in early Parkinson’s disease: The impact of nonmotor symptoms’, </a:t>
            </a:r>
            <a:r>
              <a:rPr lang="en-US" sz="1400" i="1" dirty="0">
                <a:latin typeface="Calibri"/>
                <a:ea typeface="Calibri"/>
                <a:cs typeface="Calibri"/>
              </a:rPr>
              <a:t>Movement Disorders</a:t>
            </a:r>
            <a:r>
              <a:rPr lang="en-US" sz="1400" dirty="0">
                <a:latin typeface="Calibri"/>
                <a:ea typeface="Calibri"/>
                <a:cs typeface="Calibri"/>
              </a:rPr>
              <a:t>, 29(2), pp. 195–202. Available at: </a:t>
            </a:r>
            <a:r>
              <a:rPr lang="en-US" sz="1400" dirty="0">
                <a:latin typeface="Calibri"/>
                <a:ea typeface="Calibri"/>
                <a:cs typeface="Calibri"/>
                <a:hlinkClick r:id="rId2"/>
              </a:rPr>
              <a:t>https://doi.org/10.1002/mds.25664</a:t>
            </a:r>
            <a:r>
              <a:rPr lang="en-US" sz="1400" dirty="0">
                <a:latin typeface="Calibri"/>
                <a:ea typeface="Calibri"/>
                <a:cs typeface="Calibri"/>
              </a:rPr>
              <a:t>.</a:t>
            </a:r>
          </a:p>
          <a:p>
            <a:pPr>
              <a:lnSpc>
                <a:spcPct val="130000"/>
              </a:lnSpc>
              <a:spcBef>
                <a:spcPts val="1000"/>
              </a:spcBef>
            </a:pPr>
            <a:r>
              <a:rPr lang="en-US" sz="1400" dirty="0">
                <a:latin typeface="Calibri"/>
                <a:ea typeface="Calibri"/>
                <a:cs typeface="Calibri"/>
              </a:rPr>
              <a:t>Goodwin, V.A. </a:t>
            </a:r>
            <a:r>
              <a:rPr lang="en-US" sz="1400" i="1" dirty="0">
                <a:latin typeface="Calibri"/>
                <a:ea typeface="Calibri"/>
                <a:cs typeface="Calibri"/>
              </a:rPr>
              <a:t>et al.</a:t>
            </a:r>
            <a:r>
              <a:rPr lang="en-US" sz="1400" dirty="0">
                <a:latin typeface="Calibri"/>
                <a:ea typeface="Calibri"/>
                <a:cs typeface="Calibri"/>
              </a:rPr>
              <a:t> (2011) ‘An exercise intervention to prevent falls in people with Parkinson’s disease: a pragmatic </a:t>
            </a:r>
            <a:r>
              <a:rPr lang="en-US" sz="1400" dirty="0" err="1">
                <a:latin typeface="Calibri"/>
                <a:ea typeface="Calibri"/>
                <a:cs typeface="Calibri"/>
              </a:rPr>
              <a:t>randomised</a:t>
            </a:r>
            <a:r>
              <a:rPr lang="en-US" sz="1400" dirty="0">
                <a:latin typeface="Calibri"/>
                <a:ea typeface="Calibri"/>
                <a:cs typeface="Calibri"/>
              </a:rPr>
              <a:t> controlled trial’, </a:t>
            </a:r>
            <a:r>
              <a:rPr lang="en-US" sz="1400" i="1" dirty="0">
                <a:latin typeface="Calibri"/>
                <a:ea typeface="Calibri"/>
                <a:cs typeface="Calibri"/>
              </a:rPr>
              <a:t>Journal of Neurology, Neurosurgery &amp; Psychiatry</a:t>
            </a:r>
            <a:r>
              <a:rPr lang="en-US" sz="1400" dirty="0">
                <a:latin typeface="Calibri"/>
                <a:ea typeface="Calibri"/>
                <a:cs typeface="Calibri"/>
              </a:rPr>
              <a:t>, 82(11), pp. 1232–1238. Available at: </a:t>
            </a:r>
            <a:r>
              <a:rPr lang="en-US" sz="1400" dirty="0">
                <a:latin typeface="Calibri"/>
                <a:ea typeface="Calibri"/>
                <a:cs typeface="Calibri"/>
                <a:hlinkClick r:id="rId3"/>
              </a:rPr>
              <a:t>https://doi.org/10.1136/jnnp-2011-300919</a:t>
            </a:r>
            <a:r>
              <a:rPr lang="en-US" sz="1400" dirty="0">
                <a:latin typeface="Calibri"/>
                <a:ea typeface="Calibri"/>
                <a:cs typeface="Calibri"/>
              </a:rPr>
              <a:t>.</a:t>
            </a:r>
          </a:p>
          <a:p>
            <a:pPr marL="228600" indent="-228600">
              <a:lnSpc>
                <a:spcPct val="130000"/>
              </a:lnSpc>
              <a:spcBef>
                <a:spcPts val="1000"/>
              </a:spcBef>
            </a:pPr>
            <a:r>
              <a:rPr lang="en-US" sz="1400" i="1">
                <a:latin typeface="Calibri"/>
                <a:ea typeface="Calibri"/>
                <a:cs typeface="Calibri"/>
              </a:rPr>
              <a:t>Mental Capacity Act 2005</a:t>
            </a:r>
            <a:r>
              <a:rPr lang="en-US" sz="1400">
                <a:latin typeface="Calibri"/>
                <a:ea typeface="Calibri"/>
                <a:cs typeface="Calibri"/>
              </a:rPr>
              <a:t> (2025) </a:t>
            </a:r>
            <a:r>
              <a:rPr lang="en-US" sz="1400" i="1">
                <a:latin typeface="Calibri"/>
                <a:ea typeface="Calibri"/>
                <a:cs typeface="Calibri"/>
              </a:rPr>
              <a:t>Legislation.gov.uk</a:t>
            </a:r>
            <a:r>
              <a:rPr lang="en-US" sz="1400">
                <a:latin typeface="Calibri"/>
                <a:ea typeface="Calibri"/>
                <a:cs typeface="Calibri"/>
              </a:rPr>
              <a:t>. Available at: </a:t>
            </a:r>
            <a:r>
              <a:rPr lang="en-US" sz="1400" dirty="0">
                <a:latin typeface="Calibri"/>
                <a:ea typeface="Calibri"/>
                <a:cs typeface="Calibri"/>
                <a:hlinkClick r:id="rId4"/>
              </a:rPr>
              <a:t>https://www.legislation.gov.uk/ukpga/2005/9/contents</a:t>
            </a:r>
            <a:r>
              <a:rPr lang="en-US" sz="1400" dirty="0">
                <a:latin typeface="Calibri"/>
                <a:ea typeface="Calibri"/>
                <a:cs typeface="Calibri"/>
              </a:rPr>
              <a:t>?.</a:t>
            </a:r>
          </a:p>
          <a:p>
            <a:pPr marL="228600" indent="-228600">
              <a:lnSpc>
                <a:spcPct val="130000"/>
              </a:lnSpc>
              <a:spcBef>
                <a:spcPts val="1000"/>
              </a:spcBef>
            </a:pPr>
            <a:r>
              <a:rPr lang="en-US" sz="1400" i="1">
                <a:latin typeface="Calibri"/>
                <a:ea typeface="Calibri"/>
                <a:cs typeface="Calibri"/>
              </a:rPr>
              <a:t>Equality Act 2010</a:t>
            </a:r>
            <a:r>
              <a:rPr lang="en-US" sz="1400">
                <a:latin typeface="Calibri"/>
                <a:ea typeface="Calibri"/>
                <a:cs typeface="Calibri"/>
              </a:rPr>
              <a:t> (2024) </a:t>
            </a:r>
            <a:r>
              <a:rPr lang="en-US" sz="1400" i="1">
                <a:latin typeface="Calibri"/>
                <a:ea typeface="Calibri"/>
                <a:cs typeface="Calibri"/>
              </a:rPr>
              <a:t>Legislation.gov.uk</a:t>
            </a:r>
            <a:r>
              <a:rPr lang="en-US" sz="1400">
                <a:latin typeface="Calibri"/>
                <a:ea typeface="Calibri"/>
                <a:cs typeface="Calibri"/>
              </a:rPr>
              <a:t>. Available at: </a:t>
            </a:r>
            <a:r>
              <a:rPr lang="en-US" sz="1400" dirty="0">
                <a:latin typeface="Calibri"/>
                <a:ea typeface="Calibri"/>
                <a:cs typeface="Calibri"/>
                <a:hlinkClick r:id="rId5"/>
              </a:rPr>
              <a:t>https://www.legislation.gov.uk/ukpga/2010/15/contents</a:t>
            </a:r>
            <a:r>
              <a:rPr lang="en-US" sz="1400" dirty="0">
                <a:latin typeface="Calibri"/>
                <a:ea typeface="Calibri"/>
                <a:cs typeface="Calibri"/>
              </a:rPr>
              <a:t>?.</a:t>
            </a:r>
          </a:p>
          <a:p>
            <a:pPr marL="228600" indent="-228600">
              <a:lnSpc>
                <a:spcPct val="130000"/>
              </a:lnSpc>
              <a:spcBef>
                <a:spcPts val="1000"/>
              </a:spcBef>
            </a:pPr>
            <a:r>
              <a:rPr lang="en-US" sz="1400">
                <a:latin typeface="Calibri"/>
                <a:ea typeface="Calibri"/>
                <a:cs typeface="Calibri"/>
              </a:rPr>
              <a:t>Care Act (2014) </a:t>
            </a:r>
            <a:r>
              <a:rPr lang="en-US" sz="1400" i="1">
                <a:latin typeface="Calibri"/>
                <a:ea typeface="Calibri"/>
                <a:cs typeface="Calibri"/>
              </a:rPr>
              <a:t>Care Act 2014</a:t>
            </a:r>
            <a:r>
              <a:rPr lang="en-US" sz="1400">
                <a:latin typeface="Calibri"/>
                <a:ea typeface="Calibri"/>
                <a:cs typeface="Calibri"/>
              </a:rPr>
              <a:t>, </a:t>
            </a:r>
            <a:r>
              <a:rPr lang="en-US" sz="1400" i="1">
                <a:latin typeface="Calibri"/>
                <a:ea typeface="Calibri"/>
                <a:cs typeface="Calibri"/>
              </a:rPr>
              <a:t>Legislation.gov.uk</a:t>
            </a:r>
            <a:r>
              <a:rPr lang="en-US" sz="1400">
                <a:latin typeface="Calibri"/>
                <a:ea typeface="Calibri"/>
                <a:cs typeface="Calibri"/>
              </a:rPr>
              <a:t>. Available at: </a:t>
            </a:r>
            <a:r>
              <a:rPr lang="en-US" sz="1400" dirty="0">
                <a:latin typeface="Calibri"/>
                <a:ea typeface="Calibri"/>
                <a:cs typeface="Calibri"/>
                <a:hlinkClick r:id="rId6"/>
              </a:rPr>
              <a:t>https://www.legislation.gov.uk/ukpga/2014/23/contents</a:t>
            </a:r>
            <a:r>
              <a:rPr lang="en-US" sz="1400" dirty="0">
                <a:latin typeface="Calibri"/>
                <a:ea typeface="Calibri"/>
                <a:cs typeface="Calibri"/>
              </a:rPr>
              <a:t>.</a:t>
            </a:r>
          </a:p>
          <a:p>
            <a:pPr marL="228600" indent="-228600">
              <a:lnSpc>
                <a:spcPct val="130000"/>
              </a:lnSpc>
              <a:spcBef>
                <a:spcPts val="1000"/>
              </a:spcBef>
            </a:pPr>
            <a:r>
              <a:rPr lang="en-US" sz="1400">
                <a:latin typeface="Calibri"/>
                <a:ea typeface="Calibri"/>
                <a:cs typeface="Calibri"/>
              </a:rPr>
              <a:t>Gumber, A. </a:t>
            </a:r>
            <a:r>
              <a:rPr lang="en-US" sz="1400" i="1">
                <a:latin typeface="Calibri"/>
                <a:ea typeface="Calibri"/>
                <a:cs typeface="Calibri"/>
              </a:rPr>
              <a:t>et al.</a:t>
            </a:r>
            <a:r>
              <a:rPr lang="en-US" sz="1400">
                <a:latin typeface="Calibri"/>
                <a:ea typeface="Calibri"/>
                <a:cs typeface="Calibri"/>
              </a:rPr>
              <a:t> (2017) </a:t>
            </a:r>
            <a:r>
              <a:rPr lang="en-US" sz="1400" i="1">
                <a:latin typeface="Calibri"/>
                <a:ea typeface="Calibri"/>
                <a:cs typeface="Calibri"/>
              </a:rPr>
              <a:t>Economic, Social and Financial Cost of Parkinson’s on Individuals, Carers and their Families in the UK</a:t>
            </a:r>
            <a:r>
              <a:rPr lang="en-US" sz="1400">
                <a:latin typeface="Calibri"/>
                <a:ea typeface="Calibri"/>
                <a:cs typeface="Calibri"/>
              </a:rPr>
              <a:t>, </a:t>
            </a:r>
            <a:r>
              <a:rPr lang="en-US" sz="1400" i="1" dirty="0">
                <a:latin typeface="Calibri"/>
                <a:ea typeface="Calibri"/>
                <a:cs typeface="Calibri"/>
                <a:hlinkClick r:id="rId7"/>
              </a:rPr>
              <a:t>www.shu.ac.uk</a:t>
            </a:r>
            <a:r>
              <a:rPr lang="en-US" sz="1400">
                <a:latin typeface="Calibri"/>
                <a:ea typeface="Calibri"/>
                <a:cs typeface="Calibri"/>
              </a:rPr>
              <a:t>. Available at: </a:t>
            </a:r>
            <a:r>
              <a:rPr lang="en-US" sz="1400" dirty="0">
                <a:latin typeface="Calibri"/>
                <a:ea typeface="Calibri"/>
                <a:cs typeface="Calibri"/>
                <a:hlinkClick r:id="rId8"/>
              </a:rPr>
              <a:t>https://shura.shu.ac.uk/15930/</a:t>
            </a:r>
            <a:r>
              <a:rPr lang="en-US" sz="1400" dirty="0">
                <a:latin typeface="Calibri"/>
                <a:ea typeface="Calibri"/>
                <a:cs typeface="Calibri"/>
              </a:rPr>
              <a:t>.</a:t>
            </a:r>
          </a:p>
          <a:p>
            <a:pPr marL="228600" indent="-228600">
              <a:lnSpc>
                <a:spcPct val="130000"/>
              </a:lnSpc>
              <a:spcBef>
                <a:spcPts val="1000"/>
              </a:spcBef>
            </a:pPr>
            <a:r>
              <a:rPr lang="en-US" sz="1400" dirty="0">
                <a:latin typeface="Calibri"/>
                <a:ea typeface="Calibri"/>
                <a:cs typeface="Calibri"/>
              </a:rPr>
              <a:t>Gumber, A., Ramaswamy, B. and </a:t>
            </a:r>
            <a:r>
              <a:rPr lang="en-US" sz="1400" dirty="0" err="1">
                <a:latin typeface="Calibri"/>
                <a:ea typeface="Calibri"/>
                <a:cs typeface="Calibri"/>
              </a:rPr>
              <a:t>Thongchundee</a:t>
            </a:r>
            <a:r>
              <a:rPr lang="en-US" sz="1400" dirty="0">
                <a:latin typeface="Calibri"/>
                <a:ea typeface="Calibri"/>
                <a:cs typeface="Calibri"/>
              </a:rPr>
              <a:t>, O. (2019) ‘Effects of Parkinson’s on employment, cost of care, and quality of life of people with condition and family caregivers in the UK: a systematic literature review’, </a:t>
            </a:r>
            <a:r>
              <a:rPr lang="en-US" sz="1400" i="1" dirty="0">
                <a:latin typeface="Calibri"/>
                <a:ea typeface="Calibri"/>
                <a:cs typeface="Calibri"/>
              </a:rPr>
              <a:t>Patient Related Outcome Measures</a:t>
            </a:r>
            <a:r>
              <a:rPr lang="en-US" sz="1400" dirty="0">
                <a:latin typeface="Calibri"/>
                <a:ea typeface="Calibri"/>
                <a:cs typeface="Calibri"/>
              </a:rPr>
              <a:t>, 10, pp. 321–333. Available at: </a:t>
            </a:r>
            <a:r>
              <a:rPr lang="en-US" sz="1400" dirty="0">
                <a:latin typeface="Calibri"/>
                <a:ea typeface="Calibri"/>
                <a:cs typeface="Calibri"/>
                <a:hlinkClick r:id="rId9"/>
              </a:rPr>
              <a:t>https://doi.org/10.2147/PROM.S160843</a:t>
            </a:r>
            <a:r>
              <a:rPr lang="en-US" sz="1400" dirty="0">
                <a:latin typeface="Calibri"/>
                <a:ea typeface="Calibri"/>
                <a:cs typeface="Calibri"/>
              </a:rPr>
              <a:t>.</a:t>
            </a:r>
            <a:endParaRPr lang="en-US" sz="1400" dirty="0"/>
          </a:p>
        </p:txBody>
      </p:sp>
    </p:spTree>
    <p:extLst>
      <p:ext uri="{BB962C8B-B14F-4D97-AF65-F5344CB8AC3E}">
        <p14:creationId xmlns:p14="http://schemas.microsoft.com/office/powerpoint/2010/main" val="12122904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09838-8D50-2EF6-22F5-D9D81D287532}"/>
              </a:ext>
            </a:extLst>
          </p:cNvPr>
          <p:cNvSpPr>
            <a:spLocks noGrp="1"/>
          </p:cNvSpPr>
          <p:nvPr>
            <p:ph type="title"/>
          </p:nvPr>
        </p:nvSpPr>
        <p:spPr>
          <a:xfrm>
            <a:off x="1138936" y="226645"/>
            <a:ext cx="9922764" cy="1294228"/>
          </a:xfrm>
        </p:spPr>
        <p:txBody>
          <a:bodyPr/>
          <a:lstStyle/>
          <a:p>
            <a:pPr algn="ctr"/>
            <a:r>
              <a:rPr lang="en-US"/>
              <a:t>REFERENCES</a:t>
            </a:r>
          </a:p>
        </p:txBody>
      </p:sp>
      <p:sp>
        <p:nvSpPr>
          <p:cNvPr id="6" name="TextBox 5">
            <a:extLst>
              <a:ext uri="{FF2B5EF4-FFF2-40B4-BE49-F238E27FC236}">
                <a16:creationId xmlns:a16="http://schemas.microsoft.com/office/drawing/2014/main" id="{8ED3BAAA-45A4-73E1-EC7A-3C8A46D51C40}"/>
              </a:ext>
            </a:extLst>
          </p:cNvPr>
          <p:cNvSpPr txBox="1"/>
          <p:nvPr/>
        </p:nvSpPr>
        <p:spPr>
          <a:xfrm>
            <a:off x="632467" y="1704058"/>
            <a:ext cx="10957463" cy="44155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30000"/>
              </a:lnSpc>
              <a:spcBef>
                <a:spcPts val="1000"/>
              </a:spcBef>
            </a:pPr>
            <a:r>
              <a:rPr lang="en-US" sz="1400" dirty="0" err="1">
                <a:latin typeface="Calibri"/>
                <a:ea typeface="Calibri"/>
                <a:cs typeface="Calibri"/>
              </a:rPr>
              <a:t>Mcewan</a:t>
            </a:r>
            <a:r>
              <a:rPr lang="en-US" sz="1400" dirty="0">
                <a:latin typeface="Calibri"/>
                <a:ea typeface="Calibri"/>
                <a:cs typeface="Calibri"/>
              </a:rPr>
              <a:t>, K. </a:t>
            </a:r>
            <a:r>
              <a:rPr lang="en-US" sz="1400" i="1" dirty="0">
                <a:latin typeface="Calibri"/>
                <a:ea typeface="Calibri"/>
                <a:cs typeface="Calibri"/>
              </a:rPr>
              <a:t>et al.</a:t>
            </a:r>
            <a:r>
              <a:rPr lang="en-US" sz="1400" dirty="0">
                <a:latin typeface="Calibri"/>
                <a:ea typeface="Calibri"/>
                <a:cs typeface="Calibri"/>
              </a:rPr>
              <a:t> (2024) ‘The impact and value of the Parkinson’s nurse specialist to people with Parkinson’s and their care partners: a grounded theory qualitative study’, </a:t>
            </a:r>
            <a:r>
              <a:rPr lang="en-US" sz="1400" i="1" dirty="0">
                <a:latin typeface="Calibri"/>
                <a:ea typeface="Calibri"/>
                <a:cs typeface="Calibri"/>
              </a:rPr>
              <a:t>BMC Nursing</a:t>
            </a:r>
            <a:r>
              <a:rPr lang="en-US" sz="1400" dirty="0">
                <a:latin typeface="Calibri"/>
                <a:ea typeface="Calibri"/>
                <a:cs typeface="Calibri"/>
              </a:rPr>
              <a:t>, 23(1). Available at: </a:t>
            </a:r>
            <a:r>
              <a:rPr lang="en-US" sz="1400" dirty="0">
                <a:latin typeface="Calibri"/>
                <a:ea typeface="Calibri"/>
                <a:cs typeface="Calibri"/>
                <a:hlinkClick r:id="rId2"/>
              </a:rPr>
              <a:t>https://doi.org/10.1186/s12912-024-02441-7</a:t>
            </a:r>
            <a:r>
              <a:rPr lang="en-US" sz="1400" dirty="0">
                <a:latin typeface="Calibri"/>
                <a:ea typeface="Calibri"/>
                <a:cs typeface="Calibri"/>
              </a:rPr>
              <a:t>.</a:t>
            </a:r>
          </a:p>
          <a:p>
            <a:pPr marL="228600" indent="-228600">
              <a:lnSpc>
                <a:spcPct val="130000"/>
              </a:lnSpc>
              <a:spcBef>
                <a:spcPts val="1000"/>
              </a:spcBef>
            </a:pPr>
            <a:r>
              <a:rPr lang="en-US" sz="1400">
                <a:latin typeface="Calibri"/>
                <a:ea typeface="Calibri"/>
                <a:cs typeface="Calibri"/>
              </a:rPr>
              <a:t>NHS (2022) </a:t>
            </a:r>
            <a:r>
              <a:rPr lang="en-US" sz="1400" i="1">
                <a:latin typeface="Calibri"/>
                <a:ea typeface="Calibri"/>
                <a:cs typeface="Calibri"/>
              </a:rPr>
              <a:t>NHS England» Parkinson’s patients benefit from revolutionary watch on the NHS to manage care at home</a:t>
            </a:r>
            <a:r>
              <a:rPr lang="en-US" sz="1400">
                <a:latin typeface="Calibri"/>
                <a:ea typeface="Calibri"/>
                <a:cs typeface="Calibri"/>
              </a:rPr>
              <a:t>, </a:t>
            </a:r>
            <a:r>
              <a:rPr lang="en-US" sz="1400" i="1" dirty="0">
                <a:latin typeface="Calibri"/>
                <a:ea typeface="Calibri"/>
                <a:cs typeface="Calibri"/>
                <a:hlinkClick r:id="rId3"/>
              </a:rPr>
              <a:t>www.england.nhs.uk</a:t>
            </a:r>
            <a:r>
              <a:rPr lang="en-US" sz="1400">
                <a:latin typeface="Calibri"/>
                <a:ea typeface="Calibri"/>
                <a:cs typeface="Calibri"/>
              </a:rPr>
              <a:t>. Available at: </a:t>
            </a:r>
            <a:r>
              <a:rPr lang="en-US" sz="1400" dirty="0">
                <a:latin typeface="Calibri"/>
                <a:ea typeface="Calibri"/>
                <a:cs typeface="Calibri"/>
                <a:hlinkClick r:id="rId4"/>
              </a:rPr>
              <a:t>https://www.england.nhs.uk/2022/04/parkinsons-patients-benefit-from-revolutionary-watch-on-the-nhs-to-manage-care-at-home/</a:t>
            </a:r>
            <a:r>
              <a:rPr lang="en-US" sz="1400" dirty="0">
                <a:latin typeface="Calibri"/>
                <a:ea typeface="Calibri"/>
                <a:cs typeface="Calibri"/>
              </a:rPr>
              <a:t>.</a:t>
            </a:r>
          </a:p>
          <a:p>
            <a:pPr>
              <a:lnSpc>
                <a:spcPct val="130000"/>
              </a:lnSpc>
              <a:spcBef>
                <a:spcPts val="1000"/>
              </a:spcBef>
            </a:pPr>
            <a:r>
              <a:rPr lang="en-US" sz="1400">
                <a:latin typeface="Calibri"/>
                <a:ea typeface="Calibri"/>
                <a:cs typeface="Calibri"/>
              </a:rPr>
              <a:t>National Institute for Health and Care Excellence (2017) </a:t>
            </a:r>
            <a:r>
              <a:rPr lang="en-US" sz="1400" i="1">
                <a:latin typeface="Calibri"/>
                <a:ea typeface="Calibri"/>
                <a:cs typeface="Calibri"/>
              </a:rPr>
              <a:t>Overview | Parkinson’s disease in adults | Guidance | NICE</a:t>
            </a:r>
            <a:r>
              <a:rPr lang="en-US" sz="1400">
                <a:latin typeface="Calibri"/>
                <a:ea typeface="Calibri"/>
                <a:cs typeface="Calibri"/>
              </a:rPr>
              <a:t>, </a:t>
            </a:r>
            <a:r>
              <a:rPr lang="en-US" sz="1400" i="1">
                <a:latin typeface="Calibri"/>
                <a:ea typeface="Calibri"/>
                <a:cs typeface="Calibri"/>
              </a:rPr>
              <a:t>Nice.org.uk</a:t>
            </a:r>
            <a:r>
              <a:rPr lang="en-US" sz="1400">
                <a:latin typeface="Calibri"/>
                <a:ea typeface="Calibri"/>
                <a:cs typeface="Calibri"/>
              </a:rPr>
              <a:t>. NICE. Available at: </a:t>
            </a:r>
            <a:r>
              <a:rPr lang="en-US" sz="1400" dirty="0">
                <a:latin typeface="Calibri"/>
                <a:ea typeface="Calibri"/>
                <a:cs typeface="Calibri"/>
                <a:hlinkClick r:id="rId5"/>
              </a:rPr>
              <a:t>https://www.nice.org.uk/guidance/ng71</a:t>
            </a:r>
            <a:endParaRPr lang="en-US" sz="1400" dirty="0">
              <a:latin typeface="Calibri"/>
              <a:ea typeface="Calibri"/>
              <a:cs typeface="Calibri"/>
            </a:endParaRPr>
          </a:p>
          <a:p>
            <a:pPr>
              <a:lnSpc>
                <a:spcPct val="130000"/>
              </a:lnSpc>
              <a:spcBef>
                <a:spcPts val="1000"/>
              </a:spcBef>
            </a:pPr>
            <a:r>
              <a:rPr lang="en-US" sz="1400">
                <a:latin typeface="Calibri"/>
                <a:ea typeface="Calibri"/>
                <a:cs typeface="Calibri"/>
              </a:rPr>
              <a:t>NICE (2018) </a:t>
            </a:r>
            <a:r>
              <a:rPr lang="en-US" sz="1400" i="1">
                <a:latin typeface="Calibri"/>
                <a:ea typeface="Calibri"/>
                <a:cs typeface="Calibri"/>
              </a:rPr>
              <a:t>Overview | Parkinson’s disease | Quality standards | NICE</a:t>
            </a:r>
            <a:r>
              <a:rPr lang="en-US" sz="1400">
                <a:latin typeface="Calibri"/>
                <a:ea typeface="Calibri"/>
                <a:cs typeface="Calibri"/>
              </a:rPr>
              <a:t>, </a:t>
            </a:r>
            <a:r>
              <a:rPr lang="en-US" sz="1400" i="1" dirty="0">
                <a:latin typeface="Calibri"/>
                <a:ea typeface="Calibri"/>
                <a:cs typeface="Calibri"/>
                <a:hlinkClick r:id="rId6"/>
              </a:rPr>
              <a:t>www.nice.org.uk</a:t>
            </a:r>
            <a:r>
              <a:rPr lang="en-US" sz="1400">
                <a:latin typeface="Calibri"/>
                <a:ea typeface="Calibri"/>
                <a:cs typeface="Calibri"/>
              </a:rPr>
              <a:t>. Available at: </a:t>
            </a:r>
            <a:r>
              <a:rPr lang="en-US" sz="1400" dirty="0">
                <a:latin typeface="Calibri"/>
                <a:ea typeface="Calibri"/>
                <a:cs typeface="Calibri"/>
                <a:hlinkClick r:id="rId7"/>
              </a:rPr>
              <a:t>https://www.nice.org.uk/guidance/qs164</a:t>
            </a:r>
            <a:r>
              <a:rPr lang="en-US" sz="1400" dirty="0">
                <a:latin typeface="Calibri"/>
                <a:ea typeface="Calibri"/>
                <a:cs typeface="Calibri"/>
              </a:rPr>
              <a:t>.</a:t>
            </a:r>
          </a:p>
          <a:p>
            <a:pPr>
              <a:lnSpc>
                <a:spcPct val="130000"/>
              </a:lnSpc>
              <a:spcBef>
                <a:spcPts val="1000"/>
              </a:spcBef>
            </a:pPr>
            <a:r>
              <a:rPr lang="en-US" sz="1400">
                <a:latin typeface="Calibri"/>
                <a:ea typeface="Calibri"/>
                <a:cs typeface="Calibri"/>
              </a:rPr>
              <a:t>National Institute for Health and Care Excellence (2023) </a:t>
            </a:r>
            <a:r>
              <a:rPr lang="en-US" sz="1400" i="1">
                <a:latin typeface="Calibri"/>
                <a:ea typeface="Calibri"/>
                <a:cs typeface="Calibri"/>
              </a:rPr>
              <a:t>Devices for remote monitoring of Parkinson’s disease</a:t>
            </a:r>
            <a:r>
              <a:rPr lang="en-US" sz="1400">
                <a:latin typeface="Calibri"/>
                <a:ea typeface="Calibri"/>
                <a:cs typeface="Calibri"/>
              </a:rPr>
              <a:t>. HealthTech guidance HTG657. Updated 25 January 2024. Available at: </a:t>
            </a:r>
            <a:r>
              <a:rPr lang="en-US" sz="1400" dirty="0">
                <a:latin typeface="Calibri"/>
                <a:ea typeface="Calibri"/>
                <a:cs typeface="Calibri"/>
                <a:hlinkClick r:id="rId8"/>
              </a:rPr>
              <a:t>https://www.nice.org.uk/guidance/htg657</a:t>
            </a:r>
            <a:r>
              <a:rPr lang="en-US" sz="1400">
                <a:latin typeface="Calibri"/>
                <a:ea typeface="Calibri"/>
                <a:cs typeface="Calibri"/>
              </a:rPr>
              <a:t> (Accessed: 26 June 2026).</a:t>
            </a:r>
            <a:endParaRPr lang="en-US" sz="1400" dirty="0">
              <a:latin typeface="Calibri"/>
              <a:ea typeface="Calibri"/>
              <a:cs typeface="Calibri"/>
            </a:endParaRPr>
          </a:p>
          <a:p>
            <a:pPr>
              <a:lnSpc>
                <a:spcPct val="130000"/>
              </a:lnSpc>
              <a:spcBef>
                <a:spcPts val="1000"/>
              </a:spcBef>
            </a:pPr>
            <a:br>
              <a:rPr lang="en-US" sz="1400" dirty="0">
                <a:latin typeface="Calibri"/>
                <a:ea typeface="Calibri"/>
                <a:cs typeface="Calibri"/>
              </a:rPr>
            </a:br>
            <a:r>
              <a:rPr lang="en-US" sz="1400" i="1" dirty="0">
                <a:latin typeface="Calibri"/>
                <a:ea typeface="Calibri"/>
                <a:cs typeface="Calibri"/>
              </a:rPr>
              <a:t>Parkinson’s statistics</a:t>
            </a:r>
            <a:r>
              <a:rPr lang="en-US" sz="1400" dirty="0">
                <a:latin typeface="Calibri"/>
                <a:ea typeface="Calibri"/>
                <a:cs typeface="Calibri"/>
              </a:rPr>
              <a:t> (2025) </a:t>
            </a:r>
            <a:r>
              <a:rPr lang="en-US" sz="1400" i="1" dirty="0">
                <a:latin typeface="Calibri"/>
                <a:ea typeface="Calibri"/>
                <a:cs typeface="Calibri"/>
              </a:rPr>
              <a:t>Parkinson’s UK</a:t>
            </a:r>
            <a:r>
              <a:rPr lang="en-US" sz="1400" dirty="0">
                <a:latin typeface="Calibri"/>
                <a:ea typeface="Calibri"/>
                <a:cs typeface="Calibri"/>
              </a:rPr>
              <a:t>. Available at: </a:t>
            </a:r>
            <a:r>
              <a:rPr lang="en-US" sz="1400" dirty="0">
                <a:latin typeface="Calibri"/>
                <a:ea typeface="Calibri"/>
                <a:cs typeface="Calibri"/>
                <a:hlinkClick r:id="rId9"/>
              </a:rPr>
              <a:t>https://www.parkinsons.org.uk/information/about-parkinsons/statistics</a:t>
            </a:r>
            <a:endParaRPr lang="en-US" sz="1400" dirty="0">
              <a:latin typeface="Calibri"/>
              <a:ea typeface="Calibri"/>
              <a:cs typeface="Calibri"/>
            </a:endParaRPr>
          </a:p>
          <a:p>
            <a:r>
              <a:rPr lang="en-US" sz="1400">
                <a:latin typeface="Calibri"/>
                <a:ea typeface="Calibri"/>
                <a:cs typeface="Calibri"/>
              </a:rPr>
              <a:t>‌</a:t>
            </a:r>
            <a:endParaRPr lang="en-US"/>
          </a:p>
          <a:p>
            <a:pPr marL="228600" indent="-228600">
              <a:lnSpc>
                <a:spcPct val="130000"/>
              </a:lnSpc>
              <a:spcBef>
                <a:spcPts val="1000"/>
              </a:spcBef>
            </a:pPr>
            <a:r>
              <a:rPr lang="en-US" sz="1400" i="1">
                <a:latin typeface="Calibri"/>
                <a:ea typeface="Calibri"/>
                <a:cs typeface="Calibri"/>
              </a:rPr>
              <a:t>What is Parkinson’s?</a:t>
            </a:r>
            <a:r>
              <a:rPr lang="en-US" sz="1400">
                <a:latin typeface="Calibri"/>
                <a:ea typeface="Calibri"/>
                <a:cs typeface="Calibri"/>
              </a:rPr>
              <a:t> (2025) </a:t>
            </a:r>
            <a:r>
              <a:rPr lang="en-US" sz="1400" i="1">
                <a:latin typeface="Calibri"/>
                <a:ea typeface="Calibri"/>
                <a:cs typeface="Calibri"/>
              </a:rPr>
              <a:t>Parkinson’s UK</a:t>
            </a:r>
            <a:r>
              <a:rPr lang="en-US" sz="1400">
                <a:latin typeface="Calibri"/>
                <a:ea typeface="Calibri"/>
                <a:cs typeface="Calibri"/>
              </a:rPr>
              <a:t>. Available at: </a:t>
            </a:r>
            <a:r>
              <a:rPr lang="en-US" sz="1400" dirty="0">
                <a:latin typeface="Calibri"/>
                <a:ea typeface="Calibri"/>
                <a:cs typeface="Calibri"/>
                <a:hlinkClick r:id="rId10"/>
              </a:rPr>
              <a:t>https://www.parkinsons.org.uk/information/about-parkinsons/what-is-parkinsons</a:t>
            </a:r>
            <a:r>
              <a:rPr lang="en-US" sz="1100" dirty="0">
                <a:latin typeface="Calibri"/>
                <a:ea typeface="Calibri"/>
                <a:cs typeface="Calibri"/>
              </a:rPr>
              <a:t>.</a:t>
            </a:r>
            <a:endParaRPr lang="en-US" dirty="0"/>
          </a:p>
        </p:txBody>
      </p:sp>
    </p:spTree>
    <p:extLst>
      <p:ext uri="{BB962C8B-B14F-4D97-AF65-F5344CB8AC3E}">
        <p14:creationId xmlns:p14="http://schemas.microsoft.com/office/powerpoint/2010/main" val="34984246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EFEC7-EE57-9B1C-3FC5-8439BC4DA913}"/>
              </a:ext>
            </a:extLst>
          </p:cNvPr>
          <p:cNvSpPr>
            <a:spLocks noGrp="1"/>
          </p:cNvSpPr>
          <p:nvPr>
            <p:ph type="title"/>
          </p:nvPr>
        </p:nvSpPr>
        <p:spPr>
          <a:xfrm>
            <a:off x="950250" y="299216"/>
            <a:ext cx="9922764" cy="1294228"/>
          </a:xfrm>
        </p:spPr>
        <p:txBody>
          <a:bodyPr/>
          <a:lstStyle/>
          <a:p>
            <a:pPr algn="ctr"/>
            <a:r>
              <a:rPr lang="en-US"/>
              <a:t>REFERENCES</a:t>
            </a:r>
          </a:p>
        </p:txBody>
      </p:sp>
      <p:sp>
        <p:nvSpPr>
          <p:cNvPr id="5" name="TextBox 4">
            <a:extLst>
              <a:ext uri="{FF2B5EF4-FFF2-40B4-BE49-F238E27FC236}">
                <a16:creationId xmlns:a16="http://schemas.microsoft.com/office/drawing/2014/main" id="{4F01D31E-BCD1-9535-E1DD-CC135564A939}"/>
              </a:ext>
            </a:extLst>
          </p:cNvPr>
          <p:cNvSpPr txBox="1"/>
          <p:nvPr/>
        </p:nvSpPr>
        <p:spPr>
          <a:xfrm>
            <a:off x="558252" y="1595886"/>
            <a:ext cx="10713596" cy="78790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0" i="1">
                <a:solidFill>
                  <a:srgbClr val="000000"/>
                </a:solidFill>
                <a:latin typeface="Calibri"/>
                <a:ea typeface="Calibri"/>
                <a:cs typeface="Calibri"/>
              </a:rPr>
              <a:t>Parkinson’s prevalence in the UK</a:t>
            </a:r>
            <a:r>
              <a:rPr lang="en-US" sz="1400" b="0" i="0">
                <a:solidFill>
                  <a:srgbClr val="000000"/>
                </a:solidFill>
                <a:latin typeface="Calibri"/>
                <a:ea typeface="Calibri"/>
                <a:cs typeface="Calibri"/>
              </a:rPr>
              <a:t> (</a:t>
            </a:r>
            <a:r>
              <a:rPr lang="en-US" sz="1400">
                <a:solidFill>
                  <a:srgbClr val="000000"/>
                </a:solidFill>
                <a:latin typeface="Calibri"/>
                <a:ea typeface="Calibri"/>
                <a:cs typeface="Calibri"/>
              </a:rPr>
              <a:t>2025a</a:t>
            </a:r>
            <a:r>
              <a:rPr lang="en-US" sz="1400" b="0" i="0">
                <a:solidFill>
                  <a:srgbClr val="000000"/>
                </a:solidFill>
                <a:latin typeface="Calibri"/>
                <a:ea typeface="Calibri"/>
                <a:cs typeface="Calibri"/>
              </a:rPr>
              <a:t>) </a:t>
            </a:r>
            <a:r>
              <a:rPr lang="en-US" sz="1400" b="0" i="1">
                <a:solidFill>
                  <a:srgbClr val="000000"/>
                </a:solidFill>
                <a:latin typeface="Calibri"/>
                <a:ea typeface="Calibri"/>
                <a:cs typeface="Calibri"/>
              </a:rPr>
              <a:t>Parkinson’s UK</a:t>
            </a:r>
            <a:r>
              <a:rPr lang="en-US" sz="1400" b="0" i="0">
                <a:solidFill>
                  <a:srgbClr val="000000"/>
                </a:solidFill>
                <a:latin typeface="Calibri"/>
                <a:ea typeface="Calibri"/>
                <a:cs typeface="Calibri"/>
              </a:rPr>
              <a:t>. Available at: </a:t>
            </a:r>
            <a:r>
              <a:rPr lang="en-US" sz="1400" b="0" i="0" dirty="0">
                <a:solidFill>
                  <a:srgbClr val="000000"/>
                </a:solidFill>
                <a:latin typeface="Calibri"/>
                <a:ea typeface="Calibri"/>
                <a:cs typeface="Calibri"/>
                <a:hlinkClick r:id="rId2"/>
              </a:rPr>
              <a:t>https://www.parkinsons.org.uk/professionals/resources/parkinsons-prevalence-uk</a:t>
            </a:r>
            <a:r>
              <a:rPr lang="en-US" sz="1400" b="0" i="0" dirty="0">
                <a:solidFill>
                  <a:srgbClr val="000000"/>
                </a:solidFill>
                <a:latin typeface="Calibri"/>
                <a:ea typeface="Calibri"/>
                <a:cs typeface="Calibri"/>
              </a:rPr>
              <a:t>.</a:t>
            </a:r>
          </a:p>
          <a:p>
            <a:endParaRPr lang="en-US" sz="1400" dirty="0">
              <a:solidFill>
                <a:srgbClr val="000000"/>
              </a:solidFill>
              <a:latin typeface="Calibri"/>
              <a:ea typeface="Calibri"/>
              <a:cs typeface="Calibri"/>
            </a:endParaRPr>
          </a:p>
          <a:p>
            <a:r>
              <a:rPr lang="en-US" sz="1400" i="1">
                <a:solidFill>
                  <a:srgbClr val="000000"/>
                </a:solidFill>
                <a:latin typeface="Calibri"/>
                <a:ea typeface="Calibri"/>
                <a:cs typeface="Calibri"/>
              </a:rPr>
              <a:t>2025 UK Parkinson’s Audit: transforming care</a:t>
            </a:r>
            <a:r>
              <a:rPr lang="en-US" sz="1400">
                <a:solidFill>
                  <a:srgbClr val="000000"/>
                </a:solidFill>
                <a:latin typeface="Calibri"/>
                <a:ea typeface="Calibri"/>
                <a:cs typeface="Calibri"/>
              </a:rPr>
              <a:t> (2026) </a:t>
            </a:r>
            <a:r>
              <a:rPr lang="en-US" sz="1400" i="1">
                <a:solidFill>
                  <a:srgbClr val="000000"/>
                </a:solidFill>
                <a:latin typeface="Calibri"/>
                <a:ea typeface="Calibri"/>
                <a:cs typeface="Calibri"/>
              </a:rPr>
              <a:t>Parkinson’s UK</a:t>
            </a:r>
            <a:r>
              <a:rPr lang="en-US" sz="1400">
                <a:solidFill>
                  <a:srgbClr val="000000"/>
                </a:solidFill>
                <a:latin typeface="Calibri"/>
                <a:ea typeface="Calibri"/>
                <a:cs typeface="Calibri"/>
              </a:rPr>
              <a:t>. Available at: </a:t>
            </a:r>
            <a:r>
              <a:rPr lang="en-US" sz="1400" dirty="0">
                <a:solidFill>
                  <a:srgbClr val="000000"/>
                </a:solidFill>
                <a:latin typeface="Calibri"/>
                <a:ea typeface="Calibri"/>
                <a:cs typeface="Calibri"/>
                <a:hlinkClick r:id="rId3"/>
              </a:rPr>
              <a:t>https://www.parkinsons.org.uk/professionals/resources/2025-uk-parkinsons-audit-transforming-care</a:t>
            </a:r>
            <a:r>
              <a:rPr lang="en-US" sz="1400" dirty="0">
                <a:solidFill>
                  <a:srgbClr val="000000"/>
                </a:solidFill>
                <a:latin typeface="Calibri"/>
                <a:ea typeface="Calibri"/>
                <a:cs typeface="Calibri"/>
              </a:rPr>
              <a:t>.</a:t>
            </a:r>
            <a:endParaRPr lang="en-US" sz="1400">
              <a:latin typeface="Calibri"/>
              <a:ea typeface="Calibri"/>
              <a:cs typeface="Calibri"/>
            </a:endParaRPr>
          </a:p>
          <a:p>
            <a:endParaRPr lang="en-US" sz="1400" dirty="0">
              <a:solidFill>
                <a:srgbClr val="000000"/>
              </a:solidFill>
              <a:latin typeface="Calibri"/>
              <a:ea typeface="Calibri"/>
              <a:cs typeface="Calibri"/>
            </a:endParaRPr>
          </a:p>
          <a:p>
            <a:r>
              <a:rPr lang="en-US" sz="1400" dirty="0" err="1">
                <a:solidFill>
                  <a:srgbClr val="000000"/>
                </a:solidFill>
                <a:latin typeface="Calibri"/>
                <a:ea typeface="Calibri"/>
                <a:cs typeface="Calibri"/>
              </a:rPr>
              <a:t>Sackley</a:t>
            </a:r>
            <a:r>
              <a:rPr lang="en-US" sz="1400" dirty="0">
                <a:solidFill>
                  <a:srgbClr val="000000"/>
                </a:solidFill>
                <a:latin typeface="Calibri"/>
                <a:ea typeface="Calibri"/>
                <a:cs typeface="Calibri"/>
              </a:rPr>
              <a:t>, C.M. </a:t>
            </a:r>
            <a:r>
              <a:rPr lang="en-US" sz="1400" i="1" dirty="0">
                <a:solidFill>
                  <a:srgbClr val="000000"/>
                </a:solidFill>
                <a:latin typeface="Calibri"/>
                <a:ea typeface="Calibri"/>
                <a:cs typeface="Calibri"/>
              </a:rPr>
              <a:t>et al.</a:t>
            </a:r>
            <a:r>
              <a:rPr lang="en-US" sz="1400" dirty="0">
                <a:solidFill>
                  <a:srgbClr val="000000"/>
                </a:solidFill>
                <a:latin typeface="Calibri"/>
                <a:ea typeface="Calibri"/>
                <a:cs typeface="Calibri"/>
              </a:rPr>
              <a:t> (2024) ‘Lee Silverman voice treatment versus NHS speech and language therapy versus control for dysarthria in people with Parkinson’s disease (PD COMM): pragmatic, UK based, </a:t>
            </a:r>
            <a:r>
              <a:rPr lang="en-US" sz="1400" dirty="0" err="1">
                <a:solidFill>
                  <a:srgbClr val="000000"/>
                </a:solidFill>
                <a:latin typeface="Calibri"/>
                <a:ea typeface="Calibri"/>
                <a:cs typeface="Calibri"/>
              </a:rPr>
              <a:t>multicentre</a:t>
            </a:r>
            <a:r>
              <a:rPr lang="en-US" sz="1400" dirty="0">
                <a:solidFill>
                  <a:srgbClr val="000000"/>
                </a:solidFill>
                <a:latin typeface="Calibri"/>
                <a:ea typeface="Calibri"/>
                <a:cs typeface="Calibri"/>
              </a:rPr>
              <a:t>, three arm, parallel group, unblinded, </a:t>
            </a:r>
            <a:r>
              <a:rPr lang="en-US" sz="1400" dirty="0" err="1">
                <a:solidFill>
                  <a:srgbClr val="000000"/>
                </a:solidFill>
                <a:latin typeface="Calibri"/>
                <a:ea typeface="Calibri"/>
                <a:cs typeface="Calibri"/>
              </a:rPr>
              <a:t>randomised</a:t>
            </a:r>
            <a:r>
              <a:rPr lang="en-US" sz="1400" dirty="0">
                <a:solidFill>
                  <a:srgbClr val="000000"/>
                </a:solidFill>
                <a:latin typeface="Calibri"/>
                <a:ea typeface="Calibri"/>
                <a:cs typeface="Calibri"/>
              </a:rPr>
              <a:t> controlled trial’, </a:t>
            </a:r>
            <a:r>
              <a:rPr lang="en-US" sz="1400" i="1" dirty="0">
                <a:solidFill>
                  <a:srgbClr val="000000"/>
                </a:solidFill>
                <a:latin typeface="Calibri"/>
                <a:ea typeface="Calibri"/>
                <a:cs typeface="Calibri"/>
              </a:rPr>
              <a:t>BMJ</a:t>
            </a:r>
            <a:r>
              <a:rPr lang="en-US" sz="1400" dirty="0">
                <a:solidFill>
                  <a:srgbClr val="000000"/>
                </a:solidFill>
                <a:latin typeface="Calibri"/>
                <a:ea typeface="Calibri"/>
                <a:cs typeface="Calibri"/>
              </a:rPr>
              <a:t>, 386, p. e078341. Available at: </a:t>
            </a:r>
            <a:r>
              <a:rPr lang="en-US" sz="1400" dirty="0">
                <a:solidFill>
                  <a:srgbClr val="000000"/>
                </a:solidFill>
                <a:latin typeface="Calibri"/>
                <a:ea typeface="Calibri"/>
                <a:cs typeface="Calibri"/>
                <a:hlinkClick r:id="rId4"/>
              </a:rPr>
              <a:t>https://doi.org/10.1136/bmj-2023-078341</a:t>
            </a:r>
            <a:r>
              <a:rPr lang="en-US" sz="1400" dirty="0">
                <a:solidFill>
                  <a:srgbClr val="000000"/>
                </a:solidFill>
                <a:latin typeface="Calibri"/>
                <a:ea typeface="Calibri"/>
                <a:cs typeface="Calibri"/>
              </a:rPr>
              <a:t>.</a:t>
            </a:r>
            <a:endParaRPr lang="en-US" sz="1400">
              <a:latin typeface="Calibri"/>
              <a:ea typeface="Calibri"/>
              <a:cs typeface="Calibri"/>
            </a:endParaRPr>
          </a:p>
          <a:p>
            <a:endParaRPr lang="en-US" sz="1400" dirty="0">
              <a:solidFill>
                <a:srgbClr val="000000"/>
              </a:solidFill>
              <a:latin typeface="Calibri"/>
              <a:ea typeface="Calibri"/>
              <a:cs typeface="Calibri"/>
            </a:endParaRPr>
          </a:p>
          <a:p>
            <a:r>
              <a:rPr lang="en-US" sz="1400">
                <a:solidFill>
                  <a:srgbClr val="000000"/>
                </a:solidFill>
                <a:latin typeface="Calibri"/>
                <a:ea typeface="Calibri"/>
                <a:cs typeface="Calibri"/>
              </a:rPr>
              <a:t>Shah, R. </a:t>
            </a:r>
            <a:r>
              <a:rPr lang="en-US" sz="1400" i="1">
                <a:solidFill>
                  <a:srgbClr val="000000"/>
                </a:solidFill>
                <a:latin typeface="Calibri"/>
                <a:ea typeface="Calibri"/>
                <a:cs typeface="Calibri"/>
              </a:rPr>
              <a:t>et al.</a:t>
            </a:r>
            <a:r>
              <a:rPr lang="en-US" sz="1400">
                <a:solidFill>
                  <a:srgbClr val="000000"/>
                </a:solidFill>
                <a:latin typeface="Calibri"/>
                <a:ea typeface="Calibri"/>
                <a:cs typeface="Calibri"/>
              </a:rPr>
              <a:t> (2022) ‘People with Parkinson’s perspectives and experiences of self-management: Qualitative findings from a UK study’, </a:t>
            </a:r>
            <a:r>
              <a:rPr lang="en-US" sz="1400" i="1">
                <a:solidFill>
                  <a:srgbClr val="000000"/>
                </a:solidFill>
                <a:latin typeface="Calibri"/>
                <a:ea typeface="Calibri"/>
                <a:cs typeface="Calibri"/>
              </a:rPr>
              <a:t>PLOS ONE</a:t>
            </a:r>
            <a:r>
              <a:rPr lang="en-US" sz="1400">
                <a:solidFill>
                  <a:srgbClr val="000000"/>
                </a:solidFill>
                <a:latin typeface="Calibri"/>
                <a:ea typeface="Calibri"/>
                <a:cs typeface="Calibri"/>
              </a:rPr>
              <a:t>, 17(9), p. e0273428. Available at: </a:t>
            </a:r>
            <a:r>
              <a:rPr lang="en-US" sz="1400" dirty="0">
                <a:solidFill>
                  <a:srgbClr val="000000"/>
                </a:solidFill>
                <a:latin typeface="Calibri"/>
                <a:ea typeface="Calibri"/>
                <a:cs typeface="Calibri"/>
                <a:hlinkClick r:id="rId5"/>
              </a:rPr>
              <a:t>https://doi.org/10.1371/journal.pone.0273428</a:t>
            </a:r>
            <a:r>
              <a:rPr lang="en-US" sz="1400" dirty="0">
                <a:solidFill>
                  <a:srgbClr val="000000"/>
                </a:solidFill>
                <a:latin typeface="Calibri"/>
                <a:ea typeface="Calibri"/>
                <a:cs typeface="Calibri"/>
              </a:rPr>
              <a:t>.</a:t>
            </a:r>
            <a:endParaRPr lang="en-US" sz="1400">
              <a:latin typeface="Calibri"/>
              <a:ea typeface="Calibri"/>
              <a:cs typeface="Calibri"/>
            </a:endParaRPr>
          </a:p>
          <a:p>
            <a:endParaRPr lang="en-US" sz="1400" dirty="0">
              <a:solidFill>
                <a:srgbClr val="000000"/>
              </a:solidFill>
              <a:latin typeface="Calibri"/>
              <a:ea typeface="Calibri"/>
              <a:cs typeface="Calibri"/>
            </a:endParaRPr>
          </a:p>
          <a:p>
            <a:r>
              <a:rPr lang="en-US" sz="1400" dirty="0">
                <a:solidFill>
                  <a:srgbClr val="000000"/>
                </a:solidFill>
                <a:latin typeface="Calibri"/>
                <a:ea typeface="Calibri"/>
                <a:cs typeface="Calibri"/>
              </a:rPr>
              <a:t>Tam, W., Mohannad </a:t>
            </a:r>
            <a:r>
              <a:rPr lang="en-US" sz="1400" dirty="0" err="1">
                <a:solidFill>
                  <a:srgbClr val="000000"/>
                </a:solidFill>
                <a:latin typeface="Calibri"/>
                <a:ea typeface="Calibri"/>
                <a:cs typeface="Calibri"/>
              </a:rPr>
              <a:t>Alajlani</a:t>
            </a:r>
            <a:r>
              <a:rPr lang="en-US" sz="1400" dirty="0">
                <a:solidFill>
                  <a:srgbClr val="000000"/>
                </a:solidFill>
                <a:latin typeface="Calibri"/>
                <a:ea typeface="Calibri"/>
                <a:cs typeface="Calibri"/>
              </a:rPr>
              <a:t> and Mowafa Househ (2023) ‘An Exploration of Wearable Device Features Used in UK Hospital Parkinson Disease Care: Scoping Review’, </a:t>
            </a:r>
            <a:r>
              <a:rPr lang="en-US" sz="1400" i="1" dirty="0">
                <a:solidFill>
                  <a:srgbClr val="000000"/>
                </a:solidFill>
                <a:latin typeface="Calibri"/>
                <a:ea typeface="Calibri"/>
                <a:cs typeface="Calibri"/>
              </a:rPr>
              <a:t>Journal of Medical Internet Research</a:t>
            </a:r>
            <a:r>
              <a:rPr lang="en-US" sz="1400" dirty="0">
                <a:solidFill>
                  <a:srgbClr val="000000"/>
                </a:solidFill>
                <a:latin typeface="Calibri"/>
                <a:ea typeface="Calibri"/>
                <a:cs typeface="Calibri"/>
              </a:rPr>
              <a:t>, 25, pp. e42950–e42950. Available at: </a:t>
            </a:r>
            <a:r>
              <a:rPr lang="en-US" sz="1400" dirty="0">
                <a:solidFill>
                  <a:srgbClr val="000000"/>
                </a:solidFill>
                <a:latin typeface="Calibri"/>
                <a:ea typeface="Calibri"/>
                <a:cs typeface="Calibri"/>
                <a:hlinkClick r:id="rId6"/>
              </a:rPr>
              <a:t>https://doi.org/10.2196/42950</a:t>
            </a:r>
            <a:r>
              <a:rPr lang="en-US" sz="1400" dirty="0">
                <a:solidFill>
                  <a:srgbClr val="000000"/>
                </a:solidFill>
                <a:latin typeface="Calibri"/>
                <a:ea typeface="Calibri"/>
                <a:cs typeface="Calibri"/>
              </a:rPr>
              <a:t>.</a:t>
            </a:r>
          </a:p>
          <a:p>
            <a:br>
              <a:rPr lang="en-US" sz="1400" dirty="0">
                <a:solidFill>
                  <a:srgbClr val="000000"/>
                </a:solidFill>
                <a:latin typeface="Calibri"/>
                <a:ea typeface="Calibri"/>
                <a:cs typeface="Calibri"/>
              </a:rPr>
            </a:br>
            <a:r>
              <a:rPr lang="en-US" sz="1400" i="1" dirty="0">
                <a:latin typeface="Calibri"/>
                <a:ea typeface="Calibri"/>
                <a:cs typeface="Calibri"/>
              </a:rPr>
              <a:t>Thousands are living with Parkinson’s undiagnosed and unsupported, our new research finds</a:t>
            </a:r>
            <a:r>
              <a:rPr lang="en-US" sz="1400" dirty="0">
                <a:latin typeface="Calibri"/>
                <a:ea typeface="Calibri"/>
                <a:cs typeface="Calibri"/>
              </a:rPr>
              <a:t> (2025) </a:t>
            </a:r>
            <a:r>
              <a:rPr lang="en-US" sz="1400" i="1" dirty="0">
                <a:latin typeface="Calibri"/>
                <a:ea typeface="Calibri"/>
                <a:cs typeface="Calibri"/>
              </a:rPr>
              <a:t>Parkinson’s UK</a:t>
            </a:r>
            <a:r>
              <a:rPr lang="en-US" sz="1400" dirty="0">
                <a:latin typeface="Calibri"/>
                <a:ea typeface="Calibri"/>
                <a:cs typeface="Calibri"/>
              </a:rPr>
              <a:t>. Available at: </a:t>
            </a:r>
            <a:r>
              <a:rPr lang="en-US" sz="1400" dirty="0">
                <a:latin typeface="Calibri"/>
                <a:ea typeface="Calibri"/>
                <a:cs typeface="Calibri"/>
                <a:hlinkClick r:id="rId7"/>
              </a:rPr>
              <a:t>https://www.parkinsons.org.uk/news/2025/thousands-are-living-parkinsons-undiagnosed-and-unsupported-our-new-research-finds</a:t>
            </a:r>
            <a:r>
              <a:rPr lang="en-US" sz="1400" dirty="0">
                <a:latin typeface="Calibri"/>
                <a:ea typeface="Calibri"/>
                <a:cs typeface="Calibri"/>
              </a:rPr>
              <a:t>.</a:t>
            </a:r>
            <a:endParaRPr lang="en-US" sz="1400">
              <a:latin typeface="Calibri"/>
              <a:ea typeface="Calibri"/>
              <a:cs typeface="Calibri"/>
            </a:endParaRPr>
          </a:p>
          <a:p>
            <a:r>
              <a:rPr lang="en-US" sz="1400">
                <a:latin typeface="Calibri"/>
                <a:ea typeface="Calibri"/>
                <a:cs typeface="Calibri"/>
              </a:rPr>
              <a:t>‌</a:t>
            </a:r>
            <a:endParaRPr lang="en-US"/>
          </a:p>
          <a:p>
            <a:endParaRPr lang="en-US" sz="1400" dirty="0">
              <a:latin typeface="Calibri"/>
              <a:ea typeface="Calibri"/>
              <a:cs typeface="Calibri"/>
            </a:endParaRPr>
          </a:p>
          <a:p>
            <a:r>
              <a:rPr lang="en-US" sz="1400">
                <a:latin typeface="Calibri"/>
                <a:ea typeface="Calibri"/>
                <a:cs typeface="Calibri"/>
              </a:rPr>
              <a:t>Tod, A.M. </a:t>
            </a:r>
            <a:r>
              <a:rPr lang="en-US" sz="1400" i="1">
                <a:latin typeface="Calibri"/>
                <a:ea typeface="Calibri"/>
                <a:cs typeface="Calibri"/>
              </a:rPr>
              <a:t>et al.</a:t>
            </a:r>
            <a:r>
              <a:rPr lang="en-US" sz="1400">
                <a:latin typeface="Calibri"/>
                <a:ea typeface="Calibri"/>
                <a:cs typeface="Calibri"/>
              </a:rPr>
              <a:t> (2016) ‘Good-quality social care for people with Parkinson’s disease: a qualitative study’, </a:t>
            </a:r>
            <a:r>
              <a:rPr lang="en-US" sz="1400" i="1">
                <a:latin typeface="Calibri"/>
                <a:ea typeface="Calibri"/>
                <a:cs typeface="Calibri"/>
              </a:rPr>
              <a:t>BMJ Open</a:t>
            </a:r>
            <a:r>
              <a:rPr lang="en-US" sz="1400">
                <a:latin typeface="Calibri"/>
                <a:ea typeface="Calibri"/>
                <a:cs typeface="Calibri"/>
              </a:rPr>
              <a:t>, 6(2), p. e006813. Available at: </a:t>
            </a:r>
            <a:r>
              <a:rPr lang="en-US" sz="1400" dirty="0">
                <a:latin typeface="Calibri"/>
                <a:ea typeface="Calibri"/>
                <a:cs typeface="Calibri"/>
                <a:hlinkClick r:id="rId8"/>
              </a:rPr>
              <a:t>https://doi.org/10.1136/bmjopen-2014-006813</a:t>
            </a:r>
            <a:r>
              <a:rPr lang="en-US" sz="1400" dirty="0">
                <a:latin typeface="Calibri"/>
                <a:ea typeface="Calibri"/>
                <a:cs typeface="Calibri"/>
              </a:rPr>
              <a:t>.</a:t>
            </a:r>
          </a:p>
          <a:p>
            <a:r>
              <a:rPr lang="en-US" sz="1400">
                <a:latin typeface="Calibri"/>
                <a:ea typeface="Calibri"/>
                <a:cs typeface="Calibri"/>
              </a:rPr>
              <a:t>‌</a:t>
            </a:r>
            <a:endParaRPr lang="en-US"/>
          </a:p>
          <a:p>
            <a:endParaRPr lang="en-US" sz="1400" dirty="0">
              <a:latin typeface="Calibri"/>
              <a:ea typeface="Calibri"/>
              <a:cs typeface="Calibri"/>
            </a:endParaRPr>
          </a:p>
          <a:p>
            <a:endParaRPr lang="en-US" sz="1400" dirty="0">
              <a:latin typeface="Calibri"/>
              <a:ea typeface="Calibri"/>
              <a:cs typeface="Calibri"/>
            </a:endParaRPr>
          </a:p>
          <a:p>
            <a:r>
              <a:rPr lang="en-US" sz="1400">
                <a:solidFill>
                  <a:srgbClr val="000000"/>
                </a:solidFill>
                <a:latin typeface="Calibri"/>
                <a:ea typeface="Calibri"/>
                <a:cs typeface="Calibri"/>
              </a:rPr>
              <a:t>‌</a:t>
            </a:r>
            <a:endParaRPr lang="en-US"/>
          </a:p>
          <a:p>
            <a:endParaRPr lang="en-US" sz="1400" dirty="0">
              <a:solidFill>
                <a:srgbClr val="000000"/>
              </a:solidFill>
              <a:latin typeface="Calibri"/>
              <a:ea typeface="Calibri"/>
              <a:cs typeface="Calibri"/>
            </a:endParaRPr>
          </a:p>
          <a:p>
            <a:r>
              <a:rPr lang="en-US" sz="1400">
                <a:solidFill>
                  <a:srgbClr val="000000"/>
                </a:solidFill>
                <a:latin typeface="Calibri"/>
                <a:ea typeface="Calibri"/>
                <a:cs typeface="Calibri"/>
              </a:rPr>
              <a:t>‌</a:t>
            </a:r>
            <a:endParaRPr lang="en-US"/>
          </a:p>
          <a:p>
            <a:endParaRPr lang="en-US" sz="1400" dirty="0">
              <a:solidFill>
                <a:srgbClr val="000000"/>
              </a:solidFill>
              <a:latin typeface="Calibri"/>
              <a:ea typeface="Calibri"/>
              <a:cs typeface="Calibri"/>
            </a:endParaRPr>
          </a:p>
          <a:p>
            <a:r>
              <a:rPr lang="en-US" sz="1400">
                <a:solidFill>
                  <a:srgbClr val="000000"/>
                </a:solidFill>
                <a:latin typeface="Calibri"/>
                <a:ea typeface="Calibri"/>
                <a:cs typeface="Calibri"/>
              </a:rPr>
              <a:t>‌</a:t>
            </a:r>
            <a:endParaRPr lang="en-US"/>
          </a:p>
          <a:p>
            <a:endParaRPr lang="en-US" sz="1400" dirty="0">
              <a:solidFill>
                <a:srgbClr val="000000"/>
              </a:solidFill>
              <a:latin typeface="Calibri"/>
              <a:ea typeface="Calibri"/>
              <a:cs typeface="Calibri"/>
            </a:endParaRPr>
          </a:p>
          <a:p>
            <a:r>
              <a:rPr lang="en-US">
                <a:solidFill>
                  <a:srgbClr val="000000"/>
                </a:solidFill>
                <a:latin typeface="Calibri"/>
                <a:ea typeface="Calibri"/>
                <a:cs typeface="Calibri"/>
              </a:rPr>
              <a:t>‌</a:t>
            </a:r>
            <a:endParaRPr lang="en-US"/>
          </a:p>
          <a:p>
            <a:endParaRPr lang="en-US" dirty="0">
              <a:solidFill>
                <a:srgbClr val="000000"/>
              </a:solidFill>
              <a:latin typeface="Calibri"/>
              <a:ea typeface="Calibri"/>
              <a:cs typeface="Calibri"/>
            </a:endParaRPr>
          </a:p>
          <a:p>
            <a:endParaRPr lang="en-US" dirty="0">
              <a:solidFill>
                <a:srgbClr val="000000"/>
              </a:solidFill>
              <a:latin typeface="Calibri"/>
              <a:ea typeface="Calibri"/>
              <a:cs typeface="Calibri"/>
            </a:endParaRPr>
          </a:p>
          <a:p>
            <a:pPr algn="l"/>
            <a:r>
              <a:rPr lang="en-US" b="0" i="0">
                <a:solidFill>
                  <a:srgbClr val="000000"/>
                </a:solidFill>
                <a:latin typeface="Calibri"/>
                <a:ea typeface="Calibri"/>
                <a:cs typeface="Calibri"/>
              </a:rPr>
              <a:t>‌</a:t>
            </a:r>
            <a:endParaRPr lang="en-US" dirty="0"/>
          </a:p>
        </p:txBody>
      </p:sp>
    </p:spTree>
    <p:extLst>
      <p:ext uri="{BB962C8B-B14F-4D97-AF65-F5344CB8AC3E}">
        <p14:creationId xmlns:p14="http://schemas.microsoft.com/office/powerpoint/2010/main" val="2560635186"/>
      </p:ext>
    </p:extLst>
  </p:cSld>
  <p:clrMapOvr>
    <a:masterClrMapping/>
  </p:clrMapOvr>
</p:sld>
</file>

<file path=ppt/theme/theme1.xml><?xml version="1.0" encoding="utf-8"?>
<a:theme xmlns:a="http://schemas.openxmlformats.org/drawingml/2006/main" name="BjornVTI">
  <a:themeElements>
    <a:clrScheme name="Bjorn">
      <a:dk1>
        <a:sysClr val="windowText" lastClr="000000"/>
      </a:dk1>
      <a:lt1>
        <a:sysClr val="window" lastClr="FFFFFF"/>
      </a:lt1>
      <a:dk2>
        <a:srgbClr val="252747"/>
      </a:dk2>
      <a:lt2>
        <a:srgbClr val="ECE4E9"/>
      </a:lt2>
      <a:accent1>
        <a:srgbClr val="736EB6"/>
      </a:accent1>
      <a:accent2>
        <a:srgbClr val="AB5991"/>
      </a:accent2>
      <a:accent3>
        <a:srgbClr val="AC9F39"/>
      </a:accent3>
      <a:accent4>
        <a:srgbClr val="756029"/>
      </a:accent4>
      <a:accent5>
        <a:srgbClr val="E87850"/>
      </a:accent5>
      <a:accent6>
        <a:srgbClr val="C6922A"/>
      </a:accent6>
      <a:hlink>
        <a:srgbClr val="736EB6"/>
      </a:hlink>
      <a:folHlink>
        <a:srgbClr val="AB5991"/>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VTI" id="{D01443FD-65CF-4AEF-9B9D-4466C96F9785}" vid="{36EF4262-385E-40E6-B073-FB18FD98BF4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BjornVTI</vt:lpstr>
      <vt:lpstr> </vt:lpstr>
      <vt:lpstr>INTRODUCTION</vt:lpstr>
      <vt:lpstr>PARKINSON'S STATISTICS IN THE UK</vt:lpstr>
      <vt:lpstr>PARKINSONS AND THE AGEING PROCESS</vt:lpstr>
      <vt:lpstr>Policy and Legislations </vt:lpstr>
      <vt:lpstr>CURRENT CARE PROVISION IN THE UK</vt:lpstr>
      <vt:lpstr>EMPOWERMENT AND GOOD- QUAILTY SOCIAL CARE</vt:lpstr>
      <vt:lpstr>IMPACT ON CAREERS AND FAMILY</vt:lpstr>
      <vt:lpstr>EXERCISE AND REHABILATION</vt:lpstr>
      <vt:lpstr>MENTAL HEALTH AND QUAILTY OF LIFE</vt:lpstr>
      <vt:lpstr>DIGITAL TECHNOLOGY AND INNOVATION</vt:lpstr>
      <vt:lpstr>UK CASE STUDIES: THE PD COMM TRAIL</vt:lpstr>
      <vt:lpstr>CRITICAL EVALUATION OF CURRENT SERVICES</vt:lpstr>
      <vt:lpstr>RECOMMENDATION FOR CARE IMPROVEMENT</vt:lpstr>
      <vt:lpstr>Conclusion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614</cp:revision>
  <dcterms:created xsi:type="dcterms:W3CDTF">2026-06-26T06:33:38Z</dcterms:created>
  <dcterms:modified xsi:type="dcterms:W3CDTF">2026-06-26T13:02:04Z</dcterms:modified>
</cp:coreProperties>
</file>