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8" r:id="rId1"/>
  </p:sldMasterIdLst>
  <p:notesMasterIdLst>
    <p:notesMasterId r:id="rId15"/>
  </p:notesMasterIdLst>
  <p:sldIdLst>
    <p:sldId id="257" r:id="rId2"/>
    <p:sldId id="259" r:id="rId3"/>
    <p:sldId id="260" r:id="rId4"/>
    <p:sldId id="270" r:id="rId5"/>
    <p:sldId id="261" r:id="rId6"/>
    <p:sldId id="262" r:id="rId7"/>
    <p:sldId id="263" r:id="rId8"/>
    <p:sldId id="264" r:id="rId9"/>
    <p:sldId id="269" r:id="rId10"/>
    <p:sldId id="265" r:id="rId11"/>
    <p:sldId id="266" r:id="rId12"/>
    <p:sldId id="267" r:id="rId13"/>
    <p:sldId id="268" r:id="rId14"/>
  </p:sldIdLst>
  <p:sldSz cx="12168188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B5CD049-9FBF-7647-BB49-7C493D2D3E46}" v="338" dt="2026-03-04T14:24:17.66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1381"/>
    <p:restoredTop sz="94617"/>
  </p:normalViewPr>
  <p:slideViewPr>
    <p:cSldViewPr snapToGrid="0">
      <p:cViewPr varScale="1">
        <p:scale>
          <a:sx n="98" d="100"/>
          <a:sy n="98" d="100"/>
        </p:scale>
        <p:origin x="208" y="22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meena Shahban (2325941)" userId="dd6d1ac2-7a98-4fdd-8d47-81f0ecffdff8" providerId="ADAL" clId="{F1986FEE-3D77-5416-887E-BC484C735D9E}"/>
    <pc:docChg chg="undo redo custSel addSld delSld modSld modMainMaster addSection delSection modNotesMaster">
      <pc:chgData name="Sameena Shahban (2325941)" userId="dd6d1ac2-7a98-4fdd-8d47-81f0ecffdff8" providerId="ADAL" clId="{F1986FEE-3D77-5416-887E-BC484C735D9E}" dt="2026-03-04T14:41:54.481" v="2581" actId="20577"/>
      <pc:docMkLst>
        <pc:docMk/>
      </pc:docMkLst>
      <pc:sldChg chg="addSp delSp modSp mod setBg delDesignElem">
        <pc:chgData name="Sameena Shahban (2325941)" userId="dd6d1ac2-7a98-4fdd-8d47-81f0ecffdff8" providerId="ADAL" clId="{F1986FEE-3D77-5416-887E-BC484C735D9E}" dt="2026-03-03T09:12:44.758" v="2045"/>
        <pc:sldMkLst>
          <pc:docMk/>
          <pc:sldMk cId="2878436259" sldId="257"/>
        </pc:sldMkLst>
        <pc:graphicFrameChg chg="add mod">
          <ac:chgData name="Sameena Shahban (2325941)" userId="dd6d1ac2-7a98-4fdd-8d47-81f0ecffdff8" providerId="ADAL" clId="{F1986FEE-3D77-5416-887E-BC484C735D9E}" dt="2026-03-03T09:12:44.758" v="2045"/>
          <ac:graphicFrameMkLst>
            <pc:docMk/>
            <pc:sldMk cId="2878436259" sldId="257"/>
            <ac:graphicFrameMk id="20" creationId="{5CB8F8D9-075A-150C-DAAD-271EA3DCFCE0}"/>
          </ac:graphicFrameMkLst>
        </pc:graphicFrameChg>
        <pc:picChg chg="add mod">
          <ac:chgData name="Sameena Shahban (2325941)" userId="dd6d1ac2-7a98-4fdd-8d47-81f0ecffdff8" providerId="ADAL" clId="{F1986FEE-3D77-5416-887E-BC484C735D9E}" dt="2026-03-03T09:12:44.758" v="2045"/>
          <ac:picMkLst>
            <pc:docMk/>
            <pc:sldMk cId="2878436259" sldId="257"/>
            <ac:picMk id="3" creationId="{E98429FF-0397-B708-2F49-81A115A62FB3}"/>
          </ac:picMkLst>
        </pc:picChg>
      </pc:sldChg>
      <pc:sldChg chg="addSp delSp modSp new add del mod setBg modClrScheme delDesignElem chgLayout">
        <pc:chgData name="Sameena Shahban (2325941)" userId="dd6d1ac2-7a98-4fdd-8d47-81f0ecffdff8" providerId="ADAL" clId="{F1986FEE-3D77-5416-887E-BC484C735D9E}" dt="2026-03-04T14:11:02.796" v="2534" actId="207"/>
        <pc:sldMkLst>
          <pc:docMk/>
          <pc:sldMk cId="1245868052" sldId="259"/>
        </pc:sldMkLst>
        <pc:spChg chg="add mod">
          <ac:chgData name="Sameena Shahban (2325941)" userId="dd6d1ac2-7a98-4fdd-8d47-81f0ecffdff8" providerId="ADAL" clId="{F1986FEE-3D77-5416-887E-BC484C735D9E}" dt="2026-03-03T09:12:44.758" v="2045"/>
          <ac:spMkLst>
            <pc:docMk/>
            <pc:sldMk cId="1245868052" sldId="259"/>
            <ac:spMk id="2" creationId="{0A836534-504F-9648-3160-4A6A2EAC83F5}"/>
          </ac:spMkLst>
        </pc:spChg>
        <pc:spChg chg="add del mod">
          <ac:chgData name="Sameena Shahban (2325941)" userId="dd6d1ac2-7a98-4fdd-8d47-81f0ecffdff8" providerId="ADAL" clId="{F1986FEE-3D77-5416-887E-BC484C735D9E}" dt="2026-03-04T12:56:56.431" v="2080"/>
          <ac:spMkLst>
            <pc:docMk/>
            <pc:sldMk cId="1245868052" sldId="259"/>
            <ac:spMk id="3" creationId="{6068BAD1-AFFC-6AB4-A45D-B971053CB153}"/>
          </ac:spMkLst>
        </pc:spChg>
        <pc:spChg chg="add mod ord">
          <ac:chgData name="Sameena Shahban (2325941)" userId="dd6d1ac2-7a98-4fdd-8d47-81f0ecffdff8" providerId="ADAL" clId="{F1986FEE-3D77-5416-887E-BC484C735D9E}" dt="2026-03-04T14:11:02.796" v="2534" actId="207"/>
          <ac:spMkLst>
            <pc:docMk/>
            <pc:sldMk cId="1245868052" sldId="259"/>
            <ac:spMk id="4" creationId="{FD5A4917-2919-4497-5C6E-F02DC376B938}"/>
          </ac:spMkLst>
        </pc:spChg>
        <pc:spChg chg="add del mod">
          <ac:chgData name="Sameena Shahban (2325941)" userId="dd6d1ac2-7a98-4fdd-8d47-81f0ecffdff8" providerId="ADAL" clId="{F1986FEE-3D77-5416-887E-BC484C735D9E}" dt="2026-03-04T13:01:11.835" v="2088"/>
          <ac:spMkLst>
            <pc:docMk/>
            <pc:sldMk cId="1245868052" sldId="259"/>
            <ac:spMk id="5" creationId="{FB1B5285-ABCE-7BEB-66D3-42FD38E24802}"/>
          </ac:spMkLst>
        </pc:spChg>
        <pc:spChg chg="add mod">
          <ac:chgData name="Sameena Shahban (2325941)" userId="dd6d1ac2-7a98-4fdd-8d47-81f0ecffdff8" providerId="ADAL" clId="{F1986FEE-3D77-5416-887E-BC484C735D9E}" dt="2026-03-03T09:12:44.758" v="2045"/>
          <ac:spMkLst>
            <pc:docMk/>
            <pc:sldMk cId="1245868052" sldId="259"/>
            <ac:spMk id="6" creationId="{CC0023FD-8FB4-1813-95E4-FCE353881B1A}"/>
          </ac:spMkLst>
        </pc:spChg>
        <pc:spChg chg="add del mod">
          <ac:chgData name="Sameena Shahban (2325941)" userId="dd6d1ac2-7a98-4fdd-8d47-81f0ecffdff8" providerId="ADAL" clId="{F1986FEE-3D77-5416-887E-BC484C735D9E}" dt="2026-03-04T13:25:49.029" v="2155"/>
          <ac:spMkLst>
            <pc:docMk/>
            <pc:sldMk cId="1245868052" sldId="259"/>
            <ac:spMk id="7" creationId="{B4AED756-67EF-D893-CF13-EE1B582BA68F}"/>
          </ac:spMkLst>
        </pc:spChg>
        <pc:spChg chg="add del mod">
          <ac:chgData name="Sameena Shahban (2325941)" userId="dd6d1ac2-7a98-4fdd-8d47-81f0ecffdff8" providerId="ADAL" clId="{F1986FEE-3D77-5416-887E-BC484C735D9E}" dt="2026-03-03T09:12:44.758" v="2045"/>
          <ac:spMkLst>
            <pc:docMk/>
            <pc:sldMk cId="1245868052" sldId="259"/>
            <ac:spMk id="8" creationId="{7278A5E7-5AA8-0FFE-115B-73F5C4538E5A}"/>
          </ac:spMkLst>
        </pc:spChg>
        <pc:spChg chg="add del mod">
          <ac:chgData name="Sameena Shahban (2325941)" userId="dd6d1ac2-7a98-4fdd-8d47-81f0ecffdff8" providerId="ADAL" clId="{F1986FEE-3D77-5416-887E-BC484C735D9E}" dt="2026-03-04T13:27:43.915" v="2165"/>
          <ac:spMkLst>
            <pc:docMk/>
            <pc:sldMk cId="1245868052" sldId="259"/>
            <ac:spMk id="9" creationId="{7C6B61A7-162E-CD6A-82B1-151A505C0042}"/>
          </ac:spMkLst>
        </pc:spChg>
        <pc:spChg chg="add mod">
          <ac:chgData name="Sameena Shahban (2325941)" userId="dd6d1ac2-7a98-4fdd-8d47-81f0ecffdff8" providerId="ADAL" clId="{F1986FEE-3D77-5416-887E-BC484C735D9E}" dt="2026-03-03T09:12:44.758" v="2045"/>
          <ac:spMkLst>
            <pc:docMk/>
            <pc:sldMk cId="1245868052" sldId="259"/>
            <ac:spMk id="10" creationId="{7104ABA1-4412-4E5D-6D23-E896330D5E70}"/>
          </ac:spMkLst>
        </pc:spChg>
        <pc:spChg chg="add mod">
          <ac:chgData name="Sameena Shahban (2325941)" userId="dd6d1ac2-7a98-4fdd-8d47-81f0ecffdff8" providerId="ADAL" clId="{F1986FEE-3D77-5416-887E-BC484C735D9E}" dt="2026-03-03T09:12:44.758" v="2045"/>
          <ac:spMkLst>
            <pc:docMk/>
            <pc:sldMk cId="1245868052" sldId="259"/>
            <ac:spMk id="12" creationId="{055219EC-04AA-5F7F-B00B-C8A8A307722C}"/>
          </ac:spMkLst>
        </pc:spChg>
        <pc:spChg chg="add del mod">
          <ac:chgData name="Sameena Shahban (2325941)" userId="dd6d1ac2-7a98-4fdd-8d47-81f0ecffdff8" providerId="ADAL" clId="{F1986FEE-3D77-5416-887E-BC484C735D9E}" dt="2026-03-04T13:25:19.270" v="2149" actId="478"/>
          <ac:spMkLst>
            <pc:docMk/>
            <pc:sldMk cId="1245868052" sldId="259"/>
            <ac:spMk id="13" creationId="{E13F4153-D148-6A5B-3B9B-3A67A879B99E}"/>
          </ac:spMkLst>
        </pc:spChg>
        <pc:spChg chg="add mod">
          <ac:chgData name="Sameena Shahban (2325941)" userId="dd6d1ac2-7a98-4fdd-8d47-81f0ecffdff8" providerId="ADAL" clId="{F1986FEE-3D77-5416-887E-BC484C735D9E}" dt="2026-03-04T13:30:14.509" v="2201" actId="20577"/>
          <ac:spMkLst>
            <pc:docMk/>
            <pc:sldMk cId="1245868052" sldId="259"/>
            <ac:spMk id="14" creationId="{554C6212-C6F2-29A6-5393-D75ADA6B5498}"/>
          </ac:spMkLst>
        </pc:spChg>
        <pc:picChg chg="add mod">
          <ac:chgData name="Sameena Shahban (2325941)" userId="dd6d1ac2-7a98-4fdd-8d47-81f0ecffdff8" providerId="ADAL" clId="{F1986FEE-3D77-5416-887E-BC484C735D9E}" dt="2026-03-03T09:12:44.758" v="2045"/>
          <ac:picMkLst>
            <pc:docMk/>
            <pc:sldMk cId="1245868052" sldId="259"/>
            <ac:picMk id="11" creationId="{DA509F17-A2C8-D6A3-E7D9-99A38FCE5CA3}"/>
          </ac:picMkLst>
        </pc:picChg>
      </pc:sldChg>
      <pc:sldChg chg="addSp delSp modSp new mod setBg delDesignElem chgLayout">
        <pc:chgData name="Sameena Shahban (2325941)" userId="dd6d1ac2-7a98-4fdd-8d47-81f0ecffdff8" providerId="ADAL" clId="{F1986FEE-3D77-5416-887E-BC484C735D9E}" dt="2026-03-04T14:11:13.376" v="2535" actId="207"/>
        <pc:sldMkLst>
          <pc:docMk/>
          <pc:sldMk cId="3313514659" sldId="260"/>
        </pc:sldMkLst>
        <pc:spChg chg="add mod">
          <ac:chgData name="Sameena Shahban (2325941)" userId="dd6d1ac2-7a98-4fdd-8d47-81f0ecffdff8" providerId="ADAL" clId="{F1986FEE-3D77-5416-887E-BC484C735D9E}" dt="2026-03-04T12:27:12.634" v="2055" actId="14100"/>
          <ac:spMkLst>
            <pc:docMk/>
            <pc:sldMk cId="3313514659" sldId="260"/>
            <ac:spMk id="2" creationId="{5B77FEF8-0F36-D62B-AC65-47CC6741DB39}"/>
          </ac:spMkLst>
        </pc:spChg>
        <pc:spChg chg="add mod ord">
          <ac:chgData name="Sameena Shahban (2325941)" userId="dd6d1ac2-7a98-4fdd-8d47-81f0ecffdff8" providerId="ADAL" clId="{F1986FEE-3D77-5416-887E-BC484C735D9E}" dt="2026-03-04T14:11:13.376" v="2535" actId="207"/>
          <ac:spMkLst>
            <pc:docMk/>
            <pc:sldMk cId="3313514659" sldId="260"/>
            <ac:spMk id="4" creationId="{6CBA5756-CBD7-C197-DE93-828283BFB3D2}"/>
          </ac:spMkLst>
        </pc:spChg>
        <pc:spChg chg="add del mod">
          <ac:chgData name="Sameena Shahban (2325941)" userId="dd6d1ac2-7a98-4fdd-8d47-81f0ecffdff8" providerId="ADAL" clId="{F1986FEE-3D77-5416-887E-BC484C735D9E}" dt="2026-03-03T09:10:22.004" v="2042"/>
          <ac:spMkLst>
            <pc:docMk/>
            <pc:sldMk cId="3313514659" sldId="260"/>
            <ac:spMk id="38" creationId="{D1D34770-47A8-402C-AF23-2B653F2D88C1}"/>
          </ac:spMkLst>
        </pc:spChg>
        <pc:picChg chg="add mod ord">
          <ac:chgData name="Sameena Shahban (2325941)" userId="dd6d1ac2-7a98-4fdd-8d47-81f0ecffdff8" providerId="ADAL" clId="{F1986FEE-3D77-5416-887E-BC484C735D9E}" dt="2026-03-04T12:27:01.063" v="2053" actId="14100"/>
          <ac:picMkLst>
            <pc:docMk/>
            <pc:sldMk cId="3313514659" sldId="260"/>
            <ac:picMk id="23" creationId="{C535DDF4-785B-D029-F1B8-2729096B6F2C}"/>
          </ac:picMkLst>
        </pc:picChg>
      </pc:sldChg>
      <pc:sldChg chg="addSp delSp modSp new mod setBg delDesignElem modNotes">
        <pc:chgData name="Sameena Shahban (2325941)" userId="dd6d1ac2-7a98-4fdd-8d47-81f0ecffdff8" providerId="ADAL" clId="{F1986FEE-3D77-5416-887E-BC484C735D9E}" dt="2026-03-04T14:24:17.662" v="2573" actId="255"/>
        <pc:sldMkLst>
          <pc:docMk/>
          <pc:sldMk cId="3336056517" sldId="261"/>
        </pc:sldMkLst>
        <pc:spChg chg="mod">
          <ac:chgData name="Sameena Shahban (2325941)" userId="dd6d1ac2-7a98-4fdd-8d47-81f0ecffdff8" providerId="ADAL" clId="{F1986FEE-3D77-5416-887E-BC484C735D9E}" dt="2026-03-04T14:11:40.674" v="2537" actId="207"/>
          <ac:spMkLst>
            <pc:docMk/>
            <pc:sldMk cId="3336056517" sldId="261"/>
            <ac:spMk id="2" creationId="{F6AD6A3F-8DA3-3C4A-4493-1D205A9A56CE}"/>
          </ac:spMkLst>
        </pc:spChg>
        <pc:spChg chg="add mod">
          <ac:chgData name="Sameena Shahban (2325941)" userId="dd6d1ac2-7a98-4fdd-8d47-81f0ecffdff8" providerId="ADAL" clId="{F1986FEE-3D77-5416-887E-BC484C735D9E}" dt="2026-03-04T13:47:52.775" v="2282" actId="14100"/>
          <ac:spMkLst>
            <pc:docMk/>
            <pc:sldMk cId="3336056517" sldId="261"/>
            <ac:spMk id="3" creationId="{3921F1C5-09CC-0D3A-2591-66137B1F958D}"/>
          </ac:spMkLst>
        </pc:spChg>
        <pc:spChg chg="add del mod">
          <ac:chgData name="Sameena Shahban (2325941)" userId="dd6d1ac2-7a98-4fdd-8d47-81f0ecffdff8" providerId="ADAL" clId="{F1986FEE-3D77-5416-887E-BC484C735D9E}" dt="2026-03-04T13:47:55.425" v="2284" actId="478"/>
          <ac:spMkLst>
            <pc:docMk/>
            <pc:sldMk cId="3336056517" sldId="261"/>
            <ac:spMk id="6" creationId="{CC617F41-D5C3-B928-5B5C-F8BFE9F55EE9}"/>
          </ac:spMkLst>
        </pc:spChg>
        <pc:graphicFrameChg chg="add mod">
          <ac:chgData name="Sameena Shahban (2325941)" userId="dd6d1ac2-7a98-4fdd-8d47-81f0ecffdff8" providerId="ADAL" clId="{F1986FEE-3D77-5416-887E-BC484C735D9E}" dt="2026-03-04T14:24:17.662" v="2573" actId="255"/>
          <ac:graphicFrameMkLst>
            <pc:docMk/>
            <pc:sldMk cId="3336056517" sldId="261"/>
            <ac:graphicFrameMk id="17" creationId="{21C05F59-7E97-FF76-6902-963635C16AB8}"/>
          </ac:graphicFrameMkLst>
        </pc:graphicFrameChg>
        <pc:picChg chg="add mod">
          <ac:chgData name="Sameena Shahban (2325941)" userId="dd6d1ac2-7a98-4fdd-8d47-81f0ecffdff8" providerId="ADAL" clId="{F1986FEE-3D77-5416-887E-BC484C735D9E}" dt="2026-03-04T13:47:57.551" v="2285" actId="1076"/>
          <ac:picMkLst>
            <pc:docMk/>
            <pc:sldMk cId="3336056517" sldId="261"/>
            <ac:picMk id="5" creationId="{455D695A-C080-421B-9FBB-C72DE6882022}"/>
          </ac:picMkLst>
        </pc:picChg>
      </pc:sldChg>
      <pc:sldChg chg="addSp delSp modSp new mod modClrScheme chgLayout">
        <pc:chgData name="Sameena Shahban (2325941)" userId="dd6d1ac2-7a98-4fdd-8d47-81f0ecffdff8" providerId="ADAL" clId="{F1986FEE-3D77-5416-887E-BC484C735D9E}" dt="2026-03-04T14:26:07.530" v="2575" actId="21"/>
        <pc:sldMkLst>
          <pc:docMk/>
          <pc:sldMk cId="1107351626" sldId="262"/>
        </pc:sldMkLst>
        <pc:spChg chg="add mod">
          <ac:chgData name="Sameena Shahban (2325941)" userId="dd6d1ac2-7a98-4fdd-8d47-81f0ecffdff8" providerId="ADAL" clId="{F1986FEE-3D77-5416-887E-BC484C735D9E}" dt="2026-03-04T13:54:59.940" v="2298" actId="113"/>
          <ac:spMkLst>
            <pc:docMk/>
            <pc:sldMk cId="1107351626" sldId="262"/>
            <ac:spMk id="2" creationId="{13CF57E5-D5B0-EE40-49D4-AC3C95DCC0AF}"/>
          </ac:spMkLst>
        </pc:spChg>
        <pc:spChg chg="add del mod">
          <ac:chgData name="Sameena Shahban (2325941)" userId="dd6d1ac2-7a98-4fdd-8d47-81f0ecffdff8" providerId="ADAL" clId="{F1986FEE-3D77-5416-887E-BC484C735D9E}" dt="2026-03-04T14:10:35.752" v="2533" actId="478"/>
          <ac:spMkLst>
            <pc:docMk/>
            <pc:sldMk cId="1107351626" sldId="262"/>
            <ac:spMk id="3" creationId="{7AB17C28-D751-AF1E-3A27-B931485B076A}"/>
          </ac:spMkLst>
        </pc:spChg>
        <pc:spChg chg="add mod ord">
          <ac:chgData name="Sameena Shahban (2325941)" userId="dd6d1ac2-7a98-4fdd-8d47-81f0ecffdff8" providerId="ADAL" clId="{F1986FEE-3D77-5416-887E-BC484C735D9E}" dt="2026-03-04T14:12:12.686" v="2543" actId="113"/>
          <ac:spMkLst>
            <pc:docMk/>
            <pc:sldMk cId="1107351626" sldId="262"/>
            <ac:spMk id="7" creationId="{914E3021-80AF-836A-CCB5-4B5645DDB0A2}"/>
          </ac:spMkLst>
        </pc:spChg>
        <pc:spChg chg="add mod ord">
          <ac:chgData name="Sameena Shahban (2325941)" userId="dd6d1ac2-7a98-4fdd-8d47-81f0ecffdff8" providerId="ADAL" clId="{F1986FEE-3D77-5416-887E-BC484C735D9E}" dt="2026-03-04T12:32:46.605" v="2062"/>
          <ac:spMkLst>
            <pc:docMk/>
            <pc:sldMk cId="1107351626" sldId="262"/>
            <ac:spMk id="8" creationId="{20D47D46-BC65-092F-4192-50DF42D6F169}"/>
          </ac:spMkLst>
        </pc:spChg>
        <pc:spChg chg="add del mod ord">
          <ac:chgData name="Sameena Shahban (2325941)" userId="dd6d1ac2-7a98-4fdd-8d47-81f0ecffdff8" providerId="ADAL" clId="{F1986FEE-3D77-5416-887E-BC484C735D9E}" dt="2026-03-04T14:26:07.530" v="2575" actId="21"/>
          <ac:spMkLst>
            <pc:docMk/>
            <pc:sldMk cId="1107351626" sldId="262"/>
            <ac:spMk id="9" creationId="{18625F33-F5A2-DA06-6CC3-DB4F6D470D04}"/>
          </ac:spMkLst>
        </pc:spChg>
        <pc:spChg chg="add mod ord">
          <ac:chgData name="Sameena Shahban (2325941)" userId="dd6d1ac2-7a98-4fdd-8d47-81f0ecffdff8" providerId="ADAL" clId="{F1986FEE-3D77-5416-887E-BC484C735D9E}" dt="2026-03-04T12:32:46.605" v="2062"/>
          <ac:spMkLst>
            <pc:docMk/>
            <pc:sldMk cId="1107351626" sldId="262"/>
            <ac:spMk id="10" creationId="{1FA9E5C4-B4A3-C8FB-BC80-E33EF38CAC00}"/>
          </ac:spMkLst>
        </pc:spChg>
        <pc:spChg chg="add mod ord">
          <ac:chgData name="Sameena Shahban (2325941)" userId="dd6d1ac2-7a98-4fdd-8d47-81f0ecffdff8" providerId="ADAL" clId="{F1986FEE-3D77-5416-887E-BC484C735D9E}" dt="2026-03-03T09:12:44.758" v="2045"/>
          <ac:spMkLst>
            <pc:docMk/>
            <pc:sldMk cId="1107351626" sldId="262"/>
            <ac:spMk id="11" creationId="{0312460B-4E93-62A1-AC74-BA4C639A952E}"/>
          </ac:spMkLst>
        </pc:spChg>
        <pc:spChg chg="add mod">
          <ac:chgData name="Sameena Shahban (2325941)" userId="dd6d1ac2-7a98-4fdd-8d47-81f0ecffdff8" providerId="ADAL" clId="{F1986FEE-3D77-5416-887E-BC484C735D9E}" dt="2026-03-04T13:53:49.399" v="2293" actId="14100"/>
          <ac:spMkLst>
            <pc:docMk/>
            <pc:sldMk cId="1107351626" sldId="262"/>
            <ac:spMk id="18" creationId="{D1712163-07F4-1A7C-43E9-6C984C469614}"/>
          </ac:spMkLst>
        </pc:spChg>
      </pc:sldChg>
      <pc:sldChg chg="addSp delSp modSp new mod">
        <pc:chgData name="Sameena Shahban (2325941)" userId="dd6d1ac2-7a98-4fdd-8d47-81f0ecffdff8" providerId="ADAL" clId="{F1986FEE-3D77-5416-887E-BC484C735D9E}" dt="2026-03-04T14:12:29.298" v="2545" actId="478"/>
        <pc:sldMkLst>
          <pc:docMk/>
          <pc:sldMk cId="2562102565" sldId="263"/>
        </pc:sldMkLst>
        <pc:spChg chg="mod">
          <ac:chgData name="Sameena Shahban (2325941)" userId="dd6d1ac2-7a98-4fdd-8d47-81f0ecffdff8" providerId="ADAL" clId="{F1986FEE-3D77-5416-887E-BC484C735D9E}" dt="2026-03-04T14:12:25.041" v="2544" actId="207"/>
          <ac:spMkLst>
            <pc:docMk/>
            <pc:sldMk cId="2562102565" sldId="263"/>
            <ac:spMk id="2" creationId="{984C353B-A462-AF87-E354-3371440D43E5}"/>
          </ac:spMkLst>
        </pc:spChg>
        <pc:spChg chg="mod">
          <ac:chgData name="Sameena Shahban (2325941)" userId="dd6d1ac2-7a98-4fdd-8d47-81f0ecffdff8" providerId="ADAL" clId="{F1986FEE-3D77-5416-887E-BC484C735D9E}" dt="2026-03-03T09:12:44.758" v="2045"/>
          <ac:spMkLst>
            <pc:docMk/>
            <pc:sldMk cId="2562102565" sldId="263"/>
            <ac:spMk id="3" creationId="{8DEC3429-DFA1-2E75-837C-CEB7690A009D}"/>
          </ac:spMkLst>
        </pc:spChg>
        <pc:spChg chg="mod">
          <ac:chgData name="Sameena Shahban (2325941)" userId="dd6d1ac2-7a98-4fdd-8d47-81f0ecffdff8" providerId="ADAL" clId="{F1986FEE-3D77-5416-887E-BC484C735D9E}" dt="2026-03-03T09:12:44.758" v="2045"/>
          <ac:spMkLst>
            <pc:docMk/>
            <pc:sldMk cId="2562102565" sldId="263"/>
            <ac:spMk id="4" creationId="{DE3B553D-E3DB-A4B2-8F27-DEA1EAD421BC}"/>
          </ac:spMkLst>
        </pc:spChg>
        <pc:spChg chg="mod">
          <ac:chgData name="Sameena Shahban (2325941)" userId="dd6d1ac2-7a98-4fdd-8d47-81f0ecffdff8" providerId="ADAL" clId="{F1986FEE-3D77-5416-887E-BC484C735D9E}" dt="2026-03-03T09:12:44.758" v="2045"/>
          <ac:spMkLst>
            <pc:docMk/>
            <pc:sldMk cId="2562102565" sldId="263"/>
            <ac:spMk id="5" creationId="{BFC9ED5D-8009-4AD6-27D1-F624A0F725C7}"/>
          </ac:spMkLst>
        </pc:spChg>
        <pc:spChg chg="mod">
          <ac:chgData name="Sameena Shahban (2325941)" userId="dd6d1ac2-7a98-4fdd-8d47-81f0ecffdff8" providerId="ADAL" clId="{F1986FEE-3D77-5416-887E-BC484C735D9E}" dt="2026-03-03T09:12:44.758" v="2045"/>
          <ac:spMkLst>
            <pc:docMk/>
            <pc:sldMk cId="2562102565" sldId="263"/>
            <ac:spMk id="6" creationId="{82C1BB04-B11E-D2D8-2C31-53719711C589}"/>
          </ac:spMkLst>
        </pc:spChg>
        <pc:spChg chg="add mod">
          <ac:chgData name="Sameena Shahban (2325941)" userId="dd6d1ac2-7a98-4fdd-8d47-81f0ecffdff8" providerId="ADAL" clId="{F1986FEE-3D77-5416-887E-BC484C735D9E}" dt="2026-03-03T09:12:44.758" v="2045"/>
          <ac:spMkLst>
            <pc:docMk/>
            <pc:sldMk cId="2562102565" sldId="263"/>
            <ac:spMk id="7" creationId="{C83FD3F4-BA00-F39A-8D26-22443B42FB2C}"/>
          </ac:spMkLst>
        </pc:spChg>
        <pc:spChg chg="add mod">
          <ac:chgData name="Sameena Shahban (2325941)" userId="dd6d1ac2-7a98-4fdd-8d47-81f0ecffdff8" providerId="ADAL" clId="{F1986FEE-3D77-5416-887E-BC484C735D9E}" dt="2026-03-03T09:12:44.758" v="2045"/>
          <ac:spMkLst>
            <pc:docMk/>
            <pc:sldMk cId="2562102565" sldId="263"/>
            <ac:spMk id="8" creationId="{244D871B-E422-F558-03A5-C32A3A7DA9FB}"/>
          </ac:spMkLst>
        </pc:spChg>
        <pc:spChg chg="add del mod">
          <ac:chgData name="Sameena Shahban (2325941)" userId="dd6d1ac2-7a98-4fdd-8d47-81f0ecffdff8" providerId="ADAL" clId="{F1986FEE-3D77-5416-887E-BC484C735D9E}" dt="2026-03-03T09:12:44.758" v="2045"/>
          <ac:spMkLst>
            <pc:docMk/>
            <pc:sldMk cId="2562102565" sldId="263"/>
            <ac:spMk id="9" creationId="{F4544A3E-72B6-C03A-2F76-E2B6E0A77754}"/>
          </ac:spMkLst>
        </pc:spChg>
        <pc:spChg chg="add mod">
          <ac:chgData name="Sameena Shahban (2325941)" userId="dd6d1ac2-7a98-4fdd-8d47-81f0ecffdff8" providerId="ADAL" clId="{F1986FEE-3D77-5416-887E-BC484C735D9E}" dt="2026-02-28T09:17:21.647" v="1181" actId="14100"/>
          <ac:spMkLst>
            <pc:docMk/>
            <pc:sldMk cId="2562102565" sldId="263"/>
            <ac:spMk id="10" creationId="{8D540D35-E362-BCFE-7A34-1797AC7E8EB5}"/>
          </ac:spMkLst>
        </pc:spChg>
        <pc:spChg chg="add del mod">
          <ac:chgData name="Sameena Shahban (2325941)" userId="dd6d1ac2-7a98-4fdd-8d47-81f0ecffdff8" providerId="ADAL" clId="{F1986FEE-3D77-5416-887E-BC484C735D9E}" dt="2026-03-04T14:12:29.298" v="2545" actId="478"/>
          <ac:spMkLst>
            <pc:docMk/>
            <pc:sldMk cId="2562102565" sldId="263"/>
            <ac:spMk id="11" creationId="{10F0776E-D932-4386-8744-1C5DF419528C}"/>
          </ac:spMkLst>
        </pc:spChg>
        <pc:spChg chg="add mod">
          <ac:chgData name="Sameena Shahban (2325941)" userId="dd6d1ac2-7a98-4fdd-8d47-81f0ecffdff8" providerId="ADAL" clId="{F1986FEE-3D77-5416-887E-BC484C735D9E}" dt="2026-03-04T12:36:09.872" v="2066"/>
          <ac:spMkLst>
            <pc:docMk/>
            <pc:sldMk cId="2562102565" sldId="263"/>
            <ac:spMk id="13" creationId="{BF9F6E26-8E8C-C30C-5358-D7220EBE9CE6}"/>
          </ac:spMkLst>
        </pc:spChg>
      </pc:sldChg>
      <pc:sldChg chg="addSp delSp modSp new mod modClrScheme chgLayout">
        <pc:chgData name="Sameena Shahban (2325941)" userId="dd6d1ac2-7a98-4fdd-8d47-81f0ecffdff8" providerId="ADAL" clId="{F1986FEE-3D77-5416-887E-BC484C735D9E}" dt="2026-03-04T14:17:30.019" v="2570" actId="113"/>
        <pc:sldMkLst>
          <pc:docMk/>
          <pc:sldMk cId="2307050232" sldId="264"/>
        </pc:sldMkLst>
        <pc:spChg chg="add del mod">
          <ac:chgData name="Sameena Shahban (2325941)" userId="dd6d1ac2-7a98-4fdd-8d47-81f0ecffdff8" providerId="ADAL" clId="{F1986FEE-3D77-5416-887E-BC484C735D9E}" dt="2026-03-04T13:59:03.378" v="2393" actId="478"/>
          <ac:spMkLst>
            <pc:docMk/>
            <pc:sldMk cId="2307050232" sldId="264"/>
            <ac:spMk id="2" creationId="{E222538F-B1BF-7CEF-C840-C6FA78FB3F65}"/>
          </ac:spMkLst>
        </pc:spChg>
        <pc:spChg chg="add mod">
          <ac:chgData name="Sameena Shahban (2325941)" userId="dd6d1ac2-7a98-4fdd-8d47-81f0ecffdff8" providerId="ADAL" clId="{F1986FEE-3D77-5416-887E-BC484C735D9E}" dt="2026-03-04T14:17:30.019" v="2570" actId="113"/>
          <ac:spMkLst>
            <pc:docMk/>
            <pc:sldMk cId="2307050232" sldId="264"/>
            <ac:spMk id="3" creationId="{6E469393-8375-9C95-741B-ABF35F7A2AAD}"/>
          </ac:spMkLst>
        </pc:spChg>
        <pc:spChg chg="add mod">
          <ac:chgData name="Sameena Shahban (2325941)" userId="dd6d1ac2-7a98-4fdd-8d47-81f0ecffdff8" providerId="ADAL" clId="{F1986FEE-3D77-5416-887E-BC484C735D9E}" dt="2026-03-04T13:57:46.205" v="2325"/>
          <ac:spMkLst>
            <pc:docMk/>
            <pc:sldMk cId="2307050232" sldId="264"/>
            <ac:spMk id="4" creationId="{5F18EC1A-B0FB-F078-7B8E-72D2F99BE677}"/>
          </ac:spMkLst>
        </pc:spChg>
        <pc:spChg chg="add mod ord">
          <ac:chgData name="Sameena Shahban (2325941)" userId="dd6d1ac2-7a98-4fdd-8d47-81f0ecffdff8" providerId="ADAL" clId="{F1986FEE-3D77-5416-887E-BC484C735D9E}" dt="2026-03-04T14:12:38.824" v="2546" actId="207"/>
          <ac:spMkLst>
            <pc:docMk/>
            <pc:sldMk cId="2307050232" sldId="264"/>
            <ac:spMk id="7" creationId="{B1D55A74-7FE0-CD97-77DC-3B73F254ABDA}"/>
          </ac:spMkLst>
        </pc:spChg>
        <pc:spChg chg="add mod">
          <ac:chgData name="Sameena Shahban (2325941)" userId="dd6d1ac2-7a98-4fdd-8d47-81f0ecffdff8" providerId="ADAL" clId="{F1986FEE-3D77-5416-887E-BC484C735D9E}" dt="2026-03-03T09:12:44.758" v="2045"/>
          <ac:spMkLst>
            <pc:docMk/>
            <pc:sldMk cId="2307050232" sldId="264"/>
            <ac:spMk id="16" creationId="{114A186C-2846-E896-3BCD-D837D3623C29}"/>
          </ac:spMkLst>
        </pc:spChg>
        <pc:spChg chg="add mod">
          <ac:chgData name="Sameena Shahban (2325941)" userId="dd6d1ac2-7a98-4fdd-8d47-81f0ecffdff8" providerId="ADAL" clId="{F1986FEE-3D77-5416-887E-BC484C735D9E}" dt="2026-03-03T09:12:44.758" v="2045"/>
          <ac:spMkLst>
            <pc:docMk/>
            <pc:sldMk cId="2307050232" sldId="264"/>
            <ac:spMk id="17" creationId="{BE0D0893-0362-65D0-625B-A0DF9AFBC578}"/>
          </ac:spMkLst>
        </pc:spChg>
        <pc:spChg chg="add mod">
          <ac:chgData name="Sameena Shahban (2325941)" userId="dd6d1ac2-7a98-4fdd-8d47-81f0ecffdff8" providerId="ADAL" clId="{F1986FEE-3D77-5416-887E-BC484C735D9E}" dt="2026-03-03T09:12:44.758" v="2045"/>
          <ac:spMkLst>
            <pc:docMk/>
            <pc:sldMk cId="2307050232" sldId="264"/>
            <ac:spMk id="19" creationId="{C22238BC-3883-D198-D84D-B10F3994DCAB}"/>
          </ac:spMkLst>
        </pc:spChg>
      </pc:sldChg>
      <pc:sldChg chg="addSp delSp modSp new mod">
        <pc:chgData name="Sameena Shahban (2325941)" userId="dd6d1ac2-7a98-4fdd-8d47-81f0ecffdff8" providerId="ADAL" clId="{F1986FEE-3D77-5416-887E-BC484C735D9E}" dt="2026-03-04T14:30:56.130" v="2577" actId="12"/>
        <pc:sldMkLst>
          <pc:docMk/>
          <pc:sldMk cId="4277980039" sldId="265"/>
        </pc:sldMkLst>
        <pc:spChg chg="mod">
          <ac:chgData name="Sameena Shahban (2325941)" userId="dd6d1ac2-7a98-4fdd-8d47-81f0ecffdff8" providerId="ADAL" clId="{F1986FEE-3D77-5416-887E-BC484C735D9E}" dt="2026-03-04T14:12:53.508" v="2548" actId="207"/>
          <ac:spMkLst>
            <pc:docMk/>
            <pc:sldMk cId="4277980039" sldId="265"/>
            <ac:spMk id="2" creationId="{D1FED34F-E532-1F82-31C1-FAA521C72AA6}"/>
          </ac:spMkLst>
        </pc:spChg>
        <pc:spChg chg="add mod">
          <ac:chgData name="Sameena Shahban (2325941)" userId="dd6d1ac2-7a98-4fdd-8d47-81f0ecffdff8" providerId="ADAL" clId="{F1986FEE-3D77-5416-887E-BC484C735D9E}" dt="2026-03-04T14:30:56.130" v="2577" actId="12"/>
          <ac:spMkLst>
            <pc:docMk/>
            <pc:sldMk cId="4277980039" sldId="265"/>
            <ac:spMk id="3" creationId="{FE525A74-1178-A51B-8AF5-6B4A967B7F70}"/>
          </ac:spMkLst>
        </pc:spChg>
        <pc:spChg chg="add mod">
          <ac:chgData name="Sameena Shahban (2325941)" userId="dd6d1ac2-7a98-4fdd-8d47-81f0ecffdff8" providerId="ADAL" clId="{F1986FEE-3D77-5416-887E-BC484C735D9E}" dt="2026-03-03T09:12:44.758" v="2045"/>
          <ac:spMkLst>
            <pc:docMk/>
            <pc:sldMk cId="4277980039" sldId="265"/>
            <ac:spMk id="4" creationId="{779AA989-16F1-5077-5A23-9DCA87CAC1D8}"/>
          </ac:spMkLst>
        </pc:spChg>
        <pc:spChg chg="add del mod">
          <ac:chgData name="Sameena Shahban (2325941)" userId="dd6d1ac2-7a98-4fdd-8d47-81f0ecffdff8" providerId="ADAL" clId="{F1986FEE-3D77-5416-887E-BC484C735D9E}" dt="2026-03-04T13:18:25.691" v="2121"/>
          <ac:spMkLst>
            <pc:docMk/>
            <pc:sldMk cId="4277980039" sldId="265"/>
            <ac:spMk id="5" creationId="{BC097EFF-60F3-9958-70E4-908CC0D1751B}"/>
          </ac:spMkLst>
        </pc:spChg>
        <pc:spChg chg="add del mod">
          <ac:chgData name="Sameena Shahban (2325941)" userId="dd6d1ac2-7a98-4fdd-8d47-81f0ecffdff8" providerId="ADAL" clId="{F1986FEE-3D77-5416-887E-BC484C735D9E}" dt="2026-03-04T13:18:52.161" v="2125" actId="478"/>
          <ac:spMkLst>
            <pc:docMk/>
            <pc:sldMk cId="4277980039" sldId="265"/>
            <ac:spMk id="6" creationId="{D91288C8-3C96-0AA9-663D-693BF2CEB49B}"/>
          </ac:spMkLst>
        </pc:spChg>
      </pc:sldChg>
      <pc:sldChg chg="addSp delSp modSp new mod">
        <pc:chgData name="Sameena Shahban (2325941)" userId="dd6d1ac2-7a98-4fdd-8d47-81f0ecffdff8" providerId="ADAL" clId="{F1986FEE-3D77-5416-887E-BC484C735D9E}" dt="2026-03-04T14:13:09.272" v="2550" actId="207"/>
        <pc:sldMkLst>
          <pc:docMk/>
          <pc:sldMk cId="1027754789" sldId="266"/>
        </pc:sldMkLst>
        <pc:spChg chg="mod">
          <ac:chgData name="Sameena Shahban (2325941)" userId="dd6d1ac2-7a98-4fdd-8d47-81f0ecffdff8" providerId="ADAL" clId="{F1986FEE-3D77-5416-887E-BC484C735D9E}" dt="2026-03-04T14:13:09.272" v="2550" actId="207"/>
          <ac:spMkLst>
            <pc:docMk/>
            <pc:sldMk cId="1027754789" sldId="266"/>
            <ac:spMk id="2" creationId="{EB67D571-E796-4608-FE40-BA09CA976FA8}"/>
          </ac:spMkLst>
        </pc:spChg>
        <pc:spChg chg="add mod">
          <ac:chgData name="Sameena Shahban (2325941)" userId="dd6d1ac2-7a98-4fdd-8d47-81f0ecffdff8" providerId="ADAL" clId="{F1986FEE-3D77-5416-887E-BC484C735D9E}" dt="2026-03-03T09:12:44.758" v="2045"/>
          <ac:spMkLst>
            <pc:docMk/>
            <pc:sldMk cId="1027754789" sldId="266"/>
            <ac:spMk id="5" creationId="{F4C38D12-F803-BFF3-3373-64E48038D85B}"/>
          </ac:spMkLst>
        </pc:spChg>
        <pc:spChg chg="add mod">
          <ac:chgData name="Sameena Shahban (2325941)" userId="dd6d1ac2-7a98-4fdd-8d47-81f0ecffdff8" providerId="ADAL" clId="{F1986FEE-3D77-5416-887E-BC484C735D9E}" dt="2026-03-03T09:12:44.758" v="2045"/>
          <ac:spMkLst>
            <pc:docMk/>
            <pc:sldMk cId="1027754789" sldId="266"/>
            <ac:spMk id="8" creationId="{5B652E35-C370-4C2D-D8E8-5F1457B0C7E9}"/>
          </ac:spMkLst>
        </pc:spChg>
      </pc:sldChg>
      <pc:sldChg chg="addSp delSp modSp new mod modClrScheme chgLayout modNotes">
        <pc:chgData name="Sameena Shahban (2325941)" userId="dd6d1ac2-7a98-4fdd-8d47-81f0ecffdff8" providerId="ADAL" clId="{F1986FEE-3D77-5416-887E-BC484C735D9E}" dt="2026-03-04T14:41:54.481" v="2581" actId="20577"/>
        <pc:sldMkLst>
          <pc:docMk/>
          <pc:sldMk cId="1114878990" sldId="267"/>
        </pc:sldMkLst>
        <pc:spChg chg="add mod">
          <ac:chgData name="Sameena Shahban (2325941)" userId="dd6d1ac2-7a98-4fdd-8d47-81f0ecffdff8" providerId="ADAL" clId="{F1986FEE-3D77-5416-887E-BC484C735D9E}" dt="2026-03-04T14:41:54.481" v="2581" actId="20577"/>
          <ac:spMkLst>
            <pc:docMk/>
            <pc:sldMk cId="1114878990" sldId="267"/>
            <ac:spMk id="4" creationId="{FB5B6EE8-A2DD-4A1D-7682-FD73C655A9A1}"/>
          </ac:spMkLst>
        </pc:spChg>
      </pc:sldChg>
      <pc:sldChg chg="addSp modSp new mod">
        <pc:chgData name="Sameena Shahban (2325941)" userId="dd6d1ac2-7a98-4fdd-8d47-81f0ecffdff8" providerId="ADAL" clId="{F1986FEE-3D77-5416-887E-BC484C735D9E}" dt="2026-03-03T09:12:44.758" v="2045"/>
        <pc:sldMkLst>
          <pc:docMk/>
          <pc:sldMk cId="2916158458" sldId="268"/>
        </pc:sldMkLst>
        <pc:spChg chg="add mod">
          <ac:chgData name="Sameena Shahban (2325941)" userId="dd6d1ac2-7a98-4fdd-8d47-81f0ecffdff8" providerId="ADAL" clId="{F1986FEE-3D77-5416-887E-BC484C735D9E}" dt="2026-03-03T09:12:44.758" v="2045"/>
          <ac:spMkLst>
            <pc:docMk/>
            <pc:sldMk cId="2916158458" sldId="268"/>
            <ac:spMk id="3" creationId="{87D1BC80-04CF-611C-D44F-4A3042C4CB1D}"/>
          </ac:spMkLst>
        </pc:spChg>
      </pc:sldChg>
      <pc:sldChg chg="addSp delSp modSp new mod setBg">
        <pc:chgData name="Sameena Shahban (2325941)" userId="dd6d1ac2-7a98-4fdd-8d47-81f0ecffdff8" providerId="ADAL" clId="{F1986FEE-3D77-5416-887E-BC484C735D9E}" dt="2026-03-04T14:17:40.733" v="2572" actId="113"/>
        <pc:sldMkLst>
          <pc:docMk/>
          <pc:sldMk cId="1445750117" sldId="269"/>
        </pc:sldMkLst>
        <pc:spChg chg="mod">
          <ac:chgData name="Sameena Shahban (2325941)" userId="dd6d1ac2-7a98-4fdd-8d47-81f0ecffdff8" providerId="ADAL" clId="{F1986FEE-3D77-5416-887E-BC484C735D9E}" dt="2026-03-04T14:15:42.403" v="2568" actId="26606"/>
          <ac:spMkLst>
            <pc:docMk/>
            <pc:sldMk cId="1445750117" sldId="269"/>
            <ac:spMk id="2" creationId="{253B47E5-F5C5-28BA-48C3-FD516A2BB9A0}"/>
          </ac:spMkLst>
        </pc:spChg>
        <pc:spChg chg="mod">
          <ac:chgData name="Sameena Shahban (2325941)" userId="dd6d1ac2-7a98-4fdd-8d47-81f0ecffdff8" providerId="ADAL" clId="{F1986FEE-3D77-5416-887E-BC484C735D9E}" dt="2026-03-04T14:17:40.733" v="2572" actId="113"/>
          <ac:spMkLst>
            <pc:docMk/>
            <pc:sldMk cId="1445750117" sldId="269"/>
            <ac:spMk id="3" creationId="{9F87A110-40F6-B759-6325-69E0419FA200}"/>
          </ac:spMkLst>
        </pc:spChg>
        <pc:spChg chg="add del">
          <ac:chgData name="Sameena Shahban (2325941)" userId="dd6d1ac2-7a98-4fdd-8d47-81f0ecffdff8" providerId="ADAL" clId="{F1986FEE-3D77-5416-887E-BC484C735D9E}" dt="2026-03-04T14:15:42.403" v="2568" actId="26606"/>
          <ac:spMkLst>
            <pc:docMk/>
            <pc:sldMk cId="1445750117" sldId="269"/>
            <ac:spMk id="8" creationId="{AC17DE74-01C9-4859-B65A-85CF999E8580}"/>
          </ac:spMkLst>
        </pc:spChg>
        <pc:spChg chg="add del">
          <ac:chgData name="Sameena Shahban (2325941)" userId="dd6d1ac2-7a98-4fdd-8d47-81f0ecffdff8" providerId="ADAL" clId="{F1986FEE-3D77-5416-887E-BC484C735D9E}" dt="2026-03-04T14:15:42.403" v="2568" actId="26606"/>
          <ac:spMkLst>
            <pc:docMk/>
            <pc:sldMk cId="1445750117" sldId="269"/>
            <ac:spMk id="10" creationId="{068C0432-0E90-4CC1-8CD3-D44A90DF07EF}"/>
          </ac:spMkLst>
        </pc:spChg>
      </pc:sldChg>
      <pc:sldChg chg="addSp delSp modSp new mod setBg">
        <pc:chgData name="Sameena Shahban (2325941)" userId="dd6d1ac2-7a98-4fdd-8d47-81f0ecffdff8" providerId="ADAL" clId="{F1986FEE-3D77-5416-887E-BC484C735D9E}" dt="2026-03-04T14:11:25.490" v="2536" actId="207"/>
        <pc:sldMkLst>
          <pc:docMk/>
          <pc:sldMk cId="1647253130" sldId="270"/>
        </pc:sldMkLst>
        <pc:spChg chg="add mod">
          <ac:chgData name="Sameena Shahban (2325941)" userId="dd6d1ac2-7a98-4fdd-8d47-81f0ecffdff8" providerId="ADAL" clId="{F1986FEE-3D77-5416-887E-BC484C735D9E}" dt="2026-03-04T14:11:25.490" v="2536" actId="207"/>
          <ac:spMkLst>
            <pc:docMk/>
            <pc:sldMk cId="1647253130" sldId="270"/>
            <ac:spMk id="4" creationId="{160C9B0E-FCE0-E77C-00CE-65966AD24B54}"/>
          </ac:spMkLst>
        </pc:spChg>
        <pc:spChg chg="add mod">
          <ac:chgData name="Sameena Shahban (2325941)" userId="dd6d1ac2-7a98-4fdd-8d47-81f0ecffdff8" providerId="ADAL" clId="{F1986FEE-3D77-5416-887E-BC484C735D9E}" dt="2026-03-04T14:09:28.940" v="2530" actId="26606"/>
          <ac:spMkLst>
            <pc:docMk/>
            <pc:sldMk cId="1647253130" sldId="270"/>
            <ac:spMk id="5" creationId="{28889436-48AC-FC7A-5E4D-3AE31960EC3B}"/>
          </ac:spMkLst>
        </pc:spChg>
        <pc:spChg chg="add del">
          <ac:chgData name="Sameena Shahban (2325941)" userId="dd6d1ac2-7a98-4fdd-8d47-81f0ecffdff8" providerId="ADAL" clId="{F1986FEE-3D77-5416-887E-BC484C735D9E}" dt="2026-03-04T14:09:28.940" v="2530" actId="26606"/>
          <ac:spMkLst>
            <pc:docMk/>
            <pc:sldMk cId="1647253130" sldId="270"/>
            <ac:spMk id="10" creationId="{907EF6B7-1338-4443-8C46-6A318D952DFD}"/>
          </ac:spMkLst>
        </pc:spChg>
        <pc:spChg chg="add del">
          <ac:chgData name="Sameena Shahban (2325941)" userId="dd6d1ac2-7a98-4fdd-8d47-81f0ecffdff8" providerId="ADAL" clId="{F1986FEE-3D77-5416-887E-BC484C735D9E}" dt="2026-03-04T14:09:28.940" v="2530" actId="26606"/>
          <ac:spMkLst>
            <pc:docMk/>
            <pc:sldMk cId="1647253130" sldId="270"/>
            <ac:spMk id="12" creationId="{DAAE4CDD-124C-4DCF-9584-B6033B545DD5}"/>
          </ac:spMkLst>
        </pc:spChg>
        <pc:spChg chg="add del">
          <ac:chgData name="Sameena Shahban (2325941)" userId="dd6d1ac2-7a98-4fdd-8d47-81f0ecffdff8" providerId="ADAL" clId="{F1986FEE-3D77-5416-887E-BC484C735D9E}" dt="2026-03-04T14:09:28.940" v="2530" actId="26606"/>
          <ac:spMkLst>
            <pc:docMk/>
            <pc:sldMk cId="1647253130" sldId="270"/>
            <ac:spMk id="14" creationId="{081E4A58-353D-44AE-B2FC-2A74E2E400F7}"/>
          </ac:spMkLst>
        </pc:spChg>
        <pc:spChg chg="add del">
          <ac:chgData name="Sameena Shahban (2325941)" userId="dd6d1ac2-7a98-4fdd-8d47-81f0ecffdff8" providerId="ADAL" clId="{F1986FEE-3D77-5416-887E-BC484C735D9E}" dt="2026-03-04T14:09:28.940" v="2530" actId="26606"/>
          <ac:spMkLst>
            <pc:docMk/>
            <pc:sldMk cId="1647253130" sldId="270"/>
            <ac:spMk id="19" creationId="{17718681-A12E-49D6-9925-DD7C68176D61}"/>
          </ac:spMkLst>
        </pc:spChg>
        <pc:spChg chg="add del">
          <ac:chgData name="Sameena Shahban (2325941)" userId="dd6d1ac2-7a98-4fdd-8d47-81f0ecffdff8" providerId="ADAL" clId="{F1986FEE-3D77-5416-887E-BC484C735D9E}" dt="2026-03-04T14:09:28.940" v="2530" actId="26606"/>
          <ac:spMkLst>
            <pc:docMk/>
            <pc:sldMk cId="1647253130" sldId="270"/>
            <ac:spMk id="21" creationId="{FBD77573-9EF2-4C35-8285-A1CF6FBB0EA5}"/>
          </ac:spMkLst>
        </pc:spChg>
      </pc:sldChg>
      <pc:sldMasterChg chg="modSp modSldLayout">
        <pc:chgData name="Sameena Shahban (2325941)" userId="dd6d1ac2-7a98-4fdd-8d47-81f0ecffdff8" providerId="ADAL" clId="{F1986FEE-3D77-5416-887E-BC484C735D9E}" dt="2026-03-03T09:10:22.004" v="2042"/>
        <pc:sldMasterMkLst>
          <pc:docMk/>
          <pc:sldMasterMk cId="3457526138" sldId="2147483684"/>
        </pc:sldMasterMkLst>
        <pc:spChg chg="mod">
          <ac:chgData name="Sameena Shahban (2325941)" userId="dd6d1ac2-7a98-4fdd-8d47-81f0ecffdff8" providerId="ADAL" clId="{F1986FEE-3D77-5416-887E-BC484C735D9E}" dt="2026-03-03T09:10:22.004" v="2042"/>
          <ac:spMkLst>
            <pc:docMk/>
            <pc:sldMasterMk cId="3457526138" sldId="2147483684"/>
            <ac:spMk id="2" creationId="{FD6E6ECC-E728-6610-1273-83DDDEA1A749}"/>
          </ac:spMkLst>
        </pc:spChg>
        <pc:spChg chg="mod">
          <ac:chgData name="Sameena Shahban (2325941)" userId="dd6d1ac2-7a98-4fdd-8d47-81f0ecffdff8" providerId="ADAL" clId="{F1986FEE-3D77-5416-887E-BC484C735D9E}" dt="2026-03-03T09:10:22.004" v="2042"/>
          <ac:spMkLst>
            <pc:docMk/>
            <pc:sldMasterMk cId="3457526138" sldId="2147483684"/>
            <ac:spMk id="3" creationId="{55D0C9D4-9CA8-555B-2B0B-B53DC210034A}"/>
          </ac:spMkLst>
        </pc:spChg>
        <pc:spChg chg="mod">
          <ac:chgData name="Sameena Shahban (2325941)" userId="dd6d1ac2-7a98-4fdd-8d47-81f0ecffdff8" providerId="ADAL" clId="{F1986FEE-3D77-5416-887E-BC484C735D9E}" dt="2026-03-03T09:10:22.004" v="2042"/>
          <ac:spMkLst>
            <pc:docMk/>
            <pc:sldMasterMk cId="3457526138" sldId="2147483684"/>
            <ac:spMk id="4" creationId="{D0E9D187-FB3B-9176-7C56-E849876520F8}"/>
          </ac:spMkLst>
        </pc:spChg>
        <pc:spChg chg="mod">
          <ac:chgData name="Sameena Shahban (2325941)" userId="dd6d1ac2-7a98-4fdd-8d47-81f0ecffdff8" providerId="ADAL" clId="{F1986FEE-3D77-5416-887E-BC484C735D9E}" dt="2026-03-03T09:10:22.004" v="2042"/>
          <ac:spMkLst>
            <pc:docMk/>
            <pc:sldMasterMk cId="3457526138" sldId="2147483684"/>
            <ac:spMk id="5" creationId="{5734B18A-720E-D19A-9844-93C5C52AB82C}"/>
          </ac:spMkLst>
        </pc:spChg>
        <pc:spChg chg="mod">
          <ac:chgData name="Sameena Shahban (2325941)" userId="dd6d1ac2-7a98-4fdd-8d47-81f0ecffdff8" providerId="ADAL" clId="{F1986FEE-3D77-5416-887E-BC484C735D9E}" dt="2026-03-03T09:10:22.004" v="2042"/>
          <ac:spMkLst>
            <pc:docMk/>
            <pc:sldMasterMk cId="3457526138" sldId="2147483684"/>
            <ac:spMk id="6" creationId="{9FBAE56B-0C6F-B01F-CA3C-0697A2F189F9}"/>
          </ac:spMkLst>
        </pc:spChg>
        <pc:sldLayoutChg chg="modSp">
          <pc:chgData name="Sameena Shahban (2325941)" userId="dd6d1ac2-7a98-4fdd-8d47-81f0ecffdff8" providerId="ADAL" clId="{F1986FEE-3D77-5416-887E-BC484C735D9E}" dt="2026-03-03T09:10:22.004" v="2042"/>
          <pc:sldLayoutMkLst>
            <pc:docMk/>
            <pc:sldMasterMk cId="3457526138" sldId="2147483684"/>
            <pc:sldLayoutMk cId="3894571939" sldId="2147483685"/>
          </pc:sldLayoutMkLst>
          <pc:spChg chg="mod">
            <ac:chgData name="Sameena Shahban (2325941)" userId="dd6d1ac2-7a98-4fdd-8d47-81f0ecffdff8" providerId="ADAL" clId="{F1986FEE-3D77-5416-887E-BC484C735D9E}" dt="2026-03-03T09:10:22.004" v="2042"/>
            <ac:spMkLst>
              <pc:docMk/>
              <pc:sldMasterMk cId="3457526138" sldId="2147483684"/>
              <pc:sldLayoutMk cId="3894571939" sldId="2147483685"/>
              <ac:spMk id="2" creationId="{CDA29395-53C8-0F1E-1AB9-172BBB9CA480}"/>
            </ac:spMkLst>
          </pc:spChg>
          <pc:spChg chg="mod">
            <ac:chgData name="Sameena Shahban (2325941)" userId="dd6d1ac2-7a98-4fdd-8d47-81f0ecffdff8" providerId="ADAL" clId="{F1986FEE-3D77-5416-887E-BC484C735D9E}" dt="2026-03-03T09:10:22.004" v="2042"/>
            <ac:spMkLst>
              <pc:docMk/>
              <pc:sldMasterMk cId="3457526138" sldId="2147483684"/>
              <pc:sldLayoutMk cId="3894571939" sldId="2147483685"/>
              <ac:spMk id="3" creationId="{78CDFB66-440A-99D6-C2ED-639B0022CD37}"/>
            </ac:spMkLst>
          </pc:spChg>
        </pc:sldLayoutChg>
        <pc:sldLayoutChg chg="modSp">
          <pc:chgData name="Sameena Shahban (2325941)" userId="dd6d1ac2-7a98-4fdd-8d47-81f0ecffdff8" providerId="ADAL" clId="{F1986FEE-3D77-5416-887E-BC484C735D9E}" dt="2026-03-03T09:10:22.004" v="2042"/>
          <pc:sldLayoutMkLst>
            <pc:docMk/>
            <pc:sldMasterMk cId="3457526138" sldId="2147483684"/>
            <pc:sldLayoutMk cId="2048455150" sldId="2147483687"/>
          </pc:sldLayoutMkLst>
          <pc:spChg chg="mod">
            <ac:chgData name="Sameena Shahban (2325941)" userId="dd6d1ac2-7a98-4fdd-8d47-81f0ecffdff8" providerId="ADAL" clId="{F1986FEE-3D77-5416-887E-BC484C735D9E}" dt="2026-03-03T09:10:22.004" v="2042"/>
            <ac:spMkLst>
              <pc:docMk/>
              <pc:sldMasterMk cId="3457526138" sldId="2147483684"/>
              <pc:sldLayoutMk cId="2048455150" sldId="2147483687"/>
              <ac:spMk id="2" creationId="{AA86D478-EC74-ED00-FCA6-2C86AA591116}"/>
            </ac:spMkLst>
          </pc:spChg>
          <pc:spChg chg="mod">
            <ac:chgData name="Sameena Shahban (2325941)" userId="dd6d1ac2-7a98-4fdd-8d47-81f0ecffdff8" providerId="ADAL" clId="{F1986FEE-3D77-5416-887E-BC484C735D9E}" dt="2026-03-03T09:10:22.004" v="2042"/>
            <ac:spMkLst>
              <pc:docMk/>
              <pc:sldMasterMk cId="3457526138" sldId="2147483684"/>
              <pc:sldLayoutMk cId="2048455150" sldId="2147483687"/>
              <ac:spMk id="3" creationId="{90F975DA-58B1-9137-97BA-1D7E2E1F4933}"/>
            </ac:spMkLst>
          </pc:spChg>
        </pc:sldLayoutChg>
        <pc:sldLayoutChg chg="modSp">
          <pc:chgData name="Sameena Shahban (2325941)" userId="dd6d1ac2-7a98-4fdd-8d47-81f0ecffdff8" providerId="ADAL" clId="{F1986FEE-3D77-5416-887E-BC484C735D9E}" dt="2026-03-03T09:10:22.004" v="2042"/>
          <pc:sldLayoutMkLst>
            <pc:docMk/>
            <pc:sldMasterMk cId="3457526138" sldId="2147483684"/>
            <pc:sldLayoutMk cId="1914417060" sldId="2147483688"/>
          </pc:sldLayoutMkLst>
          <pc:spChg chg="mod">
            <ac:chgData name="Sameena Shahban (2325941)" userId="dd6d1ac2-7a98-4fdd-8d47-81f0ecffdff8" providerId="ADAL" clId="{F1986FEE-3D77-5416-887E-BC484C735D9E}" dt="2026-03-03T09:10:22.004" v="2042"/>
            <ac:spMkLst>
              <pc:docMk/>
              <pc:sldMasterMk cId="3457526138" sldId="2147483684"/>
              <pc:sldLayoutMk cId="1914417060" sldId="2147483688"/>
              <ac:spMk id="3" creationId="{E4561859-8787-1C7D-B8B4-A7B7232B9DE1}"/>
            </ac:spMkLst>
          </pc:spChg>
          <pc:spChg chg="mod">
            <ac:chgData name="Sameena Shahban (2325941)" userId="dd6d1ac2-7a98-4fdd-8d47-81f0ecffdff8" providerId="ADAL" clId="{F1986FEE-3D77-5416-887E-BC484C735D9E}" dt="2026-03-03T09:10:22.004" v="2042"/>
            <ac:spMkLst>
              <pc:docMk/>
              <pc:sldMasterMk cId="3457526138" sldId="2147483684"/>
              <pc:sldLayoutMk cId="1914417060" sldId="2147483688"/>
              <ac:spMk id="4" creationId="{97CA1BED-C9A2-3B57-1DBD-D51154397E24}"/>
            </ac:spMkLst>
          </pc:spChg>
        </pc:sldLayoutChg>
        <pc:sldLayoutChg chg="modSp">
          <pc:chgData name="Sameena Shahban (2325941)" userId="dd6d1ac2-7a98-4fdd-8d47-81f0ecffdff8" providerId="ADAL" clId="{F1986FEE-3D77-5416-887E-BC484C735D9E}" dt="2026-03-03T09:10:22.004" v="2042"/>
          <pc:sldLayoutMkLst>
            <pc:docMk/>
            <pc:sldMasterMk cId="3457526138" sldId="2147483684"/>
            <pc:sldLayoutMk cId="3225211031" sldId="2147483689"/>
          </pc:sldLayoutMkLst>
          <pc:spChg chg="mod">
            <ac:chgData name="Sameena Shahban (2325941)" userId="dd6d1ac2-7a98-4fdd-8d47-81f0ecffdff8" providerId="ADAL" clId="{F1986FEE-3D77-5416-887E-BC484C735D9E}" dt="2026-03-03T09:10:22.004" v="2042"/>
            <ac:spMkLst>
              <pc:docMk/>
              <pc:sldMasterMk cId="3457526138" sldId="2147483684"/>
              <pc:sldLayoutMk cId="3225211031" sldId="2147483689"/>
              <ac:spMk id="2" creationId="{54312081-967B-D94A-6DD1-536C58FEDD9C}"/>
            </ac:spMkLst>
          </pc:spChg>
          <pc:spChg chg="mod">
            <ac:chgData name="Sameena Shahban (2325941)" userId="dd6d1ac2-7a98-4fdd-8d47-81f0ecffdff8" providerId="ADAL" clId="{F1986FEE-3D77-5416-887E-BC484C735D9E}" dt="2026-03-03T09:10:22.004" v="2042"/>
            <ac:spMkLst>
              <pc:docMk/>
              <pc:sldMasterMk cId="3457526138" sldId="2147483684"/>
              <pc:sldLayoutMk cId="3225211031" sldId="2147483689"/>
              <ac:spMk id="3" creationId="{59149B6E-AAD0-6B98-39B3-2C73B0911E48}"/>
            </ac:spMkLst>
          </pc:spChg>
          <pc:spChg chg="mod">
            <ac:chgData name="Sameena Shahban (2325941)" userId="dd6d1ac2-7a98-4fdd-8d47-81f0ecffdff8" providerId="ADAL" clId="{F1986FEE-3D77-5416-887E-BC484C735D9E}" dt="2026-03-03T09:10:22.004" v="2042"/>
            <ac:spMkLst>
              <pc:docMk/>
              <pc:sldMasterMk cId="3457526138" sldId="2147483684"/>
              <pc:sldLayoutMk cId="3225211031" sldId="2147483689"/>
              <ac:spMk id="4" creationId="{30D6123C-C08A-4901-990E-D2C27DF82307}"/>
            </ac:spMkLst>
          </pc:spChg>
          <pc:spChg chg="mod">
            <ac:chgData name="Sameena Shahban (2325941)" userId="dd6d1ac2-7a98-4fdd-8d47-81f0ecffdff8" providerId="ADAL" clId="{F1986FEE-3D77-5416-887E-BC484C735D9E}" dt="2026-03-03T09:10:22.004" v="2042"/>
            <ac:spMkLst>
              <pc:docMk/>
              <pc:sldMasterMk cId="3457526138" sldId="2147483684"/>
              <pc:sldLayoutMk cId="3225211031" sldId="2147483689"/>
              <ac:spMk id="5" creationId="{A85901FC-800F-5E6C-018E-D2D85726C2DB}"/>
            </ac:spMkLst>
          </pc:spChg>
          <pc:spChg chg="mod">
            <ac:chgData name="Sameena Shahban (2325941)" userId="dd6d1ac2-7a98-4fdd-8d47-81f0ecffdff8" providerId="ADAL" clId="{F1986FEE-3D77-5416-887E-BC484C735D9E}" dt="2026-03-03T09:10:22.004" v="2042"/>
            <ac:spMkLst>
              <pc:docMk/>
              <pc:sldMasterMk cId="3457526138" sldId="2147483684"/>
              <pc:sldLayoutMk cId="3225211031" sldId="2147483689"/>
              <ac:spMk id="6" creationId="{BF39998B-75D3-0394-6E41-4DB7207E2D2B}"/>
            </ac:spMkLst>
          </pc:spChg>
        </pc:sldLayoutChg>
        <pc:sldLayoutChg chg="modSp">
          <pc:chgData name="Sameena Shahban (2325941)" userId="dd6d1ac2-7a98-4fdd-8d47-81f0ecffdff8" providerId="ADAL" clId="{F1986FEE-3D77-5416-887E-BC484C735D9E}" dt="2026-03-03T09:10:22.004" v="2042"/>
          <pc:sldLayoutMkLst>
            <pc:docMk/>
            <pc:sldMasterMk cId="3457526138" sldId="2147483684"/>
            <pc:sldLayoutMk cId="894897823" sldId="2147483692"/>
          </pc:sldLayoutMkLst>
          <pc:spChg chg="mod">
            <ac:chgData name="Sameena Shahban (2325941)" userId="dd6d1ac2-7a98-4fdd-8d47-81f0ecffdff8" providerId="ADAL" clId="{F1986FEE-3D77-5416-887E-BC484C735D9E}" dt="2026-03-03T09:10:22.004" v="2042"/>
            <ac:spMkLst>
              <pc:docMk/>
              <pc:sldMasterMk cId="3457526138" sldId="2147483684"/>
              <pc:sldLayoutMk cId="894897823" sldId="2147483692"/>
              <ac:spMk id="2" creationId="{5EA603D5-F989-8B00-75ED-9E2273651A7D}"/>
            </ac:spMkLst>
          </pc:spChg>
          <pc:spChg chg="mod">
            <ac:chgData name="Sameena Shahban (2325941)" userId="dd6d1ac2-7a98-4fdd-8d47-81f0ecffdff8" providerId="ADAL" clId="{F1986FEE-3D77-5416-887E-BC484C735D9E}" dt="2026-03-03T09:10:22.004" v="2042"/>
            <ac:spMkLst>
              <pc:docMk/>
              <pc:sldMasterMk cId="3457526138" sldId="2147483684"/>
              <pc:sldLayoutMk cId="894897823" sldId="2147483692"/>
              <ac:spMk id="3" creationId="{B58DB005-AE80-FBA2-8306-52B6D3EFC0AA}"/>
            </ac:spMkLst>
          </pc:spChg>
          <pc:spChg chg="mod">
            <ac:chgData name="Sameena Shahban (2325941)" userId="dd6d1ac2-7a98-4fdd-8d47-81f0ecffdff8" providerId="ADAL" clId="{F1986FEE-3D77-5416-887E-BC484C735D9E}" dt="2026-03-03T09:10:22.004" v="2042"/>
            <ac:spMkLst>
              <pc:docMk/>
              <pc:sldMasterMk cId="3457526138" sldId="2147483684"/>
              <pc:sldLayoutMk cId="894897823" sldId="2147483692"/>
              <ac:spMk id="4" creationId="{2904A930-AD9B-6B21-D6B2-5D26D0172DDC}"/>
            </ac:spMkLst>
          </pc:spChg>
        </pc:sldLayoutChg>
        <pc:sldLayoutChg chg="modSp">
          <pc:chgData name="Sameena Shahban (2325941)" userId="dd6d1ac2-7a98-4fdd-8d47-81f0ecffdff8" providerId="ADAL" clId="{F1986FEE-3D77-5416-887E-BC484C735D9E}" dt="2026-03-03T09:10:22.004" v="2042"/>
          <pc:sldLayoutMkLst>
            <pc:docMk/>
            <pc:sldMasterMk cId="3457526138" sldId="2147483684"/>
            <pc:sldLayoutMk cId="4055148987" sldId="2147483693"/>
          </pc:sldLayoutMkLst>
          <pc:spChg chg="mod">
            <ac:chgData name="Sameena Shahban (2325941)" userId="dd6d1ac2-7a98-4fdd-8d47-81f0ecffdff8" providerId="ADAL" clId="{F1986FEE-3D77-5416-887E-BC484C735D9E}" dt="2026-03-03T09:10:22.004" v="2042"/>
            <ac:spMkLst>
              <pc:docMk/>
              <pc:sldMasterMk cId="3457526138" sldId="2147483684"/>
              <pc:sldLayoutMk cId="4055148987" sldId="2147483693"/>
              <ac:spMk id="2" creationId="{F949E564-C935-D64E-F4B9-79DFCB39D102}"/>
            </ac:spMkLst>
          </pc:spChg>
          <pc:spChg chg="mod">
            <ac:chgData name="Sameena Shahban (2325941)" userId="dd6d1ac2-7a98-4fdd-8d47-81f0ecffdff8" providerId="ADAL" clId="{F1986FEE-3D77-5416-887E-BC484C735D9E}" dt="2026-03-03T09:10:22.004" v="2042"/>
            <ac:spMkLst>
              <pc:docMk/>
              <pc:sldMasterMk cId="3457526138" sldId="2147483684"/>
              <pc:sldLayoutMk cId="4055148987" sldId="2147483693"/>
              <ac:spMk id="3" creationId="{E52818F5-6CBA-FEEF-E1CD-1362D620AB52}"/>
            </ac:spMkLst>
          </pc:spChg>
          <pc:spChg chg="mod">
            <ac:chgData name="Sameena Shahban (2325941)" userId="dd6d1ac2-7a98-4fdd-8d47-81f0ecffdff8" providerId="ADAL" clId="{F1986FEE-3D77-5416-887E-BC484C735D9E}" dt="2026-03-03T09:10:22.004" v="2042"/>
            <ac:spMkLst>
              <pc:docMk/>
              <pc:sldMasterMk cId="3457526138" sldId="2147483684"/>
              <pc:sldLayoutMk cId="4055148987" sldId="2147483693"/>
              <ac:spMk id="4" creationId="{34E6BB9D-9696-C69C-A600-B6D21F4773EA}"/>
            </ac:spMkLst>
          </pc:spChg>
        </pc:sldLayoutChg>
        <pc:sldLayoutChg chg="modSp">
          <pc:chgData name="Sameena Shahban (2325941)" userId="dd6d1ac2-7a98-4fdd-8d47-81f0ecffdff8" providerId="ADAL" clId="{F1986FEE-3D77-5416-887E-BC484C735D9E}" dt="2026-03-03T09:10:22.004" v="2042"/>
          <pc:sldLayoutMkLst>
            <pc:docMk/>
            <pc:sldMasterMk cId="3457526138" sldId="2147483684"/>
            <pc:sldLayoutMk cId="2592893532" sldId="2147483695"/>
          </pc:sldLayoutMkLst>
          <pc:spChg chg="mod">
            <ac:chgData name="Sameena Shahban (2325941)" userId="dd6d1ac2-7a98-4fdd-8d47-81f0ecffdff8" providerId="ADAL" clId="{F1986FEE-3D77-5416-887E-BC484C735D9E}" dt="2026-03-03T09:10:22.004" v="2042"/>
            <ac:spMkLst>
              <pc:docMk/>
              <pc:sldMasterMk cId="3457526138" sldId="2147483684"/>
              <pc:sldLayoutMk cId="2592893532" sldId="2147483695"/>
              <ac:spMk id="2" creationId="{43C181BE-DA28-40D3-B92F-5DBB48716AC6}"/>
            </ac:spMkLst>
          </pc:spChg>
          <pc:spChg chg="mod">
            <ac:chgData name="Sameena Shahban (2325941)" userId="dd6d1ac2-7a98-4fdd-8d47-81f0ecffdff8" providerId="ADAL" clId="{F1986FEE-3D77-5416-887E-BC484C735D9E}" dt="2026-03-03T09:10:22.004" v="2042"/>
            <ac:spMkLst>
              <pc:docMk/>
              <pc:sldMasterMk cId="3457526138" sldId="2147483684"/>
              <pc:sldLayoutMk cId="2592893532" sldId="2147483695"/>
              <ac:spMk id="3" creationId="{46AA1E66-3D12-C7D6-6E5D-373EC369CC48}"/>
            </ac:spMkLst>
          </pc:spChg>
        </pc:sldLayoutChg>
      </pc:sldMasterChg>
      <pc:sldMasterChg chg="modSp modSldLayout">
        <pc:chgData name="Sameena Shahban (2325941)" userId="dd6d1ac2-7a98-4fdd-8d47-81f0ecffdff8" providerId="ADAL" clId="{F1986FEE-3D77-5416-887E-BC484C735D9E}" dt="2026-03-03T09:12:44.758" v="2045"/>
        <pc:sldMasterMkLst>
          <pc:docMk/>
          <pc:sldMasterMk cId="2284028359" sldId="2147483696"/>
        </pc:sldMasterMkLst>
        <pc:spChg chg="mod">
          <ac:chgData name="Sameena Shahban (2325941)" userId="dd6d1ac2-7a98-4fdd-8d47-81f0ecffdff8" providerId="ADAL" clId="{F1986FEE-3D77-5416-887E-BC484C735D9E}" dt="2026-03-03T09:12:44.758" v="2045"/>
          <ac:spMkLst>
            <pc:docMk/>
            <pc:sldMasterMk cId="2284028359" sldId="2147483696"/>
            <ac:spMk id="2" creationId="{00000000-0000-0000-0000-000000000000}"/>
          </ac:spMkLst>
        </pc:spChg>
        <pc:spChg chg="mod">
          <ac:chgData name="Sameena Shahban (2325941)" userId="dd6d1ac2-7a98-4fdd-8d47-81f0ecffdff8" providerId="ADAL" clId="{F1986FEE-3D77-5416-887E-BC484C735D9E}" dt="2026-03-03T09:12:44.758" v="2045"/>
          <ac:spMkLst>
            <pc:docMk/>
            <pc:sldMasterMk cId="2284028359" sldId="2147483696"/>
            <ac:spMk id="3" creationId="{00000000-0000-0000-0000-000000000000}"/>
          </ac:spMkLst>
        </pc:spChg>
        <pc:spChg chg="mod">
          <ac:chgData name="Sameena Shahban (2325941)" userId="dd6d1ac2-7a98-4fdd-8d47-81f0ecffdff8" providerId="ADAL" clId="{F1986FEE-3D77-5416-887E-BC484C735D9E}" dt="2026-03-03T09:12:44.758" v="2045"/>
          <ac:spMkLst>
            <pc:docMk/>
            <pc:sldMasterMk cId="2284028359" sldId="2147483696"/>
            <ac:spMk id="4" creationId="{00000000-0000-0000-0000-000000000000}"/>
          </ac:spMkLst>
        </pc:spChg>
        <pc:spChg chg="mod">
          <ac:chgData name="Sameena Shahban (2325941)" userId="dd6d1ac2-7a98-4fdd-8d47-81f0ecffdff8" providerId="ADAL" clId="{F1986FEE-3D77-5416-887E-BC484C735D9E}" dt="2026-03-03T09:12:44.758" v="2045"/>
          <ac:spMkLst>
            <pc:docMk/>
            <pc:sldMasterMk cId="2284028359" sldId="2147483696"/>
            <ac:spMk id="5" creationId="{00000000-0000-0000-0000-000000000000}"/>
          </ac:spMkLst>
        </pc:spChg>
        <pc:spChg chg="mod">
          <ac:chgData name="Sameena Shahban (2325941)" userId="dd6d1ac2-7a98-4fdd-8d47-81f0ecffdff8" providerId="ADAL" clId="{F1986FEE-3D77-5416-887E-BC484C735D9E}" dt="2026-03-03T09:12:44.758" v="2045"/>
          <ac:spMkLst>
            <pc:docMk/>
            <pc:sldMasterMk cId="2284028359" sldId="2147483696"/>
            <ac:spMk id="6" creationId="{00000000-0000-0000-0000-000000000000}"/>
          </ac:spMkLst>
        </pc:spChg>
        <pc:sldLayoutChg chg="modSp">
          <pc:chgData name="Sameena Shahban (2325941)" userId="dd6d1ac2-7a98-4fdd-8d47-81f0ecffdff8" providerId="ADAL" clId="{F1986FEE-3D77-5416-887E-BC484C735D9E}" dt="2026-03-03T09:12:44.758" v="2045"/>
          <pc:sldLayoutMkLst>
            <pc:docMk/>
            <pc:sldMasterMk cId="2284028359" sldId="2147483696"/>
            <pc:sldLayoutMk cId="4277695936" sldId="2147483697"/>
          </pc:sldLayoutMkLst>
          <pc:spChg chg="mod">
            <ac:chgData name="Sameena Shahban (2325941)" userId="dd6d1ac2-7a98-4fdd-8d47-81f0ecffdff8" providerId="ADAL" clId="{F1986FEE-3D77-5416-887E-BC484C735D9E}" dt="2026-03-03T09:12:44.758" v="2045"/>
            <ac:spMkLst>
              <pc:docMk/>
              <pc:sldMasterMk cId="2284028359" sldId="2147483696"/>
              <pc:sldLayoutMk cId="4277695936" sldId="2147483697"/>
              <ac:spMk id="2" creationId="{00000000-0000-0000-0000-000000000000}"/>
            </ac:spMkLst>
          </pc:spChg>
          <pc:spChg chg="mod">
            <ac:chgData name="Sameena Shahban (2325941)" userId="dd6d1ac2-7a98-4fdd-8d47-81f0ecffdff8" providerId="ADAL" clId="{F1986FEE-3D77-5416-887E-BC484C735D9E}" dt="2026-03-03T09:12:44.758" v="2045"/>
            <ac:spMkLst>
              <pc:docMk/>
              <pc:sldMasterMk cId="2284028359" sldId="2147483696"/>
              <pc:sldLayoutMk cId="4277695936" sldId="2147483697"/>
              <ac:spMk id="3" creationId="{00000000-0000-0000-0000-000000000000}"/>
            </ac:spMkLst>
          </pc:spChg>
        </pc:sldLayoutChg>
        <pc:sldLayoutChg chg="modSp">
          <pc:chgData name="Sameena Shahban (2325941)" userId="dd6d1ac2-7a98-4fdd-8d47-81f0ecffdff8" providerId="ADAL" clId="{F1986FEE-3D77-5416-887E-BC484C735D9E}" dt="2026-03-03T09:12:44.758" v="2045"/>
          <pc:sldLayoutMkLst>
            <pc:docMk/>
            <pc:sldMasterMk cId="2284028359" sldId="2147483696"/>
            <pc:sldLayoutMk cId="3659367644" sldId="2147483699"/>
          </pc:sldLayoutMkLst>
          <pc:spChg chg="mod">
            <ac:chgData name="Sameena Shahban (2325941)" userId="dd6d1ac2-7a98-4fdd-8d47-81f0ecffdff8" providerId="ADAL" clId="{F1986FEE-3D77-5416-887E-BC484C735D9E}" dt="2026-03-03T09:12:44.758" v="2045"/>
            <ac:spMkLst>
              <pc:docMk/>
              <pc:sldMasterMk cId="2284028359" sldId="2147483696"/>
              <pc:sldLayoutMk cId="3659367644" sldId="2147483699"/>
              <ac:spMk id="2" creationId="{00000000-0000-0000-0000-000000000000}"/>
            </ac:spMkLst>
          </pc:spChg>
          <pc:spChg chg="mod">
            <ac:chgData name="Sameena Shahban (2325941)" userId="dd6d1ac2-7a98-4fdd-8d47-81f0ecffdff8" providerId="ADAL" clId="{F1986FEE-3D77-5416-887E-BC484C735D9E}" dt="2026-03-03T09:12:44.758" v="2045"/>
            <ac:spMkLst>
              <pc:docMk/>
              <pc:sldMasterMk cId="2284028359" sldId="2147483696"/>
              <pc:sldLayoutMk cId="3659367644" sldId="2147483699"/>
              <ac:spMk id="3" creationId="{00000000-0000-0000-0000-000000000000}"/>
            </ac:spMkLst>
          </pc:spChg>
        </pc:sldLayoutChg>
        <pc:sldLayoutChg chg="modSp">
          <pc:chgData name="Sameena Shahban (2325941)" userId="dd6d1ac2-7a98-4fdd-8d47-81f0ecffdff8" providerId="ADAL" clId="{F1986FEE-3D77-5416-887E-BC484C735D9E}" dt="2026-03-03T09:12:44.758" v="2045"/>
          <pc:sldLayoutMkLst>
            <pc:docMk/>
            <pc:sldMasterMk cId="2284028359" sldId="2147483696"/>
            <pc:sldLayoutMk cId="2661889210" sldId="2147483700"/>
          </pc:sldLayoutMkLst>
          <pc:spChg chg="mod">
            <ac:chgData name="Sameena Shahban (2325941)" userId="dd6d1ac2-7a98-4fdd-8d47-81f0ecffdff8" providerId="ADAL" clId="{F1986FEE-3D77-5416-887E-BC484C735D9E}" dt="2026-03-03T09:12:44.758" v="2045"/>
            <ac:spMkLst>
              <pc:docMk/>
              <pc:sldMasterMk cId="2284028359" sldId="2147483696"/>
              <pc:sldLayoutMk cId="2661889210" sldId="2147483700"/>
              <ac:spMk id="3" creationId="{00000000-0000-0000-0000-000000000000}"/>
            </ac:spMkLst>
          </pc:spChg>
          <pc:spChg chg="mod">
            <ac:chgData name="Sameena Shahban (2325941)" userId="dd6d1ac2-7a98-4fdd-8d47-81f0ecffdff8" providerId="ADAL" clId="{F1986FEE-3D77-5416-887E-BC484C735D9E}" dt="2026-03-03T09:12:44.758" v="2045"/>
            <ac:spMkLst>
              <pc:docMk/>
              <pc:sldMasterMk cId="2284028359" sldId="2147483696"/>
              <pc:sldLayoutMk cId="2661889210" sldId="2147483700"/>
              <ac:spMk id="4" creationId="{00000000-0000-0000-0000-000000000000}"/>
            </ac:spMkLst>
          </pc:spChg>
        </pc:sldLayoutChg>
        <pc:sldLayoutChg chg="modSp">
          <pc:chgData name="Sameena Shahban (2325941)" userId="dd6d1ac2-7a98-4fdd-8d47-81f0ecffdff8" providerId="ADAL" clId="{F1986FEE-3D77-5416-887E-BC484C735D9E}" dt="2026-03-03T09:12:44.758" v="2045"/>
          <pc:sldLayoutMkLst>
            <pc:docMk/>
            <pc:sldMasterMk cId="2284028359" sldId="2147483696"/>
            <pc:sldLayoutMk cId="3386084085" sldId="2147483701"/>
          </pc:sldLayoutMkLst>
          <pc:spChg chg="mod">
            <ac:chgData name="Sameena Shahban (2325941)" userId="dd6d1ac2-7a98-4fdd-8d47-81f0ecffdff8" providerId="ADAL" clId="{F1986FEE-3D77-5416-887E-BC484C735D9E}" dt="2026-03-03T09:12:44.758" v="2045"/>
            <ac:spMkLst>
              <pc:docMk/>
              <pc:sldMasterMk cId="2284028359" sldId="2147483696"/>
              <pc:sldLayoutMk cId="3386084085" sldId="2147483701"/>
              <ac:spMk id="2" creationId="{00000000-0000-0000-0000-000000000000}"/>
            </ac:spMkLst>
          </pc:spChg>
          <pc:spChg chg="mod">
            <ac:chgData name="Sameena Shahban (2325941)" userId="dd6d1ac2-7a98-4fdd-8d47-81f0ecffdff8" providerId="ADAL" clId="{F1986FEE-3D77-5416-887E-BC484C735D9E}" dt="2026-03-03T09:12:44.758" v="2045"/>
            <ac:spMkLst>
              <pc:docMk/>
              <pc:sldMasterMk cId="2284028359" sldId="2147483696"/>
              <pc:sldLayoutMk cId="3386084085" sldId="2147483701"/>
              <ac:spMk id="3" creationId="{00000000-0000-0000-0000-000000000000}"/>
            </ac:spMkLst>
          </pc:spChg>
          <pc:spChg chg="mod">
            <ac:chgData name="Sameena Shahban (2325941)" userId="dd6d1ac2-7a98-4fdd-8d47-81f0ecffdff8" providerId="ADAL" clId="{F1986FEE-3D77-5416-887E-BC484C735D9E}" dt="2026-03-03T09:12:44.758" v="2045"/>
            <ac:spMkLst>
              <pc:docMk/>
              <pc:sldMasterMk cId="2284028359" sldId="2147483696"/>
              <pc:sldLayoutMk cId="3386084085" sldId="2147483701"/>
              <ac:spMk id="4" creationId="{00000000-0000-0000-0000-000000000000}"/>
            </ac:spMkLst>
          </pc:spChg>
          <pc:spChg chg="mod">
            <ac:chgData name="Sameena Shahban (2325941)" userId="dd6d1ac2-7a98-4fdd-8d47-81f0ecffdff8" providerId="ADAL" clId="{F1986FEE-3D77-5416-887E-BC484C735D9E}" dt="2026-03-03T09:12:44.758" v="2045"/>
            <ac:spMkLst>
              <pc:docMk/>
              <pc:sldMasterMk cId="2284028359" sldId="2147483696"/>
              <pc:sldLayoutMk cId="3386084085" sldId="2147483701"/>
              <ac:spMk id="5" creationId="{00000000-0000-0000-0000-000000000000}"/>
            </ac:spMkLst>
          </pc:spChg>
          <pc:spChg chg="mod">
            <ac:chgData name="Sameena Shahban (2325941)" userId="dd6d1ac2-7a98-4fdd-8d47-81f0ecffdff8" providerId="ADAL" clId="{F1986FEE-3D77-5416-887E-BC484C735D9E}" dt="2026-03-03T09:12:44.758" v="2045"/>
            <ac:spMkLst>
              <pc:docMk/>
              <pc:sldMasterMk cId="2284028359" sldId="2147483696"/>
              <pc:sldLayoutMk cId="3386084085" sldId="2147483701"/>
              <ac:spMk id="6" creationId="{00000000-0000-0000-0000-000000000000}"/>
            </ac:spMkLst>
          </pc:spChg>
        </pc:sldLayoutChg>
        <pc:sldLayoutChg chg="modSp">
          <pc:chgData name="Sameena Shahban (2325941)" userId="dd6d1ac2-7a98-4fdd-8d47-81f0ecffdff8" providerId="ADAL" clId="{F1986FEE-3D77-5416-887E-BC484C735D9E}" dt="2026-03-03T09:12:44.758" v="2045"/>
          <pc:sldLayoutMkLst>
            <pc:docMk/>
            <pc:sldMasterMk cId="2284028359" sldId="2147483696"/>
            <pc:sldLayoutMk cId="1479536917" sldId="2147483704"/>
          </pc:sldLayoutMkLst>
          <pc:spChg chg="mod">
            <ac:chgData name="Sameena Shahban (2325941)" userId="dd6d1ac2-7a98-4fdd-8d47-81f0ecffdff8" providerId="ADAL" clId="{F1986FEE-3D77-5416-887E-BC484C735D9E}" dt="2026-03-03T09:12:44.758" v="2045"/>
            <ac:spMkLst>
              <pc:docMk/>
              <pc:sldMasterMk cId="2284028359" sldId="2147483696"/>
              <pc:sldLayoutMk cId="1479536917" sldId="2147483704"/>
              <ac:spMk id="2" creationId="{00000000-0000-0000-0000-000000000000}"/>
            </ac:spMkLst>
          </pc:spChg>
          <pc:spChg chg="mod">
            <ac:chgData name="Sameena Shahban (2325941)" userId="dd6d1ac2-7a98-4fdd-8d47-81f0ecffdff8" providerId="ADAL" clId="{F1986FEE-3D77-5416-887E-BC484C735D9E}" dt="2026-03-03T09:12:44.758" v="2045"/>
            <ac:spMkLst>
              <pc:docMk/>
              <pc:sldMasterMk cId="2284028359" sldId="2147483696"/>
              <pc:sldLayoutMk cId="1479536917" sldId="2147483704"/>
              <ac:spMk id="3" creationId="{00000000-0000-0000-0000-000000000000}"/>
            </ac:spMkLst>
          </pc:spChg>
          <pc:spChg chg="mod">
            <ac:chgData name="Sameena Shahban (2325941)" userId="dd6d1ac2-7a98-4fdd-8d47-81f0ecffdff8" providerId="ADAL" clId="{F1986FEE-3D77-5416-887E-BC484C735D9E}" dt="2026-03-03T09:12:44.758" v="2045"/>
            <ac:spMkLst>
              <pc:docMk/>
              <pc:sldMasterMk cId="2284028359" sldId="2147483696"/>
              <pc:sldLayoutMk cId="1479536917" sldId="2147483704"/>
              <ac:spMk id="4" creationId="{00000000-0000-0000-0000-000000000000}"/>
            </ac:spMkLst>
          </pc:spChg>
        </pc:sldLayoutChg>
        <pc:sldLayoutChg chg="modSp">
          <pc:chgData name="Sameena Shahban (2325941)" userId="dd6d1ac2-7a98-4fdd-8d47-81f0ecffdff8" providerId="ADAL" clId="{F1986FEE-3D77-5416-887E-BC484C735D9E}" dt="2026-03-03T09:12:44.758" v="2045"/>
          <pc:sldLayoutMkLst>
            <pc:docMk/>
            <pc:sldMasterMk cId="2284028359" sldId="2147483696"/>
            <pc:sldLayoutMk cId="3809262974" sldId="2147483705"/>
          </pc:sldLayoutMkLst>
          <pc:spChg chg="mod">
            <ac:chgData name="Sameena Shahban (2325941)" userId="dd6d1ac2-7a98-4fdd-8d47-81f0ecffdff8" providerId="ADAL" clId="{F1986FEE-3D77-5416-887E-BC484C735D9E}" dt="2026-03-03T09:12:44.758" v="2045"/>
            <ac:spMkLst>
              <pc:docMk/>
              <pc:sldMasterMk cId="2284028359" sldId="2147483696"/>
              <pc:sldLayoutMk cId="3809262974" sldId="2147483705"/>
              <ac:spMk id="2" creationId="{00000000-0000-0000-0000-000000000000}"/>
            </ac:spMkLst>
          </pc:spChg>
          <pc:spChg chg="mod">
            <ac:chgData name="Sameena Shahban (2325941)" userId="dd6d1ac2-7a98-4fdd-8d47-81f0ecffdff8" providerId="ADAL" clId="{F1986FEE-3D77-5416-887E-BC484C735D9E}" dt="2026-03-03T09:12:44.758" v="2045"/>
            <ac:spMkLst>
              <pc:docMk/>
              <pc:sldMasterMk cId="2284028359" sldId="2147483696"/>
              <pc:sldLayoutMk cId="3809262974" sldId="2147483705"/>
              <ac:spMk id="3" creationId="{00000000-0000-0000-0000-000000000000}"/>
            </ac:spMkLst>
          </pc:spChg>
          <pc:spChg chg="mod">
            <ac:chgData name="Sameena Shahban (2325941)" userId="dd6d1ac2-7a98-4fdd-8d47-81f0ecffdff8" providerId="ADAL" clId="{F1986FEE-3D77-5416-887E-BC484C735D9E}" dt="2026-03-03T09:12:44.758" v="2045"/>
            <ac:spMkLst>
              <pc:docMk/>
              <pc:sldMasterMk cId="2284028359" sldId="2147483696"/>
              <pc:sldLayoutMk cId="3809262974" sldId="2147483705"/>
              <ac:spMk id="4" creationId="{00000000-0000-0000-0000-000000000000}"/>
            </ac:spMkLst>
          </pc:spChg>
        </pc:sldLayoutChg>
        <pc:sldLayoutChg chg="modSp">
          <pc:chgData name="Sameena Shahban (2325941)" userId="dd6d1ac2-7a98-4fdd-8d47-81f0ecffdff8" providerId="ADAL" clId="{F1986FEE-3D77-5416-887E-BC484C735D9E}" dt="2026-03-03T09:12:44.758" v="2045"/>
          <pc:sldLayoutMkLst>
            <pc:docMk/>
            <pc:sldMasterMk cId="2284028359" sldId="2147483696"/>
            <pc:sldLayoutMk cId="3488687292" sldId="2147483707"/>
          </pc:sldLayoutMkLst>
          <pc:spChg chg="mod">
            <ac:chgData name="Sameena Shahban (2325941)" userId="dd6d1ac2-7a98-4fdd-8d47-81f0ecffdff8" providerId="ADAL" clId="{F1986FEE-3D77-5416-887E-BC484C735D9E}" dt="2026-03-03T09:12:44.758" v="2045"/>
            <ac:spMkLst>
              <pc:docMk/>
              <pc:sldMasterMk cId="2284028359" sldId="2147483696"/>
              <pc:sldLayoutMk cId="3488687292" sldId="2147483707"/>
              <ac:spMk id="2" creationId="{00000000-0000-0000-0000-000000000000}"/>
            </ac:spMkLst>
          </pc:spChg>
          <pc:spChg chg="mod">
            <ac:chgData name="Sameena Shahban (2325941)" userId="dd6d1ac2-7a98-4fdd-8d47-81f0ecffdff8" providerId="ADAL" clId="{F1986FEE-3D77-5416-887E-BC484C735D9E}" dt="2026-03-03T09:12:44.758" v="2045"/>
            <ac:spMkLst>
              <pc:docMk/>
              <pc:sldMasterMk cId="2284028359" sldId="2147483696"/>
              <pc:sldLayoutMk cId="3488687292" sldId="2147483707"/>
              <ac:spMk id="3" creationId="{00000000-0000-0000-0000-000000000000}"/>
            </ac:spMkLst>
          </pc:spChg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781B8F3-1831-4C55-932C-804900A5729E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33C0CB2-D348-4B1D-AA84-97BF9EC1C796}">
      <dgm:prSet/>
      <dgm:spPr/>
      <dgm:t>
        <a:bodyPr/>
        <a:lstStyle/>
        <a:p>
          <a:r>
            <a:rPr lang="en-US" dirty="0"/>
            <a:t>Digital transformation in Health and care professions</a:t>
          </a:r>
        </a:p>
      </dgm:t>
    </dgm:pt>
    <dgm:pt modelId="{19D2827B-2375-41D1-AD7F-FC909A84446B}" type="parTrans" cxnId="{B4E40E44-6F6F-455E-8EF4-20A3AB86CB92}">
      <dgm:prSet/>
      <dgm:spPr/>
      <dgm:t>
        <a:bodyPr/>
        <a:lstStyle/>
        <a:p>
          <a:endParaRPr lang="en-US"/>
        </a:p>
      </dgm:t>
    </dgm:pt>
    <dgm:pt modelId="{3A2BFF61-B51E-4E2E-B2CC-086033D7E1C9}" type="sibTrans" cxnId="{B4E40E44-6F6F-455E-8EF4-20A3AB86CB92}">
      <dgm:prSet/>
      <dgm:spPr/>
      <dgm:t>
        <a:bodyPr/>
        <a:lstStyle/>
        <a:p>
          <a:endParaRPr lang="en-US"/>
        </a:p>
      </dgm:t>
    </dgm:pt>
    <dgm:pt modelId="{1080803D-151D-4363-AFBD-944A7287AA1D}">
      <dgm:prSet/>
      <dgm:spPr/>
      <dgm:t>
        <a:bodyPr/>
        <a:lstStyle/>
        <a:p>
          <a:r>
            <a:rPr lang="en-US"/>
            <a:t>BMHP6026</a:t>
          </a:r>
        </a:p>
      </dgm:t>
    </dgm:pt>
    <dgm:pt modelId="{B5D31A29-3493-4B05-952F-1C85EB2098F3}" type="parTrans" cxnId="{BACFE542-DFD5-4E4E-851C-EC45F1E67AF2}">
      <dgm:prSet/>
      <dgm:spPr/>
      <dgm:t>
        <a:bodyPr/>
        <a:lstStyle/>
        <a:p>
          <a:endParaRPr lang="en-US"/>
        </a:p>
      </dgm:t>
    </dgm:pt>
    <dgm:pt modelId="{6C8521E3-EB80-4ED5-9828-6D18F8B15A8C}" type="sibTrans" cxnId="{BACFE542-DFD5-4E4E-851C-EC45F1E67AF2}">
      <dgm:prSet/>
      <dgm:spPr/>
      <dgm:t>
        <a:bodyPr/>
        <a:lstStyle/>
        <a:p>
          <a:endParaRPr lang="en-US"/>
        </a:p>
      </dgm:t>
    </dgm:pt>
    <dgm:pt modelId="{B61D996E-D083-46B6-9F6F-FD8114B6C61B}">
      <dgm:prSet/>
      <dgm:spPr/>
      <dgm:t>
        <a:bodyPr/>
        <a:lstStyle/>
        <a:p>
          <a:r>
            <a:rPr lang="en-US" dirty="0"/>
            <a:t>Student name- Sameena Shahban</a:t>
          </a:r>
        </a:p>
      </dgm:t>
    </dgm:pt>
    <dgm:pt modelId="{BD527956-FD14-42FB-9B79-A6E8F64F9A0A}" type="parTrans" cxnId="{B87E77B9-982A-455D-8740-BD03EAA931D2}">
      <dgm:prSet/>
      <dgm:spPr/>
      <dgm:t>
        <a:bodyPr/>
        <a:lstStyle/>
        <a:p>
          <a:endParaRPr lang="en-US"/>
        </a:p>
      </dgm:t>
    </dgm:pt>
    <dgm:pt modelId="{99659C39-3090-41BC-99D2-B4962C3FA99A}" type="sibTrans" cxnId="{B87E77B9-982A-455D-8740-BD03EAA931D2}">
      <dgm:prSet/>
      <dgm:spPr/>
      <dgm:t>
        <a:bodyPr/>
        <a:lstStyle/>
        <a:p>
          <a:endParaRPr lang="en-US"/>
        </a:p>
      </dgm:t>
    </dgm:pt>
    <dgm:pt modelId="{26CF1289-E63F-491D-B211-27B37DBCB4D0}">
      <dgm:prSet/>
      <dgm:spPr/>
      <dgm:t>
        <a:bodyPr/>
        <a:lstStyle/>
        <a:p>
          <a:r>
            <a:rPr lang="en-US" dirty="0"/>
            <a:t>Student number- 2325941</a:t>
          </a:r>
        </a:p>
      </dgm:t>
    </dgm:pt>
    <dgm:pt modelId="{98E74C78-77A8-4859-8434-7353E4542A54}" type="parTrans" cxnId="{193043F0-8AA9-4841-AD29-3CE471CD8557}">
      <dgm:prSet/>
      <dgm:spPr/>
      <dgm:t>
        <a:bodyPr/>
        <a:lstStyle/>
        <a:p>
          <a:endParaRPr lang="en-US"/>
        </a:p>
      </dgm:t>
    </dgm:pt>
    <dgm:pt modelId="{A0EEC5E2-BC42-4E68-B063-A5151BBFCD69}" type="sibTrans" cxnId="{193043F0-8AA9-4841-AD29-3CE471CD8557}">
      <dgm:prSet/>
      <dgm:spPr/>
      <dgm:t>
        <a:bodyPr/>
        <a:lstStyle/>
        <a:p>
          <a:endParaRPr lang="en-US"/>
        </a:p>
      </dgm:t>
    </dgm:pt>
    <dgm:pt modelId="{66B31770-A956-46AA-BCC9-42FFCB73A0E9}">
      <dgm:prSet/>
      <dgm:spPr/>
      <dgm:t>
        <a:bodyPr/>
        <a:lstStyle/>
        <a:p>
          <a:r>
            <a:rPr lang="en-US" dirty="0"/>
            <a:t>Lecturer- Joanne Davis  </a:t>
          </a:r>
        </a:p>
      </dgm:t>
    </dgm:pt>
    <dgm:pt modelId="{4E9C1D40-DA5C-4C55-AA9A-FDACB2830B5F}" type="parTrans" cxnId="{4D5D9C48-CE52-4C7F-8558-67E5DE8DB2CD}">
      <dgm:prSet/>
      <dgm:spPr/>
      <dgm:t>
        <a:bodyPr/>
        <a:lstStyle/>
        <a:p>
          <a:endParaRPr lang="en-US"/>
        </a:p>
      </dgm:t>
    </dgm:pt>
    <dgm:pt modelId="{39183A81-823A-4E6B-8371-FB82CCA31EFA}" type="sibTrans" cxnId="{4D5D9C48-CE52-4C7F-8558-67E5DE8DB2CD}">
      <dgm:prSet/>
      <dgm:spPr/>
      <dgm:t>
        <a:bodyPr/>
        <a:lstStyle/>
        <a:p>
          <a:endParaRPr lang="en-US"/>
        </a:p>
      </dgm:t>
    </dgm:pt>
    <dgm:pt modelId="{4D9CAAD1-F4B8-034B-9032-0FAB4C8CF5F6}" type="pres">
      <dgm:prSet presAssocID="{1781B8F3-1831-4C55-932C-804900A5729E}" presName="vert0" presStyleCnt="0">
        <dgm:presLayoutVars>
          <dgm:dir/>
          <dgm:animOne val="branch"/>
          <dgm:animLvl val="lvl"/>
        </dgm:presLayoutVars>
      </dgm:prSet>
      <dgm:spPr/>
    </dgm:pt>
    <dgm:pt modelId="{E0508109-534F-7848-BFDA-4688F45446D2}" type="pres">
      <dgm:prSet presAssocID="{033C0CB2-D348-4B1D-AA84-97BF9EC1C796}" presName="thickLine" presStyleLbl="alignNode1" presStyleIdx="0" presStyleCnt="5"/>
      <dgm:spPr/>
    </dgm:pt>
    <dgm:pt modelId="{C89098A3-68B6-884A-9CEF-29DD147105CB}" type="pres">
      <dgm:prSet presAssocID="{033C0CB2-D348-4B1D-AA84-97BF9EC1C796}" presName="horz1" presStyleCnt="0"/>
      <dgm:spPr/>
    </dgm:pt>
    <dgm:pt modelId="{D75E9565-0289-A040-B9AB-3253907EE352}" type="pres">
      <dgm:prSet presAssocID="{033C0CB2-D348-4B1D-AA84-97BF9EC1C796}" presName="tx1" presStyleLbl="revTx" presStyleIdx="0" presStyleCnt="5"/>
      <dgm:spPr/>
    </dgm:pt>
    <dgm:pt modelId="{C5FE1B0F-360A-9D48-BA97-2BE4C0D610B0}" type="pres">
      <dgm:prSet presAssocID="{033C0CB2-D348-4B1D-AA84-97BF9EC1C796}" presName="vert1" presStyleCnt="0"/>
      <dgm:spPr/>
    </dgm:pt>
    <dgm:pt modelId="{6A2C782F-4896-C143-A7FD-29334B749F9E}" type="pres">
      <dgm:prSet presAssocID="{1080803D-151D-4363-AFBD-944A7287AA1D}" presName="thickLine" presStyleLbl="alignNode1" presStyleIdx="1" presStyleCnt="5"/>
      <dgm:spPr/>
    </dgm:pt>
    <dgm:pt modelId="{73729365-CD22-F849-A893-BB2CF5CA634F}" type="pres">
      <dgm:prSet presAssocID="{1080803D-151D-4363-AFBD-944A7287AA1D}" presName="horz1" presStyleCnt="0"/>
      <dgm:spPr/>
    </dgm:pt>
    <dgm:pt modelId="{945B9B76-6320-FA44-A566-B581710A8DF1}" type="pres">
      <dgm:prSet presAssocID="{1080803D-151D-4363-AFBD-944A7287AA1D}" presName="tx1" presStyleLbl="revTx" presStyleIdx="1" presStyleCnt="5"/>
      <dgm:spPr/>
    </dgm:pt>
    <dgm:pt modelId="{34C0C55B-408F-4843-B584-3ED20CB7272B}" type="pres">
      <dgm:prSet presAssocID="{1080803D-151D-4363-AFBD-944A7287AA1D}" presName="vert1" presStyleCnt="0"/>
      <dgm:spPr/>
    </dgm:pt>
    <dgm:pt modelId="{AFBA73E3-938C-A24C-AB23-E4C5CAF99E40}" type="pres">
      <dgm:prSet presAssocID="{B61D996E-D083-46B6-9F6F-FD8114B6C61B}" presName="thickLine" presStyleLbl="alignNode1" presStyleIdx="2" presStyleCnt="5"/>
      <dgm:spPr/>
    </dgm:pt>
    <dgm:pt modelId="{2CC73DCF-6435-9444-9C83-24357D6E89C7}" type="pres">
      <dgm:prSet presAssocID="{B61D996E-D083-46B6-9F6F-FD8114B6C61B}" presName="horz1" presStyleCnt="0"/>
      <dgm:spPr/>
    </dgm:pt>
    <dgm:pt modelId="{AACC5C79-F923-5E4D-B873-8D9D340FD19C}" type="pres">
      <dgm:prSet presAssocID="{B61D996E-D083-46B6-9F6F-FD8114B6C61B}" presName="tx1" presStyleLbl="revTx" presStyleIdx="2" presStyleCnt="5"/>
      <dgm:spPr/>
    </dgm:pt>
    <dgm:pt modelId="{B98ADABC-2779-8A47-874D-A7575AA856B4}" type="pres">
      <dgm:prSet presAssocID="{B61D996E-D083-46B6-9F6F-FD8114B6C61B}" presName="vert1" presStyleCnt="0"/>
      <dgm:spPr/>
    </dgm:pt>
    <dgm:pt modelId="{C1600395-C931-0043-9CC2-AC1E0C98BD02}" type="pres">
      <dgm:prSet presAssocID="{26CF1289-E63F-491D-B211-27B37DBCB4D0}" presName="thickLine" presStyleLbl="alignNode1" presStyleIdx="3" presStyleCnt="5"/>
      <dgm:spPr/>
    </dgm:pt>
    <dgm:pt modelId="{FC37B852-6C60-6141-B7DB-30EA9D0017F5}" type="pres">
      <dgm:prSet presAssocID="{26CF1289-E63F-491D-B211-27B37DBCB4D0}" presName="horz1" presStyleCnt="0"/>
      <dgm:spPr/>
    </dgm:pt>
    <dgm:pt modelId="{1FA7CC87-6DB8-D642-9F75-3916F83B3B74}" type="pres">
      <dgm:prSet presAssocID="{26CF1289-E63F-491D-B211-27B37DBCB4D0}" presName="tx1" presStyleLbl="revTx" presStyleIdx="3" presStyleCnt="5"/>
      <dgm:spPr/>
    </dgm:pt>
    <dgm:pt modelId="{8E510D7E-4F5E-1543-A12A-8B3E92990CC8}" type="pres">
      <dgm:prSet presAssocID="{26CF1289-E63F-491D-B211-27B37DBCB4D0}" presName="vert1" presStyleCnt="0"/>
      <dgm:spPr/>
    </dgm:pt>
    <dgm:pt modelId="{2E073EBC-92E8-EC47-AD79-61947D41F354}" type="pres">
      <dgm:prSet presAssocID="{66B31770-A956-46AA-BCC9-42FFCB73A0E9}" presName="thickLine" presStyleLbl="alignNode1" presStyleIdx="4" presStyleCnt="5"/>
      <dgm:spPr/>
    </dgm:pt>
    <dgm:pt modelId="{C7734CD4-9A45-754D-ACC2-096518F1E267}" type="pres">
      <dgm:prSet presAssocID="{66B31770-A956-46AA-BCC9-42FFCB73A0E9}" presName="horz1" presStyleCnt="0"/>
      <dgm:spPr/>
    </dgm:pt>
    <dgm:pt modelId="{F7E06587-A5BB-9947-A5EC-534BF41E46AF}" type="pres">
      <dgm:prSet presAssocID="{66B31770-A956-46AA-BCC9-42FFCB73A0E9}" presName="tx1" presStyleLbl="revTx" presStyleIdx="4" presStyleCnt="5"/>
      <dgm:spPr/>
    </dgm:pt>
    <dgm:pt modelId="{BEA1FC08-4769-3C49-8E59-F10701EF88F5}" type="pres">
      <dgm:prSet presAssocID="{66B31770-A956-46AA-BCC9-42FFCB73A0E9}" presName="vert1" presStyleCnt="0"/>
      <dgm:spPr/>
    </dgm:pt>
  </dgm:ptLst>
  <dgm:cxnLst>
    <dgm:cxn modelId="{4A4E3A32-81BA-8A49-96E9-1448DAA30AD8}" type="presOf" srcId="{66B31770-A956-46AA-BCC9-42FFCB73A0E9}" destId="{F7E06587-A5BB-9947-A5EC-534BF41E46AF}" srcOrd="0" destOrd="0" presId="urn:microsoft.com/office/officeart/2008/layout/LinedList"/>
    <dgm:cxn modelId="{43769542-EB54-3F4E-AD60-E57AA0005DE5}" type="presOf" srcId="{B61D996E-D083-46B6-9F6F-FD8114B6C61B}" destId="{AACC5C79-F923-5E4D-B873-8D9D340FD19C}" srcOrd="0" destOrd="0" presId="urn:microsoft.com/office/officeart/2008/layout/LinedList"/>
    <dgm:cxn modelId="{BACFE542-DFD5-4E4E-851C-EC45F1E67AF2}" srcId="{1781B8F3-1831-4C55-932C-804900A5729E}" destId="{1080803D-151D-4363-AFBD-944A7287AA1D}" srcOrd="1" destOrd="0" parTransId="{B5D31A29-3493-4B05-952F-1C85EB2098F3}" sibTransId="{6C8521E3-EB80-4ED5-9828-6D18F8B15A8C}"/>
    <dgm:cxn modelId="{B4E40E44-6F6F-455E-8EF4-20A3AB86CB92}" srcId="{1781B8F3-1831-4C55-932C-804900A5729E}" destId="{033C0CB2-D348-4B1D-AA84-97BF9EC1C796}" srcOrd="0" destOrd="0" parTransId="{19D2827B-2375-41D1-AD7F-FC909A84446B}" sibTransId="{3A2BFF61-B51E-4E2E-B2CC-086033D7E1C9}"/>
    <dgm:cxn modelId="{4D5D9C48-CE52-4C7F-8558-67E5DE8DB2CD}" srcId="{1781B8F3-1831-4C55-932C-804900A5729E}" destId="{66B31770-A956-46AA-BCC9-42FFCB73A0E9}" srcOrd="4" destOrd="0" parTransId="{4E9C1D40-DA5C-4C55-AA9A-FDACB2830B5F}" sibTransId="{39183A81-823A-4E6B-8371-FB82CCA31EFA}"/>
    <dgm:cxn modelId="{E88D5754-FB64-C847-9946-A36CD168B7B7}" type="presOf" srcId="{033C0CB2-D348-4B1D-AA84-97BF9EC1C796}" destId="{D75E9565-0289-A040-B9AB-3253907EE352}" srcOrd="0" destOrd="0" presId="urn:microsoft.com/office/officeart/2008/layout/LinedList"/>
    <dgm:cxn modelId="{73AF4E83-BFED-9342-A965-14C79BD556D4}" type="presOf" srcId="{1080803D-151D-4363-AFBD-944A7287AA1D}" destId="{945B9B76-6320-FA44-A566-B581710A8DF1}" srcOrd="0" destOrd="0" presId="urn:microsoft.com/office/officeart/2008/layout/LinedList"/>
    <dgm:cxn modelId="{B87E77B9-982A-455D-8740-BD03EAA931D2}" srcId="{1781B8F3-1831-4C55-932C-804900A5729E}" destId="{B61D996E-D083-46B6-9F6F-FD8114B6C61B}" srcOrd="2" destOrd="0" parTransId="{BD527956-FD14-42FB-9B79-A6E8F64F9A0A}" sibTransId="{99659C39-3090-41BC-99D2-B4962C3FA99A}"/>
    <dgm:cxn modelId="{CEE787C7-FB4F-5648-99C9-6948CE724358}" type="presOf" srcId="{1781B8F3-1831-4C55-932C-804900A5729E}" destId="{4D9CAAD1-F4B8-034B-9032-0FAB4C8CF5F6}" srcOrd="0" destOrd="0" presId="urn:microsoft.com/office/officeart/2008/layout/LinedList"/>
    <dgm:cxn modelId="{193043F0-8AA9-4841-AD29-3CE471CD8557}" srcId="{1781B8F3-1831-4C55-932C-804900A5729E}" destId="{26CF1289-E63F-491D-B211-27B37DBCB4D0}" srcOrd="3" destOrd="0" parTransId="{98E74C78-77A8-4859-8434-7353E4542A54}" sibTransId="{A0EEC5E2-BC42-4E68-B063-A5151BBFCD69}"/>
    <dgm:cxn modelId="{1BD186F2-CC15-7849-87BB-0DDDD17ACC5A}" type="presOf" srcId="{26CF1289-E63F-491D-B211-27B37DBCB4D0}" destId="{1FA7CC87-6DB8-D642-9F75-3916F83B3B74}" srcOrd="0" destOrd="0" presId="urn:microsoft.com/office/officeart/2008/layout/LinedList"/>
    <dgm:cxn modelId="{ACDECFBC-F360-5947-81C5-514BCA65698E}" type="presParOf" srcId="{4D9CAAD1-F4B8-034B-9032-0FAB4C8CF5F6}" destId="{E0508109-534F-7848-BFDA-4688F45446D2}" srcOrd="0" destOrd="0" presId="urn:microsoft.com/office/officeart/2008/layout/LinedList"/>
    <dgm:cxn modelId="{8C2302EC-44DC-6A40-AE08-1BBF8922C426}" type="presParOf" srcId="{4D9CAAD1-F4B8-034B-9032-0FAB4C8CF5F6}" destId="{C89098A3-68B6-884A-9CEF-29DD147105CB}" srcOrd="1" destOrd="0" presId="urn:microsoft.com/office/officeart/2008/layout/LinedList"/>
    <dgm:cxn modelId="{B9CADC99-6E85-8643-9F7F-015D9FF34B0C}" type="presParOf" srcId="{C89098A3-68B6-884A-9CEF-29DD147105CB}" destId="{D75E9565-0289-A040-B9AB-3253907EE352}" srcOrd="0" destOrd="0" presId="urn:microsoft.com/office/officeart/2008/layout/LinedList"/>
    <dgm:cxn modelId="{925678D9-45B4-0C45-B2D2-4AF7B8742210}" type="presParOf" srcId="{C89098A3-68B6-884A-9CEF-29DD147105CB}" destId="{C5FE1B0F-360A-9D48-BA97-2BE4C0D610B0}" srcOrd="1" destOrd="0" presId="urn:microsoft.com/office/officeart/2008/layout/LinedList"/>
    <dgm:cxn modelId="{03E295ED-7082-C14A-AFD7-9848ED49A46B}" type="presParOf" srcId="{4D9CAAD1-F4B8-034B-9032-0FAB4C8CF5F6}" destId="{6A2C782F-4896-C143-A7FD-29334B749F9E}" srcOrd="2" destOrd="0" presId="urn:microsoft.com/office/officeart/2008/layout/LinedList"/>
    <dgm:cxn modelId="{3EFA62C2-47A8-8048-967E-9CD186574D1F}" type="presParOf" srcId="{4D9CAAD1-F4B8-034B-9032-0FAB4C8CF5F6}" destId="{73729365-CD22-F849-A893-BB2CF5CA634F}" srcOrd="3" destOrd="0" presId="urn:microsoft.com/office/officeart/2008/layout/LinedList"/>
    <dgm:cxn modelId="{15BB74B6-EC27-814A-9B78-EAC2113BC3F7}" type="presParOf" srcId="{73729365-CD22-F849-A893-BB2CF5CA634F}" destId="{945B9B76-6320-FA44-A566-B581710A8DF1}" srcOrd="0" destOrd="0" presId="urn:microsoft.com/office/officeart/2008/layout/LinedList"/>
    <dgm:cxn modelId="{8E738EFF-8976-FC45-818C-F40140134EAB}" type="presParOf" srcId="{73729365-CD22-F849-A893-BB2CF5CA634F}" destId="{34C0C55B-408F-4843-B584-3ED20CB7272B}" srcOrd="1" destOrd="0" presId="urn:microsoft.com/office/officeart/2008/layout/LinedList"/>
    <dgm:cxn modelId="{198485B5-718F-7540-B097-02FC1D202577}" type="presParOf" srcId="{4D9CAAD1-F4B8-034B-9032-0FAB4C8CF5F6}" destId="{AFBA73E3-938C-A24C-AB23-E4C5CAF99E40}" srcOrd="4" destOrd="0" presId="urn:microsoft.com/office/officeart/2008/layout/LinedList"/>
    <dgm:cxn modelId="{317FD1A3-10E3-AA4F-A965-3C48C74422CB}" type="presParOf" srcId="{4D9CAAD1-F4B8-034B-9032-0FAB4C8CF5F6}" destId="{2CC73DCF-6435-9444-9C83-24357D6E89C7}" srcOrd="5" destOrd="0" presId="urn:microsoft.com/office/officeart/2008/layout/LinedList"/>
    <dgm:cxn modelId="{71B65CB1-32D3-2A48-824F-A5B78FF0BD1E}" type="presParOf" srcId="{2CC73DCF-6435-9444-9C83-24357D6E89C7}" destId="{AACC5C79-F923-5E4D-B873-8D9D340FD19C}" srcOrd="0" destOrd="0" presId="urn:microsoft.com/office/officeart/2008/layout/LinedList"/>
    <dgm:cxn modelId="{09741B59-E75F-0642-AB7F-56EA7660974D}" type="presParOf" srcId="{2CC73DCF-6435-9444-9C83-24357D6E89C7}" destId="{B98ADABC-2779-8A47-874D-A7575AA856B4}" srcOrd="1" destOrd="0" presId="urn:microsoft.com/office/officeart/2008/layout/LinedList"/>
    <dgm:cxn modelId="{81C017D1-FB0D-464C-982B-007F7EF1F4EA}" type="presParOf" srcId="{4D9CAAD1-F4B8-034B-9032-0FAB4C8CF5F6}" destId="{C1600395-C931-0043-9CC2-AC1E0C98BD02}" srcOrd="6" destOrd="0" presId="urn:microsoft.com/office/officeart/2008/layout/LinedList"/>
    <dgm:cxn modelId="{B3C5CF78-F92C-E44F-A36B-D74CE39EE6AD}" type="presParOf" srcId="{4D9CAAD1-F4B8-034B-9032-0FAB4C8CF5F6}" destId="{FC37B852-6C60-6141-B7DB-30EA9D0017F5}" srcOrd="7" destOrd="0" presId="urn:microsoft.com/office/officeart/2008/layout/LinedList"/>
    <dgm:cxn modelId="{B47C4DED-A571-1345-9618-D5164DA73D0E}" type="presParOf" srcId="{FC37B852-6C60-6141-B7DB-30EA9D0017F5}" destId="{1FA7CC87-6DB8-D642-9F75-3916F83B3B74}" srcOrd="0" destOrd="0" presId="urn:microsoft.com/office/officeart/2008/layout/LinedList"/>
    <dgm:cxn modelId="{21B7239A-66E1-1E43-8E5F-74045E251C8B}" type="presParOf" srcId="{FC37B852-6C60-6141-B7DB-30EA9D0017F5}" destId="{8E510D7E-4F5E-1543-A12A-8B3E92990CC8}" srcOrd="1" destOrd="0" presId="urn:microsoft.com/office/officeart/2008/layout/LinedList"/>
    <dgm:cxn modelId="{EA5C2D02-8FF9-0743-B86D-77889E32DDC3}" type="presParOf" srcId="{4D9CAAD1-F4B8-034B-9032-0FAB4C8CF5F6}" destId="{2E073EBC-92E8-EC47-AD79-61947D41F354}" srcOrd="8" destOrd="0" presId="urn:microsoft.com/office/officeart/2008/layout/LinedList"/>
    <dgm:cxn modelId="{C92DD837-502B-6645-8BD9-7D396DDE4A77}" type="presParOf" srcId="{4D9CAAD1-F4B8-034B-9032-0FAB4C8CF5F6}" destId="{C7734CD4-9A45-754D-ACC2-096518F1E267}" srcOrd="9" destOrd="0" presId="urn:microsoft.com/office/officeart/2008/layout/LinedList"/>
    <dgm:cxn modelId="{D5954623-27AD-B442-8EB3-2A5E6F8C2542}" type="presParOf" srcId="{C7734CD4-9A45-754D-ACC2-096518F1E267}" destId="{F7E06587-A5BB-9947-A5EC-534BF41E46AF}" srcOrd="0" destOrd="0" presId="urn:microsoft.com/office/officeart/2008/layout/LinedList"/>
    <dgm:cxn modelId="{280CFB88-5F3B-5043-8DD3-F2DFDB252F8B}" type="presParOf" srcId="{C7734CD4-9A45-754D-ACC2-096518F1E267}" destId="{BEA1FC08-4769-3C49-8E59-F10701EF88F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A47122A-4D95-44ED-AF36-C0E5D4DC8A2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D9BFE63-9E7F-DD46-803D-F9D4F3E13F07}">
      <dgm:prSet custT="1"/>
      <dgm:spPr/>
      <dgm:t>
        <a:bodyPr/>
        <a:lstStyle/>
        <a:p>
          <a:pPr>
            <a:lnSpc>
              <a:spcPct val="150000"/>
            </a:lnSpc>
            <a:buNone/>
          </a:pPr>
          <a:r>
            <a:rPr lang="en-GB" sz="2400" b="0" i="0" dirty="0">
              <a:latin typeface="Arial" panose="020B0604020202020204" pitchFamily="34" charset="0"/>
              <a:cs typeface="Arial" panose="020B0604020202020204" pitchFamily="34" charset="0"/>
            </a:rPr>
            <a:t>Blurred staff view to protect patient privacy</a:t>
          </a:r>
          <a:br>
            <a:rPr lang="en-GB" sz="2400" b="0" i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2400" b="0" i="0" dirty="0">
              <a:latin typeface="Arial" panose="020B0604020202020204" pitchFamily="34" charset="0"/>
              <a:cs typeface="Arial" panose="020B0604020202020204" pitchFamily="34" charset="0"/>
            </a:rPr>
            <a:t>• 15-second maximum viewing duration</a:t>
          </a:r>
          <a:br>
            <a:rPr lang="en-GB" sz="2400" b="0" i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2400" b="0" i="0" dirty="0">
              <a:latin typeface="Arial" panose="020B0604020202020204" pitchFamily="34" charset="0"/>
              <a:cs typeface="Arial" panose="020B0604020202020204" pitchFamily="34" charset="0"/>
            </a:rPr>
            <a:t>• Protects patient dignity and supports compliance with the </a:t>
          </a:r>
          <a:r>
            <a:rPr lang="en-GB" sz="2400" b="1" i="0" dirty="0">
              <a:latin typeface="Arial" panose="020B0604020202020204" pitchFamily="34" charset="0"/>
              <a:cs typeface="Arial" panose="020B0604020202020204" pitchFamily="34" charset="0"/>
            </a:rPr>
            <a:t>Data Protection Act 2018 (UK Government, 2018)</a:t>
          </a:r>
          <a:endParaRPr lang="en-GB" sz="2400" b="0" i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BEC6AD7-BFA3-2D48-91E8-4092CB7129DC}" type="parTrans" cxnId="{92898905-8714-8643-9DF3-AC3877B3B4C7}">
      <dgm:prSet/>
      <dgm:spPr/>
      <dgm:t>
        <a:bodyPr/>
        <a:lstStyle/>
        <a:p>
          <a:endParaRPr lang="en-GB"/>
        </a:p>
      </dgm:t>
    </dgm:pt>
    <dgm:pt modelId="{91139F47-2176-FF43-A58A-013850DFA7D8}" type="sibTrans" cxnId="{92898905-8714-8643-9DF3-AC3877B3B4C7}">
      <dgm:prSet/>
      <dgm:spPr/>
      <dgm:t>
        <a:bodyPr/>
        <a:lstStyle/>
        <a:p>
          <a:endParaRPr lang="en-GB"/>
        </a:p>
      </dgm:t>
    </dgm:pt>
    <dgm:pt modelId="{38DE9767-A646-B94A-A2D2-EC1638E3C5EE}" type="pres">
      <dgm:prSet presAssocID="{0A47122A-4D95-44ED-AF36-C0E5D4DC8A2A}" presName="linear" presStyleCnt="0">
        <dgm:presLayoutVars>
          <dgm:animLvl val="lvl"/>
          <dgm:resizeHandles val="exact"/>
        </dgm:presLayoutVars>
      </dgm:prSet>
      <dgm:spPr/>
    </dgm:pt>
    <dgm:pt modelId="{7F7E2BAD-223C-9243-B74B-00B3F0D15F61}" type="pres">
      <dgm:prSet presAssocID="{5D9BFE63-9E7F-DD46-803D-F9D4F3E13F07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92898905-8714-8643-9DF3-AC3877B3B4C7}" srcId="{0A47122A-4D95-44ED-AF36-C0E5D4DC8A2A}" destId="{5D9BFE63-9E7F-DD46-803D-F9D4F3E13F07}" srcOrd="0" destOrd="0" parTransId="{5BEC6AD7-BFA3-2D48-91E8-4092CB7129DC}" sibTransId="{91139F47-2176-FF43-A58A-013850DFA7D8}"/>
    <dgm:cxn modelId="{A35BE639-C069-824C-86E0-964E4D720F78}" type="presOf" srcId="{0A47122A-4D95-44ED-AF36-C0E5D4DC8A2A}" destId="{38DE9767-A646-B94A-A2D2-EC1638E3C5EE}" srcOrd="0" destOrd="0" presId="urn:microsoft.com/office/officeart/2005/8/layout/vList2"/>
    <dgm:cxn modelId="{67808C99-74D7-474A-A973-9F30CFA582BB}" type="presOf" srcId="{5D9BFE63-9E7F-DD46-803D-F9D4F3E13F07}" destId="{7F7E2BAD-223C-9243-B74B-00B3F0D15F61}" srcOrd="0" destOrd="0" presId="urn:microsoft.com/office/officeart/2005/8/layout/vList2"/>
    <dgm:cxn modelId="{12821F91-8431-BA4D-835B-EB5E9D879046}" type="presParOf" srcId="{38DE9767-A646-B94A-A2D2-EC1638E3C5EE}" destId="{7F7E2BAD-223C-9243-B74B-00B3F0D15F61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508109-534F-7848-BFDA-4688F45446D2}">
      <dsp:nvSpPr>
        <dsp:cNvPr id="0" name=""/>
        <dsp:cNvSpPr/>
      </dsp:nvSpPr>
      <dsp:spPr>
        <a:xfrm>
          <a:off x="0" y="645"/>
          <a:ext cx="411670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5E9565-0289-A040-B9AB-3253907EE352}">
      <dsp:nvSpPr>
        <dsp:cNvPr id="0" name=""/>
        <dsp:cNvSpPr/>
      </dsp:nvSpPr>
      <dsp:spPr>
        <a:xfrm>
          <a:off x="0" y="645"/>
          <a:ext cx="4116702" cy="10579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Digital transformation in Health and care professions</a:t>
          </a:r>
        </a:p>
      </dsp:txBody>
      <dsp:txXfrm>
        <a:off x="0" y="645"/>
        <a:ext cx="4116702" cy="1057964"/>
      </dsp:txXfrm>
    </dsp:sp>
    <dsp:sp modelId="{6A2C782F-4896-C143-A7FD-29334B749F9E}">
      <dsp:nvSpPr>
        <dsp:cNvPr id="0" name=""/>
        <dsp:cNvSpPr/>
      </dsp:nvSpPr>
      <dsp:spPr>
        <a:xfrm>
          <a:off x="0" y="1058609"/>
          <a:ext cx="411670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5B9B76-6320-FA44-A566-B581710A8DF1}">
      <dsp:nvSpPr>
        <dsp:cNvPr id="0" name=""/>
        <dsp:cNvSpPr/>
      </dsp:nvSpPr>
      <dsp:spPr>
        <a:xfrm>
          <a:off x="0" y="1058609"/>
          <a:ext cx="4116702" cy="10579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BMHP6026</a:t>
          </a:r>
        </a:p>
      </dsp:txBody>
      <dsp:txXfrm>
        <a:off x="0" y="1058609"/>
        <a:ext cx="4116702" cy="1057964"/>
      </dsp:txXfrm>
    </dsp:sp>
    <dsp:sp modelId="{AFBA73E3-938C-A24C-AB23-E4C5CAF99E40}">
      <dsp:nvSpPr>
        <dsp:cNvPr id="0" name=""/>
        <dsp:cNvSpPr/>
      </dsp:nvSpPr>
      <dsp:spPr>
        <a:xfrm>
          <a:off x="0" y="2116573"/>
          <a:ext cx="411670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CC5C79-F923-5E4D-B873-8D9D340FD19C}">
      <dsp:nvSpPr>
        <dsp:cNvPr id="0" name=""/>
        <dsp:cNvSpPr/>
      </dsp:nvSpPr>
      <dsp:spPr>
        <a:xfrm>
          <a:off x="0" y="2116573"/>
          <a:ext cx="4116702" cy="10579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Student name- Sameena Shahban</a:t>
          </a:r>
        </a:p>
      </dsp:txBody>
      <dsp:txXfrm>
        <a:off x="0" y="2116573"/>
        <a:ext cx="4116702" cy="1057964"/>
      </dsp:txXfrm>
    </dsp:sp>
    <dsp:sp modelId="{C1600395-C931-0043-9CC2-AC1E0C98BD02}">
      <dsp:nvSpPr>
        <dsp:cNvPr id="0" name=""/>
        <dsp:cNvSpPr/>
      </dsp:nvSpPr>
      <dsp:spPr>
        <a:xfrm>
          <a:off x="0" y="3174538"/>
          <a:ext cx="411670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A7CC87-6DB8-D642-9F75-3916F83B3B74}">
      <dsp:nvSpPr>
        <dsp:cNvPr id="0" name=""/>
        <dsp:cNvSpPr/>
      </dsp:nvSpPr>
      <dsp:spPr>
        <a:xfrm>
          <a:off x="0" y="3174538"/>
          <a:ext cx="4116702" cy="10579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Student number- 2325941</a:t>
          </a:r>
        </a:p>
      </dsp:txBody>
      <dsp:txXfrm>
        <a:off x="0" y="3174538"/>
        <a:ext cx="4116702" cy="1057964"/>
      </dsp:txXfrm>
    </dsp:sp>
    <dsp:sp modelId="{2E073EBC-92E8-EC47-AD79-61947D41F354}">
      <dsp:nvSpPr>
        <dsp:cNvPr id="0" name=""/>
        <dsp:cNvSpPr/>
      </dsp:nvSpPr>
      <dsp:spPr>
        <a:xfrm>
          <a:off x="0" y="4232502"/>
          <a:ext cx="411670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E06587-A5BB-9947-A5EC-534BF41E46AF}">
      <dsp:nvSpPr>
        <dsp:cNvPr id="0" name=""/>
        <dsp:cNvSpPr/>
      </dsp:nvSpPr>
      <dsp:spPr>
        <a:xfrm>
          <a:off x="0" y="4232502"/>
          <a:ext cx="4116702" cy="10579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Lecturer- Joanne Davis  </a:t>
          </a:r>
        </a:p>
      </dsp:txBody>
      <dsp:txXfrm>
        <a:off x="0" y="4232502"/>
        <a:ext cx="4116702" cy="105796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7E2BAD-223C-9243-B74B-00B3F0D15F61}">
      <dsp:nvSpPr>
        <dsp:cNvPr id="0" name=""/>
        <dsp:cNvSpPr/>
      </dsp:nvSpPr>
      <dsp:spPr>
        <a:xfrm>
          <a:off x="0" y="1308945"/>
          <a:ext cx="7780868" cy="3042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dirty="0">
              <a:latin typeface="Arial" panose="020B0604020202020204" pitchFamily="34" charset="0"/>
              <a:cs typeface="Arial" panose="020B0604020202020204" pitchFamily="34" charset="0"/>
            </a:rPr>
            <a:t>Blurred staff view to protect patient privacy</a:t>
          </a:r>
          <a:br>
            <a:rPr lang="en-GB" sz="2400" b="0" i="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2400" b="0" i="0" kern="1200" dirty="0">
              <a:latin typeface="Arial" panose="020B0604020202020204" pitchFamily="34" charset="0"/>
              <a:cs typeface="Arial" panose="020B0604020202020204" pitchFamily="34" charset="0"/>
            </a:rPr>
            <a:t>• 15-second maximum viewing duration</a:t>
          </a:r>
          <a:br>
            <a:rPr lang="en-GB" sz="2400" b="0" i="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2400" b="0" i="0" kern="1200" dirty="0">
              <a:latin typeface="Arial" panose="020B0604020202020204" pitchFamily="34" charset="0"/>
              <a:cs typeface="Arial" panose="020B0604020202020204" pitchFamily="34" charset="0"/>
            </a:rPr>
            <a:t>• Protects patient dignity and supports compliance with the </a:t>
          </a:r>
          <a:r>
            <a:rPr lang="en-GB" sz="2400" b="1" i="0" kern="1200" dirty="0">
              <a:latin typeface="Arial" panose="020B0604020202020204" pitchFamily="34" charset="0"/>
              <a:cs typeface="Arial" panose="020B0604020202020204" pitchFamily="34" charset="0"/>
            </a:rPr>
            <a:t>Data Protection Act 2018 (UK Government, 2018)</a:t>
          </a:r>
          <a:endParaRPr lang="en-GB" sz="2400" b="0" i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48498" y="1457443"/>
        <a:ext cx="7483872" cy="27450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B2879E-88EA-6B47-A4FB-23A960C6EBBF}" type="datetimeFigureOut">
              <a:rPr lang="en-US" smtClean="0"/>
              <a:t>3/4/26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92150" y="1143000"/>
            <a:ext cx="54737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04E732-D585-874F-ADA7-432FC9733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06077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304E732-D585-874F-ADA7-432FC97338BF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30694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92150" y="1143000"/>
            <a:ext cx="54737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304E732-D585-874F-ADA7-432FC97338BF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975609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304E732-D585-874F-ADA7-432FC97338BF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65834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92150" y="1143000"/>
            <a:ext cx="54737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304E732-D585-874F-ADA7-432FC97338BF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96591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1024" y="1122363"/>
            <a:ext cx="9126141" cy="2387600"/>
          </a:xfrm>
        </p:spPr>
        <p:txBody>
          <a:bodyPr anchor="b"/>
          <a:lstStyle>
            <a:lvl1pPr algn="ctr">
              <a:defRPr sz="5988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1024" y="3602038"/>
            <a:ext cx="9126141" cy="1655762"/>
          </a:xfrm>
        </p:spPr>
        <p:txBody>
          <a:bodyPr/>
          <a:lstStyle>
            <a:lvl1pPr marL="0" indent="0" algn="ctr">
              <a:buNone/>
              <a:defRPr sz="2395"/>
            </a:lvl1pPr>
            <a:lvl2pPr marL="456286" indent="0" algn="ctr">
              <a:buNone/>
              <a:defRPr sz="1996"/>
            </a:lvl2pPr>
            <a:lvl3pPr marL="912571" indent="0" algn="ctr">
              <a:buNone/>
              <a:defRPr sz="1796"/>
            </a:lvl3pPr>
            <a:lvl4pPr marL="1368857" indent="0" algn="ctr">
              <a:buNone/>
              <a:defRPr sz="1597"/>
            </a:lvl4pPr>
            <a:lvl5pPr marL="1825142" indent="0" algn="ctr">
              <a:buNone/>
              <a:defRPr sz="1597"/>
            </a:lvl5pPr>
            <a:lvl6pPr marL="2281428" indent="0" algn="ctr">
              <a:buNone/>
              <a:defRPr sz="1597"/>
            </a:lvl6pPr>
            <a:lvl7pPr marL="2737714" indent="0" algn="ctr">
              <a:buNone/>
              <a:defRPr sz="1597"/>
            </a:lvl7pPr>
            <a:lvl8pPr marL="3193999" indent="0" algn="ctr">
              <a:buNone/>
              <a:defRPr sz="1597"/>
            </a:lvl8pPr>
            <a:lvl9pPr marL="3650285" indent="0" algn="ctr">
              <a:buNone/>
              <a:defRPr sz="1597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65D23-68ED-DC4C-BAA0-0FB6B662B52F}" type="datetimeFigureOut">
              <a:rPr lang="en-US" smtClean="0"/>
              <a:t>3/4/26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70CFC-C4BC-9F47-8424-3B3F69E963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65461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65D23-68ED-DC4C-BAA0-0FB6B662B52F}" type="datetimeFigureOut">
              <a:rPr lang="en-US" smtClean="0"/>
              <a:t>3/4/26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70CFC-C4BC-9F47-8424-3B3F69E963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53967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0225" y="1709738"/>
            <a:ext cx="10495062" cy="2852737"/>
          </a:xfrm>
        </p:spPr>
        <p:txBody>
          <a:bodyPr anchor="b"/>
          <a:lstStyle>
            <a:lvl1pPr>
              <a:defRPr sz="5988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0225" y="4589464"/>
            <a:ext cx="10495062" cy="1500187"/>
          </a:xfrm>
        </p:spPr>
        <p:txBody>
          <a:bodyPr/>
          <a:lstStyle>
            <a:lvl1pPr marL="0" indent="0">
              <a:buNone/>
              <a:defRPr sz="2395">
                <a:solidFill>
                  <a:schemeClr val="tx1">
                    <a:tint val="82000"/>
                  </a:schemeClr>
                </a:solidFill>
              </a:defRPr>
            </a:lvl1pPr>
            <a:lvl2pPr marL="456286" indent="0">
              <a:buNone/>
              <a:defRPr sz="1996">
                <a:solidFill>
                  <a:schemeClr val="tx1">
                    <a:tint val="82000"/>
                  </a:schemeClr>
                </a:solidFill>
              </a:defRPr>
            </a:lvl2pPr>
            <a:lvl3pPr marL="912571" indent="0">
              <a:buNone/>
              <a:defRPr sz="1796">
                <a:solidFill>
                  <a:schemeClr val="tx1">
                    <a:tint val="82000"/>
                  </a:schemeClr>
                </a:solidFill>
              </a:defRPr>
            </a:lvl3pPr>
            <a:lvl4pPr marL="1368857" indent="0">
              <a:buNone/>
              <a:defRPr sz="1597">
                <a:solidFill>
                  <a:schemeClr val="tx1">
                    <a:tint val="82000"/>
                  </a:schemeClr>
                </a:solidFill>
              </a:defRPr>
            </a:lvl4pPr>
            <a:lvl5pPr marL="1825142" indent="0">
              <a:buNone/>
              <a:defRPr sz="1597">
                <a:solidFill>
                  <a:schemeClr val="tx1">
                    <a:tint val="82000"/>
                  </a:schemeClr>
                </a:solidFill>
              </a:defRPr>
            </a:lvl5pPr>
            <a:lvl6pPr marL="2281428" indent="0">
              <a:buNone/>
              <a:defRPr sz="1597">
                <a:solidFill>
                  <a:schemeClr val="tx1">
                    <a:tint val="82000"/>
                  </a:schemeClr>
                </a:solidFill>
              </a:defRPr>
            </a:lvl6pPr>
            <a:lvl7pPr marL="2737714" indent="0">
              <a:buNone/>
              <a:defRPr sz="1597">
                <a:solidFill>
                  <a:schemeClr val="tx1">
                    <a:tint val="82000"/>
                  </a:schemeClr>
                </a:solidFill>
              </a:defRPr>
            </a:lvl7pPr>
            <a:lvl8pPr marL="3193999" indent="0">
              <a:buNone/>
              <a:defRPr sz="1597">
                <a:solidFill>
                  <a:schemeClr val="tx1">
                    <a:tint val="82000"/>
                  </a:schemeClr>
                </a:solidFill>
              </a:defRPr>
            </a:lvl8pPr>
            <a:lvl9pPr marL="3650285" indent="0">
              <a:buNone/>
              <a:defRPr sz="1597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65D23-68ED-DC4C-BAA0-0FB6B662B52F}" type="datetimeFigureOut">
              <a:rPr lang="en-US" smtClean="0"/>
              <a:t>3/4/26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70CFC-C4BC-9F47-8424-3B3F69E963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06610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6563" y="1825625"/>
            <a:ext cx="517148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60145" y="1825625"/>
            <a:ext cx="517148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65D23-68ED-DC4C-BAA0-0FB6B662B52F}" type="datetimeFigureOut">
              <a:rPr lang="en-US" smtClean="0"/>
              <a:t>3/4/26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70CFC-C4BC-9F47-8424-3B3F69E963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95466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148" y="365126"/>
            <a:ext cx="10495062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149" y="1681163"/>
            <a:ext cx="5147713" cy="823912"/>
          </a:xfrm>
        </p:spPr>
        <p:txBody>
          <a:bodyPr anchor="b"/>
          <a:lstStyle>
            <a:lvl1pPr marL="0" indent="0">
              <a:buNone/>
              <a:defRPr sz="2395" b="1"/>
            </a:lvl1pPr>
            <a:lvl2pPr marL="456286" indent="0">
              <a:buNone/>
              <a:defRPr sz="1996" b="1"/>
            </a:lvl2pPr>
            <a:lvl3pPr marL="912571" indent="0">
              <a:buNone/>
              <a:defRPr sz="1796" b="1"/>
            </a:lvl3pPr>
            <a:lvl4pPr marL="1368857" indent="0">
              <a:buNone/>
              <a:defRPr sz="1597" b="1"/>
            </a:lvl4pPr>
            <a:lvl5pPr marL="1825142" indent="0">
              <a:buNone/>
              <a:defRPr sz="1597" b="1"/>
            </a:lvl5pPr>
            <a:lvl6pPr marL="2281428" indent="0">
              <a:buNone/>
              <a:defRPr sz="1597" b="1"/>
            </a:lvl6pPr>
            <a:lvl7pPr marL="2737714" indent="0">
              <a:buNone/>
              <a:defRPr sz="1597" b="1"/>
            </a:lvl7pPr>
            <a:lvl8pPr marL="3193999" indent="0">
              <a:buNone/>
              <a:defRPr sz="1597" b="1"/>
            </a:lvl8pPr>
            <a:lvl9pPr marL="3650285" indent="0">
              <a:buNone/>
              <a:defRPr sz="159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8149" y="2505075"/>
            <a:ext cx="5147713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60145" y="1681163"/>
            <a:ext cx="5173065" cy="823912"/>
          </a:xfrm>
        </p:spPr>
        <p:txBody>
          <a:bodyPr anchor="b"/>
          <a:lstStyle>
            <a:lvl1pPr marL="0" indent="0">
              <a:buNone/>
              <a:defRPr sz="2395" b="1"/>
            </a:lvl1pPr>
            <a:lvl2pPr marL="456286" indent="0">
              <a:buNone/>
              <a:defRPr sz="1996" b="1"/>
            </a:lvl2pPr>
            <a:lvl3pPr marL="912571" indent="0">
              <a:buNone/>
              <a:defRPr sz="1796" b="1"/>
            </a:lvl3pPr>
            <a:lvl4pPr marL="1368857" indent="0">
              <a:buNone/>
              <a:defRPr sz="1597" b="1"/>
            </a:lvl4pPr>
            <a:lvl5pPr marL="1825142" indent="0">
              <a:buNone/>
              <a:defRPr sz="1597" b="1"/>
            </a:lvl5pPr>
            <a:lvl6pPr marL="2281428" indent="0">
              <a:buNone/>
              <a:defRPr sz="1597" b="1"/>
            </a:lvl6pPr>
            <a:lvl7pPr marL="2737714" indent="0">
              <a:buNone/>
              <a:defRPr sz="1597" b="1"/>
            </a:lvl7pPr>
            <a:lvl8pPr marL="3193999" indent="0">
              <a:buNone/>
              <a:defRPr sz="1597" b="1"/>
            </a:lvl8pPr>
            <a:lvl9pPr marL="3650285" indent="0">
              <a:buNone/>
              <a:defRPr sz="159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60145" y="2505075"/>
            <a:ext cx="5173065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65D23-68ED-DC4C-BAA0-0FB6B662B52F}" type="datetimeFigureOut">
              <a:rPr lang="en-US" smtClean="0"/>
              <a:t>3/4/26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70CFC-C4BC-9F47-8424-3B3F69E963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18197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65D23-68ED-DC4C-BAA0-0FB6B662B52F}" type="datetimeFigureOut">
              <a:rPr lang="en-US" smtClean="0"/>
              <a:t>3/4/26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70CFC-C4BC-9F47-8424-3B3F69E963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77605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65D23-68ED-DC4C-BAA0-0FB6B662B52F}" type="datetimeFigureOut">
              <a:rPr lang="en-US" smtClean="0"/>
              <a:t>3/4/26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70CFC-C4BC-9F47-8424-3B3F69E963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7547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148" y="457200"/>
            <a:ext cx="3924557" cy="1600200"/>
          </a:xfrm>
        </p:spPr>
        <p:txBody>
          <a:bodyPr anchor="b"/>
          <a:lstStyle>
            <a:lvl1pPr>
              <a:defRPr sz="3194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73065" y="987426"/>
            <a:ext cx="6160145" cy="4873625"/>
          </a:xfrm>
        </p:spPr>
        <p:txBody>
          <a:bodyPr/>
          <a:lstStyle>
            <a:lvl1pPr>
              <a:defRPr sz="3194"/>
            </a:lvl1pPr>
            <a:lvl2pPr>
              <a:defRPr sz="2794"/>
            </a:lvl2pPr>
            <a:lvl3pPr>
              <a:defRPr sz="2395"/>
            </a:lvl3pPr>
            <a:lvl4pPr>
              <a:defRPr sz="1996"/>
            </a:lvl4pPr>
            <a:lvl5pPr>
              <a:defRPr sz="1996"/>
            </a:lvl5pPr>
            <a:lvl6pPr>
              <a:defRPr sz="1996"/>
            </a:lvl6pPr>
            <a:lvl7pPr>
              <a:defRPr sz="1996"/>
            </a:lvl7pPr>
            <a:lvl8pPr>
              <a:defRPr sz="1996"/>
            </a:lvl8pPr>
            <a:lvl9pPr>
              <a:defRPr sz="1996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148" y="2057400"/>
            <a:ext cx="3924557" cy="3811588"/>
          </a:xfrm>
        </p:spPr>
        <p:txBody>
          <a:bodyPr/>
          <a:lstStyle>
            <a:lvl1pPr marL="0" indent="0">
              <a:buNone/>
              <a:defRPr sz="1597"/>
            </a:lvl1pPr>
            <a:lvl2pPr marL="456286" indent="0">
              <a:buNone/>
              <a:defRPr sz="1397"/>
            </a:lvl2pPr>
            <a:lvl3pPr marL="912571" indent="0">
              <a:buNone/>
              <a:defRPr sz="1198"/>
            </a:lvl3pPr>
            <a:lvl4pPr marL="1368857" indent="0">
              <a:buNone/>
              <a:defRPr sz="998"/>
            </a:lvl4pPr>
            <a:lvl5pPr marL="1825142" indent="0">
              <a:buNone/>
              <a:defRPr sz="998"/>
            </a:lvl5pPr>
            <a:lvl6pPr marL="2281428" indent="0">
              <a:buNone/>
              <a:defRPr sz="998"/>
            </a:lvl6pPr>
            <a:lvl7pPr marL="2737714" indent="0">
              <a:buNone/>
              <a:defRPr sz="998"/>
            </a:lvl7pPr>
            <a:lvl8pPr marL="3193999" indent="0">
              <a:buNone/>
              <a:defRPr sz="998"/>
            </a:lvl8pPr>
            <a:lvl9pPr marL="3650285" indent="0">
              <a:buNone/>
              <a:defRPr sz="998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65D23-68ED-DC4C-BAA0-0FB6B662B52F}" type="datetimeFigureOut">
              <a:rPr lang="en-US" smtClean="0"/>
              <a:t>3/4/26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70CFC-C4BC-9F47-8424-3B3F69E963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36580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148" y="457200"/>
            <a:ext cx="3924557" cy="1600200"/>
          </a:xfrm>
        </p:spPr>
        <p:txBody>
          <a:bodyPr anchor="b"/>
          <a:lstStyle>
            <a:lvl1pPr>
              <a:defRPr sz="3194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73065" y="987426"/>
            <a:ext cx="6160145" cy="4873625"/>
          </a:xfrm>
        </p:spPr>
        <p:txBody>
          <a:bodyPr anchor="t"/>
          <a:lstStyle>
            <a:lvl1pPr marL="0" indent="0">
              <a:buNone/>
              <a:defRPr sz="3194"/>
            </a:lvl1pPr>
            <a:lvl2pPr marL="456286" indent="0">
              <a:buNone/>
              <a:defRPr sz="2794"/>
            </a:lvl2pPr>
            <a:lvl3pPr marL="912571" indent="0">
              <a:buNone/>
              <a:defRPr sz="2395"/>
            </a:lvl3pPr>
            <a:lvl4pPr marL="1368857" indent="0">
              <a:buNone/>
              <a:defRPr sz="1996"/>
            </a:lvl4pPr>
            <a:lvl5pPr marL="1825142" indent="0">
              <a:buNone/>
              <a:defRPr sz="1996"/>
            </a:lvl5pPr>
            <a:lvl6pPr marL="2281428" indent="0">
              <a:buNone/>
              <a:defRPr sz="1996"/>
            </a:lvl6pPr>
            <a:lvl7pPr marL="2737714" indent="0">
              <a:buNone/>
              <a:defRPr sz="1996"/>
            </a:lvl7pPr>
            <a:lvl8pPr marL="3193999" indent="0">
              <a:buNone/>
              <a:defRPr sz="1996"/>
            </a:lvl8pPr>
            <a:lvl9pPr marL="3650285" indent="0">
              <a:buNone/>
              <a:defRPr sz="1996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148" y="2057400"/>
            <a:ext cx="3924557" cy="3811588"/>
          </a:xfrm>
        </p:spPr>
        <p:txBody>
          <a:bodyPr/>
          <a:lstStyle>
            <a:lvl1pPr marL="0" indent="0">
              <a:buNone/>
              <a:defRPr sz="1597"/>
            </a:lvl1pPr>
            <a:lvl2pPr marL="456286" indent="0">
              <a:buNone/>
              <a:defRPr sz="1397"/>
            </a:lvl2pPr>
            <a:lvl3pPr marL="912571" indent="0">
              <a:buNone/>
              <a:defRPr sz="1198"/>
            </a:lvl3pPr>
            <a:lvl4pPr marL="1368857" indent="0">
              <a:buNone/>
              <a:defRPr sz="998"/>
            </a:lvl4pPr>
            <a:lvl5pPr marL="1825142" indent="0">
              <a:buNone/>
              <a:defRPr sz="998"/>
            </a:lvl5pPr>
            <a:lvl6pPr marL="2281428" indent="0">
              <a:buNone/>
              <a:defRPr sz="998"/>
            </a:lvl6pPr>
            <a:lvl7pPr marL="2737714" indent="0">
              <a:buNone/>
              <a:defRPr sz="998"/>
            </a:lvl7pPr>
            <a:lvl8pPr marL="3193999" indent="0">
              <a:buNone/>
              <a:defRPr sz="998"/>
            </a:lvl8pPr>
            <a:lvl9pPr marL="3650285" indent="0">
              <a:buNone/>
              <a:defRPr sz="998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65D23-68ED-DC4C-BAA0-0FB6B662B52F}" type="datetimeFigureOut">
              <a:rPr lang="en-US" smtClean="0"/>
              <a:t>3/4/26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70CFC-C4BC-9F47-8424-3B3F69E963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11196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65D23-68ED-DC4C-BAA0-0FB6B662B52F}" type="datetimeFigureOut">
              <a:rPr lang="en-US" smtClean="0"/>
              <a:t>3/4/26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70CFC-C4BC-9F47-8424-3B3F69E963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3454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07859" y="365125"/>
            <a:ext cx="2623766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6563" y="365125"/>
            <a:ext cx="7719194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65D23-68ED-DC4C-BAA0-0FB6B662B52F}" type="datetimeFigureOut">
              <a:rPr lang="en-US" smtClean="0"/>
              <a:t>3/4/26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70CFC-C4BC-9F47-8424-3B3F69E963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85765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6563" y="365126"/>
            <a:ext cx="104950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6563" y="1825625"/>
            <a:ext cx="10495062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6563" y="6356351"/>
            <a:ext cx="273784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98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6F65D23-68ED-DC4C-BAA0-0FB6B662B52F}" type="datetimeFigureOut">
              <a:rPr lang="en-US" smtClean="0"/>
              <a:t>3/4/26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0713" y="6356351"/>
            <a:ext cx="410676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98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3783" y="6356351"/>
            <a:ext cx="273784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98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0570CFC-C4BC-9F47-8424-3B3F69E963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67432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2571" rtl="0" eaLnBrk="1" latinLnBrk="0" hangingPunct="1">
        <a:lnSpc>
          <a:spcPct val="90000"/>
        </a:lnSpc>
        <a:spcBef>
          <a:spcPct val="0"/>
        </a:spcBef>
        <a:buNone/>
        <a:defRPr sz="439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143" indent="-228143" algn="l" defTabSz="912571" rtl="0" eaLnBrk="1" latinLnBrk="0" hangingPunct="1">
        <a:lnSpc>
          <a:spcPct val="90000"/>
        </a:lnSpc>
        <a:spcBef>
          <a:spcPts val="998"/>
        </a:spcBef>
        <a:buFont typeface="Arial" panose="020B0604020202020204" pitchFamily="34" charset="0"/>
        <a:buChar char="•"/>
        <a:defRPr sz="2794" kern="1200">
          <a:solidFill>
            <a:schemeClr val="tx1"/>
          </a:solidFill>
          <a:latin typeface="+mn-lt"/>
          <a:ea typeface="+mn-ea"/>
          <a:cs typeface="+mn-cs"/>
        </a:defRPr>
      </a:lvl1pPr>
      <a:lvl2pPr marL="684428" indent="-228143" algn="l" defTabSz="912571" rtl="0" eaLnBrk="1" latinLnBrk="0" hangingPunct="1">
        <a:lnSpc>
          <a:spcPct val="90000"/>
        </a:lnSpc>
        <a:spcBef>
          <a:spcPts val="499"/>
        </a:spcBef>
        <a:buFont typeface="Arial" panose="020B0604020202020204" pitchFamily="34" charset="0"/>
        <a:buChar char="•"/>
        <a:defRPr sz="2395" kern="1200">
          <a:solidFill>
            <a:schemeClr val="tx1"/>
          </a:solidFill>
          <a:latin typeface="+mn-lt"/>
          <a:ea typeface="+mn-ea"/>
          <a:cs typeface="+mn-cs"/>
        </a:defRPr>
      </a:lvl2pPr>
      <a:lvl3pPr marL="1140714" indent="-228143" algn="l" defTabSz="912571" rtl="0" eaLnBrk="1" latinLnBrk="0" hangingPunct="1">
        <a:lnSpc>
          <a:spcPct val="90000"/>
        </a:lnSpc>
        <a:spcBef>
          <a:spcPts val="499"/>
        </a:spcBef>
        <a:buFont typeface="Arial" panose="020B0604020202020204" pitchFamily="34" charset="0"/>
        <a:buChar char="•"/>
        <a:defRPr sz="1996" kern="1200">
          <a:solidFill>
            <a:schemeClr val="tx1"/>
          </a:solidFill>
          <a:latin typeface="+mn-lt"/>
          <a:ea typeface="+mn-ea"/>
          <a:cs typeface="+mn-cs"/>
        </a:defRPr>
      </a:lvl3pPr>
      <a:lvl4pPr marL="1597000" indent="-228143" algn="l" defTabSz="912571" rtl="0" eaLnBrk="1" latinLnBrk="0" hangingPunct="1">
        <a:lnSpc>
          <a:spcPct val="90000"/>
        </a:lnSpc>
        <a:spcBef>
          <a:spcPts val="499"/>
        </a:spcBef>
        <a:buFont typeface="Arial" panose="020B0604020202020204" pitchFamily="34" charset="0"/>
        <a:buChar char="•"/>
        <a:defRPr sz="1796" kern="1200">
          <a:solidFill>
            <a:schemeClr val="tx1"/>
          </a:solidFill>
          <a:latin typeface="+mn-lt"/>
          <a:ea typeface="+mn-ea"/>
          <a:cs typeface="+mn-cs"/>
        </a:defRPr>
      </a:lvl4pPr>
      <a:lvl5pPr marL="2053285" indent="-228143" algn="l" defTabSz="912571" rtl="0" eaLnBrk="1" latinLnBrk="0" hangingPunct="1">
        <a:lnSpc>
          <a:spcPct val="90000"/>
        </a:lnSpc>
        <a:spcBef>
          <a:spcPts val="499"/>
        </a:spcBef>
        <a:buFont typeface="Arial" panose="020B0604020202020204" pitchFamily="34" charset="0"/>
        <a:buChar char="•"/>
        <a:defRPr sz="1796" kern="1200">
          <a:solidFill>
            <a:schemeClr val="tx1"/>
          </a:solidFill>
          <a:latin typeface="+mn-lt"/>
          <a:ea typeface="+mn-ea"/>
          <a:cs typeface="+mn-cs"/>
        </a:defRPr>
      </a:lvl5pPr>
      <a:lvl6pPr marL="2509571" indent="-228143" algn="l" defTabSz="912571" rtl="0" eaLnBrk="1" latinLnBrk="0" hangingPunct="1">
        <a:lnSpc>
          <a:spcPct val="90000"/>
        </a:lnSpc>
        <a:spcBef>
          <a:spcPts val="499"/>
        </a:spcBef>
        <a:buFont typeface="Arial" panose="020B0604020202020204" pitchFamily="34" charset="0"/>
        <a:buChar char="•"/>
        <a:defRPr sz="1796" kern="1200">
          <a:solidFill>
            <a:schemeClr val="tx1"/>
          </a:solidFill>
          <a:latin typeface="+mn-lt"/>
          <a:ea typeface="+mn-ea"/>
          <a:cs typeface="+mn-cs"/>
        </a:defRPr>
      </a:lvl6pPr>
      <a:lvl7pPr marL="2965856" indent="-228143" algn="l" defTabSz="912571" rtl="0" eaLnBrk="1" latinLnBrk="0" hangingPunct="1">
        <a:lnSpc>
          <a:spcPct val="90000"/>
        </a:lnSpc>
        <a:spcBef>
          <a:spcPts val="499"/>
        </a:spcBef>
        <a:buFont typeface="Arial" panose="020B0604020202020204" pitchFamily="34" charset="0"/>
        <a:buChar char="•"/>
        <a:defRPr sz="1796" kern="1200">
          <a:solidFill>
            <a:schemeClr val="tx1"/>
          </a:solidFill>
          <a:latin typeface="+mn-lt"/>
          <a:ea typeface="+mn-ea"/>
          <a:cs typeface="+mn-cs"/>
        </a:defRPr>
      </a:lvl7pPr>
      <a:lvl8pPr marL="3422142" indent="-228143" algn="l" defTabSz="912571" rtl="0" eaLnBrk="1" latinLnBrk="0" hangingPunct="1">
        <a:lnSpc>
          <a:spcPct val="90000"/>
        </a:lnSpc>
        <a:spcBef>
          <a:spcPts val="499"/>
        </a:spcBef>
        <a:buFont typeface="Arial" panose="020B0604020202020204" pitchFamily="34" charset="0"/>
        <a:buChar char="•"/>
        <a:defRPr sz="1796" kern="1200">
          <a:solidFill>
            <a:schemeClr val="tx1"/>
          </a:solidFill>
          <a:latin typeface="+mn-lt"/>
          <a:ea typeface="+mn-ea"/>
          <a:cs typeface="+mn-cs"/>
        </a:defRPr>
      </a:lvl8pPr>
      <a:lvl9pPr marL="3878428" indent="-228143" algn="l" defTabSz="912571" rtl="0" eaLnBrk="1" latinLnBrk="0" hangingPunct="1">
        <a:lnSpc>
          <a:spcPct val="90000"/>
        </a:lnSpc>
        <a:spcBef>
          <a:spcPts val="499"/>
        </a:spcBef>
        <a:buFont typeface="Arial" panose="020B0604020202020204" pitchFamily="34" charset="0"/>
        <a:buChar char="•"/>
        <a:defRPr sz="1796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2571" rtl="0" eaLnBrk="1" latinLnBrk="0" hangingPunct="1">
        <a:defRPr sz="1796" kern="1200">
          <a:solidFill>
            <a:schemeClr val="tx1"/>
          </a:solidFill>
          <a:latin typeface="+mn-lt"/>
          <a:ea typeface="+mn-ea"/>
          <a:cs typeface="+mn-cs"/>
        </a:defRPr>
      </a:lvl1pPr>
      <a:lvl2pPr marL="456286" algn="l" defTabSz="912571" rtl="0" eaLnBrk="1" latinLnBrk="0" hangingPunct="1">
        <a:defRPr sz="1796" kern="1200">
          <a:solidFill>
            <a:schemeClr val="tx1"/>
          </a:solidFill>
          <a:latin typeface="+mn-lt"/>
          <a:ea typeface="+mn-ea"/>
          <a:cs typeface="+mn-cs"/>
        </a:defRPr>
      </a:lvl2pPr>
      <a:lvl3pPr marL="912571" algn="l" defTabSz="912571" rtl="0" eaLnBrk="1" latinLnBrk="0" hangingPunct="1">
        <a:defRPr sz="1796" kern="1200">
          <a:solidFill>
            <a:schemeClr val="tx1"/>
          </a:solidFill>
          <a:latin typeface="+mn-lt"/>
          <a:ea typeface="+mn-ea"/>
          <a:cs typeface="+mn-cs"/>
        </a:defRPr>
      </a:lvl3pPr>
      <a:lvl4pPr marL="1368857" algn="l" defTabSz="912571" rtl="0" eaLnBrk="1" latinLnBrk="0" hangingPunct="1">
        <a:defRPr sz="1796" kern="1200">
          <a:solidFill>
            <a:schemeClr val="tx1"/>
          </a:solidFill>
          <a:latin typeface="+mn-lt"/>
          <a:ea typeface="+mn-ea"/>
          <a:cs typeface="+mn-cs"/>
        </a:defRPr>
      </a:lvl4pPr>
      <a:lvl5pPr marL="1825142" algn="l" defTabSz="912571" rtl="0" eaLnBrk="1" latinLnBrk="0" hangingPunct="1">
        <a:defRPr sz="1796" kern="1200">
          <a:solidFill>
            <a:schemeClr val="tx1"/>
          </a:solidFill>
          <a:latin typeface="+mn-lt"/>
          <a:ea typeface="+mn-ea"/>
          <a:cs typeface="+mn-cs"/>
        </a:defRPr>
      </a:lvl5pPr>
      <a:lvl6pPr marL="2281428" algn="l" defTabSz="912571" rtl="0" eaLnBrk="1" latinLnBrk="0" hangingPunct="1">
        <a:defRPr sz="1796" kern="1200">
          <a:solidFill>
            <a:schemeClr val="tx1"/>
          </a:solidFill>
          <a:latin typeface="+mn-lt"/>
          <a:ea typeface="+mn-ea"/>
          <a:cs typeface="+mn-cs"/>
        </a:defRPr>
      </a:lvl6pPr>
      <a:lvl7pPr marL="2737714" algn="l" defTabSz="912571" rtl="0" eaLnBrk="1" latinLnBrk="0" hangingPunct="1">
        <a:defRPr sz="1796" kern="1200">
          <a:solidFill>
            <a:schemeClr val="tx1"/>
          </a:solidFill>
          <a:latin typeface="+mn-lt"/>
          <a:ea typeface="+mn-ea"/>
          <a:cs typeface="+mn-cs"/>
        </a:defRPr>
      </a:lvl7pPr>
      <a:lvl8pPr marL="3193999" algn="l" defTabSz="912571" rtl="0" eaLnBrk="1" latinLnBrk="0" hangingPunct="1">
        <a:defRPr sz="1796" kern="1200">
          <a:solidFill>
            <a:schemeClr val="tx1"/>
          </a:solidFill>
          <a:latin typeface="+mn-lt"/>
          <a:ea typeface="+mn-ea"/>
          <a:cs typeface="+mn-cs"/>
        </a:defRPr>
      </a:lvl8pPr>
      <a:lvl9pPr marL="3650285" algn="l" defTabSz="912571" rtl="0" eaLnBrk="1" latinLnBrk="0" hangingPunct="1">
        <a:defRPr sz="1796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cid:image001.png@01D0EA4A.2BD679A0" TargetMode="External"/><Relationship Id="rId7" Type="http://schemas.openxmlformats.org/officeDocument/2006/relationships/diagramColors" Target="../diagrams/colors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government/publications/a-plan-for-digital-health-and-social-care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oxfordhealth.nhs.uk/leaflets/title/oxevision-camera-sensors-and-the-care-in-your-room/" TargetMode="External"/><Relationship Id="rId4" Type="http://schemas.openxmlformats.org/officeDocument/2006/relationships/hyperlink" Target="https://www.oxehealth.com/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legislation.gov.uk/ukpga/2018/12/contents/enacted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iscover University of Wales Trinity Saint David">
            <a:extLst>
              <a:ext uri="{FF2B5EF4-FFF2-40B4-BE49-F238E27FC236}">
                <a16:creationId xmlns:a16="http://schemas.microsoft.com/office/drawing/2014/main" id="{E98429FF-0397-B708-2F49-81A115A62FB3}"/>
              </a:ext>
            </a:extLst>
          </p:cNvPr>
          <p:cNvPicPr/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57720" y="866838"/>
            <a:ext cx="4682683" cy="1873073"/>
          </a:xfrm>
          <a:prstGeom prst="rect">
            <a:avLst/>
          </a:prstGeom>
          <a:noFill/>
        </p:spPr>
      </p:pic>
      <p:graphicFrame>
        <p:nvGraphicFramePr>
          <p:cNvPr id="20" name="TextBox 1">
            <a:extLst>
              <a:ext uri="{FF2B5EF4-FFF2-40B4-BE49-F238E27FC236}">
                <a16:creationId xmlns:a16="http://schemas.microsoft.com/office/drawing/2014/main" id="{5CB8F8D9-075A-150C-DAAD-271EA3DCFCE0}"/>
              </a:ext>
            </a:extLst>
          </p:cNvPr>
          <p:cNvGraphicFramePr/>
          <p:nvPr/>
        </p:nvGraphicFramePr>
        <p:xfrm>
          <a:off x="7214923" y="703977"/>
          <a:ext cx="4116702" cy="52911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8784362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D5A4917-2919-4497-5C6E-F02DC376B9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078" y="411591"/>
            <a:ext cx="11443591" cy="326315"/>
          </a:xfrm>
        </p:spPr>
        <p:txBody>
          <a:bodyPr vert="horz" lIns="91261" tIns="45631" rIns="91261" bIns="45631" rtlCol="0" anchor="ctr">
            <a:normAutofit fontScale="90000"/>
          </a:bodyPr>
          <a:lstStyle/>
          <a:p>
            <a:r>
              <a:rPr lang="en-US" sz="44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r>
              <a:rPr lang="en-US" sz="3992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CC0023FD-8FB4-1813-95E4-FCE353881B1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103374" y="2744540"/>
            <a:ext cx="5237091" cy="349004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261" tIns="45631" rIns="91261" bIns="45631" numCol="1" rtlCol="0" anchor="ctr" anchorCtr="0" compatLnSpc="1">
            <a:prstTxWarp prst="textNoShape">
              <a:avLst/>
            </a:prstTxWarp>
            <a:norm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eaLnBrk="1" hangingPunct="1">
              <a:spcAft>
                <a:spcPts val="599"/>
              </a:spcAft>
            </a:pPr>
            <a:endParaRPr lang="en-US" altLang="en-US" sz="1996" dirty="0">
              <a:latin typeface="+mn-lt"/>
            </a:endParaRPr>
          </a:p>
          <a:p>
            <a:pPr marL="0" eaLnBrk="1" hangingPunct="1">
              <a:spcAft>
                <a:spcPts val="599"/>
              </a:spcAft>
            </a:pPr>
            <a:br>
              <a:rPr lang="en-US" altLang="en-US" sz="1996" dirty="0">
                <a:latin typeface="+mn-lt"/>
              </a:rPr>
            </a:br>
            <a:endParaRPr lang="en-US" altLang="en-US" sz="1996" dirty="0">
              <a:latin typeface="+mn-lt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A836534-504F-9648-3160-4A6A2EAC83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0958" y="4541819"/>
            <a:ext cx="10583788" cy="8078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121960" rIns="0" bIns="121960" numCol="1" anchor="ctr" anchorCtr="0" compatLnSpc="1">
            <a:prstTxWarp prst="textNoShape">
              <a:avLst/>
            </a:prstTxWarp>
            <a:spAutoFit/>
          </a:bodyPr>
          <a:lstStyle/>
          <a:p>
            <a:pPr defTabSz="912594" eaLnBrk="0" fontAlgn="base" hangingPunct="0">
              <a:spcBef>
                <a:spcPct val="0"/>
              </a:spcBef>
              <a:spcAft>
                <a:spcPts val="599"/>
              </a:spcAft>
            </a:pPr>
            <a:endParaRPr lang="en-US" altLang="en-US" sz="1796" dirty="0">
              <a:latin typeface="Arial" panose="020B0604020202020204" pitchFamily="34" charset="0"/>
            </a:endParaRPr>
          </a:p>
          <a:p>
            <a:pPr algn="just" defTabSz="912594" eaLnBrk="0" fontAlgn="base" hangingPunct="0">
              <a:lnSpc>
                <a:spcPct val="150000"/>
              </a:lnSpc>
              <a:spcBef>
                <a:spcPct val="0"/>
              </a:spcBef>
              <a:spcAft>
                <a:spcPts val="599"/>
              </a:spcAft>
            </a:pPr>
            <a:endParaRPr lang="en-US" altLang="en-US" sz="998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278A5E7-5AA8-0FFE-115B-73F5C4538E5A}"/>
              </a:ext>
            </a:extLst>
          </p:cNvPr>
          <p:cNvSpPr txBox="1"/>
          <p:nvPr/>
        </p:nvSpPr>
        <p:spPr>
          <a:xfrm>
            <a:off x="7443759" y="4418115"/>
            <a:ext cx="4047638" cy="2305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898" dirty="0"/>
          </a:p>
        </p:txBody>
      </p:sp>
      <p:sp>
        <p:nvSpPr>
          <p:cNvPr id="10" name="Rectangle 3">
            <a:extLst>
              <a:ext uri="{FF2B5EF4-FFF2-40B4-BE49-F238E27FC236}">
                <a16:creationId xmlns:a16="http://schemas.microsoft.com/office/drawing/2014/main" id="{7104ABA1-4412-4E5D-6D23-E896330D5E70}"/>
              </a:ext>
            </a:extLst>
          </p:cNvPr>
          <p:cNvSpPr>
            <a:spLocks noChangeArrowheads="1"/>
          </p:cNvSpPr>
          <p:nvPr/>
        </p:nvSpPr>
        <p:spPr bwMode="auto">
          <a:xfrm flipV="1">
            <a:off x="114078" y="1740769"/>
            <a:ext cx="12054111" cy="5220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261" tIns="45631" rIns="91261" bIns="45631" numCol="1" anchor="ctr" anchorCtr="0" compatLnSpc="1">
            <a:prstTxWarp prst="textNoShape">
              <a:avLst/>
            </a:prstTxWarp>
            <a:spAutoFit/>
          </a:bodyPr>
          <a:lstStyle/>
          <a:p>
            <a:pPr defTabSz="912594" eaLnBrk="0" fontAlgn="base" hangingPunct="0">
              <a:spcBef>
                <a:spcPct val="0"/>
              </a:spcBef>
              <a:spcAft>
                <a:spcPct val="0"/>
              </a:spcAft>
            </a:pPr>
            <a:br>
              <a:rPr lang="en-US" altLang="en-US" sz="998"/>
            </a:br>
            <a:endParaRPr lang="en-US" altLang="en-US" sz="1796">
              <a:latin typeface="Arial" panose="020B060402020202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A509F17-A2C8-D6A3-E7D9-99A38FCE5C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53460" y="5065755"/>
            <a:ext cx="3276332" cy="1693956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55219EC-04AA-5F7F-B00B-C8A8A307722C}"/>
              </a:ext>
            </a:extLst>
          </p:cNvPr>
          <p:cNvSpPr txBox="1"/>
          <p:nvPr/>
        </p:nvSpPr>
        <p:spPr>
          <a:xfrm>
            <a:off x="0" y="6409132"/>
            <a:ext cx="5399631" cy="30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97" b="1" dirty="0">
                <a:latin typeface="Arial" panose="020B0604020202020204" pitchFamily="34" charset="0"/>
                <a:cs typeface="Arial" panose="020B0604020202020204" pitchFamily="34" charset="0"/>
              </a:rPr>
              <a:t>Figure -</a:t>
            </a:r>
            <a:r>
              <a:rPr lang="en-GB" sz="1397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1397" dirty="0" err="1">
                <a:latin typeface="Arial" panose="020B0604020202020204" pitchFamily="34" charset="0"/>
                <a:cs typeface="Arial" panose="020B0604020202020204" pitchFamily="34" charset="0"/>
              </a:rPr>
              <a:t>Oxevision</a:t>
            </a:r>
            <a:r>
              <a:rPr lang="en-GB" sz="1397" dirty="0">
                <a:latin typeface="Arial" panose="020B0604020202020204" pitchFamily="34" charset="0"/>
                <a:cs typeface="Arial" panose="020B0604020202020204" pitchFamily="34" charset="0"/>
              </a:rPr>
              <a:t> Logo (Source: </a:t>
            </a:r>
            <a:r>
              <a:rPr lang="en-GB" sz="1397" dirty="0" err="1">
                <a:latin typeface="Arial" panose="020B0604020202020204" pitchFamily="34" charset="0"/>
                <a:cs typeface="Arial" panose="020B0604020202020204" pitchFamily="34" charset="0"/>
              </a:rPr>
              <a:t>Oxehealth</a:t>
            </a:r>
            <a:r>
              <a:rPr lang="en-GB" sz="1397" dirty="0">
                <a:latin typeface="Arial" panose="020B0604020202020204" pitchFamily="34" charset="0"/>
                <a:cs typeface="Arial" panose="020B0604020202020204" pitchFamily="34" charset="0"/>
              </a:rPr>
              <a:t>, 2024)</a:t>
            </a:r>
            <a:endParaRPr lang="en-US" sz="1397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Rectangle 5">
            <a:extLst>
              <a:ext uri="{FF2B5EF4-FFF2-40B4-BE49-F238E27FC236}">
                <a16:creationId xmlns:a16="http://schemas.microsoft.com/office/drawing/2014/main" id="{554C6212-C6F2-29A6-5393-D75ADA6B549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4078" y="1369027"/>
            <a:ext cx="11940032" cy="33649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Digital technologies are increasingly used to improve patient monitoring and safety in healthcare </a:t>
            </a:r>
          </a:p>
          <a:p>
            <a:pPr defTabSz="914400">
              <a:lnSpc>
                <a:spcPct val="150000"/>
              </a:lnSpc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settings </a:t>
            </a:r>
            <a:r>
              <a:rPr lang="en-US" altLang="en-US" dirty="0">
                <a:solidFill>
                  <a:srgbClr val="000000"/>
                </a:solidFill>
              </a:rPr>
              <a:t>(Department of Health and Social Care, 2022).</a:t>
            </a:r>
            <a:endParaRPr lang="en-US" altLang="en-US" dirty="0"/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defTabSz="914400">
              <a:lnSpc>
                <a:spcPct val="150000"/>
              </a:lnSpc>
            </a:pPr>
            <a:r>
              <a:rPr kumimoji="0" lang="en-US" altLang="en-US" sz="180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Oxevision</a:t>
            </a: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is a contact-free patient monitoring system that uses infrared sensors to monitor patients in UK mental health </a:t>
            </a:r>
            <a:r>
              <a:rPr lang="en-US" altLang="en-US" dirty="0">
                <a:solidFill>
                  <a:srgbClr val="000000"/>
                </a:solidFill>
              </a:rPr>
              <a:t>inpatient wards.</a:t>
            </a:r>
            <a:endParaRPr kumimoji="0" lang="en-US" altLang="en-US" sz="180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The aim of this presentation is to critically evaluate the impact of </a:t>
            </a:r>
            <a:r>
              <a:rPr kumimoji="0" lang="en-US" altLang="en-US" sz="180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Oxevision</a:t>
            </a: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on:</a:t>
            </a:r>
            <a:endParaRPr kumimoji="0" lang="en-US" altLang="en-US" sz="18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• impact on workforce </a:t>
            </a:r>
            <a:b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• Patients / service users</a:t>
            </a:r>
            <a:endParaRPr kumimoji="0" lang="en-US" altLang="en-US" sz="18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58680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CBA5756-CBD7-C197-DE93-828283BFB3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013" y="156530"/>
            <a:ext cx="6430420" cy="1212278"/>
          </a:xfrm>
        </p:spPr>
        <p:txBody>
          <a:bodyPr>
            <a:normAutofit/>
          </a:bodyPr>
          <a:lstStyle/>
          <a:p>
            <a:r>
              <a:rPr lang="en-GB" sz="3992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Overview of Innovation</a:t>
            </a:r>
            <a:br>
              <a:rPr lang="en-GB" sz="3992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3992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B77FEF8-0F36-D62B-AC65-47CC6741DB3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93963" y="1368809"/>
            <a:ext cx="8963891" cy="49487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121960" rIns="0" bIns="121960" numCol="1" rtlCol="0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indent="0">
              <a:lnSpc>
                <a:spcPct val="150000"/>
              </a:lnSpc>
              <a:buNone/>
            </a:pPr>
            <a:r>
              <a:rPr lang="en-US" altLang="en-US" sz="1996" b="1" dirty="0">
                <a:solidFill>
                  <a:srgbClr val="0F1115"/>
                </a:solidFill>
                <a:cs typeface="Arial" panose="020B0604020202020204" pitchFamily="34" charset="0"/>
              </a:rPr>
              <a:t>What is </a:t>
            </a:r>
            <a:r>
              <a:rPr lang="en-US" altLang="en-US" sz="1996" b="1" dirty="0" err="1">
                <a:solidFill>
                  <a:srgbClr val="0F1115"/>
                </a:solidFill>
                <a:cs typeface="Arial" panose="020B0604020202020204" pitchFamily="34" charset="0"/>
              </a:rPr>
              <a:t>Oxevision</a:t>
            </a:r>
            <a:r>
              <a:rPr lang="en-US" altLang="en-US" sz="1996" b="1" dirty="0">
                <a:solidFill>
                  <a:srgbClr val="0F1115"/>
                </a:solidFill>
                <a:cs typeface="Arial" panose="020B0604020202020204" pitchFamily="34" charset="0"/>
              </a:rPr>
              <a:t>?</a:t>
            </a:r>
            <a:endParaRPr lang="en-US" altLang="en-US" sz="1996" dirty="0"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FontTx/>
              <a:buChar char="•"/>
            </a:pPr>
            <a:r>
              <a:rPr lang="en-US" altLang="en-US" sz="1996" dirty="0">
                <a:solidFill>
                  <a:srgbClr val="0F1115"/>
                </a:solidFill>
                <a:cs typeface="Arial" panose="020B0604020202020204" pitchFamily="34" charset="0"/>
              </a:rPr>
              <a:t>A contact-free patient monitoring system developed by </a:t>
            </a:r>
            <a:r>
              <a:rPr lang="en-US" altLang="en-US" sz="1996" dirty="0" err="1">
                <a:solidFill>
                  <a:srgbClr val="0F1115"/>
                </a:solidFill>
                <a:cs typeface="Arial" panose="020B0604020202020204" pitchFamily="34" charset="0"/>
              </a:rPr>
              <a:t>Oxehealth</a:t>
            </a:r>
            <a:endParaRPr lang="en-US" altLang="en-US" sz="1996" dirty="0">
              <a:solidFill>
                <a:srgbClr val="0F1115"/>
              </a:solidFill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FontTx/>
              <a:buChar char="•"/>
            </a:pPr>
            <a:r>
              <a:rPr lang="en-US" altLang="en-US" sz="1996" dirty="0">
                <a:solidFill>
                  <a:srgbClr val="0F1115"/>
                </a:solidFill>
                <a:cs typeface="Arial" panose="020B0604020202020204" pitchFamily="34" charset="0"/>
              </a:rPr>
              <a:t>Uses an infrared camera sensor mounted in the patient's bedroom</a:t>
            </a:r>
          </a:p>
          <a:p>
            <a:pPr marL="0" indent="0">
              <a:lnSpc>
                <a:spcPct val="150000"/>
              </a:lnSpc>
              <a:buFontTx/>
              <a:buChar char="•"/>
            </a:pPr>
            <a:r>
              <a:rPr lang="en-US" altLang="en-US" sz="1996" dirty="0">
                <a:solidFill>
                  <a:srgbClr val="0F1115"/>
                </a:solidFill>
                <a:cs typeface="Arial" panose="020B0604020202020204" pitchFamily="34" charset="0"/>
              </a:rPr>
              <a:t>Currently used in UK mental health inpatient wards to improve safety and</a:t>
            </a:r>
          </a:p>
          <a:p>
            <a:pPr marL="0" indent="0">
              <a:lnSpc>
                <a:spcPct val="150000"/>
              </a:lnSpc>
              <a:buFontTx/>
              <a:buChar char="•"/>
            </a:pPr>
            <a:r>
              <a:rPr lang="en-US" altLang="en-US" sz="1996" dirty="0">
                <a:solidFill>
                  <a:srgbClr val="0F1115"/>
                </a:solidFill>
                <a:cs typeface="Arial" panose="020B0604020202020204" pitchFamily="34" charset="0"/>
              </a:rPr>
              <a:t> reduce disturbance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altLang="en-US" sz="1996" b="1" dirty="0">
                <a:solidFill>
                  <a:srgbClr val="0F1115"/>
                </a:solidFill>
                <a:cs typeface="Arial" panose="020B0604020202020204" pitchFamily="34" charset="0"/>
              </a:rPr>
              <a:t>How does it work?</a:t>
            </a:r>
            <a:endParaRPr lang="en-US" altLang="en-US" sz="1996" dirty="0"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FontTx/>
              <a:buChar char="•"/>
            </a:pPr>
            <a:r>
              <a:rPr lang="en-US" altLang="en-US" sz="1996" dirty="0">
                <a:solidFill>
                  <a:srgbClr val="0F1115"/>
                </a:solidFill>
                <a:cs typeface="Arial" panose="020B0604020202020204" pitchFamily="34" charset="0"/>
              </a:rPr>
              <a:t>The infrared camera detects</a:t>
            </a:r>
            <a:r>
              <a:rPr lang="en-US" altLang="en-US" sz="1996" b="1" dirty="0">
                <a:solidFill>
                  <a:srgbClr val="0F1115"/>
                </a:solidFill>
                <a:cs typeface="Arial" panose="020B0604020202020204" pitchFamily="34" charset="0"/>
              </a:rPr>
              <a:t> </a:t>
            </a:r>
            <a:r>
              <a:rPr lang="en-US" altLang="en-US" sz="1996" dirty="0">
                <a:solidFill>
                  <a:srgbClr val="0F1115"/>
                </a:solidFill>
                <a:cs typeface="Arial" panose="020B0604020202020204" pitchFamily="34" charset="0"/>
              </a:rPr>
              <a:t>movement, respiratory rate, and pulse rate 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altLang="en-US" sz="1996" dirty="0">
                <a:solidFill>
                  <a:srgbClr val="0F1115"/>
                </a:solidFill>
                <a:cs typeface="Arial" panose="020B0604020202020204" pitchFamily="34" charset="0"/>
              </a:rPr>
              <a:t>without physical contact</a:t>
            </a:r>
          </a:p>
          <a:p>
            <a:pPr marL="0" indent="0">
              <a:lnSpc>
                <a:spcPct val="150000"/>
              </a:lnSpc>
              <a:buFontTx/>
              <a:buChar char="•"/>
            </a:pPr>
            <a:r>
              <a:rPr lang="en-US" altLang="en-US" sz="1996" dirty="0">
                <a:solidFill>
                  <a:srgbClr val="0F1115"/>
                </a:solidFill>
                <a:cs typeface="Arial" panose="020B0604020202020204" pitchFamily="34" charset="0"/>
              </a:rPr>
              <a:t>No wearable devices required</a:t>
            </a:r>
          </a:p>
          <a:p>
            <a:pPr marL="0" indent="0">
              <a:lnSpc>
                <a:spcPct val="150000"/>
              </a:lnSpc>
              <a:buFontTx/>
              <a:buChar char="•"/>
            </a:pPr>
            <a:r>
              <a:rPr lang="en-US" altLang="en-US" sz="1996" dirty="0">
                <a:solidFill>
                  <a:srgbClr val="0F1115"/>
                </a:solidFill>
                <a:cs typeface="Arial" panose="020B0604020202020204" pitchFamily="34" charset="0"/>
              </a:rPr>
              <a:t>Provides continuous monitoring without physical intrusion</a:t>
            </a:r>
          </a:p>
        </p:txBody>
      </p:sp>
      <p:pic>
        <p:nvPicPr>
          <p:cNvPr id="23" name="Picture 22" descr="Digital financial graph">
            <a:extLst>
              <a:ext uri="{FF2B5EF4-FFF2-40B4-BE49-F238E27FC236}">
                <a16:creationId xmlns:a16="http://schemas.microsoft.com/office/drawing/2014/main" id="{C535DDF4-785B-D029-F1B8-2729096B6F2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715" r="22336"/>
          <a:stretch>
            <a:fillRect/>
          </a:stretch>
        </p:blipFill>
        <p:spPr>
          <a:xfrm>
            <a:off x="9157855" y="6706"/>
            <a:ext cx="3010332" cy="6851294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3135146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2" y="0"/>
            <a:ext cx="1216514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159132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160C9B0E-FCE0-E77C-00CE-65966AD24B5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85492" y="1153572"/>
            <a:ext cx="3194149" cy="446116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0" tIns="243921" rIns="0" bIns="121960" numCol="1" rtlCol="0" anchorCtr="0" compatLnSpc="1">
            <a:prstTxWarp prst="textNoShape">
              <a:avLst/>
            </a:prstTxWarp>
            <a:normAutofit/>
          </a:bodyPr>
          <a:lstStyle/>
          <a:p>
            <a:pPr eaLnBrk="0" fontAlgn="base" hangingPunct="0">
              <a:spcAft>
                <a:spcPct val="0"/>
              </a:spcAft>
            </a:pPr>
            <a:r>
              <a:rPr lang="en-US" altLang="en-US" sz="41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Overview – What It Monitors &amp; Privacy Features</a:t>
            </a:r>
          </a:p>
          <a:p>
            <a:pPr eaLnBrk="0" fontAlgn="base" hangingPunct="0">
              <a:spcAft>
                <a:spcPct val="0"/>
              </a:spcAft>
            </a:pPr>
            <a:br>
              <a:rPr lang="en-US" altLang="en-US" sz="41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altLang="en-US" sz="41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Arc 13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35655" y="2455479"/>
            <a:ext cx="4075457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28889436-48AC-FC7A-5E4D-3AE31960EC3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159132" y="0"/>
            <a:ext cx="8006014" cy="653891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0" tIns="121960" rIns="0" bIns="121960" numCol="1" rtlCol="0" anchor="ctr" anchorCtr="0" compatLnSpc="1">
            <a:prstTxWarp prst="textNoShape">
              <a:avLst/>
            </a:prstTxWarp>
            <a:norm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indent="0">
              <a:spcAft>
                <a:spcPts val="600"/>
              </a:spcAft>
              <a:buNone/>
            </a:pPr>
            <a:endParaRPr lang="en-US" altLang="en-US" sz="1100" b="1" dirty="0">
              <a:cs typeface="Arial" panose="020B0604020202020204" pitchFamily="34" charset="0"/>
            </a:endParaRPr>
          </a:p>
          <a:p>
            <a:pPr marL="0" indent="0">
              <a:spcAft>
                <a:spcPts val="600"/>
              </a:spcAft>
              <a:buNone/>
            </a:pPr>
            <a:endParaRPr lang="en-US" altLang="en-US" sz="1100" b="1" dirty="0">
              <a:cs typeface="Arial" panose="020B0604020202020204" pitchFamily="34" charset="0"/>
            </a:endParaRPr>
          </a:p>
          <a:p>
            <a:pPr marL="0" indent="0">
              <a:spcAft>
                <a:spcPts val="600"/>
              </a:spcAft>
              <a:buNone/>
            </a:pPr>
            <a:r>
              <a:rPr lang="en-US" altLang="en-US" sz="2000" b="1" dirty="0">
                <a:cs typeface="Arial" panose="020B0604020202020204" pitchFamily="34" charset="0"/>
              </a:rPr>
              <a:t>What does it monitor?</a:t>
            </a:r>
            <a:endParaRPr lang="en-US" altLang="en-US" sz="2000" dirty="0">
              <a:cs typeface="Arial" panose="020B0604020202020204" pitchFamily="34" charset="0"/>
            </a:endParaRPr>
          </a:p>
          <a:p>
            <a:pPr marL="0" indent="0">
              <a:spcAft>
                <a:spcPts val="600"/>
              </a:spcAft>
              <a:buFontTx/>
              <a:buChar char="•"/>
            </a:pPr>
            <a:r>
              <a:rPr lang="en-US" altLang="en-US" sz="2000" dirty="0">
                <a:cs typeface="Arial" panose="020B0604020202020204" pitchFamily="34" charset="0"/>
              </a:rPr>
              <a:t>Alerts staff to:</a:t>
            </a:r>
          </a:p>
          <a:p>
            <a:pPr marL="456297" lvl="1" indent="0">
              <a:spcAft>
                <a:spcPts val="600"/>
              </a:spcAft>
              <a:buFontTx/>
              <a:buChar char="•"/>
            </a:pPr>
            <a:r>
              <a:rPr lang="en-US" altLang="en-US" sz="2000" dirty="0">
                <a:cs typeface="Arial" panose="020B0604020202020204" pitchFamily="34" charset="0"/>
              </a:rPr>
              <a:t>Changes in respiratory rate</a:t>
            </a:r>
          </a:p>
          <a:p>
            <a:pPr marL="456297" lvl="1" indent="0">
              <a:spcAft>
                <a:spcPts val="600"/>
              </a:spcAft>
              <a:buFontTx/>
              <a:buChar char="•"/>
            </a:pPr>
            <a:r>
              <a:rPr lang="en-US" altLang="en-US" sz="2000" dirty="0">
                <a:cs typeface="Arial" panose="020B0604020202020204" pitchFamily="34" charset="0"/>
              </a:rPr>
              <a:t>Changes in pulse rate</a:t>
            </a:r>
          </a:p>
          <a:p>
            <a:pPr marL="456297" lvl="1" indent="0">
              <a:spcAft>
                <a:spcPts val="600"/>
              </a:spcAft>
              <a:buFontTx/>
              <a:buChar char="•"/>
            </a:pPr>
            <a:r>
              <a:rPr lang="en-US" altLang="en-US" sz="2000" dirty="0">
                <a:cs typeface="Arial" panose="020B0604020202020204" pitchFamily="34" charset="0"/>
              </a:rPr>
              <a:t>Movement patterns</a:t>
            </a:r>
          </a:p>
          <a:p>
            <a:pPr marL="456297" lvl="1" indent="0">
              <a:spcAft>
                <a:spcPts val="600"/>
              </a:spcAft>
              <a:buFontTx/>
              <a:buChar char="•"/>
            </a:pPr>
            <a:r>
              <a:rPr lang="en-US" altLang="en-US" sz="2000" dirty="0">
                <a:cs typeface="Arial" panose="020B0604020202020204" pitchFamily="34" charset="0"/>
              </a:rPr>
              <a:t>Potential falls or incidents</a:t>
            </a:r>
          </a:p>
          <a:p>
            <a:pPr marL="456297" lvl="1" indent="0">
              <a:spcAft>
                <a:spcPts val="600"/>
              </a:spcAft>
              <a:buNone/>
            </a:pPr>
            <a:endParaRPr lang="en-US" altLang="en-US" sz="2000" dirty="0">
              <a:cs typeface="Arial" panose="020B0604020202020204" pitchFamily="34" charset="0"/>
            </a:endParaRPr>
          </a:p>
          <a:p>
            <a:pPr marL="456297" lvl="1" indent="0">
              <a:spcAft>
                <a:spcPts val="600"/>
              </a:spcAft>
              <a:buNone/>
            </a:pPr>
            <a:r>
              <a:rPr lang="en-US" altLang="en-US" sz="2000" b="1" dirty="0">
                <a:cs typeface="Arial" panose="020B0604020202020204" pitchFamily="34" charset="0"/>
              </a:rPr>
              <a:t>Privacy features:</a:t>
            </a:r>
            <a:endParaRPr lang="en-US" altLang="en-US" sz="2000" dirty="0">
              <a:cs typeface="Arial" panose="020B0604020202020204" pitchFamily="34" charset="0"/>
            </a:endParaRPr>
          </a:p>
          <a:p>
            <a:pPr marL="0" indent="0">
              <a:spcAft>
                <a:spcPts val="600"/>
              </a:spcAft>
              <a:buFontTx/>
              <a:buChar char="•"/>
            </a:pPr>
            <a:r>
              <a:rPr lang="en-US" altLang="en-US" sz="2000" dirty="0">
                <a:cs typeface="Arial" panose="020B0604020202020204" pitchFamily="34" charset="0"/>
              </a:rPr>
              <a:t>When an alert is triggered, staff see a 15-second, intentionally blurred video feed</a:t>
            </a:r>
          </a:p>
          <a:p>
            <a:pPr marL="0" indent="0">
              <a:spcAft>
                <a:spcPts val="600"/>
              </a:spcAft>
              <a:buFontTx/>
              <a:buChar char="•"/>
            </a:pPr>
            <a:r>
              <a:rPr lang="en-US" altLang="en-US" sz="2000" dirty="0">
                <a:cs typeface="Arial" panose="020B0604020202020204" pitchFamily="34" charset="0"/>
              </a:rPr>
              <a:t>Feed terminates automatically after 15 seconds</a:t>
            </a:r>
          </a:p>
          <a:p>
            <a:pPr marL="0" indent="0">
              <a:spcAft>
                <a:spcPts val="600"/>
              </a:spcAft>
              <a:buFontTx/>
              <a:buChar char="•"/>
            </a:pPr>
            <a:r>
              <a:rPr lang="en-US" altLang="en-US" sz="2000" dirty="0">
                <a:cs typeface="Arial" panose="020B0604020202020204" pitchFamily="34" charset="0"/>
              </a:rPr>
              <a:t>Designed to balance safety monitoring with patient dignity</a:t>
            </a:r>
          </a:p>
          <a:p>
            <a:pPr marL="0" indent="0">
              <a:spcAft>
                <a:spcPts val="600"/>
              </a:spcAft>
              <a:buNone/>
            </a:pPr>
            <a:r>
              <a:rPr lang="en-US" altLang="en-US" sz="2000" dirty="0">
                <a:cs typeface="Arial" panose="020B0604020202020204" pitchFamily="34" charset="0"/>
              </a:rPr>
              <a:t>(</a:t>
            </a:r>
            <a:r>
              <a:rPr lang="en-US" altLang="en-US" sz="2000" dirty="0" err="1">
                <a:cs typeface="Arial" panose="020B0604020202020204" pitchFamily="34" charset="0"/>
              </a:rPr>
              <a:t>Oxehealth</a:t>
            </a:r>
            <a:r>
              <a:rPr lang="en-US" altLang="en-US" sz="2000" dirty="0">
                <a:cs typeface="Arial" panose="020B0604020202020204" pitchFamily="34" charset="0"/>
              </a:rPr>
              <a:t>, 2024; Oxford Health NHS Foundation Trust, 2025)</a:t>
            </a:r>
          </a:p>
          <a:p>
            <a:pPr marL="0" indent="0">
              <a:spcAft>
                <a:spcPts val="600"/>
              </a:spcAft>
              <a:buNone/>
            </a:pPr>
            <a:br>
              <a:rPr lang="en-US" altLang="en-US" sz="2000" dirty="0">
                <a:cs typeface="Arial" panose="020B0604020202020204" pitchFamily="34" charset="0"/>
              </a:rPr>
            </a:br>
            <a:endParaRPr lang="en-US" altLang="en-US" sz="20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72531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D6A3F-8DA3-3C4A-4493-1D205A9A5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7822" y="6700"/>
            <a:ext cx="7899211" cy="1457458"/>
          </a:xfrm>
        </p:spPr>
        <p:txBody>
          <a:bodyPr anchor="b">
            <a:noAutofit/>
          </a:bodyPr>
          <a:lstStyle/>
          <a:p>
            <a:br>
              <a:rPr lang="en-GB" sz="3194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194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593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200" b="1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Oxevision</a:t>
            </a:r>
            <a:r>
              <a:rPr lang="en-GB" sz="42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Monitoring System: Privacy and Visual Design</a:t>
            </a:r>
            <a:endParaRPr lang="en-US" sz="4200" b="1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17" name="Rectangle 1">
            <a:extLst>
              <a:ext uri="{FF2B5EF4-FFF2-40B4-BE49-F238E27FC236}">
                <a16:creationId xmlns:a16="http://schemas.microsoft.com/office/drawing/2014/main" id="{21C05F59-7E97-FF76-6902-963635C16AB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37350401"/>
              </p:ext>
            </p:extLst>
          </p:nvPr>
        </p:nvGraphicFramePr>
        <p:xfrm>
          <a:off x="4236166" y="1464156"/>
          <a:ext cx="7780868" cy="56598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455D695A-C080-421B-9FBB-C72DE6882022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t="4578" r="2" b="2"/>
          <a:stretch>
            <a:fillRect/>
          </a:stretch>
        </p:blipFill>
        <p:spPr>
          <a:xfrm>
            <a:off x="22" y="378182"/>
            <a:ext cx="4117800" cy="711734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921F1C5-09CC-0D3A-2591-66137B1F958D}"/>
              </a:ext>
            </a:extLst>
          </p:cNvPr>
          <p:cNvSpPr txBox="1"/>
          <p:nvPr/>
        </p:nvSpPr>
        <p:spPr>
          <a:xfrm>
            <a:off x="4236166" y="6204969"/>
            <a:ext cx="57113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Figure 1.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Oxevision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monitoring view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Source: Oxford Health NHS Foundation Trust (2025)</a:t>
            </a:r>
          </a:p>
        </p:txBody>
      </p:sp>
    </p:spTree>
    <p:extLst>
      <p:ext uri="{BB962C8B-B14F-4D97-AF65-F5344CB8AC3E}">
        <p14:creationId xmlns:p14="http://schemas.microsoft.com/office/powerpoint/2010/main" val="33360565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914E3021-80AF-836A-CCB5-4B5645DDB0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Impact on Workforce</a:t>
            </a:r>
            <a:br>
              <a:rPr lang="en-GB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b="1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20D47D46-BC65-092F-4192-50DF42D6F1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0337" y="1421912"/>
            <a:ext cx="5615525" cy="714220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Benefits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8625F33-F5A2-DA06-6CC3-DB4F6D470D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8442" y="2652786"/>
            <a:ext cx="5147713" cy="3684588"/>
          </a:xfrm>
        </p:spPr>
        <p:txBody>
          <a:bodyPr>
            <a:normAutofit/>
          </a:bodyPr>
          <a:lstStyle/>
          <a:p>
            <a:r>
              <a:rPr lang="en-GB" sz="1796" dirty="0">
                <a:latin typeface="Arial" panose="020B0604020202020204" pitchFamily="34" charset="0"/>
                <a:cs typeface="Arial" panose="020B0604020202020204" pitchFamily="34" charset="0"/>
              </a:rPr>
              <a:t>Reduces routine physical night checks</a:t>
            </a:r>
          </a:p>
          <a:p>
            <a:r>
              <a:rPr lang="en-GB" sz="1796" dirty="0">
                <a:latin typeface="Arial" panose="020B0604020202020204" pitchFamily="34" charset="0"/>
                <a:cs typeface="Arial" panose="020B0604020202020204" pitchFamily="34" charset="0"/>
              </a:rPr>
              <a:t>Frees staff for therapeutic engagement</a:t>
            </a:r>
          </a:p>
          <a:p>
            <a:r>
              <a:rPr lang="en-GB" sz="1796" dirty="0">
                <a:latin typeface="Arial" panose="020B0604020202020204" pitchFamily="34" charset="0"/>
                <a:cs typeface="Arial" panose="020B0604020202020204" pitchFamily="34" charset="0"/>
              </a:rPr>
              <a:t>Data-informed rather than reactive</a:t>
            </a:r>
          </a:p>
          <a:p>
            <a:r>
              <a:rPr lang="en-GB" sz="1796" dirty="0">
                <a:latin typeface="Arial" panose="020B0604020202020204" pitchFamily="34" charset="0"/>
                <a:cs typeface="Arial" panose="020B0604020202020204" pitchFamily="34" charset="0"/>
              </a:rPr>
              <a:t>Reduces observation-related labour </a:t>
            </a:r>
          </a:p>
          <a:p>
            <a:r>
              <a:rPr lang="en-GB" sz="1796" dirty="0">
                <a:latin typeface="Arial" panose="020B0604020202020204" pitchFamily="34" charset="0"/>
                <a:cs typeface="Arial" panose="020B0604020202020204" pitchFamily="34" charset="0"/>
              </a:rPr>
              <a:t>Digital technologies reshape workforce roles (Ford and Oswald, 2021)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US" sz="1796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1FA9E5C4-B4A3-C8FB-BC80-E33EF38CAC0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60146" y="1421912"/>
            <a:ext cx="5173065" cy="714220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Challenges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0312460B-4E93-62A1-AC74-BA4C639A952E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en-GB" sz="1796" dirty="0">
                <a:latin typeface="Arial" panose="020B0604020202020204" pitchFamily="34" charset="0"/>
                <a:cs typeface="Arial" panose="020B0604020202020204" pitchFamily="34" charset="0"/>
              </a:rPr>
              <a:t>Requires new digital competencies</a:t>
            </a:r>
          </a:p>
          <a:p>
            <a:r>
              <a:rPr lang="en-GB" sz="1796" dirty="0">
                <a:latin typeface="Arial" panose="020B0604020202020204" pitchFamily="34" charset="0"/>
                <a:cs typeface="Arial" panose="020B0604020202020204" pitchFamily="34" charset="0"/>
              </a:rPr>
              <a:t>Risk of automation bias (Kumar, Chauhan and Awasthi, 2023)</a:t>
            </a:r>
          </a:p>
          <a:p>
            <a:r>
              <a:rPr lang="en-GB" sz="1796" dirty="0">
                <a:latin typeface="Arial" panose="020B0604020202020204" pitchFamily="34" charset="0"/>
                <a:cs typeface="Arial" panose="020B0604020202020204" pitchFamily="34" charset="0"/>
              </a:rPr>
              <a:t>May increase cognitive workload</a:t>
            </a:r>
          </a:p>
          <a:p>
            <a:r>
              <a:rPr lang="en-GB" sz="1796" dirty="0">
                <a:latin typeface="Arial" panose="020B0604020202020204" pitchFamily="34" charset="0"/>
                <a:cs typeface="Arial" panose="020B0604020202020204" pitchFamily="34" charset="0"/>
              </a:rPr>
              <a:t>Staff may fear depersonalisation (Wachter, 2015)</a:t>
            </a:r>
          </a:p>
          <a:p>
            <a:r>
              <a:rPr lang="en-GB" sz="1796" dirty="0">
                <a:latin typeface="Arial" panose="020B0604020202020204" pitchFamily="34" charset="0"/>
                <a:cs typeface="Arial" panose="020B0604020202020204" pitchFamily="34" charset="0"/>
              </a:rPr>
              <a:t>Implementation failures often due to poor organisational integration (Greenhalgh et al., 2017)</a:t>
            </a:r>
            <a:endParaRPr lang="en-US" sz="1796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Rectangle 5">
            <a:extLst>
              <a:ext uri="{FF2B5EF4-FFF2-40B4-BE49-F238E27FC236}">
                <a16:creationId xmlns:a16="http://schemas.microsoft.com/office/drawing/2014/main" id="{D1712163-07F4-1A7C-43E9-6C984C46961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6755" y="5602324"/>
            <a:ext cx="11602144" cy="16585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261" tIns="45631" rIns="91261" bIns="45631" numCol="1" anchor="ctr" anchorCtr="0" compatLnSpc="1">
            <a:prstTxWarp prst="textNoShape">
              <a:avLst/>
            </a:prstTxWarp>
            <a:spAutoFit/>
          </a:bodyPr>
          <a:lstStyle/>
          <a:p>
            <a:pPr defTabSz="912594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796" b="1" dirty="0">
                <a:solidFill>
                  <a:srgbClr val="0F111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Barrier + Solution Example:</a:t>
            </a:r>
            <a:endParaRPr lang="en-US" altLang="en-US" sz="1796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597" b="1" dirty="0">
                <a:latin typeface="Arial" panose="020B0604020202020204" pitchFamily="34" charset="0"/>
                <a:cs typeface="Arial" panose="020B0604020202020204" pitchFamily="34" charset="0"/>
              </a:rPr>
              <a:t>Barrier:</a:t>
            </a:r>
            <a:r>
              <a:rPr lang="en-US" altLang="en-US" sz="1597" dirty="0">
                <a:latin typeface="Arial" panose="020B0604020202020204" pitchFamily="34" charset="0"/>
                <a:cs typeface="Arial" panose="020B0604020202020204" pitchFamily="34" charset="0"/>
              </a:rPr>
              <a:t> Integration with existing NHS systems</a:t>
            </a:r>
            <a:r>
              <a:rPr lang="en-GB" sz="1597" dirty="0">
                <a:latin typeface="Arial" panose="020B0604020202020204" pitchFamily="34" charset="0"/>
                <a:cs typeface="Arial" panose="020B0604020202020204" pitchFamily="34" charset="0"/>
              </a:rPr>
              <a:t>(Greenhalgh et al., 2017</a:t>
            </a:r>
            <a:r>
              <a:rPr lang="en-GB" sz="1597" dirty="0"/>
              <a:t>)</a:t>
            </a:r>
            <a:br>
              <a:rPr lang="en-US" altLang="en-US" sz="1597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altLang="en-US" sz="1597" b="1" dirty="0">
                <a:latin typeface="Arial" panose="020B0604020202020204" pitchFamily="34" charset="0"/>
                <a:cs typeface="Arial" panose="020B0604020202020204" pitchFamily="34" charset="0"/>
              </a:rPr>
              <a:t>Solution:</a:t>
            </a:r>
            <a:r>
              <a:rPr lang="en-US" altLang="en-US" sz="1597" dirty="0">
                <a:latin typeface="Arial" panose="020B0604020202020204" pitchFamily="34" charset="0"/>
                <a:cs typeface="Arial" panose="020B0604020202020204" pitchFamily="34" charset="0"/>
              </a:rPr>
              <a:t> Phased implementation with dedicated IT support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1597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912594" eaLnBrk="0" fontAlgn="base" hangingPunct="0">
              <a:spcBef>
                <a:spcPct val="0"/>
              </a:spcBef>
              <a:spcAft>
                <a:spcPct val="0"/>
              </a:spcAft>
            </a:pPr>
            <a:br>
              <a:rPr lang="en-US" altLang="en-US" sz="1796" dirty="0">
                <a:latin typeface="Arial" panose="020B0604020202020204" pitchFamily="34" charset="0"/>
              </a:rPr>
            </a:br>
            <a:endParaRPr lang="en-US" altLang="en-US" sz="1796" dirty="0">
              <a:latin typeface="Arial" panose="020B0604020202020204" pitchFamily="34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3CF57E5-D5B0-EE40-49D4-AC3C95DCC0A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6499204"/>
            <a:ext cx="12449242" cy="3385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Digital monitoring technologies align with NHS digital transformation strategies such as </a:t>
            </a:r>
            <a:r>
              <a:rPr kumimoji="0" lang="en-US" altLang="en-US" sz="16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What Good Looks Like (NHS England, 2021).</a:t>
            </a:r>
            <a:endParaRPr kumimoji="0" lang="en-US" altLang="en-US" sz="16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73516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C353B-A462-AF87-E354-3371440D43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992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Impact on Patients/Service Users</a:t>
            </a:r>
            <a:br>
              <a:rPr lang="en-GB" sz="3593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3593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EC3429-DFA1-2E75-837C-CEB7690A00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0830" y="1501270"/>
            <a:ext cx="5745032" cy="705506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Benefits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3B553D-E3DB-A4B2-8F27-DEA1EAD421B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1796" dirty="0">
                <a:latin typeface="Arial" panose="020B0604020202020204" pitchFamily="34" charset="0"/>
                <a:cs typeface="Arial" panose="020B0604020202020204" pitchFamily="34" charset="0"/>
              </a:rPr>
              <a:t>Reduced sleep disturbance (</a:t>
            </a:r>
            <a:r>
              <a:rPr lang="en-GB" sz="1796" dirty="0" err="1">
                <a:latin typeface="Arial" panose="020B0604020202020204" pitchFamily="34" charset="0"/>
                <a:cs typeface="Arial" panose="020B0604020202020204" pitchFamily="34" charset="0"/>
              </a:rPr>
              <a:t>Oxehealth</a:t>
            </a:r>
            <a:r>
              <a:rPr lang="en-GB" sz="1796" dirty="0">
                <a:latin typeface="Arial" panose="020B0604020202020204" pitchFamily="34" charset="0"/>
                <a:cs typeface="Arial" panose="020B0604020202020204" pitchFamily="34" charset="0"/>
              </a:rPr>
              <a:t>, 2024)</a:t>
            </a:r>
          </a:p>
          <a:p>
            <a:r>
              <a:rPr lang="en-GB" sz="1796" dirty="0">
                <a:latin typeface="Arial" panose="020B0604020202020204" pitchFamily="34" charset="0"/>
                <a:cs typeface="Arial" panose="020B0604020202020204" pitchFamily="34" charset="0"/>
              </a:rPr>
              <a:t>No physical intrusion at night (</a:t>
            </a:r>
            <a:r>
              <a:rPr lang="en-GB" sz="1796" dirty="0" err="1">
                <a:latin typeface="Arial" panose="020B0604020202020204" pitchFamily="34" charset="0"/>
                <a:cs typeface="Arial" panose="020B0604020202020204" pitchFamily="34" charset="0"/>
              </a:rPr>
              <a:t>Oxehealth</a:t>
            </a:r>
            <a:r>
              <a:rPr lang="en-GB" sz="1796" dirty="0">
                <a:latin typeface="Arial" panose="020B0604020202020204" pitchFamily="34" charset="0"/>
                <a:cs typeface="Arial" panose="020B0604020202020204" pitchFamily="34" charset="0"/>
              </a:rPr>
              <a:t>, 2024)</a:t>
            </a:r>
          </a:p>
          <a:p>
            <a:r>
              <a:rPr lang="en-GB" sz="1796" dirty="0">
                <a:latin typeface="Arial" panose="020B0604020202020204" pitchFamily="34" charset="0"/>
                <a:cs typeface="Arial" panose="020B0604020202020204" pitchFamily="34" charset="0"/>
              </a:rPr>
              <a:t>No need to operate devices (Lupton, 2017)</a:t>
            </a:r>
          </a:p>
          <a:p>
            <a:r>
              <a:rPr lang="en-GB" sz="1796" dirty="0">
                <a:latin typeface="Arial" panose="020B0604020202020204" pitchFamily="34" charset="0"/>
                <a:cs typeface="Arial" panose="020B0604020202020204" pitchFamily="34" charset="0"/>
              </a:rPr>
              <a:t>Privacy-protecting design (blurred view) (Oxford Health NHS Foundation Trust, 2025)</a:t>
            </a:r>
            <a:endParaRPr lang="en-US" sz="1796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FC9ED5D-8009-4AD6-27D1-F624A0F725C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60146" y="1501271"/>
            <a:ext cx="5173065" cy="606779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Challenges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C1BB04-B11E-D2D8-2C31-53719711C589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en-GB" sz="1796" dirty="0">
                <a:latin typeface="Arial" panose="020B0604020202020204" pitchFamily="34" charset="0"/>
                <a:cs typeface="Arial" panose="020B0604020202020204" pitchFamily="34" charset="0"/>
              </a:rPr>
              <a:t>May feel like surveillance (Lupton, 2017)</a:t>
            </a:r>
          </a:p>
          <a:p>
            <a:r>
              <a:rPr lang="en-GB" sz="1796" dirty="0">
                <a:latin typeface="Arial" panose="020B0604020202020204" pitchFamily="34" charset="0"/>
                <a:cs typeface="Arial" panose="020B0604020202020204" pitchFamily="34" charset="0"/>
              </a:rPr>
              <a:t>Reduced sense of control/agency(</a:t>
            </a:r>
            <a:r>
              <a:rPr lang="en-GB" sz="1796" dirty="0" err="1">
                <a:latin typeface="Arial" panose="020B0604020202020204" pitchFamily="34" charset="0"/>
                <a:cs typeface="Arial" panose="020B0604020202020204" pitchFamily="34" charset="0"/>
              </a:rPr>
              <a:t>Kellmeyer</a:t>
            </a:r>
            <a:r>
              <a:rPr lang="en-GB" sz="1796" dirty="0">
                <a:latin typeface="Arial" panose="020B0604020202020204" pitchFamily="34" charset="0"/>
                <a:cs typeface="Arial" panose="020B0604020202020204" pitchFamily="34" charset="0"/>
              </a:rPr>
              <a:t>, 2021)</a:t>
            </a:r>
          </a:p>
          <a:p>
            <a:r>
              <a:rPr lang="en-GB" sz="1796" dirty="0">
                <a:latin typeface="Arial" panose="020B0604020202020204" pitchFamily="34" charset="0"/>
                <a:cs typeface="Arial" panose="020B0604020202020204" pitchFamily="34" charset="0"/>
              </a:rPr>
              <a:t>Varies by diagnosis (paranoia, trauma)</a:t>
            </a:r>
          </a:p>
          <a:p>
            <a:r>
              <a:rPr lang="en-GB" sz="1796" dirty="0">
                <a:latin typeface="Arial" panose="020B0604020202020204" pitchFamily="34" charset="0"/>
                <a:cs typeface="Arial" panose="020B0604020202020204" pitchFamily="34" charset="0"/>
              </a:rPr>
              <a:t>Ethical concerns with AI in mental health (Fiske, Henningsen and </a:t>
            </a:r>
            <a:r>
              <a:rPr lang="en-GB" sz="1796" dirty="0" err="1">
                <a:latin typeface="Arial" panose="020B0604020202020204" pitchFamily="34" charset="0"/>
                <a:cs typeface="Arial" panose="020B0604020202020204" pitchFamily="34" charset="0"/>
              </a:rPr>
              <a:t>Buyx</a:t>
            </a:r>
            <a:r>
              <a:rPr lang="en-GB" sz="1796" dirty="0">
                <a:latin typeface="Arial" panose="020B0604020202020204" pitchFamily="34" charset="0"/>
                <a:cs typeface="Arial" panose="020B0604020202020204" pitchFamily="34" charset="0"/>
              </a:rPr>
              <a:t>, 2019)</a:t>
            </a:r>
          </a:p>
          <a:p>
            <a:r>
              <a:rPr lang="en-GB" sz="1796" dirty="0">
                <a:latin typeface="Arial" panose="020B0604020202020204" pitchFamily="34" charset="0"/>
                <a:cs typeface="Arial" panose="020B0604020202020204" pitchFamily="34" charset="0"/>
              </a:rPr>
              <a:t>Patient perspectives on digital monitoring (Shaw et al., 2023)</a:t>
            </a:r>
          </a:p>
          <a:p>
            <a:r>
              <a:rPr lang="en-GB" sz="1796" dirty="0">
                <a:latin typeface="Arial" panose="020B0604020202020204" pitchFamily="34" charset="0"/>
                <a:cs typeface="Arial" panose="020B0604020202020204" pitchFamily="34" charset="0"/>
              </a:rPr>
              <a:t>Patient trust in AI requires transparency (Blease et al., 2022)</a:t>
            </a:r>
          </a:p>
          <a:p>
            <a:pPr marL="0" indent="0">
              <a:buNone/>
            </a:pPr>
            <a:endParaRPr lang="en-GB" sz="1796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Rectangle 2">
            <a:extLst>
              <a:ext uri="{FF2B5EF4-FFF2-40B4-BE49-F238E27FC236}">
                <a16:creationId xmlns:a16="http://schemas.microsoft.com/office/drawing/2014/main" id="{244D871B-E422-F558-03A5-C32A3A7DA9F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0829" y="3534032"/>
            <a:ext cx="12168188" cy="28573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261" tIns="45631" rIns="91261" bIns="45631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defTabSz="912594"/>
            <a:endParaRPr lang="en-US" altLang="en-US" sz="1198" b="1" dirty="0">
              <a:solidFill>
                <a:srgbClr val="0F1115"/>
              </a:solidFill>
              <a:latin typeface="quote-cjk-patch"/>
            </a:endParaRPr>
          </a:p>
          <a:p>
            <a:pPr defTabSz="912594"/>
            <a:endParaRPr lang="en-US" altLang="en-US" sz="1198" b="1" dirty="0">
              <a:solidFill>
                <a:srgbClr val="0F1115"/>
              </a:solidFill>
              <a:latin typeface="quote-cjk-patch"/>
            </a:endParaRPr>
          </a:p>
          <a:p>
            <a:pPr defTabSz="912594"/>
            <a:endParaRPr lang="en-US" altLang="en-US" sz="1198" b="1" dirty="0">
              <a:solidFill>
                <a:srgbClr val="0F1115"/>
              </a:solidFill>
              <a:latin typeface="quote-cjk-patch"/>
            </a:endParaRPr>
          </a:p>
          <a:p>
            <a:pPr defTabSz="912594"/>
            <a:endParaRPr lang="en-US" altLang="en-US" sz="1198" b="1" dirty="0">
              <a:solidFill>
                <a:srgbClr val="0F1115"/>
              </a:solidFill>
              <a:latin typeface="quote-cjk-patch"/>
            </a:endParaRPr>
          </a:p>
          <a:p>
            <a:pPr defTabSz="912594"/>
            <a:endParaRPr lang="en-US" altLang="en-US" sz="1198" b="1" dirty="0">
              <a:solidFill>
                <a:srgbClr val="0F1115"/>
              </a:solidFill>
              <a:latin typeface="quote-cjk-patch"/>
            </a:endParaRPr>
          </a:p>
          <a:p>
            <a:pPr defTabSz="912594"/>
            <a:endParaRPr lang="en-US" altLang="en-US" sz="1198" b="1" dirty="0">
              <a:solidFill>
                <a:srgbClr val="0F1115"/>
              </a:solidFill>
              <a:latin typeface="quote-cjk-patch"/>
            </a:endParaRPr>
          </a:p>
          <a:p>
            <a:pPr defTabSz="912594"/>
            <a:endParaRPr lang="en-US" altLang="en-US" sz="1198" b="1" dirty="0">
              <a:solidFill>
                <a:srgbClr val="0F1115"/>
              </a:solidFill>
              <a:latin typeface="quote-cjk-patch"/>
            </a:endParaRPr>
          </a:p>
          <a:p>
            <a:pPr defTabSz="912594"/>
            <a:endParaRPr lang="en-US" altLang="en-US" sz="1198" b="1" dirty="0">
              <a:solidFill>
                <a:srgbClr val="0F1115"/>
              </a:solidFill>
              <a:latin typeface="quote-cjk-patch"/>
            </a:endParaRPr>
          </a:p>
          <a:p>
            <a:pPr defTabSz="912594"/>
            <a:endParaRPr lang="en-US" altLang="en-US" sz="1198" b="1" dirty="0">
              <a:solidFill>
                <a:srgbClr val="0F1115"/>
              </a:solidFill>
              <a:latin typeface="quote-cjk-patch"/>
            </a:endParaRPr>
          </a:p>
          <a:p>
            <a:pPr defTabSz="912594"/>
            <a:endParaRPr lang="en-US" altLang="en-US" sz="1198" b="1" dirty="0">
              <a:solidFill>
                <a:srgbClr val="0F1115"/>
              </a:solidFill>
              <a:latin typeface="quote-cjk-patch"/>
            </a:endParaRPr>
          </a:p>
          <a:p>
            <a:pPr defTabSz="912594"/>
            <a:endParaRPr lang="en-US" altLang="en-US" sz="1198" b="1" dirty="0">
              <a:solidFill>
                <a:srgbClr val="0F1115"/>
              </a:solidFill>
              <a:latin typeface="quote-cjk-patch"/>
            </a:endParaRPr>
          </a:p>
          <a:p>
            <a:pPr defTabSz="912594"/>
            <a:endParaRPr lang="en-US" altLang="en-US" sz="1198" b="1" dirty="0">
              <a:solidFill>
                <a:srgbClr val="0F1115"/>
              </a:solidFill>
              <a:latin typeface="quote-cjk-patch"/>
            </a:endParaRPr>
          </a:p>
          <a:p>
            <a:pPr defTabSz="912594"/>
            <a:endParaRPr lang="en-US" altLang="en-US" sz="1198" b="1" dirty="0">
              <a:solidFill>
                <a:srgbClr val="0F1115"/>
              </a:solidFill>
              <a:latin typeface="quote-cjk-patch"/>
            </a:endParaRPr>
          </a:p>
          <a:p>
            <a:pPr defTabSz="912594"/>
            <a:endParaRPr lang="en-US" altLang="en-US" sz="1198" b="1" dirty="0">
              <a:solidFill>
                <a:srgbClr val="0F1115"/>
              </a:solidFill>
              <a:latin typeface="quote-cjk-patch"/>
            </a:endParaRPr>
          </a:p>
          <a:p>
            <a:pPr defTabSz="912594"/>
            <a:endParaRPr lang="en-US" altLang="en-US" sz="1198" b="1" dirty="0">
              <a:solidFill>
                <a:srgbClr val="0F1115"/>
              </a:solidFill>
              <a:latin typeface="quote-cjk-patch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4544A3E-72B6-C03A-2F76-E2B6E0A77754}"/>
              </a:ext>
            </a:extLst>
          </p:cNvPr>
          <p:cNvSpPr txBox="1"/>
          <p:nvPr/>
        </p:nvSpPr>
        <p:spPr>
          <a:xfrm>
            <a:off x="9392322" y="196826"/>
            <a:ext cx="184731" cy="3686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sz="1796" dirty="0"/>
          </a:p>
        </p:txBody>
      </p:sp>
      <p:sp>
        <p:nvSpPr>
          <p:cNvPr id="10" name="Rectangle 3">
            <a:extLst>
              <a:ext uri="{FF2B5EF4-FFF2-40B4-BE49-F238E27FC236}">
                <a16:creationId xmlns:a16="http://schemas.microsoft.com/office/drawing/2014/main" id="{8D540D35-E362-BCFE-7A34-1797AC7E8EB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0829" y="5782736"/>
            <a:ext cx="11559778" cy="9520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261" tIns="45631" rIns="91261" bIns="45631" numCol="1" anchor="ctr" anchorCtr="0" compatLnSpc="1">
            <a:prstTxWarp prst="textNoShape">
              <a:avLst/>
            </a:prstTxWarp>
            <a:spAutoFit/>
          </a:bodyPr>
          <a:lstStyle/>
          <a:p>
            <a:pPr defTabSz="912594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996" b="1" dirty="0">
                <a:solidFill>
                  <a:srgbClr val="0F1115"/>
                </a:solidFill>
                <a:latin typeface="quote-cjk-patch"/>
              </a:rPr>
              <a:t>Barrier + Solution </a:t>
            </a:r>
            <a:endParaRPr lang="en-US" altLang="en-US" sz="1996" dirty="0"/>
          </a:p>
          <a:p>
            <a:pPr defTabSz="912594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796" b="1" dirty="0">
                <a:latin typeface="Arial" panose="020B0604020202020204" pitchFamily="34" charset="0"/>
              </a:rPr>
              <a:t>Barrier:</a:t>
            </a:r>
            <a:r>
              <a:rPr lang="en-US" altLang="en-US" sz="1796" dirty="0">
                <a:latin typeface="Arial" panose="020B0604020202020204" pitchFamily="34" charset="0"/>
              </a:rPr>
              <a:t> Patients feeling monitored rather than cared for</a:t>
            </a:r>
            <a:br>
              <a:rPr lang="en-US" altLang="en-US" sz="1796" dirty="0">
                <a:latin typeface="Arial" panose="020B0604020202020204" pitchFamily="34" charset="0"/>
              </a:rPr>
            </a:br>
            <a:r>
              <a:rPr lang="en-US" altLang="en-US" sz="1796" b="1" dirty="0">
                <a:latin typeface="Arial" panose="020B0604020202020204" pitchFamily="34" charset="0"/>
              </a:rPr>
              <a:t>Solution:</a:t>
            </a:r>
            <a:r>
              <a:rPr lang="en-US" altLang="en-US" sz="1796" dirty="0">
                <a:latin typeface="Arial" panose="020B0604020202020204" pitchFamily="34" charset="0"/>
              </a:rPr>
              <a:t> Clear communication and informed consent processes</a:t>
            </a:r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C83FD3F4-BA00-F39A-8D26-22443B42FB2C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254341"/>
            <a:ext cx="20681337" cy="5220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261" tIns="45631" rIns="91261" bIns="45631" numCol="1" anchor="ctr" anchorCtr="0" compatLnSpc="1">
            <a:prstTxWarp prst="textNoShape">
              <a:avLst/>
            </a:prstTxWarp>
            <a:spAutoFit/>
          </a:bodyPr>
          <a:lstStyle/>
          <a:p>
            <a:pPr defTabSz="912594" eaLnBrk="0" fontAlgn="base" hangingPunct="0">
              <a:spcBef>
                <a:spcPct val="0"/>
              </a:spcBef>
              <a:spcAft>
                <a:spcPct val="0"/>
              </a:spcAft>
            </a:pPr>
            <a:br>
              <a:rPr lang="en-US" altLang="en-US" sz="998" dirty="0"/>
            </a:br>
            <a:endParaRPr lang="en-US" altLang="en-US" sz="1796" dirty="0">
              <a:latin typeface="Arial" panose="020B0604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F9F6E26-8E8C-C30C-5358-D7220EBE9CE6}"/>
              </a:ext>
            </a:extLst>
          </p:cNvPr>
          <p:cNvSpPr txBox="1"/>
          <p:nvPr/>
        </p:nvSpPr>
        <p:spPr>
          <a:xfrm>
            <a:off x="6793906" y="6339325"/>
            <a:ext cx="8992259" cy="6450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en-US" sz="1796" dirty="0">
                <a:solidFill>
                  <a:srgbClr val="0F1115"/>
                </a:solidFill>
                <a:latin typeface="quote-cjk-patch"/>
              </a:rPr>
              <a:t> </a:t>
            </a:r>
            <a:r>
              <a:rPr lang="en-US" altLang="en-US" sz="1796" dirty="0">
                <a:solidFill>
                  <a:srgbClr val="0F111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(UK Government, 2018)</a:t>
            </a:r>
            <a:br>
              <a:rPr lang="en-US" altLang="en-US" sz="1796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796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21025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B1D55A74-7FE0-CD97-77DC-3B73F254AB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563" y="6697"/>
            <a:ext cx="10495062" cy="1626827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Challenges and Recommendations</a:t>
            </a:r>
            <a:br>
              <a:rPr lang="en-GB" b="1" dirty="0">
                <a:solidFill>
                  <a:schemeClr val="accent1"/>
                </a:solidFill>
              </a:rPr>
            </a:br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16" name="Rectangle 1">
            <a:extLst>
              <a:ext uri="{FF2B5EF4-FFF2-40B4-BE49-F238E27FC236}">
                <a16:creationId xmlns:a16="http://schemas.microsoft.com/office/drawing/2014/main" id="{114A186C-2846-E896-3BCD-D837D3623C2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52104" y="3584640"/>
            <a:ext cx="65" cy="9380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121960" rIns="0" bIns="121960" numCol="1" rtlCol="0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indent="0">
              <a:lnSpc>
                <a:spcPct val="150000"/>
              </a:lnSpc>
              <a:buNone/>
            </a:pPr>
            <a:br>
              <a:rPr lang="en-US" altLang="en-US" sz="1597" dirty="0">
                <a:cs typeface="Arial" panose="020B0604020202020204" pitchFamily="34" charset="0"/>
              </a:rPr>
            </a:br>
            <a:endParaRPr lang="en-US" altLang="en-US" sz="1597" dirty="0">
              <a:cs typeface="Arial" panose="020B0604020202020204" pitchFamily="34" charset="0"/>
            </a:endParaRPr>
          </a:p>
        </p:txBody>
      </p:sp>
      <p:sp>
        <p:nvSpPr>
          <p:cNvPr id="17" name="Rectangle 2">
            <a:extLst>
              <a:ext uri="{FF2B5EF4-FFF2-40B4-BE49-F238E27FC236}">
                <a16:creationId xmlns:a16="http://schemas.microsoft.com/office/drawing/2014/main" id="{BE0D0893-0362-65D0-625B-A0DF9AFBC57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105" y="2701855"/>
            <a:ext cx="12016084" cy="1598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243921" rIns="0" bIns="243921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defTabSz="912594">
              <a:lnSpc>
                <a:spcPct val="150000"/>
              </a:lnSpc>
            </a:pPr>
            <a:endParaRPr lang="en-US" altLang="en-US" sz="1796" b="1" dirty="0">
              <a:solidFill>
                <a:srgbClr val="0F1115"/>
              </a:solidFill>
              <a:cs typeface="Arial" panose="020B0604020202020204" pitchFamily="34" charset="0"/>
            </a:endParaRPr>
          </a:p>
          <a:p>
            <a:pPr defTabSz="912594">
              <a:lnSpc>
                <a:spcPct val="150000"/>
              </a:lnSpc>
            </a:pPr>
            <a:endParaRPr lang="en-US" altLang="en-US" sz="1796" b="1" dirty="0">
              <a:solidFill>
                <a:srgbClr val="0F1115"/>
              </a:solidFill>
              <a:cs typeface="Arial" panose="020B0604020202020204" pitchFamily="34" charset="0"/>
            </a:endParaRPr>
          </a:p>
          <a:p>
            <a:pPr defTabSz="912594"/>
            <a:endParaRPr lang="en-US" altLang="en-US" sz="1796" dirty="0"/>
          </a:p>
        </p:txBody>
      </p:sp>
      <p:sp>
        <p:nvSpPr>
          <p:cNvPr id="19" name="Rectangle 4">
            <a:extLst>
              <a:ext uri="{FF2B5EF4-FFF2-40B4-BE49-F238E27FC236}">
                <a16:creationId xmlns:a16="http://schemas.microsoft.com/office/drawing/2014/main" id="{C22238BC-3883-D198-D84D-B10F3994DCA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" y="217809"/>
            <a:ext cx="184369" cy="5220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261" tIns="45631" rIns="91261" bIns="45631" numCol="1" anchor="ctr" anchorCtr="0" compatLnSpc="1">
            <a:prstTxWarp prst="textNoShape">
              <a:avLst/>
            </a:prstTxWarp>
            <a:spAutoFit/>
          </a:bodyPr>
          <a:lstStyle/>
          <a:p>
            <a:pPr defTabSz="912594" eaLnBrk="0" fontAlgn="base" hangingPunct="0">
              <a:spcBef>
                <a:spcPct val="0"/>
              </a:spcBef>
              <a:spcAft>
                <a:spcPct val="0"/>
              </a:spcAft>
            </a:pPr>
            <a:br>
              <a:rPr lang="en-US" altLang="en-US" sz="998"/>
            </a:br>
            <a:endParaRPr lang="en-US" altLang="en-US" sz="1796">
              <a:latin typeface="Arial" panose="020B0604020202020204" pitchFamily="34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E469393-8375-9C95-741B-ABF35F7A2A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6120" y="1490353"/>
            <a:ext cx="11595951" cy="47963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121960" rIns="0" bIns="12196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defTabSz="912594">
              <a:lnSpc>
                <a:spcPct val="150000"/>
              </a:lnSpc>
            </a:pPr>
            <a:r>
              <a:rPr lang="en-US" altLang="en-US" sz="1996" b="1" dirty="0">
                <a:solidFill>
                  <a:srgbClr val="0F1115"/>
                </a:solidFill>
                <a:cs typeface="Arial" panose="020B0604020202020204" pitchFamily="34" charset="0"/>
              </a:rPr>
              <a:t>Challenge 1: </a:t>
            </a:r>
            <a:r>
              <a:rPr lang="en-US" altLang="en-US" sz="1996" dirty="0">
                <a:solidFill>
                  <a:srgbClr val="0F1115"/>
                </a:solidFill>
                <a:cs typeface="Arial" panose="020B0604020202020204" pitchFamily="34" charset="0"/>
              </a:rPr>
              <a:t>Patients may feel surveilled, leading to reduced trust</a:t>
            </a:r>
            <a:endParaRPr lang="en-US" altLang="en-US" sz="1996" dirty="0">
              <a:cs typeface="Arial" panose="020B0604020202020204" pitchFamily="34" charset="0"/>
            </a:endParaRPr>
          </a:p>
          <a:p>
            <a:pPr defTabSz="912594">
              <a:lnSpc>
                <a:spcPct val="150000"/>
              </a:lnSpc>
              <a:buFontTx/>
              <a:buChar char="•"/>
            </a:pPr>
            <a:r>
              <a:rPr lang="en-US" altLang="en-US" sz="1996" b="1" dirty="0">
                <a:solidFill>
                  <a:srgbClr val="0F1115"/>
                </a:solidFill>
                <a:cs typeface="Arial" panose="020B0604020202020204" pitchFamily="34" charset="0"/>
              </a:rPr>
              <a:t>Recommendation:</a:t>
            </a:r>
            <a:r>
              <a:rPr lang="en-US" altLang="en-US" sz="1996" dirty="0">
                <a:solidFill>
                  <a:srgbClr val="0F1115"/>
                </a:solidFill>
                <a:cs typeface="Arial" panose="020B0604020202020204" pitchFamily="34" charset="0"/>
              </a:rPr>
              <a:t> Strengthen transparency through clear patient communication about how monitoring data is use (aligned with GDPR).</a:t>
            </a:r>
          </a:p>
          <a:p>
            <a:pPr defTabSz="912594">
              <a:lnSpc>
                <a:spcPct val="150000"/>
              </a:lnSpc>
              <a:buFontTx/>
              <a:buChar char="•"/>
            </a:pPr>
            <a:r>
              <a:rPr lang="en-US" altLang="en-US" sz="1996" b="1" dirty="0">
                <a:solidFill>
                  <a:srgbClr val="0F1115"/>
                </a:solidFill>
                <a:cs typeface="Arial" panose="020B0604020202020204" pitchFamily="34" charset="0"/>
              </a:rPr>
              <a:t>Evaluation:</a:t>
            </a:r>
            <a:r>
              <a:rPr lang="en-US" altLang="en-US" sz="1996" dirty="0">
                <a:solidFill>
                  <a:srgbClr val="0F1115"/>
                </a:solidFill>
                <a:cs typeface="Arial" panose="020B0604020202020204" pitchFamily="34" charset="0"/>
              </a:rPr>
              <a:t> Requires accessible information formats and may increase workload initially but can build long term patient trust (UK Government, 2018).</a:t>
            </a:r>
          </a:p>
          <a:p>
            <a:pPr defTabSz="912594">
              <a:lnSpc>
                <a:spcPct val="150000"/>
              </a:lnSpc>
            </a:pPr>
            <a:r>
              <a:rPr lang="en-US" altLang="en-US" sz="1996" b="1" dirty="0">
                <a:solidFill>
                  <a:srgbClr val="0F1115"/>
                </a:solidFill>
                <a:cs typeface="Arial" panose="020B0604020202020204" pitchFamily="34" charset="0"/>
              </a:rPr>
              <a:t>Challenge 2: </a:t>
            </a:r>
            <a:r>
              <a:rPr lang="en-US" altLang="en-US" sz="1996" dirty="0">
                <a:solidFill>
                  <a:srgbClr val="0F1115"/>
                </a:solidFill>
                <a:cs typeface="Arial" panose="020B0604020202020204" pitchFamily="34" charset="0"/>
              </a:rPr>
              <a:t>Data security and patient privacy; non-compliance</a:t>
            </a:r>
            <a:endParaRPr lang="en-US" altLang="en-US" sz="1996" dirty="0">
              <a:cs typeface="Arial" panose="020B0604020202020204" pitchFamily="34" charset="0"/>
            </a:endParaRPr>
          </a:p>
          <a:p>
            <a:pPr defTabSz="912594">
              <a:lnSpc>
                <a:spcPct val="150000"/>
              </a:lnSpc>
              <a:buFontTx/>
              <a:buChar char="•"/>
            </a:pPr>
            <a:r>
              <a:rPr lang="en-US" altLang="en-US" sz="1996" b="1" dirty="0">
                <a:solidFill>
                  <a:srgbClr val="0F1115"/>
                </a:solidFill>
                <a:cs typeface="Arial" panose="020B0604020202020204" pitchFamily="34" charset="0"/>
              </a:rPr>
              <a:t>Recommendation:</a:t>
            </a:r>
            <a:r>
              <a:rPr lang="en-US" altLang="en-US" sz="1996" dirty="0">
                <a:solidFill>
                  <a:srgbClr val="0F1115"/>
                </a:solidFill>
                <a:cs typeface="Arial" panose="020B0604020202020204" pitchFamily="34" charset="0"/>
              </a:rPr>
              <a:t> Regular Data Protection Impact Assessments to ensure compliance with the Data Protection Act 2018 </a:t>
            </a:r>
          </a:p>
          <a:p>
            <a:pPr defTabSz="912594">
              <a:lnSpc>
                <a:spcPct val="150000"/>
              </a:lnSpc>
              <a:buFontTx/>
              <a:buChar char="•"/>
            </a:pPr>
            <a:r>
              <a:rPr lang="en-US" altLang="en-US" sz="1996" b="1" dirty="0">
                <a:solidFill>
                  <a:srgbClr val="0F1115"/>
                </a:solidFill>
                <a:cs typeface="Arial" panose="020B0604020202020204" pitchFamily="34" charset="0"/>
              </a:rPr>
              <a:t>Evaluation:</a:t>
            </a:r>
            <a:r>
              <a:rPr lang="en-US" altLang="en-US" sz="1996" dirty="0">
                <a:solidFill>
                  <a:srgbClr val="0F1115"/>
                </a:solidFill>
                <a:cs typeface="Arial" panose="020B0604020202020204" pitchFamily="34" charset="0"/>
              </a:rPr>
              <a:t> Ensures ongoing GDPR compliance; must be adequately resourced (UK Government, 2018; Morley et al., 2020)</a:t>
            </a:r>
          </a:p>
        </p:txBody>
      </p:sp>
    </p:spTree>
    <p:extLst>
      <p:ext uri="{BB962C8B-B14F-4D97-AF65-F5344CB8AC3E}">
        <p14:creationId xmlns:p14="http://schemas.microsoft.com/office/powerpoint/2010/main" val="23070502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3B47E5-F5C5-28BA-48C3-FD516A2BB9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Challenges and Recommendations</a:t>
            </a:r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87A110-40F6-B759-6325-69E0419FA2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7432" y="1858378"/>
            <a:ext cx="11014194" cy="4313218"/>
          </a:xfrm>
        </p:spPr>
        <p:txBody>
          <a:bodyPr>
            <a:normAutofit fontScale="25000" lnSpcReduction="20000"/>
          </a:bodyPr>
          <a:lstStyle/>
          <a:p>
            <a:pPr marL="0" indent="0" eaLnBrk="0" fontAlgn="base" hangingPunc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US" altLang="en-US" sz="3194" b="1" dirty="0">
              <a:solidFill>
                <a:srgbClr val="0F1115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0" fontAlgn="base" hangingPunc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US" altLang="en-US" sz="3194" b="1" dirty="0">
              <a:solidFill>
                <a:srgbClr val="0F1115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 eaLnBrk="0" fontAlgn="base" hangingPunc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7984" b="1" dirty="0">
                <a:solidFill>
                  <a:srgbClr val="0F111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Challenge 3: </a:t>
            </a:r>
            <a:r>
              <a:rPr lang="en-US" altLang="en-US" sz="7984" dirty="0">
                <a:solidFill>
                  <a:srgbClr val="0F111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Staff lack confidence; risk of automation bias</a:t>
            </a:r>
            <a:endParaRPr lang="en-US" altLang="en-US" sz="7984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 eaLnBrk="0" fontAlgn="base" hangingPunc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7984" b="1" dirty="0">
                <a:solidFill>
                  <a:srgbClr val="0F111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Recommendation:</a:t>
            </a:r>
            <a:r>
              <a:rPr lang="en-US" altLang="en-US" sz="7984" dirty="0">
                <a:solidFill>
                  <a:srgbClr val="0F111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Structured workforce training, digital literacy and AI ethics</a:t>
            </a:r>
          </a:p>
          <a:p>
            <a:pPr marL="0" indent="0" algn="just" eaLnBrk="0" fontAlgn="base" hangingPunc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7984" b="1" dirty="0">
                <a:solidFill>
                  <a:srgbClr val="0F111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Evaluation:</a:t>
            </a:r>
            <a:r>
              <a:rPr lang="en-US" altLang="en-US" sz="7984" dirty="0">
                <a:solidFill>
                  <a:srgbClr val="0F111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Requires protected time and funding; essential for safe implementation (NHS England, 2021)</a:t>
            </a:r>
          </a:p>
          <a:p>
            <a:pPr lvl="0" algn="just">
              <a:lnSpc>
                <a:spcPct val="170000"/>
              </a:lnSpc>
            </a:pPr>
            <a:r>
              <a:rPr lang="en-US" altLang="en-US" sz="7984" b="1" dirty="0">
                <a:solidFill>
                  <a:srgbClr val="0F111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Challenge 4: </a:t>
            </a:r>
            <a:r>
              <a:rPr lang="en-US" altLang="en-US" sz="7984" dirty="0">
                <a:solidFill>
                  <a:srgbClr val="0F111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Limited mental health-specific evidence </a:t>
            </a:r>
            <a:r>
              <a:rPr lang="en-GB" sz="7984" dirty="0">
                <a:latin typeface="Arial" panose="020B0604020202020204" pitchFamily="34" charset="0"/>
                <a:cs typeface="Arial" panose="020B0604020202020204" pitchFamily="34" charset="0"/>
              </a:rPr>
              <a:t>(Lewis et al., 2024)</a:t>
            </a:r>
            <a:endParaRPr lang="en-US" altLang="en-US" sz="7984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 eaLnBrk="0" fontAlgn="base" hangingPunc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7984" b="1" dirty="0">
                <a:solidFill>
                  <a:srgbClr val="0F111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Recommendation:</a:t>
            </a:r>
            <a:r>
              <a:rPr lang="en-US" altLang="en-US" sz="7984" dirty="0">
                <a:solidFill>
                  <a:srgbClr val="0F111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Independent longitudinal evaluation</a:t>
            </a:r>
          </a:p>
          <a:p>
            <a:pPr marL="0" indent="0" algn="just" eaLnBrk="0" fontAlgn="base" hangingPunc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7984" b="1" dirty="0">
                <a:solidFill>
                  <a:srgbClr val="0F111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Evaluation:</a:t>
            </a:r>
            <a:r>
              <a:rPr lang="en-US" altLang="en-US" sz="7984" dirty="0">
                <a:solidFill>
                  <a:srgbClr val="0F111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Builds evidence base; must be funded independently to avoid bias</a:t>
            </a:r>
          </a:p>
          <a:p>
            <a:pPr marL="0" indent="0" algn="just" eaLnBrk="0" fontAlgn="base" hangingPunc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None/>
            </a:pPr>
            <a:br>
              <a:rPr lang="en-US" altLang="en-US" sz="7984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altLang="en-US" sz="7984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57501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FED34F-E532-1F82-31C1-FAA521C72A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307" y="321109"/>
            <a:ext cx="7469312" cy="1128203"/>
          </a:xfrm>
        </p:spPr>
        <p:txBody>
          <a:bodyPr>
            <a:noAutofit/>
          </a:bodyPr>
          <a:lstStyle/>
          <a:p>
            <a:r>
              <a:rPr lang="en-GB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br>
              <a:rPr lang="en-GB" b="1" dirty="0"/>
            </a:br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779AA989-16F1-5077-5A23-9DCA87CAC1D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56307" y="3891625"/>
            <a:ext cx="11445703" cy="5831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30094" rIns="0" bIns="0" numCol="1" rtlCol="0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indent="0">
              <a:lnSpc>
                <a:spcPct val="100000"/>
              </a:lnSpc>
              <a:buNone/>
            </a:pPr>
            <a:endParaRPr lang="en-US" altLang="en-US" sz="1796" dirty="0"/>
          </a:p>
          <a:p>
            <a:pPr marL="0" indent="0">
              <a:lnSpc>
                <a:spcPct val="100000"/>
              </a:lnSpc>
              <a:buFontTx/>
              <a:buChar char="•"/>
            </a:pPr>
            <a:endParaRPr lang="en-US" altLang="en-US" sz="1796" dirty="0" err="1">
              <a:solidFill>
                <a:srgbClr val="0F1115"/>
              </a:solidFill>
              <a:cs typeface="Arial" panose="020B0604020202020204" pitchFamily="34" charset="0"/>
            </a:endParaRP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FE525A74-1178-A51B-8AF5-6B4A967B7F7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993" y="1793647"/>
            <a:ext cx="11646888" cy="41959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285750" marR="0" lvl="0" indent="-2857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Oxevision</a:t>
            </a: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offers significant benefits for patient safety, sleep quality, and workforce efficiency.</a:t>
            </a:r>
            <a:endParaRPr kumimoji="0" lang="en-US" altLang="en-US" sz="18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• However, these benefits must be balanced against concerns about privacy, autonomy, and relational care.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• Successful implementation depends on:</a:t>
            </a:r>
            <a:b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– Ethical governance (UK Government, 2018)</a:t>
            </a:r>
            <a:b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– Patient trust and transparency (Blease et al., 2022)</a:t>
            </a:r>
            <a:b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– Workforce engagement and </a:t>
            </a:r>
            <a:r>
              <a:rPr kumimoji="0" lang="en-US" altLang="en-US" sz="180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organisational</a:t>
            </a: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support (Greenhalgh et al., 2017)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• Digital psychiatry is a rapidly growing field with the potential to improve mental health care (</a:t>
            </a:r>
            <a:r>
              <a:rPr kumimoji="0" lang="en-US" altLang="en-US" sz="180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Torous</a:t>
            </a: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et al., 2021).</a:t>
            </a:r>
            <a:endParaRPr kumimoji="0" lang="en-US" altLang="en-US" sz="18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• Technology should support, not replace, human-</a:t>
            </a:r>
            <a:r>
              <a:rPr kumimoji="0" lang="en-US" altLang="en-US" sz="180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centred</a:t>
            </a: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care (Topol, 2019).</a:t>
            </a:r>
            <a:endParaRPr kumimoji="0" lang="en-US" altLang="en-US" sz="18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779800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67D571-E796-4608-FE40-BA09CA976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3504" y="141843"/>
            <a:ext cx="11078121" cy="750227"/>
          </a:xfrm>
        </p:spPr>
        <p:txBody>
          <a:bodyPr>
            <a:normAutofit/>
          </a:bodyPr>
          <a:lstStyle/>
          <a:p>
            <a:r>
              <a:rPr lang="en-US" sz="3194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 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F4C38D12-F803-BFF3-3373-64E48038D85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70750" y="6181591"/>
            <a:ext cx="11467883" cy="6448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-25342" tIns="45631" rIns="-25342" bIns="45631" numCol="1" rtlCol="0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indent="0">
              <a:lnSpc>
                <a:spcPct val="100000"/>
              </a:lnSpc>
              <a:buNone/>
            </a:pPr>
            <a:br>
              <a:rPr lang="en-US" altLang="en-US" sz="1796" dirty="0"/>
            </a:br>
            <a:endParaRPr lang="en-US" altLang="en-US" sz="1796" dirty="0"/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5B652E35-C370-4C2D-D8E8-5F1457B0C7E9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297" y="517023"/>
            <a:ext cx="12066786" cy="61802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-25342" tIns="45631" rIns="-25342" bIns="45631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defTabSz="912594">
              <a:lnSpc>
                <a:spcPct val="150000"/>
              </a:lnSpc>
            </a:pPr>
            <a:endParaRPr lang="en-US" altLang="en-US" sz="1397" dirty="0">
              <a:solidFill>
                <a:srgbClr val="0F1115"/>
              </a:solidFill>
              <a:cs typeface="Arial" panose="020B0604020202020204" pitchFamily="34" charset="0"/>
            </a:endParaRPr>
          </a:p>
          <a:p>
            <a:pPr defTabSz="912594">
              <a:lnSpc>
                <a:spcPct val="150000"/>
              </a:lnSpc>
            </a:pPr>
            <a:r>
              <a:rPr lang="en-US" altLang="en-US" sz="1397" dirty="0">
                <a:solidFill>
                  <a:srgbClr val="0F1115"/>
                </a:solidFill>
                <a:cs typeface="Arial" panose="020B0604020202020204" pitchFamily="34" charset="0"/>
              </a:rPr>
              <a:t>Blease, C., Bernstein, M.H., Gaab, J. and </a:t>
            </a:r>
            <a:r>
              <a:rPr lang="en-US" altLang="en-US" sz="1397" dirty="0" err="1">
                <a:solidFill>
                  <a:srgbClr val="0F1115"/>
                </a:solidFill>
                <a:cs typeface="Arial" panose="020B0604020202020204" pitchFamily="34" charset="0"/>
              </a:rPr>
              <a:t>Kaptchuk</a:t>
            </a:r>
            <a:r>
              <a:rPr lang="en-US" altLang="en-US" sz="1397" dirty="0">
                <a:solidFill>
                  <a:srgbClr val="0F1115"/>
                </a:solidFill>
                <a:cs typeface="Arial" panose="020B0604020202020204" pitchFamily="34" charset="0"/>
              </a:rPr>
              <a:t>, T.J. (2022) '</a:t>
            </a:r>
            <a:r>
              <a:rPr lang="en-US" altLang="en-US" sz="1397" dirty="0" err="1">
                <a:solidFill>
                  <a:srgbClr val="0F1115"/>
                </a:solidFill>
                <a:cs typeface="Arial" panose="020B0604020202020204" pitchFamily="34" charset="0"/>
              </a:rPr>
              <a:t>Computerising</a:t>
            </a:r>
            <a:r>
              <a:rPr lang="en-US" altLang="en-US" sz="1397" dirty="0">
                <a:solidFill>
                  <a:srgbClr val="0F1115"/>
                </a:solidFill>
                <a:cs typeface="Arial" panose="020B0604020202020204" pitchFamily="34" charset="0"/>
              </a:rPr>
              <a:t> placebo studies: A systematic review of the ethics of using artificial intelligence in placebo-controlled trials', </a:t>
            </a:r>
            <a:r>
              <a:rPr lang="en-US" altLang="en-US" sz="1397" i="1" dirty="0">
                <a:solidFill>
                  <a:srgbClr val="0F1115"/>
                </a:solidFill>
                <a:cs typeface="Arial" panose="020B0604020202020204" pitchFamily="34" charset="0"/>
              </a:rPr>
              <a:t>BMJ Health &amp; Care Informatics</a:t>
            </a:r>
            <a:r>
              <a:rPr lang="en-US" altLang="en-US" sz="1397" dirty="0">
                <a:solidFill>
                  <a:srgbClr val="0F1115"/>
                </a:solidFill>
                <a:cs typeface="Arial" panose="020B0604020202020204" pitchFamily="34" charset="0"/>
              </a:rPr>
              <a:t>, 29(1), e100612. Available at:  </a:t>
            </a:r>
            <a:r>
              <a:rPr lang="en-US" altLang="en-US" sz="1397" dirty="0" err="1">
                <a:solidFill>
                  <a:srgbClr val="0F1115"/>
                </a:solidFill>
                <a:cs typeface="Arial" panose="020B0604020202020204" pitchFamily="34" charset="0"/>
              </a:rPr>
              <a:t>doi</a:t>
            </a:r>
            <a:r>
              <a:rPr lang="en-US" altLang="en-US" sz="1397" dirty="0">
                <a:solidFill>
                  <a:srgbClr val="0F1115"/>
                </a:solidFill>
                <a:cs typeface="Arial" panose="020B0604020202020204" pitchFamily="34" charset="0"/>
              </a:rPr>
              <a:t>: 10.1136/bmjhci-2022-100612.</a:t>
            </a:r>
          </a:p>
          <a:p>
            <a:pPr defTabSz="912594">
              <a:lnSpc>
                <a:spcPct val="150000"/>
              </a:lnSpc>
            </a:pPr>
            <a:endParaRPr lang="en-US" altLang="en-US" sz="1397" dirty="0">
              <a:cs typeface="Arial" panose="020B0604020202020204" pitchFamily="34" charset="0"/>
            </a:endParaRPr>
          </a:p>
          <a:p>
            <a:pPr defTabSz="912594">
              <a:lnSpc>
                <a:spcPct val="150000"/>
              </a:lnSpc>
            </a:pPr>
            <a:r>
              <a:rPr lang="en-US" altLang="en-US" sz="1397" dirty="0">
                <a:solidFill>
                  <a:srgbClr val="0F1115"/>
                </a:solidFill>
                <a:cs typeface="Arial" panose="020B0604020202020204" pitchFamily="34" charset="0"/>
              </a:rPr>
              <a:t>Department of Health and Social Care (2022) </a:t>
            </a:r>
            <a:r>
              <a:rPr lang="en-US" altLang="en-US" sz="1397" i="1" dirty="0">
                <a:solidFill>
                  <a:srgbClr val="0F1115"/>
                </a:solidFill>
                <a:cs typeface="Arial" panose="020B0604020202020204" pitchFamily="34" charset="0"/>
              </a:rPr>
              <a:t>A plan for digital health and social care</a:t>
            </a:r>
            <a:r>
              <a:rPr lang="en-US" altLang="en-US" sz="1397" dirty="0">
                <a:solidFill>
                  <a:srgbClr val="0F1115"/>
                </a:solidFill>
                <a:cs typeface="Arial" panose="020B0604020202020204" pitchFamily="34" charset="0"/>
              </a:rPr>
              <a:t>. Available at: </a:t>
            </a:r>
            <a:r>
              <a:rPr lang="en-US" altLang="en-US" sz="1397" dirty="0">
                <a:solidFill>
                  <a:srgbClr val="0F1115"/>
                </a:solidFill>
                <a:cs typeface="Arial" panose="020B0604020202020204" pitchFamily="34" charset="0"/>
                <a:hlinkClick r:id="rId2"/>
              </a:rPr>
              <a:t>https://www.gov.uk/government/publications/a-plan-for-digital-health-and-social-care</a:t>
            </a:r>
            <a:r>
              <a:rPr lang="en-US" altLang="en-US" sz="1397" dirty="0">
                <a:solidFill>
                  <a:srgbClr val="0F1115"/>
                </a:solidFill>
                <a:cs typeface="Arial" panose="020B0604020202020204" pitchFamily="34" charset="0"/>
              </a:rPr>
              <a:t> (Accessed: 26 February 2026).</a:t>
            </a:r>
          </a:p>
          <a:p>
            <a:pPr defTabSz="912594">
              <a:lnSpc>
                <a:spcPct val="150000"/>
              </a:lnSpc>
            </a:pPr>
            <a:endParaRPr lang="en-US" altLang="en-US" sz="1397" dirty="0">
              <a:cs typeface="Arial" panose="020B0604020202020204" pitchFamily="34" charset="0"/>
            </a:endParaRPr>
          </a:p>
          <a:p>
            <a:pPr defTabSz="912594">
              <a:lnSpc>
                <a:spcPct val="150000"/>
              </a:lnSpc>
            </a:pPr>
            <a:r>
              <a:rPr lang="en-US" altLang="en-US" sz="1397" dirty="0">
                <a:solidFill>
                  <a:srgbClr val="0F1115"/>
                </a:solidFill>
                <a:cs typeface="Arial" panose="020B0604020202020204" pitchFamily="34" charset="0"/>
              </a:rPr>
              <a:t>Fiske, A., Henningsen, P. and </a:t>
            </a:r>
            <a:r>
              <a:rPr lang="en-US" altLang="en-US" sz="1397" dirty="0" err="1">
                <a:solidFill>
                  <a:srgbClr val="0F1115"/>
                </a:solidFill>
                <a:cs typeface="Arial" panose="020B0604020202020204" pitchFamily="34" charset="0"/>
              </a:rPr>
              <a:t>Buyx</a:t>
            </a:r>
            <a:r>
              <a:rPr lang="en-US" altLang="en-US" sz="1397" dirty="0">
                <a:solidFill>
                  <a:srgbClr val="0F1115"/>
                </a:solidFill>
                <a:cs typeface="Arial" panose="020B0604020202020204" pitchFamily="34" charset="0"/>
              </a:rPr>
              <a:t>, A. (2019) 'Your robot therapist will see you now: Ethical implications of embodied artificial intelligence in psychiatry', </a:t>
            </a:r>
            <a:r>
              <a:rPr lang="en-US" altLang="en-US" sz="1397" i="1" dirty="0">
                <a:solidFill>
                  <a:srgbClr val="0F1115"/>
                </a:solidFill>
                <a:cs typeface="Arial" panose="020B0604020202020204" pitchFamily="34" charset="0"/>
              </a:rPr>
              <a:t>Journal of Medical Ethics</a:t>
            </a:r>
            <a:r>
              <a:rPr lang="en-US" altLang="en-US" sz="1397" dirty="0">
                <a:solidFill>
                  <a:srgbClr val="0F1115"/>
                </a:solidFill>
                <a:cs typeface="Arial" panose="020B0604020202020204" pitchFamily="34" charset="0"/>
              </a:rPr>
              <a:t>, 45(7), pp. 478-484. Available at: </a:t>
            </a:r>
            <a:r>
              <a:rPr lang="en-US" altLang="en-US" sz="1397" dirty="0" err="1">
                <a:solidFill>
                  <a:srgbClr val="0F1115"/>
                </a:solidFill>
                <a:cs typeface="Arial" panose="020B0604020202020204" pitchFamily="34" charset="0"/>
              </a:rPr>
              <a:t>doi</a:t>
            </a:r>
            <a:r>
              <a:rPr lang="en-US" altLang="en-US" sz="1397" dirty="0">
                <a:solidFill>
                  <a:srgbClr val="0F1115"/>
                </a:solidFill>
                <a:cs typeface="Arial" panose="020B0604020202020204" pitchFamily="34" charset="0"/>
              </a:rPr>
              <a:t>: 10.1136/medethics-2018-105107.</a:t>
            </a:r>
          </a:p>
          <a:p>
            <a:pPr defTabSz="912594">
              <a:lnSpc>
                <a:spcPct val="150000"/>
              </a:lnSpc>
            </a:pPr>
            <a:endParaRPr lang="en-US" altLang="en-US" sz="1397" dirty="0">
              <a:cs typeface="Arial" panose="020B0604020202020204" pitchFamily="34" charset="0"/>
            </a:endParaRPr>
          </a:p>
          <a:p>
            <a:pPr defTabSz="912594">
              <a:lnSpc>
                <a:spcPct val="150000"/>
              </a:lnSpc>
            </a:pPr>
            <a:r>
              <a:rPr lang="en-US" altLang="en-US" sz="1397" dirty="0">
                <a:solidFill>
                  <a:srgbClr val="0F1115"/>
                </a:solidFill>
                <a:cs typeface="Arial" panose="020B0604020202020204" pitchFamily="34" charset="0"/>
              </a:rPr>
              <a:t>Ford, E. and Oswald, M. (2021) 'Digital health and care: Emerging technologies and their impact on workforce roles', </a:t>
            </a:r>
            <a:r>
              <a:rPr lang="en-US" altLang="en-US" sz="1397" i="1" dirty="0">
                <a:solidFill>
                  <a:srgbClr val="0F1115"/>
                </a:solidFill>
                <a:cs typeface="Arial" panose="020B0604020202020204" pitchFamily="34" charset="0"/>
              </a:rPr>
              <a:t>BMJ Health &amp; Care Informatics</a:t>
            </a:r>
            <a:r>
              <a:rPr lang="en-US" altLang="en-US" sz="1397" dirty="0">
                <a:solidFill>
                  <a:srgbClr val="0F1115"/>
                </a:solidFill>
                <a:cs typeface="Arial" panose="020B0604020202020204" pitchFamily="34" charset="0"/>
              </a:rPr>
              <a:t>, 28(1), e100357. Available at:  </a:t>
            </a:r>
            <a:r>
              <a:rPr lang="en-US" altLang="en-US" sz="1397" dirty="0" err="1">
                <a:solidFill>
                  <a:srgbClr val="0F1115"/>
                </a:solidFill>
                <a:cs typeface="Arial" panose="020B0604020202020204" pitchFamily="34" charset="0"/>
              </a:rPr>
              <a:t>doi</a:t>
            </a:r>
            <a:r>
              <a:rPr lang="en-US" altLang="en-US" sz="1397" dirty="0">
                <a:solidFill>
                  <a:srgbClr val="0F1115"/>
                </a:solidFill>
                <a:cs typeface="Arial" panose="020B0604020202020204" pitchFamily="34" charset="0"/>
              </a:rPr>
              <a:t>: 10.1136/bmjhci-2021-100357.</a:t>
            </a:r>
          </a:p>
          <a:p>
            <a:pPr defTabSz="912594">
              <a:lnSpc>
                <a:spcPct val="150000"/>
              </a:lnSpc>
            </a:pPr>
            <a:endParaRPr lang="en-US" altLang="en-US" sz="1397" dirty="0">
              <a:cs typeface="Arial" panose="020B0604020202020204" pitchFamily="34" charset="0"/>
            </a:endParaRPr>
          </a:p>
          <a:p>
            <a:pPr defTabSz="912594">
              <a:lnSpc>
                <a:spcPct val="150000"/>
              </a:lnSpc>
            </a:pPr>
            <a:r>
              <a:rPr lang="en-US" altLang="en-US" sz="1397" dirty="0">
                <a:solidFill>
                  <a:srgbClr val="0F1115"/>
                </a:solidFill>
                <a:cs typeface="Arial" panose="020B0604020202020204" pitchFamily="34" charset="0"/>
              </a:rPr>
              <a:t>Greenhalgh, T., </a:t>
            </a:r>
            <a:r>
              <a:rPr lang="en-US" altLang="en-US" sz="1397" dirty="0" err="1">
                <a:solidFill>
                  <a:srgbClr val="0F1115"/>
                </a:solidFill>
                <a:cs typeface="Arial" panose="020B0604020202020204" pitchFamily="34" charset="0"/>
              </a:rPr>
              <a:t>Wherton</a:t>
            </a:r>
            <a:r>
              <a:rPr lang="en-US" altLang="en-US" sz="1397" dirty="0">
                <a:solidFill>
                  <a:srgbClr val="0F1115"/>
                </a:solidFill>
                <a:cs typeface="Arial" panose="020B0604020202020204" pitchFamily="34" charset="0"/>
              </a:rPr>
              <a:t>, J., Papoutsi, C., Lynch, J., Hughes, G., A'Court, C., Hinder, S., Fahy, N., Procter, R. and Shaw, S. (2017) 'Beyond adoption: A new framework for </a:t>
            </a:r>
            <a:r>
              <a:rPr lang="en-US" altLang="en-US" sz="1397" dirty="0" err="1">
                <a:solidFill>
                  <a:srgbClr val="0F1115"/>
                </a:solidFill>
                <a:cs typeface="Arial" panose="020B0604020202020204" pitchFamily="34" charset="0"/>
              </a:rPr>
              <a:t>theorising</a:t>
            </a:r>
            <a:r>
              <a:rPr lang="en-US" altLang="en-US" sz="1397" dirty="0">
                <a:solidFill>
                  <a:srgbClr val="0F1115"/>
                </a:solidFill>
                <a:cs typeface="Arial" panose="020B0604020202020204" pitchFamily="34" charset="0"/>
              </a:rPr>
              <a:t> and evaluating </a:t>
            </a:r>
            <a:r>
              <a:rPr lang="en-US" altLang="en-US" sz="1397" dirty="0" err="1">
                <a:solidFill>
                  <a:srgbClr val="0F1115"/>
                </a:solidFill>
                <a:cs typeface="Arial" panose="020B0604020202020204" pitchFamily="34" charset="0"/>
              </a:rPr>
              <a:t>nonadoption</a:t>
            </a:r>
            <a:r>
              <a:rPr lang="en-US" altLang="en-US" sz="1397" dirty="0">
                <a:solidFill>
                  <a:srgbClr val="0F1115"/>
                </a:solidFill>
                <a:cs typeface="Arial" panose="020B0604020202020204" pitchFamily="34" charset="0"/>
              </a:rPr>
              <a:t>, abandonment, scale-up, spread, and sustainability of health and care technologies', </a:t>
            </a:r>
            <a:r>
              <a:rPr lang="en-US" altLang="en-US" sz="1397" i="1" dirty="0">
                <a:solidFill>
                  <a:srgbClr val="0F1115"/>
                </a:solidFill>
                <a:cs typeface="Arial" panose="020B0604020202020204" pitchFamily="34" charset="0"/>
              </a:rPr>
              <a:t>Journal of Medical Internet Research</a:t>
            </a:r>
            <a:r>
              <a:rPr lang="en-US" altLang="en-US" sz="1397" dirty="0">
                <a:solidFill>
                  <a:srgbClr val="0F1115"/>
                </a:solidFill>
                <a:cs typeface="Arial" panose="020B0604020202020204" pitchFamily="34" charset="0"/>
              </a:rPr>
              <a:t>, 19(11), e367. </a:t>
            </a:r>
            <a:r>
              <a:rPr lang="en-US" altLang="en-US" sz="1397" dirty="0" err="1">
                <a:solidFill>
                  <a:srgbClr val="0F1115"/>
                </a:solidFill>
                <a:cs typeface="Arial" panose="020B0604020202020204" pitchFamily="34" charset="0"/>
              </a:rPr>
              <a:t>Availabe</a:t>
            </a:r>
            <a:r>
              <a:rPr lang="en-US" altLang="en-US" sz="1397" dirty="0">
                <a:solidFill>
                  <a:srgbClr val="0F1115"/>
                </a:solidFill>
                <a:cs typeface="Arial" panose="020B0604020202020204" pitchFamily="34" charset="0"/>
              </a:rPr>
              <a:t> at: </a:t>
            </a:r>
            <a:r>
              <a:rPr lang="en-US" altLang="en-US" sz="1397" dirty="0" err="1">
                <a:solidFill>
                  <a:srgbClr val="0F1115"/>
                </a:solidFill>
                <a:cs typeface="Arial" panose="020B0604020202020204" pitchFamily="34" charset="0"/>
              </a:rPr>
              <a:t>doi</a:t>
            </a:r>
            <a:r>
              <a:rPr lang="en-US" altLang="en-US" sz="1397" dirty="0">
                <a:solidFill>
                  <a:srgbClr val="0F1115"/>
                </a:solidFill>
                <a:cs typeface="Arial" panose="020B0604020202020204" pitchFamily="34" charset="0"/>
              </a:rPr>
              <a:t>: 10.2196/jmir.8775.</a:t>
            </a:r>
          </a:p>
          <a:p>
            <a:pPr defTabSz="912594">
              <a:lnSpc>
                <a:spcPct val="150000"/>
              </a:lnSpc>
            </a:pPr>
            <a:endParaRPr lang="en-US" altLang="en-US" sz="1397" dirty="0">
              <a:cs typeface="Arial" panose="020B0604020202020204" pitchFamily="34" charset="0"/>
            </a:endParaRPr>
          </a:p>
          <a:p>
            <a:pPr defTabSz="912594">
              <a:lnSpc>
                <a:spcPct val="150000"/>
              </a:lnSpc>
            </a:pPr>
            <a:r>
              <a:rPr lang="en-US" altLang="en-US" sz="1397" dirty="0" err="1">
                <a:solidFill>
                  <a:srgbClr val="0F1115"/>
                </a:solidFill>
                <a:cs typeface="Arial" panose="020B0604020202020204" pitchFamily="34" charset="0"/>
              </a:rPr>
              <a:t>Kellmeyer</a:t>
            </a:r>
            <a:r>
              <a:rPr lang="en-US" altLang="en-US" sz="1397" dirty="0">
                <a:solidFill>
                  <a:srgbClr val="0F1115"/>
                </a:solidFill>
                <a:cs typeface="Arial" panose="020B0604020202020204" pitchFamily="34" charset="0"/>
              </a:rPr>
              <a:t>, P. (2021) 'Digital psychiatry, neurotechnology, and the future of mental health: Ethical and regulatory challenges', </a:t>
            </a:r>
            <a:r>
              <a:rPr lang="en-US" altLang="en-US" sz="1397" i="1" dirty="0">
                <a:solidFill>
                  <a:srgbClr val="0F1115"/>
                </a:solidFill>
                <a:cs typeface="Arial" panose="020B0604020202020204" pitchFamily="34" charset="0"/>
              </a:rPr>
              <a:t>Frontiers in Psychiatry</a:t>
            </a:r>
            <a:r>
              <a:rPr lang="en-US" altLang="en-US" sz="1397" dirty="0">
                <a:solidFill>
                  <a:srgbClr val="0F1115"/>
                </a:solidFill>
                <a:cs typeface="Arial" panose="020B0604020202020204" pitchFamily="34" charset="0"/>
              </a:rPr>
              <a:t>, 12, 706548. Available at: </a:t>
            </a:r>
            <a:r>
              <a:rPr lang="en-US" altLang="en-US" sz="1397" dirty="0" err="1">
                <a:solidFill>
                  <a:srgbClr val="0F1115"/>
                </a:solidFill>
                <a:cs typeface="Arial" panose="020B0604020202020204" pitchFamily="34" charset="0"/>
              </a:rPr>
              <a:t>doi</a:t>
            </a:r>
            <a:r>
              <a:rPr lang="en-US" altLang="en-US" sz="1397" dirty="0">
                <a:solidFill>
                  <a:srgbClr val="0F1115"/>
                </a:solidFill>
                <a:cs typeface="Arial" panose="020B0604020202020204" pitchFamily="34" charset="0"/>
              </a:rPr>
              <a:t>: 10.3389/fpsyt.2021.706548.</a:t>
            </a:r>
            <a:endParaRPr lang="en-US" altLang="en-US" sz="1397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77547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>
            <a:extLst>
              <a:ext uri="{FF2B5EF4-FFF2-40B4-BE49-F238E27FC236}">
                <a16:creationId xmlns:a16="http://schemas.microsoft.com/office/drawing/2014/main" id="{FB5B6EE8-A2DD-4A1D-7682-FD73C655A9A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6212" y="-306194"/>
            <a:ext cx="12154566" cy="7470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-25342" tIns="45631" rIns="-25342" bIns="45631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defTabSz="912594">
              <a:lnSpc>
                <a:spcPct val="150000"/>
              </a:lnSpc>
            </a:pPr>
            <a:endParaRPr lang="en-US" altLang="en-US" sz="1397" dirty="0">
              <a:solidFill>
                <a:srgbClr val="0F1115"/>
              </a:solidFill>
              <a:cs typeface="Arial" panose="020B0604020202020204" pitchFamily="34" charset="0"/>
            </a:endParaRPr>
          </a:p>
          <a:p>
            <a:pPr defTabSz="912594">
              <a:lnSpc>
                <a:spcPct val="150000"/>
              </a:lnSpc>
            </a:pPr>
            <a:endParaRPr lang="en-US" altLang="en-US" sz="1397" dirty="0">
              <a:solidFill>
                <a:srgbClr val="0F1115"/>
              </a:solidFill>
              <a:cs typeface="Arial" panose="020B0604020202020204" pitchFamily="34" charset="0"/>
            </a:endParaRPr>
          </a:p>
          <a:p>
            <a:pPr defTabSz="912594">
              <a:lnSpc>
                <a:spcPct val="150000"/>
              </a:lnSpc>
            </a:pPr>
            <a:endParaRPr lang="en-US" altLang="en-US" sz="1397" dirty="0">
              <a:solidFill>
                <a:srgbClr val="0F1115"/>
              </a:solidFill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</a:pPr>
            <a:r>
              <a:rPr lang="en-US" altLang="en-US" sz="1397" dirty="0">
                <a:solidFill>
                  <a:srgbClr val="0F1115"/>
                </a:solidFill>
                <a:cs typeface="Arial" panose="020B0604020202020204" pitchFamily="34" charset="0"/>
              </a:rPr>
              <a:t>Kumar, P., Chauhan, S. and Awasthi, L.K. (2023) 'Artificial intelligence in healthcare: Review, ethics, trust challenges and future research directions', </a:t>
            </a:r>
            <a:r>
              <a:rPr lang="en-US" altLang="en-US" sz="1397" i="1" dirty="0">
                <a:solidFill>
                  <a:srgbClr val="0F1115"/>
                </a:solidFill>
                <a:cs typeface="Arial" panose="020B0604020202020204" pitchFamily="34" charset="0"/>
              </a:rPr>
              <a:t>Engineering Applications of Artificial Intelligence</a:t>
            </a:r>
            <a:r>
              <a:rPr lang="en-US" altLang="en-US" sz="1397" dirty="0">
                <a:solidFill>
                  <a:srgbClr val="0F1115"/>
                </a:solidFill>
                <a:cs typeface="Arial" panose="020B0604020202020204" pitchFamily="34" charset="0"/>
              </a:rPr>
              <a:t>, 120, 105894. Available at: </a:t>
            </a:r>
            <a:r>
              <a:rPr lang="en-US" altLang="en-US" sz="1397" dirty="0" err="1">
                <a:solidFill>
                  <a:srgbClr val="0F1115"/>
                </a:solidFill>
                <a:cs typeface="Arial" panose="020B0604020202020204" pitchFamily="34" charset="0"/>
              </a:rPr>
              <a:t>doi</a:t>
            </a:r>
            <a:r>
              <a:rPr lang="en-US" altLang="en-US" sz="1397" dirty="0">
                <a:solidFill>
                  <a:srgbClr val="0F1115"/>
                </a:solidFill>
                <a:cs typeface="Arial" panose="020B0604020202020204" pitchFamily="34" charset="0"/>
              </a:rPr>
              <a:t>: 10.1016/j.engappai.2023.105894.</a:t>
            </a:r>
          </a:p>
          <a:p>
            <a:pPr lvl="0">
              <a:lnSpc>
                <a:spcPct val="150000"/>
              </a:lnSpc>
            </a:pPr>
            <a:endParaRPr lang="en-US" altLang="en-US" sz="1397" dirty="0"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</a:pPr>
            <a:r>
              <a:rPr lang="en-US" altLang="en-US" sz="1397" dirty="0">
                <a:solidFill>
                  <a:srgbClr val="0F1115"/>
                </a:solidFill>
                <a:cs typeface="Arial" panose="020B0604020202020204" pitchFamily="34" charset="0"/>
              </a:rPr>
              <a:t>Lupton, D. (2017) </a:t>
            </a:r>
            <a:r>
              <a:rPr lang="en-US" altLang="en-US" sz="1397" i="1" dirty="0">
                <a:solidFill>
                  <a:srgbClr val="0F1115"/>
                </a:solidFill>
                <a:cs typeface="Arial" panose="020B0604020202020204" pitchFamily="34" charset="0"/>
              </a:rPr>
              <a:t>Digital health: Critical and cross-disciplinary perspectives</a:t>
            </a:r>
            <a:r>
              <a:rPr lang="en-US" altLang="en-US" sz="1397" dirty="0">
                <a:solidFill>
                  <a:srgbClr val="0F1115"/>
                </a:solidFill>
                <a:cs typeface="Arial" panose="020B0604020202020204" pitchFamily="34" charset="0"/>
              </a:rPr>
              <a:t>. London: Routledge.</a:t>
            </a:r>
          </a:p>
          <a:p>
            <a:pPr lvl="0">
              <a:lnSpc>
                <a:spcPct val="150000"/>
              </a:lnSpc>
            </a:pPr>
            <a:endParaRPr lang="en-US" altLang="en-US" sz="1397" dirty="0"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</a:pPr>
            <a:r>
              <a:rPr lang="en-US" altLang="en-US" sz="1397" dirty="0">
                <a:solidFill>
                  <a:srgbClr val="0F1115"/>
                </a:solidFill>
                <a:cs typeface="Arial" panose="020B0604020202020204" pitchFamily="34" charset="0"/>
              </a:rPr>
              <a:t>Morley, J., Machado, C.C.V., Burr, C., Cowls, J., Joshi, I., Taddeo, M. and </a:t>
            </a:r>
            <a:r>
              <a:rPr lang="en-US" altLang="en-US" sz="1397" dirty="0" err="1">
                <a:solidFill>
                  <a:srgbClr val="0F1115"/>
                </a:solidFill>
                <a:cs typeface="Arial" panose="020B0604020202020204" pitchFamily="34" charset="0"/>
              </a:rPr>
              <a:t>Floridi</a:t>
            </a:r>
            <a:r>
              <a:rPr lang="en-US" altLang="en-US" sz="1397" dirty="0">
                <a:solidFill>
                  <a:srgbClr val="0F1115"/>
                </a:solidFill>
                <a:cs typeface="Arial" panose="020B0604020202020204" pitchFamily="34" charset="0"/>
              </a:rPr>
              <a:t>, L. (2020) 'The ethics of AI in health care: A mapping review', </a:t>
            </a:r>
            <a:r>
              <a:rPr lang="en-US" altLang="en-US" sz="1397" i="1" dirty="0">
                <a:solidFill>
                  <a:srgbClr val="0F1115"/>
                </a:solidFill>
                <a:cs typeface="Arial" panose="020B0604020202020204" pitchFamily="34" charset="0"/>
              </a:rPr>
              <a:t>Social Science &amp; Medicine</a:t>
            </a:r>
            <a:r>
              <a:rPr lang="en-US" altLang="en-US" sz="1397" dirty="0">
                <a:solidFill>
                  <a:srgbClr val="0F1115"/>
                </a:solidFill>
                <a:cs typeface="Arial" panose="020B0604020202020204" pitchFamily="34" charset="0"/>
              </a:rPr>
              <a:t>, 260, 113172. Available at</a:t>
            </a:r>
            <a:r>
              <a:rPr lang="en-US" altLang="en-US" sz="1397" dirty="0">
                <a:solidFill>
                  <a:srgbClr val="0F1115"/>
                </a:solidFill>
                <a:cs typeface="Arial" panose="020B0604020202020204" pitchFamily="34" charset="0"/>
                <a:sym typeface="Wingdings" pitchFamily="2" charset="2"/>
              </a:rPr>
              <a:t>:</a:t>
            </a:r>
            <a:r>
              <a:rPr lang="en-US" altLang="en-US" sz="1397" dirty="0">
                <a:solidFill>
                  <a:srgbClr val="0F1115"/>
                </a:solidFill>
                <a:cs typeface="Arial" panose="020B0604020202020204" pitchFamily="34" charset="0"/>
              </a:rPr>
              <a:t> </a:t>
            </a:r>
            <a:r>
              <a:rPr lang="en-US" altLang="en-US" sz="1397" dirty="0" err="1">
                <a:solidFill>
                  <a:srgbClr val="0F1115"/>
                </a:solidFill>
                <a:cs typeface="Arial" panose="020B0604020202020204" pitchFamily="34" charset="0"/>
              </a:rPr>
              <a:t>doi</a:t>
            </a:r>
            <a:r>
              <a:rPr lang="en-US" altLang="en-US" sz="1397" dirty="0">
                <a:solidFill>
                  <a:srgbClr val="0F1115"/>
                </a:solidFill>
                <a:cs typeface="Arial" panose="020B0604020202020204" pitchFamily="34" charset="0"/>
              </a:rPr>
              <a:t>: 10.1016/j.socscimed.2020.113172.</a:t>
            </a:r>
            <a:endParaRPr lang="en-US" altLang="en-US" sz="1397" dirty="0">
              <a:cs typeface="Arial" panose="020B0604020202020204" pitchFamily="34" charset="0"/>
            </a:endParaRPr>
          </a:p>
          <a:p>
            <a:pPr defTabSz="912594">
              <a:lnSpc>
                <a:spcPct val="150000"/>
              </a:lnSpc>
            </a:pPr>
            <a:endParaRPr lang="en-US" altLang="en-US" sz="1397" dirty="0">
              <a:solidFill>
                <a:srgbClr val="0F1115"/>
              </a:solidFill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altLang="en-US" sz="1397" dirty="0">
                <a:solidFill>
                  <a:srgbClr val="0F1115"/>
                </a:solidFill>
                <a:cs typeface="Arial" panose="020B0604020202020204" pitchFamily="34" charset="0"/>
              </a:rPr>
              <a:t>NHS England (2021) </a:t>
            </a:r>
            <a:r>
              <a:rPr lang="en-US" altLang="en-US" sz="1397" i="1" dirty="0">
                <a:solidFill>
                  <a:srgbClr val="0F1115"/>
                </a:solidFill>
                <a:cs typeface="Arial" panose="020B0604020202020204" pitchFamily="34" charset="0"/>
              </a:rPr>
              <a:t>What good looks like: A framework for digital transformation</a:t>
            </a:r>
            <a:r>
              <a:rPr lang="en-US" altLang="en-US" sz="1397" dirty="0">
                <a:solidFill>
                  <a:srgbClr val="0F1115"/>
                </a:solidFill>
                <a:cs typeface="Arial" panose="020B0604020202020204" pitchFamily="34" charset="0"/>
              </a:rPr>
              <a:t>. Available at: </a:t>
            </a:r>
            <a:r>
              <a:rPr lang="en-US" altLang="en-US" sz="1397" dirty="0">
                <a:solidFill>
                  <a:srgbClr val="0F1115"/>
                </a:solidFill>
                <a:cs typeface="Arial" panose="020B0604020202020204" pitchFamily="34" charset="0"/>
                <a:hlinkClick r:id="rId3"/>
              </a:rPr>
              <a:t>https://www.england.nhs.uk</a:t>
            </a:r>
            <a:r>
              <a:rPr lang="en-US" altLang="en-US" sz="1397" dirty="0">
                <a:solidFill>
                  <a:srgbClr val="0F1115"/>
                </a:solidFill>
                <a:cs typeface="Arial" panose="020B0604020202020204" pitchFamily="34" charset="0"/>
              </a:rPr>
              <a:t> (Accessed: 26 February 2026).</a:t>
            </a:r>
            <a:endParaRPr lang="en-US" altLang="en-US" sz="1397" dirty="0">
              <a:cs typeface="Arial" panose="020B0604020202020204" pitchFamily="34" charset="0"/>
            </a:endParaRPr>
          </a:p>
          <a:p>
            <a:pPr defTabSz="912594">
              <a:lnSpc>
                <a:spcPct val="150000"/>
              </a:lnSpc>
            </a:pPr>
            <a:endParaRPr lang="en-US" altLang="en-US" sz="1397" dirty="0">
              <a:solidFill>
                <a:srgbClr val="0F1115"/>
              </a:solidFill>
              <a:cs typeface="Arial" panose="020B0604020202020204" pitchFamily="34" charset="0"/>
            </a:endParaRPr>
          </a:p>
          <a:p>
            <a:pPr defTabSz="912594">
              <a:lnSpc>
                <a:spcPct val="150000"/>
              </a:lnSpc>
            </a:pPr>
            <a:r>
              <a:rPr lang="en-US" altLang="en-US" sz="1397" dirty="0" err="1">
                <a:solidFill>
                  <a:srgbClr val="0F1115"/>
                </a:solidFill>
                <a:cs typeface="Arial" panose="020B0604020202020204" pitchFamily="34" charset="0"/>
              </a:rPr>
              <a:t>Oxehealth</a:t>
            </a:r>
            <a:r>
              <a:rPr lang="en-US" altLang="en-US" sz="1397" dirty="0">
                <a:solidFill>
                  <a:srgbClr val="0F1115"/>
                </a:solidFill>
                <a:cs typeface="Arial" panose="020B0604020202020204" pitchFamily="34" charset="0"/>
              </a:rPr>
              <a:t> (2024) </a:t>
            </a:r>
            <a:r>
              <a:rPr lang="en-US" altLang="en-US" sz="1397" i="1" dirty="0" err="1">
                <a:solidFill>
                  <a:srgbClr val="0F1115"/>
                </a:solidFill>
                <a:cs typeface="Arial" panose="020B0604020202020204" pitchFamily="34" charset="0"/>
              </a:rPr>
              <a:t>Oxevision</a:t>
            </a:r>
            <a:r>
              <a:rPr lang="en-US" altLang="en-US" sz="1397" i="1" dirty="0">
                <a:solidFill>
                  <a:srgbClr val="0F1115"/>
                </a:solidFill>
                <a:cs typeface="Arial" panose="020B0604020202020204" pitchFamily="34" charset="0"/>
              </a:rPr>
              <a:t>: Contact-free patient monitoring</a:t>
            </a:r>
            <a:r>
              <a:rPr lang="en-US" altLang="en-US" sz="1397" dirty="0">
                <a:solidFill>
                  <a:srgbClr val="0F1115"/>
                </a:solidFill>
                <a:cs typeface="Arial" panose="020B0604020202020204" pitchFamily="34" charset="0"/>
              </a:rPr>
              <a:t>. Available at: </a:t>
            </a:r>
            <a:r>
              <a:rPr lang="en-US" altLang="en-US" sz="1397" dirty="0">
                <a:solidFill>
                  <a:srgbClr val="0F1115"/>
                </a:solidFill>
                <a:cs typeface="Arial" panose="020B0604020202020204" pitchFamily="34" charset="0"/>
                <a:hlinkClick r:id="rId4"/>
              </a:rPr>
              <a:t>https://www.oxehealth.com</a:t>
            </a:r>
            <a:r>
              <a:rPr lang="en-US" altLang="en-US" sz="1397" dirty="0">
                <a:solidFill>
                  <a:srgbClr val="0F1115"/>
                </a:solidFill>
                <a:cs typeface="Arial" panose="020B0604020202020204" pitchFamily="34" charset="0"/>
              </a:rPr>
              <a:t> (Accessed: 24 February 2026).</a:t>
            </a:r>
          </a:p>
          <a:p>
            <a:pPr defTabSz="912594">
              <a:lnSpc>
                <a:spcPct val="150000"/>
              </a:lnSpc>
            </a:pPr>
            <a:endParaRPr lang="en-US" altLang="en-US" sz="1397" dirty="0">
              <a:cs typeface="Arial" panose="020B0604020202020204" pitchFamily="34" charset="0"/>
            </a:endParaRPr>
          </a:p>
          <a:p>
            <a:pPr defTabSz="912594">
              <a:lnSpc>
                <a:spcPct val="150000"/>
              </a:lnSpc>
            </a:pPr>
            <a:r>
              <a:rPr lang="en-US" altLang="en-US" sz="1397" dirty="0">
                <a:solidFill>
                  <a:srgbClr val="0F1115"/>
                </a:solidFill>
                <a:cs typeface="Arial" panose="020B0604020202020204" pitchFamily="34" charset="0"/>
              </a:rPr>
              <a:t>Oxford Health NHS Foundation Trust (2025) </a:t>
            </a:r>
            <a:r>
              <a:rPr lang="en-US" altLang="en-US" sz="1397" i="1" dirty="0" err="1">
                <a:solidFill>
                  <a:srgbClr val="0F1115"/>
                </a:solidFill>
                <a:cs typeface="Arial" panose="020B0604020202020204" pitchFamily="34" charset="0"/>
              </a:rPr>
              <a:t>Oxevision</a:t>
            </a:r>
            <a:r>
              <a:rPr lang="en-US" altLang="en-US" sz="1397" i="1" dirty="0">
                <a:solidFill>
                  <a:srgbClr val="0F1115"/>
                </a:solidFill>
                <a:cs typeface="Arial" panose="020B0604020202020204" pitchFamily="34" charset="0"/>
              </a:rPr>
              <a:t> camera-sensors and the care in your room</a:t>
            </a:r>
            <a:r>
              <a:rPr lang="en-US" altLang="en-US" sz="1397" dirty="0">
                <a:solidFill>
                  <a:srgbClr val="0F1115"/>
                </a:solidFill>
                <a:cs typeface="Arial" panose="020B0604020202020204" pitchFamily="34" charset="0"/>
              </a:rPr>
              <a:t>. Available at: </a:t>
            </a:r>
            <a:r>
              <a:rPr lang="en-US" altLang="en-US" sz="1397" dirty="0">
                <a:solidFill>
                  <a:srgbClr val="0F1115"/>
                </a:solidFill>
                <a:cs typeface="Arial" panose="020B0604020202020204" pitchFamily="34" charset="0"/>
                <a:hlinkClick r:id="rId5"/>
              </a:rPr>
              <a:t>https://oxfordhealth.nhs.uk/leaflets/title/oxevision-camera-sensors-and-the-care-in-your-room/</a:t>
            </a:r>
            <a:r>
              <a:rPr lang="en-US" altLang="en-US" sz="1397" dirty="0">
                <a:solidFill>
                  <a:srgbClr val="0F1115"/>
                </a:solidFill>
                <a:cs typeface="Arial" panose="020B0604020202020204" pitchFamily="34" charset="0"/>
              </a:rPr>
              <a:t> (Accessed</a:t>
            </a:r>
            <a:r>
              <a:rPr lang="en-US" altLang="en-US" sz="1397">
                <a:solidFill>
                  <a:srgbClr val="0F1115"/>
                </a:solidFill>
                <a:cs typeface="Arial" panose="020B0604020202020204" pitchFamily="34" charset="0"/>
              </a:rPr>
              <a:t>: 22 </a:t>
            </a:r>
            <a:r>
              <a:rPr lang="en-US" altLang="en-US" sz="1397" dirty="0">
                <a:solidFill>
                  <a:srgbClr val="0F1115"/>
                </a:solidFill>
                <a:cs typeface="Arial" panose="020B0604020202020204" pitchFamily="34" charset="0"/>
              </a:rPr>
              <a:t>February 2026).</a:t>
            </a:r>
          </a:p>
          <a:p>
            <a:pPr defTabSz="912594">
              <a:lnSpc>
                <a:spcPct val="150000"/>
              </a:lnSpc>
            </a:pPr>
            <a:endParaRPr lang="en-US" altLang="en-US" sz="1397" dirty="0">
              <a:cs typeface="Arial" panose="020B0604020202020204" pitchFamily="34" charset="0"/>
            </a:endParaRPr>
          </a:p>
          <a:p>
            <a:pPr defTabSz="912594">
              <a:lnSpc>
                <a:spcPct val="150000"/>
              </a:lnSpc>
            </a:pPr>
            <a:r>
              <a:rPr lang="en-US" altLang="en-US" sz="1397" dirty="0">
                <a:solidFill>
                  <a:srgbClr val="0F1115"/>
                </a:solidFill>
                <a:cs typeface="Arial" panose="020B0604020202020204" pitchFamily="34" charset="0"/>
              </a:rPr>
              <a:t>Shaw, J., Jamieson, T., Agarwal, P., Griffin, B., Wong, I. and Bhatia, R.S. (2023) 'Digital health technologies and mental health care: A systematic review of patient perspectives', </a:t>
            </a:r>
            <a:r>
              <a:rPr lang="en-US" altLang="en-US" sz="1397" i="1" dirty="0">
                <a:solidFill>
                  <a:srgbClr val="0F1115"/>
                </a:solidFill>
                <a:cs typeface="Arial" panose="020B0604020202020204" pitchFamily="34" charset="0"/>
              </a:rPr>
              <a:t>Journal of Medical Internet Research</a:t>
            </a:r>
            <a:r>
              <a:rPr lang="en-US" altLang="en-US" sz="1397" dirty="0">
                <a:solidFill>
                  <a:srgbClr val="0F1115"/>
                </a:solidFill>
                <a:cs typeface="Arial" panose="020B0604020202020204" pitchFamily="34" charset="0"/>
              </a:rPr>
              <a:t>, 25, e38216. Available at: </a:t>
            </a:r>
            <a:r>
              <a:rPr lang="en-US" altLang="en-US" sz="1397" dirty="0" err="1">
                <a:solidFill>
                  <a:srgbClr val="0F1115"/>
                </a:solidFill>
                <a:cs typeface="Arial" panose="020B0604020202020204" pitchFamily="34" charset="0"/>
              </a:rPr>
              <a:t>doi</a:t>
            </a:r>
            <a:r>
              <a:rPr lang="en-US" altLang="en-US" sz="1397" dirty="0">
                <a:solidFill>
                  <a:srgbClr val="0F1115"/>
                </a:solidFill>
                <a:cs typeface="Arial" panose="020B0604020202020204" pitchFamily="34" charset="0"/>
              </a:rPr>
              <a:t>: 10.2196/38216.</a:t>
            </a:r>
          </a:p>
          <a:p>
            <a:pPr defTabSz="912594">
              <a:lnSpc>
                <a:spcPct val="150000"/>
              </a:lnSpc>
            </a:pPr>
            <a:endParaRPr lang="en-US" altLang="en-US" sz="1397" dirty="0">
              <a:cs typeface="Arial" panose="020B0604020202020204" pitchFamily="34" charset="0"/>
            </a:endParaRPr>
          </a:p>
          <a:p>
            <a:pPr defTabSz="912594">
              <a:lnSpc>
                <a:spcPct val="150000"/>
              </a:lnSpc>
            </a:pPr>
            <a:r>
              <a:rPr lang="en-US" altLang="en-US" sz="1397" dirty="0">
                <a:solidFill>
                  <a:srgbClr val="0F1115"/>
                </a:solidFill>
                <a:cs typeface="Arial" panose="020B0604020202020204" pitchFamily="34" charset="0"/>
              </a:rPr>
              <a:t>Topol, E. (2019) </a:t>
            </a:r>
            <a:r>
              <a:rPr lang="en-US" altLang="en-US" sz="1397" i="1" dirty="0">
                <a:solidFill>
                  <a:srgbClr val="0F1115"/>
                </a:solidFill>
                <a:cs typeface="Arial" panose="020B0604020202020204" pitchFamily="34" charset="0"/>
              </a:rPr>
              <a:t>Deep medicine: How artificial intelligence can make healthcare human again</a:t>
            </a:r>
            <a:r>
              <a:rPr lang="en-US" altLang="en-US" sz="1397" dirty="0">
                <a:solidFill>
                  <a:srgbClr val="0F1115"/>
                </a:solidFill>
                <a:cs typeface="Arial" panose="020B0604020202020204" pitchFamily="34" charset="0"/>
              </a:rPr>
              <a:t>. New York: Basic Books.</a:t>
            </a:r>
          </a:p>
          <a:p>
            <a:pPr defTabSz="912594">
              <a:lnSpc>
                <a:spcPct val="150000"/>
              </a:lnSpc>
            </a:pPr>
            <a:endParaRPr lang="en-US" altLang="en-US" sz="1397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48789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7D1BC80-04CF-611C-D44F-4A3042C4CB1D}"/>
              </a:ext>
            </a:extLst>
          </p:cNvPr>
          <p:cNvSpPr txBox="1"/>
          <p:nvPr/>
        </p:nvSpPr>
        <p:spPr>
          <a:xfrm>
            <a:off x="198395" y="503455"/>
            <a:ext cx="11829042" cy="26327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912594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sz="1397" dirty="0" err="1">
                <a:solidFill>
                  <a:srgbClr val="0F111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Torous</a:t>
            </a:r>
            <a:r>
              <a:rPr lang="en-US" altLang="en-US" sz="1397" dirty="0">
                <a:solidFill>
                  <a:srgbClr val="0F111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J., Bucci, S., Bell, I.H., Kessing, L.V., Faurholt-Jepsen, M., Whelan, P., Carvalho, A.F., Keshavan, M., </a:t>
            </a:r>
            <a:r>
              <a:rPr lang="en-US" altLang="en-US" sz="1397" dirty="0" err="1">
                <a:solidFill>
                  <a:srgbClr val="0F111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Linardon</a:t>
            </a:r>
            <a:r>
              <a:rPr lang="en-US" altLang="en-US" sz="1397" dirty="0">
                <a:solidFill>
                  <a:srgbClr val="0F111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J. and Firth, J. (2021) 'The growing field of digital psychiatry: Current evidence and the future of apps, social media, chatbots, and virtual reality', </a:t>
            </a:r>
            <a:r>
              <a:rPr lang="en-US" altLang="en-US" sz="1397" i="1" dirty="0">
                <a:solidFill>
                  <a:srgbClr val="0F111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World Psychiatry</a:t>
            </a:r>
            <a:r>
              <a:rPr lang="en-US" altLang="en-US" sz="1397" dirty="0">
                <a:solidFill>
                  <a:srgbClr val="0F111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20(3), pp. 318-335. Available at:  </a:t>
            </a:r>
            <a:r>
              <a:rPr lang="en-US" altLang="en-US" sz="1397" dirty="0" err="1">
                <a:solidFill>
                  <a:srgbClr val="0F111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US" altLang="en-US" sz="1397" dirty="0">
                <a:solidFill>
                  <a:srgbClr val="0F111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10.1002/wps.20883.</a:t>
            </a:r>
          </a:p>
          <a:p>
            <a:pPr defTabSz="912594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endParaRPr lang="en-US" altLang="en-US" sz="1397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912594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sz="1397" dirty="0">
                <a:solidFill>
                  <a:srgbClr val="0F111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UK Government (2018) </a:t>
            </a:r>
            <a:r>
              <a:rPr lang="en-US" altLang="en-US" sz="1397" i="1" dirty="0">
                <a:solidFill>
                  <a:srgbClr val="0F111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 Protection Act 2018</a:t>
            </a:r>
            <a:r>
              <a:rPr lang="en-US" altLang="en-US" sz="1397" dirty="0">
                <a:solidFill>
                  <a:srgbClr val="0F111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 </a:t>
            </a:r>
            <a:r>
              <a:rPr lang="en-US" altLang="en-US" sz="1397" dirty="0">
                <a:solidFill>
                  <a:srgbClr val="0F1115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https://www.legislation.gov.uk/ukpga/2018/12/contents/enacted</a:t>
            </a:r>
            <a:r>
              <a:rPr lang="en-US" altLang="en-US" sz="1397" dirty="0">
                <a:solidFill>
                  <a:srgbClr val="0F111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(Accessed: 26 February 2026).</a:t>
            </a:r>
          </a:p>
          <a:p>
            <a:pPr defTabSz="912594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endParaRPr lang="en-US" altLang="en-US" sz="1397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912594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sz="1397" dirty="0">
                <a:solidFill>
                  <a:srgbClr val="0F111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Wachter, R. (2015) </a:t>
            </a:r>
            <a:r>
              <a:rPr lang="en-US" altLang="en-US" sz="1397" i="1" dirty="0">
                <a:solidFill>
                  <a:srgbClr val="0F111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digital doctor: Hope, hype, and harm at the dawn of medicine's computer age</a:t>
            </a:r>
            <a:r>
              <a:rPr lang="en-US" altLang="en-US" sz="1397" dirty="0">
                <a:solidFill>
                  <a:srgbClr val="0F111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New York: McGraw-Hill.</a:t>
            </a:r>
            <a:endParaRPr lang="en-US" altLang="en-US" sz="1397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61584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4428</TotalTime>
  <Words>1733</Words>
  <Application>Microsoft Macintosh PowerPoint</Application>
  <PresentationFormat>Custom</PresentationFormat>
  <Paragraphs>165</Paragraphs>
  <Slides>13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Aptos</vt:lpstr>
      <vt:lpstr>Aptos Display</vt:lpstr>
      <vt:lpstr>Arial</vt:lpstr>
      <vt:lpstr>quote-cjk-patch</vt:lpstr>
      <vt:lpstr>Office Theme</vt:lpstr>
      <vt:lpstr>PowerPoint Presentation</vt:lpstr>
      <vt:lpstr>Introduction </vt:lpstr>
      <vt:lpstr>Overview of Innovation </vt:lpstr>
      <vt:lpstr>Overview – What It Monitors &amp; Privacy Features  </vt:lpstr>
      <vt:lpstr>   Oxevision Monitoring System: Privacy and Visual Design</vt:lpstr>
      <vt:lpstr>Impact on Workforce </vt:lpstr>
      <vt:lpstr>Impact on Patients/Service Users </vt:lpstr>
      <vt:lpstr>Challenges and Recommendations </vt:lpstr>
      <vt:lpstr>Challenges and Recommendations</vt:lpstr>
      <vt:lpstr>Conclusion </vt:lpstr>
      <vt:lpstr>Reference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Sameena Shahban (2325941)</dc:creator>
  <cp:lastModifiedBy>Sameena Shahban (2325941)</cp:lastModifiedBy>
  <cp:revision>1</cp:revision>
  <dcterms:created xsi:type="dcterms:W3CDTF">2026-02-09T12:51:21Z</dcterms:created>
  <dcterms:modified xsi:type="dcterms:W3CDTF">2026-03-04T14:41:58Z</dcterms:modified>
</cp:coreProperties>
</file>