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A736-3AD0-4662-8996-5D64CF02A5E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D0D770B-8E8E-4AAE-9ACE-9F749CE72539}">
      <dgm:prSet/>
      <dgm:spPr/>
      <dgm:t>
        <a:bodyPr/>
        <a:lstStyle/>
        <a:p>
          <a:r>
            <a:rPr lang="en-US" dirty="0"/>
            <a:t>“Phenomenology is an attempt to describe the basic structures of human experience and understanding from a first person point of view, in contrast to the reflective, third person perspective that tends to dominate scientific knowledge and common sense………..</a:t>
          </a:r>
        </a:p>
      </dgm:t>
    </dgm:pt>
    <dgm:pt modelId="{BD545781-9B6C-4CA2-98F2-34B2A70D4285}" type="parTrans" cxnId="{9B5E1524-6C65-414D-A19A-7469163D3A9F}">
      <dgm:prSet/>
      <dgm:spPr/>
      <dgm:t>
        <a:bodyPr/>
        <a:lstStyle/>
        <a:p>
          <a:endParaRPr lang="en-US"/>
        </a:p>
      </dgm:t>
    </dgm:pt>
    <dgm:pt modelId="{5711CFAC-4B91-4303-8A36-9E96F5491A3D}" type="sibTrans" cxnId="{9B5E1524-6C65-414D-A19A-7469163D3A9F}">
      <dgm:prSet/>
      <dgm:spPr/>
      <dgm:t>
        <a:bodyPr/>
        <a:lstStyle/>
        <a:p>
          <a:endParaRPr lang="en-US"/>
        </a:p>
      </dgm:t>
    </dgm:pt>
    <dgm:pt modelId="{A34CA987-9C26-4023-9191-EDD960798661}">
      <dgm:prSet/>
      <dgm:spPr/>
      <dgm:t>
        <a:bodyPr/>
        <a:lstStyle/>
        <a:p>
          <a:r>
            <a:rPr lang="en-US"/>
            <a:t>……..Phenomenology is thus descriptive, not an explanatory or deductive enterprise, for it aims to reveal experience as such, rather than frame hypotheses or speculate beyond its bounds”. (PhP p.viii)</a:t>
          </a:r>
        </a:p>
      </dgm:t>
    </dgm:pt>
    <dgm:pt modelId="{3B537D35-736F-4B83-8E90-BEBADD548939}" type="parTrans" cxnId="{0C55BBD8-D649-45A2-AF08-29C8DA0003FB}">
      <dgm:prSet/>
      <dgm:spPr/>
      <dgm:t>
        <a:bodyPr/>
        <a:lstStyle/>
        <a:p>
          <a:endParaRPr lang="en-US"/>
        </a:p>
      </dgm:t>
    </dgm:pt>
    <dgm:pt modelId="{52C12731-6271-4CA3-9CC4-E621396AEBF7}" type="sibTrans" cxnId="{0C55BBD8-D649-45A2-AF08-29C8DA0003FB}">
      <dgm:prSet/>
      <dgm:spPr/>
      <dgm:t>
        <a:bodyPr/>
        <a:lstStyle/>
        <a:p>
          <a:endParaRPr lang="en-US"/>
        </a:p>
      </dgm:t>
    </dgm:pt>
    <dgm:pt modelId="{E3F0FDE1-C3B8-4167-80FF-9E5AC1FFA4E4}" type="pres">
      <dgm:prSet presAssocID="{1C53A736-3AD0-4662-8996-5D64CF02A5E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20A1A6-97F4-4E0C-ADD7-1D95CCC0857F}" type="pres">
      <dgm:prSet presAssocID="{0D0D770B-8E8E-4AAE-9ACE-9F749CE72539}" presName="hierRoot1" presStyleCnt="0"/>
      <dgm:spPr/>
    </dgm:pt>
    <dgm:pt modelId="{8A4E5833-BFC1-4B3A-92AC-1A2DAC07E84A}" type="pres">
      <dgm:prSet presAssocID="{0D0D770B-8E8E-4AAE-9ACE-9F749CE72539}" presName="composite" presStyleCnt="0"/>
      <dgm:spPr/>
    </dgm:pt>
    <dgm:pt modelId="{1479CF95-4AFC-4526-B7FC-4C3E2A26F97A}" type="pres">
      <dgm:prSet presAssocID="{0D0D770B-8E8E-4AAE-9ACE-9F749CE72539}" presName="background" presStyleLbl="node0" presStyleIdx="0" presStyleCnt="2"/>
      <dgm:spPr/>
    </dgm:pt>
    <dgm:pt modelId="{8DC85277-6226-4D40-BCF7-1DAAE4AD5C2A}" type="pres">
      <dgm:prSet presAssocID="{0D0D770B-8E8E-4AAE-9ACE-9F749CE72539}" presName="text" presStyleLbl="fgAcc0" presStyleIdx="0" presStyleCnt="2">
        <dgm:presLayoutVars>
          <dgm:chPref val="3"/>
        </dgm:presLayoutVars>
      </dgm:prSet>
      <dgm:spPr/>
    </dgm:pt>
    <dgm:pt modelId="{15C7E229-5DD9-4523-892F-819504DDDB9F}" type="pres">
      <dgm:prSet presAssocID="{0D0D770B-8E8E-4AAE-9ACE-9F749CE72539}" presName="hierChild2" presStyleCnt="0"/>
      <dgm:spPr/>
    </dgm:pt>
    <dgm:pt modelId="{535D03AB-CE2B-4DA6-9D40-FB9491BC9A95}" type="pres">
      <dgm:prSet presAssocID="{A34CA987-9C26-4023-9191-EDD960798661}" presName="hierRoot1" presStyleCnt="0"/>
      <dgm:spPr/>
    </dgm:pt>
    <dgm:pt modelId="{7C9F6509-A5DD-43DF-A5F5-6AA569C9848F}" type="pres">
      <dgm:prSet presAssocID="{A34CA987-9C26-4023-9191-EDD960798661}" presName="composite" presStyleCnt="0"/>
      <dgm:spPr/>
    </dgm:pt>
    <dgm:pt modelId="{7D03DB60-3B06-449C-8214-4735E50C7ED1}" type="pres">
      <dgm:prSet presAssocID="{A34CA987-9C26-4023-9191-EDD960798661}" presName="background" presStyleLbl="node0" presStyleIdx="1" presStyleCnt="2"/>
      <dgm:spPr/>
    </dgm:pt>
    <dgm:pt modelId="{AC0FEFEA-6C8A-4212-9543-B85347FB7CF3}" type="pres">
      <dgm:prSet presAssocID="{A34CA987-9C26-4023-9191-EDD960798661}" presName="text" presStyleLbl="fgAcc0" presStyleIdx="1" presStyleCnt="2">
        <dgm:presLayoutVars>
          <dgm:chPref val="3"/>
        </dgm:presLayoutVars>
      </dgm:prSet>
      <dgm:spPr/>
    </dgm:pt>
    <dgm:pt modelId="{3B9EF5C6-2709-4867-900A-61F73C4F3E48}" type="pres">
      <dgm:prSet presAssocID="{A34CA987-9C26-4023-9191-EDD960798661}" presName="hierChild2" presStyleCnt="0"/>
      <dgm:spPr/>
    </dgm:pt>
  </dgm:ptLst>
  <dgm:cxnLst>
    <dgm:cxn modelId="{9B5E1524-6C65-414D-A19A-7469163D3A9F}" srcId="{1C53A736-3AD0-4662-8996-5D64CF02A5E4}" destId="{0D0D770B-8E8E-4AAE-9ACE-9F749CE72539}" srcOrd="0" destOrd="0" parTransId="{BD545781-9B6C-4CA2-98F2-34B2A70D4285}" sibTransId="{5711CFAC-4B91-4303-8A36-9E96F5491A3D}"/>
    <dgm:cxn modelId="{1F58F991-687F-4742-AF38-7268CCED0173}" type="presOf" srcId="{0D0D770B-8E8E-4AAE-9ACE-9F749CE72539}" destId="{8DC85277-6226-4D40-BCF7-1DAAE4AD5C2A}" srcOrd="0" destOrd="0" presId="urn:microsoft.com/office/officeart/2005/8/layout/hierarchy1"/>
    <dgm:cxn modelId="{C160A2BE-34D3-41C1-BBC5-8553050EC8D6}" type="presOf" srcId="{1C53A736-3AD0-4662-8996-5D64CF02A5E4}" destId="{E3F0FDE1-C3B8-4167-80FF-9E5AC1FFA4E4}" srcOrd="0" destOrd="0" presId="urn:microsoft.com/office/officeart/2005/8/layout/hierarchy1"/>
    <dgm:cxn modelId="{0C55BBD8-D649-45A2-AF08-29C8DA0003FB}" srcId="{1C53A736-3AD0-4662-8996-5D64CF02A5E4}" destId="{A34CA987-9C26-4023-9191-EDD960798661}" srcOrd="1" destOrd="0" parTransId="{3B537D35-736F-4B83-8E90-BEBADD548939}" sibTransId="{52C12731-6271-4CA3-9CC4-E621396AEBF7}"/>
    <dgm:cxn modelId="{9B9479FE-F884-4F3B-9DC3-03CB65C3D29B}" type="presOf" srcId="{A34CA987-9C26-4023-9191-EDD960798661}" destId="{AC0FEFEA-6C8A-4212-9543-B85347FB7CF3}" srcOrd="0" destOrd="0" presId="urn:microsoft.com/office/officeart/2005/8/layout/hierarchy1"/>
    <dgm:cxn modelId="{4253DF49-F2C4-420C-AD76-03BA914A7DB0}" type="presParOf" srcId="{E3F0FDE1-C3B8-4167-80FF-9E5AC1FFA4E4}" destId="{0220A1A6-97F4-4E0C-ADD7-1D95CCC0857F}" srcOrd="0" destOrd="0" presId="urn:microsoft.com/office/officeart/2005/8/layout/hierarchy1"/>
    <dgm:cxn modelId="{040EC8DA-509B-4131-BF3F-EBCF178278D9}" type="presParOf" srcId="{0220A1A6-97F4-4E0C-ADD7-1D95CCC0857F}" destId="{8A4E5833-BFC1-4B3A-92AC-1A2DAC07E84A}" srcOrd="0" destOrd="0" presId="urn:microsoft.com/office/officeart/2005/8/layout/hierarchy1"/>
    <dgm:cxn modelId="{75DEF9A6-8A8D-4DC0-8C64-13E44066839B}" type="presParOf" srcId="{8A4E5833-BFC1-4B3A-92AC-1A2DAC07E84A}" destId="{1479CF95-4AFC-4526-B7FC-4C3E2A26F97A}" srcOrd="0" destOrd="0" presId="urn:microsoft.com/office/officeart/2005/8/layout/hierarchy1"/>
    <dgm:cxn modelId="{F666AA60-7C19-4509-BBDB-1C243124D129}" type="presParOf" srcId="{8A4E5833-BFC1-4B3A-92AC-1A2DAC07E84A}" destId="{8DC85277-6226-4D40-BCF7-1DAAE4AD5C2A}" srcOrd="1" destOrd="0" presId="urn:microsoft.com/office/officeart/2005/8/layout/hierarchy1"/>
    <dgm:cxn modelId="{78F6D411-0642-4F7B-8EC4-3F4033D31C3A}" type="presParOf" srcId="{0220A1A6-97F4-4E0C-ADD7-1D95CCC0857F}" destId="{15C7E229-5DD9-4523-892F-819504DDDB9F}" srcOrd="1" destOrd="0" presId="urn:microsoft.com/office/officeart/2005/8/layout/hierarchy1"/>
    <dgm:cxn modelId="{9D32452D-EE4B-4194-B244-B317EC743A95}" type="presParOf" srcId="{E3F0FDE1-C3B8-4167-80FF-9E5AC1FFA4E4}" destId="{535D03AB-CE2B-4DA6-9D40-FB9491BC9A95}" srcOrd="1" destOrd="0" presId="urn:microsoft.com/office/officeart/2005/8/layout/hierarchy1"/>
    <dgm:cxn modelId="{912D77F9-2A90-4312-B45A-B71330FACC66}" type="presParOf" srcId="{535D03AB-CE2B-4DA6-9D40-FB9491BC9A95}" destId="{7C9F6509-A5DD-43DF-A5F5-6AA569C9848F}" srcOrd="0" destOrd="0" presId="urn:microsoft.com/office/officeart/2005/8/layout/hierarchy1"/>
    <dgm:cxn modelId="{6F67E617-1242-45EF-9735-30962357A2DC}" type="presParOf" srcId="{7C9F6509-A5DD-43DF-A5F5-6AA569C9848F}" destId="{7D03DB60-3B06-449C-8214-4735E50C7ED1}" srcOrd="0" destOrd="0" presId="urn:microsoft.com/office/officeart/2005/8/layout/hierarchy1"/>
    <dgm:cxn modelId="{0EAB559B-1A8D-43B3-808F-9409D6A99601}" type="presParOf" srcId="{7C9F6509-A5DD-43DF-A5F5-6AA569C9848F}" destId="{AC0FEFEA-6C8A-4212-9543-B85347FB7CF3}" srcOrd="1" destOrd="0" presId="urn:microsoft.com/office/officeart/2005/8/layout/hierarchy1"/>
    <dgm:cxn modelId="{F4866D7E-C7AC-4F31-91A4-8C3E430896FE}" type="presParOf" srcId="{535D03AB-CE2B-4DA6-9D40-FB9491BC9A95}" destId="{3B9EF5C6-2709-4867-900A-61F73C4F3E4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1A86F0-D2CD-4486-AFB9-E68CD9C05C3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EB0DE99-27A4-4863-B66A-48A8A31BE336}">
      <dgm:prSet/>
      <dgm:spPr/>
      <dgm:t>
        <a:bodyPr/>
        <a:lstStyle/>
        <a:p>
          <a:r>
            <a:rPr lang="en-US"/>
            <a:t>(a) There is no time in things</a:t>
          </a:r>
        </a:p>
      </dgm:t>
    </dgm:pt>
    <dgm:pt modelId="{A5B8F1E9-1000-419F-A8B6-FECF91E2235C}" type="parTrans" cxnId="{13EEB0FF-3CDF-4E2E-82DB-CB2ACE4EA8BB}">
      <dgm:prSet/>
      <dgm:spPr/>
      <dgm:t>
        <a:bodyPr/>
        <a:lstStyle/>
        <a:p>
          <a:endParaRPr lang="en-US"/>
        </a:p>
      </dgm:t>
    </dgm:pt>
    <dgm:pt modelId="{566C3000-F843-46A7-BEAD-365B2BCA5ECB}" type="sibTrans" cxnId="{13EEB0FF-3CDF-4E2E-82DB-CB2ACE4EA8BB}">
      <dgm:prSet/>
      <dgm:spPr/>
      <dgm:t>
        <a:bodyPr/>
        <a:lstStyle/>
        <a:p>
          <a:endParaRPr lang="en-US"/>
        </a:p>
      </dgm:t>
    </dgm:pt>
    <dgm:pt modelId="{4ED9CAF9-5F51-4318-9DE6-E3909190BDCD}">
      <dgm:prSet/>
      <dgm:spPr/>
      <dgm:t>
        <a:bodyPr/>
        <a:lstStyle/>
        <a:p>
          <a:r>
            <a:rPr lang="en-US"/>
            <a:t>(b) Nor is time to be found in “states of consciousness”</a:t>
          </a:r>
        </a:p>
      </dgm:t>
    </dgm:pt>
    <dgm:pt modelId="{93A6E7B7-332C-4EF3-8097-AA12E3FFF11F}" type="parTrans" cxnId="{A67F47A5-6E77-40E0-8224-AC3DF3A6C849}">
      <dgm:prSet/>
      <dgm:spPr/>
      <dgm:t>
        <a:bodyPr/>
        <a:lstStyle/>
        <a:p>
          <a:endParaRPr lang="en-US"/>
        </a:p>
      </dgm:t>
    </dgm:pt>
    <dgm:pt modelId="{07984178-8D4A-432C-B566-945D3B589B92}" type="sibTrans" cxnId="{A67F47A5-6E77-40E0-8224-AC3DF3A6C849}">
      <dgm:prSet/>
      <dgm:spPr/>
      <dgm:t>
        <a:bodyPr/>
        <a:lstStyle/>
        <a:p>
          <a:endParaRPr lang="en-US"/>
        </a:p>
      </dgm:t>
    </dgm:pt>
    <dgm:pt modelId="{D5F0BB25-2BA0-4CC4-A167-EEFD4EFB6832}">
      <dgm:prSet/>
      <dgm:spPr/>
      <dgm:t>
        <a:bodyPr/>
        <a:lstStyle/>
        <a:p>
          <a:r>
            <a:rPr lang="en-US"/>
            <a:t>(c) Ideality of time? Time is a relation of being</a:t>
          </a:r>
        </a:p>
      </dgm:t>
    </dgm:pt>
    <dgm:pt modelId="{1CF5ED3C-EC4D-4947-9988-9EBB12B1DC66}" type="parTrans" cxnId="{56E2E5F9-C5C5-444D-84BE-863A6851AC35}">
      <dgm:prSet/>
      <dgm:spPr/>
      <dgm:t>
        <a:bodyPr/>
        <a:lstStyle/>
        <a:p>
          <a:endParaRPr lang="en-US"/>
        </a:p>
      </dgm:t>
    </dgm:pt>
    <dgm:pt modelId="{96854ACC-EB9B-40F1-8A07-214FBB271F54}" type="sibTrans" cxnId="{56E2E5F9-C5C5-444D-84BE-863A6851AC35}">
      <dgm:prSet/>
      <dgm:spPr/>
      <dgm:t>
        <a:bodyPr/>
        <a:lstStyle/>
        <a:p>
          <a:endParaRPr lang="en-US"/>
        </a:p>
      </dgm:t>
    </dgm:pt>
    <dgm:pt modelId="{530894F7-721B-43F9-8B40-0474BF35E0B4}">
      <dgm:prSet/>
      <dgm:spPr/>
      <dgm:t>
        <a:bodyPr/>
        <a:lstStyle/>
        <a:p>
          <a:r>
            <a:rPr lang="en-US"/>
            <a:t>(d) The “field of presence,” the horizons of past and future</a:t>
          </a:r>
        </a:p>
      </dgm:t>
    </dgm:pt>
    <dgm:pt modelId="{B095D92D-D92D-485F-ACB8-807269C95AE9}" type="parTrans" cxnId="{1E8F1A91-3C08-4338-83A6-8747F4F981D9}">
      <dgm:prSet/>
      <dgm:spPr/>
      <dgm:t>
        <a:bodyPr/>
        <a:lstStyle/>
        <a:p>
          <a:endParaRPr lang="en-US"/>
        </a:p>
      </dgm:t>
    </dgm:pt>
    <dgm:pt modelId="{5DEABFAF-8419-4125-A9CF-7999CF10FC30}" type="sibTrans" cxnId="{1E8F1A91-3C08-4338-83A6-8747F4F981D9}">
      <dgm:prSet/>
      <dgm:spPr/>
      <dgm:t>
        <a:bodyPr/>
        <a:lstStyle/>
        <a:p>
          <a:endParaRPr lang="en-US"/>
        </a:p>
      </dgm:t>
    </dgm:pt>
    <dgm:pt modelId="{C8029CCD-BDD1-443D-8C4F-E2BCEBE6987F}">
      <dgm:prSet/>
      <dgm:spPr/>
      <dgm:t>
        <a:bodyPr/>
        <a:lstStyle/>
        <a:p>
          <a:r>
            <a:rPr lang="en-US"/>
            <a:t>(e) Operative intentionality</a:t>
          </a:r>
        </a:p>
      </dgm:t>
    </dgm:pt>
    <dgm:pt modelId="{7D9310D4-0B59-473A-8F3A-4A1FB27F1969}" type="parTrans" cxnId="{C4700C06-CB21-46BB-A79C-720A9FA1157C}">
      <dgm:prSet/>
      <dgm:spPr/>
      <dgm:t>
        <a:bodyPr/>
        <a:lstStyle/>
        <a:p>
          <a:endParaRPr lang="en-US"/>
        </a:p>
      </dgm:t>
    </dgm:pt>
    <dgm:pt modelId="{BC6A44E5-5BBF-46E7-B1E5-15BF495F92ED}" type="sibTrans" cxnId="{C4700C06-CB21-46BB-A79C-720A9FA1157C}">
      <dgm:prSet/>
      <dgm:spPr/>
      <dgm:t>
        <a:bodyPr/>
        <a:lstStyle/>
        <a:p>
          <a:endParaRPr lang="en-US"/>
        </a:p>
      </dgm:t>
    </dgm:pt>
    <dgm:pt modelId="{6BC1B638-66FE-437D-8EA4-4808ED09E465}">
      <dgm:prSet/>
      <dgm:spPr/>
      <dgm:t>
        <a:bodyPr/>
        <a:lstStyle/>
        <a:p>
          <a:r>
            <a:rPr lang="en-US"/>
            <a:t>(f) Cohesion of time through the very passage of time</a:t>
          </a:r>
        </a:p>
      </dgm:t>
    </dgm:pt>
    <dgm:pt modelId="{756A4C4B-A506-4389-8739-5673D5A7B1B2}" type="parTrans" cxnId="{665F3599-5E6F-4FA4-B149-399AFE3DEEAB}">
      <dgm:prSet/>
      <dgm:spPr/>
      <dgm:t>
        <a:bodyPr/>
        <a:lstStyle/>
        <a:p>
          <a:endParaRPr lang="en-US"/>
        </a:p>
      </dgm:t>
    </dgm:pt>
    <dgm:pt modelId="{11897185-B6DC-46E3-ABE5-F1BF4E76DA88}" type="sibTrans" cxnId="{665F3599-5E6F-4FA4-B149-399AFE3DEEAB}">
      <dgm:prSet/>
      <dgm:spPr/>
      <dgm:t>
        <a:bodyPr/>
        <a:lstStyle/>
        <a:p>
          <a:endParaRPr lang="en-US"/>
        </a:p>
      </dgm:t>
    </dgm:pt>
    <dgm:pt modelId="{1964BAE0-C4B8-41E1-AB28-B577D8E20183}">
      <dgm:prSet/>
      <dgm:spPr/>
      <dgm:t>
        <a:bodyPr/>
        <a:lstStyle/>
        <a:p>
          <a:r>
            <a:rPr lang="en-US"/>
            <a:t>(h) Constituting time, and eternity</a:t>
          </a:r>
        </a:p>
      </dgm:t>
    </dgm:pt>
    <dgm:pt modelId="{E8470E2E-3216-4D5B-9A12-F41238E43869}" type="parTrans" cxnId="{CCC40EBE-F869-4A25-BBFF-8EA879E2F7D1}">
      <dgm:prSet/>
      <dgm:spPr/>
      <dgm:t>
        <a:bodyPr/>
        <a:lstStyle/>
        <a:p>
          <a:endParaRPr lang="en-US"/>
        </a:p>
      </dgm:t>
    </dgm:pt>
    <dgm:pt modelId="{1162E1C4-C84A-44B1-8825-BF2A158BFB8F}" type="sibTrans" cxnId="{CCC40EBE-F869-4A25-BBFF-8EA879E2F7D1}">
      <dgm:prSet/>
      <dgm:spPr/>
      <dgm:t>
        <a:bodyPr/>
        <a:lstStyle/>
        <a:p>
          <a:endParaRPr lang="en-US"/>
        </a:p>
      </dgm:t>
    </dgm:pt>
    <dgm:pt modelId="{F85002D7-8712-4F7C-B73C-CF21E692B361}">
      <dgm:prSet/>
      <dgm:spPr/>
      <dgm:t>
        <a:bodyPr/>
        <a:lstStyle/>
        <a:p>
          <a:r>
            <a:rPr lang="en-GB"/>
            <a:t>(i) Ultimate consciousness is presence in the world</a:t>
          </a:r>
          <a:endParaRPr lang="en-US"/>
        </a:p>
      </dgm:t>
    </dgm:pt>
    <dgm:pt modelId="{71494813-1B66-4EDA-8559-10F9532EF66A}" type="parTrans" cxnId="{2573934E-DD3D-409C-8CFA-7ABB4EB28A4F}">
      <dgm:prSet/>
      <dgm:spPr/>
      <dgm:t>
        <a:bodyPr/>
        <a:lstStyle/>
        <a:p>
          <a:endParaRPr lang="en-US"/>
        </a:p>
      </dgm:t>
    </dgm:pt>
    <dgm:pt modelId="{80923B3C-0FAB-494F-87E8-6649EEEC2AA6}" type="sibTrans" cxnId="{2573934E-DD3D-409C-8CFA-7ABB4EB28A4F}">
      <dgm:prSet/>
      <dgm:spPr/>
      <dgm:t>
        <a:bodyPr/>
        <a:lstStyle/>
        <a:p>
          <a:endParaRPr lang="en-US"/>
        </a:p>
      </dgm:t>
    </dgm:pt>
    <dgm:pt modelId="{DB5A107F-BD94-4178-8BC3-77BA5FF69A8D}">
      <dgm:prSet/>
      <dgm:spPr/>
      <dgm:t>
        <a:bodyPr/>
        <a:lstStyle/>
        <a:p>
          <a:r>
            <a:rPr lang="en-GB"/>
            <a:t>(j) Temporality [as] self-affection of itself</a:t>
          </a:r>
          <a:endParaRPr lang="en-US"/>
        </a:p>
      </dgm:t>
    </dgm:pt>
    <dgm:pt modelId="{282E8FF1-70ED-43B0-B391-7EC68C3E7E45}" type="parTrans" cxnId="{A3E20E3F-4027-4259-8794-291D83B94213}">
      <dgm:prSet/>
      <dgm:spPr/>
      <dgm:t>
        <a:bodyPr/>
        <a:lstStyle/>
        <a:p>
          <a:endParaRPr lang="en-US"/>
        </a:p>
      </dgm:t>
    </dgm:pt>
    <dgm:pt modelId="{AE3A66AE-2945-404A-9147-5515F37797BB}" type="sibTrans" cxnId="{A3E20E3F-4027-4259-8794-291D83B94213}">
      <dgm:prSet/>
      <dgm:spPr/>
      <dgm:t>
        <a:bodyPr/>
        <a:lstStyle/>
        <a:p>
          <a:endParaRPr lang="en-US"/>
        </a:p>
      </dgm:t>
    </dgm:pt>
    <dgm:pt modelId="{D4D5C200-C112-4E32-9BF5-7927AFBC606D}">
      <dgm:prSet/>
      <dgm:spPr/>
      <dgm:t>
        <a:bodyPr/>
        <a:lstStyle/>
        <a:p>
          <a:r>
            <a:rPr lang="en-GB"/>
            <a:t>(k) Passivity and activity</a:t>
          </a:r>
          <a:endParaRPr lang="en-US"/>
        </a:p>
      </dgm:t>
    </dgm:pt>
    <dgm:pt modelId="{83F3A731-33A9-4D5A-8295-044A840FB616}" type="parTrans" cxnId="{F6ECF4AE-1094-4871-91E0-8D8CD1454261}">
      <dgm:prSet/>
      <dgm:spPr/>
      <dgm:t>
        <a:bodyPr/>
        <a:lstStyle/>
        <a:p>
          <a:endParaRPr lang="en-US"/>
        </a:p>
      </dgm:t>
    </dgm:pt>
    <dgm:pt modelId="{B29CE2A2-1FF6-4552-AC5A-7C3F5779A307}" type="sibTrans" cxnId="{F6ECF4AE-1094-4871-91E0-8D8CD1454261}">
      <dgm:prSet/>
      <dgm:spPr/>
      <dgm:t>
        <a:bodyPr/>
        <a:lstStyle/>
        <a:p>
          <a:endParaRPr lang="en-US"/>
        </a:p>
      </dgm:t>
    </dgm:pt>
    <dgm:pt modelId="{7A8EFDE0-9C20-4248-AC32-090AAF71F2D4}">
      <dgm:prSet/>
      <dgm:spPr/>
      <dgm:t>
        <a:bodyPr/>
        <a:lstStyle/>
        <a:p>
          <a:r>
            <a:rPr lang="en-GB"/>
            <a:t>(l) The world as the place of significations</a:t>
          </a:r>
          <a:endParaRPr lang="en-US"/>
        </a:p>
      </dgm:t>
    </dgm:pt>
    <dgm:pt modelId="{C8B6002D-25D1-4664-95D8-44A09B157FCC}" type="parTrans" cxnId="{E4449DCD-6234-495C-9445-BD490D23AE46}">
      <dgm:prSet/>
      <dgm:spPr/>
      <dgm:t>
        <a:bodyPr/>
        <a:lstStyle/>
        <a:p>
          <a:endParaRPr lang="en-US"/>
        </a:p>
      </dgm:t>
    </dgm:pt>
    <dgm:pt modelId="{57E8B609-3F42-4798-A5F1-5E4DE09ABBD9}" type="sibTrans" cxnId="{E4449DCD-6234-495C-9445-BD490D23AE46}">
      <dgm:prSet/>
      <dgm:spPr/>
      <dgm:t>
        <a:bodyPr/>
        <a:lstStyle/>
        <a:p>
          <a:endParaRPr lang="en-US"/>
        </a:p>
      </dgm:t>
    </dgm:pt>
    <dgm:pt modelId="{A1076C0C-7B41-4757-9719-4AAA12F4101B}">
      <dgm:prSet/>
      <dgm:spPr/>
      <dgm:t>
        <a:bodyPr/>
        <a:lstStyle/>
        <a:p>
          <a:r>
            <a:rPr lang="en-GB"/>
            <a:t>(m) presence in the world </a:t>
          </a:r>
          <a:endParaRPr lang="en-US"/>
        </a:p>
      </dgm:t>
    </dgm:pt>
    <dgm:pt modelId="{B49D738E-74A4-4C41-9769-392681A0C9E5}" type="parTrans" cxnId="{D46417DB-62B6-4FDD-8075-63BF5294A007}">
      <dgm:prSet/>
      <dgm:spPr/>
      <dgm:t>
        <a:bodyPr/>
        <a:lstStyle/>
        <a:p>
          <a:endParaRPr lang="en-US"/>
        </a:p>
      </dgm:t>
    </dgm:pt>
    <dgm:pt modelId="{4B2BD134-DEFF-4C23-AAA7-38D9BF0EEEB8}" type="sibTrans" cxnId="{D46417DB-62B6-4FDD-8075-63BF5294A007}">
      <dgm:prSet/>
      <dgm:spPr/>
      <dgm:t>
        <a:bodyPr/>
        <a:lstStyle/>
        <a:p>
          <a:endParaRPr lang="en-US"/>
        </a:p>
      </dgm:t>
    </dgm:pt>
    <dgm:pt modelId="{CEB8F677-A3E6-4F3F-984D-85C0DA807D0E}" type="pres">
      <dgm:prSet presAssocID="{2D1A86F0-D2CD-4486-AFB9-E68CD9C05C3B}" presName="diagram" presStyleCnt="0">
        <dgm:presLayoutVars>
          <dgm:dir/>
          <dgm:resizeHandles val="exact"/>
        </dgm:presLayoutVars>
      </dgm:prSet>
      <dgm:spPr/>
    </dgm:pt>
    <dgm:pt modelId="{BA8AA414-BC40-4401-ACB3-3B6270215597}" type="pres">
      <dgm:prSet presAssocID="{BEB0DE99-27A4-4863-B66A-48A8A31BE336}" presName="node" presStyleLbl="node1" presStyleIdx="0" presStyleCnt="12">
        <dgm:presLayoutVars>
          <dgm:bulletEnabled val="1"/>
        </dgm:presLayoutVars>
      </dgm:prSet>
      <dgm:spPr/>
    </dgm:pt>
    <dgm:pt modelId="{5E3A4844-40F9-4101-9A02-21DA63B43E1E}" type="pres">
      <dgm:prSet presAssocID="{566C3000-F843-46A7-BEAD-365B2BCA5ECB}" presName="sibTrans" presStyleCnt="0"/>
      <dgm:spPr/>
    </dgm:pt>
    <dgm:pt modelId="{4E730B39-D4CC-4BBC-9300-06C4D0A4D7DC}" type="pres">
      <dgm:prSet presAssocID="{4ED9CAF9-5F51-4318-9DE6-E3909190BDCD}" presName="node" presStyleLbl="node1" presStyleIdx="1" presStyleCnt="12">
        <dgm:presLayoutVars>
          <dgm:bulletEnabled val="1"/>
        </dgm:presLayoutVars>
      </dgm:prSet>
      <dgm:spPr/>
    </dgm:pt>
    <dgm:pt modelId="{13E4EF8D-E948-4F3B-8800-A79A33478F7F}" type="pres">
      <dgm:prSet presAssocID="{07984178-8D4A-432C-B566-945D3B589B92}" presName="sibTrans" presStyleCnt="0"/>
      <dgm:spPr/>
    </dgm:pt>
    <dgm:pt modelId="{DDE11C8F-6F6B-4DC7-B406-6F42DA462CC0}" type="pres">
      <dgm:prSet presAssocID="{D5F0BB25-2BA0-4CC4-A167-EEFD4EFB6832}" presName="node" presStyleLbl="node1" presStyleIdx="2" presStyleCnt="12">
        <dgm:presLayoutVars>
          <dgm:bulletEnabled val="1"/>
        </dgm:presLayoutVars>
      </dgm:prSet>
      <dgm:spPr/>
    </dgm:pt>
    <dgm:pt modelId="{CD55D96F-CEDA-4C25-A5B2-27451EF83733}" type="pres">
      <dgm:prSet presAssocID="{96854ACC-EB9B-40F1-8A07-214FBB271F54}" presName="sibTrans" presStyleCnt="0"/>
      <dgm:spPr/>
    </dgm:pt>
    <dgm:pt modelId="{3A281A5E-EE76-41A8-8AF1-B45F4B740446}" type="pres">
      <dgm:prSet presAssocID="{530894F7-721B-43F9-8B40-0474BF35E0B4}" presName="node" presStyleLbl="node1" presStyleIdx="3" presStyleCnt="12">
        <dgm:presLayoutVars>
          <dgm:bulletEnabled val="1"/>
        </dgm:presLayoutVars>
      </dgm:prSet>
      <dgm:spPr/>
    </dgm:pt>
    <dgm:pt modelId="{53738FBB-8449-4DCA-B5E3-C34B934005BD}" type="pres">
      <dgm:prSet presAssocID="{5DEABFAF-8419-4125-A9CF-7999CF10FC30}" presName="sibTrans" presStyleCnt="0"/>
      <dgm:spPr/>
    </dgm:pt>
    <dgm:pt modelId="{313D1F3C-BD9D-468C-9B79-1CF6B8EAC9A6}" type="pres">
      <dgm:prSet presAssocID="{C8029CCD-BDD1-443D-8C4F-E2BCEBE6987F}" presName="node" presStyleLbl="node1" presStyleIdx="4" presStyleCnt="12">
        <dgm:presLayoutVars>
          <dgm:bulletEnabled val="1"/>
        </dgm:presLayoutVars>
      </dgm:prSet>
      <dgm:spPr/>
    </dgm:pt>
    <dgm:pt modelId="{5E1E06EB-F505-488F-AB72-7C7266E5B848}" type="pres">
      <dgm:prSet presAssocID="{BC6A44E5-5BBF-46E7-B1E5-15BF495F92ED}" presName="sibTrans" presStyleCnt="0"/>
      <dgm:spPr/>
    </dgm:pt>
    <dgm:pt modelId="{C02416DD-B8BE-4C99-9ED4-E42D7953E52C}" type="pres">
      <dgm:prSet presAssocID="{6BC1B638-66FE-437D-8EA4-4808ED09E465}" presName="node" presStyleLbl="node1" presStyleIdx="5" presStyleCnt="12">
        <dgm:presLayoutVars>
          <dgm:bulletEnabled val="1"/>
        </dgm:presLayoutVars>
      </dgm:prSet>
      <dgm:spPr/>
    </dgm:pt>
    <dgm:pt modelId="{4AD94C68-A59C-4A7F-9982-048F0386FE50}" type="pres">
      <dgm:prSet presAssocID="{11897185-B6DC-46E3-ABE5-F1BF4E76DA88}" presName="sibTrans" presStyleCnt="0"/>
      <dgm:spPr/>
    </dgm:pt>
    <dgm:pt modelId="{9EDA9373-7D1E-4DFF-A29F-B743E8CBA355}" type="pres">
      <dgm:prSet presAssocID="{1964BAE0-C4B8-41E1-AB28-B577D8E20183}" presName="node" presStyleLbl="node1" presStyleIdx="6" presStyleCnt="12">
        <dgm:presLayoutVars>
          <dgm:bulletEnabled val="1"/>
        </dgm:presLayoutVars>
      </dgm:prSet>
      <dgm:spPr/>
    </dgm:pt>
    <dgm:pt modelId="{36EF53E2-C79B-4D4D-BB60-54A3587713A9}" type="pres">
      <dgm:prSet presAssocID="{1162E1C4-C84A-44B1-8825-BF2A158BFB8F}" presName="sibTrans" presStyleCnt="0"/>
      <dgm:spPr/>
    </dgm:pt>
    <dgm:pt modelId="{3228C87D-FB54-4168-B28E-58EAC4C630C1}" type="pres">
      <dgm:prSet presAssocID="{F85002D7-8712-4F7C-B73C-CF21E692B361}" presName="node" presStyleLbl="node1" presStyleIdx="7" presStyleCnt="12">
        <dgm:presLayoutVars>
          <dgm:bulletEnabled val="1"/>
        </dgm:presLayoutVars>
      </dgm:prSet>
      <dgm:spPr/>
    </dgm:pt>
    <dgm:pt modelId="{03759CAC-D1AA-4DF6-9624-1CD29D953148}" type="pres">
      <dgm:prSet presAssocID="{80923B3C-0FAB-494F-87E8-6649EEEC2AA6}" presName="sibTrans" presStyleCnt="0"/>
      <dgm:spPr/>
    </dgm:pt>
    <dgm:pt modelId="{D0E9293A-E5CC-4A02-8F8C-7C7F1C753615}" type="pres">
      <dgm:prSet presAssocID="{DB5A107F-BD94-4178-8BC3-77BA5FF69A8D}" presName="node" presStyleLbl="node1" presStyleIdx="8" presStyleCnt="12">
        <dgm:presLayoutVars>
          <dgm:bulletEnabled val="1"/>
        </dgm:presLayoutVars>
      </dgm:prSet>
      <dgm:spPr/>
    </dgm:pt>
    <dgm:pt modelId="{75B18E76-E786-4451-AF1E-79EFFA30655E}" type="pres">
      <dgm:prSet presAssocID="{AE3A66AE-2945-404A-9147-5515F37797BB}" presName="sibTrans" presStyleCnt="0"/>
      <dgm:spPr/>
    </dgm:pt>
    <dgm:pt modelId="{D38A6CBB-7F96-493A-BCC1-0AE3DEF17253}" type="pres">
      <dgm:prSet presAssocID="{D4D5C200-C112-4E32-9BF5-7927AFBC606D}" presName="node" presStyleLbl="node1" presStyleIdx="9" presStyleCnt="12">
        <dgm:presLayoutVars>
          <dgm:bulletEnabled val="1"/>
        </dgm:presLayoutVars>
      </dgm:prSet>
      <dgm:spPr/>
    </dgm:pt>
    <dgm:pt modelId="{C7A01B2F-4198-4DE6-8B1F-030B48D5DA23}" type="pres">
      <dgm:prSet presAssocID="{B29CE2A2-1FF6-4552-AC5A-7C3F5779A307}" presName="sibTrans" presStyleCnt="0"/>
      <dgm:spPr/>
    </dgm:pt>
    <dgm:pt modelId="{1C16F152-BA9E-4B1C-B0DE-6C2D2B061A26}" type="pres">
      <dgm:prSet presAssocID="{7A8EFDE0-9C20-4248-AC32-090AAF71F2D4}" presName="node" presStyleLbl="node1" presStyleIdx="10" presStyleCnt="12">
        <dgm:presLayoutVars>
          <dgm:bulletEnabled val="1"/>
        </dgm:presLayoutVars>
      </dgm:prSet>
      <dgm:spPr/>
    </dgm:pt>
    <dgm:pt modelId="{6021F404-FB59-41A1-AB77-3AD711A73F12}" type="pres">
      <dgm:prSet presAssocID="{57E8B609-3F42-4798-A5F1-5E4DE09ABBD9}" presName="sibTrans" presStyleCnt="0"/>
      <dgm:spPr/>
    </dgm:pt>
    <dgm:pt modelId="{7FBFC890-F882-43EE-AF2F-AF3FEC40EC75}" type="pres">
      <dgm:prSet presAssocID="{A1076C0C-7B41-4757-9719-4AAA12F4101B}" presName="node" presStyleLbl="node1" presStyleIdx="11" presStyleCnt="12">
        <dgm:presLayoutVars>
          <dgm:bulletEnabled val="1"/>
        </dgm:presLayoutVars>
      </dgm:prSet>
      <dgm:spPr/>
    </dgm:pt>
  </dgm:ptLst>
  <dgm:cxnLst>
    <dgm:cxn modelId="{8AFBC701-2B3A-4FD7-B716-0DF5AB58CC89}" type="presOf" srcId="{C8029CCD-BDD1-443D-8C4F-E2BCEBE6987F}" destId="{313D1F3C-BD9D-468C-9B79-1CF6B8EAC9A6}" srcOrd="0" destOrd="0" presId="urn:microsoft.com/office/officeart/2005/8/layout/default"/>
    <dgm:cxn modelId="{C4700C06-CB21-46BB-A79C-720A9FA1157C}" srcId="{2D1A86F0-D2CD-4486-AFB9-E68CD9C05C3B}" destId="{C8029CCD-BDD1-443D-8C4F-E2BCEBE6987F}" srcOrd="4" destOrd="0" parTransId="{7D9310D4-0B59-473A-8F3A-4A1FB27F1969}" sibTransId="{BC6A44E5-5BBF-46E7-B1E5-15BF495F92ED}"/>
    <dgm:cxn modelId="{96103C08-C9A1-4369-9D07-2E3D9589225B}" type="presOf" srcId="{DB5A107F-BD94-4178-8BC3-77BA5FF69A8D}" destId="{D0E9293A-E5CC-4A02-8F8C-7C7F1C753615}" srcOrd="0" destOrd="0" presId="urn:microsoft.com/office/officeart/2005/8/layout/default"/>
    <dgm:cxn modelId="{C3341B0D-1343-4D95-81EB-51F3C285C18F}" type="presOf" srcId="{530894F7-721B-43F9-8B40-0474BF35E0B4}" destId="{3A281A5E-EE76-41A8-8AF1-B45F4B740446}" srcOrd="0" destOrd="0" presId="urn:microsoft.com/office/officeart/2005/8/layout/default"/>
    <dgm:cxn modelId="{D33DBD1D-4253-4C59-B25F-DC1694B78747}" type="presOf" srcId="{D4D5C200-C112-4E32-9BF5-7927AFBC606D}" destId="{D38A6CBB-7F96-493A-BCC1-0AE3DEF17253}" srcOrd="0" destOrd="0" presId="urn:microsoft.com/office/officeart/2005/8/layout/default"/>
    <dgm:cxn modelId="{DB577C21-1BA9-432D-9510-B4C55DB3165D}" type="presOf" srcId="{7A8EFDE0-9C20-4248-AC32-090AAF71F2D4}" destId="{1C16F152-BA9E-4B1C-B0DE-6C2D2B061A26}" srcOrd="0" destOrd="0" presId="urn:microsoft.com/office/officeart/2005/8/layout/default"/>
    <dgm:cxn modelId="{A3E20E3F-4027-4259-8794-291D83B94213}" srcId="{2D1A86F0-D2CD-4486-AFB9-E68CD9C05C3B}" destId="{DB5A107F-BD94-4178-8BC3-77BA5FF69A8D}" srcOrd="8" destOrd="0" parTransId="{282E8FF1-70ED-43B0-B391-7EC68C3E7E45}" sibTransId="{AE3A66AE-2945-404A-9147-5515F37797BB}"/>
    <dgm:cxn modelId="{2573934E-DD3D-409C-8CFA-7ABB4EB28A4F}" srcId="{2D1A86F0-D2CD-4486-AFB9-E68CD9C05C3B}" destId="{F85002D7-8712-4F7C-B73C-CF21E692B361}" srcOrd="7" destOrd="0" parTransId="{71494813-1B66-4EDA-8559-10F9532EF66A}" sibTransId="{80923B3C-0FAB-494F-87E8-6649EEEC2AA6}"/>
    <dgm:cxn modelId="{E7396C76-523E-443B-BA77-66624A723761}" type="presOf" srcId="{A1076C0C-7B41-4757-9719-4AAA12F4101B}" destId="{7FBFC890-F882-43EE-AF2F-AF3FEC40EC75}" srcOrd="0" destOrd="0" presId="urn:microsoft.com/office/officeart/2005/8/layout/default"/>
    <dgm:cxn modelId="{914F9087-F75D-4D98-A3DA-F62CB0F5EA8A}" type="presOf" srcId="{1964BAE0-C4B8-41E1-AB28-B577D8E20183}" destId="{9EDA9373-7D1E-4DFF-A29F-B743E8CBA355}" srcOrd="0" destOrd="0" presId="urn:microsoft.com/office/officeart/2005/8/layout/default"/>
    <dgm:cxn modelId="{1A74FA8C-F46D-4FC9-BA17-AB675961EB24}" type="presOf" srcId="{2D1A86F0-D2CD-4486-AFB9-E68CD9C05C3B}" destId="{CEB8F677-A3E6-4F3F-984D-85C0DA807D0E}" srcOrd="0" destOrd="0" presId="urn:microsoft.com/office/officeart/2005/8/layout/default"/>
    <dgm:cxn modelId="{1E8F1A91-3C08-4338-83A6-8747F4F981D9}" srcId="{2D1A86F0-D2CD-4486-AFB9-E68CD9C05C3B}" destId="{530894F7-721B-43F9-8B40-0474BF35E0B4}" srcOrd="3" destOrd="0" parTransId="{B095D92D-D92D-485F-ACB8-807269C95AE9}" sibTransId="{5DEABFAF-8419-4125-A9CF-7999CF10FC30}"/>
    <dgm:cxn modelId="{665F3599-5E6F-4FA4-B149-399AFE3DEEAB}" srcId="{2D1A86F0-D2CD-4486-AFB9-E68CD9C05C3B}" destId="{6BC1B638-66FE-437D-8EA4-4808ED09E465}" srcOrd="5" destOrd="0" parTransId="{756A4C4B-A506-4389-8739-5673D5A7B1B2}" sibTransId="{11897185-B6DC-46E3-ABE5-F1BF4E76DA88}"/>
    <dgm:cxn modelId="{A67F47A5-6E77-40E0-8224-AC3DF3A6C849}" srcId="{2D1A86F0-D2CD-4486-AFB9-E68CD9C05C3B}" destId="{4ED9CAF9-5F51-4318-9DE6-E3909190BDCD}" srcOrd="1" destOrd="0" parTransId="{93A6E7B7-332C-4EF3-8097-AA12E3FFF11F}" sibTransId="{07984178-8D4A-432C-B566-945D3B589B92}"/>
    <dgm:cxn modelId="{F6ECF4AE-1094-4871-91E0-8D8CD1454261}" srcId="{2D1A86F0-D2CD-4486-AFB9-E68CD9C05C3B}" destId="{D4D5C200-C112-4E32-9BF5-7927AFBC606D}" srcOrd="9" destOrd="0" parTransId="{83F3A731-33A9-4D5A-8295-044A840FB616}" sibTransId="{B29CE2A2-1FF6-4552-AC5A-7C3F5779A307}"/>
    <dgm:cxn modelId="{CCC40EBE-F869-4A25-BBFF-8EA879E2F7D1}" srcId="{2D1A86F0-D2CD-4486-AFB9-E68CD9C05C3B}" destId="{1964BAE0-C4B8-41E1-AB28-B577D8E20183}" srcOrd="6" destOrd="0" parTransId="{E8470E2E-3216-4D5B-9A12-F41238E43869}" sibTransId="{1162E1C4-C84A-44B1-8825-BF2A158BFB8F}"/>
    <dgm:cxn modelId="{AE58CDC0-830C-4A4E-86DC-D8D2CECCE98B}" type="presOf" srcId="{F85002D7-8712-4F7C-B73C-CF21E692B361}" destId="{3228C87D-FB54-4168-B28E-58EAC4C630C1}" srcOrd="0" destOrd="0" presId="urn:microsoft.com/office/officeart/2005/8/layout/default"/>
    <dgm:cxn modelId="{E4449DCD-6234-495C-9445-BD490D23AE46}" srcId="{2D1A86F0-D2CD-4486-AFB9-E68CD9C05C3B}" destId="{7A8EFDE0-9C20-4248-AC32-090AAF71F2D4}" srcOrd="10" destOrd="0" parTransId="{C8B6002D-25D1-4664-95D8-44A09B157FCC}" sibTransId="{57E8B609-3F42-4798-A5F1-5E4DE09ABBD9}"/>
    <dgm:cxn modelId="{EAEBF9DA-0123-4A10-BD54-11D40903CC7A}" type="presOf" srcId="{BEB0DE99-27A4-4863-B66A-48A8A31BE336}" destId="{BA8AA414-BC40-4401-ACB3-3B6270215597}" srcOrd="0" destOrd="0" presId="urn:microsoft.com/office/officeart/2005/8/layout/default"/>
    <dgm:cxn modelId="{D46417DB-62B6-4FDD-8075-63BF5294A007}" srcId="{2D1A86F0-D2CD-4486-AFB9-E68CD9C05C3B}" destId="{A1076C0C-7B41-4757-9719-4AAA12F4101B}" srcOrd="11" destOrd="0" parTransId="{B49D738E-74A4-4C41-9769-392681A0C9E5}" sibTransId="{4B2BD134-DEFF-4C23-AAA7-38D9BF0EEEB8}"/>
    <dgm:cxn modelId="{67EBFFDE-2187-4E9B-A21F-809040FF2970}" type="presOf" srcId="{6BC1B638-66FE-437D-8EA4-4808ED09E465}" destId="{C02416DD-B8BE-4C99-9ED4-E42D7953E52C}" srcOrd="0" destOrd="0" presId="urn:microsoft.com/office/officeart/2005/8/layout/default"/>
    <dgm:cxn modelId="{6BC974F1-AADB-4D27-A264-C32DA1F62681}" type="presOf" srcId="{D5F0BB25-2BA0-4CC4-A167-EEFD4EFB6832}" destId="{DDE11C8F-6F6B-4DC7-B406-6F42DA462CC0}" srcOrd="0" destOrd="0" presId="urn:microsoft.com/office/officeart/2005/8/layout/default"/>
    <dgm:cxn modelId="{56E2E5F9-C5C5-444D-84BE-863A6851AC35}" srcId="{2D1A86F0-D2CD-4486-AFB9-E68CD9C05C3B}" destId="{D5F0BB25-2BA0-4CC4-A167-EEFD4EFB6832}" srcOrd="2" destOrd="0" parTransId="{1CF5ED3C-EC4D-4947-9988-9EBB12B1DC66}" sibTransId="{96854ACC-EB9B-40F1-8A07-214FBB271F54}"/>
    <dgm:cxn modelId="{01A75EFE-1AF2-4154-BB2C-A0C027EC2C1E}" type="presOf" srcId="{4ED9CAF9-5F51-4318-9DE6-E3909190BDCD}" destId="{4E730B39-D4CC-4BBC-9300-06C4D0A4D7DC}" srcOrd="0" destOrd="0" presId="urn:microsoft.com/office/officeart/2005/8/layout/default"/>
    <dgm:cxn modelId="{13EEB0FF-3CDF-4E2E-82DB-CB2ACE4EA8BB}" srcId="{2D1A86F0-D2CD-4486-AFB9-E68CD9C05C3B}" destId="{BEB0DE99-27A4-4863-B66A-48A8A31BE336}" srcOrd="0" destOrd="0" parTransId="{A5B8F1E9-1000-419F-A8B6-FECF91E2235C}" sibTransId="{566C3000-F843-46A7-BEAD-365B2BCA5ECB}"/>
    <dgm:cxn modelId="{D6C7135A-8973-4459-8E65-777D3708D61B}" type="presParOf" srcId="{CEB8F677-A3E6-4F3F-984D-85C0DA807D0E}" destId="{BA8AA414-BC40-4401-ACB3-3B6270215597}" srcOrd="0" destOrd="0" presId="urn:microsoft.com/office/officeart/2005/8/layout/default"/>
    <dgm:cxn modelId="{1DD1E6E4-9AFD-448B-BF89-D583E2DAB6E5}" type="presParOf" srcId="{CEB8F677-A3E6-4F3F-984D-85C0DA807D0E}" destId="{5E3A4844-40F9-4101-9A02-21DA63B43E1E}" srcOrd="1" destOrd="0" presId="urn:microsoft.com/office/officeart/2005/8/layout/default"/>
    <dgm:cxn modelId="{B4B5BE74-19C5-4130-A4FA-3FEBD974038C}" type="presParOf" srcId="{CEB8F677-A3E6-4F3F-984D-85C0DA807D0E}" destId="{4E730B39-D4CC-4BBC-9300-06C4D0A4D7DC}" srcOrd="2" destOrd="0" presId="urn:microsoft.com/office/officeart/2005/8/layout/default"/>
    <dgm:cxn modelId="{5D664256-50DC-4714-BADA-AB55892BA20A}" type="presParOf" srcId="{CEB8F677-A3E6-4F3F-984D-85C0DA807D0E}" destId="{13E4EF8D-E948-4F3B-8800-A79A33478F7F}" srcOrd="3" destOrd="0" presId="urn:microsoft.com/office/officeart/2005/8/layout/default"/>
    <dgm:cxn modelId="{BC88BE73-90C7-4B0C-8533-F27B1811B223}" type="presParOf" srcId="{CEB8F677-A3E6-4F3F-984D-85C0DA807D0E}" destId="{DDE11C8F-6F6B-4DC7-B406-6F42DA462CC0}" srcOrd="4" destOrd="0" presId="urn:microsoft.com/office/officeart/2005/8/layout/default"/>
    <dgm:cxn modelId="{403B59B0-0FD8-4948-8BCA-12C25FBBEFE7}" type="presParOf" srcId="{CEB8F677-A3E6-4F3F-984D-85C0DA807D0E}" destId="{CD55D96F-CEDA-4C25-A5B2-27451EF83733}" srcOrd="5" destOrd="0" presId="urn:microsoft.com/office/officeart/2005/8/layout/default"/>
    <dgm:cxn modelId="{E02F042A-7C40-4BAD-975D-A2177A0F7F7A}" type="presParOf" srcId="{CEB8F677-A3E6-4F3F-984D-85C0DA807D0E}" destId="{3A281A5E-EE76-41A8-8AF1-B45F4B740446}" srcOrd="6" destOrd="0" presId="urn:microsoft.com/office/officeart/2005/8/layout/default"/>
    <dgm:cxn modelId="{D8C82853-9848-4B51-9B08-ADC191F956CE}" type="presParOf" srcId="{CEB8F677-A3E6-4F3F-984D-85C0DA807D0E}" destId="{53738FBB-8449-4DCA-B5E3-C34B934005BD}" srcOrd="7" destOrd="0" presId="urn:microsoft.com/office/officeart/2005/8/layout/default"/>
    <dgm:cxn modelId="{77EFF8C8-A963-494D-AD59-D188CF755D01}" type="presParOf" srcId="{CEB8F677-A3E6-4F3F-984D-85C0DA807D0E}" destId="{313D1F3C-BD9D-468C-9B79-1CF6B8EAC9A6}" srcOrd="8" destOrd="0" presId="urn:microsoft.com/office/officeart/2005/8/layout/default"/>
    <dgm:cxn modelId="{4A2B5AEE-594F-4F8F-A16F-7391828FF174}" type="presParOf" srcId="{CEB8F677-A3E6-4F3F-984D-85C0DA807D0E}" destId="{5E1E06EB-F505-488F-AB72-7C7266E5B848}" srcOrd="9" destOrd="0" presId="urn:microsoft.com/office/officeart/2005/8/layout/default"/>
    <dgm:cxn modelId="{3BFAC5A4-0674-45BD-8C33-F6E19C6253FF}" type="presParOf" srcId="{CEB8F677-A3E6-4F3F-984D-85C0DA807D0E}" destId="{C02416DD-B8BE-4C99-9ED4-E42D7953E52C}" srcOrd="10" destOrd="0" presId="urn:microsoft.com/office/officeart/2005/8/layout/default"/>
    <dgm:cxn modelId="{DF5A6F05-EE6F-4D44-9B79-375A6E49D1B6}" type="presParOf" srcId="{CEB8F677-A3E6-4F3F-984D-85C0DA807D0E}" destId="{4AD94C68-A59C-4A7F-9982-048F0386FE50}" srcOrd="11" destOrd="0" presId="urn:microsoft.com/office/officeart/2005/8/layout/default"/>
    <dgm:cxn modelId="{5582A1B5-CD92-46B5-8C8F-27BD95C64D76}" type="presParOf" srcId="{CEB8F677-A3E6-4F3F-984D-85C0DA807D0E}" destId="{9EDA9373-7D1E-4DFF-A29F-B743E8CBA355}" srcOrd="12" destOrd="0" presId="urn:microsoft.com/office/officeart/2005/8/layout/default"/>
    <dgm:cxn modelId="{69188EA7-B04E-44A3-AAEA-7AAAE5F9347F}" type="presParOf" srcId="{CEB8F677-A3E6-4F3F-984D-85C0DA807D0E}" destId="{36EF53E2-C79B-4D4D-BB60-54A3587713A9}" srcOrd="13" destOrd="0" presId="urn:microsoft.com/office/officeart/2005/8/layout/default"/>
    <dgm:cxn modelId="{9A612CB3-D56A-47EC-87A7-1FB747A97BAC}" type="presParOf" srcId="{CEB8F677-A3E6-4F3F-984D-85C0DA807D0E}" destId="{3228C87D-FB54-4168-B28E-58EAC4C630C1}" srcOrd="14" destOrd="0" presId="urn:microsoft.com/office/officeart/2005/8/layout/default"/>
    <dgm:cxn modelId="{6C6AAFD6-F0BC-47EC-B297-ED78A8751554}" type="presParOf" srcId="{CEB8F677-A3E6-4F3F-984D-85C0DA807D0E}" destId="{03759CAC-D1AA-4DF6-9624-1CD29D953148}" srcOrd="15" destOrd="0" presId="urn:microsoft.com/office/officeart/2005/8/layout/default"/>
    <dgm:cxn modelId="{E78200C5-C1A0-4780-BDBF-85A0C233A78A}" type="presParOf" srcId="{CEB8F677-A3E6-4F3F-984D-85C0DA807D0E}" destId="{D0E9293A-E5CC-4A02-8F8C-7C7F1C753615}" srcOrd="16" destOrd="0" presId="urn:microsoft.com/office/officeart/2005/8/layout/default"/>
    <dgm:cxn modelId="{2904B04D-5E9F-4CD8-A869-6680E195F607}" type="presParOf" srcId="{CEB8F677-A3E6-4F3F-984D-85C0DA807D0E}" destId="{75B18E76-E786-4451-AF1E-79EFFA30655E}" srcOrd="17" destOrd="0" presId="urn:microsoft.com/office/officeart/2005/8/layout/default"/>
    <dgm:cxn modelId="{C68717F4-9D5B-4C6E-9936-FF6EA28C91B0}" type="presParOf" srcId="{CEB8F677-A3E6-4F3F-984D-85C0DA807D0E}" destId="{D38A6CBB-7F96-493A-BCC1-0AE3DEF17253}" srcOrd="18" destOrd="0" presId="urn:microsoft.com/office/officeart/2005/8/layout/default"/>
    <dgm:cxn modelId="{043CCB29-FB76-4CE0-9559-7C96CD734662}" type="presParOf" srcId="{CEB8F677-A3E6-4F3F-984D-85C0DA807D0E}" destId="{C7A01B2F-4198-4DE6-8B1F-030B48D5DA23}" srcOrd="19" destOrd="0" presId="urn:microsoft.com/office/officeart/2005/8/layout/default"/>
    <dgm:cxn modelId="{2F7C8ACF-1AA1-4941-B851-D6E8023F53CB}" type="presParOf" srcId="{CEB8F677-A3E6-4F3F-984D-85C0DA807D0E}" destId="{1C16F152-BA9E-4B1C-B0DE-6C2D2B061A26}" srcOrd="20" destOrd="0" presId="urn:microsoft.com/office/officeart/2005/8/layout/default"/>
    <dgm:cxn modelId="{CBF4A9D1-49EB-4111-8138-3095915ED5CB}" type="presParOf" srcId="{CEB8F677-A3E6-4F3F-984D-85C0DA807D0E}" destId="{6021F404-FB59-41A1-AB77-3AD711A73F12}" srcOrd="21" destOrd="0" presId="urn:microsoft.com/office/officeart/2005/8/layout/default"/>
    <dgm:cxn modelId="{98E328B3-A169-43CE-BEAC-CE0892AE9609}" type="presParOf" srcId="{CEB8F677-A3E6-4F3F-984D-85C0DA807D0E}" destId="{7FBFC890-F882-43EE-AF2F-AF3FEC40EC75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78F601-8ED4-4312-A5A3-431696737800}" type="doc">
      <dgm:prSet loTypeId="urn:microsoft.com/office/officeart/2005/8/layout/vList2" loCatId="list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80DD31A-7DF2-4CB0-B4D8-BCB501A8D08A}">
      <dgm:prSet/>
      <dgm:spPr/>
      <dgm:t>
        <a:bodyPr/>
        <a:lstStyle/>
        <a:p>
          <a:r>
            <a:rPr lang="en-US"/>
            <a:t>All experience is arranged according to the before and after (p.432)</a:t>
          </a:r>
        </a:p>
      </dgm:t>
    </dgm:pt>
    <dgm:pt modelId="{E4CD736B-AA44-4A2D-A962-F13342C412D4}" type="parTrans" cxnId="{5965E0E8-178C-479F-BFAC-B9A9864A736B}">
      <dgm:prSet/>
      <dgm:spPr/>
      <dgm:t>
        <a:bodyPr/>
        <a:lstStyle/>
        <a:p>
          <a:endParaRPr lang="en-US"/>
        </a:p>
      </dgm:t>
    </dgm:pt>
    <dgm:pt modelId="{E4068DA9-02A6-4327-AC82-B5712ED3F913}" type="sibTrans" cxnId="{5965E0E8-178C-479F-BFAC-B9A9864A736B}">
      <dgm:prSet/>
      <dgm:spPr/>
      <dgm:t>
        <a:bodyPr/>
        <a:lstStyle/>
        <a:p>
          <a:endParaRPr lang="en-US"/>
        </a:p>
      </dgm:t>
    </dgm:pt>
    <dgm:pt modelId="{937FB246-FAB5-4D26-A371-6E765994010E}">
      <dgm:prSet/>
      <dgm:spPr/>
      <dgm:t>
        <a:bodyPr/>
        <a:lstStyle/>
        <a:p>
          <a:r>
            <a:rPr lang="en-US"/>
            <a:t>Understanding time will not be in its pure form, rather at the intersection of its various dimensions (p.433) </a:t>
          </a:r>
        </a:p>
      </dgm:t>
    </dgm:pt>
    <dgm:pt modelId="{ADE9D6F6-3A58-483E-8144-4F5572C2DB80}" type="parTrans" cxnId="{24309F69-8341-402F-95C0-3ED4F6238311}">
      <dgm:prSet/>
      <dgm:spPr/>
      <dgm:t>
        <a:bodyPr/>
        <a:lstStyle/>
        <a:p>
          <a:endParaRPr lang="en-US"/>
        </a:p>
      </dgm:t>
    </dgm:pt>
    <dgm:pt modelId="{41E4851C-AC8B-4A8D-B9E9-6E408E7C2324}" type="sibTrans" cxnId="{24309F69-8341-402F-95C0-3ED4F6238311}">
      <dgm:prSet/>
      <dgm:spPr/>
      <dgm:t>
        <a:bodyPr/>
        <a:lstStyle/>
        <a:p>
          <a:endParaRPr lang="en-US"/>
        </a:p>
      </dgm:t>
    </dgm:pt>
    <dgm:pt modelId="{E681FC2A-E01C-408A-BA1A-A0446B7086B9}">
      <dgm:prSet/>
      <dgm:spPr/>
      <dgm:t>
        <a:bodyPr/>
        <a:lstStyle/>
        <a:p>
          <a:r>
            <a:rPr lang="en-US"/>
            <a:t>We say that time passes or flows by; but this metaphor is quite confused</a:t>
          </a:r>
        </a:p>
      </dgm:t>
    </dgm:pt>
    <dgm:pt modelId="{5A46ABFF-D40D-48A0-A2D8-F04CA063FC81}" type="parTrans" cxnId="{CEE9D621-8E81-46F7-B40A-081AF11AFFB7}">
      <dgm:prSet/>
      <dgm:spPr/>
      <dgm:t>
        <a:bodyPr/>
        <a:lstStyle/>
        <a:p>
          <a:endParaRPr lang="en-US"/>
        </a:p>
      </dgm:t>
    </dgm:pt>
    <dgm:pt modelId="{32C75E49-62B6-4B6E-978D-E54317B3FEB4}" type="sibTrans" cxnId="{CEE9D621-8E81-46F7-B40A-081AF11AFFB7}">
      <dgm:prSet/>
      <dgm:spPr/>
      <dgm:t>
        <a:bodyPr/>
        <a:lstStyle/>
        <a:p>
          <a:endParaRPr lang="en-US"/>
        </a:p>
      </dgm:t>
    </dgm:pt>
    <dgm:pt modelId="{85CB1FE5-1190-49E5-BFA1-BF479FEB317D}" type="pres">
      <dgm:prSet presAssocID="{7878F601-8ED4-4312-A5A3-431696737800}" presName="linear" presStyleCnt="0">
        <dgm:presLayoutVars>
          <dgm:animLvl val="lvl"/>
          <dgm:resizeHandles val="exact"/>
        </dgm:presLayoutVars>
      </dgm:prSet>
      <dgm:spPr/>
    </dgm:pt>
    <dgm:pt modelId="{539E18E8-B60D-47C4-A2C0-76D578A417F8}" type="pres">
      <dgm:prSet presAssocID="{680DD31A-7DF2-4CB0-B4D8-BCB501A8D08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1C09195-DB72-4B35-BB3F-A72DC86F638D}" type="pres">
      <dgm:prSet presAssocID="{E4068DA9-02A6-4327-AC82-B5712ED3F913}" presName="spacer" presStyleCnt="0"/>
      <dgm:spPr/>
    </dgm:pt>
    <dgm:pt modelId="{07F9783C-1CE1-46A8-AF6E-46C1F3D11445}" type="pres">
      <dgm:prSet presAssocID="{937FB246-FAB5-4D26-A371-6E765994010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F570780-E220-466D-B0E9-E5951B9F8C77}" type="pres">
      <dgm:prSet presAssocID="{41E4851C-AC8B-4A8D-B9E9-6E408E7C2324}" presName="spacer" presStyleCnt="0"/>
      <dgm:spPr/>
    </dgm:pt>
    <dgm:pt modelId="{4D425B6C-A615-4B75-BF7F-3312EAB50FAD}" type="pres">
      <dgm:prSet presAssocID="{E681FC2A-E01C-408A-BA1A-A0446B7086B9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CEE9D621-8E81-46F7-B40A-081AF11AFFB7}" srcId="{7878F601-8ED4-4312-A5A3-431696737800}" destId="{E681FC2A-E01C-408A-BA1A-A0446B7086B9}" srcOrd="2" destOrd="0" parTransId="{5A46ABFF-D40D-48A0-A2D8-F04CA063FC81}" sibTransId="{32C75E49-62B6-4B6E-978D-E54317B3FEB4}"/>
    <dgm:cxn modelId="{2A82E73B-0197-414A-B01A-7EE9039A5173}" type="presOf" srcId="{680DD31A-7DF2-4CB0-B4D8-BCB501A8D08A}" destId="{539E18E8-B60D-47C4-A2C0-76D578A417F8}" srcOrd="0" destOrd="0" presId="urn:microsoft.com/office/officeart/2005/8/layout/vList2"/>
    <dgm:cxn modelId="{24309F69-8341-402F-95C0-3ED4F6238311}" srcId="{7878F601-8ED4-4312-A5A3-431696737800}" destId="{937FB246-FAB5-4D26-A371-6E765994010E}" srcOrd="1" destOrd="0" parTransId="{ADE9D6F6-3A58-483E-8144-4F5572C2DB80}" sibTransId="{41E4851C-AC8B-4A8D-B9E9-6E408E7C2324}"/>
    <dgm:cxn modelId="{4ED84481-2518-4075-AEA1-526DFCAB0158}" type="presOf" srcId="{7878F601-8ED4-4312-A5A3-431696737800}" destId="{85CB1FE5-1190-49E5-BFA1-BF479FEB317D}" srcOrd="0" destOrd="0" presId="urn:microsoft.com/office/officeart/2005/8/layout/vList2"/>
    <dgm:cxn modelId="{EB70069B-2DC6-4C2B-9021-B4B284129934}" type="presOf" srcId="{937FB246-FAB5-4D26-A371-6E765994010E}" destId="{07F9783C-1CE1-46A8-AF6E-46C1F3D11445}" srcOrd="0" destOrd="0" presId="urn:microsoft.com/office/officeart/2005/8/layout/vList2"/>
    <dgm:cxn modelId="{E77E3ADC-AD8F-46D9-9BF8-75BF68391B4C}" type="presOf" srcId="{E681FC2A-E01C-408A-BA1A-A0446B7086B9}" destId="{4D425B6C-A615-4B75-BF7F-3312EAB50FAD}" srcOrd="0" destOrd="0" presId="urn:microsoft.com/office/officeart/2005/8/layout/vList2"/>
    <dgm:cxn modelId="{5965E0E8-178C-479F-BFAC-B9A9864A736B}" srcId="{7878F601-8ED4-4312-A5A3-431696737800}" destId="{680DD31A-7DF2-4CB0-B4D8-BCB501A8D08A}" srcOrd="0" destOrd="0" parTransId="{E4CD736B-AA44-4A2D-A962-F13342C412D4}" sibTransId="{E4068DA9-02A6-4327-AC82-B5712ED3F913}"/>
    <dgm:cxn modelId="{241C9EC8-2520-45D2-A64E-E82C494320A0}" type="presParOf" srcId="{85CB1FE5-1190-49E5-BFA1-BF479FEB317D}" destId="{539E18E8-B60D-47C4-A2C0-76D578A417F8}" srcOrd="0" destOrd="0" presId="urn:microsoft.com/office/officeart/2005/8/layout/vList2"/>
    <dgm:cxn modelId="{EF44C8CE-B709-4E33-8517-7F930CD41D45}" type="presParOf" srcId="{85CB1FE5-1190-49E5-BFA1-BF479FEB317D}" destId="{51C09195-DB72-4B35-BB3F-A72DC86F638D}" srcOrd="1" destOrd="0" presId="urn:microsoft.com/office/officeart/2005/8/layout/vList2"/>
    <dgm:cxn modelId="{1A20885A-D261-41D1-85E3-DF13CACAB2D4}" type="presParOf" srcId="{85CB1FE5-1190-49E5-BFA1-BF479FEB317D}" destId="{07F9783C-1CE1-46A8-AF6E-46C1F3D11445}" srcOrd="2" destOrd="0" presId="urn:microsoft.com/office/officeart/2005/8/layout/vList2"/>
    <dgm:cxn modelId="{FB36D6A2-A679-4344-BAB4-55DD712FA12C}" type="presParOf" srcId="{85CB1FE5-1190-49E5-BFA1-BF479FEB317D}" destId="{5F570780-E220-466D-B0E9-E5951B9F8C77}" srcOrd="3" destOrd="0" presId="urn:microsoft.com/office/officeart/2005/8/layout/vList2"/>
    <dgm:cxn modelId="{D9F0FC82-5790-4A9F-85AA-1A3C6F0DF366}" type="presParOf" srcId="{85CB1FE5-1190-49E5-BFA1-BF479FEB317D}" destId="{4D425B6C-A615-4B75-BF7F-3312EAB50FA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AD3DDC-CAF0-4081-AABF-FB20FAFD8E4F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D0EC0F8-AD04-4553-A1AC-6306C94BDDE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The very notion of an event has no place in the objective world</a:t>
          </a:r>
        </a:p>
      </dgm:t>
    </dgm:pt>
    <dgm:pt modelId="{0A5C5DBE-E857-45D7-94E0-6F66C072CE74}" type="parTrans" cxnId="{935CD9B4-A8CE-4147-9BB1-DB8C75C396B4}">
      <dgm:prSet/>
      <dgm:spPr/>
      <dgm:t>
        <a:bodyPr/>
        <a:lstStyle/>
        <a:p>
          <a:endParaRPr lang="en-US"/>
        </a:p>
      </dgm:t>
    </dgm:pt>
    <dgm:pt modelId="{ED7DAE0B-307D-40F1-AA0B-E90E158060E0}" type="sibTrans" cxnId="{935CD9B4-A8CE-4147-9BB1-DB8C75C396B4}">
      <dgm:prSet/>
      <dgm:spPr/>
      <dgm:t>
        <a:bodyPr/>
        <a:lstStyle/>
        <a:p>
          <a:endParaRPr lang="en-US"/>
        </a:p>
      </dgm:t>
    </dgm:pt>
    <dgm:pt modelId="{77062E37-4790-42D4-99DC-FBD0E1235C1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“Events” are carved out of the </a:t>
          </a:r>
          <a:r>
            <a:rPr lang="en-US" sz="2000" dirty="0" err="1"/>
            <a:t>spatio</a:t>
          </a:r>
          <a:r>
            <a:rPr lang="en-US" sz="2000" dirty="0"/>
            <a:t>-temporal totality of the objective world by a finite observer.</a:t>
          </a:r>
        </a:p>
      </dgm:t>
    </dgm:pt>
    <dgm:pt modelId="{F3FD33EC-43CF-427E-A841-AC1234C3072C}" type="parTrans" cxnId="{3257C38F-0BBD-4CC6-A5EF-DDADE5BA1D24}">
      <dgm:prSet/>
      <dgm:spPr/>
      <dgm:t>
        <a:bodyPr/>
        <a:lstStyle/>
        <a:p>
          <a:endParaRPr lang="en-US"/>
        </a:p>
      </dgm:t>
    </dgm:pt>
    <dgm:pt modelId="{0032FB64-7080-4E84-99A7-05D75D1D2199}" type="sibTrans" cxnId="{3257C38F-0BBD-4CC6-A5EF-DDADE5BA1D24}">
      <dgm:prSet/>
      <dgm:spPr/>
      <dgm:t>
        <a:bodyPr/>
        <a:lstStyle/>
        <a:p>
          <a:endParaRPr lang="en-US"/>
        </a:p>
      </dgm:t>
    </dgm:pt>
    <dgm:pt modelId="{AED2C01B-257C-414A-B556-71B896084AD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World is but a single indivisible being that does not change</a:t>
          </a:r>
        </a:p>
      </dgm:t>
    </dgm:pt>
    <dgm:pt modelId="{2D42702E-3202-4031-9726-36FF4F234B0F}" type="parTrans" cxnId="{21CB5E4C-7F66-47EA-A76D-2C26A7F0FDFF}">
      <dgm:prSet/>
      <dgm:spPr/>
      <dgm:t>
        <a:bodyPr/>
        <a:lstStyle/>
        <a:p>
          <a:endParaRPr lang="en-US"/>
        </a:p>
      </dgm:t>
    </dgm:pt>
    <dgm:pt modelId="{C58465DF-DC77-40C4-8F0F-2A4E0E8CF257}" type="sibTrans" cxnId="{21CB5E4C-7F66-47EA-A76D-2C26A7F0FDFF}">
      <dgm:prSet/>
      <dgm:spPr/>
      <dgm:t>
        <a:bodyPr/>
        <a:lstStyle/>
        <a:p>
          <a:endParaRPr lang="en-US"/>
        </a:p>
      </dgm:t>
    </dgm:pt>
    <dgm:pt modelId="{803FA86F-8E11-4794-A3B2-C6D4EDBEA47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Time supposes a view upon time </a:t>
          </a:r>
        </a:p>
      </dgm:t>
    </dgm:pt>
    <dgm:pt modelId="{67A266FF-660E-40C7-B0A5-01F2373712AE}" type="parTrans" cxnId="{ECDEE3E6-59D1-434D-934B-F53B4843426D}">
      <dgm:prSet/>
      <dgm:spPr/>
      <dgm:t>
        <a:bodyPr/>
        <a:lstStyle/>
        <a:p>
          <a:endParaRPr lang="en-US"/>
        </a:p>
      </dgm:t>
    </dgm:pt>
    <dgm:pt modelId="{8B34A6C0-D95B-4D1D-801B-6C3AACF77C21}" type="sibTrans" cxnId="{ECDEE3E6-59D1-434D-934B-F53B4843426D}">
      <dgm:prSet/>
      <dgm:spPr/>
      <dgm:t>
        <a:bodyPr/>
        <a:lstStyle/>
        <a:p>
          <a:endParaRPr lang="en-US"/>
        </a:p>
      </dgm:t>
    </dgm:pt>
    <dgm:pt modelId="{FFC54414-6548-4106-952A-9B6F3C6A07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Thus, time is neither a real process nor an actual succession that we could limit ourselves to simply recording.</a:t>
          </a:r>
        </a:p>
      </dgm:t>
    </dgm:pt>
    <dgm:pt modelId="{211D1D18-4FF3-4F77-996F-BE96B95B2CCB}" type="parTrans" cxnId="{BADFCFA1-78B3-4C71-BD08-DEFF6F5CB592}">
      <dgm:prSet/>
      <dgm:spPr/>
      <dgm:t>
        <a:bodyPr/>
        <a:lstStyle/>
        <a:p>
          <a:endParaRPr lang="en-US"/>
        </a:p>
      </dgm:t>
    </dgm:pt>
    <dgm:pt modelId="{8F59262C-99CB-41B2-BFA6-F88D474D4DD4}" type="sibTrans" cxnId="{BADFCFA1-78B3-4C71-BD08-DEFF6F5CB592}">
      <dgm:prSet/>
      <dgm:spPr/>
      <dgm:t>
        <a:bodyPr/>
        <a:lstStyle/>
        <a:p>
          <a:endParaRPr lang="en-US"/>
        </a:p>
      </dgm:t>
    </dgm:pt>
    <dgm:pt modelId="{9FD78C57-8DB2-4465-A6DA-79750992FB53}" type="pres">
      <dgm:prSet presAssocID="{09AD3DDC-CAF0-4081-AABF-FB20FAFD8E4F}" presName="outerComposite" presStyleCnt="0">
        <dgm:presLayoutVars>
          <dgm:chMax val="5"/>
          <dgm:dir/>
          <dgm:resizeHandles val="exact"/>
        </dgm:presLayoutVars>
      </dgm:prSet>
      <dgm:spPr/>
    </dgm:pt>
    <dgm:pt modelId="{E3DEF354-FA67-4A51-BDAD-EA3A8B769E80}" type="pres">
      <dgm:prSet presAssocID="{09AD3DDC-CAF0-4081-AABF-FB20FAFD8E4F}" presName="dummyMaxCanvas" presStyleCnt="0">
        <dgm:presLayoutVars/>
      </dgm:prSet>
      <dgm:spPr/>
    </dgm:pt>
    <dgm:pt modelId="{E4FEDF2B-58C8-4F21-9ADB-1B1C671D7551}" type="pres">
      <dgm:prSet presAssocID="{09AD3DDC-CAF0-4081-AABF-FB20FAFD8E4F}" presName="FiveNodes_1" presStyleLbl="node1" presStyleIdx="0" presStyleCnt="5">
        <dgm:presLayoutVars>
          <dgm:bulletEnabled val="1"/>
        </dgm:presLayoutVars>
      </dgm:prSet>
      <dgm:spPr/>
    </dgm:pt>
    <dgm:pt modelId="{FBB92346-7426-4996-B042-5D97B7173F85}" type="pres">
      <dgm:prSet presAssocID="{09AD3DDC-CAF0-4081-AABF-FB20FAFD8E4F}" presName="FiveNodes_2" presStyleLbl="node1" presStyleIdx="1" presStyleCnt="5">
        <dgm:presLayoutVars>
          <dgm:bulletEnabled val="1"/>
        </dgm:presLayoutVars>
      </dgm:prSet>
      <dgm:spPr/>
    </dgm:pt>
    <dgm:pt modelId="{0D6DCCE3-B563-4AE4-9963-845248BA10B0}" type="pres">
      <dgm:prSet presAssocID="{09AD3DDC-CAF0-4081-AABF-FB20FAFD8E4F}" presName="FiveNodes_3" presStyleLbl="node1" presStyleIdx="2" presStyleCnt="5">
        <dgm:presLayoutVars>
          <dgm:bulletEnabled val="1"/>
        </dgm:presLayoutVars>
      </dgm:prSet>
      <dgm:spPr/>
    </dgm:pt>
    <dgm:pt modelId="{2D83806C-CCEF-49E6-B7AB-A8AC9A520200}" type="pres">
      <dgm:prSet presAssocID="{09AD3DDC-CAF0-4081-AABF-FB20FAFD8E4F}" presName="FiveNodes_4" presStyleLbl="node1" presStyleIdx="3" presStyleCnt="5">
        <dgm:presLayoutVars>
          <dgm:bulletEnabled val="1"/>
        </dgm:presLayoutVars>
      </dgm:prSet>
      <dgm:spPr/>
    </dgm:pt>
    <dgm:pt modelId="{D481C678-4F2C-4A6C-AC9E-558322A25386}" type="pres">
      <dgm:prSet presAssocID="{09AD3DDC-CAF0-4081-AABF-FB20FAFD8E4F}" presName="FiveNodes_5" presStyleLbl="node1" presStyleIdx="4" presStyleCnt="5">
        <dgm:presLayoutVars>
          <dgm:bulletEnabled val="1"/>
        </dgm:presLayoutVars>
      </dgm:prSet>
      <dgm:spPr/>
    </dgm:pt>
    <dgm:pt modelId="{B62D4795-80AE-4CA9-BF10-F8E36EDCE448}" type="pres">
      <dgm:prSet presAssocID="{09AD3DDC-CAF0-4081-AABF-FB20FAFD8E4F}" presName="FiveConn_1-2" presStyleLbl="fgAccFollowNode1" presStyleIdx="0" presStyleCnt="4">
        <dgm:presLayoutVars>
          <dgm:bulletEnabled val="1"/>
        </dgm:presLayoutVars>
      </dgm:prSet>
      <dgm:spPr/>
    </dgm:pt>
    <dgm:pt modelId="{2B6EA414-0DFC-4FFD-B07A-77AD8F863D72}" type="pres">
      <dgm:prSet presAssocID="{09AD3DDC-CAF0-4081-AABF-FB20FAFD8E4F}" presName="FiveConn_2-3" presStyleLbl="fgAccFollowNode1" presStyleIdx="1" presStyleCnt="4">
        <dgm:presLayoutVars>
          <dgm:bulletEnabled val="1"/>
        </dgm:presLayoutVars>
      </dgm:prSet>
      <dgm:spPr/>
    </dgm:pt>
    <dgm:pt modelId="{55453125-6FB5-4A04-A097-D9E6FAB50E9E}" type="pres">
      <dgm:prSet presAssocID="{09AD3DDC-CAF0-4081-AABF-FB20FAFD8E4F}" presName="FiveConn_3-4" presStyleLbl="fgAccFollowNode1" presStyleIdx="2" presStyleCnt="4">
        <dgm:presLayoutVars>
          <dgm:bulletEnabled val="1"/>
        </dgm:presLayoutVars>
      </dgm:prSet>
      <dgm:spPr/>
    </dgm:pt>
    <dgm:pt modelId="{0FA64336-219C-4398-9E3B-F4FBE58D5AAD}" type="pres">
      <dgm:prSet presAssocID="{09AD3DDC-CAF0-4081-AABF-FB20FAFD8E4F}" presName="FiveConn_4-5" presStyleLbl="fgAccFollowNode1" presStyleIdx="3" presStyleCnt="4">
        <dgm:presLayoutVars>
          <dgm:bulletEnabled val="1"/>
        </dgm:presLayoutVars>
      </dgm:prSet>
      <dgm:spPr/>
    </dgm:pt>
    <dgm:pt modelId="{41933188-EC16-4AB0-9E7D-40BBC534C3E9}" type="pres">
      <dgm:prSet presAssocID="{09AD3DDC-CAF0-4081-AABF-FB20FAFD8E4F}" presName="FiveNodes_1_text" presStyleLbl="node1" presStyleIdx="4" presStyleCnt="5">
        <dgm:presLayoutVars>
          <dgm:bulletEnabled val="1"/>
        </dgm:presLayoutVars>
      </dgm:prSet>
      <dgm:spPr/>
    </dgm:pt>
    <dgm:pt modelId="{F1C023FE-3362-4070-8231-972577700949}" type="pres">
      <dgm:prSet presAssocID="{09AD3DDC-CAF0-4081-AABF-FB20FAFD8E4F}" presName="FiveNodes_2_text" presStyleLbl="node1" presStyleIdx="4" presStyleCnt="5">
        <dgm:presLayoutVars>
          <dgm:bulletEnabled val="1"/>
        </dgm:presLayoutVars>
      </dgm:prSet>
      <dgm:spPr/>
    </dgm:pt>
    <dgm:pt modelId="{FB0E3FB0-9F9B-4F78-A4A6-CE5B5827A244}" type="pres">
      <dgm:prSet presAssocID="{09AD3DDC-CAF0-4081-AABF-FB20FAFD8E4F}" presName="FiveNodes_3_text" presStyleLbl="node1" presStyleIdx="4" presStyleCnt="5">
        <dgm:presLayoutVars>
          <dgm:bulletEnabled val="1"/>
        </dgm:presLayoutVars>
      </dgm:prSet>
      <dgm:spPr/>
    </dgm:pt>
    <dgm:pt modelId="{98B48DE3-CDB6-4D3C-B88E-7691C65D7723}" type="pres">
      <dgm:prSet presAssocID="{09AD3DDC-CAF0-4081-AABF-FB20FAFD8E4F}" presName="FiveNodes_4_text" presStyleLbl="node1" presStyleIdx="4" presStyleCnt="5">
        <dgm:presLayoutVars>
          <dgm:bulletEnabled val="1"/>
        </dgm:presLayoutVars>
      </dgm:prSet>
      <dgm:spPr/>
    </dgm:pt>
    <dgm:pt modelId="{1589063E-8F9A-4D70-88D2-718A25A27473}" type="pres">
      <dgm:prSet presAssocID="{09AD3DDC-CAF0-4081-AABF-FB20FAFD8E4F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BDFC2714-17F4-4932-ACDE-F097A2F0BB66}" type="presOf" srcId="{803FA86F-8E11-4794-A3B2-C6D4EDBEA478}" destId="{2D83806C-CCEF-49E6-B7AB-A8AC9A520200}" srcOrd="0" destOrd="0" presId="urn:microsoft.com/office/officeart/2005/8/layout/vProcess5"/>
    <dgm:cxn modelId="{19C6DA17-7A3B-42A4-A5B4-FE3F1EBAA9C0}" type="presOf" srcId="{ED7DAE0B-307D-40F1-AA0B-E90E158060E0}" destId="{B62D4795-80AE-4CA9-BF10-F8E36EDCE448}" srcOrd="0" destOrd="0" presId="urn:microsoft.com/office/officeart/2005/8/layout/vProcess5"/>
    <dgm:cxn modelId="{89E89469-8852-4329-AD23-BB5C4D10DF3C}" type="presOf" srcId="{CD0EC0F8-AD04-4553-A1AC-6306C94BDDE3}" destId="{41933188-EC16-4AB0-9E7D-40BBC534C3E9}" srcOrd="1" destOrd="0" presId="urn:microsoft.com/office/officeart/2005/8/layout/vProcess5"/>
    <dgm:cxn modelId="{21CB5E4C-7F66-47EA-A76D-2C26A7F0FDFF}" srcId="{09AD3DDC-CAF0-4081-AABF-FB20FAFD8E4F}" destId="{AED2C01B-257C-414A-B556-71B896084ADC}" srcOrd="2" destOrd="0" parTransId="{2D42702E-3202-4031-9726-36FF4F234B0F}" sibTransId="{C58465DF-DC77-40C4-8F0F-2A4E0E8CF257}"/>
    <dgm:cxn modelId="{618B8472-506B-4FB1-973A-5A7781B3DD0E}" type="presOf" srcId="{AED2C01B-257C-414A-B556-71B896084ADC}" destId="{0D6DCCE3-B563-4AE4-9963-845248BA10B0}" srcOrd="0" destOrd="0" presId="urn:microsoft.com/office/officeart/2005/8/layout/vProcess5"/>
    <dgm:cxn modelId="{ED0C3B55-7458-4245-AD37-C31F07428D18}" type="presOf" srcId="{77062E37-4790-42D4-99DC-FBD0E1235C10}" destId="{FBB92346-7426-4996-B042-5D97B7173F85}" srcOrd="0" destOrd="0" presId="urn:microsoft.com/office/officeart/2005/8/layout/vProcess5"/>
    <dgm:cxn modelId="{615ED283-895D-432B-92F4-8952535CA01A}" type="presOf" srcId="{AED2C01B-257C-414A-B556-71B896084ADC}" destId="{FB0E3FB0-9F9B-4F78-A4A6-CE5B5827A244}" srcOrd="1" destOrd="0" presId="urn:microsoft.com/office/officeart/2005/8/layout/vProcess5"/>
    <dgm:cxn modelId="{BE78E384-8282-4404-B607-185FA4B61619}" type="presOf" srcId="{803FA86F-8E11-4794-A3B2-C6D4EDBEA478}" destId="{98B48DE3-CDB6-4D3C-B88E-7691C65D7723}" srcOrd="1" destOrd="0" presId="urn:microsoft.com/office/officeart/2005/8/layout/vProcess5"/>
    <dgm:cxn modelId="{3257C38F-0BBD-4CC6-A5EF-DDADE5BA1D24}" srcId="{09AD3DDC-CAF0-4081-AABF-FB20FAFD8E4F}" destId="{77062E37-4790-42D4-99DC-FBD0E1235C10}" srcOrd="1" destOrd="0" parTransId="{F3FD33EC-43CF-427E-A841-AC1234C3072C}" sibTransId="{0032FB64-7080-4E84-99A7-05D75D1D2199}"/>
    <dgm:cxn modelId="{E8275C91-4AE4-43F1-81B1-768686479FC4}" type="presOf" srcId="{C58465DF-DC77-40C4-8F0F-2A4E0E8CF257}" destId="{55453125-6FB5-4A04-A097-D9E6FAB50E9E}" srcOrd="0" destOrd="0" presId="urn:microsoft.com/office/officeart/2005/8/layout/vProcess5"/>
    <dgm:cxn modelId="{BADFCFA1-78B3-4C71-BD08-DEFF6F5CB592}" srcId="{09AD3DDC-CAF0-4081-AABF-FB20FAFD8E4F}" destId="{FFC54414-6548-4106-952A-9B6F3C6A07B3}" srcOrd="4" destOrd="0" parTransId="{211D1D18-4FF3-4F77-996F-BE96B95B2CCB}" sibTransId="{8F59262C-99CB-41B2-BFA6-F88D474D4DD4}"/>
    <dgm:cxn modelId="{9C2E13AE-4EFA-484A-8AEF-56DF78679320}" type="presOf" srcId="{CD0EC0F8-AD04-4553-A1AC-6306C94BDDE3}" destId="{E4FEDF2B-58C8-4F21-9ADB-1B1C671D7551}" srcOrd="0" destOrd="0" presId="urn:microsoft.com/office/officeart/2005/8/layout/vProcess5"/>
    <dgm:cxn modelId="{935CD9B4-A8CE-4147-9BB1-DB8C75C396B4}" srcId="{09AD3DDC-CAF0-4081-AABF-FB20FAFD8E4F}" destId="{CD0EC0F8-AD04-4553-A1AC-6306C94BDDE3}" srcOrd="0" destOrd="0" parTransId="{0A5C5DBE-E857-45D7-94E0-6F66C072CE74}" sibTransId="{ED7DAE0B-307D-40F1-AA0B-E90E158060E0}"/>
    <dgm:cxn modelId="{5C78C9C3-A62C-472D-855E-193E00C4A4D7}" type="presOf" srcId="{0032FB64-7080-4E84-99A7-05D75D1D2199}" destId="{2B6EA414-0DFC-4FFD-B07A-77AD8F863D72}" srcOrd="0" destOrd="0" presId="urn:microsoft.com/office/officeart/2005/8/layout/vProcess5"/>
    <dgm:cxn modelId="{6AAF02CD-2434-4FDC-84AD-82CAA3D05B1F}" type="presOf" srcId="{09AD3DDC-CAF0-4081-AABF-FB20FAFD8E4F}" destId="{9FD78C57-8DB2-4465-A6DA-79750992FB53}" srcOrd="0" destOrd="0" presId="urn:microsoft.com/office/officeart/2005/8/layout/vProcess5"/>
    <dgm:cxn modelId="{7979D3D8-9882-432C-AA9D-25D75EA9A854}" type="presOf" srcId="{77062E37-4790-42D4-99DC-FBD0E1235C10}" destId="{F1C023FE-3362-4070-8231-972577700949}" srcOrd="1" destOrd="0" presId="urn:microsoft.com/office/officeart/2005/8/layout/vProcess5"/>
    <dgm:cxn modelId="{ECDEE3E6-59D1-434D-934B-F53B4843426D}" srcId="{09AD3DDC-CAF0-4081-AABF-FB20FAFD8E4F}" destId="{803FA86F-8E11-4794-A3B2-C6D4EDBEA478}" srcOrd="3" destOrd="0" parTransId="{67A266FF-660E-40C7-B0A5-01F2373712AE}" sibTransId="{8B34A6C0-D95B-4D1D-801B-6C3AACF77C21}"/>
    <dgm:cxn modelId="{DE82A2F0-162B-48FE-8FEC-D99A3878EEA1}" type="presOf" srcId="{FFC54414-6548-4106-952A-9B6F3C6A07B3}" destId="{D481C678-4F2C-4A6C-AC9E-558322A25386}" srcOrd="0" destOrd="0" presId="urn:microsoft.com/office/officeart/2005/8/layout/vProcess5"/>
    <dgm:cxn modelId="{DB7839F1-C15D-476C-90A9-D4612B1C5E34}" type="presOf" srcId="{FFC54414-6548-4106-952A-9B6F3C6A07B3}" destId="{1589063E-8F9A-4D70-88D2-718A25A27473}" srcOrd="1" destOrd="0" presId="urn:microsoft.com/office/officeart/2005/8/layout/vProcess5"/>
    <dgm:cxn modelId="{1D13C0F3-BED7-4007-9107-8486F440397D}" type="presOf" srcId="{8B34A6C0-D95B-4D1D-801B-6C3AACF77C21}" destId="{0FA64336-219C-4398-9E3B-F4FBE58D5AAD}" srcOrd="0" destOrd="0" presId="urn:microsoft.com/office/officeart/2005/8/layout/vProcess5"/>
    <dgm:cxn modelId="{8473E290-C0CF-493C-80CA-E6B13209E7FC}" type="presParOf" srcId="{9FD78C57-8DB2-4465-A6DA-79750992FB53}" destId="{E3DEF354-FA67-4A51-BDAD-EA3A8B769E80}" srcOrd="0" destOrd="0" presId="urn:microsoft.com/office/officeart/2005/8/layout/vProcess5"/>
    <dgm:cxn modelId="{71C17C87-0A6B-4AAA-8FB9-78AF462353A3}" type="presParOf" srcId="{9FD78C57-8DB2-4465-A6DA-79750992FB53}" destId="{E4FEDF2B-58C8-4F21-9ADB-1B1C671D7551}" srcOrd="1" destOrd="0" presId="urn:microsoft.com/office/officeart/2005/8/layout/vProcess5"/>
    <dgm:cxn modelId="{C457D23B-4384-4D79-BF2F-F2DD847A1D94}" type="presParOf" srcId="{9FD78C57-8DB2-4465-A6DA-79750992FB53}" destId="{FBB92346-7426-4996-B042-5D97B7173F85}" srcOrd="2" destOrd="0" presId="urn:microsoft.com/office/officeart/2005/8/layout/vProcess5"/>
    <dgm:cxn modelId="{C3714510-021C-418C-A3BE-A102C590D8D7}" type="presParOf" srcId="{9FD78C57-8DB2-4465-A6DA-79750992FB53}" destId="{0D6DCCE3-B563-4AE4-9963-845248BA10B0}" srcOrd="3" destOrd="0" presId="urn:microsoft.com/office/officeart/2005/8/layout/vProcess5"/>
    <dgm:cxn modelId="{070B72F4-A006-4457-812D-066460553C55}" type="presParOf" srcId="{9FD78C57-8DB2-4465-A6DA-79750992FB53}" destId="{2D83806C-CCEF-49E6-B7AB-A8AC9A520200}" srcOrd="4" destOrd="0" presId="urn:microsoft.com/office/officeart/2005/8/layout/vProcess5"/>
    <dgm:cxn modelId="{084B5D54-DF15-41B6-8A1F-5ECF26AB4301}" type="presParOf" srcId="{9FD78C57-8DB2-4465-A6DA-79750992FB53}" destId="{D481C678-4F2C-4A6C-AC9E-558322A25386}" srcOrd="5" destOrd="0" presId="urn:microsoft.com/office/officeart/2005/8/layout/vProcess5"/>
    <dgm:cxn modelId="{C0F629A6-3CD0-485B-8919-1C17843DD34E}" type="presParOf" srcId="{9FD78C57-8DB2-4465-A6DA-79750992FB53}" destId="{B62D4795-80AE-4CA9-BF10-F8E36EDCE448}" srcOrd="6" destOrd="0" presId="urn:microsoft.com/office/officeart/2005/8/layout/vProcess5"/>
    <dgm:cxn modelId="{CCBFE84B-7CB5-47CB-87FC-C24CED4C6BB2}" type="presParOf" srcId="{9FD78C57-8DB2-4465-A6DA-79750992FB53}" destId="{2B6EA414-0DFC-4FFD-B07A-77AD8F863D72}" srcOrd="7" destOrd="0" presId="urn:microsoft.com/office/officeart/2005/8/layout/vProcess5"/>
    <dgm:cxn modelId="{E45F26FC-46B7-4E01-88D3-9215828B7FD1}" type="presParOf" srcId="{9FD78C57-8DB2-4465-A6DA-79750992FB53}" destId="{55453125-6FB5-4A04-A097-D9E6FAB50E9E}" srcOrd="8" destOrd="0" presId="urn:microsoft.com/office/officeart/2005/8/layout/vProcess5"/>
    <dgm:cxn modelId="{CF373489-27CC-4D99-97D9-37AEA2567BC6}" type="presParOf" srcId="{9FD78C57-8DB2-4465-A6DA-79750992FB53}" destId="{0FA64336-219C-4398-9E3B-F4FBE58D5AAD}" srcOrd="9" destOrd="0" presId="urn:microsoft.com/office/officeart/2005/8/layout/vProcess5"/>
    <dgm:cxn modelId="{69B068FB-6968-45E4-A7BC-24CE7BC52FF9}" type="presParOf" srcId="{9FD78C57-8DB2-4465-A6DA-79750992FB53}" destId="{41933188-EC16-4AB0-9E7D-40BBC534C3E9}" srcOrd="10" destOrd="0" presId="urn:microsoft.com/office/officeart/2005/8/layout/vProcess5"/>
    <dgm:cxn modelId="{57C64330-4431-42FA-8EEA-352CDE931A28}" type="presParOf" srcId="{9FD78C57-8DB2-4465-A6DA-79750992FB53}" destId="{F1C023FE-3362-4070-8231-972577700949}" srcOrd="11" destOrd="0" presId="urn:microsoft.com/office/officeart/2005/8/layout/vProcess5"/>
    <dgm:cxn modelId="{96BB43F5-461C-4749-A016-5E795E4C0B08}" type="presParOf" srcId="{9FD78C57-8DB2-4465-A6DA-79750992FB53}" destId="{FB0E3FB0-9F9B-4F78-A4A6-CE5B5827A244}" srcOrd="12" destOrd="0" presId="urn:microsoft.com/office/officeart/2005/8/layout/vProcess5"/>
    <dgm:cxn modelId="{B3C29211-BF47-4E6D-83AD-F7CA1DB2366B}" type="presParOf" srcId="{9FD78C57-8DB2-4465-A6DA-79750992FB53}" destId="{98B48DE3-CDB6-4D3C-B88E-7691C65D7723}" srcOrd="13" destOrd="0" presId="urn:microsoft.com/office/officeart/2005/8/layout/vProcess5"/>
    <dgm:cxn modelId="{0D60FEE8-AAAE-4E20-AF75-C0D0E297EC76}" type="presParOf" srcId="{9FD78C57-8DB2-4465-A6DA-79750992FB53}" destId="{1589063E-8F9A-4D70-88D2-718A25A2747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79CF95-4AFC-4526-B7FC-4C3E2A26F97A}">
      <dsp:nvSpPr>
        <dsp:cNvPr id="0" name=""/>
        <dsp:cNvSpPr/>
      </dsp:nvSpPr>
      <dsp:spPr>
        <a:xfrm>
          <a:off x="88544" y="328"/>
          <a:ext cx="4217839" cy="2678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C85277-6226-4D40-BCF7-1DAAE4AD5C2A}">
      <dsp:nvSpPr>
        <dsp:cNvPr id="0" name=""/>
        <dsp:cNvSpPr/>
      </dsp:nvSpPr>
      <dsp:spPr>
        <a:xfrm>
          <a:off x="557193" y="445544"/>
          <a:ext cx="4217839" cy="26783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“Phenomenology is an attempt to describe the basic structures of human experience and understanding from a first person point of view, in contrast to the reflective, third person perspective that tends to dominate scientific knowledge and common sense………..</a:t>
          </a:r>
        </a:p>
      </dsp:txBody>
      <dsp:txXfrm>
        <a:off x="635639" y="523990"/>
        <a:ext cx="4060947" cy="2521435"/>
      </dsp:txXfrm>
    </dsp:sp>
    <dsp:sp modelId="{7D03DB60-3B06-449C-8214-4735E50C7ED1}">
      <dsp:nvSpPr>
        <dsp:cNvPr id="0" name=""/>
        <dsp:cNvSpPr/>
      </dsp:nvSpPr>
      <dsp:spPr>
        <a:xfrm>
          <a:off x="5243680" y="328"/>
          <a:ext cx="4217839" cy="267832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FEFEA-6C8A-4212-9543-B85347FB7CF3}">
      <dsp:nvSpPr>
        <dsp:cNvPr id="0" name=""/>
        <dsp:cNvSpPr/>
      </dsp:nvSpPr>
      <dsp:spPr>
        <a:xfrm>
          <a:off x="5712329" y="445544"/>
          <a:ext cx="4217839" cy="267832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……..Phenomenology is thus descriptive, not an explanatory or deductive enterprise, for it aims to reveal experience as such, rather than frame hypotheses or speculate beyond its bounds”. (PhP p.viii)</a:t>
          </a:r>
        </a:p>
      </dsp:txBody>
      <dsp:txXfrm>
        <a:off x="5790775" y="523990"/>
        <a:ext cx="4060947" cy="25214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8AA414-BC40-4401-ACB3-3B6270215597}">
      <dsp:nvSpPr>
        <dsp:cNvPr id="0" name=""/>
        <dsp:cNvSpPr/>
      </dsp:nvSpPr>
      <dsp:spPr>
        <a:xfrm>
          <a:off x="192729" y="907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(a) There is no time in things</a:t>
          </a:r>
        </a:p>
      </dsp:txBody>
      <dsp:txXfrm>
        <a:off x="192729" y="907"/>
        <a:ext cx="1827173" cy="1096303"/>
      </dsp:txXfrm>
    </dsp:sp>
    <dsp:sp modelId="{4E730B39-D4CC-4BBC-9300-06C4D0A4D7DC}">
      <dsp:nvSpPr>
        <dsp:cNvPr id="0" name=""/>
        <dsp:cNvSpPr/>
      </dsp:nvSpPr>
      <dsp:spPr>
        <a:xfrm>
          <a:off x="2202619" y="907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(b) Nor is time to be found in “states of consciousness”</a:t>
          </a:r>
        </a:p>
      </dsp:txBody>
      <dsp:txXfrm>
        <a:off x="2202619" y="907"/>
        <a:ext cx="1827173" cy="1096303"/>
      </dsp:txXfrm>
    </dsp:sp>
    <dsp:sp modelId="{DDE11C8F-6F6B-4DC7-B406-6F42DA462CC0}">
      <dsp:nvSpPr>
        <dsp:cNvPr id="0" name=""/>
        <dsp:cNvSpPr/>
      </dsp:nvSpPr>
      <dsp:spPr>
        <a:xfrm>
          <a:off x="4212509" y="907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(c) Ideality of time? Time is a relation of being</a:t>
          </a:r>
        </a:p>
      </dsp:txBody>
      <dsp:txXfrm>
        <a:off x="4212509" y="907"/>
        <a:ext cx="1827173" cy="1096303"/>
      </dsp:txXfrm>
    </dsp:sp>
    <dsp:sp modelId="{3A281A5E-EE76-41A8-8AF1-B45F4B740446}">
      <dsp:nvSpPr>
        <dsp:cNvPr id="0" name=""/>
        <dsp:cNvSpPr/>
      </dsp:nvSpPr>
      <dsp:spPr>
        <a:xfrm>
          <a:off x="6222400" y="907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(d) The “field of presence,” the horizons of past and future</a:t>
          </a:r>
        </a:p>
      </dsp:txBody>
      <dsp:txXfrm>
        <a:off x="6222400" y="907"/>
        <a:ext cx="1827173" cy="1096303"/>
      </dsp:txXfrm>
    </dsp:sp>
    <dsp:sp modelId="{313D1F3C-BD9D-468C-9B79-1CF6B8EAC9A6}">
      <dsp:nvSpPr>
        <dsp:cNvPr id="0" name=""/>
        <dsp:cNvSpPr/>
      </dsp:nvSpPr>
      <dsp:spPr>
        <a:xfrm>
          <a:off x="8232290" y="907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(e) Operative intentionality</a:t>
          </a:r>
        </a:p>
      </dsp:txBody>
      <dsp:txXfrm>
        <a:off x="8232290" y="907"/>
        <a:ext cx="1827173" cy="1096303"/>
      </dsp:txXfrm>
    </dsp:sp>
    <dsp:sp modelId="{C02416DD-B8BE-4C99-9ED4-E42D7953E52C}">
      <dsp:nvSpPr>
        <dsp:cNvPr id="0" name=""/>
        <dsp:cNvSpPr/>
      </dsp:nvSpPr>
      <dsp:spPr>
        <a:xfrm>
          <a:off x="192729" y="1279929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(f) Cohesion of time through the very passage of time</a:t>
          </a:r>
        </a:p>
      </dsp:txBody>
      <dsp:txXfrm>
        <a:off x="192729" y="1279929"/>
        <a:ext cx="1827173" cy="1096303"/>
      </dsp:txXfrm>
    </dsp:sp>
    <dsp:sp modelId="{9EDA9373-7D1E-4DFF-A29F-B743E8CBA355}">
      <dsp:nvSpPr>
        <dsp:cNvPr id="0" name=""/>
        <dsp:cNvSpPr/>
      </dsp:nvSpPr>
      <dsp:spPr>
        <a:xfrm>
          <a:off x="2202619" y="1279929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(h) Constituting time, and eternity</a:t>
          </a:r>
        </a:p>
      </dsp:txBody>
      <dsp:txXfrm>
        <a:off x="2202619" y="1279929"/>
        <a:ext cx="1827173" cy="1096303"/>
      </dsp:txXfrm>
    </dsp:sp>
    <dsp:sp modelId="{3228C87D-FB54-4168-B28E-58EAC4C630C1}">
      <dsp:nvSpPr>
        <dsp:cNvPr id="0" name=""/>
        <dsp:cNvSpPr/>
      </dsp:nvSpPr>
      <dsp:spPr>
        <a:xfrm>
          <a:off x="4212509" y="1279929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(i) Ultimate consciousness is presence in the world</a:t>
          </a:r>
          <a:endParaRPr lang="en-US" sz="1700" kern="1200"/>
        </a:p>
      </dsp:txBody>
      <dsp:txXfrm>
        <a:off x="4212509" y="1279929"/>
        <a:ext cx="1827173" cy="1096303"/>
      </dsp:txXfrm>
    </dsp:sp>
    <dsp:sp modelId="{D0E9293A-E5CC-4A02-8F8C-7C7F1C753615}">
      <dsp:nvSpPr>
        <dsp:cNvPr id="0" name=""/>
        <dsp:cNvSpPr/>
      </dsp:nvSpPr>
      <dsp:spPr>
        <a:xfrm>
          <a:off x="6222400" y="1279929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(j) Temporality [as] self-affection of itself</a:t>
          </a:r>
          <a:endParaRPr lang="en-US" sz="1700" kern="1200"/>
        </a:p>
      </dsp:txBody>
      <dsp:txXfrm>
        <a:off x="6222400" y="1279929"/>
        <a:ext cx="1827173" cy="1096303"/>
      </dsp:txXfrm>
    </dsp:sp>
    <dsp:sp modelId="{D38A6CBB-7F96-493A-BCC1-0AE3DEF17253}">
      <dsp:nvSpPr>
        <dsp:cNvPr id="0" name=""/>
        <dsp:cNvSpPr/>
      </dsp:nvSpPr>
      <dsp:spPr>
        <a:xfrm>
          <a:off x="8232290" y="1279929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(k) Passivity and activity</a:t>
          </a:r>
          <a:endParaRPr lang="en-US" sz="1700" kern="1200"/>
        </a:p>
      </dsp:txBody>
      <dsp:txXfrm>
        <a:off x="8232290" y="1279929"/>
        <a:ext cx="1827173" cy="1096303"/>
      </dsp:txXfrm>
    </dsp:sp>
    <dsp:sp modelId="{1C16F152-BA9E-4B1C-B0DE-6C2D2B061A26}">
      <dsp:nvSpPr>
        <dsp:cNvPr id="0" name=""/>
        <dsp:cNvSpPr/>
      </dsp:nvSpPr>
      <dsp:spPr>
        <a:xfrm>
          <a:off x="3207564" y="2558950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(l) The world as the place of significations</a:t>
          </a:r>
          <a:endParaRPr lang="en-US" sz="1700" kern="1200"/>
        </a:p>
      </dsp:txBody>
      <dsp:txXfrm>
        <a:off x="3207564" y="2558950"/>
        <a:ext cx="1827173" cy="1096303"/>
      </dsp:txXfrm>
    </dsp:sp>
    <dsp:sp modelId="{7FBFC890-F882-43EE-AF2F-AF3FEC40EC75}">
      <dsp:nvSpPr>
        <dsp:cNvPr id="0" name=""/>
        <dsp:cNvSpPr/>
      </dsp:nvSpPr>
      <dsp:spPr>
        <a:xfrm>
          <a:off x="5217455" y="2558950"/>
          <a:ext cx="1827173" cy="10963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(m) presence in the world </a:t>
          </a:r>
          <a:endParaRPr lang="en-US" sz="1700" kern="1200"/>
        </a:p>
      </dsp:txBody>
      <dsp:txXfrm>
        <a:off x="5217455" y="2558950"/>
        <a:ext cx="1827173" cy="10963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9E18E8-B60D-47C4-A2C0-76D578A417F8}">
      <dsp:nvSpPr>
        <dsp:cNvPr id="0" name=""/>
        <dsp:cNvSpPr/>
      </dsp:nvSpPr>
      <dsp:spPr>
        <a:xfrm>
          <a:off x="0" y="457883"/>
          <a:ext cx="6855356" cy="9149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All experience is arranged according to the before and after (p.432)</a:t>
          </a:r>
        </a:p>
      </dsp:txBody>
      <dsp:txXfrm>
        <a:off x="44664" y="502547"/>
        <a:ext cx="6766028" cy="825612"/>
      </dsp:txXfrm>
    </dsp:sp>
    <dsp:sp modelId="{07F9783C-1CE1-46A8-AF6E-46C1F3D11445}">
      <dsp:nvSpPr>
        <dsp:cNvPr id="0" name=""/>
        <dsp:cNvSpPr/>
      </dsp:nvSpPr>
      <dsp:spPr>
        <a:xfrm>
          <a:off x="0" y="1439063"/>
          <a:ext cx="6855356" cy="9149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Understanding time will not be in its pure form, rather at the intersection of its various dimensions (p.433) </a:t>
          </a:r>
        </a:p>
      </dsp:txBody>
      <dsp:txXfrm>
        <a:off x="44664" y="1483727"/>
        <a:ext cx="6766028" cy="825612"/>
      </dsp:txXfrm>
    </dsp:sp>
    <dsp:sp modelId="{4D425B6C-A615-4B75-BF7F-3312EAB50FAD}">
      <dsp:nvSpPr>
        <dsp:cNvPr id="0" name=""/>
        <dsp:cNvSpPr/>
      </dsp:nvSpPr>
      <dsp:spPr>
        <a:xfrm>
          <a:off x="0" y="2420243"/>
          <a:ext cx="6855356" cy="9149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  <a:ln>
          <a:noFill/>
        </a:ln>
        <a:effectLst>
          <a:reflection blurRad="12700" stA="26000" endPos="32000" dist="12700" dir="5400000" sy="-100000" rotWithShape="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We say that time passes or flows by; but this metaphor is quite confused</a:t>
          </a:r>
        </a:p>
      </dsp:txBody>
      <dsp:txXfrm>
        <a:off x="44664" y="2464907"/>
        <a:ext cx="6766028" cy="8256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FEDF2B-58C8-4F21-9ADB-1B1C671D7551}">
      <dsp:nvSpPr>
        <dsp:cNvPr id="0" name=""/>
        <dsp:cNvSpPr/>
      </dsp:nvSpPr>
      <dsp:spPr>
        <a:xfrm>
          <a:off x="0" y="0"/>
          <a:ext cx="8026586" cy="7066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The very notion of an event has no place in the objective world</a:t>
          </a:r>
        </a:p>
      </dsp:txBody>
      <dsp:txXfrm>
        <a:off x="20696" y="20696"/>
        <a:ext cx="7181404" cy="665236"/>
      </dsp:txXfrm>
    </dsp:sp>
    <dsp:sp modelId="{FBB92346-7426-4996-B042-5D97B7173F85}">
      <dsp:nvSpPr>
        <dsp:cNvPr id="0" name=""/>
        <dsp:cNvSpPr/>
      </dsp:nvSpPr>
      <dsp:spPr>
        <a:xfrm>
          <a:off x="599387" y="804770"/>
          <a:ext cx="8026586" cy="7066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“Events” are carved out of the </a:t>
          </a:r>
          <a:r>
            <a:rPr lang="en-US" sz="2000" kern="1200" dirty="0" err="1"/>
            <a:t>spatio</a:t>
          </a:r>
          <a:r>
            <a:rPr lang="en-US" sz="2000" kern="1200" dirty="0"/>
            <a:t>-temporal totality of the objective world by a finite observer.</a:t>
          </a:r>
        </a:p>
      </dsp:txBody>
      <dsp:txXfrm>
        <a:off x="620083" y="825466"/>
        <a:ext cx="6926498" cy="665236"/>
      </dsp:txXfrm>
    </dsp:sp>
    <dsp:sp modelId="{0D6DCCE3-B563-4AE4-9963-845248BA10B0}">
      <dsp:nvSpPr>
        <dsp:cNvPr id="0" name=""/>
        <dsp:cNvSpPr/>
      </dsp:nvSpPr>
      <dsp:spPr>
        <a:xfrm>
          <a:off x="1198775" y="1609541"/>
          <a:ext cx="8026586" cy="7066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World is but a single indivisible being that does not change</a:t>
          </a:r>
        </a:p>
      </dsp:txBody>
      <dsp:txXfrm>
        <a:off x="1219471" y="1630237"/>
        <a:ext cx="6926498" cy="665236"/>
      </dsp:txXfrm>
    </dsp:sp>
    <dsp:sp modelId="{2D83806C-CCEF-49E6-B7AB-A8AC9A520200}">
      <dsp:nvSpPr>
        <dsp:cNvPr id="0" name=""/>
        <dsp:cNvSpPr/>
      </dsp:nvSpPr>
      <dsp:spPr>
        <a:xfrm>
          <a:off x="1798163" y="2414312"/>
          <a:ext cx="8026586" cy="7066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Time supposes a view upon time </a:t>
          </a:r>
        </a:p>
      </dsp:txBody>
      <dsp:txXfrm>
        <a:off x="1818859" y="2435008"/>
        <a:ext cx="6926498" cy="665236"/>
      </dsp:txXfrm>
    </dsp:sp>
    <dsp:sp modelId="{D481C678-4F2C-4A6C-AC9E-558322A25386}">
      <dsp:nvSpPr>
        <dsp:cNvPr id="0" name=""/>
        <dsp:cNvSpPr/>
      </dsp:nvSpPr>
      <dsp:spPr>
        <a:xfrm>
          <a:off x="2397551" y="3219083"/>
          <a:ext cx="8026586" cy="7066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Thus, time is neither a real process nor an actual succession that we could limit ourselves to simply recording.</a:t>
          </a:r>
        </a:p>
      </dsp:txBody>
      <dsp:txXfrm>
        <a:off x="2418247" y="3239779"/>
        <a:ext cx="6926498" cy="665236"/>
      </dsp:txXfrm>
    </dsp:sp>
    <dsp:sp modelId="{B62D4795-80AE-4CA9-BF10-F8E36EDCE448}">
      <dsp:nvSpPr>
        <dsp:cNvPr id="0" name=""/>
        <dsp:cNvSpPr/>
      </dsp:nvSpPr>
      <dsp:spPr>
        <a:xfrm>
          <a:off x="7567277" y="516231"/>
          <a:ext cx="459308" cy="4593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7670621" y="516231"/>
        <a:ext cx="252620" cy="345629"/>
      </dsp:txXfrm>
    </dsp:sp>
    <dsp:sp modelId="{2B6EA414-0DFC-4FFD-B07A-77AD8F863D72}">
      <dsp:nvSpPr>
        <dsp:cNvPr id="0" name=""/>
        <dsp:cNvSpPr/>
      </dsp:nvSpPr>
      <dsp:spPr>
        <a:xfrm>
          <a:off x="8166665" y="1321002"/>
          <a:ext cx="459308" cy="4593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8270009" y="1321002"/>
        <a:ext cx="252620" cy="345629"/>
      </dsp:txXfrm>
    </dsp:sp>
    <dsp:sp modelId="{55453125-6FB5-4A04-A097-D9E6FAB50E9E}">
      <dsp:nvSpPr>
        <dsp:cNvPr id="0" name=""/>
        <dsp:cNvSpPr/>
      </dsp:nvSpPr>
      <dsp:spPr>
        <a:xfrm>
          <a:off x="8766053" y="2113995"/>
          <a:ext cx="459308" cy="4593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8869397" y="2113995"/>
        <a:ext cx="252620" cy="345629"/>
      </dsp:txXfrm>
    </dsp:sp>
    <dsp:sp modelId="{0FA64336-219C-4398-9E3B-F4FBE58D5AAD}">
      <dsp:nvSpPr>
        <dsp:cNvPr id="0" name=""/>
        <dsp:cNvSpPr/>
      </dsp:nvSpPr>
      <dsp:spPr>
        <a:xfrm>
          <a:off x="9365441" y="2926618"/>
          <a:ext cx="459308" cy="4593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/>
        </a:p>
      </dsp:txBody>
      <dsp:txXfrm>
        <a:off x="9468785" y="2926618"/>
        <a:ext cx="252620" cy="345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87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73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248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924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00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06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089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056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605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268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458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134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7569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61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7069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223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546501A-AC1C-4F01-A177-A92F48386D6F}" type="datetimeFigureOut">
              <a:rPr lang="en-GB" smtClean="0"/>
              <a:t>02/02/2024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3A5358B-A86E-447B-AF88-03BE2D931F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10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A8ACD999-13D5-4625-8971-08C2DE0186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UWTSD International Recruitment Unit">
            <a:extLst>
              <a:ext uri="{FF2B5EF4-FFF2-40B4-BE49-F238E27FC236}">
                <a16:creationId xmlns:a16="http://schemas.microsoft.com/office/drawing/2014/main" id="{06847B5D-613C-C97C-CB42-0F3E3948A7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" r="5332" b="-1"/>
          <a:stretch/>
        </p:blipFill>
        <p:spPr bwMode="auto">
          <a:xfrm>
            <a:off x="20" y="10"/>
            <a:ext cx="6470908" cy="6857990"/>
          </a:xfrm>
          <a:custGeom>
            <a:avLst/>
            <a:gdLst/>
            <a:ahLst/>
            <a:cxnLst/>
            <a:rect l="l" t="t" r="r" b="b"/>
            <a:pathLst>
              <a:path w="6470928" h="6858000">
                <a:moveTo>
                  <a:pt x="0" y="0"/>
                </a:moveTo>
                <a:lnTo>
                  <a:pt x="5180733" y="0"/>
                </a:lnTo>
                <a:lnTo>
                  <a:pt x="4548412" y="2502760"/>
                </a:lnTo>
                <a:lnTo>
                  <a:pt x="4562355" y="2506282"/>
                </a:lnTo>
                <a:lnTo>
                  <a:pt x="4548102" y="2512589"/>
                </a:lnTo>
                <a:lnTo>
                  <a:pt x="6470928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henomenology of Perception: Amazon.co.uk: Merleau-Ponty, Maurice:  9780415834339: Books">
            <a:extLst>
              <a:ext uri="{FF2B5EF4-FFF2-40B4-BE49-F238E27FC236}">
                <a16:creationId xmlns:a16="http://schemas.microsoft.com/office/drawing/2014/main" id="{F766BF9E-5FDC-497B-BDAF-5BB44FEB25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03" b="14029"/>
          <a:stretch/>
        </p:blipFill>
        <p:spPr bwMode="auto">
          <a:xfrm>
            <a:off x="4545660" y="10"/>
            <a:ext cx="7646340" cy="6857990"/>
          </a:xfrm>
          <a:custGeom>
            <a:avLst/>
            <a:gdLst/>
            <a:ahLst/>
            <a:cxnLst/>
            <a:rect l="l" t="t" r="r" b="b"/>
            <a:pathLst>
              <a:path w="7646340" h="6858000">
                <a:moveTo>
                  <a:pt x="635077" y="0"/>
                </a:moveTo>
                <a:lnTo>
                  <a:pt x="7646340" y="0"/>
                </a:lnTo>
                <a:lnTo>
                  <a:pt x="7646340" y="6858000"/>
                </a:lnTo>
                <a:lnTo>
                  <a:pt x="1925271" y="6858000"/>
                </a:lnTo>
                <a:lnTo>
                  <a:pt x="2445" y="2512588"/>
                </a:lnTo>
                <a:lnTo>
                  <a:pt x="0" y="251367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Freeform 8">
            <a:extLst>
              <a:ext uri="{FF2B5EF4-FFF2-40B4-BE49-F238E27FC236}">
                <a16:creationId xmlns:a16="http://schemas.microsoft.com/office/drawing/2014/main" id="{B512E719-5663-49B6-B093-E662B417EB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6933" y="-16933"/>
            <a:ext cx="7340600" cy="6883400"/>
          </a:xfrm>
          <a:custGeom>
            <a:avLst/>
            <a:gdLst>
              <a:gd name="connsiteX0" fmla="*/ 5427133 w 7340600"/>
              <a:gd name="connsiteY0" fmla="*/ 8466 h 6883400"/>
              <a:gd name="connsiteX1" fmla="*/ 4783666 w 7340600"/>
              <a:gd name="connsiteY1" fmla="*/ 2573866 h 6883400"/>
              <a:gd name="connsiteX2" fmla="*/ 7340600 w 7340600"/>
              <a:gd name="connsiteY2" fmla="*/ 6874933 h 6883400"/>
              <a:gd name="connsiteX3" fmla="*/ 0 w 7340600"/>
              <a:gd name="connsiteY3" fmla="*/ 6883400 h 6883400"/>
              <a:gd name="connsiteX4" fmla="*/ 8466 w 7340600"/>
              <a:gd name="connsiteY4" fmla="*/ 0 h 6883400"/>
              <a:gd name="connsiteX5" fmla="*/ 5427133 w 7340600"/>
              <a:gd name="connsiteY5" fmla="*/ 8466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40600" h="6883400">
                <a:moveTo>
                  <a:pt x="5427133" y="8466"/>
                </a:moveTo>
                <a:lnTo>
                  <a:pt x="4783666" y="2573866"/>
                </a:lnTo>
                <a:lnTo>
                  <a:pt x="7340600" y="6874933"/>
                </a:lnTo>
                <a:lnTo>
                  <a:pt x="0" y="6883400"/>
                </a:lnTo>
                <a:lnTo>
                  <a:pt x="8466" y="0"/>
                </a:lnTo>
                <a:lnTo>
                  <a:pt x="5427133" y="8466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DB6F39-E189-7412-0466-F007AC58AB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634067"/>
            <a:ext cx="4062942" cy="2489200"/>
          </a:xfrm>
          <a:effectLst/>
        </p:spPr>
        <p:txBody>
          <a:bodyPr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600">
                <a:solidFill>
                  <a:schemeClr val="bg1"/>
                </a:solidFill>
              </a:rPr>
              <a:t>Temporality in </a:t>
            </a:r>
            <a:r>
              <a:rPr lang="en-US" sz="4600" i="1">
                <a:solidFill>
                  <a:schemeClr val="bg1"/>
                </a:solidFill>
              </a:rPr>
              <a:t>Phenomenology of Perception</a:t>
            </a:r>
            <a:r>
              <a:rPr lang="en-US" sz="4600">
                <a:solidFill>
                  <a:schemeClr val="bg1"/>
                </a:solidFill>
              </a:rPr>
              <a:t>.</a:t>
            </a:r>
            <a:endParaRPr lang="en-GB" sz="460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F719A0-ABD5-E870-AD49-E8C98C5AE3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1" y="4123267"/>
            <a:ext cx="4062942" cy="1261534"/>
          </a:xfrm>
        </p:spPr>
        <p:txBody>
          <a:bodyPr anchor="t">
            <a:normAutofit/>
          </a:bodyPr>
          <a:lstStyle/>
          <a:p>
            <a:pPr algn="l"/>
            <a:r>
              <a:rPr lang="en-US">
                <a:solidFill>
                  <a:schemeClr val="bg1"/>
                </a:solidFill>
              </a:rPr>
              <a:t>Elis Williams-Huw    2100766</a:t>
            </a:r>
            <a:endParaRPr lang="en-GB">
              <a:solidFill>
                <a:schemeClr val="bg1"/>
              </a:solidFill>
            </a:endParaRPr>
          </a:p>
        </p:txBody>
      </p: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5E7D0B7D-36AF-417F-8C99-B1452C7E29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64100" y="-4763"/>
            <a:ext cx="5014912" cy="6862763"/>
            <a:chOff x="2928938" y="-4763"/>
            <a:chExt cx="5014912" cy="6862763"/>
          </a:xfrm>
        </p:grpSpPr>
        <p:sp>
          <p:nvSpPr>
            <p:cNvPr id="1038" name="Freeform 6">
              <a:extLst>
                <a:ext uri="{FF2B5EF4-FFF2-40B4-BE49-F238E27FC236}">
                  <a16:creationId xmlns:a16="http://schemas.microsoft.com/office/drawing/2014/main" id="{2A325524-B5E3-4DB5-AF97-518DE9FFB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9" name="Freeform 7">
              <a:extLst>
                <a:ext uri="{FF2B5EF4-FFF2-40B4-BE49-F238E27FC236}">
                  <a16:creationId xmlns:a16="http://schemas.microsoft.com/office/drawing/2014/main" id="{8440E4BE-6F49-4FC4-9838-20C6FD714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0" name="Freeform 12">
              <a:extLst>
                <a:ext uri="{FF2B5EF4-FFF2-40B4-BE49-F238E27FC236}">
                  <a16:creationId xmlns:a16="http://schemas.microsoft.com/office/drawing/2014/main" id="{BC3F7C12-102B-499D-AB48-3B4D9E2A64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1" name="Freeform 13">
              <a:extLst>
                <a:ext uri="{FF2B5EF4-FFF2-40B4-BE49-F238E27FC236}">
                  <a16:creationId xmlns:a16="http://schemas.microsoft.com/office/drawing/2014/main" id="{2EEDF529-A27D-4971-9C72-3919B60124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2" name="Freeform 14">
              <a:extLst>
                <a:ext uri="{FF2B5EF4-FFF2-40B4-BE49-F238E27FC236}">
                  <a16:creationId xmlns:a16="http://schemas.microsoft.com/office/drawing/2014/main" id="{C7BE6017-3E05-4C1C-9CEB-1CF66F05F5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3" name="Freeform 15">
              <a:extLst>
                <a:ext uri="{FF2B5EF4-FFF2-40B4-BE49-F238E27FC236}">
                  <a16:creationId xmlns:a16="http://schemas.microsoft.com/office/drawing/2014/main" id="{076C2A2B-9F98-42AE-B069-55D120D7DE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ECBAA70-3945-1513-2587-F271E83122FC}"/>
              </a:ext>
            </a:extLst>
          </p:cNvPr>
          <p:cNvSpPr txBox="1"/>
          <p:nvPr/>
        </p:nvSpPr>
        <p:spPr>
          <a:xfrm>
            <a:off x="8302026" y="2679170"/>
            <a:ext cx="3442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“Consciousness is the contemporary of all times”.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465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FD250-6ADD-36A9-D887-B40385175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98F679E-4A02-AEC9-1030-143EB9A4EF3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484310" y="2967220"/>
            <a:ext cx="10007291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Camele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, A., 1975.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TIme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 in Merleau-Ponty and Heidegger.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Philosophy Today,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19(3), pp. 256-267.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Yu Gothic" panose="020B04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Merleau-Ponty, M., 2014.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Phenomenology of Perception.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Oxford: Routledge.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Yu Gothic" panose="020B0400000000000000" pitchFamily="34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Strobach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, N., 2013. </a:t>
            </a:r>
            <a:r>
              <a:rPr kumimoji="0" lang="en-US" altLang="en-US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Academia.edu.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[Online] </a:t>
            </a:r>
            <a:b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</a:b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20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http://www.iep.utm.edu/zeno-par/</a:t>
            </a:r>
            <a:b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</a:b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Yu Gothic" panose="020B0400000000000000" pitchFamily="34" charset="-128"/>
                <a:cs typeface="Times New Roman" panose="02020603050405020304" pitchFamily="18" charset="0"/>
              </a:rPr>
              <a:t>[Accessed 2 February 2024].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441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E75C9-ECF0-7830-DDB7-8A0FBB75B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5236" y="257175"/>
            <a:ext cx="10018713" cy="1752599"/>
          </a:xfrm>
        </p:spPr>
        <p:txBody>
          <a:bodyPr/>
          <a:lstStyle/>
          <a:p>
            <a:r>
              <a:rPr lang="en-US" b="1" dirty="0"/>
              <a:t>Phenomenology</a:t>
            </a:r>
            <a:endParaRPr lang="en-GB" b="1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7A36498-A575-8649-C0B5-A1A6C99EC3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4184196"/>
              </p:ext>
            </p:extLst>
          </p:nvPr>
        </p:nvGraphicFramePr>
        <p:xfrm>
          <a:off x="1484311" y="2175294"/>
          <a:ext cx="10018713" cy="3124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UWTSD International Recruitment Unit">
            <a:extLst>
              <a:ext uri="{FF2B5EF4-FFF2-40B4-BE49-F238E27FC236}">
                <a16:creationId xmlns:a16="http://schemas.microsoft.com/office/drawing/2014/main" id="{602FAC8F-4556-25EE-AEC3-A142FD4980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3" t="2553" r="17808" b="16627"/>
          <a:stretch/>
        </p:blipFill>
        <p:spPr bwMode="auto">
          <a:xfrm>
            <a:off x="306957" y="5175849"/>
            <a:ext cx="1321316" cy="1613140"/>
          </a:xfrm>
          <a:prstGeom prst="flowChartOffpage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053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DDC9B-CD5D-3B2D-1A25-3581894EBC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II.Temporality</a:t>
            </a:r>
            <a:endParaRPr lang="en-GB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D4823F76-29EB-403A-00DE-0020357803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3144377"/>
              </p:ext>
            </p:extLst>
          </p:nvPr>
        </p:nvGraphicFramePr>
        <p:xfrm>
          <a:off x="1656272" y="1984076"/>
          <a:ext cx="10252193" cy="3656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UWTSD International Recruitment Unit">
            <a:extLst>
              <a:ext uri="{FF2B5EF4-FFF2-40B4-BE49-F238E27FC236}">
                <a16:creationId xmlns:a16="http://schemas.microsoft.com/office/drawing/2014/main" id="{F3A36C1E-86D2-56E2-B290-66FCC0A3F9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3" t="2553" r="17808" b="16627"/>
          <a:stretch/>
        </p:blipFill>
        <p:spPr bwMode="auto">
          <a:xfrm>
            <a:off x="306957" y="5175849"/>
            <a:ext cx="1321316" cy="1613140"/>
          </a:xfrm>
          <a:prstGeom prst="flowChartOffpage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165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BFD010-B5BB-4348-A7FB-1A5528B7C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185333"/>
          </a:xfrm>
        </p:spPr>
        <p:txBody>
          <a:bodyPr>
            <a:normAutofit/>
          </a:bodyPr>
          <a:lstStyle/>
          <a:p>
            <a:r>
              <a:rPr lang="en-US"/>
              <a:t>Experiencing Temporality</a:t>
            </a:r>
            <a:endParaRPr lang="en-GB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3A1C017-B9E0-D5C7-0AE6-898BA882DB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0936591"/>
              </p:ext>
            </p:extLst>
          </p:nvPr>
        </p:nvGraphicFramePr>
        <p:xfrm>
          <a:off x="2491309" y="2189352"/>
          <a:ext cx="6855356" cy="3793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2" descr="UWTSD International Recruitment Unit">
            <a:extLst>
              <a:ext uri="{FF2B5EF4-FFF2-40B4-BE49-F238E27FC236}">
                <a16:creationId xmlns:a16="http://schemas.microsoft.com/office/drawing/2014/main" id="{9E1AEFD6-5088-672F-CBCD-C5CD9761C2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3" t="2553" r="17808" b="16627"/>
          <a:stretch/>
        </p:blipFill>
        <p:spPr bwMode="auto">
          <a:xfrm>
            <a:off x="306957" y="5175849"/>
            <a:ext cx="1321316" cy="1613140"/>
          </a:xfrm>
          <a:prstGeom prst="flowChartOffpage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17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69768-60C1-93D7-1F68-E9E4F6F8F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is not a collection of events</a:t>
            </a:r>
            <a:endParaRPr lang="en-GB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C9E180E-7DEE-F26C-2CB3-347E3CE35C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1345140"/>
              </p:ext>
            </p:extLst>
          </p:nvPr>
        </p:nvGraphicFramePr>
        <p:xfrm>
          <a:off x="1352551" y="2094088"/>
          <a:ext cx="10424138" cy="3925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UWTSD International Recruitment Unit">
            <a:extLst>
              <a:ext uri="{FF2B5EF4-FFF2-40B4-BE49-F238E27FC236}">
                <a16:creationId xmlns:a16="http://schemas.microsoft.com/office/drawing/2014/main" id="{4B7C467E-A303-928A-FAD2-A79F6DBB64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3" t="2553" r="17808" b="16627"/>
          <a:stretch/>
        </p:blipFill>
        <p:spPr bwMode="auto">
          <a:xfrm>
            <a:off x="306957" y="5175849"/>
            <a:ext cx="1321316" cy="1613140"/>
          </a:xfrm>
          <a:prstGeom prst="flowChartOffpage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139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F55E7-4083-D1F1-2696-E2E68D92A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(f) Cohesion of time through the passage of time</a:t>
            </a:r>
            <a:endParaRPr lang="en-GB" sz="3600" dirty="0"/>
          </a:p>
        </p:txBody>
      </p:sp>
      <p:pic>
        <p:nvPicPr>
          <p:cNvPr id="5" name="Content Placeholder 4" descr="A diagram of a triangle">
            <a:extLst>
              <a:ext uri="{FF2B5EF4-FFF2-40B4-BE49-F238E27FC236}">
                <a16:creationId xmlns:a16="http://schemas.microsoft.com/office/drawing/2014/main" id="{E1B2A8D7-FF50-63EE-1E9C-9D4F9268C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566" y="2260932"/>
            <a:ext cx="8198123" cy="3911268"/>
          </a:xfrm>
        </p:spPr>
      </p:pic>
      <p:pic>
        <p:nvPicPr>
          <p:cNvPr id="6" name="Picture 2" descr="UWTSD International Recruitment Unit">
            <a:extLst>
              <a:ext uri="{FF2B5EF4-FFF2-40B4-BE49-F238E27FC236}">
                <a16:creationId xmlns:a16="http://schemas.microsoft.com/office/drawing/2014/main" id="{494C1CF6-183A-C176-5E64-C76B36337F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3" t="2553" r="17808" b="16627"/>
          <a:stretch/>
        </p:blipFill>
        <p:spPr bwMode="auto">
          <a:xfrm>
            <a:off x="306957" y="5175849"/>
            <a:ext cx="1321316" cy="1613140"/>
          </a:xfrm>
          <a:prstGeom prst="flowChartOffpage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80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6C996-8E48-1C78-69FE-6CD586101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 &amp; Conclusion</a:t>
            </a:r>
            <a:endParaRPr lang="en-GB" dirty="0"/>
          </a:p>
        </p:txBody>
      </p:sp>
      <p:pic>
        <p:nvPicPr>
          <p:cNvPr id="6" name="ticking_clock (1080p)">
            <a:hlinkClick r:id="" action="ppaction://media"/>
            <a:extLst>
              <a:ext uri="{FF2B5EF4-FFF2-40B4-BE49-F238E27FC236}">
                <a16:creationId xmlns:a16="http://schemas.microsoft.com/office/drawing/2014/main" id="{219A5421-AC60-FD29-5C84-4DAECE0146C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48075" y="2638425"/>
            <a:ext cx="54864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63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383</TotalTime>
  <Words>440</Words>
  <Application>Microsoft Office PowerPoint</Application>
  <PresentationFormat>Widescreen</PresentationFormat>
  <Paragraphs>37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Corbel</vt:lpstr>
      <vt:lpstr>Parallax</vt:lpstr>
      <vt:lpstr>Temporality in Phenomenology of Perception.</vt:lpstr>
      <vt:lpstr>References</vt:lpstr>
      <vt:lpstr>Phenomenology</vt:lpstr>
      <vt:lpstr>II.Temporality</vt:lpstr>
      <vt:lpstr>Experiencing Temporality</vt:lpstr>
      <vt:lpstr>Time is not a collection of events</vt:lpstr>
      <vt:lpstr>(f) Cohesion of time through the passage of time</vt:lpstr>
      <vt:lpstr>Recap &amp;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Temporality in Phenomenology of Perception.</dc:title>
  <dc:creator>Elis Williams-Huw (2100766)</dc:creator>
  <cp:lastModifiedBy>Elis Williams-Huw (2100766)</cp:lastModifiedBy>
  <cp:revision>7</cp:revision>
  <dcterms:created xsi:type="dcterms:W3CDTF">2024-02-01T16:19:23Z</dcterms:created>
  <dcterms:modified xsi:type="dcterms:W3CDTF">2024-02-02T23:45:33Z</dcterms:modified>
</cp:coreProperties>
</file>