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2" r:id="rId2"/>
    <p:sldId id="261" r:id="rId3"/>
    <p:sldId id="309" r:id="rId4"/>
    <p:sldId id="301" r:id="rId5"/>
    <p:sldId id="296" r:id="rId6"/>
    <p:sldId id="310" r:id="rId7"/>
    <p:sldId id="256" r:id="rId8"/>
    <p:sldId id="299" r:id="rId9"/>
    <p:sldId id="311" r:id="rId10"/>
    <p:sldId id="304" r:id="rId11"/>
    <p:sldId id="307" r:id="rId12"/>
    <p:sldId id="308" r:id="rId13"/>
    <p:sldId id="303" r:id="rId14"/>
    <p:sldId id="312" r:id="rId15"/>
    <p:sldId id="313" r:id="rId16"/>
    <p:sldId id="314" r:id="rId17"/>
    <p:sldId id="315" r:id="rId18"/>
    <p:sldId id="305" r:id="rId19"/>
    <p:sldId id="306" r:id="rId20"/>
    <p:sldId id="316" r:id="rId21"/>
    <p:sldId id="317" r:id="rId22"/>
    <p:sldId id="29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1277C8-2B19-2B46-92F6-A00D5F178302}" v="1193" dt="2026-02-11T11:07:43.5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Buss" userId="ebe92fd9-86ab-4bce-940e-1db872879048" providerId="ADAL" clId="{0F761C5C-2944-4C17-AE01-C9E3CDB42943}"/>
    <pc:docChg chg="undo custSel addSld delSld modSld sldOrd">
      <pc:chgData name="Menna Buss" userId="ebe92fd9-86ab-4bce-940e-1db872879048" providerId="ADAL" clId="{0F761C5C-2944-4C17-AE01-C9E3CDB42943}" dt="2026-02-11T11:07:43.514" v="5525" actId="1582"/>
      <pc:docMkLst>
        <pc:docMk/>
      </pc:docMkLst>
      <pc:sldChg chg="addSp delSp modSp mod ord">
        <pc:chgData name="Menna Buss" userId="ebe92fd9-86ab-4bce-940e-1db872879048" providerId="ADAL" clId="{0F761C5C-2944-4C17-AE01-C9E3CDB42943}" dt="2026-02-09T21:55:18.671" v="2001" actId="113"/>
        <pc:sldMkLst>
          <pc:docMk/>
          <pc:sldMk cId="2834520983" sldId="256"/>
        </pc:sldMkLst>
        <pc:spChg chg="add mod">
          <ac:chgData name="Menna Buss" userId="ebe92fd9-86ab-4bce-940e-1db872879048" providerId="ADAL" clId="{0F761C5C-2944-4C17-AE01-C9E3CDB42943}" dt="2026-02-09T20:51:43.060" v="616" actId="1076"/>
          <ac:spMkLst>
            <pc:docMk/>
            <pc:sldMk cId="2834520983" sldId="256"/>
            <ac:spMk id="2" creationId="{A8FA4147-8D6D-3B58-0329-D29910D1C4A7}"/>
          </ac:spMkLst>
        </pc:spChg>
        <pc:spChg chg="add mod">
          <ac:chgData name="Menna Buss" userId="ebe92fd9-86ab-4bce-940e-1db872879048" providerId="ADAL" clId="{0F761C5C-2944-4C17-AE01-C9E3CDB42943}" dt="2026-02-09T21:55:18.671" v="2001" actId="113"/>
          <ac:spMkLst>
            <pc:docMk/>
            <pc:sldMk cId="2834520983" sldId="256"/>
            <ac:spMk id="3" creationId="{5EF3BDA6-A0B4-0BD0-362F-29D1269FB7A9}"/>
          </ac:spMkLst>
        </pc:spChg>
        <pc:spChg chg="add mod">
          <ac:chgData name="Menna Buss" userId="ebe92fd9-86ab-4bce-940e-1db872879048" providerId="ADAL" clId="{0F761C5C-2944-4C17-AE01-C9E3CDB42943}" dt="2026-02-09T20:50:32.981" v="535" actId="1076"/>
          <ac:spMkLst>
            <pc:docMk/>
            <pc:sldMk cId="2834520983" sldId="256"/>
            <ac:spMk id="5" creationId="{10964E66-E743-61C1-1556-2EF662BA5F54}"/>
          </ac:spMkLst>
        </pc:spChg>
        <pc:spChg chg="add mod">
          <ac:chgData name="Menna Buss" userId="ebe92fd9-86ab-4bce-940e-1db872879048" providerId="ADAL" clId="{0F761C5C-2944-4C17-AE01-C9E3CDB42943}" dt="2026-02-09T20:51:06.322" v="609" actId="1076"/>
          <ac:spMkLst>
            <pc:docMk/>
            <pc:sldMk cId="2834520983" sldId="256"/>
            <ac:spMk id="6" creationId="{BA4310B5-66DD-7475-E2BC-8C880588B796}"/>
          </ac:spMkLst>
        </pc:spChg>
        <pc:spChg chg="add mod">
          <ac:chgData name="Menna Buss" userId="ebe92fd9-86ab-4bce-940e-1db872879048" providerId="ADAL" clId="{0F761C5C-2944-4C17-AE01-C9E3CDB42943}" dt="2026-02-09T21:02:48.529" v="673" actId="20577"/>
          <ac:spMkLst>
            <pc:docMk/>
            <pc:sldMk cId="2834520983" sldId="256"/>
            <ac:spMk id="7" creationId="{DDBC5863-AC02-CC98-0D1A-35E5F3E8AB47}"/>
          </ac:spMkLst>
        </pc:spChg>
        <pc:spChg chg="add mod">
          <ac:chgData name="Menna Buss" userId="ebe92fd9-86ab-4bce-940e-1db872879048" providerId="ADAL" clId="{0F761C5C-2944-4C17-AE01-C9E3CDB42943}" dt="2026-02-09T21:54:51.932" v="1998" actId="207"/>
          <ac:spMkLst>
            <pc:docMk/>
            <pc:sldMk cId="2834520983" sldId="256"/>
            <ac:spMk id="9" creationId="{130F4434-4A58-44C0-D4B4-328C78667BD4}"/>
          </ac:spMkLst>
        </pc:spChg>
        <pc:picChg chg="add mod">
          <ac:chgData name="Menna Buss" userId="ebe92fd9-86ab-4bce-940e-1db872879048" providerId="ADAL" clId="{0F761C5C-2944-4C17-AE01-C9E3CDB42943}" dt="2026-02-09T21:41:38.756" v="1682" actId="1076"/>
          <ac:picMkLst>
            <pc:docMk/>
            <pc:sldMk cId="2834520983" sldId="256"/>
            <ac:picMk id="8" creationId="{38785C16-20F9-C326-28AB-A3365D14C161}"/>
          </ac:picMkLst>
        </pc:picChg>
      </pc:sldChg>
      <pc:sldChg chg="modSp add mod">
        <pc:chgData name="Menna Buss" userId="ebe92fd9-86ab-4bce-940e-1db872879048" providerId="ADAL" clId="{0F761C5C-2944-4C17-AE01-C9E3CDB42943}" dt="2026-02-11T10:53:35.313" v="4334" actId="20577"/>
        <pc:sldMkLst>
          <pc:docMk/>
          <pc:sldMk cId="126289709" sldId="261"/>
        </pc:sldMkLst>
        <pc:spChg chg="mod">
          <ac:chgData name="Menna Buss" userId="ebe92fd9-86ab-4bce-940e-1db872879048" providerId="ADAL" clId="{0F761C5C-2944-4C17-AE01-C9E3CDB42943}" dt="2026-02-11T10:53:35.313" v="4334" actId="20577"/>
          <ac:spMkLst>
            <pc:docMk/>
            <pc:sldMk cId="126289709" sldId="261"/>
            <ac:spMk id="5" creationId="{70BADD20-5C17-144A-0650-AC9B7598F43E}"/>
          </ac:spMkLst>
        </pc:spChg>
        <pc:spChg chg="mod">
          <ac:chgData name="Menna Buss" userId="ebe92fd9-86ab-4bce-940e-1db872879048" providerId="ADAL" clId="{0F761C5C-2944-4C17-AE01-C9E3CDB42943}" dt="2026-02-09T22:05:54.447" v="2184" actId="1076"/>
          <ac:spMkLst>
            <pc:docMk/>
            <pc:sldMk cId="126289709" sldId="261"/>
            <ac:spMk id="10" creationId="{6FB6AB0F-78EE-B0D3-D172-158F9D8FC9CF}"/>
          </ac:spMkLst>
        </pc:spChg>
      </pc:sldChg>
      <pc:sldChg chg="addSp modSp add mod ord">
        <pc:chgData name="Menna Buss" userId="ebe92fd9-86ab-4bce-940e-1db872879048" providerId="ADAL" clId="{0F761C5C-2944-4C17-AE01-C9E3CDB42943}" dt="2026-02-11T10:54:59.021" v="4395" actId="207"/>
        <pc:sldMkLst>
          <pc:docMk/>
          <pc:sldMk cId="1595529597" sldId="296"/>
        </pc:sldMkLst>
        <pc:spChg chg="add mod">
          <ac:chgData name="Menna Buss" userId="ebe92fd9-86ab-4bce-940e-1db872879048" providerId="ADAL" clId="{0F761C5C-2944-4C17-AE01-C9E3CDB42943}" dt="2026-02-11T10:54:59.021" v="4395" actId="207"/>
          <ac:spMkLst>
            <pc:docMk/>
            <pc:sldMk cId="1595529597" sldId="296"/>
            <ac:spMk id="2" creationId="{DF39EA2D-A11C-B0CB-8ECC-A1723B103573}"/>
          </ac:spMkLst>
        </pc:spChg>
        <pc:spChg chg="mod">
          <ac:chgData name="Menna Buss" userId="ebe92fd9-86ab-4bce-940e-1db872879048" providerId="ADAL" clId="{0F761C5C-2944-4C17-AE01-C9E3CDB42943}" dt="2026-02-11T10:54:12.591" v="4341" actId="1076"/>
          <ac:spMkLst>
            <pc:docMk/>
            <pc:sldMk cId="1595529597" sldId="296"/>
            <ac:spMk id="8" creationId="{72B60649-94E1-02BB-17B6-EE8D14368DF9}"/>
          </ac:spMkLst>
        </pc:spChg>
      </pc:sldChg>
      <pc:sldChg chg="add ord">
        <pc:chgData name="Menna Buss" userId="ebe92fd9-86ab-4bce-940e-1db872879048" providerId="ADAL" clId="{0F761C5C-2944-4C17-AE01-C9E3CDB42943}" dt="2026-02-11T10:55:25.552" v="4396" actId="1076"/>
        <pc:sldMkLst>
          <pc:docMk/>
          <pc:sldMk cId="3713841627" sldId="297"/>
        </pc:sldMkLst>
      </pc:sldChg>
      <pc:sldChg chg="addSp delSp modSp add mod ord">
        <pc:chgData name="Menna Buss" userId="ebe92fd9-86ab-4bce-940e-1db872879048" providerId="ADAL" clId="{0F761C5C-2944-4C17-AE01-C9E3CDB42943}" dt="2026-02-09T21:56:44.920" v="2021" actId="1076"/>
        <pc:sldMkLst>
          <pc:docMk/>
          <pc:sldMk cId="232960252" sldId="299"/>
        </pc:sldMkLst>
        <pc:spChg chg="mod">
          <ac:chgData name="Menna Buss" userId="ebe92fd9-86ab-4bce-940e-1db872879048" providerId="ADAL" clId="{0F761C5C-2944-4C17-AE01-C9E3CDB42943}" dt="2026-02-09T21:09:05.675" v="688" actId="20577"/>
          <ac:spMkLst>
            <pc:docMk/>
            <pc:sldMk cId="232960252" sldId="299"/>
            <ac:spMk id="3" creationId="{11B1F390-73DF-20AC-CD17-BFBCDA3E6070}"/>
          </ac:spMkLst>
        </pc:spChg>
        <pc:spChg chg="add mod">
          <ac:chgData name="Menna Buss" userId="ebe92fd9-86ab-4bce-940e-1db872879048" providerId="ADAL" clId="{0F761C5C-2944-4C17-AE01-C9E3CDB42943}" dt="2026-02-09T21:56:44.920" v="2021" actId="1076"/>
          <ac:spMkLst>
            <pc:docMk/>
            <pc:sldMk cId="232960252" sldId="299"/>
            <ac:spMk id="9" creationId="{DF92300D-CF60-17D0-DCD1-5BC49296E8DB}"/>
          </ac:spMkLst>
        </pc:spChg>
        <pc:picChg chg="add mod">
          <ac:chgData name="Menna Buss" userId="ebe92fd9-86ab-4bce-940e-1db872879048" providerId="ADAL" clId="{0F761C5C-2944-4C17-AE01-C9E3CDB42943}" dt="2026-02-09T21:08:53.067" v="675" actId="1582"/>
          <ac:picMkLst>
            <pc:docMk/>
            <pc:sldMk cId="232960252" sldId="299"/>
            <ac:picMk id="2" creationId="{81542EA4-B804-7621-B93D-BF321E1CD73D}"/>
          </ac:picMkLst>
        </pc:picChg>
        <pc:picChg chg="add mod">
          <ac:chgData name="Menna Buss" userId="ebe92fd9-86ab-4bce-940e-1db872879048" providerId="ADAL" clId="{0F761C5C-2944-4C17-AE01-C9E3CDB42943}" dt="2026-02-09T21:56:12.504" v="2005" actId="1076"/>
          <ac:picMkLst>
            <pc:docMk/>
            <pc:sldMk cId="232960252" sldId="299"/>
            <ac:picMk id="6" creationId="{1C8BD00F-82BF-43F6-A742-5B9D61C69C57}"/>
          </ac:picMkLst>
        </pc:picChg>
      </pc:sldChg>
      <pc:sldChg chg="add ord">
        <pc:chgData name="Menna Buss" userId="ebe92fd9-86ab-4bce-940e-1db872879048" providerId="ADAL" clId="{0F761C5C-2944-4C17-AE01-C9E3CDB42943}" dt="2026-02-11T10:53:50.078" v="4335" actId="1076"/>
        <pc:sldMkLst>
          <pc:docMk/>
          <pc:sldMk cId="70902626" sldId="301"/>
        </pc:sldMkLst>
      </pc:sldChg>
      <pc:sldChg chg="add">
        <pc:chgData name="Menna Buss" userId="ebe92fd9-86ab-4bce-940e-1db872879048" providerId="ADAL" clId="{0F761C5C-2944-4C17-AE01-C9E3CDB42943}" dt="2026-02-09T19:39:51.555" v="4" actId="22"/>
        <pc:sldMkLst>
          <pc:docMk/>
          <pc:sldMk cId="33375522" sldId="302"/>
        </pc:sldMkLst>
      </pc:sldChg>
      <pc:sldChg chg="addSp delSp modSp new mod">
        <pc:chgData name="Menna Buss" userId="ebe92fd9-86ab-4bce-940e-1db872879048" providerId="ADAL" clId="{0F761C5C-2944-4C17-AE01-C9E3CDB42943}" dt="2026-02-09T22:01:28.253" v="2090" actId="20577"/>
        <pc:sldMkLst>
          <pc:docMk/>
          <pc:sldMk cId="2190917811" sldId="303"/>
        </pc:sldMkLst>
        <pc:spChg chg="add mod">
          <ac:chgData name="Menna Buss" userId="ebe92fd9-86ab-4bce-940e-1db872879048" providerId="ADAL" clId="{0F761C5C-2944-4C17-AE01-C9E3CDB42943}" dt="2026-02-09T22:01:28.253" v="2090" actId="20577"/>
          <ac:spMkLst>
            <pc:docMk/>
            <pc:sldMk cId="2190917811" sldId="303"/>
            <ac:spMk id="3" creationId="{7F9FCA5E-0F19-C52D-8965-EF00F33EFBCB}"/>
          </ac:spMkLst>
        </pc:spChg>
        <pc:spChg chg="add mod">
          <ac:chgData name="Menna Buss" userId="ebe92fd9-86ab-4bce-940e-1db872879048" providerId="ADAL" clId="{0F761C5C-2944-4C17-AE01-C9E3CDB42943}" dt="2026-02-09T21:14:47.369" v="764" actId="20577"/>
          <ac:spMkLst>
            <pc:docMk/>
            <pc:sldMk cId="2190917811" sldId="303"/>
            <ac:spMk id="5" creationId="{78D1E3F1-0D14-C137-FE85-30701AEFC122}"/>
          </ac:spMkLst>
        </pc:spChg>
        <pc:spChg chg="add mod">
          <ac:chgData name="Menna Buss" userId="ebe92fd9-86ab-4bce-940e-1db872879048" providerId="ADAL" clId="{0F761C5C-2944-4C17-AE01-C9E3CDB42943}" dt="2026-02-09T21:00:52.732" v="628" actId="1076"/>
          <ac:spMkLst>
            <pc:docMk/>
            <pc:sldMk cId="2190917811" sldId="303"/>
            <ac:spMk id="7" creationId="{4FE13B85-B6FE-21EE-9140-DD74064B79A8}"/>
          </ac:spMkLst>
        </pc:spChg>
        <pc:spChg chg="add mod">
          <ac:chgData name="Menna Buss" userId="ebe92fd9-86ab-4bce-940e-1db872879048" providerId="ADAL" clId="{0F761C5C-2944-4C17-AE01-C9E3CDB42943}" dt="2026-02-09T21:13:25.735" v="730" actId="14100"/>
          <ac:spMkLst>
            <pc:docMk/>
            <pc:sldMk cId="2190917811" sldId="303"/>
            <ac:spMk id="10" creationId="{3360CD43-519B-CA64-6DB3-F08AE34A4E6C}"/>
          </ac:spMkLst>
        </pc:spChg>
        <pc:picChg chg="add mod modCrop">
          <ac:chgData name="Menna Buss" userId="ebe92fd9-86ab-4bce-940e-1db872879048" providerId="ADAL" clId="{0F761C5C-2944-4C17-AE01-C9E3CDB42943}" dt="2026-02-09T21:11:48.114" v="698" actId="1076"/>
          <ac:picMkLst>
            <pc:docMk/>
            <pc:sldMk cId="2190917811" sldId="303"/>
            <ac:picMk id="4" creationId="{25DCFC46-201E-1018-79B5-88954AEB99D4}"/>
          </ac:picMkLst>
        </pc:picChg>
        <pc:picChg chg="add mod">
          <ac:chgData name="Menna Buss" userId="ebe92fd9-86ab-4bce-940e-1db872879048" providerId="ADAL" clId="{0F761C5C-2944-4C17-AE01-C9E3CDB42943}" dt="2026-02-09T21:11:26.522" v="695" actId="1076"/>
          <ac:picMkLst>
            <pc:docMk/>
            <pc:sldMk cId="2190917811" sldId="303"/>
            <ac:picMk id="6" creationId="{B9477158-AAC9-1FAE-62B0-295BAAB889ED}"/>
          </ac:picMkLst>
        </pc:picChg>
      </pc:sldChg>
      <pc:sldChg chg="addSp delSp modSp new mod ord">
        <pc:chgData name="Menna Buss" userId="ebe92fd9-86ab-4bce-940e-1db872879048" providerId="ADAL" clId="{0F761C5C-2944-4C17-AE01-C9E3CDB42943}" dt="2026-02-09T22:44:36.720" v="3624" actId="1076"/>
        <pc:sldMkLst>
          <pc:docMk/>
          <pc:sldMk cId="3515716190" sldId="304"/>
        </pc:sldMkLst>
        <pc:spChg chg="add mod">
          <ac:chgData name="Menna Buss" userId="ebe92fd9-86ab-4bce-940e-1db872879048" providerId="ADAL" clId="{0F761C5C-2944-4C17-AE01-C9E3CDB42943}" dt="2026-02-09T22:43:56.421" v="3615" actId="14100"/>
          <ac:spMkLst>
            <pc:docMk/>
            <pc:sldMk cId="3515716190" sldId="304"/>
            <ac:spMk id="3" creationId="{3FA88E87-8737-E5A3-E16E-137C068F0302}"/>
          </ac:spMkLst>
        </pc:spChg>
        <pc:spChg chg="add mod">
          <ac:chgData name="Menna Buss" userId="ebe92fd9-86ab-4bce-940e-1db872879048" providerId="ADAL" clId="{0F761C5C-2944-4C17-AE01-C9E3CDB42943}" dt="2026-02-09T22:44:36.720" v="3624" actId="1076"/>
          <ac:spMkLst>
            <pc:docMk/>
            <pc:sldMk cId="3515716190" sldId="304"/>
            <ac:spMk id="5" creationId="{1EF403F7-A0E0-DEB1-4156-2F6C6A427BED}"/>
          </ac:spMkLst>
        </pc:spChg>
        <pc:spChg chg="add mod">
          <ac:chgData name="Menna Buss" userId="ebe92fd9-86ab-4bce-940e-1db872879048" providerId="ADAL" clId="{0F761C5C-2944-4C17-AE01-C9E3CDB42943}" dt="2026-02-09T21:48:16.511" v="1687" actId="1076"/>
          <ac:spMkLst>
            <pc:docMk/>
            <pc:sldMk cId="3515716190" sldId="304"/>
            <ac:spMk id="8" creationId="{B9C6EAF6-4A7F-319E-2CF4-B3ED14BE5F79}"/>
          </ac:spMkLst>
        </pc:spChg>
        <pc:spChg chg="add mod">
          <ac:chgData name="Menna Buss" userId="ebe92fd9-86ab-4bce-940e-1db872879048" providerId="ADAL" clId="{0F761C5C-2944-4C17-AE01-C9E3CDB42943}" dt="2026-02-09T21:49:15.315" v="1763" actId="20577"/>
          <ac:spMkLst>
            <pc:docMk/>
            <pc:sldMk cId="3515716190" sldId="304"/>
            <ac:spMk id="9" creationId="{DE551906-F114-2037-4B97-49BFEF42237F}"/>
          </ac:spMkLst>
        </pc:spChg>
        <pc:spChg chg="add mod">
          <ac:chgData name="Menna Buss" userId="ebe92fd9-86ab-4bce-940e-1db872879048" providerId="ADAL" clId="{0F761C5C-2944-4C17-AE01-C9E3CDB42943}" dt="2026-02-09T21:59:38.677" v="2069" actId="14100"/>
          <ac:spMkLst>
            <pc:docMk/>
            <pc:sldMk cId="3515716190" sldId="304"/>
            <ac:spMk id="11" creationId="{24C1264D-565B-40D7-7C4E-DAF9828BD08B}"/>
          </ac:spMkLst>
        </pc:spChg>
        <pc:picChg chg="add mod">
          <ac:chgData name="Menna Buss" userId="ebe92fd9-86ab-4bce-940e-1db872879048" providerId="ADAL" clId="{0F761C5C-2944-4C17-AE01-C9E3CDB42943}" dt="2026-02-09T21:20:00.970" v="783" actId="1076"/>
          <ac:picMkLst>
            <pc:docMk/>
            <pc:sldMk cId="3515716190" sldId="304"/>
            <ac:picMk id="6" creationId="{A7A6B87A-A025-93F1-8715-0A839C9DB459}"/>
          </ac:picMkLst>
        </pc:picChg>
      </pc:sldChg>
      <pc:sldChg chg="addSp delSp modSp new mod">
        <pc:chgData name="Menna Buss" userId="ebe92fd9-86ab-4bce-940e-1db872879048" providerId="ADAL" clId="{0F761C5C-2944-4C17-AE01-C9E3CDB42943}" dt="2026-02-09T21:38:24.115" v="1676" actId="12100"/>
        <pc:sldMkLst>
          <pc:docMk/>
          <pc:sldMk cId="1527753586" sldId="305"/>
        </pc:sldMkLst>
        <pc:spChg chg="add mod">
          <ac:chgData name="Menna Buss" userId="ebe92fd9-86ab-4bce-940e-1db872879048" providerId="ADAL" clId="{0F761C5C-2944-4C17-AE01-C9E3CDB42943}" dt="2026-02-09T21:26:15.573" v="968" actId="20577"/>
          <ac:spMkLst>
            <pc:docMk/>
            <pc:sldMk cId="1527753586" sldId="305"/>
            <ac:spMk id="8" creationId="{FF5245C2-EA6E-913F-E566-D62C0E15449A}"/>
          </ac:spMkLst>
        </pc:spChg>
        <pc:spChg chg="add mod">
          <ac:chgData name="Menna Buss" userId="ebe92fd9-86ab-4bce-940e-1db872879048" providerId="ADAL" clId="{0F761C5C-2944-4C17-AE01-C9E3CDB42943}" dt="2026-02-09T21:38:08.072" v="1675" actId="113"/>
          <ac:spMkLst>
            <pc:docMk/>
            <pc:sldMk cId="1527753586" sldId="305"/>
            <ac:spMk id="10" creationId="{9A02E131-5CC9-45C8-1F4D-6697FF105370}"/>
          </ac:spMkLst>
        </pc:spChg>
        <pc:spChg chg="add mod">
          <ac:chgData name="Menna Buss" userId="ebe92fd9-86ab-4bce-940e-1db872879048" providerId="ADAL" clId="{0F761C5C-2944-4C17-AE01-C9E3CDB42943}" dt="2026-02-09T21:33:59.828" v="1357" actId="14100"/>
          <ac:spMkLst>
            <pc:docMk/>
            <pc:sldMk cId="1527753586" sldId="305"/>
            <ac:spMk id="12" creationId="{7E5132FC-6E55-0194-B69A-DCF5A5864A98}"/>
          </ac:spMkLst>
        </pc:spChg>
        <pc:spChg chg="add mod">
          <ac:chgData name="Menna Buss" userId="ebe92fd9-86ab-4bce-940e-1db872879048" providerId="ADAL" clId="{0F761C5C-2944-4C17-AE01-C9E3CDB42943}" dt="2026-02-09T21:32:53.367" v="1327" actId="1076"/>
          <ac:spMkLst>
            <pc:docMk/>
            <pc:sldMk cId="1527753586" sldId="305"/>
            <ac:spMk id="14" creationId="{2DB0DBB1-8C60-15F7-4E03-3BEF83EC31E4}"/>
          </ac:spMkLst>
        </pc:spChg>
        <pc:spChg chg="add mod">
          <ac:chgData name="Menna Buss" userId="ebe92fd9-86ab-4bce-940e-1db872879048" providerId="ADAL" clId="{0F761C5C-2944-4C17-AE01-C9E3CDB42943}" dt="2026-02-09T21:35:44.226" v="1520" actId="20577"/>
          <ac:spMkLst>
            <pc:docMk/>
            <pc:sldMk cId="1527753586" sldId="305"/>
            <ac:spMk id="16" creationId="{B717F8BF-6041-1520-8CB7-4905AD122244}"/>
          </ac:spMkLst>
        </pc:spChg>
        <pc:spChg chg="add mod">
          <ac:chgData name="Menna Buss" userId="ebe92fd9-86ab-4bce-940e-1db872879048" providerId="ADAL" clId="{0F761C5C-2944-4C17-AE01-C9E3CDB42943}" dt="2026-02-09T21:37:51.010" v="1674" actId="20577"/>
          <ac:spMkLst>
            <pc:docMk/>
            <pc:sldMk cId="1527753586" sldId="305"/>
            <ac:spMk id="18" creationId="{B0E27495-FDDE-01FA-73EC-F559144B9D28}"/>
          </ac:spMkLst>
        </pc:spChg>
        <pc:graphicFrameChg chg="add mod modGraphic">
          <ac:chgData name="Menna Buss" userId="ebe92fd9-86ab-4bce-940e-1db872879048" providerId="ADAL" clId="{0F761C5C-2944-4C17-AE01-C9E3CDB42943}" dt="2026-02-09T21:38:24.115" v="1676" actId="12100"/>
          <ac:graphicFrameMkLst>
            <pc:docMk/>
            <pc:sldMk cId="1527753586" sldId="305"/>
            <ac:graphicFrameMk id="5" creationId="{2ED70674-3477-75C2-E723-142BA712353B}"/>
          </ac:graphicFrameMkLst>
        </pc:graphicFrameChg>
      </pc:sldChg>
      <pc:sldChg chg="addSp delSp modSp add mod">
        <pc:chgData name="Menna Buss" userId="ebe92fd9-86ab-4bce-940e-1db872879048" providerId="ADAL" clId="{0F761C5C-2944-4C17-AE01-C9E3CDB42943}" dt="2026-02-09T23:53:17.880" v="4188" actId="20577"/>
        <pc:sldMkLst>
          <pc:docMk/>
          <pc:sldMk cId="3948879646" sldId="306"/>
        </pc:sldMkLst>
        <pc:spChg chg="mod">
          <ac:chgData name="Menna Buss" userId="ebe92fd9-86ab-4bce-940e-1db872879048" providerId="ADAL" clId="{0F761C5C-2944-4C17-AE01-C9E3CDB42943}" dt="2026-02-09T23:41:37.464" v="4086" actId="20577"/>
          <ac:spMkLst>
            <pc:docMk/>
            <pc:sldMk cId="3948879646" sldId="306"/>
            <ac:spMk id="12" creationId="{7E5132FC-6E55-0194-B69A-DCF5A5864A98}"/>
          </ac:spMkLst>
        </pc:spChg>
        <pc:spChg chg="mod">
          <ac:chgData name="Menna Buss" userId="ebe92fd9-86ab-4bce-940e-1db872879048" providerId="ADAL" clId="{0F761C5C-2944-4C17-AE01-C9E3CDB42943}" dt="2026-02-09T23:50:16.709" v="4109" actId="255"/>
          <ac:spMkLst>
            <pc:docMk/>
            <pc:sldMk cId="3948879646" sldId="306"/>
            <ac:spMk id="16" creationId="{B717F8BF-6041-1520-8CB7-4905AD122244}"/>
          </ac:spMkLst>
        </pc:spChg>
        <pc:spChg chg="mod">
          <ac:chgData name="Menna Buss" userId="ebe92fd9-86ab-4bce-940e-1db872879048" providerId="ADAL" clId="{0F761C5C-2944-4C17-AE01-C9E3CDB42943}" dt="2026-02-09T23:11:04.919" v="3851" actId="20577"/>
          <ac:spMkLst>
            <pc:docMk/>
            <pc:sldMk cId="3948879646" sldId="306"/>
            <ac:spMk id="18" creationId="{B0E27495-FDDE-01FA-73EC-F559144B9D28}"/>
          </ac:spMkLst>
        </pc:spChg>
        <pc:spChg chg="add mod">
          <ac:chgData name="Menna Buss" userId="ebe92fd9-86ab-4bce-940e-1db872879048" providerId="ADAL" clId="{0F761C5C-2944-4C17-AE01-C9E3CDB42943}" dt="2026-02-09T23:53:17.880" v="4188" actId="20577"/>
          <ac:spMkLst>
            <pc:docMk/>
            <pc:sldMk cId="3948879646" sldId="306"/>
            <ac:spMk id="19" creationId="{CA09A4ED-EC3D-3015-765C-E7FBD6B46FF3}"/>
          </ac:spMkLst>
        </pc:spChg>
        <pc:graphicFrameChg chg="mod modGraphic">
          <ac:chgData name="Menna Buss" userId="ebe92fd9-86ab-4bce-940e-1db872879048" providerId="ADAL" clId="{0F761C5C-2944-4C17-AE01-C9E3CDB42943}" dt="2026-02-09T23:41:17.057" v="4079" actId="1076"/>
          <ac:graphicFrameMkLst>
            <pc:docMk/>
            <pc:sldMk cId="3948879646" sldId="306"/>
            <ac:graphicFrameMk id="5" creationId="{2ED70674-3477-75C2-E723-142BA712353B}"/>
          </ac:graphicFrameMkLst>
        </pc:graphicFrameChg>
        <pc:picChg chg="add mod">
          <ac:chgData name="Menna Buss" userId="ebe92fd9-86ab-4bce-940e-1db872879048" providerId="ADAL" clId="{0F761C5C-2944-4C17-AE01-C9E3CDB42943}" dt="2026-02-09T23:50:32.986" v="4110" actId="14100"/>
          <ac:picMkLst>
            <pc:docMk/>
            <pc:sldMk cId="3948879646" sldId="306"/>
            <ac:picMk id="13" creationId="{B9E7CA1F-8267-672C-F747-36BEB18C3183}"/>
          </ac:picMkLst>
        </pc:picChg>
        <pc:picChg chg="add mod">
          <ac:chgData name="Menna Buss" userId="ebe92fd9-86ab-4bce-940e-1db872879048" providerId="ADAL" clId="{0F761C5C-2944-4C17-AE01-C9E3CDB42943}" dt="2026-02-09T23:49:32.801" v="4094" actId="1076"/>
          <ac:picMkLst>
            <pc:docMk/>
            <pc:sldMk cId="3948879646" sldId="306"/>
            <ac:picMk id="15" creationId="{C5205247-3C02-7805-08C1-E7374E630303}"/>
          </ac:picMkLst>
        </pc:picChg>
      </pc:sldChg>
      <pc:sldChg chg="addSp delSp modSp new mod">
        <pc:chgData name="Menna Buss" userId="ebe92fd9-86ab-4bce-940e-1db872879048" providerId="ADAL" clId="{0F761C5C-2944-4C17-AE01-C9E3CDB42943}" dt="2026-02-09T21:59:57.642" v="2075" actId="1076"/>
        <pc:sldMkLst>
          <pc:docMk/>
          <pc:sldMk cId="323162041" sldId="307"/>
        </pc:sldMkLst>
        <pc:spChg chg="add mod">
          <ac:chgData name="Menna Buss" userId="ebe92fd9-86ab-4bce-940e-1db872879048" providerId="ADAL" clId="{0F761C5C-2944-4C17-AE01-C9E3CDB42943}" dt="2026-02-09T21:59:54.980" v="2074" actId="14100"/>
          <ac:spMkLst>
            <pc:docMk/>
            <pc:sldMk cId="323162041" sldId="307"/>
            <ac:spMk id="8" creationId="{91E7C468-F1F1-5BB8-A5B5-994A90FBA074}"/>
          </ac:spMkLst>
        </pc:spChg>
        <pc:picChg chg="add mod">
          <ac:chgData name="Menna Buss" userId="ebe92fd9-86ab-4bce-940e-1db872879048" providerId="ADAL" clId="{0F761C5C-2944-4C17-AE01-C9E3CDB42943}" dt="2026-02-09T21:59:57.642" v="2075" actId="1076"/>
          <ac:picMkLst>
            <pc:docMk/>
            <pc:sldMk cId="323162041" sldId="307"/>
            <ac:picMk id="6" creationId="{4B4BB052-A254-C781-F038-137BA91AFBF2}"/>
          </ac:picMkLst>
        </pc:picChg>
      </pc:sldChg>
      <pc:sldChg chg="addSp delSp modSp new add del mod">
        <pc:chgData name="Menna Buss" userId="ebe92fd9-86ab-4bce-940e-1db872879048" providerId="ADAL" clId="{0F761C5C-2944-4C17-AE01-C9E3CDB42943}" dt="2026-02-09T22:05:12.929" v="2164" actId="1076"/>
        <pc:sldMkLst>
          <pc:docMk/>
          <pc:sldMk cId="2770801470" sldId="308"/>
        </pc:sldMkLst>
        <pc:spChg chg="add mod">
          <ac:chgData name="Menna Buss" userId="ebe92fd9-86ab-4bce-940e-1db872879048" providerId="ADAL" clId="{0F761C5C-2944-4C17-AE01-C9E3CDB42943}" dt="2026-02-09T22:00:36.460" v="2084" actId="14100"/>
          <ac:spMkLst>
            <pc:docMk/>
            <pc:sldMk cId="2770801470" sldId="308"/>
            <ac:spMk id="5" creationId="{68F6317F-E768-3A42-6487-BB9EDDB44D75}"/>
          </ac:spMkLst>
        </pc:spChg>
        <pc:spChg chg="add mod">
          <ac:chgData name="Menna Buss" userId="ebe92fd9-86ab-4bce-940e-1db872879048" providerId="ADAL" clId="{0F761C5C-2944-4C17-AE01-C9E3CDB42943}" dt="2026-02-09T22:02:39.745" v="2095" actId="1576"/>
          <ac:spMkLst>
            <pc:docMk/>
            <pc:sldMk cId="2770801470" sldId="308"/>
            <ac:spMk id="8" creationId="{403A2C24-3D9A-4A65-166D-4B5CF4B1A0FC}"/>
          </ac:spMkLst>
        </pc:spChg>
        <pc:spChg chg="add mod">
          <ac:chgData name="Menna Buss" userId="ebe92fd9-86ab-4bce-940e-1db872879048" providerId="ADAL" clId="{0F761C5C-2944-4C17-AE01-C9E3CDB42943}" dt="2026-02-09T22:05:12.929" v="2164" actId="1076"/>
          <ac:spMkLst>
            <pc:docMk/>
            <pc:sldMk cId="2770801470" sldId="308"/>
            <ac:spMk id="9" creationId="{7F0E2B33-3B03-3B91-DD4A-5B87140DD437}"/>
          </ac:spMkLst>
        </pc:spChg>
        <pc:picChg chg="add mod">
          <ac:chgData name="Menna Buss" userId="ebe92fd9-86ab-4bce-940e-1db872879048" providerId="ADAL" clId="{0F761C5C-2944-4C17-AE01-C9E3CDB42943}" dt="2026-02-09T22:00:40.009" v="2085" actId="1076"/>
          <ac:picMkLst>
            <pc:docMk/>
            <pc:sldMk cId="2770801470" sldId="308"/>
            <ac:picMk id="6" creationId="{0C9FF2CD-8937-936E-C18C-7DFED8F2402D}"/>
          </ac:picMkLst>
        </pc:picChg>
      </pc:sldChg>
      <pc:sldChg chg="addSp delSp modSp add mod">
        <pc:chgData name="Menna Buss" userId="ebe92fd9-86ab-4bce-940e-1db872879048" providerId="ADAL" clId="{0F761C5C-2944-4C17-AE01-C9E3CDB42943}" dt="2026-02-09T22:35:00.434" v="3243" actId="20577"/>
        <pc:sldMkLst>
          <pc:docMk/>
          <pc:sldMk cId="4083475095" sldId="309"/>
        </pc:sldMkLst>
        <pc:spChg chg="mod">
          <ac:chgData name="Menna Buss" userId="ebe92fd9-86ab-4bce-940e-1db872879048" providerId="ADAL" clId="{0F761C5C-2944-4C17-AE01-C9E3CDB42943}" dt="2026-02-09T22:35:00.434" v="3243" actId="20577"/>
          <ac:spMkLst>
            <pc:docMk/>
            <pc:sldMk cId="4083475095" sldId="309"/>
            <ac:spMk id="5" creationId="{70BADD20-5C17-144A-0650-AC9B7598F43E}"/>
          </ac:spMkLst>
        </pc:spChg>
        <pc:spChg chg="mod">
          <ac:chgData name="Menna Buss" userId="ebe92fd9-86ab-4bce-940e-1db872879048" providerId="ADAL" clId="{0F761C5C-2944-4C17-AE01-C9E3CDB42943}" dt="2026-02-09T22:22:07.929" v="2887" actId="1076"/>
          <ac:spMkLst>
            <pc:docMk/>
            <pc:sldMk cId="4083475095" sldId="309"/>
            <ac:spMk id="10" creationId="{6FB6AB0F-78EE-B0D3-D172-158F9D8FC9CF}"/>
          </ac:spMkLst>
        </pc:spChg>
      </pc:sldChg>
      <pc:sldChg chg="add ord">
        <pc:chgData name="Menna Buss" userId="ebe92fd9-86ab-4bce-940e-1db872879048" providerId="ADAL" clId="{0F761C5C-2944-4C17-AE01-C9E3CDB42943}" dt="2026-02-09T22:37:21.660" v="3245" actId="1076"/>
        <pc:sldMkLst>
          <pc:docMk/>
          <pc:sldMk cId="3990976628" sldId="310"/>
        </pc:sldMkLst>
      </pc:sldChg>
      <pc:sldChg chg="addSp delSp modSp new mod">
        <pc:chgData name="Menna Buss" userId="ebe92fd9-86ab-4bce-940e-1db872879048" providerId="ADAL" clId="{0F761C5C-2944-4C17-AE01-C9E3CDB42943}" dt="2026-02-09T22:42:39.241" v="3580" actId="1076"/>
        <pc:sldMkLst>
          <pc:docMk/>
          <pc:sldMk cId="2727829936" sldId="311"/>
        </pc:sldMkLst>
        <pc:spChg chg="add mod">
          <ac:chgData name="Menna Buss" userId="ebe92fd9-86ab-4bce-940e-1db872879048" providerId="ADAL" clId="{0F761C5C-2944-4C17-AE01-C9E3CDB42943}" dt="2026-02-09T22:42:39.241" v="3580" actId="1076"/>
          <ac:spMkLst>
            <pc:docMk/>
            <pc:sldMk cId="2727829936" sldId="311"/>
            <ac:spMk id="4" creationId="{1BF2463A-9FC8-850C-7759-3BA186EE30D3}"/>
          </ac:spMkLst>
        </pc:spChg>
      </pc:sldChg>
      <pc:sldChg chg="addSp delSp modSp new mod">
        <pc:chgData name="Menna Buss" userId="ebe92fd9-86ab-4bce-940e-1db872879048" providerId="ADAL" clId="{0F761C5C-2944-4C17-AE01-C9E3CDB42943}" dt="2026-02-09T23:12:01.707" v="3877" actId="14100"/>
        <pc:sldMkLst>
          <pc:docMk/>
          <pc:sldMk cId="999750744" sldId="312"/>
        </pc:sldMkLst>
        <pc:spChg chg="add mod">
          <ac:chgData name="Menna Buss" userId="ebe92fd9-86ab-4bce-940e-1db872879048" providerId="ADAL" clId="{0F761C5C-2944-4C17-AE01-C9E3CDB42943}" dt="2026-02-09T22:59:54.446" v="3676" actId="1076"/>
          <ac:spMkLst>
            <pc:docMk/>
            <pc:sldMk cId="999750744" sldId="312"/>
            <ac:spMk id="5" creationId="{75E42590-8B21-A499-FFBA-CE214B480204}"/>
          </ac:spMkLst>
        </pc:spChg>
        <pc:spChg chg="add mod">
          <ac:chgData name="Menna Buss" userId="ebe92fd9-86ab-4bce-940e-1db872879048" providerId="ADAL" clId="{0F761C5C-2944-4C17-AE01-C9E3CDB42943}" dt="2026-02-09T22:59:52.603" v="3675" actId="1076"/>
          <ac:spMkLst>
            <pc:docMk/>
            <pc:sldMk cId="999750744" sldId="312"/>
            <ac:spMk id="7" creationId="{5A66AE8D-A01B-594B-DEA6-D1A2389DDE3E}"/>
          </ac:spMkLst>
        </pc:spChg>
        <pc:spChg chg="add mod">
          <ac:chgData name="Menna Buss" userId="ebe92fd9-86ab-4bce-940e-1db872879048" providerId="ADAL" clId="{0F761C5C-2944-4C17-AE01-C9E3CDB42943}" dt="2026-02-09T23:12:01.707" v="3877" actId="14100"/>
          <ac:spMkLst>
            <pc:docMk/>
            <pc:sldMk cId="999750744" sldId="312"/>
            <ac:spMk id="13" creationId="{7AB5EC83-2AF8-B787-FC35-AC7C76E9820F}"/>
          </ac:spMkLst>
        </pc:spChg>
        <pc:picChg chg="add mod">
          <ac:chgData name="Menna Buss" userId="ebe92fd9-86ab-4bce-940e-1db872879048" providerId="ADAL" clId="{0F761C5C-2944-4C17-AE01-C9E3CDB42943}" dt="2026-02-09T22:57:33.379" v="3663" actId="1076"/>
          <ac:picMkLst>
            <pc:docMk/>
            <pc:sldMk cId="999750744" sldId="312"/>
            <ac:picMk id="8" creationId="{D990F8AD-0DDF-F04D-D81F-E62BFA881230}"/>
          </ac:picMkLst>
        </pc:picChg>
        <pc:picChg chg="add mod">
          <ac:chgData name="Menna Buss" userId="ebe92fd9-86ab-4bce-940e-1db872879048" providerId="ADAL" clId="{0F761C5C-2944-4C17-AE01-C9E3CDB42943}" dt="2026-02-09T22:57:38.767" v="3664" actId="1076"/>
          <ac:picMkLst>
            <pc:docMk/>
            <pc:sldMk cId="999750744" sldId="312"/>
            <ac:picMk id="9" creationId="{A8A89801-9E0F-D62D-67C7-20AAB58775CC}"/>
          </ac:picMkLst>
        </pc:picChg>
        <pc:picChg chg="add mod">
          <ac:chgData name="Menna Buss" userId="ebe92fd9-86ab-4bce-940e-1db872879048" providerId="ADAL" clId="{0F761C5C-2944-4C17-AE01-C9E3CDB42943}" dt="2026-02-09T22:57:42.566" v="3665" actId="1076"/>
          <ac:picMkLst>
            <pc:docMk/>
            <pc:sldMk cId="999750744" sldId="312"/>
            <ac:picMk id="10" creationId="{2948F324-92C5-2695-8272-B037826AC962}"/>
          </ac:picMkLst>
        </pc:picChg>
        <pc:picChg chg="add mod">
          <ac:chgData name="Menna Buss" userId="ebe92fd9-86ab-4bce-940e-1db872879048" providerId="ADAL" clId="{0F761C5C-2944-4C17-AE01-C9E3CDB42943}" dt="2026-02-09T22:57:30.311" v="3662" actId="1076"/>
          <ac:picMkLst>
            <pc:docMk/>
            <pc:sldMk cId="999750744" sldId="312"/>
            <ac:picMk id="11" creationId="{72649DB3-A667-6D37-7B4C-EBE6453E5449}"/>
          </ac:picMkLst>
        </pc:picChg>
        <pc:picChg chg="add mod">
          <ac:chgData name="Menna Buss" userId="ebe92fd9-86ab-4bce-940e-1db872879048" providerId="ADAL" clId="{0F761C5C-2944-4C17-AE01-C9E3CDB42943}" dt="2026-02-09T22:57:56.501" v="3669" actId="1582"/>
          <ac:picMkLst>
            <pc:docMk/>
            <pc:sldMk cId="999750744" sldId="312"/>
            <ac:picMk id="12" creationId="{07074977-49AF-2428-02D1-E5CEC875F420}"/>
          </ac:picMkLst>
        </pc:picChg>
      </pc:sldChg>
      <pc:sldChg chg="addSp delSp modSp new mod">
        <pc:chgData name="Menna Buss" userId="ebe92fd9-86ab-4bce-940e-1db872879048" providerId="ADAL" clId="{0F761C5C-2944-4C17-AE01-C9E3CDB42943}" dt="2026-02-10T00:00:04.287" v="4293" actId="14100"/>
        <pc:sldMkLst>
          <pc:docMk/>
          <pc:sldMk cId="2334016458" sldId="313"/>
        </pc:sldMkLst>
        <pc:spChg chg="add mod">
          <ac:chgData name="Menna Buss" userId="ebe92fd9-86ab-4bce-940e-1db872879048" providerId="ADAL" clId="{0F761C5C-2944-4C17-AE01-C9E3CDB42943}" dt="2026-02-09T23:59:51.441" v="4270" actId="14100"/>
          <ac:spMkLst>
            <pc:docMk/>
            <pc:sldMk cId="2334016458" sldId="313"/>
            <ac:spMk id="3" creationId="{51146C6F-8F31-81A3-FDA4-7EBBD9272730}"/>
          </ac:spMkLst>
        </pc:spChg>
        <pc:spChg chg="add mod">
          <ac:chgData name="Menna Buss" userId="ebe92fd9-86ab-4bce-940e-1db872879048" providerId="ADAL" clId="{0F761C5C-2944-4C17-AE01-C9E3CDB42943}" dt="2026-02-09T23:17:53.170" v="3996" actId="20577"/>
          <ac:spMkLst>
            <pc:docMk/>
            <pc:sldMk cId="2334016458" sldId="313"/>
            <ac:spMk id="14" creationId="{B2E56FE1-7830-8023-5C77-0696DEECC6A2}"/>
          </ac:spMkLst>
        </pc:spChg>
        <pc:spChg chg="add mod">
          <ac:chgData name="Menna Buss" userId="ebe92fd9-86ab-4bce-940e-1db872879048" providerId="ADAL" clId="{0F761C5C-2944-4C17-AE01-C9E3CDB42943}" dt="2026-02-10T00:00:04.287" v="4293" actId="14100"/>
          <ac:spMkLst>
            <pc:docMk/>
            <pc:sldMk cId="2334016458" sldId="313"/>
            <ac:spMk id="18" creationId="{66306BB0-5316-4BDE-14F7-29A9C8AC6079}"/>
          </ac:spMkLst>
        </pc:spChg>
        <pc:picChg chg="add mod">
          <ac:chgData name="Menna Buss" userId="ebe92fd9-86ab-4bce-940e-1db872879048" providerId="ADAL" clId="{0F761C5C-2944-4C17-AE01-C9E3CDB42943}" dt="2026-02-09T23:18:26.566" v="4000" actId="14100"/>
          <ac:picMkLst>
            <pc:docMk/>
            <pc:sldMk cId="2334016458" sldId="313"/>
            <ac:picMk id="6" creationId="{AC09AA25-646F-24B0-C535-BDEE48754F3B}"/>
          </ac:picMkLst>
        </pc:picChg>
        <pc:picChg chg="add mod modCrop">
          <ac:chgData name="Menna Buss" userId="ebe92fd9-86ab-4bce-940e-1db872879048" providerId="ADAL" clId="{0F761C5C-2944-4C17-AE01-C9E3CDB42943}" dt="2026-02-09T23:14:17.521" v="3888" actId="1076"/>
          <ac:picMkLst>
            <pc:docMk/>
            <pc:sldMk cId="2334016458" sldId="313"/>
            <ac:picMk id="9" creationId="{2803C359-EC4F-3D61-D7F1-841B5DB2AC4C}"/>
          </ac:picMkLst>
        </pc:picChg>
        <pc:picChg chg="add mod">
          <ac:chgData name="Menna Buss" userId="ebe92fd9-86ab-4bce-940e-1db872879048" providerId="ADAL" clId="{0F761C5C-2944-4C17-AE01-C9E3CDB42943}" dt="2026-02-09T23:14:22.421" v="3890" actId="14100"/>
          <ac:picMkLst>
            <pc:docMk/>
            <pc:sldMk cId="2334016458" sldId="313"/>
            <ac:picMk id="10" creationId="{983769EE-4D96-DC7F-3A61-9E3C78019D04}"/>
          </ac:picMkLst>
        </pc:picChg>
        <pc:inkChg chg="add">
          <ac:chgData name="Menna Buss" userId="ebe92fd9-86ab-4bce-940e-1db872879048" providerId="ADAL" clId="{0F761C5C-2944-4C17-AE01-C9E3CDB42943}" dt="2026-02-09T23:15:13.598" v="3897"/>
          <ac:inkMkLst>
            <pc:docMk/>
            <pc:sldMk cId="2334016458" sldId="313"/>
            <ac:inkMk id="8" creationId="{C296F11C-6DFF-6F8B-0314-43B505AD2BEC}"/>
          </ac:inkMkLst>
        </pc:inkChg>
        <pc:inkChg chg="add">
          <ac:chgData name="Menna Buss" userId="ebe92fd9-86ab-4bce-940e-1db872879048" providerId="ADAL" clId="{0F761C5C-2944-4C17-AE01-C9E3CDB42943}" dt="2026-02-09T23:15:18.418" v="3898"/>
          <ac:inkMkLst>
            <pc:docMk/>
            <pc:sldMk cId="2334016458" sldId="313"/>
            <ac:inkMk id="11" creationId="{94979C7A-F63B-8887-E6F0-93C8E5C409F9}"/>
          </ac:inkMkLst>
        </pc:inkChg>
        <pc:inkChg chg="add">
          <ac:chgData name="Menna Buss" userId="ebe92fd9-86ab-4bce-940e-1db872879048" providerId="ADAL" clId="{0F761C5C-2944-4C17-AE01-C9E3CDB42943}" dt="2026-02-09T23:15:21.711" v="3899"/>
          <ac:inkMkLst>
            <pc:docMk/>
            <pc:sldMk cId="2334016458" sldId="313"/>
            <ac:inkMk id="12" creationId="{346014EE-FCB3-2496-BE13-21CBA858F6B9}"/>
          </ac:inkMkLst>
        </pc:inkChg>
        <pc:inkChg chg="add">
          <ac:chgData name="Menna Buss" userId="ebe92fd9-86ab-4bce-940e-1db872879048" providerId="ADAL" clId="{0F761C5C-2944-4C17-AE01-C9E3CDB42943}" dt="2026-02-09T23:15:28.289" v="3900"/>
          <ac:inkMkLst>
            <pc:docMk/>
            <pc:sldMk cId="2334016458" sldId="313"/>
            <ac:inkMk id="13" creationId="{C60B7EC6-F309-DDD8-8D21-F482471D1D5D}"/>
          </ac:inkMkLst>
        </pc:inkChg>
        <pc:inkChg chg="add">
          <ac:chgData name="Menna Buss" userId="ebe92fd9-86ab-4bce-940e-1db872879048" providerId="ADAL" clId="{0F761C5C-2944-4C17-AE01-C9E3CDB42943}" dt="2026-02-09T23:18:37.867" v="4001"/>
          <ac:inkMkLst>
            <pc:docMk/>
            <pc:sldMk cId="2334016458" sldId="313"/>
            <ac:inkMk id="15" creationId="{0B92B8D6-C347-5B52-18F3-3132C3331D4F}"/>
          </ac:inkMkLst>
        </pc:inkChg>
      </pc:sldChg>
      <pc:sldChg chg="addSp delSp modSp new mod">
        <pc:chgData name="Menna Buss" userId="ebe92fd9-86ab-4bce-940e-1db872879048" providerId="ADAL" clId="{0F761C5C-2944-4C17-AE01-C9E3CDB42943}" dt="2026-02-09T23:05:33.308" v="3761" actId="14100"/>
        <pc:sldMkLst>
          <pc:docMk/>
          <pc:sldMk cId="1359205221" sldId="314"/>
        </pc:sldMkLst>
        <pc:spChg chg="add mod">
          <ac:chgData name="Menna Buss" userId="ebe92fd9-86ab-4bce-940e-1db872879048" providerId="ADAL" clId="{0F761C5C-2944-4C17-AE01-C9E3CDB42943}" dt="2026-02-09T23:05:33.308" v="3761" actId="14100"/>
          <ac:spMkLst>
            <pc:docMk/>
            <pc:sldMk cId="1359205221" sldId="314"/>
            <ac:spMk id="11" creationId="{0309DC2E-21EF-C7DD-50E2-90128652C81C}"/>
          </ac:spMkLst>
        </pc:spChg>
        <pc:picChg chg="add mod">
          <ac:chgData name="Menna Buss" userId="ebe92fd9-86ab-4bce-940e-1db872879048" providerId="ADAL" clId="{0F761C5C-2944-4C17-AE01-C9E3CDB42943}" dt="2026-02-09T23:05:05.288" v="3737" actId="1076"/>
          <ac:picMkLst>
            <pc:docMk/>
            <pc:sldMk cId="1359205221" sldId="314"/>
            <ac:picMk id="5" creationId="{806FBE8B-A15F-7574-9F8D-7CD697F33F68}"/>
          </ac:picMkLst>
        </pc:picChg>
        <pc:picChg chg="add mod">
          <ac:chgData name="Menna Buss" userId="ebe92fd9-86ab-4bce-940e-1db872879048" providerId="ADAL" clId="{0F761C5C-2944-4C17-AE01-C9E3CDB42943}" dt="2026-02-09T23:04:58.014" v="3734" actId="1076"/>
          <ac:picMkLst>
            <pc:docMk/>
            <pc:sldMk cId="1359205221" sldId="314"/>
            <ac:picMk id="7" creationId="{93933AF0-6159-D5CD-9F71-E52E7059A00B}"/>
          </ac:picMkLst>
        </pc:picChg>
        <pc:picChg chg="add mod">
          <ac:chgData name="Menna Buss" userId="ebe92fd9-86ab-4bce-940e-1db872879048" providerId="ADAL" clId="{0F761C5C-2944-4C17-AE01-C9E3CDB42943}" dt="2026-02-09T23:05:06.701" v="3738" actId="1076"/>
          <ac:picMkLst>
            <pc:docMk/>
            <pc:sldMk cId="1359205221" sldId="314"/>
            <ac:picMk id="9" creationId="{967833C6-6730-FC3B-E529-CF6AF4225D2E}"/>
          </ac:picMkLst>
        </pc:picChg>
      </pc:sldChg>
      <pc:sldChg chg="addSp delSp modSp new mod setBg">
        <pc:chgData name="Menna Buss" userId="ebe92fd9-86ab-4bce-940e-1db872879048" providerId="ADAL" clId="{0F761C5C-2944-4C17-AE01-C9E3CDB42943}" dt="2026-02-09T23:09:08.070" v="3848" actId="14100"/>
        <pc:sldMkLst>
          <pc:docMk/>
          <pc:sldMk cId="2741273802" sldId="315"/>
        </pc:sldMkLst>
        <pc:spChg chg="add mod">
          <ac:chgData name="Menna Buss" userId="ebe92fd9-86ab-4bce-940e-1db872879048" providerId="ADAL" clId="{0F761C5C-2944-4C17-AE01-C9E3CDB42943}" dt="2026-02-09T23:09:08.070" v="3848" actId="14100"/>
          <ac:spMkLst>
            <pc:docMk/>
            <pc:sldMk cId="2741273802" sldId="315"/>
            <ac:spMk id="7" creationId="{3BA5D69C-A9A6-175F-6FF5-E1E98EA777DA}"/>
          </ac:spMkLst>
        </pc:spChg>
        <pc:spChg chg="add">
          <ac:chgData name="Menna Buss" userId="ebe92fd9-86ab-4bce-940e-1db872879048" providerId="ADAL" clId="{0F761C5C-2944-4C17-AE01-C9E3CDB42943}" dt="2026-02-09T23:06:36.120" v="3766" actId="26606"/>
          <ac:spMkLst>
            <pc:docMk/>
            <pc:sldMk cId="2741273802" sldId="315"/>
            <ac:spMk id="10" creationId="{42A4FC2C-047E-45A5-965D-8E1E3BF09BC6}"/>
          </ac:spMkLst>
        </pc:spChg>
        <pc:picChg chg="add mod">
          <ac:chgData name="Menna Buss" userId="ebe92fd9-86ab-4bce-940e-1db872879048" providerId="ADAL" clId="{0F761C5C-2944-4C17-AE01-C9E3CDB42943}" dt="2026-02-09T23:06:54.668" v="3768" actId="1076"/>
          <ac:picMkLst>
            <pc:docMk/>
            <pc:sldMk cId="2741273802" sldId="315"/>
            <ac:picMk id="5" creationId="{3B4C619D-9084-4034-11A0-8C983E54180F}"/>
          </ac:picMkLst>
        </pc:picChg>
      </pc:sldChg>
      <pc:sldChg chg="addSp delSp modSp new mod">
        <pc:chgData name="Menna Buss" userId="ebe92fd9-86ab-4bce-940e-1db872879048" providerId="ADAL" clId="{0F761C5C-2944-4C17-AE01-C9E3CDB42943}" dt="2026-02-10T00:00:39.821" v="4294" actId="139"/>
        <pc:sldMkLst>
          <pc:docMk/>
          <pc:sldMk cId="350058915" sldId="316"/>
        </pc:sldMkLst>
        <pc:spChg chg="add mod">
          <ac:chgData name="Menna Buss" userId="ebe92fd9-86ab-4bce-940e-1db872879048" providerId="ADAL" clId="{0F761C5C-2944-4C17-AE01-C9E3CDB42943}" dt="2026-02-09T23:55:39.405" v="4194" actId="113"/>
          <ac:spMkLst>
            <pc:docMk/>
            <pc:sldMk cId="350058915" sldId="316"/>
            <ac:spMk id="5" creationId="{2E0A8494-886E-04B7-0AAC-FA5E64B84690}"/>
          </ac:spMkLst>
        </pc:spChg>
        <pc:spChg chg="add mod">
          <ac:chgData name="Menna Buss" userId="ebe92fd9-86ab-4bce-940e-1db872879048" providerId="ADAL" clId="{0F761C5C-2944-4C17-AE01-C9E3CDB42943}" dt="2026-02-09T23:37:32.176" v="4026" actId="1076"/>
          <ac:spMkLst>
            <pc:docMk/>
            <pc:sldMk cId="350058915" sldId="316"/>
            <ac:spMk id="10" creationId="{9EA4C873-B26E-5107-BFBC-E6BDEC4FD3A3}"/>
          </ac:spMkLst>
        </pc:spChg>
        <pc:spChg chg="add mod">
          <ac:chgData name="Menna Buss" userId="ebe92fd9-86ab-4bce-940e-1db872879048" providerId="ADAL" clId="{0F761C5C-2944-4C17-AE01-C9E3CDB42943}" dt="2026-02-09T23:54:51.111" v="4193" actId="1076"/>
          <ac:spMkLst>
            <pc:docMk/>
            <pc:sldMk cId="350058915" sldId="316"/>
            <ac:spMk id="12" creationId="{B69847CC-36F4-15A0-F179-EB3860EA1067}"/>
          </ac:spMkLst>
        </pc:spChg>
        <pc:spChg chg="add mod">
          <ac:chgData name="Menna Buss" userId="ebe92fd9-86ab-4bce-940e-1db872879048" providerId="ADAL" clId="{0F761C5C-2944-4C17-AE01-C9E3CDB42943}" dt="2026-02-09T23:58:27.405" v="4252" actId="1076"/>
          <ac:spMkLst>
            <pc:docMk/>
            <pc:sldMk cId="350058915" sldId="316"/>
            <ac:spMk id="14" creationId="{E9E4E5DD-9BA1-77F6-4B6D-C80C3A6E404F}"/>
          </ac:spMkLst>
        </pc:spChg>
        <pc:spChg chg="add">
          <ac:chgData name="Menna Buss" userId="ebe92fd9-86ab-4bce-940e-1db872879048" providerId="ADAL" clId="{0F761C5C-2944-4C17-AE01-C9E3CDB42943}" dt="2026-02-10T00:00:39.821" v="4294" actId="139"/>
          <ac:spMkLst>
            <pc:docMk/>
            <pc:sldMk cId="350058915" sldId="316"/>
            <ac:spMk id="15" creationId="{2E1EA2EA-A607-800A-882A-C0DB9CC3113F}"/>
          </ac:spMkLst>
        </pc:spChg>
        <pc:picChg chg="add mod">
          <ac:chgData name="Menna Buss" userId="ebe92fd9-86ab-4bce-940e-1db872879048" providerId="ADAL" clId="{0F761C5C-2944-4C17-AE01-C9E3CDB42943}" dt="2026-02-09T23:57:19.144" v="4197" actId="14100"/>
          <ac:picMkLst>
            <pc:docMk/>
            <pc:sldMk cId="350058915" sldId="316"/>
            <ac:picMk id="13" creationId="{F1631FDA-1F97-31E9-A931-056CFAC0FAA7}"/>
          </ac:picMkLst>
        </pc:picChg>
      </pc:sldChg>
      <pc:sldChg chg="addSp delSp modSp new mod">
        <pc:chgData name="Menna Buss" userId="ebe92fd9-86ab-4bce-940e-1db872879048" providerId="ADAL" clId="{0F761C5C-2944-4C17-AE01-C9E3CDB42943}" dt="2026-02-11T11:07:43.514" v="5525" actId="1582"/>
        <pc:sldMkLst>
          <pc:docMk/>
          <pc:sldMk cId="343732145" sldId="317"/>
        </pc:sldMkLst>
        <pc:spChg chg="del">
          <ac:chgData name="Menna Buss" userId="ebe92fd9-86ab-4bce-940e-1db872879048" providerId="ADAL" clId="{0F761C5C-2944-4C17-AE01-C9E3CDB42943}" dt="2026-02-10T00:00:49.090" v="4296" actId="478"/>
          <ac:spMkLst>
            <pc:docMk/>
            <pc:sldMk cId="343732145" sldId="317"/>
            <ac:spMk id="2" creationId="{DA90741F-B2D0-B438-4279-CBA45F8ACCEA}"/>
          </ac:spMkLst>
        </pc:spChg>
        <pc:spChg chg="add mod">
          <ac:chgData name="Menna Buss" userId="ebe92fd9-86ab-4bce-940e-1db872879048" providerId="ADAL" clId="{0F761C5C-2944-4C17-AE01-C9E3CDB42943}" dt="2026-02-11T11:07:43.514" v="5525" actId="1582"/>
          <ac:spMkLst>
            <pc:docMk/>
            <pc:sldMk cId="343732145" sldId="317"/>
            <ac:spMk id="2" creationId="{F36C4F31-BCBE-3044-A3E7-1E435BB47B3A}"/>
          </ac:spMkLst>
        </pc:spChg>
        <pc:spChg chg="del">
          <ac:chgData name="Menna Buss" userId="ebe92fd9-86ab-4bce-940e-1db872879048" providerId="ADAL" clId="{0F761C5C-2944-4C17-AE01-C9E3CDB42943}" dt="2026-02-10T00:00:50.954" v="4297" actId="478"/>
          <ac:spMkLst>
            <pc:docMk/>
            <pc:sldMk cId="343732145" sldId="317"/>
            <ac:spMk id="3" creationId="{8AFE7D34-47E8-ADA8-8A40-5A1143ABC17A}"/>
          </ac:spMkLst>
        </pc:spChg>
        <pc:spChg chg="add mod">
          <ac:chgData name="Menna Buss" userId="ebe92fd9-86ab-4bce-940e-1db872879048" providerId="ADAL" clId="{0F761C5C-2944-4C17-AE01-C9E3CDB42943}" dt="2026-02-11T11:04:45.047" v="5351" actId="1076"/>
          <ac:spMkLst>
            <pc:docMk/>
            <pc:sldMk cId="343732145" sldId="317"/>
            <ac:spMk id="4" creationId="{35E862D0-A241-2271-9ABB-B753E2C5324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5274FA-A9CD-5441-B4F0-A3EFDB2FEA8B}" type="doc">
      <dgm:prSet loTypeId="urn:microsoft.com/office/officeart/2005/8/layout/venn1" loCatId="relationship" qsTypeId="urn:microsoft.com/office/officeart/2005/8/quickstyle/simple1" qsCatId="simple" csTypeId="urn:microsoft.com/office/officeart/2005/8/colors/colorful2" csCatId="colorful" phldr="1"/>
      <dgm:spPr/>
      <dgm:t>
        <a:bodyPr/>
        <a:lstStyle/>
        <a:p>
          <a:endParaRPr lang="en-GB"/>
        </a:p>
      </dgm:t>
    </dgm:pt>
    <dgm:pt modelId="{546164E8-0BA7-5946-869F-7360A6E00E59}">
      <dgm:prSet phldrT="[Text]" phldr="0"/>
      <dgm:spPr/>
      <dgm:t>
        <a:bodyPr/>
        <a:lstStyle/>
        <a:p>
          <a:r>
            <a:rPr lang="en-GB"/>
            <a:t>Historic artefacts</a:t>
          </a:r>
        </a:p>
      </dgm:t>
    </dgm:pt>
    <dgm:pt modelId="{9AFB33D2-71AA-774B-875A-C7E662BF9A6C}" type="parTrans" cxnId="{02C9C2B8-7C4C-884B-8259-3F60BC3761B8}">
      <dgm:prSet/>
      <dgm:spPr/>
      <dgm:t>
        <a:bodyPr/>
        <a:lstStyle/>
        <a:p>
          <a:endParaRPr lang="en-GB"/>
        </a:p>
      </dgm:t>
    </dgm:pt>
    <dgm:pt modelId="{134FE43A-A18F-7C4F-8DE5-8AD3AFF38B4C}" type="sibTrans" cxnId="{02C9C2B8-7C4C-884B-8259-3F60BC3761B8}">
      <dgm:prSet/>
      <dgm:spPr/>
      <dgm:t>
        <a:bodyPr/>
        <a:lstStyle/>
        <a:p>
          <a:endParaRPr lang="en-GB"/>
        </a:p>
      </dgm:t>
    </dgm:pt>
    <dgm:pt modelId="{62E18113-85E7-D949-B59B-E32E9553CBC5}">
      <dgm:prSet phldrT="[Text]" phldr="0"/>
      <dgm:spPr/>
      <dgm:t>
        <a:bodyPr/>
        <a:lstStyle/>
        <a:p>
          <a:r>
            <a:rPr lang="en-GB"/>
            <a:t>Contemporary Crafts</a:t>
          </a:r>
        </a:p>
      </dgm:t>
    </dgm:pt>
    <dgm:pt modelId="{9FBF1E47-7FD0-4B42-A194-CEC93C9E3C8B}" type="parTrans" cxnId="{55348D0A-4B56-FB49-AB2E-D0F75DF06AC0}">
      <dgm:prSet/>
      <dgm:spPr/>
      <dgm:t>
        <a:bodyPr/>
        <a:lstStyle/>
        <a:p>
          <a:endParaRPr lang="en-GB"/>
        </a:p>
      </dgm:t>
    </dgm:pt>
    <dgm:pt modelId="{3D700906-AA14-5C4D-A389-FEEC803FA0E9}" type="sibTrans" cxnId="{55348D0A-4B56-FB49-AB2E-D0F75DF06AC0}">
      <dgm:prSet/>
      <dgm:spPr/>
      <dgm:t>
        <a:bodyPr/>
        <a:lstStyle/>
        <a:p>
          <a:endParaRPr lang="en-GB"/>
        </a:p>
      </dgm:t>
    </dgm:pt>
    <dgm:pt modelId="{AC735DC4-636D-6840-A190-4623FDBA1BD4}">
      <dgm:prSet phldrT="[Text]" phldr="0"/>
      <dgm:spPr/>
      <dgm:t>
        <a:bodyPr/>
        <a:lstStyle/>
        <a:p>
          <a:r>
            <a:rPr lang="en-GB"/>
            <a:t>Story / Commentary</a:t>
          </a:r>
        </a:p>
      </dgm:t>
    </dgm:pt>
    <dgm:pt modelId="{B728BF55-3FBF-D644-849B-E048FF80A830}" type="parTrans" cxnId="{4E9488D6-5924-8B4B-A1C2-501E67CEDF52}">
      <dgm:prSet/>
      <dgm:spPr/>
      <dgm:t>
        <a:bodyPr/>
        <a:lstStyle/>
        <a:p>
          <a:endParaRPr lang="en-GB"/>
        </a:p>
      </dgm:t>
    </dgm:pt>
    <dgm:pt modelId="{97EFDD13-5DE6-ED41-B0BE-36EC8F058AF0}" type="sibTrans" cxnId="{4E9488D6-5924-8B4B-A1C2-501E67CEDF52}">
      <dgm:prSet/>
      <dgm:spPr/>
      <dgm:t>
        <a:bodyPr/>
        <a:lstStyle/>
        <a:p>
          <a:endParaRPr lang="en-GB"/>
        </a:p>
      </dgm:t>
    </dgm:pt>
    <dgm:pt modelId="{AEAF56FC-68CC-C247-B17A-A6FE49B0EECA}" type="pres">
      <dgm:prSet presAssocID="{245274FA-A9CD-5441-B4F0-A3EFDB2FEA8B}" presName="compositeShape" presStyleCnt="0">
        <dgm:presLayoutVars>
          <dgm:chMax val="7"/>
          <dgm:dir/>
          <dgm:resizeHandles val="exact"/>
        </dgm:presLayoutVars>
      </dgm:prSet>
      <dgm:spPr/>
    </dgm:pt>
    <dgm:pt modelId="{D3491F5B-FFF6-8941-AF0E-F1F6055DC9F6}" type="pres">
      <dgm:prSet presAssocID="{546164E8-0BA7-5946-869F-7360A6E00E59}" presName="circ1" presStyleLbl="vennNode1" presStyleIdx="0" presStyleCnt="3"/>
      <dgm:spPr/>
    </dgm:pt>
    <dgm:pt modelId="{CE9E5A5F-837B-4648-949B-71954E293BD3}" type="pres">
      <dgm:prSet presAssocID="{546164E8-0BA7-5946-869F-7360A6E00E59}" presName="circ1Tx" presStyleLbl="revTx" presStyleIdx="0" presStyleCnt="0">
        <dgm:presLayoutVars>
          <dgm:chMax val="0"/>
          <dgm:chPref val="0"/>
          <dgm:bulletEnabled val="1"/>
        </dgm:presLayoutVars>
      </dgm:prSet>
      <dgm:spPr/>
    </dgm:pt>
    <dgm:pt modelId="{54EA6A02-C067-EC49-B0CF-5C75407EBA25}" type="pres">
      <dgm:prSet presAssocID="{62E18113-85E7-D949-B59B-E32E9553CBC5}" presName="circ2" presStyleLbl="vennNode1" presStyleIdx="1" presStyleCnt="3"/>
      <dgm:spPr/>
    </dgm:pt>
    <dgm:pt modelId="{1D3A80C5-45F5-E644-8175-98A7F47AF4E2}" type="pres">
      <dgm:prSet presAssocID="{62E18113-85E7-D949-B59B-E32E9553CBC5}" presName="circ2Tx" presStyleLbl="revTx" presStyleIdx="0" presStyleCnt="0">
        <dgm:presLayoutVars>
          <dgm:chMax val="0"/>
          <dgm:chPref val="0"/>
          <dgm:bulletEnabled val="1"/>
        </dgm:presLayoutVars>
      </dgm:prSet>
      <dgm:spPr/>
    </dgm:pt>
    <dgm:pt modelId="{4137BCE0-49DD-8E4C-B4C0-9778A02BF243}" type="pres">
      <dgm:prSet presAssocID="{AC735DC4-636D-6840-A190-4623FDBA1BD4}" presName="circ3" presStyleLbl="vennNode1" presStyleIdx="2" presStyleCnt="3"/>
      <dgm:spPr/>
    </dgm:pt>
    <dgm:pt modelId="{7EB1A23E-3E0E-BD40-92A9-26DD6E3416F3}" type="pres">
      <dgm:prSet presAssocID="{AC735DC4-636D-6840-A190-4623FDBA1BD4}" presName="circ3Tx" presStyleLbl="revTx" presStyleIdx="0" presStyleCnt="0">
        <dgm:presLayoutVars>
          <dgm:chMax val="0"/>
          <dgm:chPref val="0"/>
          <dgm:bulletEnabled val="1"/>
        </dgm:presLayoutVars>
      </dgm:prSet>
      <dgm:spPr/>
    </dgm:pt>
  </dgm:ptLst>
  <dgm:cxnLst>
    <dgm:cxn modelId="{55348D0A-4B56-FB49-AB2E-D0F75DF06AC0}" srcId="{245274FA-A9CD-5441-B4F0-A3EFDB2FEA8B}" destId="{62E18113-85E7-D949-B59B-E32E9553CBC5}" srcOrd="1" destOrd="0" parTransId="{9FBF1E47-7FD0-4B42-A194-CEC93C9E3C8B}" sibTransId="{3D700906-AA14-5C4D-A389-FEEC803FA0E9}"/>
    <dgm:cxn modelId="{05B95319-509E-8842-867D-DDBDF5244210}" type="presOf" srcId="{546164E8-0BA7-5946-869F-7360A6E00E59}" destId="{CE9E5A5F-837B-4648-949B-71954E293BD3}" srcOrd="1" destOrd="0" presId="urn:microsoft.com/office/officeart/2005/8/layout/venn1"/>
    <dgm:cxn modelId="{AEC17F75-2EF2-2241-B2AF-D23E2B5929B2}" type="presOf" srcId="{62E18113-85E7-D949-B59B-E32E9553CBC5}" destId="{1D3A80C5-45F5-E644-8175-98A7F47AF4E2}" srcOrd="1" destOrd="0" presId="urn:microsoft.com/office/officeart/2005/8/layout/venn1"/>
    <dgm:cxn modelId="{0E2B9D90-BC04-7C47-B826-78B6BAF6112C}" type="presOf" srcId="{AC735DC4-636D-6840-A190-4623FDBA1BD4}" destId="{4137BCE0-49DD-8E4C-B4C0-9778A02BF243}" srcOrd="0" destOrd="0" presId="urn:microsoft.com/office/officeart/2005/8/layout/venn1"/>
    <dgm:cxn modelId="{02C9C2B8-7C4C-884B-8259-3F60BC3761B8}" srcId="{245274FA-A9CD-5441-B4F0-A3EFDB2FEA8B}" destId="{546164E8-0BA7-5946-869F-7360A6E00E59}" srcOrd="0" destOrd="0" parTransId="{9AFB33D2-71AA-774B-875A-C7E662BF9A6C}" sibTransId="{134FE43A-A18F-7C4F-8DE5-8AD3AFF38B4C}"/>
    <dgm:cxn modelId="{7DC3AFC2-A024-044A-8EA4-56504D369E52}" type="presOf" srcId="{62E18113-85E7-D949-B59B-E32E9553CBC5}" destId="{54EA6A02-C067-EC49-B0CF-5C75407EBA25}" srcOrd="0" destOrd="0" presId="urn:microsoft.com/office/officeart/2005/8/layout/venn1"/>
    <dgm:cxn modelId="{91F45FD0-2501-F64B-B51E-0C578DEAE429}" type="presOf" srcId="{245274FA-A9CD-5441-B4F0-A3EFDB2FEA8B}" destId="{AEAF56FC-68CC-C247-B17A-A6FE49B0EECA}" srcOrd="0" destOrd="0" presId="urn:microsoft.com/office/officeart/2005/8/layout/venn1"/>
    <dgm:cxn modelId="{4E9488D6-5924-8B4B-A1C2-501E67CEDF52}" srcId="{245274FA-A9CD-5441-B4F0-A3EFDB2FEA8B}" destId="{AC735DC4-636D-6840-A190-4623FDBA1BD4}" srcOrd="2" destOrd="0" parTransId="{B728BF55-3FBF-D644-849B-E048FF80A830}" sibTransId="{97EFDD13-5DE6-ED41-B0BE-36EC8F058AF0}"/>
    <dgm:cxn modelId="{10245FEC-5147-CE44-BA58-A685AA1196DD}" type="presOf" srcId="{546164E8-0BA7-5946-869F-7360A6E00E59}" destId="{D3491F5B-FFF6-8941-AF0E-F1F6055DC9F6}" srcOrd="0" destOrd="0" presId="urn:microsoft.com/office/officeart/2005/8/layout/venn1"/>
    <dgm:cxn modelId="{76A7EBFA-4E2C-1A4B-B081-375F19853918}" type="presOf" srcId="{AC735DC4-636D-6840-A190-4623FDBA1BD4}" destId="{7EB1A23E-3E0E-BD40-92A9-26DD6E3416F3}" srcOrd="1" destOrd="0" presId="urn:microsoft.com/office/officeart/2005/8/layout/venn1"/>
    <dgm:cxn modelId="{BD512D6D-BE3C-0E4B-A7B5-C7345F9475E0}" type="presParOf" srcId="{AEAF56FC-68CC-C247-B17A-A6FE49B0EECA}" destId="{D3491F5B-FFF6-8941-AF0E-F1F6055DC9F6}" srcOrd="0" destOrd="0" presId="urn:microsoft.com/office/officeart/2005/8/layout/venn1"/>
    <dgm:cxn modelId="{2C0200EC-B35F-7347-B56B-5429AD04E7EC}" type="presParOf" srcId="{AEAF56FC-68CC-C247-B17A-A6FE49B0EECA}" destId="{CE9E5A5F-837B-4648-949B-71954E293BD3}" srcOrd="1" destOrd="0" presId="urn:microsoft.com/office/officeart/2005/8/layout/venn1"/>
    <dgm:cxn modelId="{E18176FD-6CC8-4140-AF8E-78691C61E60D}" type="presParOf" srcId="{AEAF56FC-68CC-C247-B17A-A6FE49B0EECA}" destId="{54EA6A02-C067-EC49-B0CF-5C75407EBA25}" srcOrd="2" destOrd="0" presId="urn:microsoft.com/office/officeart/2005/8/layout/venn1"/>
    <dgm:cxn modelId="{6397C404-B553-F440-B829-3103B4DB0A3F}" type="presParOf" srcId="{AEAF56FC-68CC-C247-B17A-A6FE49B0EECA}" destId="{1D3A80C5-45F5-E644-8175-98A7F47AF4E2}" srcOrd="3" destOrd="0" presId="urn:microsoft.com/office/officeart/2005/8/layout/venn1"/>
    <dgm:cxn modelId="{D3FC4315-EB72-C34E-8E7A-7C07B5A37CD7}" type="presParOf" srcId="{AEAF56FC-68CC-C247-B17A-A6FE49B0EECA}" destId="{4137BCE0-49DD-8E4C-B4C0-9778A02BF243}" srcOrd="4" destOrd="0" presId="urn:microsoft.com/office/officeart/2005/8/layout/venn1"/>
    <dgm:cxn modelId="{2356ECF6-123D-1346-BF21-060FFDD4E280}" type="presParOf" srcId="{AEAF56FC-68CC-C247-B17A-A6FE49B0EECA}" destId="{7EB1A23E-3E0E-BD40-92A9-26DD6E3416F3}"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5274FA-A9CD-5441-B4F0-A3EFDB2FEA8B}" type="doc">
      <dgm:prSet loTypeId="urn:microsoft.com/office/officeart/2005/8/layout/venn1" loCatId="relationship" qsTypeId="urn:microsoft.com/office/officeart/2005/8/quickstyle/simple1" qsCatId="simple" csTypeId="urn:microsoft.com/office/officeart/2005/8/colors/colorful2" csCatId="colorful" phldr="1"/>
      <dgm:spPr/>
      <dgm:t>
        <a:bodyPr/>
        <a:lstStyle/>
        <a:p>
          <a:endParaRPr lang="en-GB"/>
        </a:p>
      </dgm:t>
    </dgm:pt>
    <dgm:pt modelId="{546164E8-0BA7-5946-869F-7360A6E00E59}">
      <dgm:prSet phldrT="[Text]" phldr="0"/>
      <dgm:spPr/>
      <dgm:t>
        <a:bodyPr/>
        <a:lstStyle/>
        <a:p>
          <a:endParaRPr lang="en-GB"/>
        </a:p>
      </dgm:t>
    </dgm:pt>
    <dgm:pt modelId="{9AFB33D2-71AA-774B-875A-C7E662BF9A6C}" type="parTrans" cxnId="{02C9C2B8-7C4C-884B-8259-3F60BC3761B8}">
      <dgm:prSet/>
      <dgm:spPr/>
      <dgm:t>
        <a:bodyPr/>
        <a:lstStyle/>
        <a:p>
          <a:endParaRPr lang="en-GB"/>
        </a:p>
      </dgm:t>
    </dgm:pt>
    <dgm:pt modelId="{134FE43A-A18F-7C4F-8DE5-8AD3AFF38B4C}" type="sibTrans" cxnId="{02C9C2B8-7C4C-884B-8259-3F60BC3761B8}">
      <dgm:prSet/>
      <dgm:spPr/>
      <dgm:t>
        <a:bodyPr/>
        <a:lstStyle/>
        <a:p>
          <a:endParaRPr lang="en-GB"/>
        </a:p>
      </dgm:t>
    </dgm:pt>
    <dgm:pt modelId="{AC735DC4-636D-6840-A190-4623FDBA1BD4}">
      <dgm:prSet phldrT="[Text]" phldr="0"/>
      <dgm:spPr/>
      <dgm:t>
        <a:bodyPr/>
        <a:lstStyle/>
        <a:p>
          <a:endParaRPr lang="en-GB"/>
        </a:p>
      </dgm:t>
    </dgm:pt>
    <dgm:pt modelId="{B728BF55-3FBF-D644-849B-E048FF80A830}" type="parTrans" cxnId="{4E9488D6-5924-8B4B-A1C2-501E67CEDF52}">
      <dgm:prSet/>
      <dgm:spPr/>
      <dgm:t>
        <a:bodyPr/>
        <a:lstStyle/>
        <a:p>
          <a:endParaRPr lang="en-GB"/>
        </a:p>
      </dgm:t>
    </dgm:pt>
    <dgm:pt modelId="{97EFDD13-5DE6-ED41-B0BE-36EC8F058AF0}" type="sibTrans" cxnId="{4E9488D6-5924-8B4B-A1C2-501E67CEDF52}">
      <dgm:prSet/>
      <dgm:spPr/>
      <dgm:t>
        <a:bodyPr/>
        <a:lstStyle/>
        <a:p>
          <a:endParaRPr lang="en-GB"/>
        </a:p>
      </dgm:t>
    </dgm:pt>
    <dgm:pt modelId="{62E18113-85E7-D949-B59B-E32E9553CBC5}">
      <dgm:prSet phldrT="[Text]" phldr="0"/>
      <dgm:spPr/>
      <dgm:t>
        <a:bodyPr/>
        <a:lstStyle/>
        <a:p>
          <a:endParaRPr lang="en-GB"/>
        </a:p>
      </dgm:t>
    </dgm:pt>
    <dgm:pt modelId="{9FBF1E47-7FD0-4B42-A194-CEC93C9E3C8B}" type="parTrans" cxnId="{87EA7573-447F-A049-9F19-E0FFCC975042}">
      <dgm:prSet/>
      <dgm:spPr/>
      <dgm:t>
        <a:bodyPr/>
        <a:lstStyle/>
        <a:p>
          <a:endParaRPr lang="en-GB"/>
        </a:p>
      </dgm:t>
    </dgm:pt>
    <dgm:pt modelId="{3D700906-AA14-5C4D-A389-FEEC803FA0E9}" type="sibTrans" cxnId="{87EA7573-447F-A049-9F19-E0FFCC975042}">
      <dgm:prSet/>
      <dgm:spPr/>
      <dgm:t>
        <a:bodyPr/>
        <a:lstStyle/>
        <a:p>
          <a:endParaRPr lang="en-GB"/>
        </a:p>
      </dgm:t>
    </dgm:pt>
    <dgm:pt modelId="{AEAF56FC-68CC-C247-B17A-A6FE49B0EECA}" type="pres">
      <dgm:prSet presAssocID="{245274FA-A9CD-5441-B4F0-A3EFDB2FEA8B}" presName="compositeShape" presStyleCnt="0">
        <dgm:presLayoutVars>
          <dgm:chMax val="7"/>
          <dgm:dir/>
          <dgm:resizeHandles val="exact"/>
        </dgm:presLayoutVars>
      </dgm:prSet>
      <dgm:spPr/>
    </dgm:pt>
    <dgm:pt modelId="{D3491F5B-FFF6-8941-AF0E-F1F6055DC9F6}" type="pres">
      <dgm:prSet presAssocID="{546164E8-0BA7-5946-869F-7360A6E00E59}" presName="circ1" presStyleLbl="vennNode1" presStyleIdx="0" presStyleCnt="3"/>
      <dgm:spPr/>
    </dgm:pt>
    <dgm:pt modelId="{CE9E5A5F-837B-4648-949B-71954E293BD3}" type="pres">
      <dgm:prSet presAssocID="{546164E8-0BA7-5946-869F-7360A6E00E59}" presName="circ1Tx" presStyleLbl="revTx" presStyleIdx="0" presStyleCnt="0">
        <dgm:presLayoutVars>
          <dgm:chMax val="0"/>
          <dgm:chPref val="0"/>
          <dgm:bulletEnabled val="1"/>
        </dgm:presLayoutVars>
      </dgm:prSet>
      <dgm:spPr/>
    </dgm:pt>
    <dgm:pt modelId="{54EA6A02-C067-EC49-B0CF-5C75407EBA25}" type="pres">
      <dgm:prSet presAssocID="{62E18113-85E7-D949-B59B-E32E9553CBC5}" presName="circ2" presStyleLbl="vennNode1" presStyleIdx="1" presStyleCnt="3"/>
      <dgm:spPr/>
    </dgm:pt>
    <dgm:pt modelId="{1D3A80C5-45F5-E644-8175-98A7F47AF4E2}" type="pres">
      <dgm:prSet presAssocID="{62E18113-85E7-D949-B59B-E32E9553CBC5}" presName="circ2Tx" presStyleLbl="revTx" presStyleIdx="0" presStyleCnt="0">
        <dgm:presLayoutVars>
          <dgm:chMax val="0"/>
          <dgm:chPref val="0"/>
          <dgm:bulletEnabled val="1"/>
        </dgm:presLayoutVars>
      </dgm:prSet>
      <dgm:spPr/>
    </dgm:pt>
    <dgm:pt modelId="{4137BCE0-49DD-8E4C-B4C0-9778A02BF243}" type="pres">
      <dgm:prSet presAssocID="{AC735DC4-636D-6840-A190-4623FDBA1BD4}" presName="circ3" presStyleLbl="vennNode1" presStyleIdx="2" presStyleCnt="3"/>
      <dgm:spPr/>
    </dgm:pt>
    <dgm:pt modelId="{7EB1A23E-3E0E-BD40-92A9-26DD6E3416F3}" type="pres">
      <dgm:prSet presAssocID="{AC735DC4-636D-6840-A190-4623FDBA1BD4}" presName="circ3Tx" presStyleLbl="revTx" presStyleIdx="0" presStyleCnt="0">
        <dgm:presLayoutVars>
          <dgm:chMax val="0"/>
          <dgm:chPref val="0"/>
          <dgm:bulletEnabled val="1"/>
        </dgm:presLayoutVars>
      </dgm:prSet>
      <dgm:spPr/>
    </dgm:pt>
  </dgm:ptLst>
  <dgm:cxnLst>
    <dgm:cxn modelId="{05B95319-509E-8842-867D-DDBDF5244210}" type="presOf" srcId="{546164E8-0BA7-5946-869F-7360A6E00E59}" destId="{CE9E5A5F-837B-4648-949B-71954E293BD3}" srcOrd="1" destOrd="0" presId="urn:microsoft.com/office/officeart/2005/8/layout/venn1"/>
    <dgm:cxn modelId="{F0B5276D-FC6C-AD45-A6E0-622CAB72C82B}" type="presOf" srcId="{AC735DC4-636D-6840-A190-4623FDBA1BD4}" destId="{7EB1A23E-3E0E-BD40-92A9-26DD6E3416F3}" srcOrd="1" destOrd="0" presId="urn:microsoft.com/office/officeart/2005/8/layout/venn1"/>
    <dgm:cxn modelId="{87EA7573-447F-A049-9F19-E0FFCC975042}" srcId="{245274FA-A9CD-5441-B4F0-A3EFDB2FEA8B}" destId="{62E18113-85E7-D949-B59B-E32E9553CBC5}" srcOrd="1" destOrd="0" parTransId="{9FBF1E47-7FD0-4B42-A194-CEC93C9E3C8B}" sibTransId="{3D700906-AA14-5C4D-A389-FEEC803FA0E9}"/>
    <dgm:cxn modelId="{7FF1D97D-4231-9744-ADD1-1B6A23104C94}" type="presOf" srcId="{AC735DC4-636D-6840-A190-4623FDBA1BD4}" destId="{4137BCE0-49DD-8E4C-B4C0-9778A02BF243}" srcOrd="0" destOrd="0" presId="urn:microsoft.com/office/officeart/2005/8/layout/venn1"/>
    <dgm:cxn modelId="{02C9C2B8-7C4C-884B-8259-3F60BC3761B8}" srcId="{245274FA-A9CD-5441-B4F0-A3EFDB2FEA8B}" destId="{546164E8-0BA7-5946-869F-7360A6E00E59}" srcOrd="0" destOrd="0" parTransId="{9AFB33D2-71AA-774B-875A-C7E662BF9A6C}" sibTransId="{134FE43A-A18F-7C4F-8DE5-8AD3AFF38B4C}"/>
    <dgm:cxn modelId="{536625C7-1560-4744-815E-F60340435125}" type="presOf" srcId="{62E18113-85E7-D949-B59B-E32E9553CBC5}" destId="{54EA6A02-C067-EC49-B0CF-5C75407EBA25}" srcOrd="0" destOrd="0" presId="urn:microsoft.com/office/officeart/2005/8/layout/venn1"/>
    <dgm:cxn modelId="{91F45FD0-2501-F64B-B51E-0C578DEAE429}" type="presOf" srcId="{245274FA-A9CD-5441-B4F0-A3EFDB2FEA8B}" destId="{AEAF56FC-68CC-C247-B17A-A6FE49B0EECA}" srcOrd="0" destOrd="0" presId="urn:microsoft.com/office/officeart/2005/8/layout/venn1"/>
    <dgm:cxn modelId="{4E9488D6-5924-8B4B-A1C2-501E67CEDF52}" srcId="{245274FA-A9CD-5441-B4F0-A3EFDB2FEA8B}" destId="{AC735DC4-636D-6840-A190-4623FDBA1BD4}" srcOrd="2" destOrd="0" parTransId="{B728BF55-3FBF-D644-849B-E048FF80A830}" sibTransId="{97EFDD13-5DE6-ED41-B0BE-36EC8F058AF0}"/>
    <dgm:cxn modelId="{4AC0D5DB-37EF-C540-B875-5EF228BF468A}" type="presOf" srcId="{62E18113-85E7-D949-B59B-E32E9553CBC5}" destId="{1D3A80C5-45F5-E644-8175-98A7F47AF4E2}" srcOrd="1" destOrd="0" presId="urn:microsoft.com/office/officeart/2005/8/layout/venn1"/>
    <dgm:cxn modelId="{10245FEC-5147-CE44-BA58-A685AA1196DD}" type="presOf" srcId="{546164E8-0BA7-5946-869F-7360A6E00E59}" destId="{D3491F5B-FFF6-8941-AF0E-F1F6055DC9F6}" srcOrd="0" destOrd="0" presId="urn:microsoft.com/office/officeart/2005/8/layout/venn1"/>
    <dgm:cxn modelId="{BD512D6D-BE3C-0E4B-A7B5-C7345F9475E0}" type="presParOf" srcId="{AEAF56FC-68CC-C247-B17A-A6FE49B0EECA}" destId="{D3491F5B-FFF6-8941-AF0E-F1F6055DC9F6}" srcOrd="0" destOrd="0" presId="urn:microsoft.com/office/officeart/2005/8/layout/venn1"/>
    <dgm:cxn modelId="{2C0200EC-B35F-7347-B56B-5429AD04E7EC}" type="presParOf" srcId="{AEAF56FC-68CC-C247-B17A-A6FE49B0EECA}" destId="{CE9E5A5F-837B-4648-949B-71954E293BD3}" srcOrd="1" destOrd="0" presId="urn:microsoft.com/office/officeart/2005/8/layout/venn1"/>
    <dgm:cxn modelId="{C0E80A07-1B00-1A4F-8F98-7DEE741997D1}" type="presParOf" srcId="{AEAF56FC-68CC-C247-B17A-A6FE49B0EECA}" destId="{54EA6A02-C067-EC49-B0CF-5C75407EBA25}" srcOrd="2" destOrd="0" presId="urn:microsoft.com/office/officeart/2005/8/layout/venn1"/>
    <dgm:cxn modelId="{71FC184B-C893-6247-861F-79960BFB1AE2}" type="presParOf" srcId="{AEAF56FC-68CC-C247-B17A-A6FE49B0EECA}" destId="{1D3A80C5-45F5-E644-8175-98A7F47AF4E2}" srcOrd="3" destOrd="0" presId="urn:microsoft.com/office/officeart/2005/8/layout/venn1"/>
    <dgm:cxn modelId="{5567E52F-2C82-AC49-B899-65347ED0E404}" type="presParOf" srcId="{AEAF56FC-68CC-C247-B17A-A6FE49B0EECA}" destId="{4137BCE0-49DD-8E4C-B4C0-9778A02BF243}" srcOrd="4" destOrd="0" presId="urn:microsoft.com/office/officeart/2005/8/layout/venn1"/>
    <dgm:cxn modelId="{16C3580A-ADEF-B545-B975-19FA4312B41F}" type="presParOf" srcId="{AEAF56FC-68CC-C247-B17A-A6FE49B0EECA}" destId="{7EB1A23E-3E0E-BD40-92A9-26DD6E3416F3}"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91F5B-FFF6-8941-AF0E-F1F6055DC9F6}">
      <dsp:nvSpPr>
        <dsp:cNvPr id="0" name=""/>
        <dsp:cNvSpPr/>
      </dsp:nvSpPr>
      <dsp:spPr>
        <a:xfrm>
          <a:off x="2438399" y="67733"/>
          <a:ext cx="3251200" cy="3251200"/>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t>Historic artefacts</a:t>
          </a:r>
        </a:p>
      </dsp:txBody>
      <dsp:txXfrm>
        <a:off x="2871893" y="636693"/>
        <a:ext cx="2384213" cy="1463040"/>
      </dsp:txXfrm>
    </dsp:sp>
    <dsp:sp modelId="{54EA6A02-C067-EC49-B0CF-5C75407EBA25}">
      <dsp:nvSpPr>
        <dsp:cNvPr id="0" name=""/>
        <dsp:cNvSpPr/>
      </dsp:nvSpPr>
      <dsp:spPr>
        <a:xfrm>
          <a:off x="3611541" y="2099733"/>
          <a:ext cx="3251200" cy="3251200"/>
        </a:xfrm>
        <a:prstGeom prst="ellipse">
          <a:avLst/>
        </a:prstGeom>
        <a:solidFill>
          <a:schemeClr val="accent2">
            <a:alpha val="50000"/>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t>Contemporary Crafts</a:t>
          </a:r>
        </a:p>
      </dsp:txBody>
      <dsp:txXfrm>
        <a:off x="4605866" y="2939626"/>
        <a:ext cx="1950720" cy="1788160"/>
      </dsp:txXfrm>
    </dsp:sp>
    <dsp:sp modelId="{4137BCE0-49DD-8E4C-B4C0-9778A02BF243}">
      <dsp:nvSpPr>
        <dsp:cNvPr id="0" name=""/>
        <dsp:cNvSpPr/>
      </dsp:nvSpPr>
      <dsp:spPr>
        <a:xfrm>
          <a:off x="1265258" y="2099733"/>
          <a:ext cx="3251200" cy="3251200"/>
        </a:xfrm>
        <a:prstGeom prst="ellipse">
          <a:avLst/>
        </a:prstGeom>
        <a:solidFill>
          <a:schemeClr val="accent2">
            <a:alpha val="50000"/>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t>Story / Commentary</a:t>
          </a:r>
        </a:p>
      </dsp:txBody>
      <dsp:txXfrm>
        <a:off x="1571413" y="2939626"/>
        <a:ext cx="1950720" cy="1788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91F5B-FFF6-8941-AF0E-F1F6055DC9F6}">
      <dsp:nvSpPr>
        <dsp:cNvPr id="0" name=""/>
        <dsp:cNvSpPr/>
      </dsp:nvSpPr>
      <dsp:spPr>
        <a:xfrm>
          <a:off x="2366751" y="82222"/>
          <a:ext cx="3946669" cy="3946669"/>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2892974" y="772889"/>
        <a:ext cx="2894224" cy="1776001"/>
      </dsp:txXfrm>
    </dsp:sp>
    <dsp:sp modelId="{54EA6A02-C067-EC49-B0CF-5C75407EBA25}">
      <dsp:nvSpPr>
        <dsp:cNvPr id="0" name=""/>
        <dsp:cNvSpPr/>
      </dsp:nvSpPr>
      <dsp:spPr>
        <a:xfrm>
          <a:off x="3790841" y="2548890"/>
          <a:ext cx="3946669" cy="3946669"/>
        </a:xfrm>
        <a:prstGeom prst="ellipse">
          <a:avLst/>
        </a:prstGeom>
        <a:solidFill>
          <a:schemeClr val="accent2">
            <a:alpha val="50000"/>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4997864" y="3568447"/>
        <a:ext cx="2368001" cy="2170668"/>
      </dsp:txXfrm>
    </dsp:sp>
    <dsp:sp modelId="{4137BCE0-49DD-8E4C-B4C0-9778A02BF243}">
      <dsp:nvSpPr>
        <dsp:cNvPr id="0" name=""/>
        <dsp:cNvSpPr/>
      </dsp:nvSpPr>
      <dsp:spPr>
        <a:xfrm>
          <a:off x="942661" y="2548890"/>
          <a:ext cx="3946669" cy="3946669"/>
        </a:xfrm>
        <a:prstGeom prst="ellipse">
          <a:avLst/>
        </a:prstGeom>
        <a:solidFill>
          <a:schemeClr val="accent2">
            <a:alpha val="50000"/>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889250">
            <a:lnSpc>
              <a:spcPct val="90000"/>
            </a:lnSpc>
            <a:spcBef>
              <a:spcPct val="0"/>
            </a:spcBef>
            <a:spcAft>
              <a:spcPct val="35000"/>
            </a:spcAft>
            <a:buNone/>
          </a:pPr>
          <a:endParaRPr lang="en-GB" sz="6500" kern="1200"/>
        </a:p>
      </dsp:txBody>
      <dsp:txXfrm>
        <a:off x="1314306" y="3568447"/>
        <a:ext cx="2368001" cy="217066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2-09T23:15:13.595"/>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1 36,'88'-19,"4"3,-13 16,15 0,-43 0,2 0,3 0,1 0,7 0,1 0,-4 0,1 0,6 0,0 0,1 0,1 0,3 0,2 0,2 0,1 0,0 0,0 0,0 0,0 0,0 0,-1 0,-2 0,-2 0,-3 0,-1 0,-8 4,-1 0,-4-3,-1 0,41 7,-9-1,-3 3,-20 0,11 5,-14-6,-7 1,11-2,-26-8,18 0,-28 0,4 0,-1 7,5 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2-09T23:15:18.414"/>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0 1,'92'38,"-42"-20,-3-5,6-13,17 0,1 0,4 0,3 0,16 0,-5 0,-38 0,0 0,37 0,-37 0,0 0,45 0,-44 0,0 0,0 0,-1 0,46 0,-43-1,1 2,43 6,-42-6,0 0,40 15,-2-14,0 5,-13 1,11 2,-6-1,3 7,5-15,-8 15,1-14,-8 5,5-7,-13 0,6 0,0 0,-6 0,6 0,-8 0,-7 0,-3 0,-7 0,-8 0,6 0,-13 0,5 0,0 0,-5 0,5 0,-7 0,-1 0,-7 0,-2 0,-8 0,1 0,-1 0,0 0,0 0,1 0,-1 0,0 0,31 8,8 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2-09T23:15:21.707"/>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0 52,'54'-29,"4"6,-14 23,16 0,1 0,16 0,4 0,3 0,10 0,-5 0,-38 0,-1 0,39 0,5 0,-8 0,1 0,-1 0,9 0,-15 0,13 0,-7 0,2 0,7 0,-9 0,0 0,9 0,-7 0,6 0,-7 8,-9-6,-8 13,-3-5,-13-1,-3-1,-1 0,-21 1,12 1,-7-2,-5-8,4 7,-8-5,-6 6,6-8,-8 0,0 0,8 0,2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2-09T23:15:28.285"/>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0 1,'75'19,"4"-4,-42-15,15 0,7 0,10 0,2 0,6 0,0 0,2 0,0 0,5 0,-13 0,6 0,-8 0,0 0,8 0,2 0,0 0,5 0,-12 0,4 0,-6 0,-1 0,0 0,0 0,8 0,-14 0,12 0,-13 0,7 0,0 0,0 0,0 0,-7 0,5 0,2 0,2 0,6 0,-8 0,1 0,-9 0,6 0,-13 0,-2 0,-2 0,-13 0,-3 0,-9 0,-8 0,1 0,-1 8,0-6,1 6,-1-8,0 0,0 0,16 7,4 3</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2-09T23:18:37.862"/>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1,'67'47,"0"-1,4-3,1-12,-16-27,1-8,12 4,1 0,4 0,1 0,-4 0,1 0,5 0,1 0,-12 0,0 0,8 0,-1 0,-15 0,-1 0,8 0,-3 0,24 0,5 0,-24 0,-12 0,-17 0,-20 9,-18 18,-10 12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EF76C-3FC2-412F-30D2-2D96ABB06CA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C6BF717-CB57-5D82-8873-59CE913BD1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17081BE-5331-3D7E-E5A6-EFCF759E712A}"/>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5" name="Footer Placeholder 4">
            <a:extLst>
              <a:ext uri="{FF2B5EF4-FFF2-40B4-BE49-F238E27FC236}">
                <a16:creationId xmlns:a16="http://schemas.microsoft.com/office/drawing/2014/main" id="{9215EF81-AD3A-24D1-3009-F8393EC738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E57751-8382-923E-1AC0-DCA4D87CD314}"/>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2243492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35DA-D17A-9E5D-AE75-057BD84552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F89A74-86F9-EE20-D0EB-9ED6418588E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1606A5-73F3-9BB3-AE93-EDFC944CFAA6}"/>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5" name="Footer Placeholder 4">
            <a:extLst>
              <a:ext uri="{FF2B5EF4-FFF2-40B4-BE49-F238E27FC236}">
                <a16:creationId xmlns:a16="http://schemas.microsoft.com/office/drawing/2014/main" id="{C8419C49-539D-8CE9-A68B-A2438A7C3A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23D9B5-C7DE-D05D-23C2-7D0D0562B7A8}"/>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3817859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9BEFD-9D6C-A5FC-9EF6-81CA825AD7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2149DB0-8E8C-9BE3-1EA7-0BEAFFAA4E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5ADE8AD-B642-B11C-5F0D-5BDA405E1877}"/>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5" name="Footer Placeholder 4">
            <a:extLst>
              <a:ext uri="{FF2B5EF4-FFF2-40B4-BE49-F238E27FC236}">
                <a16:creationId xmlns:a16="http://schemas.microsoft.com/office/drawing/2014/main" id="{1F939E99-FF44-5B65-DBB5-52E4297C9B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908CC9-FA4D-2971-7579-E7C65788744C}"/>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21403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F701D-FF41-E451-6229-1ED2C9E934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E6D1DB7-5E96-64D6-C832-08ECB7D7CAE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B368811-ADBA-97A9-C2EF-99CC9719D83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F1964FD-CDED-559F-BA95-79587A885D10}"/>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6" name="Footer Placeholder 5">
            <a:extLst>
              <a:ext uri="{FF2B5EF4-FFF2-40B4-BE49-F238E27FC236}">
                <a16:creationId xmlns:a16="http://schemas.microsoft.com/office/drawing/2014/main" id="{505CFFCD-07CD-408D-EC20-B21453C9A1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01B5EA-2D43-4D76-6D2B-DC0F1045FCA3}"/>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4069149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C7D88-F204-119E-2835-CB1401FB0BF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E1F59AF-E28B-98F6-3A01-6F174167D5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80A5B1F-895A-707D-FE3D-32E4DAC0D3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F1EC362-70EC-D940-37F3-8599AE5E55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D483826-EAA7-CD4C-76A9-47FD718957E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4491105-A6FF-4674-5420-D1B2E66CFEB6}"/>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8" name="Footer Placeholder 7">
            <a:extLst>
              <a:ext uri="{FF2B5EF4-FFF2-40B4-BE49-F238E27FC236}">
                <a16:creationId xmlns:a16="http://schemas.microsoft.com/office/drawing/2014/main" id="{F703354E-B9F2-3A0E-62B7-5298D580BD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8CE5C92-C953-7F9B-3691-577AC9F2DBDB}"/>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3876453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77AE8-6577-4544-A8D7-F2FC40C4A9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94CA6E8-434F-C0A0-ECE7-68D2086A35DB}"/>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4" name="Footer Placeholder 3">
            <a:extLst>
              <a:ext uri="{FF2B5EF4-FFF2-40B4-BE49-F238E27FC236}">
                <a16:creationId xmlns:a16="http://schemas.microsoft.com/office/drawing/2014/main" id="{C7C57B72-9BBF-7828-A02F-9F9D19CAF64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45E0F70-765C-32B7-7162-BDB37D2631CE}"/>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1933018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560C51-0339-6BB4-98B2-EABDE6415930}"/>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3" name="Footer Placeholder 2">
            <a:extLst>
              <a:ext uri="{FF2B5EF4-FFF2-40B4-BE49-F238E27FC236}">
                <a16:creationId xmlns:a16="http://schemas.microsoft.com/office/drawing/2014/main" id="{228BAF9E-19DA-D8CA-4AB6-B9634FF6F94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148123-276B-DD13-678F-237428C36E4A}"/>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1858626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7F938-EDF1-A8DD-7066-F34D2630B4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9CB8BB0-9F1C-1467-B3C7-412BE0782F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D0E2AB0-ED06-0516-5E37-641694AC9A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72D269-A94E-780D-E26E-FB53EC59ED7D}"/>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6" name="Footer Placeholder 5">
            <a:extLst>
              <a:ext uri="{FF2B5EF4-FFF2-40B4-BE49-F238E27FC236}">
                <a16:creationId xmlns:a16="http://schemas.microsoft.com/office/drawing/2014/main" id="{7F7B71BE-2D86-633F-3A15-DF2043F277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F56F0E-1152-5119-1F0C-67F456DFB5D6}"/>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4182029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EBB51-576A-19CE-310D-928CE76A61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1817BB2-95BC-0493-242B-91CB25634E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945A06-18D1-B46A-03C7-9B904D3B0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162516-7013-D13B-B9E2-E2E010CC4B91}"/>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6" name="Footer Placeholder 5">
            <a:extLst>
              <a:ext uri="{FF2B5EF4-FFF2-40B4-BE49-F238E27FC236}">
                <a16:creationId xmlns:a16="http://schemas.microsoft.com/office/drawing/2014/main" id="{8736FEC5-5DE0-25FF-8489-D794F089CB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14CDA5-5F9E-FEF4-9F5A-8AAF8F2FAD69}"/>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3592139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6A4CF-0D5D-7CBE-CEEA-E689A04C451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63A1D8E-307F-F344-C432-D0132BFB263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C3ADF8-EEC1-0258-767F-C2416A671E52}"/>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5" name="Footer Placeholder 4">
            <a:extLst>
              <a:ext uri="{FF2B5EF4-FFF2-40B4-BE49-F238E27FC236}">
                <a16:creationId xmlns:a16="http://schemas.microsoft.com/office/drawing/2014/main" id="{5CF92701-E715-A497-B52B-920527B65B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A62FE7-30E7-DA12-57D3-721D24F001ED}"/>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866316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52C7C4-FFC5-D592-D477-644159B125B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29311D-3CCE-1F7E-79BC-732920E8797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310060-821E-1B31-FFC8-AF1FFBB9E6CD}"/>
              </a:ext>
            </a:extLst>
          </p:cNvPr>
          <p:cNvSpPr>
            <a:spLocks noGrp="1"/>
          </p:cNvSpPr>
          <p:nvPr>
            <p:ph type="dt" sz="half" idx="10"/>
          </p:nvPr>
        </p:nvSpPr>
        <p:spPr/>
        <p:txBody>
          <a:bodyPr/>
          <a:lstStyle/>
          <a:p>
            <a:fld id="{30924FCD-3E51-3B4F-B41B-285EB9D71361}" type="datetimeFigureOut">
              <a:rPr lang="en-US" smtClean="0"/>
              <a:t>2/11/2026</a:t>
            </a:fld>
            <a:endParaRPr lang="en-US"/>
          </a:p>
        </p:txBody>
      </p:sp>
      <p:sp>
        <p:nvSpPr>
          <p:cNvPr id="5" name="Footer Placeholder 4">
            <a:extLst>
              <a:ext uri="{FF2B5EF4-FFF2-40B4-BE49-F238E27FC236}">
                <a16:creationId xmlns:a16="http://schemas.microsoft.com/office/drawing/2014/main" id="{287F5D39-7E7C-5394-96FA-90D4A71751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8E3664-B356-DFA9-A76B-C9930D3B6DE3}"/>
              </a:ext>
            </a:extLst>
          </p:cNvPr>
          <p:cNvSpPr>
            <a:spLocks noGrp="1"/>
          </p:cNvSpPr>
          <p:nvPr>
            <p:ph type="sldNum" sz="quarter" idx="12"/>
          </p:nvPr>
        </p:nvSpPr>
        <p:spPr/>
        <p:txBody>
          <a:bodyPr/>
          <a:lstStyle/>
          <a:p>
            <a:fld id="{2A6E30F0-AC62-1945-8848-76A490E34331}" type="slidenum">
              <a:rPr lang="en-US" smtClean="0"/>
              <a:t>‹#›</a:t>
            </a:fld>
            <a:endParaRPr lang="en-US"/>
          </a:p>
        </p:txBody>
      </p:sp>
    </p:spTree>
    <p:extLst>
      <p:ext uri="{BB962C8B-B14F-4D97-AF65-F5344CB8AC3E}">
        <p14:creationId xmlns:p14="http://schemas.microsoft.com/office/powerpoint/2010/main" val="1547952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D6864-DE97-E461-F746-E2AC5F6E95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852B95C-9BBD-1156-F33F-FBEF565B95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7DE907-8EB8-1600-D740-F72C0D7FA7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0924FCD-3E51-3B4F-B41B-285EB9D71361}" type="datetimeFigureOut">
              <a:rPr lang="en-US" smtClean="0"/>
              <a:t>2/11/2026</a:t>
            </a:fld>
            <a:endParaRPr lang="en-US"/>
          </a:p>
        </p:txBody>
      </p:sp>
      <p:sp>
        <p:nvSpPr>
          <p:cNvPr id="5" name="Footer Placeholder 4">
            <a:extLst>
              <a:ext uri="{FF2B5EF4-FFF2-40B4-BE49-F238E27FC236}">
                <a16:creationId xmlns:a16="http://schemas.microsoft.com/office/drawing/2014/main" id="{210A016B-791E-EF10-85D4-B35286553D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B186C1B-3E25-FFFD-9E87-505088DA49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A6E30F0-AC62-1945-8848-76A490E34331}" type="slidenum">
              <a:rPr lang="en-US" smtClean="0"/>
              <a:t>‹#›</a:t>
            </a:fld>
            <a:endParaRPr lang="en-US"/>
          </a:p>
        </p:txBody>
      </p:sp>
    </p:spTree>
    <p:extLst>
      <p:ext uri="{BB962C8B-B14F-4D97-AF65-F5344CB8AC3E}">
        <p14:creationId xmlns:p14="http://schemas.microsoft.com/office/powerpoint/2010/main" val="24354785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mailto:menna.buss@uwtsd.ac.uk"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miamirail.org/visual-arts/jenelle-porter/"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caphila.org/exhibitions/sheila-hicks-50-years/"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hepworthwakefield.org/whats-on/sheila-hicks/"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interviewmagazine.com/art/sheila-hicks-work-associated-sensuality"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customXml" Target="../ink/ink5.xml"/><Relationship Id="rId3" Type="http://schemas.openxmlformats.org/officeDocument/2006/relationships/image" Target="../media/image18.jpeg"/><Relationship Id="rId7" Type="http://schemas.openxmlformats.org/officeDocument/2006/relationships/customXml" Target="../ink/ink2.xml"/><Relationship Id="rId12" Type="http://schemas.openxmlformats.org/officeDocument/2006/relationships/image" Target="../media/image23.pn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customXml" Target="../ink/ink4.xml"/><Relationship Id="rId5" Type="http://schemas.openxmlformats.org/officeDocument/2006/relationships/customXml" Target="../ink/ink1.xml"/><Relationship Id="rId10" Type="http://schemas.openxmlformats.org/officeDocument/2006/relationships/image" Target="../media/image22.png"/><Relationship Id="rId4" Type="http://schemas.openxmlformats.org/officeDocument/2006/relationships/image" Target="../media/image19.png"/><Relationship Id="rId9" Type="http://schemas.openxmlformats.org/officeDocument/2006/relationships/customXml" Target="../ink/ink3.xml"/><Relationship Id="rId1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Layout" Target="../diagrams/layout2.xml"/><Relationship Id="rId7" Type="http://schemas.openxmlformats.org/officeDocument/2006/relationships/image" Target="../media/image28.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https://www.re-imagining.org/re-imagining-citizenship-activity-pages/daniel-fountain-sampling-the-subversive-stitch/"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D1A49C-CB17-D3E3-AECE-E30DAB86485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40ABDBF-E490-8AEB-1794-652AACCFC583}"/>
              </a:ext>
            </a:extLst>
          </p:cNvPr>
          <p:cNvPicPr>
            <a:picLocks noChangeAspect="1"/>
          </p:cNvPicPr>
          <p:nvPr/>
        </p:nvPicPr>
        <p:blipFill>
          <a:blip r:embed="rId2">
            <a:extLst>
              <a:ext uri="{28A0092B-C50C-407E-A947-70E740481C1C}">
                <a14:useLocalDpi xmlns:a14="http://schemas.microsoft.com/office/drawing/2010/main" val="0"/>
              </a:ext>
            </a:extLst>
          </a:blip>
          <a:srcRect l="-84" r="20885"/>
          <a:stretch>
            <a:fillRect/>
          </a:stretch>
        </p:blipFill>
        <p:spPr>
          <a:xfrm>
            <a:off x="0" y="896470"/>
            <a:ext cx="12192000" cy="5961529"/>
          </a:xfrm>
          <a:prstGeom prst="rect">
            <a:avLst/>
          </a:prstGeom>
        </p:spPr>
      </p:pic>
      <p:sp>
        <p:nvSpPr>
          <p:cNvPr id="3" name="Subtitle 2">
            <a:extLst>
              <a:ext uri="{FF2B5EF4-FFF2-40B4-BE49-F238E27FC236}">
                <a16:creationId xmlns:a16="http://schemas.microsoft.com/office/drawing/2014/main" id="{E40C9B98-8E00-90FC-D19F-3C5E3F06051E}"/>
              </a:ext>
            </a:extLst>
          </p:cNvPr>
          <p:cNvSpPr>
            <a:spLocks noGrp="1"/>
          </p:cNvSpPr>
          <p:nvPr>
            <p:ph type="subTitle" idx="1"/>
          </p:nvPr>
        </p:nvSpPr>
        <p:spPr>
          <a:xfrm>
            <a:off x="257520" y="2205052"/>
            <a:ext cx="6316598" cy="1163418"/>
          </a:xfrm>
        </p:spPr>
        <p:txBody>
          <a:bodyPr vert="horz" lIns="91440" tIns="45720" rIns="91440" bIns="45720" rtlCol="0" anchor="t">
            <a:normAutofit fontScale="77500" lnSpcReduction="20000"/>
          </a:bodyPr>
          <a:lstStyle/>
          <a:p>
            <a:pPr algn="l">
              <a:lnSpc>
                <a:spcPct val="110000"/>
              </a:lnSpc>
            </a:pPr>
            <a:r>
              <a:rPr lang="en-GB">
                <a:solidFill>
                  <a:schemeClr val="bg1"/>
                </a:solidFill>
              </a:rPr>
              <a:t>1ST YEAR BA</a:t>
            </a:r>
          </a:p>
          <a:p>
            <a:pPr algn="l">
              <a:lnSpc>
                <a:spcPct val="110000"/>
              </a:lnSpc>
            </a:pPr>
            <a:r>
              <a:rPr lang="en-GB">
                <a:solidFill>
                  <a:schemeClr val="bg1"/>
                </a:solidFill>
              </a:rPr>
              <a:t>SURFACE PATTERN &amp; TEXTILES  </a:t>
            </a:r>
          </a:p>
          <a:p>
            <a:pPr algn="l">
              <a:lnSpc>
                <a:spcPct val="110000"/>
              </a:lnSpc>
            </a:pPr>
            <a:r>
              <a:rPr lang="en-GB">
                <a:solidFill>
                  <a:schemeClr val="bg1"/>
                </a:solidFill>
              </a:rPr>
              <a:t>DESIGN CRAFTS </a:t>
            </a:r>
          </a:p>
          <a:p>
            <a:pPr algn="l">
              <a:lnSpc>
                <a:spcPct val="110000"/>
              </a:lnSpc>
            </a:pPr>
            <a:endParaRPr lang="en-GB">
              <a:solidFill>
                <a:schemeClr val="bg1"/>
              </a:solidFill>
            </a:endParaRPr>
          </a:p>
          <a:p>
            <a:pPr algn="l">
              <a:lnSpc>
                <a:spcPct val="110000"/>
              </a:lnSpc>
            </a:pPr>
            <a:endParaRPr lang="en-GB">
              <a:solidFill>
                <a:schemeClr val="bg1"/>
              </a:solidFill>
            </a:endParaRPr>
          </a:p>
        </p:txBody>
      </p:sp>
      <p:sp>
        <p:nvSpPr>
          <p:cNvPr id="2" name="Title 1">
            <a:extLst>
              <a:ext uri="{FF2B5EF4-FFF2-40B4-BE49-F238E27FC236}">
                <a16:creationId xmlns:a16="http://schemas.microsoft.com/office/drawing/2014/main" id="{E45BF1F8-0775-D2C2-1A91-55A073AC0F62}"/>
              </a:ext>
            </a:extLst>
          </p:cNvPr>
          <p:cNvSpPr>
            <a:spLocks noGrp="1"/>
          </p:cNvSpPr>
          <p:nvPr>
            <p:ph type="ctrTitle"/>
          </p:nvPr>
        </p:nvSpPr>
        <p:spPr>
          <a:xfrm>
            <a:off x="257519" y="919157"/>
            <a:ext cx="5295617" cy="1090473"/>
          </a:xfrm>
        </p:spPr>
        <p:txBody>
          <a:bodyPr>
            <a:normAutofit/>
          </a:bodyPr>
          <a:lstStyle/>
          <a:p>
            <a:pPr algn="l"/>
            <a:r>
              <a:rPr lang="en-GB" sz="2400">
                <a:solidFill>
                  <a:schemeClr val="bg1"/>
                </a:solidFill>
              </a:rPr>
              <a:t>CROESO  | WELCOME</a:t>
            </a:r>
          </a:p>
        </p:txBody>
      </p:sp>
      <p:pic>
        <p:nvPicPr>
          <p:cNvPr id="4" name="Picture 3">
            <a:extLst>
              <a:ext uri="{FF2B5EF4-FFF2-40B4-BE49-F238E27FC236}">
                <a16:creationId xmlns:a16="http://schemas.microsoft.com/office/drawing/2014/main" id="{C2815A5F-DFFB-AFD5-9155-F7FA5F2C8B39}"/>
              </a:ext>
            </a:extLst>
          </p:cNvPr>
          <p:cNvPicPr>
            <a:picLocks noChangeAspect="1"/>
          </p:cNvPicPr>
          <p:nvPr/>
        </p:nvPicPr>
        <p:blipFill>
          <a:blip r:embed="rId3"/>
          <a:stretch>
            <a:fillRect/>
          </a:stretch>
        </p:blipFill>
        <p:spPr>
          <a:xfrm>
            <a:off x="0" y="132244"/>
            <a:ext cx="4342809" cy="764225"/>
          </a:xfrm>
          <a:prstGeom prst="rect">
            <a:avLst/>
          </a:prstGeom>
        </p:spPr>
      </p:pic>
      <p:sp>
        <p:nvSpPr>
          <p:cNvPr id="10" name="Title 1">
            <a:extLst>
              <a:ext uri="{FF2B5EF4-FFF2-40B4-BE49-F238E27FC236}">
                <a16:creationId xmlns:a16="http://schemas.microsoft.com/office/drawing/2014/main" id="{72C603DF-9D29-0430-E991-82A48D15865E}"/>
              </a:ext>
            </a:extLst>
          </p:cNvPr>
          <p:cNvSpPr txBox="1">
            <a:spLocks/>
          </p:cNvSpPr>
          <p:nvPr/>
        </p:nvSpPr>
        <p:spPr>
          <a:xfrm>
            <a:off x="257520" y="4127613"/>
            <a:ext cx="8956205" cy="1791542"/>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800">
                <a:solidFill>
                  <a:schemeClr val="bg1"/>
                </a:solidFill>
              </a:rPr>
              <a:t>CONTEXTUAL STUDIES: WAYS OF PERCEIVING ADDA4023 </a:t>
            </a:r>
          </a:p>
          <a:p>
            <a:pPr algn="l"/>
            <a:r>
              <a:rPr lang="en-GB" sz="2800">
                <a:solidFill>
                  <a:schemeClr val="bg1"/>
                </a:solidFill>
              </a:rPr>
              <a:t> </a:t>
            </a:r>
          </a:p>
          <a:p>
            <a:pPr algn="l"/>
            <a:endParaRPr lang="en-GB" sz="2800">
              <a:solidFill>
                <a:schemeClr val="bg1"/>
              </a:solidFill>
            </a:endParaRPr>
          </a:p>
          <a:p>
            <a:pPr algn="l"/>
            <a:r>
              <a:rPr lang="en-GB" sz="2000">
                <a:solidFill>
                  <a:schemeClr val="bg1"/>
                </a:solidFill>
              </a:rPr>
              <a:t>MENNA BUSS </a:t>
            </a:r>
          </a:p>
        </p:txBody>
      </p:sp>
    </p:spTree>
    <p:extLst>
      <p:ext uri="{BB962C8B-B14F-4D97-AF65-F5344CB8AC3E}">
        <p14:creationId xmlns:p14="http://schemas.microsoft.com/office/powerpoint/2010/main" val="33375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CCDB8-45A6-C1F2-52FC-7F1FE2200440}"/>
              </a:ext>
            </a:extLst>
          </p:cNvPr>
          <p:cNvSpPr>
            <a:spLocks noGrp="1"/>
          </p:cNvSpPr>
          <p:nvPr>
            <p:ph type="ctrTitle"/>
          </p:nvPr>
        </p:nvSpPr>
        <p:spPr>
          <a:xfrm>
            <a:off x="245779" y="200710"/>
            <a:ext cx="3827768" cy="1484841"/>
          </a:xfrm>
        </p:spPr>
        <p:txBody>
          <a:bodyPr>
            <a:normAutofit/>
          </a:bodyPr>
          <a:lstStyle/>
          <a:p>
            <a:pPr algn="l"/>
            <a:r>
              <a:rPr lang="en-GB" sz="2400">
                <a:solidFill>
                  <a:schemeClr val="bg1"/>
                </a:solidFill>
              </a:rPr>
              <a:t>Tuesday Lectures</a:t>
            </a:r>
            <a:br>
              <a:rPr lang="en-GB" sz="2400">
                <a:solidFill>
                  <a:schemeClr val="bg1"/>
                </a:solidFill>
              </a:rPr>
            </a:br>
            <a:r>
              <a:rPr lang="en-GB" sz="2400">
                <a:solidFill>
                  <a:schemeClr val="bg1"/>
                </a:solidFill>
              </a:rPr>
              <a:t>10:00 - 12:00 </a:t>
            </a:r>
            <a:br>
              <a:rPr lang="en-GB" sz="2400">
                <a:solidFill>
                  <a:schemeClr val="bg1"/>
                </a:solidFill>
              </a:rPr>
            </a:br>
            <a:r>
              <a:rPr lang="en-GB" sz="2400">
                <a:solidFill>
                  <a:schemeClr val="bg1"/>
                </a:solidFill>
              </a:rPr>
              <a:t>Reading Room, ALEX</a:t>
            </a:r>
          </a:p>
        </p:txBody>
      </p:sp>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9177453" y="200710"/>
            <a:ext cx="2912450" cy="104824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a:solidFill>
                  <a:schemeClr val="bg1"/>
                </a:solidFill>
              </a:rPr>
              <a:t>CONTEXTUAL STUDIES</a:t>
            </a:r>
          </a:p>
          <a:p>
            <a:pPr algn="l"/>
            <a:endParaRPr lang="en-GB" sz="2000" b="0">
              <a:solidFill>
                <a:schemeClr val="bg1"/>
              </a:solidFill>
            </a:endParaRPr>
          </a:p>
          <a:p>
            <a:pPr algn="l"/>
            <a:endParaRPr lang="en-GB" sz="240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0" y="2086765"/>
            <a:ext cx="10097745" cy="3112390"/>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a:solidFill>
                  <a:schemeClr val="bg1"/>
                </a:solidFill>
              </a:rPr>
              <a:t>TODAY</a:t>
            </a:r>
            <a:r>
              <a:rPr lang="en-US">
                <a:solidFill>
                  <a:schemeClr val="bg1"/>
                </a:solidFill>
              </a:rPr>
              <a:t>:</a:t>
            </a:r>
          </a:p>
          <a:p>
            <a:pPr>
              <a:lnSpc>
                <a:spcPct val="110000"/>
              </a:lnSpc>
              <a:spcBef>
                <a:spcPts val="1000"/>
              </a:spcBef>
            </a:pPr>
            <a:r>
              <a:rPr lang="en-US">
                <a:solidFill>
                  <a:schemeClr val="bg1"/>
                </a:solidFill>
              </a:rPr>
              <a:t>10:00 – </a:t>
            </a:r>
            <a:r>
              <a:rPr lang="en-GB">
                <a:solidFill>
                  <a:schemeClr val="bg1"/>
                </a:solidFill>
              </a:rPr>
              <a:t>10:30 EXHIBITION</a:t>
            </a:r>
          </a:p>
          <a:p>
            <a:pPr>
              <a:lnSpc>
                <a:spcPct val="110000"/>
              </a:lnSpc>
              <a:spcBef>
                <a:spcPts val="1000"/>
              </a:spcBef>
            </a:pPr>
            <a:r>
              <a:rPr lang="en-GB">
                <a:solidFill>
                  <a:schemeClr val="bg1"/>
                </a:solidFill>
              </a:rPr>
              <a:t>10.30 - 10.45 – Break</a:t>
            </a:r>
          </a:p>
          <a:p>
            <a:pPr>
              <a:lnSpc>
                <a:spcPct val="110000"/>
              </a:lnSpc>
              <a:spcBef>
                <a:spcPts val="1000"/>
              </a:spcBef>
            </a:pPr>
            <a:r>
              <a:rPr lang="en-GB">
                <a:solidFill>
                  <a:schemeClr val="bg1"/>
                </a:solidFill>
              </a:rPr>
              <a:t>10:45 – 11.15 – share ideas: STUDY TASK </a:t>
            </a:r>
            <a:r>
              <a:rPr lang="en-GB" i="1">
                <a:solidFill>
                  <a:schemeClr val="bg1"/>
                </a:solidFill>
              </a:rPr>
              <a:t>Artist Talk</a:t>
            </a:r>
            <a:r>
              <a:rPr lang="en-GB">
                <a:solidFill>
                  <a:schemeClr val="bg1"/>
                </a:solidFill>
              </a:rPr>
              <a:t> - instagram post</a:t>
            </a:r>
          </a:p>
          <a:p>
            <a:pPr>
              <a:lnSpc>
                <a:spcPct val="110000"/>
              </a:lnSpc>
              <a:spcBef>
                <a:spcPts val="1000"/>
              </a:spcBef>
            </a:pPr>
            <a:r>
              <a:rPr lang="en-GB">
                <a:solidFill>
                  <a:schemeClr val="bg1"/>
                </a:solidFill>
              </a:rPr>
              <a:t>11:15 - 11:45 - </a:t>
            </a:r>
          </a:p>
        </p:txBody>
      </p:sp>
    </p:spTree>
    <p:extLst>
      <p:ext uri="{BB962C8B-B14F-4D97-AF65-F5344CB8AC3E}">
        <p14:creationId xmlns:p14="http://schemas.microsoft.com/office/powerpoint/2010/main" val="126289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5C727B6-435C-E1B2-DE61-820F970F0D40}"/>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9921949-AEC6-E2AF-A362-22F1386B9E9D}"/>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6FB6AB0F-78EE-B0D3-D172-158F9D8FC9CF}"/>
              </a:ext>
            </a:extLst>
          </p:cNvPr>
          <p:cNvSpPr txBox="1">
            <a:spLocks/>
          </p:cNvSpPr>
          <p:nvPr/>
        </p:nvSpPr>
        <p:spPr>
          <a:xfrm>
            <a:off x="87156" y="0"/>
            <a:ext cx="2825293" cy="40957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2000">
                <a:solidFill>
                  <a:schemeClr val="bg1"/>
                </a:solidFill>
              </a:rPr>
              <a:t>CONTEXTUAL STUDIES</a:t>
            </a:r>
            <a:endParaRPr lang="en-GB" sz="2400"/>
          </a:p>
        </p:txBody>
      </p:sp>
      <p:sp>
        <p:nvSpPr>
          <p:cNvPr id="5" name="Rectangle: Rounded Corners 4">
            <a:extLst>
              <a:ext uri="{FF2B5EF4-FFF2-40B4-BE49-F238E27FC236}">
                <a16:creationId xmlns:a16="http://schemas.microsoft.com/office/drawing/2014/main" id="{70BADD20-5C17-144A-0650-AC9B7598F43E}"/>
              </a:ext>
            </a:extLst>
          </p:cNvPr>
          <p:cNvSpPr/>
          <p:nvPr/>
        </p:nvSpPr>
        <p:spPr>
          <a:xfrm>
            <a:off x="230342" y="409572"/>
            <a:ext cx="11731315" cy="6448428"/>
          </a:xfrm>
          <a:prstGeom prst="roundRect">
            <a:avLst/>
          </a:prstGeom>
          <a:ln w="3175">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a:solidFill>
                  <a:schemeClr val="bg1"/>
                </a:solidFill>
              </a:rPr>
              <a:t>27/01 - ‘Ways of Perceiving’  module introduction &amp; ‘play on words’ redacted poetry workshop</a:t>
            </a:r>
          </a:p>
          <a:p>
            <a:pPr>
              <a:lnSpc>
                <a:spcPct val="110000"/>
              </a:lnSpc>
              <a:spcBef>
                <a:spcPts val="1000"/>
              </a:spcBef>
            </a:pPr>
            <a:r>
              <a:rPr lang="en-GB">
                <a:solidFill>
                  <a:schemeClr val="bg1"/>
                </a:solidFill>
              </a:rPr>
              <a:t>03/02 – ‘Collaboration’ </a:t>
            </a:r>
          </a:p>
          <a:p>
            <a:pPr>
              <a:lnSpc>
                <a:spcPct val="110000"/>
              </a:lnSpc>
              <a:spcBef>
                <a:spcPts val="1000"/>
              </a:spcBef>
            </a:pPr>
            <a:r>
              <a:rPr lang="en-GB">
                <a:solidFill>
                  <a:schemeClr val="bg1"/>
                </a:solidFill>
              </a:rPr>
              <a:t>10/02 – ‘Exhibition’</a:t>
            </a:r>
          </a:p>
          <a:p>
            <a:pPr>
              <a:lnSpc>
                <a:spcPct val="110000"/>
              </a:lnSpc>
              <a:spcBef>
                <a:spcPts val="1000"/>
              </a:spcBef>
            </a:pPr>
            <a:r>
              <a:rPr lang="en-GB" i="1">
                <a:solidFill>
                  <a:schemeClr val="bg1"/>
                </a:solidFill>
              </a:rPr>
              <a:t>{13/02 – Study Task deadline: Instagram post – advertising imaginary Artist talk at a gallery of your choice –max 2200 characters} </a:t>
            </a:r>
          </a:p>
          <a:p>
            <a:pPr>
              <a:lnSpc>
                <a:spcPct val="110000"/>
              </a:lnSpc>
              <a:spcBef>
                <a:spcPts val="1000"/>
              </a:spcBef>
            </a:pPr>
            <a:r>
              <a:rPr lang="en-GB">
                <a:solidFill>
                  <a:schemeClr val="bg1"/>
                </a:solidFill>
              </a:rPr>
              <a:t>17/02 </a:t>
            </a:r>
            <a:r>
              <a:rPr lang="en-GB" b="1">
                <a:solidFill>
                  <a:schemeClr val="bg1"/>
                </a:solidFill>
              </a:rPr>
              <a:t>– NO LECTURE </a:t>
            </a:r>
            <a:r>
              <a:rPr lang="en-GB">
                <a:solidFill>
                  <a:schemeClr val="bg1"/>
                </a:solidFill>
              </a:rPr>
              <a:t>– Self-guided study visit – gallery, museum or historic house </a:t>
            </a:r>
          </a:p>
          <a:p>
            <a:pPr>
              <a:lnSpc>
                <a:spcPct val="110000"/>
              </a:lnSpc>
              <a:spcBef>
                <a:spcPts val="1000"/>
              </a:spcBef>
            </a:pPr>
            <a:r>
              <a:rPr lang="en-GB">
                <a:solidFill>
                  <a:schemeClr val="bg1"/>
                </a:solidFill>
              </a:rPr>
              <a:t>24/02 – ‘Finding meaning’ – exploring and connecting / Study visit report</a:t>
            </a:r>
          </a:p>
          <a:p>
            <a:pPr>
              <a:lnSpc>
                <a:spcPct val="110000"/>
              </a:lnSpc>
              <a:spcBef>
                <a:spcPts val="1000"/>
              </a:spcBef>
            </a:pPr>
            <a:r>
              <a:rPr lang="en-GB">
                <a:solidFill>
                  <a:schemeClr val="bg1"/>
                </a:solidFill>
              </a:rPr>
              <a:t>03/03 – ‘Showing work’ – mapping and audience experience</a:t>
            </a:r>
          </a:p>
          <a:p>
            <a:pPr>
              <a:lnSpc>
                <a:spcPct val="110000"/>
              </a:lnSpc>
              <a:spcBef>
                <a:spcPts val="1000"/>
              </a:spcBef>
            </a:pPr>
            <a:r>
              <a:rPr lang="en-GB">
                <a:solidFill>
                  <a:schemeClr val="bg1"/>
                </a:solidFill>
              </a:rPr>
              <a:t>10/03 – Assignment preparation &amp; </a:t>
            </a:r>
            <a:r>
              <a:rPr lang="en-GB" err="1">
                <a:solidFill>
                  <a:schemeClr val="bg1"/>
                </a:solidFill>
              </a:rPr>
              <a:t>Riso</a:t>
            </a:r>
            <a:r>
              <a:rPr lang="en-GB">
                <a:solidFill>
                  <a:schemeClr val="bg1"/>
                </a:solidFill>
              </a:rPr>
              <a:t> content </a:t>
            </a:r>
          </a:p>
          <a:p>
            <a:pPr>
              <a:lnSpc>
                <a:spcPct val="110000"/>
              </a:lnSpc>
              <a:spcBef>
                <a:spcPts val="1000"/>
              </a:spcBef>
            </a:pPr>
            <a:r>
              <a:rPr lang="en-GB" i="1">
                <a:solidFill>
                  <a:schemeClr val="bg1"/>
                </a:solidFill>
              </a:rPr>
              <a:t>{11/03 – Assignment Draft Deadline }</a:t>
            </a:r>
          </a:p>
          <a:p>
            <a:pPr>
              <a:lnSpc>
                <a:spcPct val="110000"/>
              </a:lnSpc>
              <a:spcBef>
                <a:spcPts val="1000"/>
              </a:spcBef>
            </a:pPr>
            <a:r>
              <a:rPr lang="en-GB">
                <a:solidFill>
                  <a:schemeClr val="bg1"/>
                </a:solidFill>
              </a:rPr>
              <a:t>17/03 – </a:t>
            </a:r>
            <a:r>
              <a:rPr lang="en-GB" b="1">
                <a:solidFill>
                  <a:schemeClr val="bg1"/>
                </a:solidFill>
              </a:rPr>
              <a:t>*9.30 -12.30</a:t>
            </a:r>
            <a:r>
              <a:rPr lang="en-GB">
                <a:solidFill>
                  <a:schemeClr val="bg1"/>
                </a:solidFill>
              </a:rPr>
              <a:t> - RISO ZINE MAKING with Mo (DC) :101A </a:t>
            </a:r>
            <a:r>
              <a:rPr lang="en-GB" err="1">
                <a:solidFill>
                  <a:schemeClr val="bg1"/>
                </a:solidFill>
              </a:rPr>
              <a:t>Dynevor</a:t>
            </a:r>
            <a:r>
              <a:rPr lang="en-GB">
                <a:solidFill>
                  <a:schemeClr val="bg1"/>
                </a:solidFill>
              </a:rPr>
              <a:t>  / SEMINAR smaller groups (SP&amp;T) ALEX</a:t>
            </a:r>
          </a:p>
          <a:p>
            <a:pPr>
              <a:lnSpc>
                <a:spcPct val="110000"/>
              </a:lnSpc>
              <a:spcBef>
                <a:spcPts val="1000"/>
              </a:spcBef>
            </a:pPr>
            <a:r>
              <a:rPr lang="en-GB">
                <a:solidFill>
                  <a:schemeClr val="bg1"/>
                </a:solidFill>
              </a:rPr>
              <a:t>24/03 – </a:t>
            </a:r>
            <a:r>
              <a:rPr lang="en-GB" b="1">
                <a:solidFill>
                  <a:schemeClr val="bg1"/>
                </a:solidFill>
              </a:rPr>
              <a:t>*9.30-12.30</a:t>
            </a:r>
            <a:r>
              <a:rPr lang="en-GB">
                <a:solidFill>
                  <a:schemeClr val="bg1"/>
                </a:solidFill>
              </a:rPr>
              <a:t> - RISO ZINE MAKING with Mo (SP&amp;T) :101A </a:t>
            </a:r>
            <a:r>
              <a:rPr lang="en-GB" err="1">
                <a:solidFill>
                  <a:schemeClr val="bg1"/>
                </a:solidFill>
              </a:rPr>
              <a:t>Dynevor</a:t>
            </a:r>
            <a:r>
              <a:rPr lang="en-GB">
                <a:solidFill>
                  <a:schemeClr val="bg1"/>
                </a:solidFill>
              </a:rPr>
              <a:t>  / SEMINAR smaller groups (DC) ALEX</a:t>
            </a:r>
          </a:p>
          <a:p>
            <a:pPr>
              <a:lnSpc>
                <a:spcPct val="110000"/>
              </a:lnSpc>
              <a:spcBef>
                <a:spcPts val="1000"/>
              </a:spcBef>
            </a:pPr>
            <a:r>
              <a:rPr lang="en-GB">
                <a:solidFill>
                  <a:schemeClr val="bg1"/>
                </a:solidFill>
              </a:rPr>
              <a:t>+++EASTER BREAK +++</a:t>
            </a:r>
          </a:p>
          <a:p>
            <a:pPr>
              <a:lnSpc>
                <a:spcPct val="110000"/>
              </a:lnSpc>
              <a:spcBef>
                <a:spcPts val="1000"/>
              </a:spcBef>
            </a:pPr>
            <a:r>
              <a:rPr lang="en-GB" i="1">
                <a:solidFill>
                  <a:schemeClr val="bg1"/>
                </a:solidFill>
              </a:rPr>
              <a:t>{05/05 at 12:00 Assignment Deadline}</a:t>
            </a:r>
          </a:p>
        </p:txBody>
      </p:sp>
    </p:spTree>
    <p:extLst>
      <p:ext uri="{BB962C8B-B14F-4D97-AF65-F5344CB8AC3E}">
        <p14:creationId xmlns:p14="http://schemas.microsoft.com/office/powerpoint/2010/main" val="4083475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6AB242A-15BE-EF59-C524-8EA894247FE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0CD86813-77D9-7078-6F85-F3825BFE03B4}"/>
              </a:ext>
            </a:extLst>
          </p:cNvPr>
          <p:cNvSpPr>
            <a:spLocks noGrp="1"/>
          </p:cNvSpPr>
          <p:nvPr>
            <p:ph type="subTitle" idx="1"/>
          </p:nvPr>
        </p:nvSpPr>
        <p:spPr>
          <a:xfrm>
            <a:off x="510074" y="3029896"/>
            <a:ext cx="8401302" cy="2884973"/>
          </a:xfrm>
        </p:spPr>
        <p:txBody>
          <a:bodyPr vert="horz" lIns="91440" tIns="45720" rIns="91440" bIns="45720" rtlCol="0" anchor="t">
            <a:normAutofit/>
          </a:bodyPr>
          <a:lstStyle/>
          <a:p>
            <a:pPr algn="l">
              <a:lnSpc>
                <a:spcPct val="110000"/>
              </a:lnSpc>
            </a:pPr>
            <a:endParaRPr lang="en-US"/>
          </a:p>
          <a:p>
            <a:pPr algn="l">
              <a:lnSpc>
                <a:spcPct val="110000"/>
              </a:lnSpc>
            </a:pPr>
            <a:endParaRPr lang="en-GB"/>
          </a:p>
        </p:txBody>
      </p:sp>
      <p:sp>
        <p:nvSpPr>
          <p:cNvPr id="10" name="Title 1">
            <a:extLst>
              <a:ext uri="{FF2B5EF4-FFF2-40B4-BE49-F238E27FC236}">
                <a16:creationId xmlns:a16="http://schemas.microsoft.com/office/drawing/2014/main" id="{B456E037-033D-A8FF-6D16-847C8743E46F}"/>
              </a:ext>
            </a:extLst>
          </p:cNvPr>
          <p:cNvSpPr txBox="1">
            <a:spLocks/>
          </p:cNvSpPr>
          <p:nvPr/>
        </p:nvSpPr>
        <p:spPr>
          <a:xfrm>
            <a:off x="6262844" y="152154"/>
            <a:ext cx="5789705" cy="79097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endParaRPr lang="en-GB" sz="2000" b="0">
              <a:solidFill>
                <a:schemeClr val="bg1"/>
              </a:solidFill>
            </a:endParaRPr>
          </a:p>
        </p:txBody>
      </p:sp>
      <p:sp>
        <p:nvSpPr>
          <p:cNvPr id="5" name="Rectangle: Rounded Corners 4">
            <a:extLst>
              <a:ext uri="{FF2B5EF4-FFF2-40B4-BE49-F238E27FC236}">
                <a16:creationId xmlns:a16="http://schemas.microsoft.com/office/drawing/2014/main" id="{E8AD1599-AD96-2D17-1C6A-50BB1EAFE16F}"/>
              </a:ext>
            </a:extLst>
          </p:cNvPr>
          <p:cNvSpPr/>
          <p:nvPr/>
        </p:nvSpPr>
        <p:spPr>
          <a:xfrm>
            <a:off x="0" y="428314"/>
            <a:ext cx="12052549" cy="6001372"/>
          </a:xfrm>
          <a:prstGeom prst="roundRect">
            <a:avLst/>
          </a:prstGeom>
          <a:solidFill>
            <a:schemeClr val="tx2">
              <a:lumMod val="75000"/>
              <a:lumOff val="25000"/>
            </a:schemeClr>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r>
              <a:rPr lang="en-GB" sz="2000">
                <a:solidFill>
                  <a:schemeClr val="bg1"/>
                </a:solidFill>
              </a:rPr>
              <a:t>	 	</a:t>
            </a:r>
          </a:p>
          <a:p>
            <a:pPr>
              <a:lnSpc>
                <a:spcPct val="110000"/>
              </a:lnSpc>
              <a:spcBef>
                <a:spcPts val="1000"/>
              </a:spcBef>
            </a:pPr>
            <a:r>
              <a:rPr lang="en-GB" sz="24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STUDY TASKS</a:t>
            </a:r>
            <a:endParaRPr lang="en-GB" sz="2400">
              <a:solidFill>
                <a:schemeClr val="bg1"/>
              </a:solidFill>
            </a:endParaRPr>
          </a:p>
          <a:p>
            <a:pPr>
              <a:lnSpc>
                <a:spcPct val="110000"/>
              </a:lnSpc>
              <a:spcBef>
                <a:spcPts val="1000"/>
              </a:spcBef>
            </a:pPr>
            <a:r>
              <a:rPr lang="en-GB" i="1">
                <a:solidFill>
                  <a:schemeClr val="bg1"/>
                </a:solidFill>
              </a:rPr>
              <a:t>EXTEND LEARNING: opportunity to further explore </a:t>
            </a:r>
            <a:r>
              <a:rPr lang="en-GB" sz="2400" i="1">
                <a:solidFill>
                  <a:schemeClr val="bg1"/>
                </a:solidFill>
              </a:rPr>
              <a:t>COLLABORATION…</a:t>
            </a:r>
          </a:p>
          <a:p>
            <a:pPr algn="l"/>
            <a:r>
              <a:rPr lang="en-GB" sz="2600" i="1"/>
              <a:t>Write an instagram post  </a:t>
            </a:r>
            <a:r>
              <a:rPr lang="en-GB" sz="2000" i="1"/>
              <a:t>(Maximum 2200 characters – use </a:t>
            </a:r>
            <a:r>
              <a:rPr lang="en-GB" sz="2000" i="1" err="1"/>
              <a:t>charactercounter.com</a:t>
            </a:r>
            <a:r>
              <a:rPr lang="en-GB" sz="2000" i="1"/>
              <a:t>)</a:t>
            </a:r>
            <a:endParaRPr lang="en-GB" sz="2600" i="1"/>
          </a:p>
          <a:p>
            <a:pPr algn="l"/>
            <a:endParaRPr lang="en-GB" sz="2000"/>
          </a:p>
          <a:p>
            <a:pPr algn="l"/>
            <a:r>
              <a:rPr lang="en-GB" sz="2000"/>
              <a:t>Inviting people to an imaginary online artist/designer talk (with Q&amp;A).</a:t>
            </a:r>
          </a:p>
          <a:p>
            <a:pPr algn="l"/>
            <a:endParaRPr lang="en-GB" sz="2000"/>
          </a:p>
          <a:p>
            <a:pPr algn="l"/>
            <a:r>
              <a:rPr lang="en-GB" sz="2000"/>
              <a:t>The talk is part of an exhibition of their work, inspired by historic artworks – you can choose an appropriate museum/gallery location.</a:t>
            </a:r>
          </a:p>
          <a:p>
            <a:pPr algn="l"/>
            <a:r>
              <a:rPr lang="en-GB" sz="2000"/>
              <a:t>Include:</a:t>
            </a:r>
          </a:p>
          <a:p>
            <a:pPr algn="l"/>
            <a:r>
              <a:rPr lang="en-GB" sz="2000"/>
              <a:t>Details of the event, an overview of the artist/designer’s works, social media handles </a:t>
            </a:r>
          </a:p>
          <a:p>
            <a:pPr algn="l"/>
            <a:r>
              <a:rPr lang="en-GB" sz="2000"/>
              <a:t>and up to 6 hashtags, 2/3 images</a:t>
            </a:r>
            <a:endParaRPr lang="en-GB" sz="2400">
              <a:solidFill>
                <a:schemeClr val="bg1"/>
              </a:solidFill>
            </a:endParaRPr>
          </a:p>
          <a:p>
            <a:pPr>
              <a:lnSpc>
                <a:spcPct val="110000"/>
              </a:lnSpc>
              <a:spcBef>
                <a:spcPts val="1000"/>
              </a:spcBef>
            </a:pPr>
            <a:r>
              <a:rPr lang="en-GB" sz="2000">
                <a:solidFill>
                  <a:schemeClr val="bg1"/>
                </a:solidFill>
              </a:rPr>
              <a:t>Email your instagram post before 13/02. Bring initial ideas to share with the group next week.</a:t>
            </a:r>
            <a:endParaRPr lang="en-GB" sz="2400">
              <a:solidFill>
                <a:schemeClr val="bg1"/>
              </a:solidFill>
            </a:endParaRPr>
          </a:p>
          <a:p>
            <a:pPr>
              <a:lnSpc>
                <a:spcPct val="110000"/>
              </a:lnSpc>
              <a:spcBef>
                <a:spcPts val="1000"/>
              </a:spcBef>
            </a:pPr>
            <a:r>
              <a:rPr lang="en-GB" sz="2000" err="1">
                <a:solidFill>
                  <a:srgbClr val="FFFF00"/>
                </a:solidFill>
                <a:hlinkClick r:id="rId2">
                  <a:extLst>
                    <a:ext uri="{A12FA001-AC4F-418D-AE19-62706E023703}">
                      <ahyp:hlinkClr xmlns:ahyp="http://schemas.microsoft.com/office/drawing/2018/hyperlinkcolor" val="tx"/>
                    </a:ext>
                  </a:extLst>
                </a:hlinkClick>
              </a:rPr>
              <a:t>menna.buss@uwtsd.ac.uk</a:t>
            </a:r>
            <a:endParaRPr lang="en-GB" sz="2000">
              <a:solidFill>
                <a:srgbClr val="FFFF00"/>
              </a:solidFill>
            </a:endParaRPr>
          </a:p>
          <a:p>
            <a:pPr>
              <a:lnSpc>
                <a:spcPct val="110000"/>
              </a:lnSpc>
              <a:spcBef>
                <a:spcPts val="1000"/>
              </a:spcBef>
            </a:pPr>
            <a:r>
              <a:rPr lang="en-GB" sz="2000">
                <a:solidFill>
                  <a:schemeClr val="bg1"/>
                </a:solidFill>
              </a:rPr>
              <a:t>NB: Artist/designer and Museum/Gallery of your choice - </a:t>
            </a:r>
          </a:p>
          <a:p>
            <a:pPr>
              <a:lnSpc>
                <a:spcPct val="110000"/>
              </a:lnSpc>
              <a:spcBef>
                <a:spcPts val="1000"/>
              </a:spcBef>
            </a:pPr>
            <a:endParaRPr lang="en-GB">
              <a:solidFill>
                <a:schemeClr val="bg1"/>
              </a:solidFill>
            </a:endParaRPr>
          </a:p>
        </p:txBody>
      </p:sp>
    </p:spTree>
    <p:extLst>
      <p:ext uri="{BB962C8B-B14F-4D97-AF65-F5344CB8AC3E}">
        <p14:creationId xmlns:p14="http://schemas.microsoft.com/office/powerpoint/2010/main" val="70902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D51E3BC-1D09-7B1A-2BED-022C41F73A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57650" y="567894"/>
            <a:ext cx="3198526" cy="4493847"/>
          </a:xfrm>
          <a:prstGeom prst="rect">
            <a:avLst/>
          </a:prstGeom>
        </p:spPr>
      </p:pic>
      <p:pic>
        <p:nvPicPr>
          <p:cNvPr id="7" name="Picture 6">
            <a:extLst>
              <a:ext uri="{FF2B5EF4-FFF2-40B4-BE49-F238E27FC236}">
                <a16:creationId xmlns:a16="http://schemas.microsoft.com/office/drawing/2014/main" id="{88070A28-C004-170D-AB4A-2B848C848A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66457" y="567894"/>
            <a:ext cx="3784756" cy="4586812"/>
          </a:xfrm>
          <a:prstGeom prst="rect">
            <a:avLst/>
          </a:prstGeom>
        </p:spPr>
      </p:pic>
      <p:sp>
        <p:nvSpPr>
          <p:cNvPr id="8" name="TextBox 7">
            <a:extLst>
              <a:ext uri="{FF2B5EF4-FFF2-40B4-BE49-F238E27FC236}">
                <a16:creationId xmlns:a16="http://schemas.microsoft.com/office/drawing/2014/main" id="{72B60649-94E1-02BB-17B6-EE8D14368DF9}"/>
              </a:ext>
            </a:extLst>
          </p:cNvPr>
          <p:cNvSpPr txBox="1"/>
          <p:nvPr/>
        </p:nvSpPr>
        <p:spPr>
          <a:xfrm>
            <a:off x="506732" y="1382059"/>
            <a:ext cx="3788855" cy="5078313"/>
          </a:xfrm>
          <a:prstGeom prst="rect">
            <a:avLst/>
          </a:prstGeom>
          <a:noFill/>
          <a:ln w="6350">
            <a:solidFill>
              <a:schemeClr val="tx1"/>
            </a:solidFill>
          </a:ln>
        </p:spPr>
        <p:txBody>
          <a:bodyPr wrap="square" rtlCol="0">
            <a:spAutoFit/>
          </a:bodyPr>
          <a:lstStyle/>
          <a:p>
            <a:pPr algn="l"/>
            <a:r>
              <a:rPr lang="en-GB" b="1"/>
              <a:t>Public Engagement</a:t>
            </a:r>
          </a:p>
          <a:p>
            <a:pPr algn="l"/>
            <a:endParaRPr lang="en-GB"/>
          </a:p>
          <a:p>
            <a:pPr algn="l"/>
            <a:r>
              <a:rPr lang="en-GB"/>
              <a:t>In addition to exhibitions in galleries/museums.</a:t>
            </a:r>
          </a:p>
          <a:p>
            <a:pPr algn="l"/>
            <a:endParaRPr lang="en-GB"/>
          </a:p>
          <a:p>
            <a:pPr algn="l"/>
            <a:r>
              <a:rPr lang="en-GB"/>
              <a:t>There is often a series of public engagement.</a:t>
            </a:r>
          </a:p>
          <a:p>
            <a:pPr algn="l"/>
            <a:endParaRPr lang="en-GB"/>
          </a:p>
          <a:p>
            <a:pPr algn="l"/>
            <a:r>
              <a:rPr lang="en-GB" i="1"/>
              <a:t>What does that look like?…</a:t>
            </a:r>
          </a:p>
          <a:p>
            <a:pPr algn="l"/>
            <a:endParaRPr lang="en-GB"/>
          </a:p>
          <a:p>
            <a:pPr algn="l"/>
            <a:r>
              <a:rPr lang="en-GB"/>
              <a:t>Private view</a:t>
            </a:r>
          </a:p>
          <a:p>
            <a:pPr algn="l"/>
            <a:r>
              <a:rPr lang="en-GB"/>
              <a:t>Artist talks</a:t>
            </a:r>
          </a:p>
          <a:p>
            <a:pPr algn="l"/>
            <a:r>
              <a:rPr lang="en-GB"/>
              <a:t>Curator talks</a:t>
            </a:r>
          </a:p>
          <a:p>
            <a:pPr algn="l"/>
            <a:r>
              <a:rPr lang="en-GB"/>
              <a:t>Q&amp;A</a:t>
            </a:r>
          </a:p>
          <a:p>
            <a:pPr algn="l"/>
            <a:endParaRPr lang="en-GB"/>
          </a:p>
          <a:p>
            <a:pPr algn="l"/>
            <a:r>
              <a:rPr lang="en-GB"/>
              <a:t>Workshops</a:t>
            </a:r>
          </a:p>
          <a:p>
            <a:pPr algn="l"/>
            <a:endParaRPr lang="en-GB"/>
          </a:p>
          <a:p>
            <a:pPr algn="l"/>
            <a:r>
              <a:rPr lang="en-GB"/>
              <a:t>Online/In person…</a:t>
            </a:r>
            <a:endParaRPr lang="en-US"/>
          </a:p>
        </p:txBody>
      </p:sp>
      <p:sp>
        <p:nvSpPr>
          <p:cNvPr id="9" name="TextBox 8">
            <a:extLst>
              <a:ext uri="{FF2B5EF4-FFF2-40B4-BE49-F238E27FC236}">
                <a16:creationId xmlns:a16="http://schemas.microsoft.com/office/drawing/2014/main" id="{A9E19513-8518-818C-6FCF-C19CE01F1B46}"/>
              </a:ext>
            </a:extLst>
          </p:cNvPr>
          <p:cNvSpPr txBox="1"/>
          <p:nvPr/>
        </p:nvSpPr>
        <p:spPr>
          <a:xfrm>
            <a:off x="4757649" y="5029200"/>
            <a:ext cx="7093563" cy="1200329"/>
          </a:xfrm>
          <a:prstGeom prst="rect">
            <a:avLst/>
          </a:prstGeom>
          <a:noFill/>
        </p:spPr>
        <p:txBody>
          <a:bodyPr wrap="square" rtlCol="0">
            <a:spAutoFit/>
          </a:bodyPr>
          <a:lstStyle/>
          <a:p>
            <a:pPr algn="l"/>
            <a:r>
              <a:rPr lang="en-GB"/>
              <a:t>Example</a:t>
            </a:r>
          </a:p>
          <a:p>
            <a:pPr algn="l"/>
            <a:endParaRPr lang="en-GB"/>
          </a:p>
          <a:p>
            <a:pPr algn="l"/>
            <a:r>
              <a:rPr lang="en-GB" i="1"/>
              <a:t>How does this benefit:</a:t>
            </a:r>
          </a:p>
          <a:p>
            <a:pPr algn="l"/>
            <a:r>
              <a:rPr lang="en-GB" i="1"/>
              <a:t>A) The host institution B) Audiences/visitors? Discuss.</a:t>
            </a:r>
            <a:endParaRPr lang="en-US" i="1"/>
          </a:p>
        </p:txBody>
      </p:sp>
      <p:sp>
        <p:nvSpPr>
          <p:cNvPr id="2" name="TextBox 1">
            <a:extLst>
              <a:ext uri="{FF2B5EF4-FFF2-40B4-BE49-F238E27FC236}">
                <a16:creationId xmlns:a16="http://schemas.microsoft.com/office/drawing/2014/main" id="{DF39EA2D-A11C-B0CB-8ECC-A1723B103573}"/>
              </a:ext>
            </a:extLst>
          </p:cNvPr>
          <p:cNvSpPr txBox="1"/>
          <p:nvPr/>
        </p:nvSpPr>
        <p:spPr>
          <a:xfrm>
            <a:off x="374589" y="244728"/>
            <a:ext cx="4053139" cy="646331"/>
          </a:xfrm>
          <a:prstGeom prst="rect">
            <a:avLst/>
          </a:prstGeom>
          <a:noFill/>
        </p:spPr>
        <p:txBody>
          <a:bodyPr wrap="square" rtlCol="0">
            <a:spAutoFit/>
          </a:bodyPr>
          <a:lstStyle/>
          <a:p>
            <a:pPr algn="l"/>
            <a:r>
              <a:rPr lang="en-GB" i="1">
                <a:solidFill>
                  <a:schemeClr val="accent5"/>
                </a:solidFill>
              </a:rPr>
              <a:t>A reminder of your Instagram post example here:</a:t>
            </a:r>
            <a:endParaRPr lang="en-US" i="1">
              <a:solidFill>
                <a:schemeClr val="accent5"/>
              </a:solidFill>
            </a:endParaRPr>
          </a:p>
        </p:txBody>
      </p:sp>
    </p:spTree>
    <p:extLst>
      <p:ext uri="{BB962C8B-B14F-4D97-AF65-F5344CB8AC3E}">
        <p14:creationId xmlns:p14="http://schemas.microsoft.com/office/powerpoint/2010/main" val="1595529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282F548-1AB2-DCC1-E44D-F93A164BDBC7}"/>
              </a:ext>
            </a:extLst>
          </p:cNvPr>
          <p:cNvSpPr txBox="1"/>
          <p:nvPr/>
        </p:nvSpPr>
        <p:spPr>
          <a:xfrm>
            <a:off x="272054" y="737878"/>
            <a:ext cx="11008534" cy="5382243"/>
          </a:xfrm>
          <a:prstGeom prst="rect">
            <a:avLst/>
          </a:prstGeom>
          <a:noFill/>
        </p:spPr>
        <p:txBody>
          <a:bodyPr wrap="square">
            <a:spAutoFit/>
          </a:bodyPr>
          <a:lstStyle/>
          <a:p>
            <a:pPr algn="l">
              <a:spcAft>
                <a:spcPts val="750"/>
              </a:spcAft>
              <a:buNone/>
            </a:pPr>
            <a:r>
              <a:rPr lang="en-GB" b="0" i="0">
                <a:solidFill>
                  <a:schemeClr val="accent1"/>
                </a:solidFill>
                <a:effectLst/>
                <a:latin typeface="Google Sans"/>
              </a:rPr>
              <a:t>A </a:t>
            </a:r>
            <a:r>
              <a:rPr lang="en-GB" sz="2200" b="1" i="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Google Sans"/>
              </a:rPr>
              <a:t>curator</a:t>
            </a:r>
            <a:r>
              <a:rPr lang="en-GB" b="0" i="0">
                <a:solidFill>
                  <a:schemeClr val="accent1"/>
                </a:solidFill>
                <a:effectLst/>
                <a:latin typeface="Google Sans"/>
              </a:rPr>
              <a:t> manages, interprets, and presents collections (art, artefacts, specimens) for museums, galleries, or archives, acting as a subject expert who researches, acquires, and cares for items.</a:t>
            </a:r>
          </a:p>
          <a:p>
            <a:pPr algn="l">
              <a:spcAft>
                <a:spcPts val="750"/>
              </a:spcAft>
              <a:buNone/>
            </a:pPr>
            <a:r>
              <a:rPr lang="en-GB">
                <a:solidFill>
                  <a:schemeClr val="accent1"/>
                </a:solidFill>
                <a:latin typeface="Google Sans"/>
              </a:rPr>
              <a:t>A </a:t>
            </a:r>
            <a:r>
              <a:rPr lang="en-GB" sz="2200" b="1" i="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Google Sans"/>
              </a:rPr>
              <a:t>curator</a:t>
            </a:r>
            <a:r>
              <a:rPr lang="en-GB">
                <a:solidFill>
                  <a:schemeClr val="accent1"/>
                </a:solidFill>
                <a:latin typeface="Google Sans"/>
              </a:rPr>
              <a:t> manages</a:t>
            </a:r>
            <a:r>
              <a:rPr lang="en-GB" b="0" i="0">
                <a:solidFill>
                  <a:schemeClr val="accent1"/>
                </a:solidFill>
                <a:effectLst/>
                <a:latin typeface="Google Sans"/>
              </a:rPr>
              <a:t> exhibitions, writes publications, and educates the public on their significance. Their role blends research, preservation, and public engagement, from securing new pieces to designing displays and giving talks.</a:t>
            </a:r>
          </a:p>
          <a:p>
            <a:pPr algn="l">
              <a:lnSpc>
                <a:spcPts val="1800"/>
              </a:lnSpc>
              <a:spcBef>
                <a:spcPts val="1500"/>
              </a:spcBef>
              <a:spcAft>
                <a:spcPts val="750"/>
              </a:spcAft>
            </a:pPr>
            <a:r>
              <a:rPr lang="en-GB" b="1" i="0">
                <a:solidFill>
                  <a:schemeClr val="accent1"/>
                </a:solidFill>
                <a:effectLst/>
                <a:latin typeface="Google Sans"/>
              </a:rPr>
              <a:t>Responsibilities - </a:t>
            </a:r>
          </a:p>
          <a:p>
            <a:pPr algn="l">
              <a:lnSpc>
                <a:spcPts val="1650"/>
              </a:lnSpc>
              <a:spcBef>
                <a:spcPts val="750"/>
              </a:spcBef>
              <a:spcAft>
                <a:spcPts val="600"/>
              </a:spcAft>
            </a:pPr>
            <a:r>
              <a:rPr lang="en-GB" b="1" i="0" u="sng">
                <a:solidFill>
                  <a:schemeClr val="accent1"/>
                </a:solidFill>
                <a:effectLst/>
                <a:latin typeface="Google Sans"/>
              </a:rPr>
              <a:t>Collection Management: </a:t>
            </a:r>
          </a:p>
          <a:p>
            <a:pPr algn="l">
              <a:lnSpc>
                <a:spcPts val="1650"/>
              </a:lnSpc>
              <a:spcBef>
                <a:spcPts val="750"/>
              </a:spcBef>
              <a:spcAft>
                <a:spcPts val="600"/>
              </a:spcAft>
            </a:pPr>
            <a:r>
              <a:rPr lang="en-GB" b="1" i="0">
                <a:solidFill>
                  <a:schemeClr val="accent1"/>
                </a:solidFill>
                <a:effectLst/>
                <a:latin typeface="Google Sans"/>
              </a:rPr>
              <a:t>Acquiring, cataloging, documenting, preserving, and researching items, ensuring proper storage and handling.</a:t>
            </a:r>
          </a:p>
          <a:p>
            <a:pPr algn="l">
              <a:lnSpc>
                <a:spcPts val="1650"/>
              </a:lnSpc>
              <a:spcBef>
                <a:spcPts val="750"/>
              </a:spcBef>
              <a:spcAft>
                <a:spcPts val="600"/>
              </a:spcAft>
            </a:pPr>
            <a:r>
              <a:rPr lang="en-GB" b="1" i="0" u="sng">
                <a:solidFill>
                  <a:schemeClr val="accent1"/>
                </a:solidFill>
                <a:effectLst/>
                <a:latin typeface="Google Sans"/>
              </a:rPr>
              <a:t>Exhibition Development</a:t>
            </a:r>
            <a:r>
              <a:rPr lang="en-GB" b="1" i="0">
                <a:solidFill>
                  <a:schemeClr val="accent1"/>
                </a:solidFill>
                <a:effectLst/>
                <a:latin typeface="Google Sans"/>
              </a:rPr>
              <a:t>: </a:t>
            </a:r>
          </a:p>
          <a:p>
            <a:pPr algn="l">
              <a:lnSpc>
                <a:spcPts val="1650"/>
              </a:lnSpc>
              <a:spcBef>
                <a:spcPts val="750"/>
              </a:spcBef>
              <a:spcAft>
                <a:spcPts val="600"/>
              </a:spcAft>
            </a:pPr>
            <a:r>
              <a:rPr lang="en-GB" b="1" i="0">
                <a:solidFill>
                  <a:schemeClr val="accent1"/>
                </a:solidFill>
                <a:effectLst/>
                <a:latin typeface="Google Sans"/>
              </a:rPr>
              <a:t>Conceptualising themes, selecting objects, designing layouts, and creating interpretive materials for displays.</a:t>
            </a:r>
          </a:p>
          <a:p>
            <a:pPr algn="l">
              <a:lnSpc>
                <a:spcPts val="1650"/>
              </a:lnSpc>
              <a:spcBef>
                <a:spcPts val="750"/>
              </a:spcBef>
              <a:spcAft>
                <a:spcPts val="600"/>
              </a:spcAft>
            </a:pPr>
            <a:r>
              <a:rPr lang="en-GB" b="1" i="0">
                <a:solidFill>
                  <a:schemeClr val="accent1"/>
                </a:solidFill>
                <a:effectLst/>
                <a:latin typeface="Google Sans"/>
              </a:rPr>
              <a:t>Research &amp; Scholarship: </a:t>
            </a:r>
          </a:p>
          <a:p>
            <a:pPr algn="l">
              <a:lnSpc>
                <a:spcPts val="1650"/>
              </a:lnSpc>
              <a:spcBef>
                <a:spcPts val="750"/>
              </a:spcBef>
              <a:spcAft>
                <a:spcPts val="600"/>
              </a:spcAft>
            </a:pPr>
            <a:r>
              <a:rPr lang="en-GB" b="1" i="0">
                <a:solidFill>
                  <a:schemeClr val="accent1"/>
                </a:solidFill>
                <a:effectLst/>
                <a:latin typeface="Google Sans"/>
              </a:rPr>
              <a:t>Conducting original research on collections to deepen understanding and sharing findings through publications, talks, and digital platforms.</a:t>
            </a:r>
          </a:p>
          <a:p>
            <a:pPr algn="l">
              <a:lnSpc>
                <a:spcPts val="1650"/>
              </a:lnSpc>
              <a:spcBef>
                <a:spcPts val="750"/>
              </a:spcBef>
              <a:spcAft>
                <a:spcPts val="600"/>
              </a:spcAft>
            </a:pPr>
            <a:r>
              <a:rPr lang="en-GB" b="1" i="0">
                <a:solidFill>
                  <a:schemeClr val="accent1"/>
                </a:solidFill>
                <a:effectLst/>
                <a:latin typeface="Google Sans"/>
              </a:rPr>
              <a:t>Public Engagement: </a:t>
            </a:r>
          </a:p>
          <a:p>
            <a:pPr algn="l">
              <a:lnSpc>
                <a:spcPts val="1650"/>
              </a:lnSpc>
              <a:spcBef>
                <a:spcPts val="750"/>
              </a:spcBef>
              <a:spcAft>
                <a:spcPts val="1500"/>
              </a:spcAft>
            </a:pPr>
            <a:r>
              <a:rPr lang="en-GB" b="1" i="0">
                <a:solidFill>
                  <a:schemeClr val="accent1"/>
                </a:solidFill>
                <a:effectLst/>
                <a:latin typeface="Google Sans"/>
              </a:rPr>
              <a:t>Developing educational programs, giving lectures, and creating accessible experiences for diverse audiences.</a:t>
            </a:r>
          </a:p>
        </p:txBody>
      </p:sp>
      <p:sp>
        <p:nvSpPr>
          <p:cNvPr id="6" name="TextBox 5">
            <a:extLst>
              <a:ext uri="{FF2B5EF4-FFF2-40B4-BE49-F238E27FC236}">
                <a16:creationId xmlns:a16="http://schemas.microsoft.com/office/drawing/2014/main" id="{98FA281B-EBC8-729B-F97C-EA6CC6EC384A}"/>
              </a:ext>
            </a:extLst>
          </p:cNvPr>
          <p:cNvSpPr txBox="1"/>
          <p:nvPr/>
        </p:nvSpPr>
        <p:spPr>
          <a:xfrm rot="11683182" flipV="1">
            <a:off x="9076632" y="2487848"/>
            <a:ext cx="2827143" cy="492443"/>
          </a:xfrm>
          <a:prstGeom prst="rect">
            <a:avLst/>
          </a:prstGeom>
          <a:noFill/>
        </p:spPr>
        <p:txBody>
          <a:bodyPr wrap="square" rtlCol="0">
            <a:spAutoFit/>
          </a:bodyPr>
          <a:lstStyle/>
          <a:p>
            <a:pPr algn="l"/>
            <a:r>
              <a:rPr lang="en-GB"/>
              <a:t>What’s a </a:t>
            </a:r>
            <a:r>
              <a:rPr lang="en-GB" sz="2600" b="1" i="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Google Sans"/>
              </a:rPr>
              <a:t>curator</a:t>
            </a:r>
            <a:r>
              <a:rPr lang="en-GB"/>
              <a:t>?</a:t>
            </a:r>
            <a:endParaRPr lang="en-US"/>
          </a:p>
        </p:txBody>
      </p:sp>
    </p:spTree>
    <p:extLst>
      <p:ext uri="{BB962C8B-B14F-4D97-AF65-F5344CB8AC3E}">
        <p14:creationId xmlns:p14="http://schemas.microsoft.com/office/powerpoint/2010/main" val="399097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FA4147-8D6D-3B58-0329-D29910D1C4A7}"/>
              </a:ext>
            </a:extLst>
          </p:cNvPr>
          <p:cNvSpPr txBox="1"/>
          <p:nvPr/>
        </p:nvSpPr>
        <p:spPr>
          <a:xfrm>
            <a:off x="914401" y="809636"/>
            <a:ext cx="7518774" cy="923330"/>
          </a:xfrm>
          <a:prstGeom prst="rect">
            <a:avLst/>
          </a:prstGeom>
          <a:noFill/>
        </p:spPr>
        <p:txBody>
          <a:bodyPr wrap="square" rtlCol="0">
            <a:spAutoFit/>
          </a:bodyPr>
          <a:lstStyle/>
          <a:p>
            <a:pPr algn="l"/>
            <a:r>
              <a:rPr lang="en-GB"/>
              <a:t>“The greatest privilege of my job is to give artists opportunities, whether it’s the resources to make a new project, or merely in-depth conversations about their work.”</a:t>
            </a:r>
            <a:endParaRPr lang="en-US"/>
          </a:p>
        </p:txBody>
      </p:sp>
      <p:sp>
        <p:nvSpPr>
          <p:cNvPr id="3" name="TextBox 2">
            <a:extLst>
              <a:ext uri="{FF2B5EF4-FFF2-40B4-BE49-F238E27FC236}">
                <a16:creationId xmlns:a16="http://schemas.microsoft.com/office/drawing/2014/main" id="{5EF3BDA6-A0B4-0BD0-362F-29D1269FB7A9}"/>
              </a:ext>
            </a:extLst>
          </p:cNvPr>
          <p:cNvSpPr txBox="1"/>
          <p:nvPr/>
        </p:nvSpPr>
        <p:spPr>
          <a:xfrm>
            <a:off x="1632697" y="2310442"/>
            <a:ext cx="5173009" cy="2462213"/>
          </a:xfrm>
          <a:prstGeom prst="rect">
            <a:avLst/>
          </a:prstGeom>
          <a:noFill/>
        </p:spPr>
        <p:txBody>
          <a:bodyPr wrap="square" rtlCol="0">
            <a:spAutoFit/>
          </a:bodyPr>
          <a:lstStyle/>
          <a:p>
            <a:pPr algn="l"/>
            <a:r>
              <a:rPr lang="en-GB" sz="2200">
                <a:solidFill>
                  <a:schemeClr val="accent2">
                    <a:lumMod val="75000"/>
                  </a:schemeClr>
                </a:solidFill>
              </a:rPr>
              <a:t>“I like to work in the space between </a:t>
            </a:r>
            <a:r>
              <a:rPr lang="en-GB" sz="2200" b="1">
                <a:solidFill>
                  <a:schemeClr val="accent2">
                    <a:lumMod val="75000"/>
                  </a:schemeClr>
                </a:solidFill>
              </a:rPr>
              <a:t>categories</a:t>
            </a:r>
            <a:r>
              <a:rPr lang="en-GB" sz="2200">
                <a:solidFill>
                  <a:schemeClr val="accent2">
                    <a:lumMod val="75000"/>
                  </a:schemeClr>
                </a:solidFill>
              </a:rPr>
              <a:t>. </a:t>
            </a:r>
          </a:p>
          <a:p>
            <a:pPr algn="l"/>
            <a:endParaRPr lang="en-GB" sz="2200">
              <a:solidFill>
                <a:schemeClr val="accent2">
                  <a:lumMod val="75000"/>
                </a:schemeClr>
              </a:solidFill>
            </a:endParaRPr>
          </a:p>
          <a:p>
            <a:pPr algn="l"/>
            <a:r>
              <a:rPr lang="en-GB" sz="2200">
                <a:solidFill>
                  <a:schemeClr val="accent2">
                    <a:lumMod val="75000"/>
                  </a:schemeClr>
                </a:solidFill>
              </a:rPr>
              <a:t>This is how I push at </a:t>
            </a:r>
            <a:r>
              <a:rPr lang="en-GB" sz="2200" b="1">
                <a:solidFill>
                  <a:schemeClr val="accent2">
                    <a:lumMod val="75000"/>
                  </a:schemeClr>
                </a:solidFill>
              </a:rPr>
              <a:t>hierarchies</a:t>
            </a:r>
            <a:r>
              <a:rPr lang="en-GB" sz="2200">
                <a:solidFill>
                  <a:schemeClr val="accent2">
                    <a:lumMod val="75000"/>
                  </a:schemeClr>
                </a:solidFill>
              </a:rPr>
              <a:t>. </a:t>
            </a:r>
          </a:p>
          <a:p>
            <a:pPr algn="l"/>
            <a:endParaRPr lang="en-GB" sz="2200">
              <a:solidFill>
                <a:schemeClr val="accent2">
                  <a:lumMod val="75000"/>
                </a:schemeClr>
              </a:solidFill>
            </a:endParaRPr>
          </a:p>
          <a:p>
            <a:pPr algn="l"/>
            <a:r>
              <a:rPr lang="en-GB" sz="2200">
                <a:solidFill>
                  <a:schemeClr val="accent2">
                    <a:lumMod val="75000"/>
                  </a:schemeClr>
                </a:solidFill>
              </a:rPr>
              <a:t>I try to make exhibitions about ideas and objects, not about </a:t>
            </a:r>
            <a:r>
              <a:rPr lang="en-GB" sz="2200" b="1">
                <a:solidFill>
                  <a:schemeClr val="accent2">
                    <a:lumMod val="75000"/>
                  </a:schemeClr>
                </a:solidFill>
              </a:rPr>
              <a:t>categories</a:t>
            </a:r>
            <a:r>
              <a:rPr lang="en-GB" sz="2200">
                <a:solidFill>
                  <a:schemeClr val="accent2">
                    <a:lumMod val="75000"/>
                  </a:schemeClr>
                </a:solidFill>
              </a:rPr>
              <a:t>.”</a:t>
            </a:r>
            <a:endParaRPr lang="en-US" sz="2200">
              <a:solidFill>
                <a:schemeClr val="accent2">
                  <a:lumMod val="75000"/>
                </a:schemeClr>
              </a:solidFill>
            </a:endParaRPr>
          </a:p>
        </p:txBody>
      </p:sp>
      <p:sp>
        <p:nvSpPr>
          <p:cNvPr id="5" name="TextBox 4">
            <a:extLst>
              <a:ext uri="{FF2B5EF4-FFF2-40B4-BE49-F238E27FC236}">
                <a16:creationId xmlns:a16="http://schemas.microsoft.com/office/drawing/2014/main" id="{10964E66-E743-61C1-1556-2EF662BA5F54}"/>
              </a:ext>
            </a:extLst>
          </p:cNvPr>
          <p:cNvSpPr txBox="1"/>
          <p:nvPr/>
        </p:nvSpPr>
        <p:spPr>
          <a:xfrm>
            <a:off x="914401" y="5780411"/>
            <a:ext cx="6094754" cy="369332"/>
          </a:xfrm>
          <a:prstGeom prst="rect">
            <a:avLst/>
          </a:prstGeom>
          <a:noFill/>
        </p:spPr>
        <p:txBody>
          <a:bodyPr wrap="square">
            <a:spAutoFit/>
          </a:bodyPr>
          <a:lstStyle/>
          <a:p>
            <a:r>
              <a:rPr lang="en-US">
                <a:hlinkClick r:id="rId2"/>
              </a:rPr>
              <a:t>https://</a:t>
            </a:r>
            <a:r>
              <a:rPr lang="en-US" err="1">
                <a:hlinkClick r:id="rId2"/>
              </a:rPr>
              <a:t>miamirail.org</a:t>
            </a:r>
            <a:r>
              <a:rPr lang="en-US">
                <a:hlinkClick r:id="rId2"/>
              </a:rPr>
              <a:t>/visual-arts/jenelle-porter/</a:t>
            </a:r>
            <a:endParaRPr lang="en-US"/>
          </a:p>
        </p:txBody>
      </p:sp>
      <p:sp>
        <p:nvSpPr>
          <p:cNvPr id="6" name="TextBox 5">
            <a:extLst>
              <a:ext uri="{FF2B5EF4-FFF2-40B4-BE49-F238E27FC236}">
                <a16:creationId xmlns:a16="http://schemas.microsoft.com/office/drawing/2014/main" id="{BA4310B5-66DD-7475-E2BC-8C880588B796}"/>
              </a:ext>
            </a:extLst>
          </p:cNvPr>
          <p:cNvSpPr txBox="1"/>
          <p:nvPr/>
        </p:nvSpPr>
        <p:spPr>
          <a:xfrm>
            <a:off x="914401" y="5488447"/>
            <a:ext cx="5402107" cy="369332"/>
          </a:xfrm>
          <a:prstGeom prst="rect">
            <a:avLst/>
          </a:prstGeom>
          <a:noFill/>
        </p:spPr>
        <p:txBody>
          <a:bodyPr wrap="square" rtlCol="0">
            <a:spAutoFit/>
          </a:bodyPr>
          <a:lstStyle/>
          <a:p>
            <a:pPr algn="l"/>
            <a:r>
              <a:rPr lang="en-GB"/>
              <a:t>Interview with Craft Curator Janelle Porter: Miami Rail</a:t>
            </a:r>
            <a:endParaRPr lang="en-US"/>
          </a:p>
        </p:txBody>
      </p:sp>
      <p:sp>
        <p:nvSpPr>
          <p:cNvPr id="7" name="TextBox 6">
            <a:extLst>
              <a:ext uri="{FF2B5EF4-FFF2-40B4-BE49-F238E27FC236}">
                <a16:creationId xmlns:a16="http://schemas.microsoft.com/office/drawing/2014/main" id="{DDBC5863-AC02-CC98-0D1A-35E5F3E8AB47}"/>
              </a:ext>
            </a:extLst>
          </p:cNvPr>
          <p:cNvSpPr txBox="1"/>
          <p:nvPr/>
        </p:nvSpPr>
        <p:spPr>
          <a:xfrm>
            <a:off x="299570" y="187511"/>
            <a:ext cx="1828800" cy="369332"/>
          </a:xfrm>
          <a:prstGeom prst="rect">
            <a:avLst/>
          </a:prstGeom>
          <a:noFill/>
          <a:ln w="3175">
            <a:solidFill>
              <a:schemeClr val="tx1"/>
            </a:solidFill>
          </a:ln>
        </p:spPr>
        <p:txBody>
          <a:bodyPr wrap="square" rtlCol="0">
            <a:spAutoFit/>
          </a:bodyPr>
          <a:lstStyle/>
          <a:p>
            <a:pPr algn="l"/>
            <a:r>
              <a:rPr lang="en-GB"/>
              <a:t>Curator focus:</a:t>
            </a:r>
            <a:endParaRPr lang="en-US"/>
          </a:p>
        </p:txBody>
      </p:sp>
      <p:pic>
        <p:nvPicPr>
          <p:cNvPr id="8" name="Picture 7">
            <a:extLst>
              <a:ext uri="{FF2B5EF4-FFF2-40B4-BE49-F238E27FC236}">
                <a16:creationId xmlns:a16="http://schemas.microsoft.com/office/drawing/2014/main" id="{38785C16-20F9-C326-28AB-A3365D14C1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01698" y="696634"/>
            <a:ext cx="1915210" cy="2732366"/>
          </a:xfrm>
          <a:prstGeom prst="rect">
            <a:avLst/>
          </a:prstGeom>
        </p:spPr>
      </p:pic>
      <p:sp>
        <p:nvSpPr>
          <p:cNvPr id="9" name="TextBox 8">
            <a:extLst>
              <a:ext uri="{FF2B5EF4-FFF2-40B4-BE49-F238E27FC236}">
                <a16:creationId xmlns:a16="http://schemas.microsoft.com/office/drawing/2014/main" id="{130F4434-4A58-44C0-D4B4-328C78667BD4}"/>
              </a:ext>
            </a:extLst>
          </p:cNvPr>
          <p:cNvSpPr txBox="1"/>
          <p:nvPr/>
        </p:nvSpPr>
        <p:spPr>
          <a:xfrm>
            <a:off x="7259669" y="4106411"/>
            <a:ext cx="3946214" cy="1754326"/>
          </a:xfrm>
          <a:prstGeom prst="rect">
            <a:avLst/>
          </a:prstGeom>
          <a:noFill/>
        </p:spPr>
        <p:txBody>
          <a:bodyPr wrap="square" rtlCol="0">
            <a:spAutoFit/>
          </a:bodyPr>
          <a:lstStyle/>
          <a:p>
            <a:pPr algn="l"/>
            <a:r>
              <a:rPr lang="en-GB" b="1">
                <a:solidFill>
                  <a:schemeClr val="tx2">
                    <a:lumMod val="90000"/>
                    <a:lumOff val="10000"/>
                  </a:schemeClr>
                </a:solidFill>
              </a:rPr>
              <a:t>Category</a:t>
            </a:r>
            <a:r>
              <a:rPr lang="en-GB">
                <a:solidFill>
                  <a:schemeClr val="tx2">
                    <a:lumMod val="90000"/>
                    <a:lumOff val="10000"/>
                  </a:schemeClr>
                </a:solidFill>
              </a:rPr>
              <a:t>: </a:t>
            </a:r>
            <a:r>
              <a:rPr lang="en-GB" i="1">
                <a:solidFill>
                  <a:schemeClr val="tx2">
                    <a:lumMod val="90000"/>
                    <a:lumOff val="10000"/>
                  </a:schemeClr>
                </a:solidFill>
              </a:rPr>
              <a:t>A class or division of things with shared characteristics</a:t>
            </a:r>
          </a:p>
          <a:p>
            <a:pPr algn="l"/>
            <a:endParaRPr lang="en-GB">
              <a:solidFill>
                <a:schemeClr val="tx2">
                  <a:lumMod val="90000"/>
                  <a:lumOff val="10000"/>
                </a:schemeClr>
              </a:solidFill>
            </a:endParaRPr>
          </a:p>
          <a:p>
            <a:pPr algn="l"/>
            <a:r>
              <a:rPr lang="en-GB" b="1">
                <a:solidFill>
                  <a:schemeClr val="tx2">
                    <a:lumMod val="90000"/>
                    <a:lumOff val="10000"/>
                  </a:schemeClr>
                </a:solidFill>
              </a:rPr>
              <a:t>Hierarchy</a:t>
            </a:r>
            <a:r>
              <a:rPr lang="en-GB">
                <a:solidFill>
                  <a:schemeClr val="tx2">
                    <a:lumMod val="90000"/>
                    <a:lumOff val="10000"/>
                  </a:schemeClr>
                </a:solidFill>
              </a:rPr>
              <a:t>: </a:t>
            </a:r>
            <a:r>
              <a:rPr lang="en-GB" i="1">
                <a:solidFill>
                  <a:schemeClr val="tx2">
                    <a:lumMod val="90000"/>
                    <a:lumOff val="10000"/>
                  </a:schemeClr>
                </a:solidFill>
              </a:rPr>
              <a:t>A system in which members of a society are ranked according to status or authority.</a:t>
            </a:r>
            <a:endParaRPr lang="en-US" i="1">
              <a:solidFill>
                <a:schemeClr val="tx2">
                  <a:lumMod val="90000"/>
                  <a:lumOff val="10000"/>
                </a:schemeClr>
              </a:solidFill>
            </a:endParaRPr>
          </a:p>
        </p:txBody>
      </p:sp>
    </p:spTree>
    <p:extLst>
      <p:ext uri="{BB962C8B-B14F-4D97-AF65-F5344CB8AC3E}">
        <p14:creationId xmlns:p14="http://schemas.microsoft.com/office/powerpoint/2010/main" val="2834520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B1F390-73DF-20AC-CD17-BFBCDA3E6070}"/>
              </a:ext>
            </a:extLst>
          </p:cNvPr>
          <p:cNvSpPr txBox="1"/>
          <p:nvPr/>
        </p:nvSpPr>
        <p:spPr>
          <a:xfrm>
            <a:off x="299570" y="187511"/>
            <a:ext cx="1828800" cy="369332"/>
          </a:xfrm>
          <a:prstGeom prst="rect">
            <a:avLst/>
          </a:prstGeom>
          <a:noFill/>
          <a:ln w="3175">
            <a:solidFill>
              <a:schemeClr val="tx1"/>
            </a:solidFill>
          </a:ln>
        </p:spPr>
        <p:txBody>
          <a:bodyPr wrap="square" rtlCol="0">
            <a:spAutoFit/>
          </a:bodyPr>
          <a:lstStyle/>
          <a:p>
            <a:pPr algn="l"/>
            <a:r>
              <a:rPr lang="en-GB"/>
              <a:t>Curator focus:</a:t>
            </a:r>
            <a:endParaRPr lang="en-US"/>
          </a:p>
        </p:txBody>
      </p:sp>
      <p:pic>
        <p:nvPicPr>
          <p:cNvPr id="2" name="Picture 1">
            <a:extLst>
              <a:ext uri="{FF2B5EF4-FFF2-40B4-BE49-F238E27FC236}">
                <a16:creationId xmlns:a16="http://schemas.microsoft.com/office/drawing/2014/main" id="{81542EA4-B804-7621-B93D-BF321E1CD7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5236" y="1854199"/>
            <a:ext cx="6061527" cy="3149600"/>
          </a:xfrm>
          <a:prstGeom prst="rect">
            <a:avLst/>
          </a:prstGeom>
          <a:ln w="9525">
            <a:solidFill>
              <a:schemeClr val="tx1"/>
            </a:solidFill>
          </a:ln>
        </p:spPr>
      </p:pic>
      <p:pic>
        <p:nvPicPr>
          <p:cNvPr id="6" name="Picture 5">
            <a:extLst>
              <a:ext uri="{FF2B5EF4-FFF2-40B4-BE49-F238E27FC236}">
                <a16:creationId xmlns:a16="http://schemas.microsoft.com/office/drawing/2014/main" id="{1C8BD00F-82BF-43F6-A742-5B9D61C69C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7884" y="2655484"/>
            <a:ext cx="1268879" cy="1810267"/>
          </a:xfrm>
          <a:prstGeom prst="rect">
            <a:avLst/>
          </a:prstGeom>
        </p:spPr>
      </p:pic>
      <p:sp>
        <p:nvSpPr>
          <p:cNvPr id="9" name="TextBox 8">
            <a:extLst>
              <a:ext uri="{FF2B5EF4-FFF2-40B4-BE49-F238E27FC236}">
                <a16:creationId xmlns:a16="http://schemas.microsoft.com/office/drawing/2014/main" id="{DF92300D-CF60-17D0-DCD1-5BC49296E8DB}"/>
              </a:ext>
            </a:extLst>
          </p:cNvPr>
          <p:cNvSpPr txBox="1"/>
          <p:nvPr/>
        </p:nvSpPr>
        <p:spPr>
          <a:xfrm>
            <a:off x="2935319" y="1252787"/>
            <a:ext cx="6094754" cy="369332"/>
          </a:xfrm>
          <a:prstGeom prst="rect">
            <a:avLst/>
          </a:prstGeom>
          <a:noFill/>
        </p:spPr>
        <p:txBody>
          <a:bodyPr wrap="square">
            <a:spAutoFit/>
          </a:bodyPr>
          <a:lstStyle/>
          <a:p>
            <a:r>
              <a:rPr lang="en-GB"/>
              <a:t>Janelle Porter’s Manifesto:</a:t>
            </a:r>
            <a:endParaRPr lang="en-US"/>
          </a:p>
        </p:txBody>
      </p:sp>
    </p:spTree>
    <p:extLst>
      <p:ext uri="{BB962C8B-B14F-4D97-AF65-F5344CB8AC3E}">
        <p14:creationId xmlns:p14="http://schemas.microsoft.com/office/powerpoint/2010/main" val="232960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F2463A-9FC8-850C-7759-3BA186EE30D3}"/>
              </a:ext>
            </a:extLst>
          </p:cNvPr>
          <p:cNvSpPr txBox="1"/>
          <p:nvPr/>
        </p:nvSpPr>
        <p:spPr>
          <a:xfrm>
            <a:off x="1232648" y="735355"/>
            <a:ext cx="6561666" cy="5003742"/>
          </a:xfrm>
          <a:custGeom>
            <a:avLst/>
            <a:gdLst>
              <a:gd name="csX0" fmla="*/ 0 w 6561666"/>
              <a:gd name="csY0" fmla="*/ 0 h 5003742"/>
              <a:gd name="csX1" fmla="*/ 530898 w 6561666"/>
              <a:gd name="csY1" fmla="*/ 0 h 5003742"/>
              <a:gd name="csX2" fmla="*/ 930564 w 6561666"/>
              <a:gd name="csY2" fmla="*/ 0 h 5003742"/>
              <a:gd name="csX3" fmla="*/ 1658312 w 6561666"/>
              <a:gd name="csY3" fmla="*/ 0 h 5003742"/>
              <a:gd name="csX4" fmla="*/ 2189210 w 6561666"/>
              <a:gd name="csY4" fmla="*/ 0 h 5003742"/>
              <a:gd name="csX5" fmla="*/ 2720109 w 6561666"/>
              <a:gd name="csY5" fmla="*/ 0 h 5003742"/>
              <a:gd name="csX6" fmla="*/ 3447857 w 6561666"/>
              <a:gd name="csY6" fmla="*/ 0 h 5003742"/>
              <a:gd name="csX7" fmla="*/ 3913139 w 6561666"/>
              <a:gd name="csY7" fmla="*/ 0 h 5003742"/>
              <a:gd name="csX8" fmla="*/ 4640887 w 6561666"/>
              <a:gd name="csY8" fmla="*/ 0 h 5003742"/>
              <a:gd name="csX9" fmla="*/ 5368636 w 6561666"/>
              <a:gd name="csY9" fmla="*/ 0 h 5003742"/>
              <a:gd name="csX10" fmla="*/ 5965151 w 6561666"/>
              <a:gd name="csY10" fmla="*/ 0 h 5003742"/>
              <a:gd name="csX11" fmla="*/ 6561666 w 6561666"/>
              <a:gd name="csY11" fmla="*/ 0 h 5003742"/>
              <a:gd name="csX12" fmla="*/ 6561666 w 6561666"/>
              <a:gd name="csY12" fmla="*/ 505934 h 5003742"/>
              <a:gd name="csX13" fmla="*/ 6561666 w 6561666"/>
              <a:gd name="csY13" fmla="*/ 911793 h 5003742"/>
              <a:gd name="csX14" fmla="*/ 6561666 w 6561666"/>
              <a:gd name="csY14" fmla="*/ 1467764 h 5003742"/>
              <a:gd name="csX15" fmla="*/ 6561666 w 6561666"/>
              <a:gd name="csY15" fmla="*/ 2023736 h 5003742"/>
              <a:gd name="csX16" fmla="*/ 6561666 w 6561666"/>
              <a:gd name="csY16" fmla="*/ 2579707 h 5003742"/>
              <a:gd name="csX17" fmla="*/ 6561666 w 6561666"/>
              <a:gd name="csY17" fmla="*/ 3185716 h 5003742"/>
              <a:gd name="csX18" fmla="*/ 6561666 w 6561666"/>
              <a:gd name="csY18" fmla="*/ 3791724 h 5003742"/>
              <a:gd name="csX19" fmla="*/ 6561666 w 6561666"/>
              <a:gd name="csY19" fmla="*/ 4397733 h 5003742"/>
              <a:gd name="csX20" fmla="*/ 6561666 w 6561666"/>
              <a:gd name="csY20" fmla="*/ 5003742 h 5003742"/>
              <a:gd name="csX21" fmla="*/ 6096384 w 6561666"/>
              <a:gd name="csY21" fmla="*/ 5003742 h 5003742"/>
              <a:gd name="csX22" fmla="*/ 5499869 w 6561666"/>
              <a:gd name="csY22" fmla="*/ 5003742 h 5003742"/>
              <a:gd name="csX23" fmla="*/ 5034587 w 6561666"/>
              <a:gd name="csY23" fmla="*/ 5003742 h 5003742"/>
              <a:gd name="csX24" fmla="*/ 4438072 w 6561666"/>
              <a:gd name="csY24" fmla="*/ 5003742 h 5003742"/>
              <a:gd name="csX25" fmla="*/ 4038407 w 6561666"/>
              <a:gd name="csY25" fmla="*/ 5003742 h 5003742"/>
              <a:gd name="csX26" fmla="*/ 3638742 w 6561666"/>
              <a:gd name="csY26" fmla="*/ 5003742 h 5003742"/>
              <a:gd name="csX27" fmla="*/ 3042227 w 6561666"/>
              <a:gd name="csY27" fmla="*/ 5003742 h 5003742"/>
              <a:gd name="csX28" fmla="*/ 2576945 w 6561666"/>
              <a:gd name="csY28" fmla="*/ 5003742 h 5003742"/>
              <a:gd name="csX29" fmla="*/ 1914813 w 6561666"/>
              <a:gd name="csY29" fmla="*/ 5003742 h 5003742"/>
              <a:gd name="csX30" fmla="*/ 1449532 w 6561666"/>
              <a:gd name="csY30" fmla="*/ 5003742 h 5003742"/>
              <a:gd name="csX31" fmla="*/ 787400 w 6561666"/>
              <a:gd name="csY31" fmla="*/ 5003742 h 5003742"/>
              <a:gd name="csX32" fmla="*/ 0 w 6561666"/>
              <a:gd name="csY32" fmla="*/ 5003742 h 5003742"/>
              <a:gd name="csX33" fmla="*/ 0 w 6561666"/>
              <a:gd name="csY33" fmla="*/ 4397733 h 5003742"/>
              <a:gd name="csX34" fmla="*/ 0 w 6561666"/>
              <a:gd name="csY34" fmla="*/ 3791724 h 5003742"/>
              <a:gd name="csX35" fmla="*/ 0 w 6561666"/>
              <a:gd name="csY35" fmla="*/ 3135678 h 5003742"/>
              <a:gd name="csX36" fmla="*/ 0 w 6561666"/>
              <a:gd name="csY36" fmla="*/ 2629744 h 5003742"/>
              <a:gd name="csX37" fmla="*/ 0 w 6561666"/>
              <a:gd name="csY37" fmla="*/ 1973698 h 5003742"/>
              <a:gd name="csX38" fmla="*/ 0 w 6561666"/>
              <a:gd name="csY38" fmla="*/ 1517802 h 5003742"/>
              <a:gd name="csX39" fmla="*/ 0 w 6561666"/>
              <a:gd name="csY39" fmla="*/ 1111943 h 5003742"/>
              <a:gd name="csX40" fmla="*/ 0 w 6561666"/>
              <a:gd name="csY40" fmla="*/ 706084 h 5003742"/>
              <a:gd name="csX41" fmla="*/ 0 w 6561666"/>
              <a:gd name="csY41" fmla="*/ 0 h 50037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Lst>
            <a:rect l="l" t="t" r="r" b="b"/>
            <a:pathLst>
              <a:path w="6561666" h="5003742" extrusionOk="0">
                <a:moveTo>
                  <a:pt x="0" y="0"/>
                </a:moveTo>
                <a:cubicBezTo>
                  <a:pt x="130511" y="-42754"/>
                  <a:pt x="424197" y="2966"/>
                  <a:pt x="530898" y="0"/>
                </a:cubicBezTo>
                <a:cubicBezTo>
                  <a:pt x="637599" y="-2966"/>
                  <a:pt x="842418" y="29616"/>
                  <a:pt x="930564" y="0"/>
                </a:cubicBezTo>
                <a:cubicBezTo>
                  <a:pt x="1018710" y="-29616"/>
                  <a:pt x="1330459" y="16001"/>
                  <a:pt x="1658312" y="0"/>
                </a:cubicBezTo>
                <a:cubicBezTo>
                  <a:pt x="1986165" y="-16001"/>
                  <a:pt x="1943376" y="50617"/>
                  <a:pt x="2189210" y="0"/>
                </a:cubicBezTo>
                <a:cubicBezTo>
                  <a:pt x="2435044" y="-50617"/>
                  <a:pt x="2588451" y="32893"/>
                  <a:pt x="2720109" y="0"/>
                </a:cubicBezTo>
                <a:cubicBezTo>
                  <a:pt x="2851767" y="-32893"/>
                  <a:pt x="3237705" y="86976"/>
                  <a:pt x="3447857" y="0"/>
                </a:cubicBezTo>
                <a:cubicBezTo>
                  <a:pt x="3658009" y="-86976"/>
                  <a:pt x="3740803" y="38700"/>
                  <a:pt x="3913139" y="0"/>
                </a:cubicBezTo>
                <a:cubicBezTo>
                  <a:pt x="4085475" y="-38700"/>
                  <a:pt x="4352239" y="75753"/>
                  <a:pt x="4640887" y="0"/>
                </a:cubicBezTo>
                <a:cubicBezTo>
                  <a:pt x="4929535" y="-75753"/>
                  <a:pt x="5137964" y="59434"/>
                  <a:pt x="5368636" y="0"/>
                </a:cubicBezTo>
                <a:cubicBezTo>
                  <a:pt x="5599308" y="-59434"/>
                  <a:pt x="5705505" y="44331"/>
                  <a:pt x="5965151" y="0"/>
                </a:cubicBezTo>
                <a:cubicBezTo>
                  <a:pt x="6224797" y="-44331"/>
                  <a:pt x="6440831" y="63099"/>
                  <a:pt x="6561666" y="0"/>
                </a:cubicBezTo>
                <a:cubicBezTo>
                  <a:pt x="6592375" y="160928"/>
                  <a:pt x="6510592" y="372134"/>
                  <a:pt x="6561666" y="505934"/>
                </a:cubicBezTo>
                <a:cubicBezTo>
                  <a:pt x="6612740" y="639734"/>
                  <a:pt x="6527612" y="786519"/>
                  <a:pt x="6561666" y="911793"/>
                </a:cubicBezTo>
                <a:cubicBezTo>
                  <a:pt x="6595720" y="1037067"/>
                  <a:pt x="6556369" y="1219791"/>
                  <a:pt x="6561666" y="1467764"/>
                </a:cubicBezTo>
                <a:cubicBezTo>
                  <a:pt x="6566963" y="1715737"/>
                  <a:pt x="6498211" y="1758793"/>
                  <a:pt x="6561666" y="2023736"/>
                </a:cubicBezTo>
                <a:cubicBezTo>
                  <a:pt x="6625121" y="2288679"/>
                  <a:pt x="6516506" y="2324149"/>
                  <a:pt x="6561666" y="2579707"/>
                </a:cubicBezTo>
                <a:cubicBezTo>
                  <a:pt x="6606826" y="2835265"/>
                  <a:pt x="6507137" y="2975046"/>
                  <a:pt x="6561666" y="3185716"/>
                </a:cubicBezTo>
                <a:cubicBezTo>
                  <a:pt x="6616195" y="3396386"/>
                  <a:pt x="6507189" y="3669337"/>
                  <a:pt x="6561666" y="3791724"/>
                </a:cubicBezTo>
                <a:cubicBezTo>
                  <a:pt x="6616143" y="3914111"/>
                  <a:pt x="6491171" y="4260884"/>
                  <a:pt x="6561666" y="4397733"/>
                </a:cubicBezTo>
                <a:cubicBezTo>
                  <a:pt x="6632161" y="4534582"/>
                  <a:pt x="6553866" y="4837972"/>
                  <a:pt x="6561666" y="5003742"/>
                </a:cubicBezTo>
                <a:cubicBezTo>
                  <a:pt x="6357183" y="5036823"/>
                  <a:pt x="6202118" y="4970470"/>
                  <a:pt x="6096384" y="5003742"/>
                </a:cubicBezTo>
                <a:cubicBezTo>
                  <a:pt x="5990650" y="5037014"/>
                  <a:pt x="5724693" y="4955679"/>
                  <a:pt x="5499869" y="5003742"/>
                </a:cubicBezTo>
                <a:cubicBezTo>
                  <a:pt x="5275046" y="5051805"/>
                  <a:pt x="5135744" y="4975102"/>
                  <a:pt x="5034587" y="5003742"/>
                </a:cubicBezTo>
                <a:cubicBezTo>
                  <a:pt x="4933430" y="5032382"/>
                  <a:pt x="4655936" y="4983557"/>
                  <a:pt x="4438072" y="5003742"/>
                </a:cubicBezTo>
                <a:cubicBezTo>
                  <a:pt x="4220208" y="5023927"/>
                  <a:pt x="4160740" y="4968293"/>
                  <a:pt x="4038407" y="5003742"/>
                </a:cubicBezTo>
                <a:cubicBezTo>
                  <a:pt x="3916074" y="5039191"/>
                  <a:pt x="3790974" y="4995079"/>
                  <a:pt x="3638742" y="5003742"/>
                </a:cubicBezTo>
                <a:cubicBezTo>
                  <a:pt x="3486510" y="5012405"/>
                  <a:pt x="3179961" y="4974418"/>
                  <a:pt x="3042227" y="5003742"/>
                </a:cubicBezTo>
                <a:cubicBezTo>
                  <a:pt x="2904493" y="5033066"/>
                  <a:pt x="2753736" y="4950933"/>
                  <a:pt x="2576945" y="5003742"/>
                </a:cubicBezTo>
                <a:cubicBezTo>
                  <a:pt x="2400154" y="5056551"/>
                  <a:pt x="2238442" y="4952638"/>
                  <a:pt x="1914813" y="5003742"/>
                </a:cubicBezTo>
                <a:cubicBezTo>
                  <a:pt x="1591184" y="5054846"/>
                  <a:pt x="1626361" y="4970651"/>
                  <a:pt x="1449532" y="5003742"/>
                </a:cubicBezTo>
                <a:cubicBezTo>
                  <a:pt x="1272703" y="5036833"/>
                  <a:pt x="963691" y="4938182"/>
                  <a:pt x="787400" y="5003742"/>
                </a:cubicBezTo>
                <a:cubicBezTo>
                  <a:pt x="611109" y="5069302"/>
                  <a:pt x="214286" y="4992020"/>
                  <a:pt x="0" y="5003742"/>
                </a:cubicBezTo>
                <a:cubicBezTo>
                  <a:pt x="-62624" y="4744616"/>
                  <a:pt x="47804" y="4594394"/>
                  <a:pt x="0" y="4397733"/>
                </a:cubicBezTo>
                <a:cubicBezTo>
                  <a:pt x="-47804" y="4201072"/>
                  <a:pt x="5582" y="4065275"/>
                  <a:pt x="0" y="3791724"/>
                </a:cubicBezTo>
                <a:cubicBezTo>
                  <a:pt x="-5582" y="3518173"/>
                  <a:pt x="1752" y="3459676"/>
                  <a:pt x="0" y="3135678"/>
                </a:cubicBezTo>
                <a:cubicBezTo>
                  <a:pt x="-1752" y="2811680"/>
                  <a:pt x="43509" y="2733751"/>
                  <a:pt x="0" y="2629744"/>
                </a:cubicBezTo>
                <a:cubicBezTo>
                  <a:pt x="-43509" y="2525737"/>
                  <a:pt x="69360" y="2259487"/>
                  <a:pt x="0" y="1973698"/>
                </a:cubicBezTo>
                <a:cubicBezTo>
                  <a:pt x="-69360" y="1687909"/>
                  <a:pt x="21207" y="1677544"/>
                  <a:pt x="0" y="1517802"/>
                </a:cubicBezTo>
                <a:cubicBezTo>
                  <a:pt x="-21207" y="1358060"/>
                  <a:pt x="31971" y="1286600"/>
                  <a:pt x="0" y="1111943"/>
                </a:cubicBezTo>
                <a:cubicBezTo>
                  <a:pt x="-31971" y="937286"/>
                  <a:pt x="27268" y="800987"/>
                  <a:pt x="0" y="706084"/>
                </a:cubicBezTo>
                <a:cubicBezTo>
                  <a:pt x="-27268" y="611181"/>
                  <a:pt x="73732" y="165551"/>
                  <a:pt x="0" y="0"/>
                </a:cubicBezTo>
                <a:close/>
              </a:path>
            </a:pathLst>
          </a:custGeom>
          <a:no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algn="l">
              <a:lnSpc>
                <a:spcPct val="200000"/>
              </a:lnSpc>
            </a:pPr>
            <a:r>
              <a:rPr lang="en-GB"/>
              <a:t>In this Module:</a:t>
            </a:r>
          </a:p>
          <a:p>
            <a:pPr algn="l">
              <a:lnSpc>
                <a:spcPct val="200000"/>
              </a:lnSpc>
            </a:pPr>
            <a:r>
              <a:rPr lang="en-GB"/>
              <a:t>ADDA4023</a:t>
            </a:r>
          </a:p>
          <a:p>
            <a:pPr algn="l">
              <a:lnSpc>
                <a:spcPct val="200000"/>
              </a:lnSpc>
            </a:pPr>
            <a:r>
              <a:rPr lang="en-GB"/>
              <a:t>‘Ways of Perceieving’</a:t>
            </a:r>
          </a:p>
          <a:p>
            <a:pPr algn="l">
              <a:lnSpc>
                <a:spcPct val="200000"/>
              </a:lnSpc>
            </a:pPr>
            <a:endParaRPr lang="en-GB"/>
          </a:p>
          <a:p>
            <a:pPr algn="l">
              <a:lnSpc>
                <a:spcPct val="200000"/>
              </a:lnSpc>
            </a:pPr>
            <a:r>
              <a:rPr lang="en-GB"/>
              <a:t>You will consider how various arts &amp; crafts, both historic and contemporary, can be exhibited to ask questions, tell stories, celebrate art/craft/design practices.</a:t>
            </a:r>
          </a:p>
          <a:p>
            <a:pPr algn="l">
              <a:lnSpc>
                <a:spcPct val="200000"/>
              </a:lnSpc>
            </a:pPr>
            <a:endParaRPr lang="en-GB"/>
          </a:p>
          <a:p>
            <a:pPr algn="l">
              <a:lnSpc>
                <a:spcPct val="200000"/>
              </a:lnSpc>
            </a:pPr>
            <a:r>
              <a:rPr lang="en-GB"/>
              <a:t>You become… curator!</a:t>
            </a:r>
          </a:p>
        </p:txBody>
      </p:sp>
    </p:spTree>
    <p:extLst>
      <p:ext uri="{BB962C8B-B14F-4D97-AF65-F5344CB8AC3E}">
        <p14:creationId xmlns:p14="http://schemas.microsoft.com/office/powerpoint/2010/main" val="2727829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F403F7-A0E0-DEB1-4156-2F6C6A427BED}"/>
              </a:ext>
            </a:extLst>
          </p:cNvPr>
          <p:cNvSpPr txBox="1"/>
          <p:nvPr/>
        </p:nvSpPr>
        <p:spPr>
          <a:xfrm>
            <a:off x="299570" y="1808879"/>
            <a:ext cx="5175437" cy="2705997"/>
          </a:xfrm>
          <a:prstGeom prst="rect">
            <a:avLst/>
          </a:prstGeom>
          <a:noFill/>
          <a:ln w="9525">
            <a:solidFill>
              <a:schemeClr val="tx1"/>
            </a:solidFill>
          </a:ln>
        </p:spPr>
        <p:txBody>
          <a:bodyPr wrap="square">
            <a:spAutoFit/>
          </a:bodyPr>
          <a:lstStyle/>
          <a:p>
            <a:pPr>
              <a:lnSpc>
                <a:spcPct val="200000"/>
              </a:lnSpc>
            </a:pPr>
            <a:r>
              <a:rPr lang="en-GB" sz="2200">
                <a:solidFill>
                  <a:srgbClr val="000000"/>
                </a:solidFill>
                <a:latin typeface="Founders Grotesk"/>
              </a:rPr>
              <a:t>‘</a:t>
            </a:r>
            <a:r>
              <a:rPr lang="en-GB" sz="2200" b="0" i="0" u="none" strike="noStrike">
                <a:solidFill>
                  <a:srgbClr val="000000"/>
                </a:solidFill>
                <a:effectLst/>
                <a:latin typeface="Founders Grotesk"/>
              </a:rPr>
              <a:t>Hicks’s pioneering work with textiles has embraced yet reinvented tradition, </a:t>
            </a:r>
          </a:p>
          <a:p>
            <a:pPr>
              <a:lnSpc>
                <a:spcPct val="200000"/>
              </a:lnSpc>
            </a:pPr>
            <a:r>
              <a:rPr lang="en-GB" sz="2200" b="0" i="0" u="none" strike="noStrike">
                <a:solidFill>
                  <a:srgbClr val="000000"/>
                </a:solidFill>
                <a:effectLst/>
                <a:latin typeface="Founders Grotesk"/>
              </a:rPr>
              <a:t>successfully navigating the terrain between art, design, and architecture.’</a:t>
            </a:r>
          </a:p>
        </p:txBody>
      </p:sp>
      <p:pic>
        <p:nvPicPr>
          <p:cNvPr id="6" name="Picture 5">
            <a:extLst>
              <a:ext uri="{FF2B5EF4-FFF2-40B4-BE49-F238E27FC236}">
                <a16:creationId xmlns:a16="http://schemas.microsoft.com/office/drawing/2014/main" id="{A7A6B87A-A025-93F1-8715-0A839C9DB4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60620" y="313831"/>
            <a:ext cx="5542910" cy="5936561"/>
          </a:xfrm>
          <a:prstGeom prst="rect">
            <a:avLst/>
          </a:prstGeom>
        </p:spPr>
      </p:pic>
      <p:sp>
        <p:nvSpPr>
          <p:cNvPr id="8" name="TextBox 7">
            <a:extLst>
              <a:ext uri="{FF2B5EF4-FFF2-40B4-BE49-F238E27FC236}">
                <a16:creationId xmlns:a16="http://schemas.microsoft.com/office/drawing/2014/main" id="{B9C6EAF6-4A7F-319E-2CF4-B3ED14BE5F79}"/>
              </a:ext>
            </a:extLst>
          </p:cNvPr>
          <p:cNvSpPr txBox="1"/>
          <p:nvPr/>
        </p:nvSpPr>
        <p:spPr>
          <a:xfrm>
            <a:off x="622238" y="5866509"/>
            <a:ext cx="3187762" cy="646331"/>
          </a:xfrm>
          <a:prstGeom prst="rect">
            <a:avLst/>
          </a:prstGeom>
          <a:noFill/>
        </p:spPr>
        <p:txBody>
          <a:bodyPr wrap="square">
            <a:spAutoFit/>
          </a:bodyPr>
          <a:lstStyle/>
          <a:p>
            <a:r>
              <a:rPr lang="en-US">
                <a:hlinkClick r:id="rId3"/>
              </a:rPr>
              <a:t>https://</a:t>
            </a:r>
            <a:r>
              <a:rPr lang="en-US" err="1">
                <a:hlinkClick r:id="rId3"/>
              </a:rPr>
              <a:t>icaphila.org</a:t>
            </a:r>
            <a:r>
              <a:rPr lang="en-US">
                <a:hlinkClick r:id="rId3"/>
              </a:rPr>
              <a:t>/exhibitions/sheila-hicks-50-years/</a:t>
            </a:r>
            <a:endParaRPr lang="en-US"/>
          </a:p>
        </p:txBody>
      </p:sp>
      <p:sp>
        <p:nvSpPr>
          <p:cNvPr id="9" name="TextBox 8">
            <a:extLst>
              <a:ext uri="{FF2B5EF4-FFF2-40B4-BE49-F238E27FC236}">
                <a16:creationId xmlns:a16="http://schemas.microsoft.com/office/drawing/2014/main" id="{DE551906-F114-2037-4B97-49BFEF42237F}"/>
              </a:ext>
            </a:extLst>
          </p:cNvPr>
          <p:cNvSpPr txBox="1"/>
          <p:nvPr/>
        </p:nvSpPr>
        <p:spPr>
          <a:xfrm>
            <a:off x="622238" y="5497177"/>
            <a:ext cx="4852768" cy="369332"/>
          </a:xfrm>
          <a:prstGeom prst="rect">
            <a:avLst/>
          </a:prstGeom>
          <a:noFill/>
        </p:spPr>
        <p:txBody>
          <a:bodyPr wrap="square" rtlCol="0">
            <a:spAutoFit/>
          </a:bodyPr>
          <a:lstStyle/>
          <a:p>
            <a:pPr algn="l"/>
            <a:r>
              <a:rPr lang="en-GB"/>
              <a:t>Article – ICA Philadelphia exhibition</a:t>
            </a:r>
            <a:endParaRPr lang="en-US"/>
          </a:p>
        </p:txBody>
      </p:sp>
      <p:sp>
        <p:nvSpPr>
          <p:cNvPr id="11" name="TextBox 10">
            <a:extLst>
              <a:ext uri="{FF2B5EF4-FFF2-40B4-BE49-F238E27FC236}">
                <a16:creationId xmlns:a16="http://schemas.microsoft.com/office/drawing/2014/main" id="{24C1264D-565B-40D7-7C4E-DAF9828BD08B}"/>
              </a:ext>
            </a:extLst>
          </p:cNvPr>
          <p:cNvSpPr txBox="1"/>
          <p:nvPr/>
        </p:nvSpPr>
        <p:spPr>
          <a:xfrm>
            <a:off x="299570" y="187512"/>
            <a:ext cx="3187761" cy="369332"/>
          </a:xfrm>
          <a:prstGeom prst="rect">
            <a:avLst/>
          </a:prstGeom>
          <a:noFill/>
          <a:ln w="3175">
            <a:solidFill>
              <a:schemeClr val="tx1"/>
            </a:solidFill>
          </a:ln>
        </p:spPr>
        <p:txBody>
          <a:bodyPr wrap="square" rtlCol="0">
            <a:spAutoFit/>
          </a:bodyPr>
          <a:lstStyle/>
          <a:p>
            <a:pPr algn="l"/>
            <a:r>
              <a:rPr lang="en-GB"/>
              <a:t>Exhibition: Sheila Hicks</a:t>
            </a:r>
            <a:endParaRPr lang="en-US"/>
          </a:p>
        </p:txBody>
      </p:sp>
      <p:sp>
        <p:nvSpPr>
          <p:cNvPr id="3" name="TextBox 2">
            <a:extLst>
              <a:ext uri="{FF2B5EF4-FFF2-40B4-BE49-F238E27FC236}">
                <a16:creationId xmlns:a16="http://schemas.microsoft.com/office/drawing/2014/main" id="{3FA88E87-8737-E5A3-E16E-137C068F0302}"/>
              </a:ext>
            </a:extLst>
          </p:cNvPr>
          <p:cNvSpPr txBox="1"/>
          <p:nvPr/>
        </p:nvSpPr>
        <p:spPr>
          <a:xfrm>
            <a:off x="299570" y="741510"/>
            <a:ext cx="3187760" cy="369332"/>
          </a:xfrm>
          <a:prstGeom prst="rect">
            <a:avLst/>
          </a:prstGeom>
          <a:noFill/>
          <a:ln w="3175">
            <a:solidFill>
              <a:schemeClr val="tx1"/>
            </a:solidFill>
          </a:ln>
        </p:spPr>
        <p:txBody>
          <a:bodyPr wrap="square" rtlCol="0">
            <a:spAutoFit/>
          </a:bodyPr>
          <a:lstStyle/>
          <a:p>
            <a:pPr algn="l"/>
            <a:r>
              <a:rPr lang="en-GB"/>
              <a:t>Curated by Janelle Porter</a:t>
            </a:r>
            <a:endParaRPr lang="en-US"/>
          </a:p>
        </p:txBody>
      </p:sp>
    </p:spTree>
    <p:extLst>
      <p:ext uri="{BB962C8B-B14F-4D97-AF65-F5344CB8AC3E}">
        <p14:creationId xmlns:p14="http://schemas.microsoft.com/office/powerpoint/2010/main" val="3515716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B4BB052-A254-C781-F038-137BA91AFB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4119" y="-9333"/>
            <a:ext cx="8977157" cy="6867333"/>
          </a:xfrm>
          <a:prstGeom prst="rect">
            <a:avLst/>
          </a:prstGeom>
        </p:spPr>
      </p:pic>
      <p:sp>
        <p:nvSpPr>
          <p:cNvPr id="8" name="TextBox 7">
            <a:extLst>
              <a:ext uri="{FF2B5EF4-FFF2-40B4-BE49-F238E27FC236}">
                <a16:creationId xmlns:a16="http://schemas.microsoft.com/office/drawing/2014/main" id="{91E7C468-F1F1-5BB8-A5B5-994A90FBA074}"/>
              </a:ext>
            </a:extLst>
          </p:cNvPr>
          <p:cNvSpPr txBox="1"/>
          <p:nvPr/>
        </p:nvSpPr>
        <p:spPr>
          <a:xfrm>
            <a:off x="1" y="137707"/>
            <a:ext cx="2764118" cy="369332"/>
          </a:xfrm>
          <a:prstGeom prst="rect">
            <a:avLst/>
          </a:prstGeom>
          <a:noFill/>
          <a:ln w="3175">
            <a:solidFill>
              <a:schemeClr val="tx1"/>
            </a:solidFill>
          </a:ln>
        </p:spPr>
        <p:txBody>
          <a:bodyPr wrap="square" rtlCol="0">
            <a:spAutoFit/>
          </a:bodyPr>
          <a:lstStyle/>
          <a:p>
            <a:pPr algn="l"/>
            <a:r>
              <a:rPr lang="en-GB"/>
              <a:t>Exhibition: Sheila Hicks</a:t>
            </a:r>
            <a:endParaRPr lang="en-US"/>
          </a:p>
        </p:txBody>
      </p:sp>
    </p:spTree>
    <p:extLst>
      <p:ext uri="{BB962C8B-B14F-4D97-AF65-F5344CB8AC3E}">
        <p14:creationId xmlns:p14="http://schemas.microsoft.com/office/powerpoint/2010/main" val="323162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8F6317F-E768-3A42-6487-BB9EDDB44D75}"/>
              </a:ext>
            </a:extLst>
          </p:cNvPr>
          <p:cNvSpPr txBox="1"/>
          <p:nvPr/>
        </p:nvSpPr>
        <p:spPr>
          <a:xfrm>
            <a:off x="1" y="137707"/>
            <a:ext cx="2490195" cy="369332"/>
          </a:xfrm>
          <a:prstGeom prst="rect">
            <a:avLst/>
          </a:prstGeom>
          <a:noFill/>
          <a:ln w="3175">
            <a:solidFill>
              <a:schemeClr val="tx1"/>
            </a:solidFill>
          </a:ln>
        </p:spPr>
        <p:txBody>
          <a:bodyPr wrap="square" rtlCol="0">
            <a:spAutoFit/>
          </a:bodyPr>
          <a:lstStyle/>
          <a:p>
            <a:pPr algn="l"/>
            <a:r>
              <a:rPr lang="en-GB"/>
              <a:t>Exhibition: Sheila Hicks</a:t>
            </a:r>
            <a:endParaRPr lang="en-US"/>
          </a:p>
        </p:txBody>
      </p:sp>
      <p:pic>
        <p:nvPicPr>
          <p:cNvPr id="6" name="Picture 5">
            <a:extLst>
              <a:ext uri="{FF2B5EF4-FFF2-40B4-BE49-F238E27FC236}">
                <a16:creationId xmlns:a16="http://schemas.microsoft.com/office/drawing/2014/main" id="{0C9FF2CD-8937-936E-C18C-7DFED8F240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0196" y="0"/>
            <a:ext cx="9456473" cy="6858000"/>
          </a:xfrm>
          <a:prstGeom prst="rect">
            <a:avLst/>
          </a:prstGeom>
        </p:spPr>
      </p:pic>
      <p:sp>
        <p:nvSpPr>
          <p:cNvPr id="8" name="TextBox 7">
            <a:extLst>
              <a:ext uri="{FF2B5EF4-FFF2-40B4-BE49-F238E27FC236}">
                <a16:creationId xmlns:a16="http://schemas.microsoft.com/office/drawing/2014/main" id="{403A2C24-3D9A-4A65-166D-4B5CF4B1A0FC}"/>
              </a:ext>
            </a:extLst>
          </p:cNvPr>
          <p:cNvSpPr txBox="1"/>
          <p:nvPr/>
        </p:nvSpPr>
        <p:spPr>
          <a:xfrm>
            <a:off x="122665" y="5549010"/>
            <a:ext cx="2244865" cy="923330"/>
          </a:xfrm>
          <a:prstGeom prst="rect">
            <a:avLst/>
          </a:prstGeom>
          <a:noFill/>
        </p:spPr>
        <p:txBody>
          <a:bodyPr wrap="square">
            <a:spAutoFit/>
          </a:bodyPr>
          <a:lstStyle/>
          <a:p>
            <a:r>
              <a:rPr lang="en-US">
                <a:hlinkClick r:id="rId3"/>
              </a:rPr>
              <a:t>https://</a:t>
            </a:r>
            <a:r>
              <a:rPr lang="en-US" err="1">
                <a:hlinkClick r:id="rId3"/>
              </a:rPr>
              <a:t>hepworthwakefield.org</a:t>
            </a:r>
            <a:r>
              <a:rPr lang="en-US">
                <a:hlinkClick r:id="rId3"/>
              </a:rPr>
              <a:t>/whats-on/sheila-hicks/</a:t>
            </a:r>
            <a:endParaRPr lang="en-US"/>
          </a:p>
        </p:txBody>
      </p:sp>
      <p:sp>
        <p:nvSpPr>
          <p:cNvPr id="9" name="TextBox 8">
            <a:extLst>
              <a:ext uri="{FF2B5EF4-FFF2-40B4-BE49-F238E27FC236}">
                <a16:creationId xmlns:a16="http://schemas.microsoft.com/office/drawing/2014/main" id="{7F0E2B33-3B03-3B91-DD4A-5B87140DD437}"/>
              </a:ext>
            </a:extLst>
          </p:cNvPr>
          <p:cNvSpPr txBox="1"/>
          <p:nvPr/>
        </p:nvSpPr>
        <p:spPr>
          <a:xfrm>
            <a:off x="122665" y="4071682"/>
            <a:ext cx="1828800" cy="1477328"/>
          </a:xfrm>
          <a:prstGeom prst="rect">
            <a:avLst/>
          </a:prstGeom>
          <a:noFill/>
        </p:spPr>
        <p:txBody>
          <a:bodyPr wrap="square" rtlCol="0">
            <a:spAutoFit/>
          </a:bodyPr>
          <a:lstStyle/>
          <a:p>
            <a:pPr algn="l"/>
            <a:r>
              <a:rPr lang="en-GB"/>
              <a:t>Sheila Hicks: Off Grid </a:t>
            </a:r>
          </a:p>
          <a:p>
            <a:pPr algn="l"/>
            <a:r>
              <a:rPr lang="en-GB"/>
              <a:t>The Hepworth, Wakefield, 2022</a:t>
            </a:r>
          </a:p>
          <a:p>
            <a:pPr algn="l"/>
            <a:r>
              <a:rPr lang="en-GB"/>
              <a:t>Article:</a:t>
            </a:r>
            <a:endParaRPr lang="en-US"/>
          </a:p>
        </p:txBody>
      </p:sp>
    </p:spTree>
    <p:extLst>
      <p:ext uri="{BB962C8B-B14F-4D97-AF65-F5344CB8AC3E}">
        <p14:creationId xmlns:p14="http://schemas.microsoft.com/office/powerpoint/2010/main" val="2770801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8D1E3F1-0D14-C137-FE85-30701AEFC122}"/>
              </a:ext>
            </a:extLst>
          </p:cNvPr>
          <p:cNvSpPr txBox="1"/>
          <p:nvPr/>
        </p:nvSpPr>
        <p:spPr>
          <a:xfrm>
            <a:off x="557181" y="1410940"/>
            <a:ext cx="4111937" cy="4524315"/>
          </a:xfrm>
          <a:prstGeom prst="rect">
            <a:avLst/>
          </a:prstGeom>
          <a:noFill/>
        </p:spPr>
        <p:txBody>
          <a:bodyPr wrap="square">
            <a:spAutoFit/>
          </a:bodyPr>
          <a:lstStyle/>
          <a:p>
            <a:r>
              <a:rPr lang="en-GB" b="0" i="0" u="none" strike="noStrike">
                <a:solidFill>
                  <a:srgbClr val="000000"/>
                </a:solidFill>
                <a:effectLst/>
                <a:latin typeface="Caslon Ionic"/>
              </a:rPr>
              <a:t>HICKS: </a:t>
            </a:r>
          </a:p>
          <a:p>
            <a:r>
              <a:rPr lang="en-GB" b="0" i="1" u="none" strike="noStrike">
                <a:solidFill>
                  <a:srgbClr val="000000"/>
                </a:solidFill>
                <a:effectLst/>
                <a:latin typeface="Caslon Ionic"/>
              </a:rPr>
              <a:t>From 1960 to 1964, I lived in Mexico with a lot of the indigenous population in the valleys in Guerrero, near Iguala. I lived in the countryside, and it was very enriching because people made everything that they wore, including their shoes. </a:t>
            </a:r>
          </a:p>
          <a:p>
            <a:endParaRPr lang="en-GB" i="1">
              <a:solidFill>
                <a:srgbClr val="000000"/>
              </a:solidFill>
              <a:latin typeface="Caslon Ionic"/>
            </a:endParaRPr>
          </a:p>
          <a:p>
            <a:r>
              <a:rPr lang="en-GB" b="0" i="1" u="none" strike="noStrike">
                <a:solidFill>
                  <a:srgbClr val="000000"/>
                </a:solidFill>
                <a:effectLst/>
                <a:latin typeface="Caslon Ionic"/>
              </a:rPr>
              <a:t>I saw them making their shoes out of old rubber tires that they had recuperated from cars and trucks. The soles were rubber, and if you turned them upside down, you’d see tire treads. Everything they were using, they made. </a:t>
            </a:r>
          </a:p>
          <a:p>
            <a:endParaRPr lang="en-GB" i="1">
              <a:solidFill>
                <a:srgbClr val="000000"/>
              </a:solidFill>
              <a:latin typeface="Caslon Ionic"/>
            </a:endParaRPr>
          </a:p>
          <a:p>
            <a:r>
              <a:rPr lang="en-GB" i="1">
                <a:solidFill>
                  <a:srgbClr val="000000"/>
                </a:solidFill>
                <a:latin typeface="Caslon Ionic"/>
              </a:rPr>
              <a:t>From interview magazine.com:</a:t>
            </a:r>
            <a:endParaRPr lang="en-US" i="1"/>
          </a:p>
        </p:txBody>
      </p:sp>
      <p:sp>
        <p:nvSpPr>
          <p:cNvPr id="7" name="TextBox 6">
            <a:extLst>
              <a:ext uri="{FF2B5EF4-FFF2-40B4-BE49-F238E27FC236}">
                <a16:creationId xmlns:a16="http://schemas.microsoft.com/office/drawing/2014/main" id="{4FE13B85-B6FE-21EE-9140-DD74064B79A8}"/>
              </a:ext>
            </a:extLst>
          </p:cNvPr>
          <p:cNvSpPr txBox="1"/>
          <p:nvPr/>
        </p:nvSpPr>
        <p:spPr>
          <a:xfrm>
            <a:off x="557181" y="5958355"/>
            <a:ext cx="8905564" cy="369332"/>
          </a:xfrm>
          <a:prstGeom prst="rect">
            <a:avLst/>
          </a:prstGeom>
          <a:noFill/>
        </p:spPr>
        <p:txBody>
          <a:bodyPr wrap="square">
            <a:spAutoFit/>
          </a:bodyPr>
          <a:lstStyle/>
          <a:p>
            <a:r>
              <a:rPr lang="en-US">
                <a:hlinkClick r:id="rId2"/>
              </a:rPr>
              <a:t>https://www.interviewmagazine.com/art/sheila-hicks-work-associated-sensuality</a:t>
            </a:r>
            <a:endParaRPr lang="en-US"/>
          </a:p>
        </p:txBody>
      </p:sp>
      <p:sp>
        <p:nvSpPr>
          <p:cNvPr id="3" name="TextBox 2">
            <a:extLst>
              <a:ext uri="{FF2B5EF4-FFF2-40B4-BE49-F238E27FC236}">
                <a16:creationId xmlns:a16="http://schemas.microsoft.com/office/drawing/2014/main" id="{7F9FCA5E-0F19-C52D-8965-EF00F33EFBCB}"/>
              </a:ext>
            </a:extLst>
          </p:cNvPr>
          <p:cNvSpPr txBox="1"/>
          <p:nvPr/>
        </p:nvSpPr>
        <p:spPr>
          <a:xfrm>
            <a:off x="299570" y="187512"/>
            <a:ext cx="1978959" cy="369332"/>
          </a:xfrm>
          <a:prstGeom prst="rect">
            <a:avLst/>
          </a:prstGeom>
          <a:noFill/>
          <a:ln w="3175">
            <a:solidFill>
              <a:schemeClr val="tx1"/>
            </a:solidFill>
          </a:ln>
        </p:spPr>
        <p:txBody>
          <a:bodyPr wrap="square" rtlCol="0">
            <a:spAutoFit/>
          </a:bodyPr>
          <a:lstStyle/>
          <a:p>
            <a:pPr algn="l"/>
            <a:r>
              <a:rPr lang="en-GB"/>
              <a:t>Artist focus:</a:t>
            </a:r>
            <a:endParaRPr lang="en-US"/>
          </a:p>
        </p:txBody>
      </p:sp>
      <p:pic>
        <p:nvPicPr>
          <p:cNvPr id="4" name="Picture 3">
            <a:extLst>
              <a:ext uri="{FF2B5EF4-FFF2-40B4-BE49-F238E27FC236}">
                <a16:creationId xmlns:a16="http://schemas.microsoft.com/office/drawing/2014/main" id="{25DCFC46-201E-1018-79B5-88954AEB99D4}"/>
              </a:ext>
            </a:extLst>
          </p:cNvPr>
          <p:cNvPicPr>
            <a:picLocks noChangeAspect="1"/>
          </p:cNvPicPr>
          <p:nvPr/>
        </p:nvPicPr>
        <p:blipFill>
          <a:blip r:embed="rId3">
            <a:extLst>
              <a:ext uri="{28A0092B-C50C-407E-A947-70E740481C1C}">
                <a14:useLocalDpi xmlns:a14="http://schemas.microsoft.com/office/drawing/2010/main" val="0"/>
              </a:ext>
            </a:extLst>
          </a:blip>
          <a:srcRect t="21581"/>
          <a:stretch>
            <a:fillRect/>
          </a:stretch>
        </p:blipFill>
        <p:spPr>
          <a:xfrm>
            <a:off x="5035515" y="156478"/>
            <a:ext cx="3384550" cy="3322414"/>
          </a:xfrm>
          <a:prstGeom prst="rect">
            <a:avLst/>
          </a:prstGeom>
        </p:spPr>
      </p:pic>
      <p:pic>
        <p:nvPicPr>
          <p:cNvPr id="6" name="Picture 5">
            <a:extLst>
              <a:ext uri="{FF2B5EF4-FFF2-40B4-BE49-F238E27FC236}">
                <a16:creationId xmlns:a16="http://schemas.microsoft.com/office/drawing/2014/main" id="{B9477158-AAC9-1FAE-62B0-295BAAB889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20065" y="156478"/>
            <a:ext cx="3670300" cy="4236720"/>
          </a:xfrm>
          <a:prstGeom prst="rect">
            <a:avLst/>
          </a:prstGeom>
        </p:spPr>
      </p:pic>
      <p:sp>
        <p:nvSpPr>
          <p:cNvPr id="10" name="TextBox 9">
            <a:extLst>
              <a:ext uri="{FF2B5EF4-FFF2-40B4-BE49-F238E27FC236}">
                <a16:creationId xmlns:a16="http://schemas.microsoft.com/office/drawing/2014/main" id="{3360CD43-519B-CA64-6DB3-F08AE34A4E6C}"/>
              </a:ext>
            </a:extLst>
          </p:cNvPr>
          <p:cNvSpPr txBox="1"/>
          <p:nvPr/>
        </p:nvSpPr>
        <p:spPr>
          <a:xfrm>
            <a:off x="299569" y="799226"/>
            <a:ext cx="1978959" cy="369332"/>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SHEILA HICKS</a:t>
            </a:r>
            <a:endParaRPr lang="en-US"/>
          </a:p>
        </p:txBody>
      </p:sp>
    </p:spTree>
    <p:extLst>
      <p:ext uri="{BB962C8B-B14F-4D97-AF65-F5344CB8AC3E}">
        <p14:creationId xmlns:p14="http://schemas.microsoft.com/office/powerpoint/2010/main" val="21909178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5E42590-8B21-A499-FFBA-CE214B480204}"/>
              </a:ext>
            </a:extLst>
          </p:cNvPr>
          <p:cNvSpPr txBox="1"/>
          <p:nvPr/>
        </p:nvSpPr>
        <p:spPr>
          <a:xfrm>
            <a:off x="479673" y="690236"/>
            <a:ext cx="11232652" cy="1477328"/>
          </a:xfrm>
          <a:prstGeom prst="rect">
            <a:avLst/>
          </a:prstGeom>
          <a:noFill/>
        </p:spPr>
        <p:txBody>
          <a:bodyPr wrap="square">
            <a:spAutoFit/>
          </a:bodyPr>
          <a:lstStyle/>
          <a:p>
            <a:r>
              <a:rPr lang="en-GB" b="1" i="0" u="none" strike="noStrike">
                <a:solidFill>
                  <a:srgbClr val="333333"/>
                </a:solidFill>
                <a:effectLst/>
                <a:latin typeface="Supreme"/>
              </a:rPr>
              <a:t>Textiles</a:t>
            </a:r>
            <a:r>
              <a:rPr lang="en-GB" b="0" i="0" u="none" strike="noStrike">
                <a:solidFill>
                  <a:srgbClr val="333333"/>
                </a:solidFill>
                <a:effectLst/>
                <a:latin typeface="Supreme"/>
              </a:rPr>
              <a:t> weave through our everyday lives yet remain one of the most under-examined mediums in art history and contemporary practice. The universality of fabric has made it a potent messenger across global contexts – whether communicating </a:t>
            </a:r>
            <a:r>
              <a:rPr lang="en-GB" b="0" i="0" u="sng" strike="noStrike">
                <a:solidFill>
                  <a:srgbClr val="333333"/>
                </a:solidFill>
                <a:effectLst/>
                <a:latin typeface="Supreme"/>
              </a:rPr>
              <a:t>personal stories</a:t>
            </a:r>
            <a:r>
              <a:rPr lang="en-GB" b="0" i="0" u="none" strike="noStrike">
                <a:solidFill>
                  <a:srgbClr val="333333"/>
                </a:solidFill>
                <a:effectLst/>
                <a:latin typeface="Supreme"/>
              </a:rPr>
              <a:t> or conveying </a:t>
            </a:r>
            <a:r>
              <a:rPr lang="en-GB" b="0" i="0" u="sng" strike="noStrike">
                <a:solidFill>
                  <a:srgbClr val="333333"/>
                </a:solidFill>
                <a:effectLst/>
                <a:latin typeface="Supreme"/>
              </a:rPr>
              <a:t>hidden messages</a:t>
            </a:r>
            <a:r>
              <a:rPr lang="en-GB" b="0" i="0" u="none" strike="noStrike">
                <a:solidFill>
                  <a:srgbClr val="333333"/>
                </a:solidFill>
                <a:effectLst/>
                <a:latin typeface="Supreme"/>
              </a:rPr>
              <a:t>. Embedded in a single thread is the </a:t>
            </a:r>
            <a:r>
              <a:rPr lang="en-GB" b="0" i="0" u="sng" strike="noStrike">
                <a:solidFill>
                  <a:srgbClr val="333333"/>
                </a:solidFill>
                <a:effectLst/>
                <a:latin typeface="Supreme"/>
              </a:rPr>
              <a:t>material history of the medium</a:t>
            </a:r>
            <a:r>
              <a:rPr lang="en-GB" b="0" i="0" u="none" strike="noStrike">
                <a:solidFill>
                  <a:srgbClr val="333333"/>
                </a:solidFill>
                <a:effectLst/>
                <a:latin typeface="Supreme"/>
              </a:rPr>
              <a:t>, revealing ideas relating to gender, labour, value, ecology, ancestral knowledge, and histories of oppression, extraction and trade. </a:t>
            </a:r>
            <a:endParaRPr lang="en-US"/>
          </a:p>
        </p:txBody>
      </p:sp>
      <p:sp>
        <p:nvSpPr>
          <p:cNvPr id="7" name="TextBox 6">
            <a:extLst>
              <a:ext uri="{FF2B5EF4-FFF2-40B4-BE49-F238E27FC236}">
                <a16:creationId xmlns:a16="http://schemas.microsoft.com/office/drawing/2014/main" id="{5A66AE8D-A01B-594B-DEA6-D1A2389DDE3E}"/>
              </a:ext>
            </a:extLst>
          </p:cNvPr>
          <p:cNvSpPr txBox="1"/>
          <p:nvPr/>
        </p:nvSpPr>
        <p:spPr>
          <a:xfrm>
            <a:off x="483721" y="2242242"/>
            <a:ext cx="11232651" cy="2031325"/>
          </a:xfrm>
          <a:prstGeom prst="rect">
            <a:avLst/>
          </a:prstGeom>
          <a:noFill/>
        </p:spPr>
        <p:txBody>
          <a:bodyPr wrap="square">
            <a:spAutoFit/>
          </a:bodyPr>
          <a:lstStyle/>
          <a:p>
            <a:r>
              <a:rPr lang="en-GB" b="0" i="0">
                <a:solidFill>
                  <a:srgbClr val="333333"/>
                </a:solidFill>
                <a:effectLst/>
                <a:latin typeface="Supreme"/>
              </a:rPr>
              <a:t>Organised thematically, with artists placed in intergenerational and transcultural dialogues, </a:t>
            </a:r>
            <a:r>
              <a:rPr lang="en-GB" b="1" i="0">
                <a:solidFill>
                  <a:srgbClr val="333333"/>
                </a:solidFill>
                <a:effectLst/>
                <a:latin typeface="Supreme-LightItalic"/>
              </a:rPr>
              <a:t>Unravel: The Power and Politics of Textiles in Art</a:t>
            </a:r>
            <a:r>
              <a:rPr lang="en-GB" b="0" i="0">
                <a:solidFill>
                  <a:srgbClr val="333333"/>
                </a:solidFill>
                <a:effectLst/>
                <a:latin typeface="Supreme-LightItalic"/>
              </a:rPr>
              <a:t> </a:t>
            </a:r>
            <a:r>
              <a:rPr lang="en-GB" b="0" i="0">
                <a:solidFill>
                  <a:srgbClr val="333333"/>
                </a:solidFill>
                <a:effectLst/>
                <a:latin typeface="Supreme"/>
              </a:rPr>
              <a:t>considers the various ways in which artists have used textiles to speak to stories of marginalisation and exclusion, as well as emancipatory joy and transcendence. The show’s earliest works were created in the 1960s, when many artists were pushing the sculptural boundaries of the medium and challenging the limiting parameters of ‘fine art’ and ‘craft’. Expanding across both time and geography, the exhibition presents six themes – ‘</a:t>
            </a:r>
            <a:r>
              <a:rPr lang="en-GB" b="1" i="0">
                <a:solidFill>
                  <a:srgbClr val="333333"/>
                </a:solidFill>
                <a:effectLst/>
                <a:latin typeface="var(--ff-supreme)"/>
              </a:rPr>
              <a:t>Subversive Stitch</a:t>
            </a:r>
            <a:r>
              <a:rPr lang="en-GB" b="0" i="0">
                <a:solidFill>
                  <a:srgbClr val="333333"/>
                </a:solidFill>
                <a:effectLst/>
                <a:latin typeface="Supreme"/>
              </a:rPr>
              <a:t>’, ‘</a:t>
            </a:r>
            <a:r>
              <a:rPr lang="en-GB" b="1" i="0">
                <a:solidFill>
                  <a:srgbClr val="333333"/>
                </a:solidFill>
                <a:effectLst/>
                <a:latin typeface="var(--ff-supreme)"/>
              </a:rPr>
              <a:t>Fabric of Everyday Life</a:t>
            </a:r>
            <a:r>
              <a:rPr lang="en-GB" b="0" i="0">
                <a:solidFill>
                  <a:srgbClr val="333333"/>
                </a:solidFill>
                <a:effectLst/>
                <a:latin typeface="Supreme"/>
              </a:rPr>
              <a:t>’, ‘</a:t>
            </a:r>
            <a:r>
              <a:rPr lang="en-GB" b="1" i="0">
                <a:solidFill>
                  <a:srgbClr val="333333"/>
                </a:solidFill>
                <a:effectLst/>
                <a:latin typeface="var(--ff-supreme)"/>
              </a:rPr>
              <a:t>Borderlands</a:t>
            </a:r>
            <a:r>
              <a:rPr lang="en-GB" b="0" i="0">
                <a:solidFill>
                  <a:srgbClr val="333333"/>
                </a:solidFill>
                <a:effectLst/>
                <a:latin typeface="Supreme"/>
              </a:rPr>
              <a:t>’, ‘</a:t>
            </a:r>
            <a:r>
              <a:rPr lang="en-GB" b="1" i="0">
                <a:solidFill>
                  <a:srgbClr val="333333"/>
                </a:solidFill>
                <a:effectLst/>
                <a:latin typeface="var(--ff-supreme)"/>
              </a:rPr>
              <a:t>Bearing Witness</a:t>
            </a:r>
            <a:r>
              <a:rPr lang="en-GB" b="0" i="0">
                <a:solidFill>
                  <a:srgbClr val="333333"/>
                </a:solidFill>
                <a:effectLst/>
                <a:latin typeface="Supreme"/>
              </a:rPr>
              <a:t>’, ‘</a:t>
            </a:r>
            <a:r>
              <a:rPr lang="en-GB" b="1" i="0">
                <a:solidFill>
                  <a:srgbClr val="333333"/>
                </a:solidFill>
                <a:effectLst/>
                <a:latin typeface="var(--ff-supreme)"/>
              </a:rPr>
              <a:t>Wound and Repair</a:t>
            </a:r>
            <a:r>
              <a:rPr lang="en-GB" b="0" i="0">
                <a:solidFill>
                  <a:srgbClr val="333333"/>
                </a:solidFill>
                <a:effectLst/>
                <a:latin typeface="Supreme"/>
              </a:rPr>
              <a:t>’ and ‘</a:t>
            </a:r>
            <a:r>
              <a:rPr lang="en-GB" b="1" i="0">
                <a:solidFill>
                  <a:srgbClr val="333333"/>
                </a:solidFill>
                <a:effectLst/>
                <a:latin typeface="var(--ff-supreme)"/>
              </a:rPr>
              <a:t>Ancestral Threads</a:t>
            </a:r>
            <a:r>
              <a:rPr lang="en-GB" b="0" i="0">
                <a:solidFill>
                  <a:srgbClr val="333333"/>
                </a:solidFill>
                <a:effectLst/>
                <a:latin typeface="Supreme"/>
              </a:rPr>
              <a:t>’ – which together explore the role of textiles in artistic practices that challenge dominant</a:t>
            </a:r>
            <a:endParaRPr lang="en-US"/>
          </a:p>
        </p:txBody>
      </p:sp>
      <p:pic>
        <p:nvPicPr>
          <p:cNvPr id="8" name="Picture 7">
            <a:extLst>
              <a:ext uri="{FF2B5EF4-FFF2-40B4-BE49-F238E27FC236}">
                <a16:creationId xmlns:a16="http://schemas.microsoft.com/office/drawing/2014/main" id="{D990F8AD-0DDF-F04D-D81F-E62BFA8812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9800" y="4422924"/>
            <a:ext cx="2325526" cy="2326223"/>
          </a:xfrm>
          <a:prstGeom prst="rect">
            <a:avLst/>
          </a:prstGeom>
          <a:ln w="12700">
            <a:solidFill>
              <a:schemeClr val="tx1"/>
            </a:solidFill>
          </a:ln>
        </p:spPr>
      </p:pic>
      <p:pic>
        <p:nvPicPr>
          <p:cNvPr id="9" name="Picture 8">
            <a:extLst>
              <a:ext uri="{FF2B5EF4-FFF2-40B4-BE49-F238E27FC236}">
                <a16:creationId xmlns:a16="http://schemas.microsoft.com/office/drawing/2014/main" id="{A8A89801-9E0F-D62D-67C7-20AAB58775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33236" y="4422922"/>
            <a:ext cx="2325527" cy="2326225"/>
          </a:xfrm>
          <a:prstGeom prst="rect">
            <a:avLst/>
          </a:prstGeom>
          <a:ln w="12700">
            <a:solidFill>
              <a:schemeClr val="tx1"/>
            </a:solidFill>
          </a:ln>
        </p:spPr>
      </p:pic>
      <p:pic>
        <p:nvPicPr>
          <p:cNvPr id="10" name="Picture 9">
            <a:extLst>
              <a:ext uri="{FF2B5EF4-FFF2-40B4-BE49-F238E27FC236}">
                <a16:creationId xmlns:a16="http://schemas.microsoft.com/office/drawing/2014/main" id="{2948F324-92C5-2695-8272-B037826AC9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63630" y="4422922"/>
            <a:ext cx="2325526" cy="2326223"/>
          </a:xfrm>
          <a:prstGeom prst="rect">
            <a:avLst/>
          </a:prstGeom>
          <a:ln w="12700">
            <a:solidFill>
              <a:schemeClr val="tx1"/>
            </a:solidFill>
          </a:ln>
        </p:spPr>
      </p:pic>
      <p:pic>
        <p:nvPicPr>
          <p:cNvPr id="11" name="Picture 10">
            <a:extLst>
              <a:ext uri="{FF2B5EF4-FFF2-40B4-BE49-F238E27FC236}">
                <a16:creationId xmlns:a16="http://schemas.microsoft.com/office/drawing/2014/main" id="{72649DB3-A667-6D37-7B4C-EBE6453E54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79406" y="4411150"/>
            <a:ext cx="1760921" cy="2349773"/>
          </a:xfrm>
          <a:prstGeom prst="rect">
            <a:avLst/>
          </a:prstGeom>
          <a:ln w="12700">
            <a:solidFill>
              <a:schemeClr val="tx1"/>
            </a:solidFill>
          </a:ln>
        </p:spPr>
      </p:pic>
      <p:pic>
        <p:nvPicPr>
          <p:cNvPr id="12" name="Picture 11">
            <a:extLst>
              <a:ext uri="{FF2B5EF4-FFF2-40B4-BE49-F238E27FC236}">
                <a16:creationId xmlns:a16="http://schemas.microsoft.com/office/drawing/2014/main" id="{07074977-49AF-2428-02D1-E5CEC875F42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8629" y="4375821"/>
            <a:ext cx="1760921" cy="2349773"/>
          </a:xfrm>
          <a:prstGeom prst="rect">
            <a:avLst/>
          </a:prstGeom>
          <a:ln w="12700">
            <a:solidFill>
              <a:schemeClr val="tx1"/>
            </a:solidFill>
          </a:ln>
        </p:spPr>
      </p:pic>
      <p:sp>
        <p:nvSpPr>
          <p:cNvPr id="13" name="TextBox 12">
            <a:extLst>
              <a:ext uri="{FF2B5EF4-FFF2-40B4-BE49-F238E27FC236}">
                <a16:creationId xmlns:a16="http://schemas.microsoft.com/office/drawing/2014/main" id="{7AB5EC83-2AF8-B787-FC35-AC7C76E9820F}"/>
              </a:ext>
            </a:extLst>
          </p:cNvPr>
          <p:cNvSpPr txBox="1"/>
          <p:nvPr/>
        </p:nvSpPr>
        <p:spPr>
          <a:xfrm>
            <a:off x="503842" y="132407"/>
            <a:ext cx="9375563" cy="369332"/>
          </a:xfrm>
          <a:prstGeom prst="rect">
            <a:avLst/>
          </a:prstGeom>
          <a:noFill/>
          <a:ln w="6350">
            <a:solidFill>
              <a:schemeClr val="tx1"/>
            </a:solidFill>
          </a:ln>
        </p:spPr>
        <p:txBody>
          <a:bodyPr wrap="square" rtlCol="0">
            <a:spAutoFit/>
          </a:bodyPr>
          <a:lstStyle/>
          <a:p>
            <a:pPr algn="l"/>
            <a:r>
              <a:rPr lang="en-GB" i="0">
                <a:solidFill>
                  <a:srgbClr val="333333"/>
                </a:solidFill>
                <a:effectLst/>
                <a:latin typeface="Supreme-LightItalic"/>
              </a:rPr>
              <a:t>Exhibition focus</a:t>
            </a:r>
            <a:r>
              <a:rPr lang="en-GB" b="1" i="0">
                <a:solidFill>
                  <a:srgbClr val="333333"/>
                </a:solidFill>
                <a:effectLst/>
                <a:latin typeface="Supreme-LightItalic"/>
              </a:rPr>
              <a:t>: Unravel: The Power and Politics of Textiles in Art – </a:t>
            </a:r>
            <a:r>
              <a:rPr lang="en-GB" i="0">
                <a:solidFill>
                  <a:srgbClr val="333333"/>
                </a:solidFill>
                <a:effectLst/>
                <a:latin typeface="Supreme-LightItalic"/>
              </a:rPr>
              <a:t>The Barbican, London</a:t>
            </a:r>
            <a:endParaRPr lang="en-US" b="1"/>
          </a:p>
        </p:txBody>
      </p:sp>
    </p:spTree>
    <p:extLst>
      <p:ext uri="{BB962C8B-B14F-4D97-AF65-F5344CB8AC3E}">
        <p14:creationId xmlns:p14="http://schemas.microsoft.com/office/powerpoint/2010/main" val="999750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C09AA25-646F-24B0-C535-BDEE48754F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7266" y="-1"/>
            <a:ext cx="3868409" cy="5162008"/>
          </a:xfrm>
          <a:prstGeom prst="rect">
            <a:avLst/>
          </a:prstGeom>
        </p:spPr>
      </p:pic>
      <p:pic>
        <p:nvPicPr>
          <p:cNvPr id="9" name="Picture 8">
            <a:extLst>
              <a:ext uri="{FF2B5EF4-FFF2-40B4-BE49-F238E27FC236}">
                <a16:creationId xmlns:a16="http://schemas.microsoft.com/office/drawing/2014/main" id="{2803C359-EC4F-3D61-D7F1-841B5DB2AC4C}"/>
              </a:ext>
            </a:extLst>
          </p:cNvPr>
          <p:cNvPicPr>
            <a:picLocks noChangeAspect="1"/>
          </p:cNvPicPr>
          <p:nvPr/>
        </p:nvPicPr>
        <p:blipFill>
          <a:blip r:embed="rId3">
            <a:extLst>
              <a:ext uri="{28A0092B-C50C-407E-A947-70E740481C1C}">
                <a14:useLocalDpi xmlns:a14="http://schemas.microsoft.com/office/drawing/2010/main" val="0"/>
              </a:ext>
            </a:extLst>
          </a:blip>
          <a:srcRect t="47277"/>
          <a:stretch>
            <a:fillRect/>
          </a:stretch>
        </p:blipFill>
        <p:spPr>
          <a:xfrm>
            <a:off x="240665" y="4451198"/>
            <a:ext cx="5822950" cy="2232956"/>
          </a:xfrm>
          <a:prstGeom prst="rect">
            <a:avLst/>
          </a:prstGeom>
        </p:spPr>
      </p:pic>
      <p:pic>
        <p:nvPicPr>
          <p:cNvPr id="10" name="Picture 9">
            <a:extLst>
              <a:ext uri="{FF2B5EF4-FFF2-40B4-BE49-F238E27FC236}">
                <a16:creationId xmlns:a16="http://schemas.microsoft.com/office/drawing/2014/main" id="{983769EE-4D96-DC7F-3A61-9E3C78019D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0666" y="583016"/>
            <a:ext cx="5822950" cy="3590576"/>
          </a:xfrm>
          <a:prstGeom prst="rect">
            <a:avLst/>
          </a:prstGeom>
        </p:spPr>
      </p:pic>
      <p:sp>
        <p:nvSpPr>
          <p:cNvPr id="3" name="TextBox 2">
            <a:extLst>
              <a:ext uri="{FF2B5EF4-FFF2-40B4-BE49-F238E27FC236}">
                <a16:creationId xmlns:a16="http://schemas.microsoft.com/office/drawing/2014/main" id="{51146C6F-8F31-81A3-FDA4-7EBBD9272730}"/>
              </a:ext>
            </a:extLst>
          </p:cNvPr>
          <p:cNvSpPr txBox="1"/>
          <p:nvPr/>
        </p:nvSpPr>
        <p:spPr>
          <a:xfrm>
            <a:off x="1" y="0"/>
            <a:ext cx="958724" cy="369332"/>
          </a:xfrm>
          <a:prstGeom prst="rect">
            <a:avLst/>
          </a:prstGeom>
          <a:noFill/>
          <a:ln w="3175">
            <a:solidFill>
              <a:schemeClr val="tx1"/>
            </a:solidFill>
          </a:ln>
        </p:spPr>
        <p:txBody>
          <a:bodyPr wrap="square" rtlCol="0">
            <a:spAutoFit/>
          </a:bodyPr>
          <a:lstStyle/>
          <a:p>
            <a:pPr algn="l"/>
            <a:r>
              <a:rPr lang="en-GB"/>
              <a:t>Artists:</a:t>
            </a:r>
            <a:endParaRPr lang="en-US"/>
          </a:p>
        </p:txBody>
      </p:sp>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C296F11C-6DFF-6F8B-0314-43B505AD2BEC}"/>
                  </a:ext>
                </a:extLst>
              </p14:cNvPr>
              <p14:cNvContentPartPr/>
              <p14:nvPr/>
            </p14:nvContentPartPr>
            <p14:xfrm>
              <a:off x="4011220" y="2109218"/>
              <a:ext cx="1152000" cy="37800"/>
            </p14:xfrm>
          </p:contentPart>
        </mc:Choice>
        <mc:Fallback>
          <p:pic>
            <p:nvPicPr>
              <p:cNvPr id="8" name="Ink 7">
                <a:extLst>
                  <a:ext uri="{FF2B5EF4-FFF2-40B4-BE49-F238E27FC236}">
                    <a16:creationId xmlns:a16="http://schemas.microsoft.com/office/drawing/2014/main" id="{C296F11C-6DFF-6F8B-0314-43B505AD2BEC}"/>
                  </a:ext>
                </a:extLst>
              </p:cNvPr>
              <p:cNvPicPr/>
              <p:nvPr/>
            </p:nvPicPr>
            <p:blipFill>
              <a:blip r:embed="rId6"/>
              <a:stretch>
                <a:fillRect/>
              </a:stretch>
            </p:blipFill>
            <p:spPr>
              <a:xfrm>
                <a:off x="3993220" y="2073218"/>
                <a:ext cx="1187640" cy="10944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1" name="Ink 10">
                <a:extLst>
                  <a:ext uri="{FF2B5EF4-FFF2-40B4-BE49-F238E27FC236}">
                    <a16:creationId xmlns:a16="http://schemas.microsoft.com/office/drawing/2014/main" id="{94979C7A-F63B-8887-E6F0-93C8E5C409F9}"/>
                  </a:ext>
                </a:extLst>
              </p14:cNvPr>
              <p14:cNvContentPartPr/>
              <p14:nvPr/>
            </p14:nvContentPartPr>
            <p14:xfrm>
              <a:off x="1091620" y="3005978"/>
              <a:ext cx="1463400" cy="68760"/>
            </p14:xfrm>
          </p:contentPart>
        </mc:Choice>
        <mc:Fallback>
          <p:pic>
            <p:nvPicPr>
              <p:cNvPr id="11" name="Ink 10">
                <a:extLst>
                  <a:ext uri="{FF2B5EF4-FFF2-40B4-BE49-F238E27FC236}">
                    <a16:creationId xmlns:a16="http://schemas.microsoft.com/office/drawing/2014/main" id="{94979C7A-F63B-8887-E6F0-93C8E5C409F9}"/>
                  </a:ext>
                </a:extLst>
              </p:cNvPr>
              <p:cNvPicPr/>
              <p:nvPr/>
            </p:nvPicPr>
            <p:blipFill>
              <a:blip r:embed="rId8"/>
              <a:stretch>
                <a:fillRect/>
              </a:stretch>
            </p:blipFill>
            <p:spPr>
              <a:xfrm>
                <a:off x="1073620" y="2969978"/>
                <a:ext cx="1499040" cy="1404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2" name="Ink 11">
                <a:extLst>
                  <a:ext uri="{FF2B5EF4-FFF2-40B4-BE49-F238E27FC236}">
                    <a16:creationId xmlns:a16="http://schemas.microsoft.com/office/drawing/2014/main" id="{346014EE-FCB3-2496-BE13-21CBA858F6B9}"/>
                  </a:ext>
                </a:extLst>
              </p14:cNvPr>
              <p14:cNvContentPartPr/>
              <p14:nvPr/>
            </p14:nvContentPartPr>
            <p14:xfrm>
              <a:off x="1178740" y="4637138"/>
              <a:ext cx="1083600" cy="37800"/>
            </p14:xfrm>
          </p:contentPart>
        </mc:Choice>
        <mc:Fallback>
          <p:pic>
            <p:nvPicPr>
              <p:cNvPr id="12" name="Ink 11">
                <a:extLst>
                  <a:ext uri="{FF2B5EF4-FFF2-40B4-BE49-F238E27FC236}">
                    <a16:creationId xmlns:a16="http://schemas.microsoft.com/office/drawing/2014/main" id="{346014EE-FCB3-2496-BE13-21CBA858F6B9}"/>
                  </a:ext>
                </a:extLst>
              </p:cNvPr>
              <p:cNvPicPr/>
              <p:nvPr/>
            </p:nvPicPr>
            <p:blipFill>
              <a:blip r:embed="rId10"/>
              <a:stretch>
                <a:fillRect/>
              </a:stretch>
            </p:blipFill>
            <p:spPr>
              <a:xfrm>
                <a:off x="1160740" y="4601138"/>
                <a:ext cx="1119240" cy="10944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3" name="Ink 12">
                <a:extLst>
                  <a:ext uri="{FF2B5EF4-FFF2-40B4-BE49-F238E27FC236}">
                    <a16:creationId xmlns:a16="http://schemas.microsoft.com/office/drawing/2014/main" id="{C60B7EC6-F309-DDD8-8D21-F482471D1D5D}"/>
                  </a:ext>
                </a:extLst>
              </p14:cNvPr>
              <p14:cNvContentPartPr/>
              <p14:nvPr/>
            </p14:nvContentPartPr>
            <p14:xfrm>
              <a:off x="3326500" y="5520938"/>
              <a:ext cx="1257840" cy="25200"/>
            </p14:xfrm>
          </p:contentPart>
        </mc:Choice>
        <mc:Fallback>
          <p:pic>
            <p:nvPicPr>
              <p:cNvPr id="13" name="Ink 12">
                <a:extLst>
                  <a:ext uri="{FF2B5EF4-FFF2-40B4-BE49-F238E27FC236}">
                    <a16:creationId xmlns:a16="http://schemas.microsoft.com/office/drawing/2014/main" id="{C60B7EC6-F309-DDD8-8D21-F482471D1D5D}"/>
                  </a:ext>
                </a:extLst>
              </p:cNvPr>
              <p:cNvPicPr/>
              <p:nvPr/>
            </p:nvPicPr>
            <p:blipFill>
              <a:blip r:embed="rId12"/>
              <a:stretch>
                <a:fillRect/>
              </a:stretch>
            </p:blipFill>
            <p:spPr>
              <a:xfrm>
                <a:off x="3308505" y="5484938"/>
                <a:ext cx="1293470" cy="96840"/>
              </a:xfrm>
              <a:prstGeom prst="rect">
                <a:avLst/>
              </a:prstGeom>
            </p:spPr>
          </p:pic>
        </mc:Fallback>
      </mc:AlternateContent>
      <p:sp>
        <p:nvSpPr>
          <p:cNvPr id="14" name="TextBox 13">
            <a:extLst>
              <a:ext uri="{FF2B5EF4-FFF2-40B4-BE49-F238E27FC236}">
                <a16:creationId xmlns:a16="http://schemas.microsoft.com/office/drawing/2014/main" id="{B2E56FE1-7830-8023-5C77-0696DEECC6A2}"/>
              </a:ext>
            </a:extLst>
          </p:cNvPr>
          <p:cNvSpPr txBox="1"/>
          <p:nvPr/>
        </p:nvSpPr>
        <p:spPr>
          <a:xfrm>
            <a:off x="6276041" y="563247"/>
            <a:ext cx="1828800" cy="2585323"/>
          </a:xfrm>
          <a:prstGeom prst="rect">
            <a:avLst/>
          </a:prstGeom>
          <a:noFill/>
        </p:spPr>
        <p:txBody>
          <a:bodyPr wrap="square" rtlCol="0">
            <a:spAutoFit/>
          </a:bodyPr>
          <a:lstStyle/>
          <a:p>
            <a:pPr algn="l"/>
            <a:r>
              <a:rPr lang="en-GB" err="1"/>
              <a:t>Pacita</a:t>
            </a:r>
            <a:r>
              <a:rPr lang="en-GB"/>
              <a:t> Abad</a:t>
            </a:r>
          </a:p>
          <a:p>
            <a:pPr algn="l"/>
            <a:endParaRPr lang="en-GB"/>
          </a:p>
          <a:p>
            <a:pPr algn="l"/>
            <a:r>
              <a:rPr lang="en-GB" err="1"/>
              <a:t>Tschabalala</a:t>
            </a:r>
            <a:r>
              <a:rPr lang="en-GB"/>
              <a:t> Self</a:t>
            </a:r>
          </a:p>
          <a:p>
            <a:pPr algn="l"/>
            <a:endParaRPr lang="en-GB"/>
          </a:p>
          <a:p>
            <a:pPr algn="l"/>
            <a:r>
              <a:rPr lang="en-GB"/>
              <a:t>Sheila Hicks</a:t>
            </a:r>
          </a:p>
          <a:p>
            <a:pPr algn="l"/>
            <a:endParaRPr lang="en-GB"/>
          </a:p>
          <a:p>
            <a:pPr algn="l"/>
            <a:r>
              <a:rPr lang="en-GB"/>
              <a:t>Billie </a:t>
            </a:r>
            <a:r>
              <a:rPr lang="en-GB" err="1"/>
              <a:t>Zangewa</a:t>
            </a:r>
            <a:endParaRPr lang="en-GB"/>
          </a:p>
          <a:p>
            <a:pPr algn="l"/>
            <a:endParaRPr lang="en-GB"/>
          </a:p>
          <a:p>
            <a:pPr algn="l"/>
            <a:r>
              <a:rPr lang="en-GB"/>
              <a:t>Cecilia Vicuña</a:t>
            </a:r>
            <a:endParaRPr lang="en-US"/>
          </a:p>
        </p:txBody>
      </p:sp>
      <mc:AlternateContent xmlns:mc="http://schemas.openxmlformats.org/markup-compatibility/2006">
        <mc:Choice xmlns:p14="http://schemas.microsoft.com/office/powerpoint/2010/main" Requires="p14">
          <p:contentPart p14:bwMode="auto" r:id="rId13">
            <p14:nvContentPartPr>
              <p14:cNvPr id="15" name="Ink 14">
                <a:extLst>
                  <a:ext uri="{FF2B5EF4-FFF2-40B4-BE49-F238E27FC236}">
                    <a16:creationId xmlns:a16="http://schemas.microsoft.com/office/drawing/2014/main" id="{0B92B8D6-C347-5B52-18F3-3132C3331D4F}"/>
                  </a:ext>
                </a:extLst>
              </p14:cNvPr>
              <p14:cNvContentPartPr/>
              <p14:nvPr/>
            </p14:nvContentPartPr>
            <p14:xfrm>
              <a:off x="8578186" y="4941166"/>
              <a:ext cx="667080" cy="87480"/>
            </p14:xfrm>
          </p:contentPart>
        </mc:Choice>
        <mc:Fallback>
          <p:pic>
            <p:nvPicPr>
              <p:cNvPr id="15" name="Ink 14">
                <a:extLst>
                  <a:ext uri="{FF2B5EF4-FFF2-40B4-BE49-F238E27FC236}">
                    <a16:creationId xmlns:a16="http://schemas.microsoft.com/office/drawing/2014/main" id="{0B92B8D6-C347-5B52-18F3-3132C3331D4F}"/>
                  </a:ext>
                </a:extLst>
              </p:cNvPr>
              <p:cNvPicPr/>
              <p:nvPr/>
            </p:nvPicPr>
            <p:blipFill>
              <a:blip r:embed="rId14"/>
              <a:stretch>
                <a:fillRect/>
              </a:stretch>
            </p:blipFill>
            <p:spPr>
              <a:xfrm>
                <a:off x="8542186" y="4869166"/>
                <a:ext cx="738720" cy="231120"/>
              </a:xfrm>
              <a:prstGeom prst="rect">
                <a:avLst/>
              </a:prstGeom>
            </p:spPr>
          </p:pic>
        </mc:Fallback>
      </mc:AlternateContent>
      <p:sp>
        <p:nvSpPr>
          <p:cNvPr id="18" name="TextBox 17">
            <a:extLst>
              <a:ext uri="{FF2B5EF4-FFF2-40B4-BE49-F238E27FC236}">
                <a16:creationId xmlns:a16="http://schemas.microsoft.com/office/drawing/2014/main" id="{66306BB0-5316-4BDE-14F7-29A9C8AC6079}"/>
              </a:ext>
            </a:extLst>
          </p:cNvPr>
          <p:cNvSpPr txBox="1"/>
          <p:nvPr/>
        </p:nvSpPr>
        <p:spPr>
          <a:xfrm>
            <a:off x="1047899" y="-1"/>
            <a:ext cx="6011808" cy="369332"/>
          </a:xfrm>
          <a:prstGeom prst="rect">
            <a:avLst/>
          </a:prstGeom>
          <a:noFill/>
          <a:ln w="63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i="0">
                <a:solidFill>
                  <a:srgbClr val="333333"/>
                </a:solidFill>
                <a:effectLst/>
                <a:latin typeface="Supreme-LightItalic"/>
              </a:rPr>
              <a:t>Exhibition </a:t>
            </a:r>
            <a:r>
              <a:rPr lang="en-GB">
                <a:solidFill>
                  <a:srgbClr val="333333"/>
                </a:solidFill>
                <a:latin typeface="Supreme-LightItalic"/>
              </a:rPr>
              <a:t>-</a:t>
            </a:r>
            <a:r>
              <a:rPr lang="en-GB" b="1" i="0">
                <a:solidFill>
                  <a:srgbClr val="333333"/>
                </a:solidFill>
                <a:effectLst/>
                <a:latin typeface="Supreme-LightItalic"/>
              </a:rPr>
              <a:t> Unravel: The Power and Politics of Textiles in Art </a:t>
            </a:r>
            <a:endParaRPr lang="en-US" b="1"/>
          </a:p>
        </p:txBody>
      </p:sp>
    </p:spTree>
    <p:extLst>
      <p:ext uri="{BB962C8B-B14F-4D97-AF65-F5344CB8AC3E}">
        <p14:creationId xmlns:p14="http://schemas.microsoft.com/office/powerpoint/2010/main" val="23340164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06FBE8B-A15F-7574-9F8D-7CD697F33F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4896" y="435784"/>
            <a:ext cx="4897104" cy="2465294"/>
          </a:xfrm>
          <a:prstGeom prst="rect">
            <a:avLst/>
          </a:prstGeom>
        </p:spPr>
      </p:pic>
      <p:pic>
        <p:nvPicPr>
          <p:cNvPr id="7" name="Picture 6">
            <a:extLst>
              <a:ext uri="{FF2B5EF4-FFF2-40B4-BE49-F238E27FC236}">
                <a16:creationId xmlns:a16="http://schemas.microsoft.com/office/drawing/2014/main" id="{93933AF0-6159-D5CD-9F71-E52E7059A0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35784"/>
            <a:ext cx="7299648" cy="5478431"/>
          </a:xfrm>
          <a:prstGeom prst="rect">
            <a:avLst/>
          </a:prstGeom>
        </p:spPr>
      </p:pic>
      <p:pic>
        <p:nvPicPr>
          <p:cNvPr id="9" name="Picture 8">
            <a:extLst>
              <a:ext uri="{FF2B5EF4-FFF2-40B4-BE49-F238E27FC236}">
                <a16:creationId xmlns:a16="http://schemas.microsoft.com/office/drawing/2014/main" id="{967833C6-6730-FC3B-E529-CF6AF4225D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94896" y="2901078"/>
            <a:ext cx="2774735" cy="3702606"/>
          </a:xfrm>
          <a:prstGeom prst="rect">
            <a:avLst/>
          </a:prstGeom>
        </p:spPr>
      </p:pic>
      <p:sp>
        <p:nvSpPr>
          <p:cNvPr id="11" name="TextBox 10">
            <a:extLst>
              <a:ext uri="{FF2B5EF4-FFF2-40B4-BE49-F238E27FC236}">
                <a16:creationId xmlns:a16="http://schemas.microsoft.com/office/drawing/2014/main" id="{0309DC2E-21EF-C7DD-50E2-90128652C81C}"/>
              </a:ext>
            </a:extLst>
          </p:cNvPr>
          <p:cNvSpPr txBox="1"/>
          <p:nvPr/>
        </p:nvSpPr>
        <p:spPr>
          <a:xfrm>
            <a:off x="1" y="0"/>
            <a:ext cx="1606176" cy="369332"/>
          </a:xfrm>
          <a:prstGeom prst="rect">
            <a:avLst/>
          </a:prstGeom>
          <a:noFill/>
          <a:ln w="3175">
            <a:solidFill>
              <a:schemeClr val="tx1"/>
            </a:solidFill>
          </a:ln>
        </p:spPr>
        <p:txBody>
          <a:bodyPr wrap="square" rtlCol="0">
            <a:spAutoFit/>
          </a:bodyPr>
          <a:lstStyle/>
          <a:p>
            <a:pPr algn="l"/>
            <a:r>
              <a:rPr lang="en-GB"/>
              <a:t>Artist Focus:</a:t>
            </a:r>
            <a:endParaRPr lang="en-US"/>
          </a:p>
        </p:txBody>
      </p:sp>
    </p:spTree>
    <p:extLst>
      <p:ext uri="{BB962C8B-B14F-4D97-AF65-F5344CB8AC3E}">
        <p14:creationId xmlns:p14="http://schemas.microsoft.com/office/powerpoint/2010/main" val="13592052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3B4C619D-9084-4034-11A0-8C983E54180F}"/>
              </a:ext>
            </a:extLst>
          </p:cNvPr>
          <p:cNvPicPr>
            <a:picLocks noChangeAspect="1"/>
          </p:cNvPicPr>
          <p:nvPr/>
        </p:nvPicPr>
        <p:blipFill>
          <a:blip r:embed="rId2">
            <a:extLst>
              <a:ext uri="{28A0092B-C50C-407E-A947-70E740481C1C}">
                <a14:useLocalDpi xmlns:a14="http://schemas.microsoft.com/office/drawing/2010/main" val="0"/>
              </a:ext>
            </a:extLst>
          </a:blip>
          <a:srcRect t="21715" r="1" b="36884"/>
          <a:stretch>
            <a:fillRect/>
          </a:stretch>
        </p:blipFill>
        <p:spPr>
          <a:xfrm>
            <a:off x="196850" y="581910"/>
            <a:ext cx="11798300" cy="6276090"/>
          </a:xfrm>
          <a:prstGeom prst="rect">
            <a:avLst/>
          </a:prstGeom>
        </p:spPr>
      </p:pic>
      <p:sp>
        <p:nvSpPr>
          <p:cNvPr id="7" name="TextBox 6">
            <a:extLst>
              <a:ext uri="{FF2B5EF4-FFF2-40B4-BE49-F238E27FC236}">
                <a16:creationId xmlns:a16="http://schemas.microsoft.com/office/drawing/2014/main" id="{3BA5D69C-A9A6-175F-6FF5-E1E98EA777DA}"/>
              </a:ext>
            </a:extLst>
          </p:cNvPr>
          <p:cNvSpPr txBox="1"/>
          <p:nvPr/>
        </p:nvSpPr>
        <p:spPr>
          <a:xfrm>
            <a:off x="503843" y="132406"/>
            <a:ext cx="6555863" cy="369332"/>
          </a:xfrm>
          <a:prstGeom prst="rect">
            <a:avLst/>
          </a:prstGeom>
          <a:noFill/>
          <a:ln w="6350">
            <a:solidFill>
              <a:schemeClr val="tx1"/>
            </a:solidFill>
          </a:ln>
        </p:spPr>
        <p:txBody>
          <a:bodyPr wrap="square" rtlCol="0">
            <a:spAutoFit/>
          </a:bodyPr>
          <a:lstStyle/>
          <a:p>
            <a:pPr algn="l"/>
            <a:r>
              <a:rPr lang="en-GB" b="1" i="1">
                <a:solidFill>
                  <a:srgbClr val="333333"/>
                </a:solidFill>
                <a:latin typeface="Supreme-LightItalic"/>
              </a:rPr>
              <a:t>Discuss in pairs:</a:t>
            </a:r>
            <a:r>
              <a:rPr lang="en-GB" i="1">
                <a:solidFill>
                  <a:srgbClr val="333333"/>
                </a:solidFill>
                <a:latin typeface="Supreme-LightItalic"/>
              </a:rPr>
              <a:t> What is this work made of? What story does it tell?</a:t>
            </a:r>
            <a:endParaRPr lang="en-US" i="1"/>
          </a:p>
        </p:txBody>
      </p:sp>
    </p:spTree>
    <p:extLst>
      <p:ext uri="{BB962C8B-B14F-4D97-AF65-F5344CB8AC3E}">
        <p14:creationId xmlns:p14="http://schemas.microsoft.com/office/powerpoint/2010/main" val="2741273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2ED70674-3477-75C2-E723-142BA712353B}"/>
              </a:ext>
            </a:extLst>
          </p:cNvPr>
          <p:cNvGraphicFramePr/>
          <p:nvPr>
            <p:extLst>
              <p:ext uri="{D42A27DB-BD31-4B8C-83A1-F6EECF244321}">
                <p14:modId xmlns:p14="http://schemas.microsoft.com/office/powerpoint/2010/main" val="2222249153"/>
              </p:ext>
            </p:extLst>
          </p:nvPr>
        </p:nvGraphicFramePr>
        <p:xfrm>
          <a:off x="2179247" y="28021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FF5245C2-EA6E-913F-E566-D62C0E15449A}"/>
              </a:ext>
            </a:extLst>
          </p:cNvPr>
          <p:cNvSpPr txBox="1"/>
          <p:nvPr/>
        </p:nvSpPr>
        <p:spPr>
          <a:xfrm>
            <a:off x="350446" y="280216"/>
            <a:ext cx="2600435" cy="646331"/>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Venn diagram</a:t>
            </a:r>
          </a:p>
          <a:p>
            <a:pPr algn="l"/>
            <a:r>
              <a:rPr lang="en-GB"/>
              <a:t>A curatorial guide:</a:t>
            </a:r>
            <a:endParaRPr lang="en-US"/>
          </a:p>
        </p:txBody>
      </p:sp>
      <p:sp>
        <p:nvSpPr>
          <p:cNvPr id="10" name="TextBox 9">
            <a:extLst>
              <a:ext uri="{FF2B5EF4-FFF2-40B4-BE49-F238E27FC236}">
                <a16:creationId xmlns:a16="http://schemas.microsoft.com/office/drawing/2014/main" id="{9A02E131-5CC9-45C8-1F4D-6697FF105370}"/>
              </a:ext>
            </a:extLst>
          </p:cNvPr>
          <p:cNvSpPr txBox="1"/>
          <p:nvPr/>
        </p:nvSpPr>
        <p:spPr>
          <a:xfrm>
            <a:off x="350445" y="1603008"/>
            <a:ext cx="2600435" cy="923330"/>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b="1"/>
              <a:t>Use this as a framework for your exhibition design.</a:t>
            </a:r>
          </a:p>
        </p:txBody>
      </p:sp>
      <p:sp>
        <p:nvSpPr>
          <p:cNvPr id="12" name="TextBox 11">
            <a:extLst>
              <a:ext uri="{FF2B5EF4-FFF2-40B4-BE49-F238E27FC236}">
                <a16:creationId xmlns:a16="http://schemas.microsoft.com/office/drawing/2014/main" id="{7E5132FC-6E55-0194-B69A-DCF5A5864A98}"/>
              </a:ext>
            </a:extLst>
          </p:cNvPr>
          <p:cNvSpPr txBox="1"/>
          <p:nvPr/>
        </p:nvSpPr>
        <p:spPr>
          <a:xfrm>
            <a:off x="7657353" y="448846"/>
            <a:ext cx="4080264" cy="1754326"/>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a:t>Historic artefact</a:t>
            </a:r>
          </a:p>
          <a:p>
            <a:pPr algn="r"/>
            <a:r>
              <a:rPr lang="en-GB"/>
              <a:t>-cultural/ social significance</a:t>
            </a:r>
          </a:p>
          <a:p>
            <a:pPr algn="r"/>
            <a:r>
              <a:rPr lang="en-GB"/>
              <a:t>Where is it from?</a:t>
            </a:r>
          </a:p>
          <a:p>
            <a:pPr algn="r"/>
            <a:r>
              <a:rPr lang="en-GB"/>
              <a:t>What is it made of?</a:t>
            </a:r>
          </a:p>
          <a:p>
            <a:pPr algn="r"/>
            <a:r>
              <a:rPr lang="en-GB"/>
              <a:t>Is it a rare/unique artefact or common?</a:t>
            </a:r>
          </a:p>
          <a:p>
            <a:pPr algn="r"/>
            <a:r>
              <a:rPr lang="en-GB"/>
              <a:t>Was it used for a particular purpose?  </a:t>
            </a:r>
          </a:p>
        </p:txBody>
      </p:sp>
      <p:sp>
        <p:nvSpPr>
          <p:cNvPr id="14" name="TextBox 13">
            <a:extLst>
              <a:ext uri="{FF2B5EF4-FFF2-40B4-BE49-F238E27FC236}">
                <a16:creationId xmlns:a16="http://schemas.microsoft.com/office/drawing/2014/main" id="{2DB0DBB1-8C60-15F7-4E03-3BEF83EC31E4}"/>
              </a:ext>
            </a:extLst>
          </p:cNvPr>
          <p:cNvSpPr txBox="1"/>
          <p:nvPr/>
        </p:nvSpPr>
        <p:spPr>
          <a:xfrm>
            <a:off x="3035090" y="326382"/>
            <a:ext cx="1796053" cy="1200329"/>
          </a:xfrm>
          <a:prstGeom prst="rect">
            <a:avLst/>
          </a:prstGeom>
          <a:noFill/>
        </p:spPr>
        <p:txBody>
          <a:bodyPr wrap="square">
            <a:spAutoFit/>
          </a:bodyPr>
          <a:lstStyle/>
          <a:p>
            <a:r>
              <a:rPr lang="en-GB"/>
              <a:t>Consider</a:t>
            </a:r>
          </a:p>
          <a:p>
            <a:r>
              <a:rPr lang="en-GB"/>
              <a:t>(in no hierarchical order)</a:t>
            </a:r>
            <a:endParaRPr lang="en-US"/>
          </a:p>
        </p:txBody>
      </p:sp>
      <p:sp>
        <p:nvSpPr>
          <p:cNvPr id="16" name="TextBox 15">
            <a:extLst>
              <a:ext uri="{FF2B5EF4-FFF2-40B4-BE49-F238E27FC236}">
                <a16:creationId xmlns:a16="http://schemas.microsoft.com/office/drawing/2014/main" id="{B717F8BF-6041-1520-8CB7-4905AD122244}"/>
              </a:ext>
            </a:extLst>
          </p:cNvPr>
          <p:cNvSpPr txBox="1"/>
          <p:nvPr/>
        </p:nvSpPr>
        <p:spPr>
          <a:xfrm>
            <a:off x="8354607" y="4269460"/>
            <a:ext cx="3383009" cy="1754326"/>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a:t>Contemporary Craft</a:t>
            </a:r>
          </a:p>
          <a:p>
            <a:pPr algn="r"/>
            <a:r>
              <a:rPr lang="en-GB"/>
              <a:t>Who made it? </a:t>
            </a:r>
          </a:p>
          <a:p>
            <a:pPr algn="r"/>
            <a:r>
              <a:rPr lang="en-GB"/>
              <a:t>(Artist-maker context)</a:t>
            </a:r>
          </a:p>
          <a:p>
            <a:pPr algn="r"/>
            <a:r>
              <a:rPr lang="en-GB"/>
              <a:t>What is it made of?</a:t>
            </a:r>
          </a:p>
          <a:p>
            <a:pPr algn="r"/>
            <a:r>
              <a:rPr lang="en-GB"/>
              <a:t>What techniques and processes have been used?</a:t>
            </a:r>
          </a:p>
        </p:txBody>
      </p:sp>
      <p:sp>
        <p:nvSpPr>
          <p:cNvPr id="18" name="TextBox 17">
            <a:extLst>
              <a:ext uri="{FF2B5EF4-FFF2-40B4-BE49-F238E27FC236}">
                <a16:creationId xmlns:a16="http://schemas.microsoft.com/office/drawing/2014/main" id="{B0E27495-FDDE-01FA-73EC-F559144B9D28}"/>
              </a:ext>
            </a:extLst>
          </p:cNvPr>
          <p:cNvSpPr txBox="1"/>
          <p:nvPr/>
        </p:nvSpPr>
        <p:spPr>
          <a:xfrm>
            <a:off x="748877" y="4621018"/>
            <a:ext cx="3383009" cy="1754326"/>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Story / Commentary</a:t>
            </a:r>
          </a:p>
          <a:p>
            <a:r>
              <a:rPr lang="en-GB"/>
              <a:t>Does the work exist for a particular reason?</a:t>
            </a:r>
          </a:p>
          <a:p>
            <a:r>
              <a:rPr lang="en-GB"/>
              <a:t>What does the use of material, colour, texture, image, text</a:t>
            </a:r>
          </a:p>
          <a:p>
            <a:r>
              <a:rPr lang="en-GB"/>
              <a:t>Tell us?</a:t>
            </a:r>
          </a:p>
        </p:txBody>
      </p:sp>
    </p:spTree>
    <p:extLst>
      <p:ext uri="{BB962C8B-B14F-4D97-AF65-F5344CB8AC3E}">
        <p14:creationId xmlns:p14="http://schemas.microsoft.com/office/powerpoint/2010/main" val="15277535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2ED70674-3477-75C2-E723-142BA712353B}"/>
              </a:ext>
            </a:extLst>
          </p:cNvPr>
          <p:cNvGraphicFramePr/>
          <p:nvPr>
            <p:extLst>
              <p:ext uri="{D42A27DB-BD31-4B8C-83A1-F6EECF244321}">
                <p14:modId xmlns:p14="http://schemas.microsoft.com/office/powerpoint/2010/main" val="3347913041"/>
              </p:ext>
            </p:extLst>
          </p:nvPr>
        </p:nvGraphicFramePr>
        <p:xfrm>
          <a:off x="1755913" y="128156"/>
          <a:ext cx="8680173" cy="65777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FF5245C2-EA6E-913F-E566-D62C0E15449A}"/>
              </a:ext>
            </a:extLst>
          </p:cNvPr>
          <p:cNvSpPr txBox="1"/>
          <p:nvPr/>
        </p:nvSpPr>
        <p:spPr>
          <a:xfrm>
            <a:off x="350446" y="280216"/>
            <a:ext cx="2600435" cy="646331"/>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Venn diagram</a:t>
            </a:r>
          </a:p>
          <a:p>
            <a:pPr algn="l"/>
            <a:r>
              <a:rPr lang="en-GB"/>
              <a:t>A curatorial guide:</a:t>
            </a:r>
            <a:endParaRPr lang="en-US"/>
          </a:p>
        </p:txBody>
      </p:sp>
      <p:sp>
        <p:nvSpPr>
          <p:cNvPr id="12" name="TextBox 11">
            <a:extLst>
              <a:ext uri="{FF2B5EF4-FFF2-40B4-BE49-F238E27FC236}">
                <a16:creationId xmlns:a16="http://schemas.microsoft.com/office/drawing/2014/main" id="{7E5132FC-6E55-0194-B69A-DCF5A5864A98}"/>
              </a:ext>
            </a:extLst>
          </p:cNvPr>
          <p:cNvSpPr txBox="1"/>
          <p:nvPr/>
        </p:nvSpPr>
        <p:spPr>
          <a:xfrm>
            <a:off x="7657353" y="448846"/>
            <a:ext cx="4080264" cy="1754326"/>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endParaRPr lang="en-GB"/>
          </a:p>
          <a:p>
            <a:pPr algn="r"/>
            <a:r>
              <a:rPr lang="en-GB"/>
              <a:t>Cultural/ social significance</a:t>
            </a:r>
          </a:p>
          <a:p>
            <a:pPr algn="r"/>
            <a:r>
              <a:rPr lang="en-GB"/>
              <a:t>Where is it from?</a:t>
            </a:r>
          </a:p>
          <a:p>
            <a:pPr algn="r"/>
            <a:r>
              <a:rPr lang="en-GB"/>
              <a:t>What is it made of?</a:t>
            </a:r>
          </a:p>
          <a:p>
            <a:pPr algn="r"/>
            <a:r>
              <a:rPr lang="en-GB"/>
              <a:t>Is it a rare/unique artefact or common?</a:t>
            </a:r>
          </a:p>
          <a:p>
            <a:pPr algn="r"/>
            <a:r>
              <a:rPr lang="en-GB"/>
              <a:t>Was it used for a particular purpose?  </a:t>
            </a:r>
          </a:p>
        </p:txBody>
      </p:sp>
      <p:sp>
        <p:nvSpPr>
          <p:cNvPr id="16" name="TextBox 15">
            <a:extLst>
              <a:ext uri="{FF2B5EF4-FFF2-40B4-BE49-F238E27FC236}">
                <a16:creationId xmlns:a16="http://schemas.microsoft.com/office/drawing/2014/main" id="{B717F8BF-6041-1520-8CB7-4905AD122244}"/>
              </a:ext>
            </a:extLst>
          </p:cNvPr>
          <p:cNvSpPr txBox="1"/>
          <p:nvPr/>
        </p:nvSpPr>
        <p:spPr>
          <a:xfrm>
            <a:off x="8354607" y="4654829"/>
            <a:ext cx="3383009" cy="2031325"/>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endParaRPr lang="en-GB"/>
          </a:p>
          <a:p>
            <a:pPr algn="r"/>
            <a:r>
              <a:rPr lang="en-GB"/>
              <a:t>Who made it?</a:t>
            </a:r>
          </a:p>
          <a:p>
            <a:pPr algn="r"/>
            <a:r>
              <a:rPr lang="en-GB" sz="1600" i="1"/>
              <a:t>Hannah Hills </a:t>
            </a:r>
          </a:p>
          <a:p>
            <a:pPr algn="r"/>
            <a:r>
              <a:rPr lang="en-GB"/>
              <a:t>(Artist-maker context)</a:t>
            </a:r>
          </a:p>
          <a:p>
            <a:pPr algn="r"/>
            <a:r>
              <a:rPr lang="en-GB"/>
              <a:t>What is it made of?</a:t>
            </a:r>
          </a:p>
          <a:p>
            <a:pPr algn="r"/>
            <a:r>
              <a:rPr lang="en-GB"/>
              <a:t>What techniques and processes have been used?</a:t>
            </a:r>
          </a:p>
        </p:txBody>
      </p:sp>
      <p:sp>
        <p:nvSpPr>
          <p:cNvPr id="18" name="TextBox 17">
            <a:extLst>
              <a:ext uri="{FF2B5EF4-FFF2-40B4-BE49-F238E27FC236}">
                <a16:creationId xmlns:a16="http://schemas.microsoft.com/office/drawing/2014/main" id="{B0E27495-FDDE-01FA-73EC-F559144B9D28}"/>
              </a:ext>
            </a:extLst>
          </p:cNvPr>
          <p:cNvSpPr txBox="1"/>
          <p:nvPr/>
        </p:nvSpPr>
        <p:spPr>
          <a:xfrm>
            <a:off x="748877" y="4621018"/>
            <a:ext cx="3383009" cy="1754326"/>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a:p>
            <a:r>
              <a:rPr lang="en-GB"/>
              <a:t>Does the work exist for a particular reason?</a:t>
            </a:r>
          </a:p>
          <a:p>
            <a:r>
              <a:rPr lang="en-GB"/>
              <a:t>What does the use of material, colour, texture, image, text</a:t>
            </a:r>
          </a:p>
          <a:p>
            <a:r>
              <a:rPr lang="en-GB"/>
              <a:t>Tell us?</a:t>
            </a:r>
          </a:p>
        </p:txBody>
      </p:sp>
      <p:pic>
        <p:nvPicPr>
          <p:cNvPr id="13" name="Picture 12">
            <a:extLst>
              <a:ext uri="{FF2B5EF4-FFF2-40B4-BE49-F238E27FC236}">
                <a16:creationId xmlns:a16="http://schemas.microsoft.com/office/drawing/2014/main" id="{B9E7CA1F-8267-672C-F747-36BEB18C318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25547" y="32295"/>
            <a:ext cx="2758670" cy="3192509"/>
          </a:xfrm>
          <a:prstGeom prst="rect">
            <a:avLst/>
          </a:prstGeom>
        </p:spPr>
      </p:pic>
      <p:pic>
        <p:nvPicPr>
          <p:cNvPr id="15" name="Picture 14">
            <a:extLst>
              <a:ext uri="{FF2B5EF4-FFF2-40B4-BE49-F238E27FC236}">
                <a16:creationId xmlns:a16="http://schemas.microsoft.com/office/drawing/2014/main" id="{C5205247-3C02-7805-08C1-E7374E63030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184217" y="2299033"/>
            <a:ext cx="2699148" cy="2944754"/>
          </a:xfrm>
          <a:prstGeom prst="rect">
            <a:avLst/>
          </a:prstGeom>
        </p:spPr>
      </p:pic>
      <p:sp>
        <p:nvSpPr>
          <p:cNvPr id="19" name="TextBox 18">
            <a:extLst>
              <a:ext uri="{FF2B5EF4-FFF2-40B4-BE49-F238E27FC236}">
                <a16:creationId xmlns:a16="http://schemas.microsoft.com/office/drawing/2014/main" id="{CA09A4ED-EC3D-3015-765C-E7FBD6B46FF3}"/>
              </a:ext>
            </a:extLst>
          </p:cNvPr>
          <p:cNvSpPr txBox="1"/>
          <p:nvPr/>
        </p:nvSpPr>
        <p:spPr>
          <a:xfrm>
            <a:off x="454382" y="1556841"/>
            <a:ext cx="2600435" cy="1477328"/>
          </a:xfrm>
          <a:prstGeom prst="rect">
            <a:avLst/>
          </a:prstGeom>
          <a:noFill/>
          <a:ln w="317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Keywords:</a:t>
            </a:r>
          </a:p>
          <a:p>
            <a:pPr algn="l"/>
            <a:r>
              <a:rPr lang="en-GB"/>
              <a:t>Feminism</a:t>
            </a:r>
          </a:p>
          <a:p>
            <a:pPr algn="l"/>
            <a:r>
              <a:rPr lang="en-GB"/>
              <a:t>Embroidery</a:t>
            </a:r>
          </a:p>
          <a:p>
            <a:pPr algn="l"/>
            <a:r>
              <a:rPr lang="en-GB"/>
              <a:t>Textiles </a:t>
            </a:r>
          </a:p>
          <a:p>
            <a:pPr algn="l"/>
            <a:r>
              <a:rPr lang="en-GB"/>
              <a:t>Decorative</a:t>
            </a:r>
            <a:endParaRPr lang="en-US"/>
          </a:p>
        </p:txBody>
      </p:sp>
    </p:spTree>
    <p:extLst>
      <p:ext uri="{BB962C8B-B14F-4D97-AF65-F5344CB8AC3E}">
        <p14:creationId xmlns:p14="http://schemas.microsoft.com/office/powerpoint/2010/main" val="3948879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0A8494-886E-04B7-0AAC-FA5E64B84690}"/>
              </a:ext>
            </a:extLst>
          </p:cNvPr>
          <p:cNvSpPr txBox="1"/>
          <p:nvPr/>
        </p:nvSpPr>
        <p:spPr>
          <a:xfrm>
            <a:off x="347422" y="768406"/>
            <a:ext cx="9153338" cy="4524315"/>
          </a:xfrm>
          <a:prstGeom prst="rect">
            <a:avLst/>
          </a:prstGeom>
          <a:noFill/>
        </p:spPr>
        <p:txBody>
          <a:bodyPr wrap="square">
            <a:spAutoFit/>
          </a:bodyPr>
          <a:lstStyle/>
          <a:p>
            <a:r>
              <a:rPr lang="en-GB" b="0" i="0" u="none" strike="noStrike">
                <a:solidFill>
                  <a:srgbClr val="272626"/>
                </a:solidFill>
                <a:effectLst/>
                <a:latin typeface="Century Schoolbook" panose="02040604050505020304" pitchFamily="18" charset="0"/>
                <a:cs typeface="Aparajita" panose="02020603050405020304" pitchFamily="18" charset="0"/>
              </a:rPr>
              <a:t>‘In </a:t>
            </a:r>
            <a:r>
              <a:rPr lang="en-GB" b="0" i="1">
                <a:solidFill>
                  <a:srgbClr val="272626"/>
                </a:solidFill>
                <a:effectLst/>
                <a:latin typeface="Century Schoolbook" panose="02040604050505020304" pitchFamily="18" charset="0"/>
                <a:cs typeface="Aparajita" panose="02020603050405020304" pitchFamily="18" charset="0"/>
              </a:rPr>
              <a:t>The Subversive Stitch </a:t>
            </a:r>
            <a:r>
              <a:rPr lang="en-GB" b="0" i="0" u="none" strike="noStrike">
                <a:solidFill>
                  <a:srgbClr val="272626"/>
                </a:solidFill>
                <a:effectLst/>
                <a:latin typeface="Century Schoolbook" panose="02040604050505020304" pitchFamily="18" charset="0"/>
                <a:cs typeface="Aparajita" panose="02020603050405020304" pitchFamily="18" charset="0"/>
              </a:rPr>
              <a:t>(1984), Rozsika Parker showed that embroidery can be practiced as a weapon of resistance. Suffragettes deployed skills designed to showcase their conformity with feminine ideals by embroidering handkerchiefs and banners. Women at the Greenham Common Women’s Peace Camp revived the skills to construct DIY banners. </a:t>
            </a:r>
          </a:p>
          <a:p>
            <a:endParaRPr lang="en-GB">
              <a:solidFill>
                <a:srgbClr val="272626"/>
              </a:solidFill>
              <a:latin typeface="Century Schoolbook" panose="02040604050505020304" pitchFamily="18" charset="0"/>
              <a:cs typeface="Aparajita" panose="02020603050405020304" pitchFamily="18" charset="0"/>
            </a:endParaRPr>
          </a:p>
          <a:p>
            <a:r>
              <a:rPr lang="en-GB" b="0" i="0" u="none" strike="noStrike">
                <a:solidFill>
                  <a:srgbClr val="272626"/>
                </a:solidFill>
                <a:effectLst/>
                <a:latin typeface="Century Schoolbook" panose="02040604050505020304" pitchFamily="18" charset="0"/>
                <a:cs typeface="Aparajita" panose="02020603050405020304" pitchFamily="18" charset="0"/>
              </a:rPr>
              <a:t>Today queer and feminist artist-activists are also returning to craft-based works in visual activism. The revival complicates conventional notions of activism, especially regarding gendered politics, and provides a rich tapestry for rethinking citizenship. </a:t>
            </a:r>
          </a:p>
          <a:p>
            <a:r>
              <a:rPr lang="en-GB" b="0" i="0" u="none" strike="noStrike">
                <a:solidFill>
                  <a:srgbClr val="272626"/>
                </a:solidFill>
                <a:effectLst/>
                <a:latin typeface="Century Schoolbook" panose="02040604050505020304" pitchFamily="18" charset="0"/>
                <a:cs typeface="Aparajita" panose="02020603050405020304" pitchFamily="18" charset="0"/>
              </a:rPr>
              <a:t>The intersection between craft and activism – what Betsy Greer popularised as ‘</a:t>
            </a:r>
            <a:r>
              <a:rPr lang="en-GB" b="0" i="0" u="none" strike="noStrike" err="1">
                <a:solidFill>
                  <a:srgbClr val="272626"/>
                </a:solidFill>
                <a:effectLst/>
                <a:latin typeface="Century Schoolbook" panose="02040604050505020304" pitchFamily="18" charset="0"/>
                <a:cs typeface="Aparajita" panose="02020603050405020304" pitchFamily="18" charset="0"/>
              </a:rPr>
              <a:t>craftivism</a:t>
            </a:r>
            <a:r>
              <a:rPr lang="en-GB" b="0" i="0" u="none" strike="noStrike">
                <a:solidFill>
                  <a:srgbClr val="272626"/>
                </a:solidFill>
                <a:effectLst/>
                <a:latin typeface="Century Schoolbook" panose="02040604050505020304" pitchFamily="18" charset="0"/>
                <a:cs typeface="Aparajita" panose="02020603050405020304" pitchFamily="18" charset="0"/>
              </a:rPr>
              <a:t>’ – gives craft a new communicative function. </a:t>
            </a:r>
            <a:r>
              <a:rPr lang="en-GB" b="1" i="0" u="none" strike="noStrike" err="1">
                <a:solidFill>
                  <a:srgbClr val="272626"/>
                </a:solidFill>
                <a:effectLst/>
                <a:latin typeface="Century Schoolbook" panose="02040604050505020304" pitchFamily="18" charset="0"/>
                <a:cs typeface="Aparajita" panose="02020603050405020304" pitchFamily="18" charset="0"/>
              </a:rPr>
              <a:t>Craftivism</a:t>
            </a:r>
            <a:r>
              <a:rPr lang="en-GB" b="1" i="0" u="none" strike="noStrike">
                <a:solidFill>
                  <a:srgbClr val="272626"/>
                </a:solidFill>
                <a:effectLst/>
                <a:latin typeface="Century Schoolbook" panose="02040604050505020304" pitchFamily="18" charset="0"/>
                <a:cs typeface="Aparajita" panose="02020603050405020304" pitchFamily="18" charset="0"/>
              </a:rPr>
              <a:t> is about raising social consciousness through and creating personal, social, and political change stitch by stitch. </a:t>
            </a:r>
          </a:p>
          <a:p>
            <a:r>
              <a:rPr lang="en-GB" b="0" i="0" u="none" strike="noStrike">
                <a:solidFill>
                  <a:srgbClr val="272626"/>
                </a:solidFill>
                <a:effectLst/>
                <a:latin typeface="Century Schoolbook" panose="02040604050505020304" pitchFamily="18" charset="0"/>
                <a:cs typeface="Aparajita" panose="02020603050405020304" pitchFamily="18" charset="0"/>
              </a:rPr>
              <a:t>The stitch itself can be considered a paradoxical mark – one that is simultaneously violent and reparative – and in this way it has been utilised by many activist collectives via the creation of sewing circles.’</a:t>
            </a:r>
            <a:endParaRPr lang="en-US">
              <a:latin typeface="Century Schoolbook" panose="02040604050505020304" pitchFamily="18" charset="0"/>
              <a:cs typeface="Aparajita" panose="02020603050405020304" pitchFamily="18" charset="0"/>
            </a:endParaRPr>
          </a:p>
        </p:txBody>
      </p:sp>
      <p:sp>
        <p:nvSpPr>
          <p:cNvPr id="10" name="TextBox 9">
            <a:extLst>
              <a:ext uri="{FF2B5EF4-FFF2-40B4-BE49-F238E27FC236}">
                <a16:creationId xmlns:a16="http://schemas.microsoft.com/office/drawing/2014/main" id="{9EA4C873-B26E-5107-BFBC-E6BDEC4FD3A3}"/>
              </a:ext>
            </a:extLst>
          </p:cNvPr>
          <p:cNvSpPr txBox="1"/>
          <p:nvPr/>
        </p:nvSpPr>
        <p:spPr>
          <a:xfrm>
            <a:off x="347422" y="191630"/>
            <a:ext cx="6094754" cy="369332"/>
          </a:xfrm>
          <a:prstGeom prst="rect">
            <a:avLst/>
          </a:prstGeom>
          <a:noFill/>
        </p:spPr>
        <p:txBody>
          <a:bodyPr wrap="square">
            <a:spAutoFit/>
          </a:bodyPr>
          <a:lstStyle/>
          <a:p>
            <a:pPr algn="l">
              <a:spcAft>
                <a:spcPts val="2250"/>
              </a:spcAft>
              <a:buNone/>
            </a:pPr>
            <a:r>
              <a:rPr lang="en-GB" b="1" i="0">
                <a:solidFill>
                  <a:srgbClr val="272626"/>
                </a:solidFill>
                <a:effectLst/>
                <a:latin typeface="var(--headingsfontfamily)"/>
              </a:rPr>
              <a:t>Daniel Fountain: Sampling The Subversive Stitch</a:t>
            </a:r>
          </a:p>
        </p:txBody>
      </p:sp>
      <p:sp>
        <p:nvSpPr>
          <p:cNvPr id="12" name="TextBox 11">
            <a:extLst>
              <a:ext uri="{FF2B5EF4-FFF2-40B4-BE49-F238E27FC236}">
                <a16:creationId xmlns:a16="http://schemas.microsoft.com/office/drawing/2014/main" id="{B69847CC-36F4-15A0-F179-EB3860EA1067}"/>
              </a:ext>
            </a:extLst>
          </p:cNvPr>
          <p:cNvSpPr txBox="1"/>
          <p:nvPr/>
        </p:nvSpPr>
        <p:spPr>
          <a:xfrm>
            <a:off x="347422" y="5997155"/>
            <a:ext cx="6988112" cy="669215"/>
          </a:xfrm>
          <a:prstGeom prst="rect">
            <a:avLst/>
          </a:prstGeom>
          <a:noFill/>
        </p:spPr>
        <p:txBody>
          <a:bodyPr wrap="square">
            <a:spAutoFit/>
          </a:bodyPr>
          <a:lstStyle/>
          <a:p>
            <a:r>
              <a:rPr lang="en-US">
                <a:hlinkClick r:id="rId2"/>
              </a:rPr>
              <a:t>https://www.re-imagining.org/re-imagining-citizenship-activity-pages/daniel-fountain-sampling-the-subversive-stitch/</a:t>
            </a:r>
            <a:endParaRPr lang="en-US"/>
          </a:p>
        </p:txBody>
      </p:sp>
      <p:pic>
        <p:nvPicPr>
          <p:cNvPr id="13" name="Picture 12">
            <a:extLst>
              <a:ext uri="{FF2B5EF4-FFF2-40B4-BE49-F238E27FC236}">
                <a16:creationId xmlns:a16="http://schemas.microsoft.com/office/drawing/2014/main" id="{F1631FDA-1F97-31E9-A931-056CFAC0FA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92768" y="0"/>
            <a:ext cx="2799231" cy="3735294"/>
          </a:xfrm>
          <a:prstGeom prst="rect">
            <a:avLst/>
          </a:prstGeom>
        </p:spPr>
      </p:pic>
      <p:sp>
        <p:nvSpPr>
          <p:cNvPr id="14" name="TextBox 13">
            <a:extLst>
              <a:ext uri="{FF2B5EF4-FFF2-40B4-BE49-F238E27FC236}">
                <a16:creationId xmlns:a16="http://schemas.microsoft.com/office/drawing/2014/main" id="{E9E4E5DD-9BA1-77F6-4B6D-C80C3A6E404F}"/>
              </a:ext>
            </a:extLst>
          </p:cNvPr>
          <p:cNvSpPr txBox="1"/>
          <p:nvPr/>
        </p:nvSpPr>
        <p:spPr>
          <a:xfrm>
            <a:off x="10682940" y="3815393"/>
            <a:ext cx="1322665" cy="1477328"/>
          </a:xfrm>
          <a:prstGeom prst="rect">
            <a:avLst/>
          </a:prstGeom>
          <a:noFill/>
        </p:spPr>
        <p:txBody>
          <a:bodyPr wrap="square" rtlCol="0">
            <a:spAutoFit/>
          </a:bodyPr>
          <a:lstStyle/>
          <a:p>
            <a:pPr algn="l"/>
            <a:r>
              <a:rPr lang="en-GB"/>
              <a:t>Banner by </a:t>
            </a:r>
          </a:p>
          <a:p>
            <a:pPr algn="l"/>
            <a:r>
              <a:rPr lang="en-GB" i="1"/>
              <a:t>Thalia Campbell</a:t>
            </a:r>
          </a:p>
          <a:p>
            <a:pPr algn="l"/>
            <a:r>
              <a:rPr lang="en-GB"/>
              <a:t>St. </a:t>
            </a:r>
            <a:r>
              <a:rPr lang="en-GB" err="1"/>
              <a:t>Fagans</a:t>
            </a:r>
            <a:r>
              <a:rPr lang="en-GB"/>
              <a:t> museum </a:t>
            </a:r>
            <a:endParaRPr lang="en-US"/>
          </a:p>
        </p:txBody>
      </p:sp>
      <p:sp>
        <p:nvSpPr>
          <p:cNvPr id="15" name="TextBox 14">
            <a:extLst>
              <a:ext uri="{FF2B5EF4-FFF2-40B4-BE49-F238E27FC236}">
                <a16:creationId xmlns:a16="http://schemas.microsoft.com/office/drawing/2014/main" id="{2E1EA2EA-A607-800A-882A-C0DB9CC3113F}"/>
              </a:ext>
            </a:extLst>
          </p:cNvPr>
          <p:cNvSpPr txBox="1"/>
          <p:nvPr/>
        </p:nvSpPr>
        <p:spPr>
          <a:xfrm>
            <a:off x="5180355" y="2515845"/>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50058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E862D0-A241-2271-9ABB-B753E2C53249}"/>
              </a:ext>
            </a:extLst>
          </p:cNvPr>
          <p:cNvSpPr txBox="1"/>
          <p:nvPr/>
        </p:nvSpPr>
        <p:spPr>
          <a:xfrm>
            <a:off x="6794501" y="2192119"/>
            <a:ext cx="1828800" cy="646331"/>
          </a:xfrm>
          <a:prstGeom prst="rect">
            <a:avLst/>
          </a:prstGeom>
          <a:noFill/>
          <a:ln w="12700">
            <a:solidFill>
              <a:schemeClr val="tx1"/>
            </a:solidFill>
          </a:ln>
        </p:spPr>
        <p:txBody>
          <a:bodyPr wrap="square" rtlCol="0">
            <a:spAutoFit/>
          </a:bodyPr>
          <a:lstStyle/>
          <a:p>
            <a:pPr algn="l"/>
            <a:r>
              <a:rPr lang="en-GB"/>
              <a:t>Planning your study visit…</a:t>
            </a:r>
            <a:endParaRPr lang="en-US"/>
          </a:p>
        </p:txBody>
      </p:sp>
      <p:sp>
        <p:nvSpPr>
          <p:cNvPr id="2" name="TextBox 1">
            <a:extLst>
              <a:ext uri="{FF2B5EF4-FFF2-40B4-BE49-F238E27FC236}">
                <a16:creationId xmlns:a16="http://schemas.microsoft.com/office/drawing/2014/main" id="{F36C4F31-BCBE-3044-A3E7-1E435BB47B3A}"/>
              </a:ext>
            </a:extLst>
          </p:cNvPr>
          <p:cNvSpPr txBox="1"/>
          <p:nvPr/>
        </p:nvSpPr>
        <p:spPr>
          <a:xfrm>
            <a:off x="810059" y="428178"/>
            <a:ext cx="8453469" cy="6247864"/>
          </a:xfrm>
          <a:prstGeom prst="rect">
            <a:avLst/>
          </a:prstGeom>
          <a:noFill/>
          <a:ln w="3175">
            <a:solidFill>
              <a:schemeClr val="tx1"/>
            </a:solidFill>
          </a:ln>
        </p:spPr>
        <p:txBody>
          <a:bodyPr wrap="square" rtlCol="0">
            <a:spAutoFit/>
          </a:bodyPr>
          <a:lstStyle/>
          <a:p>
            <a:pPr algn="l"/>
            <a:r>
              <a:rPr lang="en-GB" sz="1600"/>
              <a:t>During reading week – Tues 17</a:t>
            </a:r>
            <a:r>
              <a:rPr lang="en-GB" sz="1600" baseline="30000"/>
              <a:t>th</a:t>
            </a:r>
            <a:r>
              <a:rPr lang="en-GB" sz="1600"/>
              <a:t> Feb – </a:t>
            </a:r>
          </a:p>
          <a:p>
            <a:pPr algn="l"/>
            <a:r>
              <a:rPr lang="en-GB" sz="1600"/>
              <a:t>you will need to visit a museum, gallery or historic building that is home to arts or artefacts.</a:t>
            </a:r>
          </a:p>
          <a:p>
            <a:pPr algn="l"/>
            <a:r>
              <a:rPr lang="en-GB" sz="1600"/>
              <a:t>This will inform your primary research for ADDA4023 </a:t>
            </a:r>
            <a:r>
              <a:rPr lang="en-GB" sz="1600" err="1"/>
              <a:t>Assignement</a:t>
            </a:r>
            <a:r>
              <a:rPr lang="en-GB" sz="1600"/>
              <a:t> writing.</a:t>
            </a:r>
          </a:p>
          <a:p>
            <a:pPr algn="l"/>
            <a:endParaRPr lang="en-GB" sz="1600"/>
          </a:p>
          <a:p>
            <a:pPr algn="l"/>
            <a:r>
              <a:rPr lang="en-GB" sz="1600" b="1"/>
              <a:t>Where will you go?</a:t>
            </a:r>
          </a:p>
          <a:p>
            <a:pPr algn="l"/>
            <a:endParaRPr lang="en-GB" sz="1600"/>
          </a:p>
          <a:p>
            <a:pPr algn="l"/>
            <a:r>
              <a:rPr lang="en-GB" sz="1600"/>
              <a:t>Minimum 2 hour visit</a:t>
            </a:r>
          </a:p>
          <a:p>
            <a:pPr algn="l"/>
            <a:endParaRPr lang="en-GB" sz="1600"/>
          </a:p>
          <a:p>
            <a:pPr algn="l"/>
            <a:r>
              <a:rPr lang="en-GB" sz="1600"/>
              <a:t>Consider what interests you!</a:t>
            </a:r>
          </a:p>
          <a:p>
            <a:pPr algn="l"/>
            <a:r>
              <a:rPr lang="en-GB" sz="1600"/>
              <a:t>IDEAS:</a:t>
            </a:r>
          </a:p>
          <a:p>
            <a:pPr algn="l"/>
            <a:r>
              <a:rPr lang="en-GB" sz="1600"/>
              <a:t>Swansea: Glynn Vivian Art Gallery, Mission Gallery</a:t>
            </a:r>
          </a:p>
          <a:p>
            <a:pPr algn="l"/>
            <a:r>
              <a:rPr lang="en-GB" sz="1600"/>
              <a:t>Swansea Museum, Museum of Wales – Waterfront</a:t>
            </a:r>
          </a:p>
          <a:p>
            <a:pPr algn="l"/>
            <a:r>
              <a:rPr lang="en-GB" sz="1600"/>
              <a:t>East of Swansea – Cwmbran – </a:t>
            </a:r>
            <a:r>
              <a:rPr lang="en-GB" sz="1600" err="1"/>
              <a:t>Llantarnam</a:t>
            </a:r>
            <a:r>
              <a:rPr lang="en-GB" sz="1600"/>
              <a:t> Grange </a:t>
            </a:r>
          </a:p>
          <a:p>
            <a:pPr algn="l"/>
            <a:r>
              <a:rPr lang="en-GB" sz="1600"/>
              <a:t>Cardiff: Chapter Arts, Museum of Wales Cardiff</a:t>
            </a:r>
          </a:p>
          <a:p>
            <a:pPr algn="l"/>
            <a:r>
              <a:rPr lang="en-GB" sz="1600"/>
              <a:t>West of Swansea – Carmarthen – Oriel </a:t>
            </a:r>
            <a:r>
              <a:rPr lang="en-GB" sz="1600" err="1"/>
              <a:t>Myrddin</a:t>
            </a:r>
            <a:endParaRPr lang="en-GB" sz="1600"/>
          </a:p>
          <a:p>
            <a:pPr algn="l"/>
            <a:endParaRPr lang="en-GB" sz="1600"/>
          </a:p>
          <a:p>
            <a:pPr algn="l"/>
            <a:r>
              <a:rPr lang="en-GB" sz="1600"/>
              <a:t>Take photos, make drawings, collect a map/leaflet/exhibition flyer. </a:t>
            </a:r>
          </a:p>
          <a:p>
            <a:pPr algn="l"/>
            <a:r>
              <a:rPr lang="en-GB" sz="1600"/>
              <a:t>[Ask for a map or floor plan if none available]</a:t>
            </a:r>
          </a:p>
          <a:p>
            <a:pPr algn="l"/>
            <a:endParaRPr lang="en-GB" sz="1600"/>
          </a:p>
          <a:p>
            <a:pPr algn="l"/>
            <a:r>
              <a:rPr lang="en-GB" sz="1600" b="1"/>
              <a:t>Write a report on what you saw</a:t>
            </a:r>
            <a:r>
              <a:rPr lang="en-GB" sz="1600"/>
              <a:t>.</a:t>
            </a:r>
          </a:p>
          <a:p>
            <a:pPr algn="l"/>
            <a:r>
              <a:rPr lang="en-GB" sz="1600"/>
              <a:t>1) If a particular exhibition, </a:t>
            </a:r>
            <a:r>
              <a:rPr lang="en-GB" sz="1600" i="1"/>
              <a:t>was there a theme?  </a:t>
            </a:r>
            <a:r>
              <a:rPr lang="en-GB" sz="1600"/>
              <a:t>Or </a:t>
            </a:r>
            <a:r>
              <a:rPr lang="en-GB" sz="1600" i="1"/>
              <a:t>what was the content?</a:t>
            </a:r>
          </a:p>
          <a:p>
            <a:pPr algn="l"/>
            <a:r>
              <a:rPr lang="en-GB" sz="1600"/>
              <a:t>2) </a:t>
            </a:r>
            <a:r>
              <a:rPr lang="en-GB" sz="1600" i="1"/>
              <a:t>What did you enjoy or not enjoy </a:t>
            </a:r>
            <a:r>
              <a:rPr lang="en-GB" sz="1600"/>
              <a:t>about the layout/choice of art and/or artefacts works on display? </a:t>
            </a:r>
          </a:p>
          <a:p>
            <a:pPr algn="l"/>
            <a:r>
              <a:rPr lang="en-GB" sz="1600"/>
              <a:t>3) </a:t>
            </a:r>
            <a:r>
              <a:rPr lang="en-GB" sz="1600" i="1"/>
              <a:t>What ideas do you have</a:t>
            </a:r>
            <a:r>
              <a:rPr lang="en-GB" sz="1600"/>
              <a:t> for putting together a show of historic artefacts and contemporary crafts at this venue…</a:t>
            </a:r>
            <a:endParaRPr lang="en-US" sz="1600"/>
          </a:p>
        </p:txBody>
      </p:sp>
    </p:spTree>
    <p:extLst>
      <p:ext uri="{BB962C8B-B14F-4D97-AF65-F5344CB8AC3E}">
        <p14:creationId xmlns:p14="http://schemas.microsoft.com/office/powerpoint/2010/main" val="3437321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18585BB-51D0-1910-1E2E-FB32E94A5F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8348" y="750616"/>
            <a:ext cx="3844844" cy="5356767"/>
          </a:xfrm>
          <a:prstGeom prst="rect">
            <a:avLst/>
          </a:prstGeom>
        </p:spPr>
      </p:pic>
      <p:pic>
        <p:nvPicPr>
          <p:cNvPr id="7" name="Picture 6">
            <a:extLst>
              <a:ext uri="{FF2B5EF4-FFF2-40B4-BE49-F238E27FC236}">
                <a16:creationId xmlns:a16="http://schemas.microsoft.com/office/drawing/2014/main" id="{B5514ECB-AB24-0D17-8EA0-03D957A1FC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2794" y="750616"/>
            <a:ext cx="3844844" cy="5348871"/>
          </a:xfrm>
          <a:prstGeom prst="rect">
            <a:avLst/>
          </a:prstGeom>
        </p:spPr>
      </p:pic>
      <p:sp>
        <p:nvSpPr>
          <p:cNvPr id="10" name="TextBox 9">
            <a:extLst>
              <a:ext uri="{FF2B5EF4-FFF2-40B4-BE49-F238E27FC236}">
                <a16:creationId xmlns:a16="http://schemas.microsoft.com/office/drawing/2014/main" id="{BF3D6CD4-A7CB-0ED1-532C-59097D0128C4}"/>
              </a:ext>
            </a:extLst>
          </p:cNvPr>
          <p:cNvSpPr txBox="1"/>
          <p:nvPr/>
        </p:nvSpPr>
        <p:spPr>
          <a:xfrm>
            <a:off x="125603" y="106756"/>
            <a:ext cx="8677240" cy="651757"/>
          </a:xfrm>
          <a:prstGeom prst="rect">
            <a:avLst/>
          </a:prstGeom>
          <a:noFill/>
        </p:spPr>
        <p:txBody>
          <a:bodyPr wrap="square" rtlCol="0">
            <a:spAutoFit/>
          </a:bodyPr>
          <a:lstStyle/>
          <a:p>
            <a:pPr algn="l"/>
            <a:r>
              <a:rPr lang="en-GB" b="1"/>
              <a:t>JW Anderson X Gwen John at Museum of Wales</a:t>
            </a:r>
          </a:p>
          <a:p>
            <a:pPr algn="l"/>
            <a:r>
              <a:rPr lang="en-GB"/>
              <a:t>- Historic paintings exhibited alongside contemporary fashion / artefacts</a:t>
            </a:r>
            <a:endParaRPr lang="en-US"/>
          </a:p>
        </p:txBody>
      </p:sp>
    </p:spTree>
    <p:extLst>
      <p:ext uri="{BB962C8B-B14F-4D97-AF65-F5344CB8AC3E}">
        <p14:creationId xmlns:p14="http://schemas.microsoft.com/office/powerpoint/2010/main" val="37138416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CROESO  | WELCOME</vt:lpstr>
      <vt:lpstr>Tuesday Lectures 10:00 - 12:00  Reading Room, ALEX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Menna Buss</dc:creator>
  <cp:revision>1</cp:revision>
  <dcterms:created xsi:type="dcterms:W3CDTF">2026-02-09T19:32:12Z</dcterms:created>
  <dcterms:modified xsi:type="dcterms:W3CDTF">2026-02-11T11:07:48Z</dcterms:modified>
</cp:coreProperties>
</file>